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660" r:id="rId3"/>
  </p:sldMasterIdLst>
  <p:notesMasterIdLst>
    <p:notesMasterId r:id="rId68"/>
  </p:notesMasterIdLst>
  <p:handoutMasterIdLst>
    <p:handoutMasterId r:id="rId69"/>
  </p:handoutMasterIdLst>
  <p:sldIdLst>
    <p:sldId id="256" r:id="rId4"/>
    <p:sldId id="257" r:id="rId5"/>
    <p:sldId id="258" r:id="rId6"/>
    <p:sldId id="259" r:id="rId7"/>
    <p:sldId id="337" r:id="rId8"/>
    <p:sldId id="260" r:id="rId9"/>
    <p:sldId id="269" r:id="rId10"/>
    <p:sldId id="261" r:id="rId11"/>
    <p:sldId id="328" r:id="rId12"/>
    <p:sldId id="294" r:id="rId13"/>
    <p:sldId id="338" r:id="rId14"/>
    <p:sldId id="287" r:id="rId15"/>
    <p:sldId id="264" r:id="rId16"/>
    <p:sldId id="285" r:id="rId17"/>
    <p:sldId id="284" r:id="rId18"/>
    <p:sldId id="289" r:id="rId19"/>
    <p:sldId id="325" r:id="rId20"/>
    <p:sldId id="297" r:id="rId21"/>
    <p:sldId id="286" r:id="rId22"/>
    <p:sldId id="334" r:id="rId23"/>
    <p:sldId id="332" r:id="rId24"/>
    <p:sldId id="265" r:id="rId25"/>
    <p:sldId id="327" r:id="rId26"/>
    <p:sldId id="330" r:id="rId27"/>
    <p:sldId id="274" r:id="rId28"/>
    <p:sldId id="329" r:id="rId29"/>
    <p:sldId id="262" r:id="rId30"/>
    <p:sldId id="371" r:id="rId31"/>
    <p:sldId id="336" r:id="rId32"/>
    <p:sldId id="299" r:id="rId33"/>
    <p:sldId id="372" r:id="rId34"/>
    <p:sldId id="373" r:id="rId35"/>
    <p:sldId id="374" r:id="rId36"/>
    <p:sldId id="375" r:id="rId37"/>
    <p:sldId id="376" r:id="rId38"/>
    <p:sldId id="377" r:id="rId39"/>
    <p:sldId id="378" r:id="rId40"/>
    <p:sldId id="379" r:id="rId41"/>
    <p:sldId id="380" r:id="rId42"/>
    <p:sldId id="381" r:id="rId43"/>
    <p:sldId id="382" r:id="rId44"/>
    <p:sldId id="383" r:id="rId45"/>
    <p:sldId id="384" r:id="rId46"/>
    <p:sldId id="385" r:id="rId47"/>
    <p:sldId id="386" r:id="rId48"/>
    <p:sldId id="387" r:id="rId49"/>
    <p:sldId id="388" r:id="rId50"/>
    <p:sldId id="389" r:id="rId51"/>
    <p:sldId id="390" r:id="rId52"/>
    <p:sldId id="391" r:id="rId53"/>
    <p:sldId id="392" r:id="rId54"/>
    <p:sldId id="393" r:id="rId55"/>
    <p:sldId id="394" r:id="rId56"/>
    <p:sldId id="395" r:id="rId57"/>
    <p:sldId id="396" r:id="rId58"/>
    <p:sldId id="397" r:id="rId59"/>
    <p:sldId id="398" r:id="rId60"/>
    <p:sldId id="399" r:id="rId61"/>
    <p:sldId id="400" r:id="rId62"/>
    <p:sldId id="401" r:id="rId63"/>
    <p:sldId id="281" r:id="rId64"/>
    <p:sldId id="280" r:id="rId65"/>
    <p:sldId id="282" r:id="rId66"/>
    <p:sldId id="296" r:id="rId6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紫色版" id="{8960537B-E90E-4855-954B-58EF528CC1E7}">
          <p14:sldIdLst>
            <p14:sldId id="256"/>
            <p14:sldId id="257"/>
            <p14:sldId id="258"/>
            <p14:sldId id="259"/>
            <p14:sldId id="337"/>
            <p14:sldId id="260"/>
            <p14:sldId id="269"/>
            <p14:sldId id="261"/>
            <p14:sldId id="328"/>
            <p14:sldId id="294"/>
            <p14:sldId id="338"/>
            <p14:sldId id="287"/>
            <p14:sldId id="264"/>
            <p14:sldId id="285"/>
            <p14:sldId id="284"/>
            <p14:sldId id="289"/>
            <p14:sldId id="325"/>
            <p14:sldId id="297"/>
            <p14:sldId id="286"/>
            <p14:sldId id="334"/>
            <p14:sldId id="332"/>
            <p14:sldId id="265"/>
            <p14:sldId id="327"/>
            <p14:sldId id="330"/>
            <p14:sldId id="274"/>
            <p14:sldId id="329"/>
            <p14:sldId id="262"/>
            <p14:sldId id="371"/>
            <p14:sldId id="336"/>
            <p14:sldId id="299"/>
          </p14:sldIdLst>
        </p14:section>
        <p14:section name="绿色版" id="{368B19C3-5474-4259-8786-C24D1628B215}">
          <p14:sldIdLst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</p14:sldIdLst>
        </p14:section>
        <p14:section name="说明" id="{61B9E1EE-5854-43B1-94CD-6E355306DA87}">
          <p14:sldIdLst>
            <p14:sldId id="281"/>
            <p14:sldId id="280"/>
            <p14:sldId id="282"/>
            <p14:sldId id="29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36956" initials="3" lastIdx="1" clrIdx="0">
    <p:extLst>
      <p:ext uri="{19B8F6BF-5375-455C-9EA6-DF929625EA0E}">
        <p15:presenceInfo xmlns:p15="http://schemas.microsoft.com/office/powerpoint/2012/main" userId="36956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B4C7"/>
    <a:srgbClr val="E6E6E6"/>
    <a:srgbClr val="14DCDC"/>
    <a:srgbClr val="DA4EC9"/>
    <a:srgbClr val="4E677D"/>
    <a:srgbClr val="36C2D1"/>
    <a:srgbClr val="64258B"/>
    <a:srgbClr val="AE77D7"/>
    <a:srgbClr val="D1B2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74" autoAdjust="0"/>
    <p:restoredTop sz="94670" autoAdjust="0"/>
  </p:normalViewPr>
  <p:slideViewPr>
    <p:cSldViewPr>
      <p:cViewPr varScale="1">
        <p:scale>
          <a:sx n="116" d="100"/>
          <a:sy n="116" d="100"/>
        </p:scale>
        <p:origin x="63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7" d="100"/>
          <a:sy n="77" d="100"/>
        </p:scale>
        <p:origin x="313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800" b="1" i="0" u="none" strike="noStrike" kern="1200" spc="0" baseline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pPr>
            <a:r>
              <a:rPr lang="en-US" altLang="zh-CN" sz="1600" b="0" dirty="0">
                <a:solidFill>
                  <a:schemeClr val="accent1"/>
                </a:solidFill>
                <a:latin typeface="+mj-ea"/>
                <a:ea typeface="+mj-ea"/>
              </a:rPr>
              <a:t>20XX-20XX</a:t>
            </a:r>
            <a:r>
              <a:rPr lang="zh-CN" altLang="en-US" sz="1600" b="0" dirty="0">
                <a:solidFill>
                  <a:schemeClr val="accent1"/>
                </a:solidFill>
                <a:latin typeface="+mj-ea"/>
                <a:ea typeface="+mj-ea"/>
              </a:rPr>
              <a:t>全国各级各类专任教师总数增长迅速</a:t>
            </a:r>
            <a:endParaRPr lang="en-US" altLang="zh-CN" sz="1600" b="0" dirty="0">
              <a:solidFill>
                <a:schemeClr val="accent1"/>
              </a:solidFill>
              <a:latin typeface="+mj-ea"/>
              <a:ea typeface="+mj-ea"/>
            </a:endParaRPr>
          </a:p>
          <a:p>
            <a:pPr algn="l">
              <a:defRPr sz="1800" b="1">
                <a:solidFill>
                  <a:schemeClr val="accent1"/>
                </a:solidFill>
                <a:latin typeface="+mj-ea"/>
                <a:ea typeface="+mj-ea"/>
              </a:defRPr>
            </a:pPr>
            <a:r>
              <a:rPr lang="zh-CN" altLang="en-US" sz="1200" b="0" dirty="0">
                <a:solidFill>
                  <a:schemeClr val="tx1"/>
                </a:solidFill>
                <a:latin typeface="+mj-ea"/>
                <a:ea typeface="+mj-ea"/>
              </a:rPr>
              <a:t>人数：万人</a:t>
            </a:r>
            <a:endParaRPr lang="en-US" altLang="zh-CN" sz="1200" b="0" dirty="0">
              <a:solidFill>
                <a:schemeClr val="tx1"/>
              </a:solidFill>
              <a:latin typeface="+mj-ea"/>
              <a:ea typeface="+mj-ea"/>
            </a:endParaRPr>
          </a:p>
        </c:rich>
      </c:tx>
      <c:layout>
        <c:manualLayout>
          <c:xMode val="edge"/>
          <c:yMode val="edge"/>
          <c:x val="1.2928416589332177E-2"/>
          <c:y val="2.8385774748372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800" b="1" i="0" u="none" strike="noStrike" kern="1200" spc="0" baseline="0">
              <a:solidFill>
                <a:schemeClr val="accent1"/>
              </a:solidFill>
              <a:latin typeface="+mj-ea"/>
              <a:ea typeface="+mj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6350" cap="rnd">
                <a:solidFill>
                  <a:schemeClr val="accent2"/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cat>
            <c:strRef>
              <c:f>Sheet1!$A$2:$A$7</c:f>
              <c:strCache>
                <c:ptCount val="6"/>
                <c:pt idx="0">
                  <c:v>20XX</c:v>
                </c:pt>
                <c:pt idx="1">
                  <c:v>20XX</c:v>
                </c:pt>
                <c:pt idx="2">
                  <c:v>20XX</c:v>
                </c:pt>
                <c:pt idx="3">
                  <c:v>20XX</c:v>
                </c:pt>
                <c:pt idx="4">
                  <c:v>20XX</c:v>
                </c:pt>
                <c:pt idx="5">
                  <c:v>20XX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1485</c:v>
                </c:pt>
                <c:pt idx="1">
                  <c:v>1515</c:v>
                </c:pt>
                <c:pt idx="2">
                  <c:v>1544</c:v>
                </c:pt>
                <c:pt idx="3">
                  <c:v>1579</c:v>
                </c:pt>
                <c:pt idx="4">
                  <c:v>1627</c:v>
                </c:pt>
                <c:pt idx="5">
                  <c:v>1674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D1-4550-8630-F054D6C652D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50"/>
        <c:axId val="173914720"/>
        <c:axId val="173905152"/>
      </c:barChart>
      <c:catAx>
        <c:axId val="17391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3905152"/>
        <c:crosses val="autoZero"/>
        <c:auto val="1"/>
        <c:lblAlgn val="ctr"/>
        <c:lblOffset val="100"/>
        <c:noMultiLvlLbl val="0"/>
      </c:catAx>
      <c:valAx>
        <c:axId val="173905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3914720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图表标题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6C3-4D13-9F02-60F82FA237C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6C3-4D13-9F02-60F82FA237C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6C3-4D13-9F02-60F82FA237CB}"/>
              </c:ext>
            </c:extLst>
          </c:dPt>
          <c:dPt>
            <c:idx val="3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782-4983-9EA2-A8E5190818AA}"/>
              </c:ext>
            </c:extLst>
          </c:dPt>
          <c:cat>
            <c:strRef>
              <c:f>Sheet1!$A$2:$A$5</c:f>
              <c:strCache>
                <c:ptCount val="4"/>
                <c:pt idx="0">
                  <c:v>知识</c:v>
                </c:pt>
                <c:pt idx="1">
                  <c:v>能力</c:v>
                </c:pt>
                <c:pt idx="2">
                  <c:v>心理健康</c:v>
                </c:pt>
                <c:pt idx="3">
                  <c:v>职业道德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82-4983-9EA2-A8E5190818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600" b="0" dirty="0">
                <a:solidFill>
                  <a:schemeClr val="tx1"/>
                </a:solidFill>
              </a:rPr>
              <a:t>多科目考试成绩分析图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科目一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25</c:v>
                </c:pt>
                <c:pt idx="2">
                  <c:v>15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BC-40EB-B493-D8B1A78EE40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科目二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15</c:v>
                </c:pt>
                <c:pt idx="1">
                  <c:v>20</c:v>
                </c:pt>
                <c:pt idx="2">
                  <c:v>20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BC-40EB-B493-D8B1A78EE40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科目三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12</c:v>
                </c:pt>
                <c:pt idx="1">
                  <c:v>22</c:v>
                </c:pt>
                <c:pt idx="2">
                  <c:v>15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BC-40EB-B493-D8B1A78EE4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42196895"/>
        <c:axId val="942182335"/>
      </c:barChart>
      <c:catAx>
        <c:axId val="942196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42182335"/>
        <c:crosses val="autoZero"/>
        <c:auto val="1"/>
        <c:lblAlgn val="ctr"/>
        <c:lblOffset val="100"/>
        <c:noMultiLvlLbl val="0"/>
      </c:catAx>
      <c:valAx>
        <c:axId val="942182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42196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/>
      </a:solidFill>
      <a:prstDash val="sysDot"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600" b="0" i="0" baseline="0" dirty="0">
                <a:solidFill>
                  <a:schemeClr val="tx1"/>
                </a:solidFill>
                <a:effectLst/>
              </a:rPr>
              <a:t>单科目</a:t>
            </a:r>
            <a:r>
              <a:rPr lang="zh-CN" altLang="zh-CN" sz="1600" b="0" i="0" baseline="0" dirty="0">
                <a:solidFill>
                  <a:schemeClr val="tx1"/>
                </a:solidFill>
                <a:effectLst/>
              </a:rPr>
              <a:t>考试成绩分析</a:t>
            </a:r>
            <a:r>
              <a:rPr lang="zh-CN" altLang="en-US" sz="1600" b="0" i="0" baseline="0" dirty="0">
                <a:solidFill>
                  <a:schemeClr val="tx1"/>
                </a:solidFill>
                <a:effectLst/>
              </a:rPr>
              <a:t>图</a:t>
            </a:r>
            <a:endParaRPr lang="zh-CN" altLang="zh-CN" sz="1600" b="0" dirty="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21348702030266692"/>
          <c:y val="8.25138795492273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图表标题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D37-454A-A494-F06719AB1E8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D37-454A-A494-F06719AB1E8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D37-454A-A494-F06719AB1E8F}"/>
              </c:ext>
            </c:extLst>
          </c:dPt>
          <c:dPt>
            <c:idx val="3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D37-454A-A494-F06719AB1E8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20</c:v>
                </c:pt>
                <c:pt idx="2">
                  <c:v>25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D37-454A-A494-F06719AB1E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725938366456253"/>
          <c:y val="0.84637409973783961"/>
          <c:w val="0.34548095415153957"/>
          <c:h val="7.93634086678556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altLang="zh-CN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800" b="1" i="0" u="none" strike="noStrike" kern="1200" spc="0" baseline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pPr>
            <a:r>
              <a:rPr lang="en-US" altLang="zh-CN" sz="1600" b="0" dirty="0">
                <a:solidFill>
                  <a:schemeClr val="accent1"/>
                </a:solidFill>
                <a:latin typeface="+mj-ea"/>
                <a:ea typeface="+mj-ea"/>
              </a:rPr>
              <a:t>20XX-20XX</a:t>
            </a:r>
            <a:r>
              <a:rPr lang="zh-CN" altLang="en-US" sz="1600" b="0" dirty="0">
                <a:solidFill>
                  <a:schemeClr val="accent1"/>
                </a:solidFill>
                <a:latin typeface="+mj-ea"/>
                <a:ea typeface="+mj-ea"/>
              </a:rPr>
              <a:t>全国各级各类专任教师总数增长迅速</a:t>
            </a:r>
            <a:endParaRPr lang="en-US" altLang="zh-CN" sz="1600" b="0" dirty="0">
              <a:solidFill>
                <a:schemeClr val="accent1"/>
              </a:solidFill>
              <a:latin typeface="+mj-ea"/>
              <a:ea typeface="+mj-ea"/>
            </a:endParaRPr>
          </a:p>
          <a:p>
            <a:pPr algn="l">
              <a:defRPr sz="1800" b="1">
                <a:solidFill>
                  <a:schemeClr val="accent1"/>
                </a:solidFill>
                <a:latin typeface="+mj-ea"/>
                <a:ea typeface="+mj-ea"/>
              </a:defRPr>
            </a:pPr>
            <a:r>
              <a:rPr lang="zh-CN" altLang="en-US" sz="1200" b="0" dirty="0">
                <a:solidFill>
                  <a:schemeClr val="tx1"/>
                </a:solidFill>
                <a:latin typeface="+mj-ea"/>
                <a:ea typeface="+mj-ea"/>
              </a:rPr>
              <a:t>人数：万人</a:t>
            </a:r>
            <a:endParaRPr lang="en-US" altLang="zh-CN" sz="1200" b="0" dirty="0">
              <a:solidFill>
                <a:schemeClr val="tx1"/>
              </a:solidFill>
              <a:latin typeface="+mj-ea"/>
              <a:ea typeface="+mj-ea"/>
            </a:endParaRPr>
          </a:p>
        </c:rich>
      </c:tx>
      <c:layout>
        <c:manualLayout>
          <c:xMode val="edge"/>
          <c:yMode val="edge"/>
          <c:x val="1.2928416589332177E-2"/>
          <c:y val="2.8385774748372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800" b="1" i="0" u="none" strike="noStrike" kern="1200" spc="0" baseline="0">
              <a:solidFill>
                <a:schemeClr val="accent1"/>
              </a:solidFill>
              <a:latin typeface="+mj-ea"/>
              <a:ea typeface="+mj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6350" cap="rnd">
                <a:solidFill>
                  <a:schemeClr val="accent2"/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cat>
            <c:strRef>
              <c:f>Sheet1!$A$2:$A$7</c:f>
              <c:strCache>
                <c:ptCount val="6"/>
                <c:pt idx="0">
                  <c:v>20XX</c:v>
                </c:pt>
                <c:pt idx="1">
                  <c:v>20XX</c:v>
                </c:pt>
                <c:pt idx="2">
                  <c:v>20XX</c:v>
                </c:pt>
                <c:pt idx="3">
                  <c:v>20XX</c:v>
                </c:pt>
                <c:pt idx="4">
                  <c:v>20XX</c:v>
                </c:pt>
                <c:pt idx="5">
                  <c:v>20XX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1485</c:v>
                </c:pt>
                <c:pt idx="1">
                  <c:v>1515</c:v>
                </c:pt>
                <c:pt idx="2">
                  <c:v>1544</c:v>
                </c:pt>
                <c:pt idx="3">
                  <c:v>1579</c:v>
                </c:pt>
                <c:pt idx="4">
                  <c:v>1627</c:v>
                </c:pt>
                <c:pt idx="5">
                  <c:v>1674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D1-4550-8630-F054D6C652D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50"/>
        <c:axId val="173914720"/>
        <c:axId val="173905152"/>
      </c:barChart>
      <c:catAx>
        <c:axId val="17391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3905152"/>
        <c:crosses val="autoZero"/>
        <c:auto val="1"/>
        <c:lblAlgn val="ctr"/>
        <c:lblOffset val="100"/>
        <c:noMultiLvlLbl val="0"/>
      </c:catAx>
      <c:valAx>
        <c:axId val="173905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3914720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图表标题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6C3-4D13-9F02-60F82FA237C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6C3-4D13-9F02-60F82FA237C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6C3-4D13-9F02-60F82FA237CB}"/>
              </c:ext>
            </c:extLst>
          </c:dPt>
          <c:dPt>
            <c:idx val="3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782-4983-9EA2-A8E5190818AA}"/>
              </c:ext>
            </c:extLst>
          </c:dPt>
          <c:cat>
            <c:strRef>
              <c:f>Sheet1!$A$2:$A$5</c:f>
              <c:strCache>
                <c:ptCount val="4"/>
                <c:pt idx="0">
                  <c:v>知识</c:v>
                </c:pt>
                <c:pt idx="1">
                  <c:v>能力</c:v>
                </c:pt>
                <c:pt idx="2">
                  <c:v>心理健康</c:v>
                </c:pt>
                <c:pt idx="3">
                  <c:v>职业道德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82-4983-9EA2-A8E5190818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600" b="0" dirty="0">
                <a:solidFill>
                  <a:schemeClr val="tx1"/>
                </a:solidFill>
              </a:rPr>
              <a:t>多科目考试成绩分析图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科目一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25</c:v>
                </c:pt>
                <c:pt idx="2">
                  <c:v>15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BC-40EB-B493-D8B1A78EE40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科目二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15</c:v>
                </c:pt>
                <c:pt idx="1">
                  <c:v>20</c:v>
                </c:pt>
                <c:pt idx="2">
                  <c:v>20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BC-40EB-B493-D8B1A78EE40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科目三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12</c:v>
                </c:pt>
                <c:pt idx="1">
                  <c:v>22</c:v>
                </c:pt>
                <c:pt idx="2">
                  <c:v>15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BC-40EB-B493-D8B1A78EE4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42196895"/>
        <c:axId val="942182335"/>
      </c:barChart>
      <c:catAx>
        <c:axId val="942196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42182335"/>
        <c:crosses val="autoZero"/>
        <c:auto val="1"/>
        <c:lblAlgn val="ctr"/>
        <c:lblOffset val="100"/>
        <c:noMultiLvlLbl val="0"/>
      </c:catAx>
      <c:valAx>
        <c:axId val="942182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42196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/>
      </a:solidFill>
      <a:prstDash val="sysDot"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600" b="0" i="0" baseline="0" dirty="0">
                <a:solidFill>
                  <a:schemeClr val="tx1"/>
                </a:solidFill>
                <a:effectLst/>
              </a:rPr>
              <a:t>单科目</a:t>
            </a:r>
            <a:r>
              <a:rPr lang="zh-CN" altLang="zh-CN" sz="1600" b="0" i="0" baseline="0" dirty="0">
                <a:solidFill>
                  <a:schemeClr val="tx1"/>
                </a:solidFill>
                <a:effectLst/>
              </a:rPr>
              <a:t>考试成绩分析</a:t>
            </a:r>
            <a:r>
              <a:rPr lang="zh-CN" altLang="en-US" sz="1600" b="0" i="0" baseline="0" dirty="0">
                <a:solidFill>
                  <a:schemeClr val="tx1"/>
                </a:solidFill>
                <a:effectLst/>
              </a:rPr>
              <a:t>图</a:t>
            </a:r>
            <a:endParaRPr lang="zh-CN" altLang="zh-CN" sz="1600" b="0" dirty="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21348702030266692"/>
          <c:y val="8.25138795492273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图表标题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D37-454A-A494-F06719AB1E8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D37-454A-A494-F06719AB1E8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D37-454A-A494-F06719AB1E8F}"/>
              </c:ext>
            </c:extLst>
          </c:dPt>
          <c:dPt>
            <c:idx val="3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D37-454A-A494-F06719AB1E8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20</c:v>
                </c:pt>
                <c:pt idx="2">
                  <c:v>25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D37-454A-A494-F06719AB1E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725938366456253"/>
          <c:y val="0.84637409973783961"/>
          <c:w val="0.34548095415153957"/>
          <c:h val="7.93634086678556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altLang="zh-CN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AD4FD5-3194-4EC5-8216-D61B00A2236C}" type="doc">
      <dgm:prSet loTypeId="urn:microsoft.com/office/officeart/2009/3/layout/HorizontalOrganizationChart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8E48BA2F-9A99-4CB4-A1EB-41D2B793FBFA}">
      <dgm:prSet phldrT="[文本]" custT="1"/>
      <dgm:spPr>
        <a:solidFill>
          <a:schemeClr val="accent2"/>
        </a:solidFill>
      </dgm:spPr>
      <dgm:t>
        <a:bodyPr vert="horz"/>
        <a:lstStyle/>
        <a:p>
          <a:r>
            <a:rPr lang="zh-CN" altLang="en-US" sz="2000" b="1" dirty="0"/>
            <a:t>四个方面</a:t>
          </a:r>
        </a:p>
      </dgm:t>
    </dgm:pt>
    <dgm:pt modelId="{74676553-2DED-46D3-AC65-0E90450DC70F}" type="parTrans" cxnId="{E3F04C45-28B1-4CF0-97B8-19D0FECC1250}">
      <dgm:prSet/>
      <dgm:spPr/>
      <dgm:t>
        <a:bodyPr/>
        <a:lstStyle/>
        <a:p>
          <a:endParaRPr lang="zh-CN" altLang="en-US" sz="1600" b="1"/>
        </a:p>
      </dgm:t>
    </dgm:pt>
    <dgm:pt modelId="{13A0B922-C08C-4305-B27E-EFE2DD3D2F23}" type="sibTrans" cxnId="{E3F04C45-28B1-4CF0-97B8-19D0FECC1250}">
      <dgm:prSet/>
      <dgm:spPr/>
      <dgm:t>
        <a:bodyPr/>
        <a:lstStyle/>
        <a:p>
          <a:endParaRPr lang="zh-CN" altLang="en-US" sz="1600" b="1"/>
        </a:p>
      </dgm:t>
    </dgm:pt>
    <dgm:pt modelId="{CB153260-7C27-4DF2-A2E9-F88AEB467B7F}">
      <dgm:prSet phldrT="[文本]" custT="1"/>
      <dgm:spPr>
        <a:solidFill>
          <a:schemeClr val="accent2"/>
        </a:solidFill>
      </dgm:spPr>
      <dgm:t>
        <a:bodyPr/>
        <a:lstStyle/>
        <a:p>
          <a:r>
            <a:rPr lang="zh-CN" altLang="en-US" sz="1800" b="1" dirty="0"/>
            <a:t>良好的人际关系</a:t>
          </a:r>
        </a:p>
      </dgm:t>
    </dgm:pt>
    <dgm:pt modelId="{C42FD6A8-DC12-4F97-AA72-F380FAA51DAD}" type="parTrans" cxnId="{DD11DCE1-AA49-4E28-9B4C-BC8C30597B39}">
      <dgm:prSet/>
      <dgm:spPr/>
      <dgm:t>
        <a:bodyPr/>
        <a:lstStyle/>
        <a:p>
          <a:endParaRPr lang="zh-CN" altLang="en-US" sz="1600" b="1"/>
        </a:p>
      </dgm:t>
    </dgm:pt>
    <dgm:pt modelId="{624176AC-3717-4D57-9F5F-25405A42539B}" type="sibTrans" cxnId="{DD11DCE1-AA49-4E28-9B4C-BC8C30597B39}">
      <dgm:prSet/>
      <dgm:spPr/>
      <dgm:t>
        <a:bodyPr/>
        <a:lstStyle/>
        <a:p>
          <a:endParaRPr lang="zh-CN" altLang="en-US" sz="1600" b="1"/>
        </a:p>
      </dgm:t>
    </dgm:pt>
    <dgm:pt modelId="{B1DC285E-8149-4F42-8C8F-829CD3D43F86}">
      <dgm:prSet phldrT="[文本]" custT="1"/>
      <dgm:spPr/>
      <dgm:t>
        <a:bodyPr/>
        <a:lstStyle/>
        <a:p>
          <a:r>
            <a:rPr lang="zh-CN" altLang="en-US" sz="1800" b="1" dirty="0"/>
            <a:t>提升人格魅力</a:t>
          </a:r>
        </a:p>
      </dgm:t>
    </dgm:pt>
    <dgm:pt modelId="{9E3075F5-5B02-4E80-B742-2C77D54C2B8F}" type="parTrans" cxnId="{F77DA633-E2D0-4ADE-8BB6-326997C0CA47}">
      <dgm:prSet/>
      <dgm:spPr/>
      <dgm:t>
        <a:bodyPr/>
        <a:lstStyle/>
        <a:p>
          <a:endParaRPr lang="zh-CN" altLang="en-US" sz="1600" b="1"/>
        </a:p>
      </dgm:t>
    </dgm:pt>
    <dgm:pt modelId="{D8A6E978-FFF5-4F53-ACF7-86EF60369750}" type="sibTrans" cxnId="{F77DA633-E2D0-4ADE-8BB6-326997C0CA47}">
      <dgm:prSet/>
      <dgm:spPr/>
      <dgm:t>
        <a:bodyPr/>
        <a:lstStyle/>
        <a:p>
          <a:endParaRPr lang="zh-CN" altLang="en-US" sz="1600" b="1"/>
        </a:p>
      </dgm:t>
    </dgm:pt>
    <dgm:pt modelId="{EAC6E4FA-31E9-4816-BE46-80B036AF4A30}">
      <dgm:prSet phldrT="[文本]" custT="1"/>
      <dgm:spPr>
        <a:solidFill>
          <a:schemeClr val="accent2"/>
        </a:solidFill>
      </dgm:spPr>
      <dgm:t>
        <a:bodyPr/>
        <a:lstStyle/>
        <a:p>
          <a:r>
            <a:rPr lang="zh-CN" altLang="en-US" sz="1800" b="1" dirty="0"/>
            <a:t>适应教师角色</a:t>
          </a:r>
        </a:p>
      </dgm:t>
    </dgm:pt>
    <dgm:pt modelId="{6953661A-359F-42F7-B229-1B9F2D3DDD80}" type="parTrans" cxnId="{6C2B0ED9-29BD-4BE0-93D9-30898C203DE8}">
      <dgm:prSet/>
      <dgm:spPr/>
      <dgm:t>
        <a:bodyPr/>
        <a:lstStyle/>
        <a:p>
          <a:endParaRPr lang="zh-CN" altLang="en-US" sz="1600" b="1"/>
        </a:p>
      </dgm:t>
    </dgm:pt>
    <dgm:pt modelId="{DD2E4696-FFB1-4944-A25A-F7BB60781EF7}" type="sibTrans" cxnId="{6C2B0ED9-29BD-4BE0-93D9-30898C203DE8}">
      <dgm:prSet/>
      <dgm:spPr/>
      <dgm:t>
        <a:bodyPr/>
        <a:lstStyle/>
        <a:p>
          <a:endParaRPr lang="zh-CN" altLang="en-US" sz="1600" b="1"/>
        </a:p>
      </dgm:t>
    </dgm:pt>
    <dgm:pt modelId="{18021933-C10A-4BCE-BA82-51FC4D4A0786}">
      <dgm:prSet phldrT="[文本]" custT="1"/>
      <dgm:spPr/>
      <dgm:t>
        <a:bodyPr/>
        <a:lstStyle/>
        <a:p>
          <a:r>
            <a:rPr lang="zh-CN" altLang="en-US" sz="1800" b="1" dirty="0"/>
            <a:t>利用教育机智</a:t>
          </a:r>
        </a:p>
      </dgm:t>
    </dgm:pt>
    <dgm:pt modelId="{DFC9AB7A-22CE-4ECC-9909-262927FDE8FE}" type="parTrans" cxnId="{74610616-414E-488A-BD36-7146DC1AA968}">
      <dgm:prSet/>
      <dgm:spPr/>
      <dgm:t>
        <a:bodyPr/>
        <a:lstStyle/>
        <a:p>
          <a:endParaRPr lang="zh-CN" altLang="en-US" sz="1600" b="1"/>
        </a:p>
      </dgm:t>
    </dgm:pt>
    <dgm:pt modelId="{6A9F1FAB-0A6B-4BFF-844A-C80E4E7E499A}" type="sibTrans" cxnId="{74610616-414E-488A-BD36-7146DC1AA968}">
      <dgm:prSet/>
      <dgm:spPr/>
      <dgm:t>
        <a:bodyPr/>
        <a:lstStyle/>
        <a:p>
          <a:endParaRPr lang="zh-CN" altLang="en-US" sz="1600" b="1"/>
        </a:p>
      </dgm:t>
    </dgm:pt>
    <dgm:pt modelId="{5DED85C1-F322-42BD-9054-8B8B23E94168}" type="pres">
      <dgm:prSet presAssocID="{21AD4FD5-3194-4EC5-8216-D61B00A2236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881A163-7F44-4DAC-B255-111AD0EB528C}" type="pres">
      <dgm:prSet presAssocID="{8E48BA2F-9A99-4CB4-A1EB-41D2B793FBFA}" presName="hierRoot1" presStyleCnt="0">
        <dgm:presLayoutVars>
          <dgm:hierBranch val="init"/>
        </dgm:presLayoutVars>
      </dgm:prSet>
      <dgm:spPr/>
    </dgm:pt>
    <dgm:pt modelId="{8D837678-8F10-4778-9A61-5E0323AFD2AE}" type="pres">
      <dgm:prSet presAssocID="{8E48BA2F-9A99-4CB4-A1EB-41D2B793FBFA}" presName="rootComposite1" presStyleCnt="0"/>
      <dgm:spPr/>
    </dgm:pt>
    <dgm:pt modelId="{261B0C4E-090E-46CE-8EF1-AF48DF49E303}" type="pres">
      <dgm:prSet presAssocID="{8E48BA2F-9A99-4CB4-A1EB-41D2B793FBFA}" presName="rootText1" presStyleLbl="node0" presStyleIdx="0" presStyleCnt="1">
        <dgm:presLayoutVars>
          <dgm:chPref val="3"/>
        </dgm:presLayoutVars>
      </dgm:prSet>
      <dgm:spPr/>
    </dgm:pt>
    <dgm:pt modelId="{8B8BA856-FF70-4940-AB38-832B06681657}" type="pres">
      <dgm:prSet presAssocID="{8E48BA2F-9A99-4CB4-A1EB-41D2B793FBFA}" presName="rootConnector1" presStyleLbl="node1" presStyleIdx="0" presStyleCnt="0"/>
      <dgm:spPr/>
    </dgm:pt>
    <dgm:pt modelId="{4754D096-EBB0-4EB4-A2BE-B1D17BE27ACD}" type="pres">
      <dgm:prSet presAssocID="{8E48BA2F-9A99-4CB4-A1EB-41D2B793FBFA}" presName="hierChild2" presStyleCnt="0"/>
      <dgm:spPr/>
    </dgm:pt>
    <dgm:pt modelId="{F4EC522A-E111-4744-B6D2-B14EBC9DCDC7}" type="pres">
      <dgm:prSet presAssocID="{C42FD6A8-DC12-4F97-AA72-F380FAA51DAD}" presName="Name64" presStyleLbl="parChTrans1D2" presStyleIdx="0" presStyleCnt="4"/>
      <dgm:spPr/>
    </dgm:pt>
    <dgm:pt modelId="{62A20679-8373-4B97-A187-B603917AF046}" type="pres">
      <dgm:prSet presAssocID="{CB153260-7C27-4DF2-A2E9-F88AEB467B7F}" presName="hierRoot2" presStyleCnt="0">
        <dgm:presLayoutVars>
          <dgm:hierBranch val="init"/>
        </dgm:presLayoutVars>
      </dgm:prSet>
      <dgm:spPr/>
    </dgm:pt>
    <dgm:pt modelId="{A3FB045F-B590-43D1-9D26-26BF1884C3A1}" type="pres">
      <dgm:prSet presAssocID="{CB153260-7C27-4DF2-A2E9-F88AEB467B7F}" presName="rootComposite" presStyleCnt="0"/>
      <dgm:spPr/>
    </dgm:pt>
    <dgm:pt modelId="{C9C3267E-173E-4A82-AFAE-063DC6E4C785}" type="pres">
      <dgm:prSet presAssocID="{CB153260-7C27-4DF2-A2E9-F88AEB467B7F}" presName="rootText" presStyleLbl="node2" presStyleIdx="0" presStyleCnt="4">
        <dgm:presLayoutVars>
          <dgm:chPref val="3"/>
        </dgm:presLayoutVars>
      </dgm:prSet>
      <dgm:spPr/>
    </dgm:pt>
    <dgm:pt modelId="{DC1CB3E7-C5F4-41D0-A5E2-2D09C7F9121D}" type="pres">
      <dgm:prSet presAssocID="{CB153260-7C27-4DF2-A2E9-F88AEB467B7F}" presName="rootConnector" presStyleLbl="node2" presStyleIdx="0" presStyleCnt="4"/>
      <dgm:spPr/>
    </dgm:pt>
    <dgm:pt modelId="{5C974EB4-3DC1-411D-AA32-D46D482AAACC}" type="pres">
      <dgm:prSet presAssocID="{CB153260-7C27-4DF2-A2E9-F88AEB467B7F}" presName="hierChild4" presStyleCnt="0"/>
      <dgm:spPr/>
    </dgm:pt>
    <dgm:pt modelId="{608C3C5F-23EF-49AF-BA1D-0BE64526DA77}" type="pres">
      <dgm:prSet presAssocID="{CB153260-7C27-4DF2-A2E9-F88AEB467B7F}" presName="hierChild5" presStyleCnt="0"/>
      <dgm:spPr/>
    </dgm:pt>
    <dgm:pt modelId="{E6E419A0-35A7-41E4-8459-17A1FDD0C126}" type="pres">
      <dgm:prSet presAssocID="{9E3075F5-5B02-4E80-B742-2C77D54C2B8F}" presName="Name64" presStyleLbl="parChTrans1D2" presStyleIdx="1" presStyleCnt="4"/>
      <dgm:spPr/>
    </dgm:pt>
    <dgm:pt modelId="{4D780DCC-E30E-431D-BE6B-35986CE43CA4}" type="pres">
      <dgm:prSet presAssocID="{B1DC285E-8149-4F42-8C8F-829CD3D43F86}" presName="hierRoot2" presStyleCnt="0">
        <dgm:presLayoutVars>
          <dgm:hierBranch val="init"/>
        </dgm:presLayoutVars>
      </dgm:prSet>
      <dgm:spPr/>
    </dgm:pt>
    <dgm:pt modelId="{5B7CDD28-575F-42A6-B737-3CD80AF70654}" type="pres">
      <dgm:prSet presAssocID="{B1DC285E-8149-4F42-8C8F-829CD3D43F86}" presName="rootComposite" presStyleCnt="0"/>
      <dgm:spPr/>
    </dgm:pt>
    <dgm:pt modelId="{A73521D4-7B7C-4DAF-87D8-0D6662A465DE}" type="pres">
      <dgm:prSet presAssocID="{B1DC285E-8149-4F42-8C8F-829CD3D43F86}" presName="rootText" presStyleLbl="node2" presStyleIdx="1" presStyleCnt="4">
        <dgm:presLayoutVars>
          <dgm:chPref val="3"/>
        </dgm:presLayoutVars>
      </dgm:prSet>
      <dgm:spPr/>
    </dgm:pt>
    <dgm:pt modelId="{77FA7CD9-A1FB-4299-BD9D-71C7061E4F65}" type="pres">
      <dgm:prSet presAssocID="{B1DC285E-8149-4F42-8C8F-829CD3D43F86}" presName="rootConnector" presStyleLbl="node2" presStyleIdx="1" presStyleCnt="4"/>
      <dgm:spPr/>
    </dgm:pt>
    <dgm:pt modelId="{55958112-B138-4ABA-9D3E-EAD1B9F58BDF}" type="pres">
      <dgm:prSet presAssocID="{B1DC285E-8149-4F42-8C8F-829CD3D43F86}" presName="hierChild4" presStyleCnt="0"/>
      <dgm:spPr/>
    </dgm:pt>
    <dgm:pt modelId="{55C22287-75A5-4907-AAF0-1B2456F7BE19}" type="pres">
      <dgm:prSet presAssocID="{B1DC285E-8149-4F42-8C8F-829CD3D43F86}" presName="hierChild5" presStyleCnt="0"/>
      <dgm:spPr/>
    </dgm:pt>
    <dgm:pt modelId="{205AF375-5B37-4C2C-A45B-CC6ED8486172}" type="pres">
      <dgm:prSet presAssocID="{6953661A-359F-42F7-B229-1B9F2D3DDD80}" presName="Name64" presStyleLbl="parChTrans1D2" presStyleIdx="2" presStyleCnt="4"/>
      <dgm:spPr/>
    </dgm:pt>
    <dgm:pt modelId="{EF795EB4-7059-4B3D-BB19-E973ADC1DDAB}" type="pres">
      <dgm:prSet presAssocID="{EAC6E4FA-31E9-4816-BE46-80B036AF4A30}" presName="hierRoot2" presStyleCnt="0">
        <dgm:presLayoutVars>
          <dgm:hierBranch val="init"/>
        </dgm:presLayoutVars>
      </dgm:prSet>
      <dgm:spPr/>
    </dgm:pt>
    <dgm:pt modelId="{F22E60FC-A0DC-4574-AFD1-661861519459}" type="pres">
      <dgm:prSet presAssocID="{EAC6E4FA-31E9-4816-BE46-80B036AF4A30}" presName="rootComposite" presStyleCnt="0"/>
      <dgm:spPr/>
    </dgm:pt>
    <dgm:pt modelId="{94024A54-D584-469F-82FE-05F3CC14B48D}" type="pres">
      <dgm:prSet presAssocID="{EAC6E4FA-31E9-4816-BE46-80B036AF4A30}" presName="rootText" presStyleLbl="node2" presStyleIdx="2" presStyleCnt="4">
        <dgm:presLayoutVars>
          <dgm:chPref val="3"/>
        </dgm:presLayoutVars>
      </dgm:prSet>
      <dgm:spPr/>
    </dgm:pt>
    <dgm:pt modelId="{9B0873BE-3879-4B00-AE04-1B709C5ECAD5}" type="pres">
      <dgm:prSet presAssocID="{EAC6E4FA-31E9-4816-BE46-80B036AF4A30}" presName="rootConnector" presStyleLbl="node2" presStyleIdx="2" presStyleCnt="4"/>
      <dgm:spPr/>
    </dgm:pt>
    <dgm:pt modelId="{7C494310-FA9F-4DB2-AA17-0E1F4F1233B0}" type="pres">
      <dgm:prSet presAssocID="{EAC6E4FA-31E9-4816-BE46-80B036AF4A30}" presName="hierChild4" presStyleCnt="0"/>
      <dgm:spPr/>
    </dgm:pt>
    <dgm:pt modelId="{4209CCB5-AE49-44BC-968B-D7D3364248CE}" type="pres">
      <dgm:prSet presAssocID="{EAC6E4FA-31E9-4816-BE46-80B036AF4A30}" presName="hierChild5" presStyleCnt="0"/>
      <dgm:spPr/>
    </dgm:pt>
    <dgm:pt modelId="{732893AE-7406-492B-B1A7-2171190D1A68}" type="pres">
      <dgm:prSet presAssocID="{DFC9AB7A-22CE-4ECC-9909-262927FDE8FE}" presName="Name64" presStyleLbl="parChTrans1D2" presStyleIdx="3" presStyleCnt="4"/>
      <dgm:spPr/>
    </dgm:pt>
    <dgm:pt modelId="{820E6A9A-9A99-472C-8A56-02CB2ED981D4}" type="pres">
      <dgm:prSet presAssocID="{18021933-C10A-4BCE-BA82-51FC4D4A0786}" presName="hierRoot2" presStyleCnt="0">
        <dgm:presLayoutVars>
          <dgm:hierBranch val="init"/>
        </dgm:presLayoutVars>
      </dgm:prSet>
      <dgm:spPr/>
    </dgm:pt>
    <dgm:pt modelId="{8986900B-45D9-4716-B916-FF9392046E37}" type="pres">
      <dgm:prSet presAssocID="{18021933-C10A-4BCE-BA82-51FC4D4A0786}" presName="rootComposite" presStyleCnt="0"/>
      <dgm:spPr/>
    </dgm:pt>
    <dgm:pt modelId="{210F5C8E-B513-47C9-860E-BB03FE7322F0}" type="pres">
      <dgm:prSet presAssocID="{18021933-C10A-4BCE-BA82-51FC4D4A0786}" presName="rootText" presStyleLbl="node2" presStyleIdx="3" presStyleCnt="4">
        <dgm:presLayoutVars>
          <dgm:chPref val="3"/>
        </dgm:presLayoutVars>
      </dgm:prSet>
      <dgm:spPr/>
    </dgm:pt>
    <dgm:pt modelId="{F9FD52FE-A76C-47DC-8BE6-90236FF84316}" type="pres">
      <dgm:prSet presAssocID="{18021933-C10A-4BCE-BA82-51FC4D4A0786}" presName="rootConnector" presStyleLbl="node2" presStyleIdx="3" presStyleCnt="4"/>
      <dgm:spPr/>
    </dgm:pt>
    <dgm:pt modelId="{821E7C47-116E-49D6-8C41-89A7FFE9BA4F}" type="pres">
      <dgm:prSet presAssocID="{18021933-C10A-4BCE-BA82-51FC4D4A0786}" presName="hierChild4" presStyleCnt="0"/>
      <dgm:spPr/>
    </dgm:pt>
    <dgm:pt modelId="{6850C33A-8ABB-4530-9CBD-D3A556FC50C6}" type="pres">
      <dgm:prSet presAssocID="{18021933-C10A-4BCE-BA82-51FC4D4A0786}" presName="hierChild5" presStyleCnt="0"/>
      <dgm:spPr/>
    </dgm:pt>
    <dgm:pt modelId="{BD036179-A2A0-43AB-875B-3BBA521A9FB9}" type="pres">
      <dgm:prSet presAssocID="{8E48BA2F-9A99-4CB4-A1EB-41D2B793FBFA}" presName="hierChild3" presStyleCnt="0"/>
      <dgm:spPr/>
    </dgm:pt>
  </dgm:ptLst>
  <dgm:cxnLst>
    <dgm:cxn modelId="{50BADA0A-5E95-4796-9AB2-147B9E7A5E9A}" type="presOf" srcId="{21AD4FD5-3194-4EC5-8216-D61B00A2236C}" destId="{5DED85C1-F322-42BD-9054-8B8B23E94168}" srcOrd="0" destOrd="0" presId="urn:microsoft.com/office/officeart/2009/3/layout/HorizontalOrganizationChart"/>
    <dgm:cxn modelId="{11C90F10-9CBC-4E87-B05B-9FBB66D48E52}" type="presOf" srcId="{8E48BA2F-9A99-4CB4-A1EB-41D2B793FBFA}" destId="{261B0C4E-090E-46CE-8EF1-AF48DF49E303}" srcOrd="0" destOrd="0" presId="urn:microsoft.com/office/officeart/2009/3/layout/HorizontalOrganizationChart"/>
    <dgm:cxn modelId="{74610616-414E-488A-BD36-7146DC1AA968}" srcId="{8E48BA2F-9A99-4CB4-A1EB-41D2B793FBFA}" destId="{18021933-C10A-4BCE-BA82-51FC4D4A0786}" srcOrd="3" destOrd="0" parTransId="{DFC9AB7A-22CE-4ECC-9909-262927FDE8FE}" sibTransId="{6A9F1FAB-0A6B-4BFF-844A-C80E4E7E499A}"/>
    <dgm:cxn modelId="{3BC6A718-417C-45EF-B708-6C97F592C55D}" type="presOf" srcId="{18021933-C10A-4BCE-BA82-51FC4D4A0786}" destId="{F9FD52FE-A76C-47DC-8BE6-90236FF84316}" srcOrd="1" destOrd="0" presId="urn:microsoft.com/office/officeart/2009/3/layout/HorizontalOrganizationChart"/>
    <dgm:cxn modelId="{EFEA801E-3CD6-424A-9FA6-FF5EC70BFA2C}" type="presOf" srcId="{6953661A-359F-42F7-B229-1B9F2D3DDD80}" destId="{205AF375-5B37-4C2C-A45B-CC6ED8486172}" srcOrd="0" destOrd="0" presId="urn:microsoft.com/office/officeart/2009/3/layout/HorizontalOrganizationChart"/>
    <dgm:cxn modelId="{F77DA633-E2D0-4ADE-8BB6-326997C0CA47}" srcId="{8E48BA2F-9A99-4CB4-A1EB-41D2B793FBFA}" destId="{B1DC285E-8149-4F42-8C8F-829CD3D43F86}" srcOrd="1" destOrd="0" parTransId="{9E3075F5-5B02-4E80-B742-2C77D54C2B8F}" sibTransId="{D8A6E978-FFF5-4F53-ACF7-86EF60369750}"/>
    <dgm:cxn modelId="{4359DC3E-AE8F-4887-B332-E2CD7DCC98BC}" type="presOf" srcId="{C42FD6A8-DC12-4F97-AA72-F380FAA51DAD}" destId="{F4EC522A-E111-4744-B6D2-B14EBC9DCDC7}" srcOrd="0" destOrd="0" presId="urn:microsoft.com/office/officeart/2009/3/layout/HorizontalOrganizationChart"/>
    <dgm:cxn modelId="{EDC7FB40-8BCB-472C-8405-1182DC59F06F}" type="presOf" srcId="{B1DC285E-8149-4F42-8C8F-829CD3D43F86}" destId="{77FA7CD9-A1FB-4299-BD9D-71C7061E4F65}" srcOrd="1" destOrd="0" presId="urn:microsoft.com/office/officeart/2009/3/layout/HorizontalOrganizationChart"/>
    <dgm:cxn modelId="{E3F04C45-28B1-4CF0-97B8-19D0FECC1250}" srcId="{21AD4FD5-3194-4EC5-8216-D61B00A2236C}" destId="{8E48BA2F-9A99-4CB4-A1EB-41D2B793FBFA}" srcOrd="0" destOrd="0" parTransId="{74676553-2DED-46D3-AC65-0E90450DC70F}" sibTransId="{13A0B922-C08C-4305-B27E-EFE2DD3D2F23}"/>
    <dgm:cxn modelId="{B4F5E96C-F791-49E9-BA11-C0F6C3BB37A2}" type="presOf" srcId="{8E48BA2F-9A99-4CB4-A1EB-41D2B793FBFA}" destId="{8B8BA856-FF70-4940-AB38-832B06681657}" srcOrd="1" destOrd="0" presId="urn:microsoft.com/office/officeart/2009/3/layout/HorizontalOrganizationChart"/>
    <dgm:cxn modelId="{56BB0A81-0F29-4209-BC91-D073ABEB3C5E}" type="presOf" srcId="{DFC9AB7A-22CE-4ECC-9909-262927FDE8FE}" destId="{732893AE-7406-492B-B1A7-2171190D1A68}" srcOrd="0" destOrd="0" presId="urn:microsoft.com/office/officeart/2009/3/layout/HorizontalOrganizationChart"/>
    <dgm:cxn modelId="{8A609393-1153-48C5-85BE-D9B875358921}" type="presOf" srcId="{9E3075F5-5B02-4E80-B742-2C77D54C2B8F}" destId="{E6E419A0-35A7-41E4-8459-17A1FDD0C126}" srcOrd="0" destOrd="0" presId="urn:microsoft.com/office/officeart/2009/3/layout/HorizontalOrganizationChart"/>
    <dgm:cxn modelId="{B5AC5A9F-FFB0-49E1-A74D-FC550662F784}" type="presOf" srcId="{EAC6E4FA-31E9-4816-BE46-80B036AF4A30}" destId="{94024A54-D584-469F-82FE-05F3CC14B48D}" srcOrd="0" destOrd="0" presId="urn:microsoft.com/office/officeart/2009/3/layout/HorizontalOrganizationChart"/>
    <dgm:cxn modelId="{E75909AA-47DD-440D-B964-99D5150FBB5F}" type="presOf" srcId="{EAC6E4FA-31E9-4816-BE46-80B036AF4A30}" destId="{9B0873BE-3879-4B00-AE04-1B709C5ECAD5}" srcOrd="1" destOrd="0" presId="urn:microsoft.com/office/officeart/2009/3/layout/HorizontalOrganizationChart"/>
    <dgm:cxn modelId="{3C41C3C2-599A-42E0-9634-FA7592DC2386}" type="presOf" srcId="{18021933-C10A-4BCE-BA82-51FC4D4A0786}" destId="{210F5C8E-B513-47C9-860E-BB03FE7322F0}" srcOrd="0" destOrd="0" presId="urn:microsoft.com/office/officeart/2009/3/layout/HorizontalOrganizationChart"/>
    <dgm:cxn modelId="{6C2B0ED9-29BD-4BE0-93D9-30898C203DE8}" srcId="{8E48BA2F-9A99-4CB4-A1EB-41D2B793FBFA}" destId="{EAC6E4FA-31E9-4816-BE46-80B036AF4A30}" srcOrd="2" destOrd="0" parTransId="{6953661A-359F-42F7-B229-1B9F2D3DDD80}" sibTransId="{DD2E4696-FFB1-4944-A25A-F7BB60781EF7}"/>
    <dgm:cxn modelId="{330612E1-C33E-419A-8461-7FA20A65A32C}" type="presOf" srcId="{CB153260-7C27-4DF2-A2E9-F88AEB467B7F}" destId="{C9C3267E-173E-4A82-AFAE-063DC6E4C785}" srcOrd="0" destOrd="0" presId="urn:microsoft.com/office/officeart/2009/3/layout/HorizontalOrganizationChart"/>
    <dgm:cxn modelId="{DD11DCE1-AA49-4E28-9B4C-BC8C30597B39}" srcId="{8E48BA2F-9A99-4CB4-A1EB-41D2B793FBFA}" destId="{CB153260-7C27-4DF2-A2E9-F88AEB467B7F}" srcOrd="0" destOrd="0" parTransId="{C42FD6A8-DC12-4F97-AA72-F380FAA51DAD}" sibTransId="{624176AC-3717-4D57-9F5F-25405A42539B}"/>
    <dgm:cxn modelId="{D1B577E4-9BF2-4809-8ECE-D34E571BE8CD}" type="presOf" srcId="{B1DC285E-8149-4F42-8C8F-829CD3D43F86}" destId="{A73521D4-7B7C-4DAF-87D8-0D6662A465DE}" srcOrd="0" destOrd="0" presId="urn:microsoft.com/office/officeart/2009/3/layout/HorizontalOrganizationChart"/>
    <dgm:cxn modelId="{DF0A4AFB-10E8-460E-BA46-4B06BE32A0F4}" type="presOf" srcId="{CB153260-7C27-4DF2-A2E9-F88AEB467B7F}" destId="{DC1CB3E7-C5F4-41D0-A5E2-2D09C7F9121D}" srcOrd="1" destOrd="0" presId="urn:microsoft.com/office/officeart/2009/3/layout/HorizontalOrganizationChart"/>
    <dgm:cxn modelId="{9C8CC2E1-32DD-46D5-B51D-F2BE96363CA0}" type="presParOf" srcId="{5DED85C1-F322-42BD-9054-8B8B23E94168}" destId="{5881A163-7F44-4DAC-B255-111AD0EB528C}" srcOrd="0" destOrd="0" presId="urn:microsoft.com/office/officeart/2009/3/layout/HorizontalOrganizationChart"/>
    <dgm:cxn modelId="{36943941-02E6-4CA5-93B1-8FE07744DA98}" type="presParOf" srcId="{5881A163-7F44-4DAC-B255-111AD0EB528C}" destId="{8D837678-8F10-4778-9A61-5E0323AFD2AE}" srcOrd="0" destOrd="0" presId="urn:microsoft.com/office/officeart/2009/3/layout/HorizontalOrganizationChart"/>
    <dgm:cxn modelId="{304E61BB-78B1-4A19-B687-F21037234204}" type="presParOf" srcId="{8D837678-8F10-4778-9A61-5E0323AFD2AE}" destId="{261B0C4E-090E-46CE-8EF1-AF48DF49E303}" srcOrd="0" destOrd="0" presId="urn:microsoft.com/office/officeart/2009/3/layout/HorizontalOrganizationChart"/>
    <dgm:cxn modelId="{B0CDFA74-2BA5-497E-8F97-72C1ADBAC3E7}" type="presParOf" srcId="{8D837678-8F10-4778-9A61-5E0323AFD2AE}" destId="{8B8BA856-FF70-4940-AB38-832B06681657}" srcOrd="1" destOrd="0" presId="urn:microsoft.com/office/officeart/2009/3/layout/HorizontalOrganizationChart"/>
    <dgm:cxn modelId="{AA1D758A-B459-40D1-8A51-40531E15C7F6}" type="presParOf" srcId="{5881A163-7F44-4DAC-B255-111AD0EB528C}" destId="{4754D096-EBB0-4EB4-A2BE-B1D17BE27ACD}" srcOrd="1" destOrd="0" presId="urn:microsoft.com/office/officeart/2009/3/layout/HorizontalOrganizationChart"/>
    <dgm:cxn modelId="{72DAB5F5-723B-41CB-A323-8F892A3B5B15}" type="presParOf" srcId="{4754D096-EBB0-4EB4-A2BE-B1D17BE27ACD}" destId="{F4EC522A-E111-4744-B6D2-B14EBC9DCDC7}" srcOrd="0" destOrd="0" presId="urn:microsoft.com/office/officeart/2009/3/layout/HorizontalOrganizationChart"/>
    <dgm:cxn modelId="{49EB13FD-DAAD-497C-8F71-1A8CC088CB56}" type="presParOf" srcId="{4754D096-EBB0-4EB4-A2BE-B1D17BE27ACD}" destId="{62A20679-8373-4B97-A187-B603917AF046}" srcOrd="1" destOrd="0" presId="urn:microsoft.com/office/officeart/2009/3/layout/HorizontalOrganizationChart"/>
    <dgm:cxn modelId="{2F22E463-5BD8-4887-BCA4-A3C895130BE0}" type="presParOf" srcId="{62A20679-8373-4B97-A187-B603917AF046}" destId="{A3FB045F-B590-43D1-9D26-26BF1884C3A1}" srcOrd="0" destOrd="0" presId="urn:microsoft.com/office/officeart/2009/3/layout/HorizontalOrganizationChart"/>
    <dgm:cxn modelId="{3490B4D1-82D5-47A8-B437-2E5975EBF607}" type="presParOf" srcId="{A3FB045F-B590-43D1-9D26-26BF1884C3A1}" destId="{C9C3267E-173E-4A82-AFAE-063DC6E4C785}" srcOrd="0" destOrd="0" presId="urn:microsoft.com/office/officeart/2009/3/layout/HorizontalOrganizationChart"/>
    <dgm:cxn modelId="{31C08685-4F91-4697-A2F0-09E183B6F800}" type="presParOf" srcId="{A3FB045F-B590-43D1-9D26-26BF1884C3A1}" destId="{DC1CB3E7-C5F4-41D0-A5E2-2D09C7F9121D}" srcOrd="1" destOrd="0" presId="urn:microsoft.com/office/officeart/2009/3/layout/HorizontalOrganizationChart"/>
    <dgm:cxn modelId="{9EE78B56-2CAD-4653-AC43-ED0CC2921C36}" type="presParOf" srcId="{62A20679-8373-4B97-A187-B603917AF046}" destId="{5C974EB4-3DC1-411D-AA32-D46D482AAACC}" srcOrd="1" destOrd="0" presId="urn:microsoft.com/office/officeart/2009/3/layout/HorizontalOrganizationChart"/>
    <dgm:cxn modelId="{BB1B7CC3-B9A5-48E4-8249-1408005661AC}" type="presParOf" srcId="{62A20679-8373-4B97-A187-B603917AF046}" destId="{608C3C5F-23EF-49AF-BA1D-0BE64526DA77}" srcOrd="2" destOrd="0" presId="urn:microsoft.com/office/officeart/2009/3/layout/HorizontalOrganizationChart"/>
    <dgm:cxn modelId="{66C0F4FC-579F-4605-808E-E2334553CD0E}" type="presParOf" srcId="{4754D096-EBB0-4EB4-A2BE-B1D17BE27ACD}" destId="{E6E419A0-35A7-41E4-8459-17A1FDD0C126}" srcOrd="2" destOrd="0" presId="urn:microsoft.com/office/officeart/2009/3/layout/HorizontalOrganizationChart"/>
    <dgm:cxn modelId="{BF3540CD-0A7A-4429-8B77-635BC6FA5AA7}" type="presParOf" srcId="{4754D096-EBB0-4EB4-A2BE-B1D17BE27ACD}" destId="{4D780DCC-E30E-431D-BE6B-35986CE43CA4}" srcOrd="3" destOrd="0" presId="urn:microsoft.com/office/officeart/2009/3/layout/HorizontalOrganizationChart"/>
    <dgm:cxn modelId="{251FBB9B-5FE2-4DC5-8C0B-7B97AD90309A}" type="presParOf" srcId="{4D780DCC-E30E-431D-BE6B-35986CE43CA4}" destId="{5B7CDD28-575F-42A6-B737-3CD80AF70654}" srcOrd="0" destOrd="0" presId="urn:microsoft.com/office/officeart/2009/3/layout/HorizontalOrganizationChart"/>
    <dgm:cxn modelId="{E4E94D4D-283B-4179-85E5-D00D6840178D}" type="presParOf" srcId="{5B7CDD28-575F-42A6-B737-3CD80AF70654}" destId="{A73521D4-7B7C-4DAF-87D8-0D6662A465DE}" srcOrd="0" destOrd="0" presId="urn:microsoft.com/office/officeart/2009/3/layout/HorizontalOrganizationChart"/>
    <dgm:cxn modelId="{7AEB2ACD-82E0-45F5-B0E0-D2BFDCCF4220}" type="presParOf" srcId="{5B7CDD28-575F-42A6-B737-3CD80AF70654}" destId="{77FA7CD9-A1FB-4299-BD9D-71C7061E4F65}" srcOrd="1" destOrd="0" presId="urn:microsoft.com/office/officeart/2009/3/layout/HorizontalOrganizationChart"/>
    <dgm:cxn modelId="{45121365-7385-4283-B23B-BD05037512E8}" type="presParOf" srcId="{4D780DCC-E30E-431D-BE6B-35986CE43CA4}" destId="{55958112-B138-4ABA-9D3E-EAD1B9F58BDF}" srcOrd="1" destOrd="0" presId="urn:microsoft.com/office/officeart/2009/3/layout/HorizontalOrganizationChart"/>
    <dgm:cxn modelId="{03158066-08E2-43B6-8253-773AD3D7307A}" type="presParOf" srcId="{4D780DCC-E30E-431D-BE6B-35986CE43CA4}" destId="{55C22287-75A5-4907-AAF0-1B2456F7BE19}" srcOrd="2" destOrd="0" presId="urn:microsoft.com/office/officeart/2009/3/layout/HorizontalOrganizationChart"/>
    <dgm:cxn modelId="{A5C53421-F454-47AF-ABB3-D357A425E699}" type="presParOf" srcId="{4754D096-EBB0-4EB4-A2BE-B1D17BE27ACD}" destId="{205AF375-5B37-4C2C-A45B-CC6ED8486172}" srcOrd="4" destOrd="0" presId="urn:microsoft.com/office/officeart/2009/3/layout/HorizontalOrganizationChart"/>
    <dgm:cxn modelId="{BD9DD7E4-3F3D-4A84-BB98-43CBA349E816}" type="presParOf" srcId="{4754D096-EBB0-4EB4-A2BE-B1D17BE27ACD}" destId="{EF795EB4-7059-4B3D-BB19-E973ADC1DDAB}" srcOrd="5" destOrd="0" presId="urn:microsoft.com/office/officeart/2009/3/layout/HorizontalOrganizationChart"/>
    <dgm:cxn modelId="{783927BF-D91A-4F80-9AA3-93A93933A871}" type="presParOf" srcId="{EF795EB4-7059-4B3D-BB19-E973ADC1DDAB}" destId="{F22E60FC-A0DC-4574-AFD1-661861519459}" srcOrd="0" destOrd="0" presId="urn:microsoft.com/office/officeart/2009/3/layout/HorizontalOrganizationChart"/>
    <dgm:cxn modelId="{B5B045B3-86F3-4EC9-8D44-B9C1837C6423}" type="presParOf" srcId="{F22E60FC-A0DC-4574-AFD1-661861519459}" destId="{94024A54-D584-469F-82FE-05F3CC14B48D}" srcOrd="0" destOrd="0" presId="urn:microsoft.com/office/officeart/2009/3/layout/HorizontalOrganizationChart"/>
    <dgm:cxn modelId="{A865E1ED-DF25-442E-97D5-D2C7C6E9A8E9}" type="presParOf" srcId="{F22E60FC-A0DC-4574-AFD1-661861519459}" destId="{9B0873BE-3879-4B00-AE04-1B709C5ECAD5}" srcOrd="1" destOrd="0" presId="urn:microsoft.com/office/officeart/2009/3/layout/HorizontalOrganizationChart"/>
    <dgm:cxn modelId="{3F4C329E-0571-42BA-B468-B8BA766B7A82}" type="presParOf" srcId="{EF795EB4-7059-4B3D-BB19-E973ADC1DDAB}" destId="{7C494310-FA9F-4DB2-AA17-0E1F4F1233B0}" srcOrd="1" destOrd="0" presId="urn:microsoft.com/office/officeart/2009/3/layout/HorizontalOrganizationChart"/>
    <dgm:cxn modelId="{758C3C3B-4117-45FA-A778-3AC7355BF83C}" type="presParOf" srcId="{EF795EB4-7059-4B3D-BB19-E973ADC1DDAB}" destId="{4209CCB5-AE49-44BC-968B-D7D3364248CE}" srcOrd="2" destOrd="0" presId="urn:microsoft.com/office/officeart/2009/3/layout/HorizontalOrganizationChart"/>
    <dgm:cxn modelId="{E2BCA7E3-74F2-4890-ABEB-46E5F04F8ABE}" type="presParOf" srcId="{4754D096-EBB0-4EB4-A2BE-B1D17BE27ACD}" destId="{732893AE-7406-492B-B1A7-2171190D1A68}" srcOrd="6" destOrd="0" presId="urn:microsoft.com/office/officeart/2009/3/layout/HorizontalOrganizationChart"/>
    <dgm:cxn modelId="{CA00ABDB-2215-44B1-BFAA-9E0EA04B4DAB}" type="presParOf" srcId="{4754D096-EBB0-4EB4-A2BE-B1D17BE27ACD}" destId="{820E6A9A-9A99-472C-8A56-02CB2ED981D4}" srcOrd="7" destOrd="0" presId="urn:microsoft.com/office/officeart/2009/3/layout/HorizontalOrganizationChart"/>
    <dgm:cxn modelId="{829CC6E3-3A1C-4A1C-8C3F-252FE69CA742}" type="presParOf" srcId="{820E6A9A-9A99-472C-8A56-02CB2ED981D4}" destId="{8986900B-45D9-4716-B916-FF9392046E37}" srcOrd="0" destOrd="0" presId="urn:microsoft.com/office/officeart/2009/3/layout/HorizontalOrganizationChart"/>
    <dgm:cxn modelId="{045CF9F8-3647-460B-92A3-94D49CC4A2D0}" type="presParOf" srcId="{8986900B-45D9-4716-B916-FF9392046E37}" destId="{210F5C8E-B513-47C9-860E-BB03FE7322F0}" srcOrd="0" destOrd="0" presId="urn:microsoft.com/office/officeart/2009/3/layout/HorizontalOrganizationChart"/>
    <dgm:cxn modelId="{336F3289-E926-48AF-9349-DE3163DFA733}" type="presParOf" srcId="{8986900B-45D9-4716-B916-FF9392046E37}" destId="{F9FD52FE-A76C-47DC-8BE6-90236FF84316}" srcOrd="1" destOrd="0" presId="urn:microsoft.com/office/officeart/2009/3/layout/HorizontalOrganizationChart"/>
    <dgm:cxn modelId="{794C59FC-38CE-40A2-BC68-69B55FBA0134}" type="presParOf" srcId="{820E6A9A-9A99-472C-8A56-02CB2ED981D4}" destId="{821E7C47-116E-49D6-8C41-89A7FFE9BA4F}" srcOrd="1" destOrd="0" presId="urn:microsoft.com/office/officeart/2009/3/layout/HorizontalOrganizationChart"/>
    <dgm:cxn modelId="{9F350422-0617-432C-9A5C-9A29DB9A679D}" type="presParOf" srcId="{820E6A9A-9A99-472C-8A56-02CB2ED981D4}" destId="{6850C33A-8ABB-4530-9CBD-D3A556FC50C6}" srcOrd="2" destOrd="0" presId="urn:microsoft.com/office/officeart/2009/3/layout/HorizontalOrganizationChart"/>
    <dgm:cxn modelId="{694A624B-6E30-4947-84C2-8D989F3D67C5}" type="presParOf" srcId="{5881A163-7F44-4DAC-B255-111AD0EB528C}" destId="{BD036179-A2A0-43AB-875B-3BBA521A9FB9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AD4FD5-3194-4EC5-8216-D61B00A2236C}" type="doc">
      <dgm:prSet loTypeId="urn:microsoft.com/office/officeart/2009/3/layout/HorizontalOrganizationChart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8E48BA2F-9A99-4CB4-A1EB-41D2B793FBFA}">
      <dgm:prSet phldrT="[文本]" custT="1"/>
      <dgm:spPr>
        <a:solidFill>
          <a:schemeClr val="accent2"/>
        </a:solidFill>
      </dgm:spPr>
      <dgm:t>
        <a:bodyPr vert="horz"/>
        <a:lstStyle/>
        <a:p>
          <a:r>
            <a:rPr lang="zh-CN" altLang="en-US" sz="2000" b="1" dirty="0"/>
            <a:t>四个方面</a:t>
          </a:r>
        </a:p>
      </dgm:t>
    </dgm:pt>
    <dgm:pt modelId="{74676553-2DED-46D3-AC65-0E90450DC70F}" type="parTrans" cxnId="{E3F04C45-28B1-4CF0-97B8-19D0FECC1250}">
      <dgm:prSet/>
      <dgm:spPr/>
      <dgm:t>
        <a:bodyPr/>
        <a:lstStyle/>
        <a:p>
          <a:endParaRPr lang="zh-CN" altLang="en-US" sz="1600" b="1"/>
        </a:p>
      </dgm:t>
    </dgm:pt>
    <dgm:pt modelId="{13A0B922-C08C-4305-B27E-EFE2DD3D2F23}" type="sibTrans" cxnId="{E3F04C45-28B1-4CF0-97B8-19D0FECC1250}">
      <dgm:prSet/>
      <dgm:spPr/>
      <dgm:t>
        <a:bodyPr/>
        <a:lstStyle/>
        <a:p>
          <a:endParaRPr lang="zh-CN" altLang="en-US" sz="1600" b="1"/>
        </a:p>
      </dgm:t>
    </dgm:pt>
    <dgm:pt modelId="{CB153260-7C27-4DF2-A2E9-F88AEB467B7F}">
      <dgm:prSet phldrT="[文本]" custT="1"/>
      <dgm:spPr>
        <a:solidFill>
          <a:schemeClr val="accent2"/>
        </a:solidFill>
      </dgm:spPr>
      <dgm:t>
        <a:bodyPr/>
        <a:lstStyle/>
        <a:p>
          <a:r>
            <a:rPr lang="zh-CN" altLang="en-US" sz="1800" b="1" dirty="0"/>
            <a:t>良好的人际关系</a:t>
          </a:r>
        </a:p>
      </dgm:t>
    </dgm:pt>
    <dgm:pt modelId="{C42FD6A8-DC12-4F97-AA72-F380FAA51DAD}" type="parTrans" cxnId="{DD11DCE1-AA49-4E28-9B4C-BC8C30597B39}">
      <dgm:prSet/>
      <dgm:spPr/>
      <dgm:t>
        <a:bodyPr/>
        <a:lstStyle/>
        <a:p>
          <a:endParaRPr lang="zh-CN" altLang="en-US" sz="1600" b="1"/>
        </a:p>
      </dgm:t>
    </dgm:pt>
    <dgm:pt modelId="{624176AC-3717-4D57-9F5F-25405A42539B}" type="sibTrans" cxnId="{DD11DCE1-AA49-4E28-9B4C-BC8C30597B39}">
      <dgm:prSet/>
      <dgm:spPr/>
      <dgm:t>
        <a:bodyPr/>
        <a:lstStyle/>
        <a:p>
          <a:endParaRPr lang="zh-CN" altLang="en-US" sz="1600" b="1"/>
        </a:p>
      </dgm:t>
    </dgm:pt>
    <dgm:pt modelId="{B1DC285E-8149-4F42-8C8F-829CD3D43F86}">
      <dgm:prSet phldrT="[文本]" custT="1"/>
      <dgm:spPr/>
      <dgm:t>
        <a:bodyPr/>
        <a:lstStyle/>
        <a:p>
          <a:r>
            <a:rPr lang="zh-CN" altLang="en-US" sz="1800" b="1" dirty="0"/>
            <a:t>提升人格魅力</a:t>
          </a:r>
        </a:p>
      </dgm:t>
    </dgm:pt>
    <dgm:pt modelId="{9E3075F5-5B02-4E80-B742-2C77D54C2B8F}" type="parTrans" cxnId="{F77DA633-E2D0-4ADE-8BB6-326997C0CA47}">
      <dgm:prSet/>
      <dgm:spPr/>
      <dgm:t>
        <a:bodyPr/>
        <a:lstStyle/>
        <a:p>
          <a:endParaRPr lang="zh-CN" altLang="en-US" sz="1600" b="1"/>
        </a:p>
      </dgm:t>
    </dgm:pt>
    <dgm:pt modelId="{D8A6E978-FFF5-4F53-ACF7-86EF60369750}" type="sibTrans" cxnId="{F77DA633-E2D0-4ADE-8BB6-326997C0CA47}">
      <dgm:prSet/>
      <dgm:spPr/>
      <dgm:t>
        <a:bodyPr/>
        <a:lstStyle/>
        <a:p>
          <a:endParaRPr lang="zh-CN" altLang="en-US" sz="1600" b="1"/>
        </a:p>
      </dgm:t>
    </dgm:pt>
    <dgm:pt modelId="{EAC6E4FA-31E9-4816-BE46-80B036AF4A30}">
      <dgm:prSet phldrT="[文本]" custT="1"/>
      <dgm:spPr>
        <a:solidFill>
          <a:schemeClr val="accent2"/>
        </a:solidFill>
      </dgm:spPr>
      <dgm:t>
        <a:bodyPr/>
        <a:lstStyle/>
        <a:p>
          <a:r>
            <a:rPr lang="zh-CN" altLang="en-US" sz="1800" b="1" dirty="0"/>
            <a:t>适应教师角色</a:t>
          </a:r>
        </a:p>
      </dgm:t>
    </dgm:pt>
    <dgm:pt modelId="{6953661A-359F-42F7-B229-1B9F2D3DDD80}" type="parTrans" cxnId="{6C2B0ED9-29BD-4BE0-93D9-30898C203DE8}">
      <dgm:prSet/>
      <dgm:spPr/>
      <dgm:t>
        <a:bodyPr/>
        <a:lstStyle/>
        <a:p>
          <a:endParaRPr lang="zh-CN" altLang="en-US" sz="1600" b="1"/>
        </a:p>
      </dgm:t>
    </dgm:pt>
    <dgm:pt modelId="{DD2E4696-FFB1-4944-A25A-F7BB60781EF7}" type="sibTrans" cxnId="{6C2B0ED9-29BD-4BE0-93D9-30898C203DE8}">
      <dgm:prSet/>
      <dgm:spPr/>
      <dgm:t>
        <a:bodyPr/>
        <a:lstStyle/>
        <a:p>
          <a:endParaRPr lang="zh-CN" altLang="en-US" sz="1600" b="1"/>
        </a:p>
      </dgm:t>
    </dgm:pt>
    <dgm:pt modelId="{18021933-C10A-4BCE-BA82-51FC4D4A0786}">
      <dgm:prSet phldrT="[文本]" custT="1"/>
      <dgm:spPr/>
      <dgm:t>
        <a:bodyPr/>
        <a:lstStyle/>
        <a:p>
          <a:r>
            <a:rPr lang="zh-CN" altLang="en-US" sz="1800" b="1" dirty="0"/>
            <a:t>利用教育机智</a:t>
          </a:r>
        </a:p>
      </dgm:t>
    </dgm:pt>
    <dgm:pt modelId="{DFC9AB7A-22CE-4ECC-9909-262927FDE8FE}" type="parTrans" cxnId="{74610616-414E-488A-BD36-7146DC1AA968}">
      <dgm:prSet/>
      <dgm:spPr/>
      <dgm:t>
        <a:bodyPr/>
        <a:lstStyle/>
        <a:p>
          <a:endParaRPr lang="zh-CN" altLang="en-US" sz="1600" b="1"/>
        </a:p>
      </dgm:t>
    </dgm:pt>
    <dgm:pt modelId="{6A9F1FAB-0A6B-4BFF-844A-C80E4E7E499A}" type="sibTrans" cxnId="{74610616-414E-488A-BD36-7146DC1AA968}">
      <dgm:prSet/>
      <dgm:spPr/>
      <dgm:t>
        <a:bodyPr/>
        <a:lstStyle/>
        <a:p>
          <a:endParaRPr lang="zh-CN" altLang="en-US" sz="1600" b="1"/>
        </a:p>
      </dgm:t>
    </dgm:pt>
    <dgm:pt modelId="{5DED85C1-F322-42BD-9054-8B8B23E94168}" type="pres">
      <dgm:prSet presAssocID="{21AD4FD5-3194-4EC5-8216-D61B00A2236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881A163-7F44-4DAC-B255-111AD0EB528C}" type="pres">
      <dgm:prSet presAssocID="{8E48BA2F-9A99-4CB4-A1EB-41D2B793FBFA}" presName="hierRoot1" presStyleCnt="0">
        <dgm:presLayoutVars>
          <dgm:hierBranch val="init"/>
        </dgm:presLayoutVars>
      </dgm:prSet>
      <dgm:spPr/>
    </dgm:pt>
    <dgm:pt modelId="{8D837678-8F10-4778-9A61-5E0323AFD2AE}" type="pres">
      <dgm:prSet presAssocID="{8E48BA2F-9A99-4CB4-A1EB-41D2B793FBFA}" presName="rootComposite1" presStyleCnt="0"/>
      <dgm:spPr/>
    </dgm:pt>
    <dgm:pt modelId="{261B0C4E-090E-46CE-8EF1-AF48DF49E303}" type="pres">
      <dgm:prSet presAssocID="{8E48BA2F-9A99-4CB4-A1EB-41D2B793FBFA}" presName="rootText1" presStyleLbl="node0" presStyleIdx="0" presStyleCnt="1">
        <dgm:presLayoutVars>
          <dgm:chPref val="3"/>
        </dgm:presLayoutVars>
      </dgm:prSet>
      <dgm:spPr/>
    </dgm:pt>
    <dgm:pt modelId="{8B8BA856-FF70-4940-AB38-832B06681657}" type="pres">
      <dgm:prSet presAssocID="{8E48BA2F-9A99-4CB4-A1EB-41D2B793FBFA}" presName="rootConnector1" presStyleLbl="node1" presStyleIdx="0" presStyleCnt="0"/>
      <dgm:spPr/>
    </dgm:pt>
    <dgm:pt modelId="{4754D096-EBB0-4EB4-A2BE-B1D17BE27ACD}" type="pres">
      <dgm:prSet presAssocID="{8E48BA2F-9A99-4CB4-A1EB-41D2B793FBFA}" presName="hierChild2" presStyleCnt="0"/>
      <dgm:spPr/>
    </dgm:pt>
    <dgm:pt modelId="{F4EC522A-E111-4744-B6D2-B14EBC9DCDC7}" type="pres">
      <dgm:prSet presAssocID="{C42FD6A8-DC12-4F97-AA72-F380FAA51DAD}" presName="Name64" presStyleLbl="parChTrans1D2" presStyleIdx="0" presStyleCnt="4"/>
      <dgm:spPr/>
    </dgm:pt>
    <dgm:pt modelId="{62A20679-8373-4B97-A187-B603917AF046}" type="pres">
      <dgm:prSet presAssocID="{CB153260-7C27-4DF2-A2E9-F88AEB467B7F}" presName="hierRoot2" presStyleCnt="0">
        <dgm:presLayoutVars>
          <dgm:hierBranch val="init"/>
        </dgm:presLayoutVars>
      </dgm:prSet>
      <dgm:spPr/>
    </dgm:pt>
    <dgm:pt modelId="{A3FB045F-B590-43D1-9D26-26BF1884C3A1}" type="pres">
      <dgm:prSet presAssocID="{CB153260-7C27-4DF2-A2E9-F88AEB467B7F}" presName="rootComposite" presStyleCnt="0"/>
      <dgm:spPr/>
    </dgm:pt>
    <dgm:pt modelId="{C9C3267E-173E-4A82-AFAE-063DC6E4C785}" type="pres">
      <dgm:prSet presAssocID="{CB153260-7C27-4DF2-A2E9-F88AEB467B7F}" presName="rootText" presStyleLbl="node2" presStyleIdx="0" presStyleCnt="4">
        <dgm:presLayoutVars>
          <dgm:chPref val="3"/>
        </dgm:presLayoutVars>
      </dgm:prSet>
      <dgm:spPr/>
    </dgm:pt>
    <dgm:pt modelId="{DC1CB3E7-C5F4-41D0-A5E2-2D09C7F9121D}" type="pres">
      <dgm:prSet presAssocID="{CB153260-7C27-4DF2-A2E9-F88AEB467B7F}" presName="rootConnector" presStyleLbl="node2" presStyleIdx="0" presStyleCnt="4"/>
      <dgm:spPr/>
    </dgm:pt>
    <dgm:pt modelId="{5C974EB4-3DC1-411D-AA32-D46D482AAACC}" type="pres">
      <dgm:prSet presAssocID="{CB153260-7C27-4DF2-A2E9-F88AEB467B7F}" presName="hierChild4" presStyleCnt="0"/>
      <dgm:spPr/>
    </dgm:pt>
    <dgm:pt modelId="{608C3C5F-23EF-49AF-BA1D-0BE64526DA77}" type="pres">
      <dgm:prSet presAssocID="{CB153260-7C27-4DF2-A2E9-F88AEB467B7F}" presName="hierChild5" presStyleCnt="0"/>
      <dgm:spPr/>
    </dgm:pt>
    <dgm:pt modelId="{E6E419A0-35A7-41E4-8459-17A1FDD0C126}" type="pres">
      <dgm:prSet presAssocID="{9E3075F5-5B02-4E80-B742-2C77D54C2B8F}" presName="Name64" presStyleLbl="parChTrans1D2" presStyleIdx="1" presStyleCnt="4"/>
      <dgm:spPr/>
    </dgm:pt>
    <dgm:pt modelId="{4D780DCC-E30E-431D-BE6B-35986CE43CA4}" type="pres">
      <dgm:prSet presAssocID="{B1DC285E-8149-4F42-8C8F-829CD3D43F86}" presName="hierRoot2" presStyleCnt="0">
        <dgm:presLayoutVars>
          <dgm:hierBranch val="init"/>
        </dgm:presLayoutVars>
      </dgm:prSet>
      <dgm:spPr/>
    </dgm:pt>
    <dgm:pt modelId="{5B7CDD28-575F-42A6-B737-3CD80AF70654}" type="pres">
      <dgm:prSet presAssocID="{B1DC285E-8149-4F42-8C8F-829CD3D43F86}" presName="rootComposite" presStyleCnt="0"/>
      <dgm:spPr/>
    </dgm:pt>
    <dgm:pt modelId="{A73521D4-7B7C-4DAF-87D8-0D6662A465DE}" type="pres">
      <dgm:prSet presAssocID="{B1DC285E-8149-4F42-8C8F-829CD3D43F86}" presName="rootText" presStyleLbl="node2" presStyleIdx="1" presStyleCnt="4">
        <dgm:presLayoutVars>
          <dgm:chPref val="3"/>
        </dgm:presLayoutVars>
      </dgm:prSet>
      <dgm:spPr/>
    </dgm:pt>
    <dgm:pt modelId="{77FA7CD9-A1FB-4299-BD9D-71C7061E4F65}" type="pres">
      <dgm:prSet presAssocID="{B1DC285E-8149-4F42-8C8F-829CD3D43F86}" presName="rootConnector" presStyleLbl="node2" presStyleIdx="1" presStyleCnt="4"/>
      <dgm:spPr/>
    </dgm:pt>
    <dgm:pt modelId="{55958112-B138-4ABA-9D3E-EAD1B9F58BDF}" type="pres">
      <dgm:prSet presAssocID="{B1DC285E-8149-4F42-8C8F-829CD3D43F86}" presName="hierChild4" presStyleCnt="0"/>
      <dgm:spPr/>
    </dgm:pt>
    <dgm:pt modelId="{55C22287-75A5-4907-AAF0-1B2456F7BE19}" type="pres">
      <dgm:prSet presAssocID="{B1DC285E-8149-4F42-8C8F-829CD3D43F86}" presName="hierChild5" presStyleCnt="0"/>
      <dgm:spPr/>
    </dgm:pt>
    <dgm:pt modelId="{205AF375-5B37-4C2C-A45B-CC6ED8486172}" type="pres">
      <dgm:prSet presAssocID="{6953661A-359F-42F7-B229-1B9F2D3DDD80}" presName="Name64" presStyleLbl="parChTrans1D2" presStyleIdx="2" presStyleCnt="4"/>
      <dgm:spPr/>
    </dgm:pt>
    <dgm:pt modelId="{EF795EB4-7059-4B3D-BB19-E973ADC1DDAB}" type="pres">
      <dgm:prSet presAssocID="{EAC6E4FA-31E9-4816-BE46-80B036AF4A30}" presName="hierRoot2" presStyleCnt="0">
        <dgm:presLayoutVars>
          <dgm:hierBranch val="init"/>
        </dgm:presLayoutVars>
      </dgm:prSet>
      <dgm:spPr/>
    </dgm:pt>
    <dgm:pt modelId="{F22E60FC-A0DC-4574-AFD1-661861519459}" type="pres">
      <dgm:prSet presAssocID="{EAC6E4FA-31E9-4816-BE46-80B036AF4A30}" presName="rootComposite" presStyleCnt="0"/>
      <dgm:spPr/>
    </dgm:pt>
    <dgm:pt modelId="{94024A54-D584-469F-82FE-05F3CC14B48D}" type="pres">
      <dgm:prSet presAssocID="{EAC6E4FA-31E9-4816-BE46-80B036AF4A30}" presName="rootText" presStyleLbl="node2" presStyleIdx="2" presStyleCnt="4">
        <dgm:presLayoutVars>
          <dgm:chPref val="3"/>
        </dgm:presLayoutVars>
      </dgm:prSet>
      <dgm:spPr/>
    </dgm:pt>
    <dgm:pt modelId="{9B0873BE-3879-4B00-AE04-1B709C5ECAD5}" type="pres">
      <dgm:prSet presAssocID="{EAC6E4FA-31E9-4816-BE46-80B036AF4A30}" presName="rootConnector" presStyleLbl="node2" presStyleIdx="2" presStyleCnt="4"/>
      <dgm:spPr/>
    </dgm:pt>
    <dgm:pt modelId="{7C494310-FA9F-4DB2-AA17-0E1F4F1233B0}" type="pres">
      <dgm:prSet presAssocID="{EAC6E4FA-31E9-4816-BE46-80B036AF4A30}" presName="hierChild4" presStyleCnt="0"/>
      <dgm:spPr/>
    </dgm:pt>
    <dgm:pt modelId="{4209CCB5-AE49-44BC-968B-D7D3364248CE}" type="pres">
      <dgm:prSet presAssocID="{EAC6E4FA-31E9-4816-BE46-80B036AF4A30}" presName="hierChild5" presStyleCnt="0"/>
      <dgm:spPr/>
    </dgm:pt>
    <dgm:pt modelId="{732893AE-7406-492B-B1A7-2171190D1A68}" type="pres">
      <dgm:prSet presAssocID="{DFC9AB7A-22CE-4ECC-9909-262927FDE8FE}" presName="Name64" presStyleLbl="parChTrans1D2" presStyleIdx="3" presStyleCnt="4"/>
      <dgm:spPr/>
    </dgm:pt>
    <dgm:pt modelId="{820E6A9A-9A99-472C-8A56-02CB2ED981D4}" type="pres">
      <dgm:prSet presAssocID="{18021933-C10A-4BCE-BA82-51FC4D4A0786}" presName="hierRoot2" presStyleCnt="0">
        <dgm:presLayoutVars>
          <dgm:hierBranch val="init"/>
        </dgm:presLayoutVars>
      </dgm:prSet>
      <dgm:spPr/>
    </dgm:pt>
    <dgm:pt modelId="{8986900B-45D9-4716-B916-FF9392046E37}" type="pres">
      <dgm:prSet presAssocID="{18021933-C10A-4BCE-BA82-51FC4D4A0786}" presName="rootComposite" presStyleCnt="0"/>
      <dgm:spPr/>
    </dgm:pt>
    <dgm:pt modelId="{210F5C8E-B513-47C9-860E-BB03FE7322F0}" type="pres">
      <dgm:prSet presAssocID="{18021933-C10A-4BCE-BA82-51FC4D4A0786}" presName="rootText" presStyleLbl="node2" presStyleIdx="3" presStyleCnt="4">
        <dgm:presLayoutVars>
          <dgm:chPref val="3"/>
        </dgm:presLayoutVars>
      </dgm:prSet>
      <dgm:spPr/>
    </dgm:pt>
    <dgm:pt modelId="{F9FD52FE-A76C-47DC-8BE6-90236FF84316}" type="pres">
      <dgm:prSet presAssocID="{18021933-C10A-4BCE-BA82-51FC4D4A0786}" presName="rootConnector" presStyleLbl="node2" presStyleIdx="3" presStyleCnt="4"/>
      <dgm:spPr/>
    </dgm:pt>
    <dgm:pt modelId="{821E7C47-116E-49D6-8C41-89A7FFE9BA4F}" type="pres">
      <dgm:prSet presAssocID="{18021933-C10A-4BCE-BA82-51FC4D4A0786}" presName="hierChild4" presStyleCnt="0"/>
      <dgm:spPr/>
    </dgm:pt>
    <dgm:pt modelId="{6850C33A-8ABB-4530-9CBD-D3A556FC50C6}" type="pres">
      <dgm:prSet presAssocID="{18021933-C10A-4BCE-BA82-51FC4D4A0786}" presName="hierChild5" presStyleCnt="0"/>
      <dgm:spPr/>
    </dgm:pt>
    <dgm:pt modelId="{BD036179-A2A0-43AB-875B-3BBA521A9FB9}" type="pres">
      <dgm:prSet presAssocID="{8E48BA2F-9A99-4CB4-A1EB-41D2B793FBFA}" presName="hierChild3" presStyleCnt="0"/>
      <dgm:spPr/>
    </dgm:pt>
  </dgm:ptLst>
  <dgm:cxnLst>
    <dgm:cxn modelId="{50BADA0A-5E95-4796-9AB2-147B9E7A5E9A}" type="presOf" srcId="{21AD4FD5-3194-4EC5-8216-D61B00A2236C}" destId="{5DED85C1-F322-42BD-9054-8B8B23E94168}" srcOrd="0" destOrd="0" presId="urn:microsoft.com/office/officeart/2009/3/layout/HorizontalOrganizationChart"/>
    <dgm:cxn modelId="{11C90F10-9CBC-4E87-B05B-9FBB66D48E52}" type="presOf" srcId="{8E48BA2F-9A99-4CB4-A1EB-41D2B793FBFA}" destId="{261B0C4E-090E-46CE-8EF1-AF48DF49E303}" srcOrd="0" destOrd="0" presId="urn:microsoft.com/office/officeart/2009/3/layout/HorizontalOrganizationChart"/>
    <dgm:cxn modelId="{74610616-414E-488A-BD36-7146DC1AA968}" srcId="{8E48BA2F-9A99-4CB4-A1EB-41D2B793FBFA}" destId="{18021933-C10A-4BCE-BA82-51FC4D4A0786}" srcOrd="3" destOrd="0" parTransId="{DFC9AB7A-22CE-4ECC-9909-262927FDE8FE}" sibTransId="{6A9F1FAB-0A6B-4BFF-844A-C80E4E7E499A}"/>
    <dgm:cxn modelId="{3BC6A718-417C-45EF-B708-6C97F592C55D}" type="presOf" srcId="{18021933-C10A-4BCE-BA82-51FC4D4A0786}" destId="{F9FD52FE-A76C-47DC-8BE6-90236FF84316}" srcOrd="1" destOrd="0" presId="urn:microsoft.com/office/officeart/2009/3/layout/HorizontalOrganizationChart"/>
    <dgm:cxn modelId="{EFEA801E-3CD6-424A-9FA6-FF5EC70BFA2C}" type="presOf" srcId="{6953661A-359F-42F7-B229-1B9F2D3DDD80}" destId="{205AF375-5B37-4C2C-A45B-CC6ED8486172}" srcOrd="0" destOrd="0" presId="urn:microsoft.com/office/officeart/2009/3/layout/HorizontalOrganizationChart"/>
    <dgm:cxn modelId="{F77DA633-E2D0-4ADE-8BB6-326997C0CA47}" srcId="{8E48BA2F-9A99-4CB4-A1EB-41D2B793FBFA}" destId="{B1DC285E-8149-4F42-8C8F-829CD3D43F86}" srcOrd="1" destOrd="0" parTransId="{9E3075F5-5B02-4E80-B742-2C77D54C2B8F}" sibTransId="{D8A6E978-FFF5-4F53-ACF7-86EF60369750}"/>
    <dgm:cxn modelId="{4359DC3E-AE8F-4887-B332-E2CD7DCC98BC}" type="presOf" srcId="{C42FD6A8-DC12-4F97-AA72-F380FAA51DAD}" destId="{F4EC522A-E111-4744-B6D2-B14EBC9DCDC7}" srcOrd="0" destOrd="0" presId="urn:microsoft.com/office/officeart/2009/3/layout/HorizontalOrganizationChart"/>
    <dgm:cxn modelId="{EDC7FB40-8BCB-472C-8405-1182DC59F06F}" type="presOf" srcId="{B1DC285E-8149-4F42-8C8F-829CD3D43F86}" destId="{77FA7CD9-A1FB-4299-BD9D-71C7061E4F65}" srcOrd="1" destOrd="0" presId="urn:microsoft.com/office/officeart/2009/3/layout/HorizontalOrganizationChart"/>
    <dgm:cxn modelId="{E3F04C45-28B1-4CF0-97B8-19D0FECC1250}" srcId="{21AD4FD5-3194-4EC5-8216-D61B00A2236C}" destId="{8E48BA2F-9A99-4CB4-A1EB-41D2B793FBFA}" srcOrd="0" destOrd="0" parTransId="{74676553-2DED-46D3-AC65-0E90450DC70F}" sibTransId="{13A0B922-C08C-4305-B27E-EFE2DD3D2F23}"/>
    <dgm:cxn modelId="{B4F5E96C-F791-49E9-BA11-C0F6C3BB37A2}" type="presOf" srcId="{8E48BA2F-9A99-4CB4-A1EB-41D2B793FBFA}" destId="{8B8BA856-FF70-4940-AB38-832B06681657}" srcOrd="1" destOrd="0" presId="urn:microsoft.com/office/officeart/2009/3/layout/HorizontalOrganizationChart"/>
    <dgm:cxn modelId="{56BB0A81-0F29-4209-BC91-D073ABEB3C5E}" type="presOf" srcId="{DFC9AB7A-22CE-4ECC-9909-262927FDE8FE}" destId="{732893AE-7406-492B-B1A7-2171190D1A68}" srcOrd="0" destOrd="0" presId="urn:microsoft.com/office/officeart/2009/3/layout/HorizontalOrganizationChart"/>
    <dgm:cxn modelId="{8A609393-1153-48C5-85BE-D9B875358921}" type="presOf" srcId="{9E3075F5-5B02-4E80-B742-2C77D54C2B8F}" destId="{E6E419A0-35A7-41E4-8459-17A1FDD0C126}" srcOrd="0" destOrd="0" presId="urn:microsoft.com/office/officeart/2009/3/layout/HorizontalOrganizationChart"/>
    <dgm:cxn modelId="{B5AC5A9F-FFB0-49E1-A74D-FC550662F784}" type="presOf" srcId="{EAC6E4FA-31E9-4816-BE46-80B036AF4A30}" destId="{94024A54-D584-469F-82FE-05F3CC14B48D}" srcOrd="0" destOrd="0" presId="urn:microsoft.com/office/officeart/2009/3/layout/HorizontalOrganizationChart"/>
    <dgm:cxn modelId="{E75909AA-47DD-440D-B964-99D5150FBB5F}" type="presOf" srcId="{EAC6E4FA-31E9-4816-BE46-80B036AF4A30}" destId="{9B0873BE-3879-4B00-AE04-1B709C5ECAD5}" srcOrd="1" destOrd="0" presId="urn:microsoft.com/office/officeart/2009/3/layout/HorizontalOrganizationChart"/>
    <dgm:cxn modelId="{3C41C3C2-599A-42E0-9634-FA7592DC2386}" type="presOf" srcId="{18021933-C10A-4BCE-BA82-51FC4D4A0786}" destId="{210F5C8E-B513-47C9-860E-BB03FE7322F0}" srcOrd="0" destOrd="0" presId="urn:microsoft.com/office/officeart/2009/3/layout/HorizontalOrganizationChart"/>
    <dgm:cxn modelId="{6C2B0ED9-29BD-4BE0-93D9-30898C203DE8}" srcId="{8E48BA2F-9A99-4CB4-A1EB-41D2B793FBFA}" destId="{EAC6E4FA-31E9-4816-BE46-80B036AF4A30}" srcOrd="2" destOrd="0" parTransId="{6953661A-359F-42F7-B229-1B9F2D3DDD80}" sibTransId="{DD2E4696-FFB1-4944-A25A-F7BB60781EF7}"/>
    <dgm:cxn modelId="{330612E1-C33E-419A-8461-7FA20A65A32C}" type="presOf" srcId="{CB153260-7C27-4DF2-A2E9-F88AEB467B7F}" destId="{C9C3267E-173E-4A82-AFAE-063DC6E4C785}" srcOrd="0" destOrd="0" presId="urn:microsoft.com/office/officeart/2009/3/layout/HorizontalOrganizationChart"/>
    <dgm:cxn modelId="{DD11DCE1-AA49-4E28-9B4C-BC8C30597B39}" srcId="{8E48BA2F-9A99-4CB4-A1EB-41D2B793FBFA}" destId="{CB153260-7C27-4DF2-A2E9-F88AEB467B7F}" srcOrd="0" destOrd="0" parTransId="{C42FD6A8-DC12-4F97-AA72-F380FAA51DAD}" sibTransId="{624176AC-3717-4D57-9F5F-25405A42539B}"/>
    <dgm:cxn modelId="{D1B577E4-9BF2-4809-8ECE-D34E571BE8CD}" type="presOf" srcId="{B1DC285E-8149-4F42-8C8F-829CD3D43F86}" destId="{A73521D4-7B7C-4DAF-87D8-0D6662A465DE}" srcOrd="0" destOrd="0" presId="urn:microsoft.com/office/officeart/2009/3/layout/HorizontalOrganizationChart"/>
    <dgm:cxn modelId="{DF0A4AFB-10E8-460E-BA46-4B06BE32A0F4}" type="presOf" srcId="{CB153260-7C27-4DF2-A2E9-F88AEB467B7F}" destId="{DC1CB3E7-C5F4-41D0-A5E2-2D09C7F9121D}" srcOrd="1" destOrd="0" presId="urn:microsoft.com/office/officeart/2009/3/layout/HorizontalOrganizationChart"/>
    <dgm:cxn modelId="{9C8CC2E1-32DD-46D5-B51D-F2BE96363CA0}" type="presParOf" srcId="{5DED85C1-F322-42BD-9054-8B8B23E94168}" destId="{5881A163-7F44-4DAC-B255-111AD0EB528C}" srcOrd="0" destOrd="0" presId="urn:microsoft.com/office/officeart/2009/3/layout/HorizontalOrganizationChart"/>
    <dgm:cxn modelId="{36943941-02E6-4CA5-93B1-8FE07744DA98}" type="presParOf" srcId="{5881A163-7F44-4DAC-B255-111AD0EB528C}" destId="{8D837678-8F10-4778-9A61-5E0323AFD2AE}" srcOrd="0" destOrd="0" presId="urn:microsoft.com/office/officeart/2009/3/layout/HorizontalOrganizationChart"/>
    <dgm:cxn modelId="{304E61BB-78B1-4A19-B687-F21037234204}" type="presParOf" srcId="{8D837678-8F10-4778-9A61-5E0323AFD2AE}" destId="{261B0C4E-090E-46CE-8EF1-AF48DF49E303}" srcOrd="0" destOrd="0" presId="urn:microsoft.com/office/officeart/2009/3/layout/HorizontalOrganizationChart"/>
    <dgm:cxn modelId="{B0CDFA74-2BA5-497E-8F97-72C1ADBAC3E7}" type="presParOf" srcId="{8D837678-8F10-4778-9A61-5E0323AFD2AE}" destId="{8B8BA856-FF70-4940-AB38-832B06681657}" srcOrd="1" destOrd="0" presId="urn:microsoft.com/office/officeart/2009/3/layout/HorizontalOrganizationChart"/>
    <dgm:cxn modelId="{AA1D758A-B459-40D1-8A51-40531E15C7F6}" type="presParOf" srcId="{5881A163-7F44-4DAC-B255-111AD0EB528C}" destId="{4754D096-EBB0-4EB4-A2BE-B1D17BE27ACD}" srcOrd="1" destOrd="0" presId="urn:microsoft.com/office/officeart/2009/3/layout/HorizontalOrganizationChart"/>
    <dgm:cxn modelId="{72DAB5F5-723B-41CB-A323-8F892A3B5B15}" type="presParOf" srcId="{4754D096-EBB0-4EB4-A2BE-B1D17BE27ACD}" destId="{F4EC522A-E111-4744-B6D2-B14EBC9DCDC7}" srcOrd="0" destOrd="0" presId="urn:microsoft.com/office/officeart/2009/3/layout/HorizontalOrganizationChart"/>
    <dgm:cxn modelId="{49EB13FD-DAAD-497C-8F71-1A8CC088CB56}" type="presParOf" srcId="{4754D096-EBB0-4EB4-A2BE-B1D17BE27ACD}" destId="{62A20679-8373-4B97-A187-B603917AF046}" srcOrd="1" destOrd="0" presId="urn:microsoft.com/office/officeart/2009/3/layout/HorizontalOrganizationChart"/>
    <dgm:cxn modelId="{2F22E463-5BD8-4887-BCA4-A3C895130BE0}" type="presParOf" srcId="{62A20679-8373-4B97-A187-B603917AF046}" destId="{A3FB045F-B590-43D1-9D26-26BF1884C3A1}" srcOrd="0" destOrd="0" presId="urn:microsoft.com/office/officeart/2009/3/layout/HorizontalOrganizationChart"/>
    <dgm:cxn modelId="{3490B4D1-82D5-47A8-B437-2E5975EBF607}" type="presParOf" srcId="{A3FB045F-B590-43D1-9D26-26BF1884C3A1}" destId="{C9C3267E-173E-4A82-AFAE-063DC6E4C785}" srcOrd="0" destOrd="0" presId="urn:microsoft.com/office/officeart/2009/3/layout/HorizontalOrganizationChart"/>
    <dgm:cxn modelId="{31C08685-4F91-4697-A2F0-09E183B6F800}" type="presParOf" srcId="{A3FB045F-B590-43D1-9D26-26BF1884C3A1}" destId="{DC1CB3E7-C5F4-41D0-A5E2-2D09C7F9121D}" srcOrd="1" destOrd="0" presId="urn:microsoft.com/office/officeart/2009/3/layout/HorizontalOrganizationChart"/>
    <dgm:cxn modelId="{9EE78B56-2CAD-4653-AC43-ED0CC2921C36}" type="presParOf" srcId="{62A20679-8373-4B97-A187-B603917AF046}" destId="{5C974EB4-3DC1-411D-AA32-D46D482AAACC}" srcOrd="1" destOrd="0" presId="urn:microsoft.com/office/officeart/2009/3/layout/HorizontalOrganizationChart"/>
    <dgm:cxn modelId="{BB1B7CC3-B9A5-48E4-8249-1408005661AC}" type="presParOf" srcId="{62A20679-8373-4B97-A187-B603917AF046}" destId="{608C3C5F-23EF-49AF-BA1D-0BE64526DA77}" srcOrd="2" destOrd="0" presId="urn:microsoft.com/office/officeart/2009/3/layout/HorizontalOrganizationChart"/>
    <dgm:cxn modelId="{66C0F4FC-579F-4605-808E-E2334553CD0E}" type="presParOf" srcId="{4754D096-EBB0-4EB4-A2BE-B1D17BE27ACD}" destId="{E6E419A0-35A7-41E4-8459-17A1FDD0C126}" srcOrd="2" destOrd="0" presId="urn:microsoft.com/office/officeart/2009/3/layout/HorizontalOrganizationChart"/>
    <dgm:cxn modelId="{BF3540CD-0A7A-4429-8B77-635BC6FA5AA7}" type="presParOf" srcId="{4754D096-EBB0-4EB4-A2BE-B1D17BE27ACD}" destId="{4D780DCC-E30E-431D-BE6B-35986CE43CA4}" srcOrd="3" destOrd="0" presId="urn:microsoft.com/office/officeart/2009/3/layout/HorizontalOrganizationChart"/>
    <dgm:cxn modelId="{251FBB9B-5FE2-4DC5-8C0B-7B97AD90309A}" type="presParOf" srcId="{4D780DCC-E30E-431D-BE6B-35986CE43CA4}" destId="{5B7CDD28-575F-42A6-B737-3CD80AF70654}" srcOrd="0" destOrd="0" presId="urn:microsoft.com/office/officeart/2009/3/layout/HorizontalOrganizationChart"/>
    <dgm:cxn modelId="{E4E94D4D-283B-4179-85E5-D00D6840178D}" type="presParOf" srcId="{5B7CDD28-575F-42A6-B737-3CD80AF70654}" destId="{A73521D4-7B7C-4DAF-87D8-0D6662A465DE}" srcOrd="0" destOrd="0" presId="urn:microsoft.com/office/officeart/2009/3/layout/HorizontalOrganizationChart"/>
    <dgm:cxn modelId="{7AEB2ACD-82E0-45F5-B0E0-D2BFDCCF4220}" type="presParOf" srcId="{5B7CDD28-575F-42A6-B737-3CD80AF70654}" destId="{77FA7CD9-A1FB-4299-BD9D-71C7061E4F65}" srcOrd="1" destOrd="0" presId="urn:microsoft.com/office/officeart/2009/3/layout/HorizontalOrganizationChart"/>
    <dgm:cxn modelId="{45121365-7385-4283-B23B-BD05037512E8}" type="presParOf" srcId="{4D780DCC-E30E-431D-BE6B-35986CE43CA4}" destId="{55958112-B138-4ABA-9D3E-EAD1B9F58BDF}" srcOrd="1" destOrd="0" presId="urn:microsoft.com/office/officeart/2009/3/layout/HorizontalOrganizationChart"/>
    <dgm:cxn modelId="{03158066-08E2-43B6-8253-773AD3D7307A}" type="presParOf" srcId="{4D780DCC-E30E-431D-BE6B-35986CE43CA4}" destId="{55C22287-75A5-4907-AAF0-1B2456F7BE19}" srcOrd="2" destOrd="0" presId="urn:microsoft.com/office/officeart/2009/3/layout/HorizontalOrganizationChart"/>
    <dgm:cxn modelId="{A5C53421-F454-47AF-ABB3-D357A425E699}" type="presParOf" srcId="{4754D096-EBB0-4EB4-A2BE-B1D17BE27ACD}" destId="{205AF375-5B37-4C2C-A45B-CC6ED8486172}" srcOrd="4" destOrd="0" presId="urn:microsoft.com/office/officeart/2009/3/layout/HorizontalOrganizationChart"/>
    <dgm:cxn modelId="{BD9DD7E4-3F3D-4A84-BB98-43CBA349E816}" type="presParOf" srcId="{4754D096-EBB0-4EB4-A2BE-B1D17BE27ACD}" destId="{EF795EB4-7059-4B3D-BB19-E973ADC1DDAB}" srcOrd="5" destOrd="0" presId="urn:microsoft.com/office/officeart/2009/3/layout/HorizontalOrganizationChart"/>
    <dgm:cxn modelId="{783927BF-D91A-4F80-9AA3-93A93933A871}" type="presParOf" srcId="{EF795EB4-7059-4B3D-BB19-E973ADC1DDAB}" destId="{F22E60FC-A0DC-4574-AFD1-661861519459}" srcOrd="0" destOrd="0" presId="urn:microsoft.com/office/officeart/2009/3/layout/HorizontalOrganizationChart"/>
    <dgm:cxn modelId="{B5B045B3-86F3-4EC9-8D44-B9C1837C6423}" type="presParOf" srcId="{F22E60FC-A0DC-4574-AFD1-661861519459}" destId="{94024A54-D584-469F-82FE-05F3CC14B48D}" srcOrd="0" destOrd="0" presId="urn:microsoft.com/office/officeart/2009/3/layout/HorizontalOrganizationChart"/>
    <dgm:cxn modelId="{A865E1ED-DF25-442E-97D5-D2C7C6E9A8E9}" type="presParOf" srcId="{F22E60FC-A0DC-4574-AFD1-661861519459}" destId="{9B0873BE-3879-4B00-AE04-1B709C5ECAD5}" srcOrd="1" destOrd="0" presId="urn:microsoft.com/office/officeart/2009/3/layout/HorizontalOrganizationChart"/>
    <dgm:cxn modelId="{3F4C329E-0571-42BA-B468-B8BA766B7A82}" type="presParOf" srcId="{EF795EB4-7059-4B3D-BB19-E973ADC1DDAB}" destId="{7C494310-FA9F-4DB2-AA17-0E1F4F1233B0}" srcOrd="1" destOrd="0" presId="urn:microsoft.com/office/officeart/2009/3/layout/HorizontalOrganizationChart"/>
    <dgm:cxn modelId="{758C3C3B-4117-45FA-A778-3AC7355BF83C}" type="presParOf" srcId="{EF795EB4-7059-4B3D-BB19-E973ADC1DDAB}" destId="{4209CCB5-AE49-44BC-968B-D7D3364248CE}" srcOrd="2" destOrd="0" presId="urn:microsoft.com/office/officeart/2009/3/layout/HorizontalOrganizationChart"/>
    <dgm:cxn modelId="{E2BCA7E3-74F2-4890-ABEB-46E5F04F8ABE}" type="presParOf" srcId="{4754D096-EBB0-4EB4-A2BE-B1D17BE27ACD}" destId="{732893AE-7406-492B-B1A7-2171190D1A68}" srcOrd="6" destOrd="0" presId="urn:microsoft.com/office/officeart/2009/3/layout/HorizontalOrganizationChart"/>
    <dgm:cxn modelId="{CA00ABDB-2215-44B1-BFAA-9E0EA04B4DAB}" type="presParOf" srcId="{4754D096-EBB0-4EB4-A2BE-B1D17BE27ACD}" destId="{820E6A9A-9A99-472C-8A56-02CB2ED981D4}" srcOrd="7" destOrd="0" presId="urn:microsoft.com/office/officeart/2009/3/layout/HorizontalOrganizationChart"/>
    <dgm:cxn modelId="{829CC6E3-3A1C-4A1C-8C3F-252FE69CA742}" type="presParOf" srcId="{820E6A9A-9A99-472C-8A56-02CB2ED981D4}" destId="{8986900B-45D9-4716-B916-FF9392046E37}" srcOrd="0" destOrd="0" presId="urn:microsoft.com/office/officeart/2009/3/layout/HorizontalOrganizationChart"/>
    <dgm:cxn modelId="{045CF9F8-3647-460B-92A3-94D49CC4A2D0}" type="presParOf" srcId="{8986900B-45D9-4716-B916-FF9392046E37}" destId="{210F5C8E-B513-47C9-860E-BB03FE7322F0}" srcOrd="0" destOrd="0" presId="urn:microsoft.com/office/officeart/2009/3/layout/HorizontalOrganizationChart"/>
    <dgm:cxn modelId="{336F3289-E926-48AF-9349-DE3163DFA733}" type="presParOf" srcId="{8986900B-45D9-4716-B916-FF9392046E37}" destId="{F9FD52FE-A76C-47DC-8BE6-90236FF84316}" srcOrd="1" destOrd="0" presId="urn:microsoft.com/office/officeart/2009/3/layout/HorizontalOrganizationChart"/>
    <dgm:cxn modelId="{794C59FC-38CE-40A2-BC68-69B55FBA0134}" type="presParOf" srcId="{820E6A9A-9A99-472C-8A56-02CB2ED981D4}" destId="{821E7C47-116E-49D6-8C41-89A7FFE9BA4F}" srcOrd="1" destOrd="0" presId="urn:microsoft.com/office/officeart/2009/3/layout/HorizontalOrganizationChart"/>
    <dgm:cxn modelId="{9F350422-0617-432C-9A5C-9A29DB9A679D}" type="presParOf" srcId="{820E6A9A-9A99-472C-8A56-02CB2ED981D4}" destId="{6850C33A-8ABB-4530-9CBD-D3A556FC50C6}" srcOrd="2" destOrd="0" presId="urn:microsoft.com/office/officeart/2009/3/layout/HorizontalOrganizationChart"/>
    <dgm:cxn modelId="{694A624B-6E30-4947-84C2-8D989F3D67C5}" type="presParOf" srcId="{5881A163-7F44-4DAC-B255-111AD0EB528C}" destId="{BD036179-A2A0-43AB-875B-3BBA521A9FB9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893AE-7406-492B-B1A7-2171190D1A68}">
      <dsp:nvSpPr>
        <dsp:cNvPr id="0" name=""/>
        <dsp:cNvSpPr/>
      </dsp:nvSpPr>
      <dsp:spPr>
        <a:xfrm>
          <a:off x="1978493" y="1872208"/>
          <a:ext cx="395273" cy="12747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7636" y="0"/>
              </a:lnTo>
              <a:lnTo>
                <a:pt x="197636" y="1274757"/>
              </a:lnTo>
              <a:lnTo>
                <a:pt x="395273" y="12747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AF375-5B37-4C2C-A45B-CC6ED8486172}">
      <dsp:nvSpPr>
        <dsp:cNvPr id="0" name=""/>
        <dsp:cNvSpPr/>
      </dsp:nvSpPr>
      <dsp:spPr>
        <a:xfrm>
          <a:off x="1978493" y="1872208"/>
          <a:ext cx="395273" cy="4249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7636" y="0"/>
              </a:lnTo>
              <a:lnTo>
                <a:pt x="197636" y="424919"/>
              </a:lnTo>
              <a:lnTo>
                <a:pt x="395273" y="4249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E419A0-35A7-41E4-8459-17A1FDD0C126}">
      <dsp:nvSpPr>
        <dsp:cNvPr id="0" name=""/>
        <dsp:cNvSpPr/>
      </dsp:nvSpPr>
      <dsp:spPr>
        <a:xfrm>
          <a:off x="1978493" y="1447288"/>
          <a:ext cx="395273" cy="424919"/>
        </a:xfrm>
        <a:custGeom>
          <a:avLst/>
          <a:gdLst/>
          <a:ahLst/>
          <a:cxnLst/>
          <a:rect l="0" t="0" r="0" b="0"/>
          <a:pathLst>
            <a:path>
              <a:moveTo>
                <a:pt x="0" y="424919"/>
              </a:moveTo>
              <a:lnTo>
                <a:pt x="197636" y="424919"/>
              </a:lnTo>
              <a:lnTo>
                <a:pt x="197636" y="0"/>
              </a:lnTo>
              <a:lnTo>
                <a:pt x="39527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EC522A-E111-4744-B6D2-B14EBC9DCDC7}">
      <dsp:nvSpPr>
        <dsp:cNvPr id="0" name=""/>
        <dsp:cNvSpPr/>
      </dsp:nvSpPr>
      <dsp:spPr>
        <a:xfrm>
          <a:off x="1978493" y="597450"/>
          <a:ext cx="395273" cy="1274757"/>
        </a:xfrm>
        <a:custGeom>
          <a:avLst/>
          <a:gdLst/>
          <a:ahLst/>
          <a:cxnLst/>
          <a:rect l="0" t="0" r="0" b="0"/>
          <a:pathLst>
            <a:path>
              <a:moveTo>
                <a:pt x="0" y="1274757"/>
              </a:moveTo>
              <a:lnTo>
                <a:pt x="197636" y="1274757"/>
              </a:lnTo>
              <a:lnTo>
                <a:pt x="197636" y="0"/>
              </a:lnTo>
              <a:lnTo>
                <a:pt x="39527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1B0C4E-090E-46CE-8EF1-AF48DF49E303}">
      <dsp:nvSpPr>
        <dsp:cNvPr id="0" name=""/>
        <dsp:cNvSpPr/>
      </dsp:nvSpPr>
      <dsp:spPr>
        <a:xfrm>
          <a:off x="2125" y="1570811"/>
          <a:ext cx="1976368" cy="602792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/>
            <a:t>四个方面</a:t>
          </a:r>
        </a:p>
      </dsp:txBody>
      <dsp:txXfrm>
        <a:off x="2125" y="1570811"/>
        <a:ext cx="1976368" cy="602792"/>
      </dsp:txXfrm>
    </dsp:sp>
    <dsp:sp modelId="{C9C3267E-173E-4A82-AFAE-063DC6E4C785}">
      <dsp:nvSpPr>
        <dsp:cNvPr id="0" name=""/>
        <dsp:cNvSpPr/>
      </dsp:nvSpPr>
      <dsp:spPr>
        <a:xfrm>
          <a:off x="2373767" y="296054"/>
          <a:ext cx="1976368" cy="602792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/>
            <a:t>良好的人际关系</a:t>
          </a:r>
        </a:p>
      </dsp:txBody>
      <dsp:txXfrm>
        <a:off x="2373767" y="296054"/>
        <a:ext cx="1976368" cy="602792"/>
      </dsp:txXfrm>
    </dsp:sp>
    <dsp:sp modelId="{A73521D4-7B7C-4DAF-87D8-0D6662A465DE}">
      <dsp:nvSpPr>
        <dsp:cNvPr id="0" name=""/>
        <dsp:cNvSpPr/>
      </dsp:nvSpPr>
      <dsp:spPr>
        <a:xfrm>
          <a:off x="2373767" y="1145892"/>
          <a:ext cx="1976368" cy="6027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/>
            <a:t>提升人格魅力</a:t>
          </a:r>
        </a:p>
      </dsp:txBody>
      <dsp:txXfrm>
        <a:off x="2373767" y="1145892"/>
        <a:ext cx="1976368" cy="602792"/>
      </dsp:txXfrm>
    </dsp:sp>
    <dsp:sp modelId="{94024A54-D584-469F-82FE-05F3CC14B48D}">
      <dsp:nvSpPr>
        <dsp:cNvPr id="0" name=""/>
        <dsp:cNvSpPr/>
      </dsp:nvSpPr>
      <dsp:spPr>
        <a:xfrm>
          <a:off x="2373767" y="1995731"/>
          <a:ext cx="1976368" cy="602792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/>
            <a:t>适应教师角色</a:t>
          </a:r>
        </a:p>
      </dsp:txBody>
      <dsp:txXfrm>
        <a:off x="2373767" y="1995731"/>
        <a:ext cx="1976368" cy="602792"/>
      </dsp:txXfrm>
    </dsp:sp>
    <dsp:sp modelId="{210F5C8E-B513-47C9-860E-BB03FE7322F0}">
      <dsp:nvSpPr>
        <dsp:cNvPr id="0" name=""/>
        <dsp:cNvSpPr/>
      </dsp:nvSpPr>
      <dsp:spPr>
        <a:xfrm>
          <a:off x="2373767" y="2845569"/>
          <a:ext cx="1976368" cy="6027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/>
            <a:t>利用教育机智</a:t>
          </a:r>
        </a:p>
      </dsp:txBody>
      <dsp:txXfrm>
        <a:off x="2373767" y="2845569"/>
        <a:ext cx="1976368" cy="6027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893AE-7406-492B-B1A7-2171190D1A68}">
      <dsp:nvSpPr>
        <dsp:cNvPr id="0" name=""/>
        <dsp:cNvSpPr/>
      </dsp:nvSpPr>
      <dsp:spPr>
        <a:xfrm>
          <a:off x="1978493" y="1872208"/>
          <a:ext cx="395273" cy="12747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7636" y="0"/>
              </a:lnTo>
              <a:lnTo>
                <a:pt x="197636" y="1274757"/>
              </a:lnTo>
              <a:lnTo>
                <a:pt x="395273" y="12747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AF375-5B37-4C2C-A45B-CC6ED8486172}">
      <dsp:nvSpPr>
        <dsp:cNvPr id="0" name=""/>
        <dsp:cNvSpPr/>
      </dsp:nvSpPr>
      <dsp:spPr>
        <a:xfrm>
          <a:off x="1978493" y="1872208"/>
          <a:ext cx="395273" cy="4249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7636" y="0"/>
              </a:lnTo>
              <a:lnTo>
                <a:pt x="197636" y="424919"/>
              </a:lnTo>
              <a:lnTo>
                <a:pt x="395273" y="4249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E419A0-35A7-41E4-8459-17A1FDD0C126}">
      <dsp:nvSpPr>
        <dsp:cNvPr id="0" name=""/>
        <dsp:cNvSpPr/>
      </dsp:nvSpPr>
      <dsp:spPr>
        <a:xfrm>
          <a:off x="1978493" y="1447288"/>
          <a:ext cx="395273" cy="424919"/>
        </a:xfrm>
        <a:custGeom>
          <a:avLst/>
          <a:gdLst/>
          <a:ahLst/>
          <a:cxnLst/>
          <a:rect l="0" t="0" r="0" b="0"/>
          <a:pathLst>
            <a:path>
              <a:moveTo>
                <a:pt x="0" y="424919"/>
              </a:moveTo>
              <a:lnTo>
                <a:pt x="197636" y="424919"/>
              </a:lnTo>
              <a:lnTo>
                <a:pt x="197636" y="0"/>
              </a:lnTo>
              <a:lnTo>
                <a:pt x="39527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EC522A-E111-4744-B6D2-B14EBC9DCDC7}">
      <dsp:nvSpPr>
        <dsp:cNvPr id="0" name=""/>
        <dsp:cNvSpPr/>
      </dsp:nvSpPr>
      <dsp:spPr>
        <a:xfrm>
          <a:off x="1978493" y="597450"/>
          <a:ext cx="395273" cy="1274757"/>
        </a:xfrm>
        <a:custGeom>
          <a:avLst/>
          <a:gdLst/>
          <a:ahLst/>
          <a:cxnLst/>
          <a:rect l="0" t="0" r="0" b="0"/>
          <a:pathLst>
            <a:path>
              <a:moveTo>
                <a:pt x="0" y="1274757"/>
              </a:moveTo>
              <a:lnTo>
                <a:pt x="197636" y="1274757"/>
              </a:lnTo>
              <a:lnTo>
                <a:pt x="197636" y="0"/>
              </a:lnTo>
              <a:lnTo>
                <a:pt x="39527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1B0C4E-090E-46CE-8EF1-AF48DF49E303}">
      <dsp:nvSpPr>
        <dsp:cNvPr id="0" name=""/>
        <dsp:cNvSpPr/>
      </dsp:nvSpPr>
      <dsp:spPr>
        <a:xfrm>
          <a:off x="2125" y="1570811"/>
          <a:ext cx="1976368" cy="602792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/>
            <a:t>四个方面</a:t>
          </a:r>
        </a:p>
      </dsp:txBody>
      <dsp:txXfrm>
        <a:off x="2125" y="1570811"/>
        <a:ext cx="1976368" cy="602792"/>
      </dsp:txXfrm>
    </dsp:sp>
    <dsp:sp modelId="{C9C3267E-173E-4A82-AFAE-063DC6E4C785}">
      <dsp:nvSpPr>
        <dsp:cNvPr id="0" name=""/>
        <dsp:cNvSpPr/>
      </dsp:nvSpPr>
      <dsp:spPr>
        <a:xfrm>
          <a:off x="2373767" y="296054"/>
          <a:ext cx="1976368" cy="602792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/>
            <a:t>良好的人际关系</a:t>
          </a:r>
        </a:p>
      </dsp:txBody>
      <dsp:txXfrm>
        <a:off x="2373767" y="296054"/>
        <a:ext cx="1976368" cy="602792"/>
      </dsp:txXfrm>
    </dsp:sp>
    <dsp:sp modelId="{A73521D4-7B7C-4DAF-87D8-0D6662A465DE}">
      <dsp:nvSpPr>
        <dsp:cNvPr id="0" name=""/>
        <dsp:cNvSpPr/>
      </dsp:nvSpPr>
      <dsp:spPr>
        <a:xfrm>
          <a:off x="2373767" y="1145892"/>
          <a:ext cx="1976368" cy="6027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/>
            <a:t>提升人格魅力</a:t>
          </a:r>
        </a:p>
      </dsp:txBody>
      <dsp:txXfrm>
        <a:off x="2373767" y="1145892"/>
        <a:ext cx="1976368" cy="602792"/>
      </dsp:txXfrm>
    </dsp:sp>
    <dsp:sp modelId="{94024A54-D584-469F-82FE-05F3CC14B48D}">
      <dsp:nvSpPr>
        <dsp:cNvPr id="0" name=""/>
        <dsp:cNvSpPr/>
      </dsp:nvSpPr>
      <dsp:spPr>
        <a:xfrm>
          <a:off x="2373767" y="1995731"/>
          <a:ext cx="1976368" cy="602792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/>
            <a:t>适应教师角色</a:t>
          </a:r>
        </a:p>
      </dsp:txBody>
      <dsp:txXfrm>
        <a:off x="2373767" y="1995731"/>
        <a:ext cx="1976368" cy="602792"/>
      </dsp:txXfrm>
    </dsp:sp>
    <dsp:sp modelId="{210F5C8E-B513-47C9-860E-BB03FE7322F0}">
      <dsp:nvSpPr>
        <dsp:cNvPr id="0" name=""/>
        <dsp:cNvSpPr/>
      </dsp:nvSpPr>
      <dsp:spPr>
        <a:xfrm>
          <a:off x="2373767" y="2845569"/>
          <a:ext cx="1976368" cy="6027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/>
            <a:t>利用教育机智</a:t>
          </a:r>
        </a:p>
      </dsp:txBody>
      <dsp:txXfrm>
        <a:off x="2373767" y="2845569"/>
        <a:ext cx="1976368" cy="6027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4FF6DA9C-CE3E-43C2-A5CE-26AD76331D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CFCA158-7623-44C4-9C88-610C1AFD7B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8F3E3-D60A-4D59-9E9D-C185DAEFFF4A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666AE06-4F8B-4EAE-8D5D-0FA87ACB0A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9129F1B-6B4C-4AA3-BDBA-774EBCAC89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1E005-84F2-4620-94AD-301A546D84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8874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02913-EF43-448D-8FCE-26DCFB14968A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39915-7DF0-48D9-829E-0A3DD315D4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6359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39915-7DF0-48D9-829E-0A3DD315D4F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149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39915-7DF0-48D9-829E-0A3DD315D4F7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553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39915-7DF0-48D9-829E-0A3DD315D4F7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93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39915-7DF0-48D9-829E-0A3DD315D4F7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586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39915-7DF0-48D9-829E-0A3DD315D4F7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134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39915-7DF0-48D9-829E-0A3DD315D4F7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5262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39915-7DF0-48D9-829E-0A3DD315D4F7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7427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39915-7DF0-48D9-829E-0A3DD315D4F7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796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39915-7DF0-48D9-829E-0A3DD315D4F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954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39915-7DF0-48D9-829E-0A3DD315D4F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694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39915-7DF0-48D9-829E-0A3DD315D4F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174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39915-7DF0-48D9-829E-0A3DD315D4F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6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39915-7DF0-48D9-829E-0A3DD315D4F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633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39915-7DF0-48D9-829E-0A3DD315D4F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010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39915-7DF0-48D9-829E-0A3DD315D4F7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234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39915-7DF0-48D9-829E-0A3DD315D4F7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00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hyperlink" Target="http://www.officeplus.cn/Template/Home.shtml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gradFill flip="none" rotWithShape="1">
          <a:gsLst>
            <a:gs pos="47000">
              <a:schemeClr val="accent1"/>
            </a:gs>
            <a:gs pos="99000">
              <a:schemeClr val="accent2"/>
            </a:gs>
            <a:gs pos="0">
              <a:schemeClr val="accent1"/>
            </a:gs>
            <a:gs pos="86000">
              <a:schemeClr val="accent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002B7F1D-B598-4558-9309-E0C52E1121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011" t="21898" r="7665" b="11791"/>
          <a:stretch/>
        </p:blipFill>
        <p:spPr>
          <a:xfrm>
            <a:off x="0" y="1"/>
            <a:ext cx="12204333" cy="684234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22C1D778-8DF8-4CC3-A350-4653562657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15484" y="188640"/>
            <a:ext cx="2638130" cy="118469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2F50CE75-1948-4D2C-A255-C8B826F01FE8}"/>
              </a:ext>
            </a:extLst>
          </p:cNvPr>
          <p:cNvSpPr/>
          <p:nvPr userDrawn="1"/>
        </p:nvSpPr>
        <p:spPr>
          <a:xfrm>
            <a:off x="953572" y="2064522"/>
            <a:ext cx="10210053" cy="271303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D1CC3D12-5E9B-4FEB-84EA-A70950870C6A}"/>
              </a:ext>
            </a:extLst>
          </p:cNvPr>
          <p:cNvSpPr/>
          <p:nvPr userDrawn="1"/>
        </p:nvSpPr>
        <p:spPr>
          <a:xfrm>
            <a:off x="1249548" y="2276871"/>
            <a:ext cx="10954785" cy="2280611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31" name="文本占位符 15">
            <a:extLst>
              <a:ext uri="{FF2B5EF4-FFF2-40B4-BE49-F238E27FC236}">
                <a16:creationId xmlns:a16="http://schemas.microsoft.com/office/drawing/2014/main" id="{D695230E-966E-499F-91E5-9F1B4F15F0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28329" y="2642926"/>
            <a:ext cx="7109639" cy="840230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l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单击此处添加标题文字</a:t>
            </a:r>
          </a:p>
        </p:txBody>
      </p:sp>
      <p:sp>
        <p:nvSpPr>
          <p:cNvPr id="32" name="文本占位符 15">
            <a:extLst>
              <a:ext uri="{FF2B5EF4-FFF2-40B4-BE49-F238E27FC236}">
                <a16:creationId xmlns:a16="http://schemas.microsoft.com/office/drawing/2014/main" id="{58161D19-65CE-42E6-A20F-A93286913B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5840" y="3856468"/>
            <a:ext cx="2880320" cy="313932"/>
          </a:xfrm>
          <a:prstGeom prst="rect">
            <a:avLst/>
          </a:prstGeom>
          <a:solidFill>
            <a:schemeClr val="accent1"/>
          </a:solidFill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Enter</a:t>
            </a:r>
            <a:r>
              <a:rPr lang="zh-CN" altLang="en-US" dirty="0"/>
              <a:t> </a:t>
            </a:r>
            <a:r>
              <a:rPr lang="en-US" altLang="zh-CN" dirty="0"/>
              <a:t>your</a:t>
            </a:r>
            <a:r>
              <a:rPr lang="zh-CN" altLang="en-US" dirty="0"/>
              <a:t> </a:t>
            </a:r>
            <a:r>
              <a:rPr lang="en-US" altLang="zh-CN" dirty="0"/>
              <a:t>text</a:t>
            </a:r>
            <a:endParaRPr lang="zh-CN" altLang="en-US" dirty="0"/>
          </a:p>
        </p:txBody>
      </p:sp>
      <p:sp>
        <p:nvSpPr>
          <p:cNvPr id="57" name="等腰三角形 56">
            <a:extLst>
              <a:ext uri="{FF2B5EF4-FFF2-40B4-BE49-F238E27FC236}">
                <a16:creationId xmlns:a16="http://schemas.microsoft.com/office/drawing/2014/main" id="{A7A5D173-1AAB-473C-A3DB-1E0A47FBCDD3}"/>
              </a:ext>
            </a:extLst>
          </p:cNvPr>
          <p:cNvSpPr/>
          <p:nvPr userDrawn="1"/>
        </p:nvSpPr>
        <p:spPr>
          <a:xfrm>
            <a:off x="11047303" y="3151296"/>
            <a:ext cx="739112" cy="1406186"/>
          </a:xfrm>
          <a:prstGeom prst="triangle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等腰三角形 57">
            <a:extLst>
              <a:ext uri="{FF2B5EF4-FFF2-40B4-BE49-F238E27FC236}">
                <a16:creationId xmlns:a16="http://schemas.microsoft.com/office/drawing/2014/main" id="{462ECEFC-6330-457F-A0D2-3E0C0BF8C9D4}"/>
              </a:ext>
            </a:extLst>
          </p:cNvPr>
          <p:cNvSpPr/>
          <p:nvPr userDrawn="1"/>
        </p:nvSpPr>
        <p:spPr>
          <a:xfrm>
            <a:off x="10370948" y="3046331"/>
            <a:ext cx="739112" cy="1511151"/>
          </a:xfrm>
          <a:prstGeom prst="triangle">
            <a:avLst>
              <a:gd name="adj" fmla="val 53919"/>
            </a:avLst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等腰三角形 58">
            <a:extLst>
              <a:ext uri="{FF2B5EF4-FFF2-40B4-BE49-F238E27FC236}">
                <a16:creationId xmlns:a16="http://schemas.microsoft.com/office/drawing/2014/main" id="{0879E11D-422D-4A7A-A0D5-203308BFFC96}"/>
              </a:ext>
            </a:extLst>
          </p:cNvPr>
          <p:cNvSpPr/>
          <p:nvPr userDrawn="1"/>
        </p:nvSpPr>
        <p:spPr>
          <a:xfrm>
            <a:off x="10761551" y="3470178"/>
            <a:ext cx="571504" cy="1087304"/>
          </a:xfrm>
          <a:prstGeom prst="triangl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0" name="等腰三角形 59">
            <a:extLst>
              <a:ext uri="{FF2B5EF4-FFF2-40B4-BE49-F238E27FC236}">
                <a16:creationId xmlns:a16="http://schemas.microsoft.com/office/drawing/2014/main" id="{3CED631F-D34E-4992-A49A-EC770B19878F}"/>
              </a:ext>
            </a:extLst>
          </p:cNvPr>
          <p:cNvSpPr/>
          <p:nvPr userDrawn="1"/>
        </p:nvSpPr>
        <p:spPr>
          <a:xfrm>
            <a:off x="1060975" y="2716139"/>
            <a:ext cx="967837" cy="1841343"/>
          </a:xfrm>
          <a:prstGeom prst="triangle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1" name="等腰三角形 60">
            <a:extLst>
              <a:ext uri="{FF2B5EF4-FFF2-40B4-BE49-F238E27FC236}">
                <a16:creationId xmlns:a16="http://schemas.microsoft.com/office/drawing/2014/main" id="{0D3AD1CB-DB4F-40BD-B2CD-14C439DAFE49}"/>
              </a:ext>
            </a:extLst>
          </p:cNvPr>
          <p:cNvSpPr/>
          <p:nvPr userDrawn="1"/>
        </p:nvSpPr>
        <p:spPr>
          <a:xfrm>
            <a:off x="1785857" y="3410676"/>
            <a:ext cx="602778" cy="1146806"/>
          </a:xfrm>
          <a:prstGeom prst="triangle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等腰三角形 61">
            <a:extLst>
              <a:ext uri="{FF2B5EF4-FFF2-40B4-BE49-F238E27FC236}">
                <a16:creationId xmlns:a16="http://schemas.microsoft.com/office/drawing/2014/main" id="{871AEFD2-321F-43C3-B551-46294CB2B934}"/>
              </a:ext>
            </a:extLst>
          </p:cNvPr>
          <p:cNvSpPr/>
          <p:nvPr userDrawn="1"/>
        </p:nvSpPr>
        <p:spPr>
          <a:xfrm>
            <a:off x="11223695" y="2716139"/>
            <a:ext cx="967837" cy="1841343"/>
          </a:xfrm>
          <a:prstGeom prst="triangle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等腰三角形 63">
            <a:extLst>
              <a:ext uri="{FF2B5EF4-FFF2-40B4-BE49-F238E27FC236}">
                <a16:creationId xmlns:a16="http://schemas.microsoft.com/office/drawing/2014/main" id="{7E21B7AF-5B2E-41A3-B29E-B62CCC425023}"/>
              </a:ext>
            </a:extLst>
          </p:cNvPr>
          <p:cNvSpPr/>
          <p:nvPr userDrawn="1"/>
        </p:nvSpPr>
        <p:spPr>
          <a:xfrm>
            <a:off x="1163223" y="3429000"/>
            <a:ext cx="551946" cy="1128482"/>
          </a:xfrm>
          <a:prstGeom prst="triangle">
            <a:avLst>
              <a:gd name="adj" fmla="val 53919"/>
            </a:avLst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文本占位符 15">
            <a:extLst>
              <a:ext uri="{FF2B5EF4-FFF2-40B4-BE49-F238E27FC236}">
                <a16:creationId xmlns:a16="http://schemas.microsoft.com/office/drawing/2014/main" id="{58D009C1-A57F-452E-A2EC-D6E37C789E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27861" y="3419708"/>
            <a:ext cx="7122440" cy="369332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dist">
              <a:buNone/>
              <a:defRPr sz="2000" b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zh-CN" dirty="0"/>
              <a:t>Enter</a:t>
            </a:r>
            <a:r>
              <a:rPr lang="zh-CN" altLang="en-US" dirty="0"/>
              <a:t> </a:t>
            </a:r>
            <a:r>
              <a:rPr lang="en-US" altLang="zh-CN" dirty="0"/>
              <a:t>your</a:t>
            </a:r>
            <a:r>
              <a:rPr lang="zh-CN" altLang="en-US" dirty="0"/>
              <a:t> </a:t>
            </a:r>
            <a:r>
              <a:rPr lang="en-US" altLang="zh-CN" dirty="0"/>
              <a:t>text</a:t>
            </a:r>
            <a:r>
              <a:rPr lang="zh-CN" altLang="en-US" dirty="0"/>
              <a:t> </a:t>
            </a:r>
            <a:r>
              <a:rPr lang="en-US" altLang="zh-CN" dirty="0"/>
              <a:t>here. Enter</a:t>
            </a:r>
            <a:r>
              <a:rPr lang="zh-CN" altLang="en-US" dirty="0"/>
              <a:t> </a:t>
            </a:r>
            <a:r>
              <a:rPr lang="en-US" altLang="zh-CN" dirty="0"/>
              <a:t>your</a:t>
            </a:r>
            <a:r>
              <a:rPr lang="zh-CN" altLang="en-US" dirty="0"/>
              <a:t> </a:t>
            </a:r>
            <a:r>
              <a:rPr lang="en-US" altLang="zh-CN" dirty="0"/>
              <a:t>text</a:t>
            </a:r>
            <a:r>
              <a:rPr lang="zh-CN" altLang="en-US" dirty="0"/>
              <a:t> </a:t>
            </a:r>
            <a:r>
              <a:rPr lang="en-US" altLang="zh-CN" dirty="0"/>
              <a:t>here.</a:t>
            </a:r>
            <a:endParaRPr lang="zh-CN" altLang="en-US" dirty="0"/>
          </a:p>
        </p:txBody>
      </p:sp>
      <p:sp>
        <p:nvSpPr>
          <p:cNvPr id="52" name="等腰三角形 51">
            <a:extLst>
              <a:ext uri="{FF2B5EF4-FFF2-40B4-BE49-F238E27FC236}">
                <a16:creationId xmlns:a16="http://schemas.microsoft.com/office/drawing/2014/main" id="{134EDC0A-E2CF-4CF9-99B5-10A13FED964E}"/>
              </a:ext>
            </a:extLst>
          </p:cNvPr>
          <p:cNvSpPr/>
          <p:nvPr userDrawn="1"/>
        </p:nvSpPr>
        <p:spPr>
          <a:xfrm rot="10800000">
            <a:off x="30346" y="-1984"/>
            <a:ext cx="1049771" cy="2581771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等腰三角形 53">
            <a:extLst>
              <a:ext uri="{FF2B5EF4-FFF2-40B4-BE49-F238E27FC236}">
                <a16:creationId xmlns:a16="http://schemas.microsoft.com/office/drawing/2014/main" id="{190F8F56-889E-4E8C-8BA8-E1566B48DD5F}"/>
              </a:ext>
            </a:extLst>
          </p:cNvPr>
          <p:cNvSpPr/>
          <p:nvPr userDrawn="1"/>
        </p:nvSpPr>
        <p:spPr>
          <a:xfrm rot="10800000">
            <a:off x="1060974" y="-1984"/>
            <a:ext cx="1087463" cy="2041136"/>
          </a:xfrm>
          <a:prstGeom prst="triangle">
            <a:avLst>
              <a:gd name="adj" fmla="val 53919"/>
            </a:avLst>
          </a:prstGeom>
          <a:solidFill>
            <a:schemeClr val="accent2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等腰三角形 54">
            <a:extLst>
              <a:ext uri="{FF2B5EF4-FFF2-40B4-BE49-F238E27FC236}">
                <a16:creationId xmlns:a16="http://schemas.microsoft.com/office/drawing/2014/main" id="{8D582A10-117C-49F0-8CDB-A6BB748BEE72}"/>
              </a:ext>
            </a:extLst>
          </p:cNvPr>
          <p:cNvSpPr/>
          <p:nvPr userDrawn="1"/>
        </p:nvSpPr>
        <p:spPr>
          <a:xfrm rot="10800000">
            <a:off x="408690" y="-1984"/>
            <a:ext cx="1087462" cy="1828787"/>
          </a:xfrm>
          <a:prstGeom prst="triangle">
            <a:avLst/>
          </a:prstGeom>
          <a:solidFill>
            <a:schemeClr val="accent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5863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gradFill flip="none" rotWithShape="1">
          <a:gsLst>
            <a:gs pos="47000">
              <a:schemeClr val="accent1"/>
            </a:gs>
            <a:gs pos="99000">
              <a:schemeClr val="accent2"/>
            </a:gs>
            <a:gs pos="0">
              <a:schemeClr val="accent1"/>
            </a:gs>
            <a:gs pos="86000">
              <a:schemeClr val="accent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002B7F1D-B598-4558-9309-E0C52E1121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011" t="21898" r="7665" b="11791"/>
          <a:stretch/>
        </p:blipFill>
        <p:spPr>
          <a:xfrm>
            <a:off x="0" y="1"/>
            <a:ext cx="12204333" cy="684234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22C1D778-8DF8-4CC3-A350-4653562657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15484" y="188640"/>
            <a:ext cx="2638130" cy="118469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2F50CE75-1948-4D2C-A255-C8B826F01FE8}"/>
              </a:ext>
            </a:extLst>
          </p:cNvPr>
          <p:cNvSpPr/>
          <p:nvPr userDrawn="1"/>
        </p:nvSpPr>
        <p:spPr>
          <a:xfrm>
            <a:off x="953572" y="2064522"/>
            <a:ext cx="10210053" cy="271303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D1CC3D12-5E9B-4FEB-84EA-A70950870C6A}"/>
              </a:ext>
            </a:extLst>
          </p:cNvPr>
          <p:cNvSpPr/>
          <p:nvPr userDrawn="1"/>
        </p:nvSpPr>
        <p:spPr>
          <a:xfrm>
            <a:off x="1249548" y="2276871"/>
            <a:ext cx="10954785" cy="2280611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文本占位符 15">
            <a:extLst>
              <a:ext uri="{FF2B5EF4-FFF2-40B4-BE49-F238E27FC236}">
                <a16:creationId xmlns:a16="http://schemas.microsoft.com/office/drawing/2014/main" id="{D695230E-966E-499F-91E5-9F1B4F15F0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28329" y="2642926"/>
            <a:ext cx="7109639" cy="840230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l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单击此处添加标题文字</a:t>
            </a:r>
          </a:p>
        </p:txBody>
      </p:sp>
      <p:sp>
        <p:nvSpPr>
          <p:cNvPr id="32" name="文本占位符 15">
            <a:extLst>
              <a:ext uri="{FF2B5EF4-FFF2-40B4-BE49-F238E27FC236}">
                <a16:creationId xmlns:a16="http://schemas.microsoft.com/office/drawing/2014/main" id="{58161D19-65CE-42E6-A20F-A93286913B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5840" y="3861048"/>
            <a:ext cx="2880320" cy="313932"/>
          </a:xfrm>
          <a:prstGeom prst="rect">
            <a:avLst/>
          </a:prstGeom>
          <a:solidFill>
            <a:schemeClr val="accent1"/>
          </a:solidFill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Enter</a:t>
            </a:r>
            <a:r>
              <a:rPr lang="zh-CN" altLang="en-US" dirty="0"/>
              <a:t> </a:t>
            </a:r>
            <a:r>
              <a:rPr lang="en-US" altLang="zh-CN" dirty="0"/>
              <a:t>your</a:t>
            </a:r>
            <a:r>
              <a:rPr lang="zh-CN" altLang="en-US" dirty="0"/>
              <a:t> </a:t>
            </a:r>
            <a:r>
              <a:rPr lang="en-US" altLang="zh-CN" dirty="0"/>
              <a:t>text</a:t>
            </a:r>
            <a:endParaRPr lang="zh-CN" altLang="en-US" dirty="0"/>
          </a:p>
        </p:txBody>
      </p:sp>
      <p:sp>
        <p:nvSpPr>
          <p:cNvPr id="57" name="等腰三角形 56">
            <a:extLst>
              <a:ext uri="{FF2B5EF4-FFF2-40B4-BE49-F238E27FC236}">
                <a16:creationId xmlns:a16="http://schemas.microsoft.com/office/drawing/2014/main" id="{A7A5D173-1AAB-473C-A3DB-1E0A47FBCDD3}"/>
              </a:ext>
            </a:extLst>
          </p:cNvPr>
          <p:cNvSpPr/>
          <p:nvPr userDrawn="1"/>
        </p:nvSpPr>
        <p:spPr>
          <a:xfrm>
            <a:off x="11047303" y="3151296"/>
            <a:ext cx="739112" cy="1406186"/>
          </a:xfrm>
          <a:prstGeom prst="triangle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等腰三角形 57">
            <a:extLst>
              <a:ext uri="{FF2B5EF4-FFF2-40B4-BE49-F238E27FC236}">
                <a16:creationId xmlns:a16="http://schemas.microsoft.com/office/drawing/2014/main" id="{462ECEFC-6330-457F-A0D2-3E0C0BF8C9D4}"/>
              </a:ext>
            </a:extLst>
          </p:cNvPr>
          <p:cNvSpPr/>
          <p:nvPr userDrawn="1"/>
        </p:nvSpPr>
        <p:spPr>
          <a:xfrm>
            <a:off x="10370948" y="3046331"/>
            <a:ext cx="739112" cy="1511151"/>
          </a:xfrm>
          <a:prstGeom prst="triangle">
            <a:avLst>
              <a:gd name="adj" fmla="val 53919"/>
            </a:avLst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等腰三角形 58">
            <a:extLst>
              <a:ext uri="{FF2B5EF4-FFF2-40B4-BE49-F238E27FC236}">
                <a16:creationId xmlns:a16="http://schemas.microsoft.com/office/drawing/2014/main" id="{0879E11D-422D-4A7A-A0D5-203308BFFC96}"/>
              </a:ext>
            </a:extLst>
          </p:cNvPr>
          <p:cNvSpPr/>
          <p:nvPr userDrawn="1"/>
        </p:nvSpPr>
        <p:spPr>
          <a:xfrm>
            <a:off x="10761551" y="3470178"/>
            <a:ext cx="571504" cy="1087304"/>
          </a:xfrm>
          <a:prstGeom prst="triangl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0" name="等腰三角形 59">
            <a:extLst>
              <a:ext uri="{FF2B5EF4-FFF2-40B4-BE49-F238E27FC236}">
                <a16:creationId xmlns:a16="http://schemas.microsoft.com/office/drawing/2014/main" id="{3CED631F-D34E-4992-A49A-EC770B19878F}"/>
              </a:ext>
            </a:extLst>
          </p:cNvPr>
          <p:cNvSpPr/>
          <p:nvPr userDrawn="1"/>
        </p:nvSpPr>
        <p:spPr>
          <a:xfrm>
            <a:off x="1060975" y="2716139"/>
            <a:ext cx="967837" cy="1841343"/>
          </a:xfrm>
          <a:prstGeom prst="triangle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1" name="等腰三角形 60">
            <a:extLst>
              <a:ext uri="{FF2B5EF4-FFF2-40B4-BE49-F238E27FC236}">
                <a16:creationId xmlns:a16="http://schemas.microsoft.com/office/drawing/2014/main" id="{0D3AD1CB-DB4F-40BD-B2CD-14C439DAFE49}"/>
              </a:ext>
            </a:extLst>
          </p:cNvPr>
          <p:cNvSpPr/>
          <p:nvPr userDrawn="1"/>
        </p:nvSpPr>
        <p:spPr>
          <a:xfrm>
            <a:off x="1785857" y="3410676"/>
            <a:ext cx="602778" cy="1146806"/>
          </a:xfrm>
          <a:prstGeom prst="triangle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等腰三角形 61">
            <a:extLst>
              <a:ext uri="{FF2B5EF4-FFF2-40B4-BE49-F238E27FC236}">
                <a16:creationId xmlns:a16="http://schemas.microsoft.com/office/drawing/2014/main" id="{871AEFD2-321F-43C3-B551-46294CB2B934}"/>
              </a:ext>
            </a:extLst>
          </p:cNvPr>
          <p:cNvSpPr/>
          <p:nvPr userDrawn="1"/>
        </p:nvSpPr>
        <p:spPr>
          <a:xfrm>
            <a:off x="11223695" y="2716139"/>
            <a:ext cx="967837" cy="1841343"/>
          </a:xfrm>
          <a:prstGeom prst="triangle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等腰三角形 63">
            <a:extLst>
              <a:ext uri="{FF2B5EF4-FFF2-40B4-BE49-F238E27FC236}">
                <a16:creationId xmlns:a16="http://schemas.microsoft.com/office/drawing/2014/main" id="{7E21B7AF-5B2E-41A3-B29E-B62CCC425023}"/>
              </a:ext>
            </a:extLst>
          </p:cNvPr>
          <p:cNvSpPr/>
          <p:nvPr userDrawn="1"/>
        </p:nvSpPr>
        <p:spPr>
          <a:xfrm>
            <a:off x="1163223" y="3429000"/>
            <a:ext cx="551946" cy="1128482"/>
          </a:xfrm>
          <a:prstGeom prst="triangle">
            <a:avLst>
              <a:gd name="adj" fmla="val 53919"/>
            </a:avLst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文本占位符 15">
            <a:extLst>
              <a:ext uri="{FF2B5EF4-FFF2-40B4-BE49-F238E27FC236}">
                <a16:creationId xmlns:a16="http://schemas.microsoft.com/office/drawing/2014/main" id="{58D009C1-A57F-452E-A2EC-D6E37C789E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27861" y="3419708"/>
            <a:ext cx="7122440" cy="369332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dist">
              <a:buNone/>
              <a:defRPr sz="2000" b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zh-CN" dirty="0"/>
              <a:t>Enter</a:t>
            </a:r>
            <a:r>
              <a:rPr lang="zh-CN" altLang="en-US" dirty="0"/>
              <a:t> </a:t>
            </a:r>
            <a:r>
              <a:rPr lang="en-US" altLang="zh-CN" dirty="0"/>
              <a:t>your</a:t>
            </a:r>
            <a:r>
              <a:rPr lang="zh-CN" altLang="en-US" dirty="0"/>
              <a:t> </a:t>
            </a:r>
            <a:r>
              <a:rPr lang="en-US" altLang="zh-CN" dirty="0"/>
              <a:t>text</a:t>
            </a:r>
            <a:r>
              <a:rPr lang="zh-CN" altLang="en-US" dirty="0"/>
              <a:t> </a:t>
            </a:r>
            <a:r>
              <a:rPr lang="en-US" altLang="zh-CN" dirty="0"/>
              <a:t>here. Enter</a:t>
            </a:r>
            <a:r>
              <a:rPr lang="zh-CN" altLang="en-US" dirty="0"/>
              <a:t> </a:t>
            </a:r>
            <a:r>
              <a:rPr lang="en-US" altLang="zh-CN" dirty="0"/>
              <a:t>your</a:t>
            </a:r>
            <a:r>
              <a:rPr lang="zh-CN" altLang="en-US" dirty="0"/>
              <a:t> </a:t>
            </a:r>
            <a:r>
              <a:rPr lang="en-US" altLang="zh-CN" dirty="0"/>
              <a:t>text</a:t>
            </a:r>
            <a:r>
              <a:rPr lang="zh-CN" altLang="en-US" dirty="0"/>
              <a:t> </a:t>
            </a:r>
            <a:r>
              <a:rPr lang="en-US" altLang="zh-CN" dirty="0"/>
              <a:t>here.</a:t>
            </a:r>
            <a:endParaRPr lang="zh-CN" altLang="en-US" dirty="0"/>
          </a:p>
        </p:txBody>
      </p:sp>
      <p:sp>
        <p:nvSpPr>
          <p:cNvPr id="52" name="等腰三角形 51">
            <a:extLst>
              <a:ext uri="{FF2B5EF4-FFF2-40B4-BE49-F238E27FC236}">
                <a16:creationId xmlns:a16="http://schemas.microsoft.com/office/drawing/2014/main" id="{134EDC0A-E2CF-4CF9-99B5-10A13FED964E}"/>
              </a:ext>
            </a:extLst>
          </p:cNvPr>
          <p:cNvSpPr/>
          <p:nvPr userDrawn="1"/>
        </p:nvSpPr>
        <p:spPr>
          <a:xfrm rot="10800000">
            <a:off x="30346" y="-1984"/>
            <a:ext cx="1049771" cy="2581771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等腰三角形 53">
            <a:extLst>
              <a:ext uri="{FF2B5EF4-FFF2-40B4-BE49-F238E27FC236}">
                <a16:creationId xmlns:a16="http://schemas.microsoft.com/office/drawing/2014/main" id="{190F8F56-889E-4E8C-8BA8-E1566B48DD5F}"/>
              </a:ext>
            </a:extLst>
          </p:cNvPr>
          <p:cNvSpPr/>
          <p:nvPr userDrawn="1"/>
        </p:nvSpPr>
        <p:spPr>
          <a:xfrm rot="10800000">
            <a:off x="1060974" y="-1984"/>
            <a:ext cx="1087463" cy="2041136"/>
          </a:xfrm>
          <a:prstGeom prst="triangle">
            <a:avLst>
              <a:gd name="adj" fmla="val 53919"/>
            </a:avLst>
          </a:prstGeom>
          <a:solidFill>
            <a:schemeClr val="accent2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等腰三角形 54">
            <a:extLst>
              <a:ext uri="{FF2B5EF4-FFF2-40B4-BE49-F238E27FC236}">
                <a16:creationId xmlns:a16="http://schemas.microsoft.com/office/drawing/2014/main" id="{8D582A10-117C-49F0-8CDB-A6BB748BEE72}"/>
              </a:ext>
            </a:extLst>
          </p:cNvPr>
          <p:cNvSpPr/>
          <p:nvPr userDrawn="1"/>
        </p:nvSpPr>
        <p:spPr>
          <a:xfrm rot="10800000">
            <a:off x="408690" y="-1984"/>
            <a:ext cx="1087462" cy="1828787"/>
          </a:xfrm>
          <a:prstGeom prst="triangle">
            <a:avLst/>
          </a:prstGeom>
          <a:solidFill>
            <a:schemeClr val="accent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7856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gradFill flip="none" rotWithShape="1">
          <a:gsLst>
            <a:gs pos="39000">
              <a:schemeClr val="accent1"/>
            </a:gs>
            <a:gs pos="99000">
              <a:schemeClr val="accent2"/>
            </a:gs>
            <a:gs pos="0">
              <a:schemeClr val="accent1">
                <a:alpha val="66000"/>
              </a:schemeClr>
            </a:gs>
            <a:gs pos="85000">
              <a:schemeClr val="accent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图片 102">
            <a:extLst>
              <a:ext uri="{FF2B5EF4-FFF2-40B4-BE49-F238E27FC236}">
                <a16:creationId xmlns:a16="http://schemas.microsoft.com/office/drawing/2014/main" id="{56A65C90-C68E-4A5F-8CAF-4147D8E409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011" t="21898" r="7665" b="11791"/>
          <a:stretch/>
        </p:blipFill>
        <p:spPr>
          <a:xfrm>
            <a:off x="0" y="1"/>
            <a:ext cx="12204333" cy="6842344"/>
          </a:xfrm>
          <a:prstGeom prst="rect">
            <a:avLst/>
          </a:prstGeom>
        </p:spPr>
      </p:pic>
      <p:sp>
        <p:nvSpPr>
          <p:cNvPr id="55" name="矩形 54">
            <a:extLst>
              <a:ext uri="{FF2B5EF4-FFF2-40B4-BE49-F238E27FC236}">
                <a16:creationId xmlns:a16="http://schemas.microsoft.com/office/drawing/2014/main" id="{02D0A185-EE45-4E47-A3E1-36F11BC4EDF6}"/>
              </a:ext>
            </a:extLst>
          </p:cNvPr>
          <p:cNvSpPr/>
          <p:nvPr userDrawn="1"/>
        </p:nvSpPr>
        <p:spPr>
          <a:xfrm>
            <a:off x="4943872" y="1412776"/>
            <a:ext cx="5058772" cy="70173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zh-CN" altLang="en-US"/>
          </a:p>
        </p:txBody>
      </p:sp>
      <p:sp>
        <p:nvSpPr>
          <p:cNvPr id="68" name="文本占位符 15">
            <a:extLst>
              <a:ext uri="{FF2B5EF4-FFF2-40B4-BE49-F238E27FC236}">
                <a16:creationId xmlns:a16="http://schemas.microsoft.com/office/drawing/2014/main" id="{221F2FCD-C6C6-4D2D-9340-A62F20CB20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0495" y="1545482"/>
            <a:ext cx="2646878" cy="53553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l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添加标题内容</a:t>
            </a:r>
          </a:p>
        </p:txBody>
      </p:sp>
      <p:sp>
        <p:nvSpPr>
          <p:cNvPr id="97" name="等腰三角形 96">
            <a:extLst>
              <a:ext uri="{FF2B5EF4-FFF2-40B4-BE49-F238E27FC236}">
                <a16:creationId xmlns:a16="http://schemas.microsoft.com/office/drawing/2014/main" id="{74FC5773-15A5-4E54-B886-4F484CE61B2B}"/>
              </a:ext>
            </a:extLst>
          </p:cNvPr>
          <p:cNvSpPr/>
          <p:nvPr userDrawn="1"/>
        </p:nvSpPr>
        <p:spPr>
          <a:xfrm>
            <a:off x="9347225" y="2356255"/>
            <a:ext cx="1484026" cy="4751144"/>
          </a:xfrm>
          <a:prstGeom prst="triangle">
            <a:avLst>
              <a:gd name="adj" fmla="val 55822"/>
            </a:avLst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等腰三角形 97">
            <a:extLst>
              <a:ext uri="{FF2B5EF4-FFF2-40B4-BE49-F238E27FC236}">
                <a16:creationId xmlns:a16="http://schemas.microsoft.com/office/drawing/2014/main" id="{42ABAF38-5D0A-4AC5-A5EC-B23C4A44A131}"/>
              </a:ext>
            </a:extLst>
          </p:cNvPr>
          <p:cNvSpPr/>
          <p:nvPr userDrawn="1"/>
        </p:nvSpPr>
        <p:spPr>
          <a:xfrm>
            <a:off x="10547769" y="1348383"/>
            <a:ext cx="2201689" cy="5759016"/>
          </a:xfrm>
          <a:prstGeom prst="triangle">
            <a:avLst>
              <a:gd name="adj" fmla="val 55822"/>
            </a:avLst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等腰三角形 98">
            <a:extLst>
              <a:ext uri="{FF2B5EF4-FFF2-40B4-BE49-F238E27FC236}">
                <a16:creationId xmlns:a16="http://schemas.microsoft.com/office/drawing/2014/main" id="{A2C30CE5-6B69-4B67-9F73-6B5C1638E681}"/>
              </a:ext>
            </a:extLst>
          </p:cNvPr>
          <p:cNvSpPr/>
          <p:nvPr userDrawn="1"/>
        </p:nvSpPr>
        <p:spPr>
          <a:xfrm>
            <a:off x="10095953" y="3167645"/>
            <a:ext cx="1211660" cy="393975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0" name="图片 99">
            <a:extLst>
              <a:ext uri="{FF2B5EF4-FFF2-40B4-BE49-F238E27FC236}">
                <a16:creationId xmlns:a16="http://schemas.microsoft.com/office/drawing/2014/main" id="{4D36E9A1-7907-4613-85E1-8EA8865E10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2629" y="1622006"/>
            <a:ext cx="2638130" cy="1184690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2A6D2C2A-784A-4CDD-9259-176AC1C8247F}"/>
              </a:ext>
            </a:extLst>
          </p:cNvPr>
          <p:cNvSpPr/>
          <p:nvPr userDrawn="1"/>
        </p:nvSpPr>
        <p:spPr>
          <a:xfrm>
            <a:off x="4943872" y="2510177"/>
            <a:ext cx="5058772" cy="70173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zh-CN" altLang="en-US"/>
          </a:p>
        </p:txBody>
      </p:sp>
      <p:sp>
        <p:nvSpPr>
          <p:cNvPr id="23" name="文本占位符 15">
            <a:extLst>
              <a:ext uri="{FF2B5EF4-FFF2-40B4-BE49-F238E27FC236}">
                <a16:creationId xmlns:a16="http://schemas.microsoft.com/office/drawing/2014/main" id="{0343E5A6-EA80-4C01-BF97-BCEFFA6C78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00495" y="2642883"/>
            <a:ext cx="2646878" cy="53553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l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添加标题内容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FFA5FC1-8003-4D8F-A9DD-5FFD553D02AF}"/>
              </a:ext>
            </a:extLst>
          </p:cNvPr>
          <p:cNvSpPr/>
          <p:nvPr userDrawn="1"/>
        </p:nvSpPr>
        <p:spPr>
          <a:xfrm>
            <a:off x="4943872" y="3607578"/>
            <a:ext cx="5058772" cy="70173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zh-CN" altLang="en-US"/>
          </a:p>
        </p:txBody>
      </p:sp>
      <p:sp>
        <p:nvSpPr>
          <p:cNvPr id="26" name="文本占位符 15">
            <a:extLst>
              <a:ext uri="{FF2B5EF4-FFF2-40B4-BE49-F238E27FC236}">
                <a16:creationId xmlns:a16="http://schemas.microsoft.com/office/drawing/2014/main" id="{8667BBB9-C422-4BEE-A24A-AF81D11E44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00495" y="3740284"/>
            <a:ext cx="2646878" cy="53553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l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添加标题内容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631EC80F-1DD0-40CE-AECD-2269E224DEE5}"/>
              </a:ext>
            </a:extLst>
          </p:cNvPr>
          <p:cNvSpPr/>
          <p:nvPr userDrawn="1"/>
        </p:nvSpPr>
        <p:spPr>
          <a:xfrm>
            <a:off x="4943872" y="4704979"/>
            <a:ext cx="5058772" cy="70173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zh-CN" altLang="en-US"/>
          </a:p>
        </p:txBody>
      </p:sp>
      <p:sp>
        <p:nvSpPr>
          <p:cNvPr id="29" name="文本占位符 15">
            <a:extLst>
              <a:ext uri="{FF2B5EF4-FFF2-40B4-BE49-F238E27FC236}">
                <a16:creationId xmlns:a16="http://schemas.microsoft.com/office/drawing/2014/main" id="{0ECE10AF-B928-4123-881C-32E739D10E0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00495" y="4837685"/>
            <a:ext cx="2646878" cy="53553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l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添加标题内容</a:t>
            </a: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C0E36A91-9470-437F-BA26-28816650838A}"/>
              </a:ext>
            </a:extLst>
          </p:cNvPr>
          <p:cNvSpPr/>
          <p:nvPr userDrawn="1"/>
        </p:nvSpPr>
        <p:spPr>
          <a:xfrm>
            <a:off x="1604714" y="2625872"/>
            <a:ext cx="2177591" cy="1178350"/>
          </a:xfrm>
          <a:custGeom>
            <a:avLst/>
            <a:gdLst>
              <a:gd name="connsiteX0" fmla="*/ 0 w 2177591"/>
              <a:gd name="connsiteY0" fmla="*/ 1178350 h 1178350"/>
              <a:gd name="connsiteX1" fmla="*/ 0 w 2177591"/>
              <a:gd name="connsiteY1" fmla="*/ 0 h 1178350"/>
              <a:gd name="connsiteX2" fmla="*/ 2177591 w 2177591"/>
              <a:gd name="connsiteY2" fmla="*/ 0 h 1178350"/>
              <a:gd name="connsiteX3" fmla="*/ 2177591 w 2177591"/>
              <a:gd name="connsiteY3" fmla="*/ 1178350 h 117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591" h="1178350">
                <a:moveTo>
                  <a:pt x="0" y="1178350"/>
                </a:moveTo>
                <a:lnTo>
                  <a:pt x="0" y="0"/>
                </a:lnTo>
                <a:lnTo>
                  <a:pt x="2177591" y="0"/>
                </a:lnTo>
                <a:lnTo>
                  <a:pt x="2177591" y="1178350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D7AB9539-0BAC-44F6-8A9A-CE5AC661530B}"/>
              </a:ext>
            </a:extLst>
          </p:cNvPr>
          <p:cNvSpPr/>
          <p:nvPr userDrawn="1"/>
        </p:nvSpPr>
        <p:spPr>
          <a:xfrm flipV="1">
            <a:off x="1604714" y="4386214"/>
            <a:ext cx="2177591" cy="341467"/>
          </a:xfrm>
          <a:custGeom>
            <a:avLst/>
            <a:gdLst>
              <a:gd name="connsiteX0" fmla="*/ 0 w 2177591"/>
              <a:gd name="connsiteY0" fmla="*/ 1178350 h 1178350"/>
              <a:gd name="connsiteX1" fmla="*/ 0 w 2177591"/>
              <a:gd name="connsiteY1" fmla="*/ 0 h 1178350"/>
              <a:gd name="connsiteX2" fmla="*/ 2177591 w 2177591"/>
              <a:gd name="connsiteY2" fmla="*/ 0 h 1178350"/>
              <a:gd name="connsiteX3" fmla="*/ 2177591 w 2177591"/>
              <a:gd name="connsiteY3" fmla="*/ 1178350 h 117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591" h="1178350">
                <a:moveTo>
                  <a:pt x="0" y="1178350"/>
                </a:moveTo>
                <a:lnTo>
                  <a:pt x="0" y="0"/>
                </a:lnTo>
                <a:lnTo>
                  <a:pt x="2177591" y="0"/>
                </a:lnTo>
                <a:lnTo>
                  <a:pt x="2177591" y="1178350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等腰三角形 37">
            <a:extLst>
              <a:ext uri="{FF2B5EF4-FFF2-40B4-BE49-F238E27FC236}">
                <a16:creationId xmlns:a16="http://schemas.microsoft.com/office/drawing/2014/main" id="{E987CE83-D715-4553-A35F-34199215FFA2}"/>
              </a:ext>
            </a:extLst>
          </p:cNvPr>
          <p:cNvSpPr/>
          <p:nvPr userDrawn="1"/>
        </p:nvSpPr>
        <p:spPr>
          <a:xfrm>
            <a:off x="9714980" y="1688665"/>
            <a:ext cx="253872" cy="48300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等腰三角形 38">
            <a:extLst>
              <a:ext uri="{FF2B5EF4-FFF2-40B4-BE49-F238E27FC236}">
                <a16:creationId xmlns:a16="http://schemas.microsoft.com/office/drawing/2014/main" id="{F23FE730-3D4C-40FB-86D4-74E30FE903AA}"/>
              </a:ext>
            </a:extLst>
          </p:cNvPr>
          <p:cNvSpPr/>
          <p:nvPr userDrawn="1"/>
        </p:nvSpPr>
        <p:spPr>
          <a:xfrm>
            <a:off x="9482664" y="1770317"/>
            <a:ext cx="196301" cy="401348"/>
          </a:xfrm>
          <a:prstGeom prst="triangle">
            <a:avLst>
              <a:gd name="adj" fmla="val 53919"/>
            </a:avLst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等腰三角形 39">
            <a:extLst>
              <a:ext uri="{FF2B5EF4-FFF2-40B4-BE49-F238E27FC236}">
                <a16:creationId xmlns:a16="http://schemas.microsoft.com/office/drawing/2014/main" id="{A495F82E-AFCB-4924-81CE-C9BDA324FBF7}"/>
              </a:ext>
            </a:extLst>
          </p:cNvPr>
          <p:cNvSpPr/>
          <p:nvPr userDrawn="1"/>
        </p:nvSpPr>
        <p:spPr>
          <a:xfrm>
            <a:off x="9616829" y="1798195"/>
            <a:ext cx="196301" cy="373470"/>
          </a:xfrm>
          <a:prstGeom prst="triangl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等腰三角形 40">
            <a:extLst>
              <a:ext uri="{FF2B5EF4-FFF2-40B4-BE49-F238E27FC236}">
                <a16:creationId xmlns:a16="http://schemas.microsoft.com/office/drawing/2014/main" id="{3559A074-A467-45EE-BB3A-D464FE8C6CED}"/>
              </a:ext>
            </a:extLst>
          </p:cNvPr>
          <p:cNvSpPr/>
          <p:nvPr userDrawn="1"/>
        </p:nvSpPr>
        <p:spPr>
          <a:xfrm>
            <a:off x="9742137" y="2747702"/>
            <a:ext cx="224767" cy="48300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等腰三角形 41">
            <a:extLst>
              <a:ext uri="{FF2B5EF4-FFF2-40B4-BE49-F238E27FC236}">
                <a16:creationId xmlns:a16="http://schemas.microsoft.com/office/drawing/2014/main" id="{8E05F6DB-4001-4088-B26C-73B1651A6F03}"/>
              </a:ext>
            </a:extLst>
          </p:cNvPr>
          <p:cNvSpPr/>
          <p:nvPr userDrawn="1"/>
        </p:nvSpPr>
        <p:spPr>
          <a:xfrm>
            <a:off x="9509822" y="2829354"/>
            <a:ext cx="173796" cy="401348"/>
          </a:xfrm>
          <a:prstGeom prst="triangle">
            <a:avLst>
              <a:gd name="adj" fmla="val 53919"/>
            </a:avLst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等腰三角形 42">
            <a:extLst>
              <a:ext uri="{FF2B5EF4-FFF2-40B4-BE49-F238E27FC236}">
                <a16:creationId xmlns:a16="http://schemas.microsoft.com/office/drawing/2014/main" id="{8FC87FA9-3B82-48DA-9DBD-C2A6EBECFDEB}"/>
              </a:ext>
            </a:extLst>
          </p:cNvPr>
          <p:cNvSpPr/>
          <p:nvPr userDrawn="1"/>
        </p:nvSpPr>
        <p:spPr>
          <a:xfrm>
            <a:off x="9643987" y="2857232"/>
            <a:ext cx="173796" cy="373470"/>
          </a:xfrm>
          <a:prstGeom prst="triangl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4" name="等腰三角形 43">
            <a:extLst>
              <a:ext uri="{FF2B5EF4-FFF2-40B4-BE49-F238E27FC236}">
                <a16:creationId xmlns:a16="http://schemas.microsoft.com/office/drawing/2014/main" id="{701E9C53-D06F-4937-ADC9-CF6685472125}"/>
              </a:ext>
            </a:extLst>
          </p:cNvPr>
          <p:cNvSpPr/>
          <p:nvPr userDrawn="1"/>
        </p:nvSpPr>
        <p:spPr>
          <a:xfrm>
            <a:off x="9742137" y="3845103"/>
            <a:ext cx="224767" cy="48300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等腰三角形 44">
            <a:extLst>
              <a:ext uri="{FF2B5EF4-FFF2-40B4-BE49-F238E27FC236}">
                <a16:creationId xmlns:a16="http://schemas.microsoft.com/office/drawing/2014/main" id="{CB42E37B-58C5-4C2B-9627-1B3BB69C4BC4}"/>
              </a:ext>
            </a:extLst>
          </p:cNvPr>
          <p:cNvSpPr/>
          <p:nvPr userDrawn="1"/>
        </p:nvSpPr>
        <p:spPr>
          <a:xfrm>
            <a:off x="9509822" y="3926755"/>
            <a:ext cx="173796" cy="401348"/>
          </a:xfrm>
          <a:prstGeom prst="triangle">
            <a:avLst>
              <a:gd name="adj" fmla="val 53919"/>
            </a:avLst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等腰三角形 45">
            <a:extLst>
              <a:ext uri="{FF2B5EF4-FFF2-40B4-BE49-F238E27FC236}">
                <a16:creationId xmlns:a16="http://schemas.microsoft.com/office/drawing/2014/main" id="{E33B1F84-1FA3-4696-984A-AC8034B33D21}"/>
              </a:ext>
            </a:extLst>
          </p:cNvPr>
          <p:cNvSpPr/>
          <p:nvPr userDrawn="1"/>
        </p:nvSpPr>
        <p:spPr>
          <a:xfrm>
            <a:off x="9643987" y="3954633"/>
            <a:ext cx="173796" cy="373470"/>
          </a:xfrm>
          <a:prstGeom prst="triangl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7" name="等腰三角形 46">
            <a:extLst>
              <a:ext uri="{FF2B5EF4-FFF2-40B4-BE49-F238E27FC236}">
                <a16:creationId xmlns:a16="http://schemas.microsoft.com/office/drawing/2014/main" id="{6C4E2628-68B6-49DB-8735-C146F41C9CAD}"/>
              </a:ext>
            </a:extLst>
          </p:cNvPr>
          <p:cNvSpPr/>
          <p:nvPr userDrawn="1"/>
        </p:nvSpPr>
        <p:spPr>
          <a:xfrm>
            <a:off x="9748737" y="4942504"/>
            <a:ext cx="224767" cy="48300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等腰三角形 47">
            <a:extLst>
              <a:ext uri="{FF2B5EF4-FFF2-40B4-BE49-F238E27FC236}">
                <a16:creationId xmlns:a16="http://schemas.microsoft.com/office/drawing/2014/main" id="{2034690A-8069-426B-941E-E84C5F4857D9}"/>
              </a:ext>
            </a:extLst>
          </p:cNvPr>
          <p:cNvSpPr/>
          <p:nvPr userDrawn="1"/>
        </p:nvSpPr>
        <p:spPr>
          <a:xfrm>
            <a:off x="9516422" y="5024156"/>
            <a:ext cx="173796" cy="401348"/>
          </a:xfrm>
          <a:prstGeom prst="triangle">
            <a:avLst>
              <a:gd name="adj" fmla="val 53919"/>
            </a:avLst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等腰三角形 48">
            <a:extLst>
              <a:ext uri="{FF2B5EF4-FFF2-40B4-BE49-F238E27FC236}">
                <a16:creationId xmlns:a16="http://schemas.microsoft.com/office/drawing/2014/main" id="{E51EA97C-B32D-4DCF-B6B6-E23BD6989B7D}"/>
              </a:ext>
            </a:extLst>
          </p:cNvPr>
          <p:cNvSpPr/>
          <p:nvPr userDrawn="1"/>
        </p:nvSpPr>
        <p:spPr>
          <a:xfrm>
            <a:off x="9650587" y="5052034"/>
            <a:ext cx="173796" cy="373470"/>
          </a:xfrm>
          <a:prstGeom prst="triangl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1" name="等腰三角形 50">
            <a:extLst>
              <a:ext uri="{FF2B5EF4-FFF2-40B4-BE49-F238E27FC236}">
                <a16:creationId xmlns:a16="http://schemas.microsoft.com/office/drawing/2014/main" id="{75950649-3F5B-40F2-A334-E05C139DF15D}"/>
              </a:ext>
            </a:extLst>
          </p:cNvPr>
          <p:cNvSpPr/>
          <p:nvPr userDrawn="1"/>
        </p:nvSpPr>
        <p:spPr>
          <a:xfrm rot="10800000">
            <a:off x="30346" y="15656"/>
            <a:ext cx="1049771" cy="2581771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等腰三角形 51">
            <a:extLst>
              <a:ext uri="{FF2B5EF4-FFF2-40B4-BE49-F238E27FC236}">
                <a16:creationId xmlns:a16="http://schemas.microsoft.com/office/drawing/2014/main" id="{C3186504-935E-4998-9483-D197348B04F9}"/>
              </a:ext>
            </a:extLst>
          </p:cNvPr>
          <p:cNvSpPr/>
          <p:nvPr userDrawn="1"/>
        </p:nvSpPr>
        <p:spPr>
          <a:xfrm rot="10800000">
            <a:off x="1060974" y="15656"/>
            <a:ext cx="1087463" cy="2041136"/>
          </a:xfrm>
          <a:prstGeom prst="triangle">
            <a:avLst>
              <a:gd name="adj" fmla="val 53919"/>
            </a:avLst>
          </a:prstGeom>
          <a:solidFill>
            <a:schemeClr val="accent2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等腰三角形 52">
            <a:extLst>
              <a:ext uri="{FF2B5EF4-FFF2-40B4-BE49-F238E27FC236}">
                <a16:creationId xmlns:a16="http://schemas.microsoft.com/office/drawing/2014/main" id="{9FA703DA-F071-429D-A7EA-6AEA91AF25E4}"/>
              </a:ext>
            </a:extLst>
          </p:cNvPr>
          <p:cNvSpPr/>
          <p:nvPr userDrawn="1"/>
        </p:nvSpPr>
        <p:spPr>
          <a:xfrm rot="10800000">
            <a:off x="408690" y="15656"/>
            <a:ext cx="1087462" cy="1828787"/>
          </a:xfrm>
          <a:prstGeom prst="triangle">
            <a:avLst/>
          </a:prstGeom>
          <a:solidFill>
            <a:schemeClr val="accent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F1A4DFD-6FE6-4097-A450-268AD5D745E6}"/>
              </a:ext>
            </a:extLst>
          </p:cNvPr>
          <p:cNvSpPr txBox="1"/>
          <p:nvPr userDrawn="1"/>
        </p:nvSpPr>
        <p:spPr>
          <a:xfrm>
            <a:off x="1896640" y="2852936"/>
            <a:ext cx="1700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</a:rPr>
              <a:t>目录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E2ED4BAD-4ACC-4F64-A4A2-11641AEC1810}"/>
              </a:ext>
            </a:extLst>
          </p:cNvPr>
          <p:cNvSpPr txBox="1"/>
          <p:nvPr userDrawn="1"/>
        </p:nvSpPr>
        <p:spPr>
          <a:xfrm>
            <a:off x="1086912" y="3762691"/>
            <a:ext cx="3113693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CONTENT</a:t>
            </a:r>
            <a:endParaRPr lang="zh-CN" altLang="en-US" sz="4000" b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E08FE1B-5EEC-43A5-860E-026A45146706}"/>
              </a:ext>
            </a:extLst>
          </p:cNvPr>
          <p:cNvSpPr/>
          <p:nvPr userDrawn="1"/>
        </p:nvSpPr>
        <p:spPr>
          <a:xfrm>
            <a:off x="4738935" y="1591709"/>
            <a:ext cx="900000" cy="64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+mj-lt"/>
              </a:rPr>
              <a:t>01</a:t>
            </a:r>
            <a:endParaRPr lang="zh-CN" altLang="en-US" sz="4000" b="1" dirty="0">
              <a:latin typeface="+mj-lt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5619F451-2CA4-4D73-911D-78457BDE0080}"/>
              </a:ext>
            </a:extLst>
          </p:cNvPr>
          <p:cNvSpPr/>
          <p:nvPr userDrawn="1"/>
        </p:nvSpPr>
        <p:spPr>
          <a:xfrm>
            <a:off x="4738935" y="2687233"/>
            <a:ext cx="900000" cy="64800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+mj-lt"/>
              </a:rPr>
              <a:t>02</a:t>
            </a:r>
            <a:endParaRPr lang="zh-CN" altLang="en-US" sz="4000" b="1" dirty="0">
              <a:latin typeface="+mj-lt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91A93A67-5411-4D06-89C7-D4BDBD29280D}"/>
              </a:ext>
            </a:extLst>
          </p:cNvPr>
          <p:cNvSpPr/>
          <p:nvPr userDrawn="1"/>
        </p:nvSpPr>
        <p:spPr>
          <a:xfrm>
            <a:off x="4738935" y="3782757"/>
            <a:ext cx="900000" cy="64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+mj-lt"/>
              </a:rPr>
              <a:t>03</a:t>
            </a:r>
            <a:endParaRPr lang="zh-CN" altLang="en-US" sz="4000" b="1" dirty="0">
              <a:latin typeface="+mj-lt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0BA281EA-F7E0-4D4C-9F2D-0C4A486FBA5A}"/>
              </a:ext>
            </a:extLst>
          </p:cNvPr>
          <p:cNvSpPr/>
          <p:nvPr userDrawn="1"/>
        </p:nvSpPr>
        <p:spPr>
          <a:xfrm>
            <a:off x="4738935" y="4878281"/>
            <a:ext cx="900000" cy="64800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+mj-lt"/>
              </a:rPr>
              <a:t>04</a:t>
            </a:r>
            <a:endParaRPr lang="zh-CN" alt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3587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91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bg>
      <p:bgPr>
        <a:gradFill>
          <a:gsLst>
            <a:gs pos="38000">
              <a:schemeClr val="accent1"/>
            </a:gs>
            <a:gs pos="99000">
              <a:schemeClr val="accent2"/>
            </a:gs>
            <a:gs pos="0">
              <a:schemeClr val="accent1">
                <a:alpha val="70000"/>
              </a:schemeClr>
            </a:gs>
            <a:gs pos="85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9FC35CF0-4D6F-4C71-990D-EDAAE92EFE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011" t="21898" r="7665" b="11791"/>
          <a:stretch/>
        </p:blipFill>
        <p:spPr>
          <a:xfrm>
            <a:off x="0" y="1"/>
            <a:ext cx="12204333" cy="684234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40C61BE-1210-44B5-B56F-C4D49F1339BB}"/>
              </a:ext>
            </a:extLst>
          </p:cNvPr>
          <p:cNvSpPr/>
          <p:nvPr userDrawn="1"/>
        </p:nvSpPr>
        <p:spPr>
          <a:xfrm>
            <a:off x="2063552" y="1935882"/>
            <a:ext cx="2880000" cy="223907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文本占位符 15">
            <a:extLst>
              <a:ext uri="{FF2B5EF4-FFF2-40B4-BE49-F238E27FC236}">
                <a16:creationId xmlns:a16="http://schemas.microsoft.com/office/drawing/2014/main" id="{94383991-7DEC-479A-A4FB-B17F47204F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51878" y="2128682"/>
            <a:ext cx="2836033" cy="2239074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1">
            <a:spAutoFit/>
          </a:bodyPr>
          <a:lstStyle>
            <a:lvl1pPr marL="0" indent="0" algn="ctr">
              <a:buNone/>
              <a:defRPr sz="15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17" name="文本占位符 15">
            <a:extLst>
              <a:ext uri="{FF2B5EF4-FFF2-40B4-BE49-F238E27FC236}">
                <a16:creationId xmlns:a16="http://schemas.microsoft.com/office/drawing/2014/main" id="{B57CA915-53D0-45AE-BB48-9FEAFFBC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21921" y="3308850"/>
            <a:ext cx="6538952" cy="84023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添加标题内容</a:t>
            </a:r>
          </a:p>
        </p:txBody>
      </p:sp>
      <p:sp>
        <p:nvSpPr>
          <p:cNvPr id="19" name="等腰三角形 18">
            <a:extLst>
              <a:ext uri="{FF2B5EF4-FFF2-40B4-BE49-F238E27FC236}">
                <a16:creationId xmlns:a16="http://schemas.microsoft.com/office/drawing/2014/main" id="{8B1E0360-5BEA-4331-B4EE-63DF318B6BC8}"/>
              </a:ext>
            </a:extLst>
          </p:cNvPr>
          <p:cNvSpPr/>
          <p:nvPr userDrawn="1"/>
        </p:nvSpPr>
        <p:spPr>
          <a:xfrm>
            <a:off x="96385" y="2842067"/>
            <a:ext cx="1319095" cy="4119561"/>
          </a:xfrm>
          <a:prstGeom prst="triangle">
            <a:avLst>
              <a:gd name="adj" fmla="val 55822"/>
            </a:avLst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等腰三角形 19">
            <a:extLst>
              <a:ext uri="{FF2B5EF4-FFF2-40B4-BE49-F238E27FC236}">
                <a16:creationId xmlns:a16="http://schemas.microsoft.com/office/drawing/2014/main" id="{138A8221-5401-4B7E-B940-D86E1E67148B}"/>
              </a:ext>
            </a:extLst>
          </p:cNvPr>
          <p:cNvSpPr/>
          <p:nvPr userDrawn="1"/>
        </p:nvSpPr>
        <p:spPr>
          <a:xfrm>
            <a:off x="11200355" y="4367756"/>
            <a:ext cx="991645" cy="2593872"/>
          </a:xfrm>
          <a:prstGeom prst="triangle">
            <a:avLst>
              <a:gd name="adj" fmla="val 55822"/>
            </a:avLst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等腰三角形 20">
            <a:extLst>
              <a:ext uri="{FF2B5EF4-FFF2-40B4-BE49-F238E27FC236}">
                <a16:creationId xmlns:a16="http://schemas.microsoft.com/office/drawing/2014/main" id="{8545A6E7-3FB6-4F57-9D97-8F9FF52E822B}"/>
              </a:ext>
            </a:extLst>
          </p:cNvPr>
          <p:cNvSpPr/>
          <p:nvPr userDrawn="1"/>
        </p:nvSpPr>
        <p:spPr>
          <a:xfrm>
            <a:off x="-370715" y="4005290"/>
            <a:ext cx="1226208" cy="3670499"/>
          </a:xfrm>
          <a:prstGeom prst="triangle">
            <a:avLst>
              <a:gd name="adj" fmla="val 55822"/>
            </a:avLst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等腰三角形 21">
            <a:extLst>
              <a:ext uri="{FF2B5EF4-FFF2-40B4-BE49-F238E27FC236}">
                <a16:creationId xmlns:a16="http://schemas.microsoft.com/office/drawing/2014/main" id="{6D88D757-AB82-480C-93D0-939ACD88732F}"/>
              </a:ext>
            </a:extLst>
          </p:cNvPr>
          <p:cNvSpPr/>
          <p:nvPr userDrawn="1"/>
        </p:nvSpPr>
        <p:spPr>
          <a:xfrm>
            <a:off x="10769228" y="5445224"/>
            <a:ext cx="991645" cy="2593872"/>
          </a:xfrm>
          <a:prstGeom prst="triangle">
            <a:avLst>
              <a:gd name="adj" fmla="val 55822"/>
            </a:avLst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等腰三角形 22">
            <a:extLst>
              <a:ext uri="{FF2B5EF4-FFF2-40B4-BE49-F238E27FC236}">
                <a16:creationId xmlns:a16="http://schemas.microsoft.com/office/drawing/2014/main" id="{C362B5A7-8770-4949-85EF-44DD09270AFA}"/>
              </a:ext>
            </a:extLst>
          </p:cNvPr>
          <p:cNvSpPr/>
          <p:nvPr userDrawn="1"/>
        </p:nvSpPr>
        <p:spPr>
          <a:xfrm>
            <a:off x="989503" y="3462223"/>
            <a:ext cx="1407631" cy="4213566"/>
          </a:xfrm>
          <a:prstGeom prst="triangle">
            <a:avLst>
              <a:gd name="adj" fmla="val 55822"/>
            </a:avLst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AD21C995-BC7E-4A69-8C1C-50243844A2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69718" y="2460334"/>
            <a:ext cx="2638130" cy="118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31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占位符 15">
            <a:extLst>
              <a:ext uri="{FF2B5EF4-FFF2-40B4-BE49-F238E27FC236}">
                <a16:creationId xmlns:a16="http://schemas.microsoft.com/office/drawing/2014/main" id="{7C9B52EF-2A1F-4B65-8DD7-43EE4A294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003" y="520434"/>
            <a:ext cx="4872981" cy="5355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添加标题内容</a:t>
            </a:r>
          </a:p>
        </p:txBody>
      </p:sp>
      <p:sp>
        <p:nvSpPr>
          <p:cNvPr id="37" name="等腰三角形 36">
            <a:extLst>
              <a:ext uri="{FF2B5EF4-FFF2-40B4-BE49-F238E27FC236}">
                <a16:creationId xmlns:a16="http://schemas.microsoft.com/office/drawing/2014/main" id="{D3D96CBF-C83B-49DA-B449-2D610A683334}"/>
              </a:ext>
            </a:extLst>
          </p:cNvPr>
          <p:cNvSpPr/>
          <p:nvPr userDrawn="1"/>
        </p:nvSpPr>
        <p:spPr>
          <a:xfrm rot="10800000">
            <a:off x="720138" y="-16832"/>
            <a:ext cx="571504" cy="1168469"/>
          </a:xfrm>
          <a:prstGeom prst="triangle">
            <a:avLst>
              <a:gd name="adj" fmla="val 53919"/>
            </a:avLst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等腰三角形 37">
            <a:extLst>
              <a:ext uri="{FF2B5EF4-FFF2-40B4-BE49-F238E27FC236}">
                <a16:creationId xmlns:a16="http://schemas.microsoft.com/office/drawing/2014/main" id="{B06638AA-B98E-4128-AEFE-249E66A4EDFF}"/>
              </a:ext>
            </a:extLst>
          </p:cNvPr>
          <p:cNvSpPr/>
          <p:nvPr userDrawn="1"/>
        </p:nvSpPr>
        <p:spPr>
          <a:xfrm rot="10800000">
            <a:off x="329535" y="-16832"/>
            <a:ext cx="571504" cy="1087304"/>
          </a:xfrm>
          <a:prstGeom prst="triangl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877E7E58-B439-42BE-9E5E-FBCCF32602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6279" y="184026"/>
            <a:ext cx="2638130" cy="1184690"/>
          </a:xfrm>
          <a:prstGeom prst="rect">
            <a:avLst/>
          </a:prstGeom>
        </p:spPr>
      </p:pic>
      <p:sp>
        <p:nvSpPr>
          <p:cNvPr id="9" name="等腰三角形 8">
            <a:extLst>
              <a:ext uri="{FF2B5EF4-FFF2-40B4-BE49-F238E27FC236}">
                <a16:creationId xmlns:a16="http://schemas.microsoft.com/office/drawing/2014/main" id="{CFE92248-66F1-4F92-8C3D-1EF989C0B831}"/>
              </a:ext>
            </a:extLst>
          </p:cNvPr>
          <p:cNvSpPr/>
          <p:nvPr userDrawn="1"/>
        </p:nvSpPr>
        <p:spPr>
          <a:xfrm rot="10800000">
            <a:off x="-1" y="-16832"/>
            <a:ext cx="615286" cy="140618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874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BA01C2BE-42B4-4111-810F-9F08983F8FC9}"/>
              </a:ext>
            </a:extLst>
          </p:cNvPr>
          <p:cNvSpPr/>
          <p:nvPr userDrawn="1"/>
        </p:nvSpPr>
        <p:spPr>
          <a:xfrm>
            <a:off x="7464152" y="1772816"/>
            <a:ext cx="4727848" cy="5085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877E7E58-B439-42BE-9E5E-FBCCF32602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6279" y="184026"/>
            <a:ext cx="2638130" cy="1184690"/>
          </a:xfrm>
          <a:prstGeom prst="rect">
            <a:avLst/>
          </a:prstGeom>
        </p:spPr>
      </p:pic>
      <p:sp>
        <p:nvSpPr>
          <p:cNvPr id="14" name="文本占位符 15">
            <a:extLst>
              <a:ext uri="{FF2B5EF4-FFF2-40B4-BE49-F238E27FC236}">
                <a16:creationId xmlns:a16="http://schemas.microsoft.com/office/drawing/2014/main" id="{BC9E000C-D8CC-47F2-8A81-1A6F8B3AE3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003" y="520434"/>
            <a:ext cx="4872981" cy="5355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添加标题内容</a:t>
            </a:r>
          </a:p>
        </p:txBody>
      </p:sp>
      <p:sp>
        <p:nvSpPr>
          <p:cNvPr id="17" name="等腰三角形 16">
            <a:extLst>
              <a:ext uri="{FF2B5EF4-FFF2-40B4-BE49-F238E27FC236}">
                <a16:creationId xmlns:a16="http://schemas.microsoft.com/office/drawing/2014/main" id="{1D28F7C9-D994-4660-B8D2-DA1115BA5BFC}"/>
              </a:ext>
            </a:extLst>
          </p:cNvPr>
          <p:cNvSpPr/>
          <p:nvPr userDrawn="1"/>
        </p:nvSpPr>
        <p:spPr>
          <a:xfrm rot="10800000">
            <a:off x="720138" y="-16832"/>
            <a:ext cx="571504" cy="1168469"/>
          </a:xfrm>
          <a:prstGeom prst="triangle">
            <a:avLst>
              <a:gd name="adj" fmla="val 53919"/>
            </a:avLst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等腰三角形 17">
            <a:extLst>
              <a:ext uri="{FF2B5EF4-FFF2-40B4-BE49-F238E27FC236}">
                <a16:creationId xmlns:a16="http://schemas.microsoft.com/office/drawing/2014/main" id="{2B6821A6-2419-4913-9A6E-38F7ADAD01D6}"/>
              </a:ext>
            </a:extLst>
          </p:cNvPr>
          <p:cNvSpPr/>
          <p:nvPr userDrawn="1"/>
        </p:nvSpPr>
        <p:spPr>
          <a:xfrm rot="10800000">
            <a:off x="329535" y="-16832"/>
            <a:ext cx="571504" cy="1087304"/>
          </a:xfrm>
          <a:prstGeom prst="triangl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等腰三角形 10">
            <a:extLst>
              <a:ext uri="{FF2B5EF4-FFF2-40B4-BE49-F238E27FC236}">
                <a16:creationId xmlns:a16="http://schemas.microsoft.com/office/drawing/2014/main" id="{2794C41E-F98D-434A-87DE-C975123DB8DF}"/>
              </a:ext>
            </a:extLst>
          </p:cNvPr>
          <p:cNvSpPr/>
          <p:nvPr userDrawn="1"/>
        </p:nvSpPr>
        <p:spPr>
          <a:xfrm rot="10800000">
            <a:off x="-1" y="-16832"/>
            <a:ext cx="615286" cy="140618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图片占位符 4">
            <a:extLst>
              <a:ext uri="{FF2B5EF4-FFF2-40B4-BE49-F238E27FC236}">
                <a16:creationId xmlns:a16="http://schemas.microsoft.com/office/drawing/2014/main" id="{71C78418-E46B-4001-A037-2699C9F539D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4032" y="1163594"/>
            <a:ext cx="5400000" cy="5407014"/>
          </a:xfrm>
          <a:prstGeom prst="rect">
            <a:avLst/>
          </a:prstGeom>
          <a:ln w="12700">
            <a:noFill/>
          </a:ln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198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占位符 15">
            <a:extLst>
              <a:ext uri="{FF2B5EF4-FFF2-40B4-BE49-F238E27FC236}">
                <a16:creationId xmlns:a16="http://schemas.microsoft.com/office/drawing/2014/main" id="{7C9B52EF-2A1F-4B65-8DD7-43EE4A294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003" y="520434"/>
            <a:ext cx="4872981" cy="5355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添加标题内容</a:t>
            </a:r>
          </a:p>
        </p:txBody>
      </p:sp>
      <p:sp>
        <p:nvSpPr>
          <p:cNvPr id="37" name="等腰三角形 36">
            <a:extLst>
              <a:ext uri="{FF2B5EF4-FFF2-40B4-BE49-F238E27FC236}">
                <a16:creationId xmlns:a16="http://schemas.microsoft.com/office/drawing/2014/main" id="{D3D96CBF-C83B-49DA-B449-2D610A683334}"/>
              </a:ext>
            </a:extLst>
          </p:cNvPr>
          <p:cNvSpPr/>
          <p:nvPr userDrawn="1"/>
        </p:nvSpPr>
        <p:spPr>
          <a:xfrm rot="10800000">
            <a:off x="720138" y="-16832"/>
            <a:ext cx="571504" cy="1168469"/>
          </a:xfrm>
          <a:prstGeom prst="triangle">
            <a:avLst>
              <a:gd name="adj" fmla="val 53919"/>
            </a:avLst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等腰三角形 37">
            <a:extLst>
              <a:ext uri="{FF2B5EF4-FFF2-40B4-BE49-F238E27FC236}">
                <a16:creationId xmlns:a16="http://schemas.microsoft.com/office/drawing/2014/main" id="{B06638AA-B98E-4128-AEFE-249E66A4EDFF}"/>
              </a:ext>
            </a:extLst>
          </p:cNvPr>
          <p:cNvSpPr/>
          <p:nvPr userDrawn="1"/>
        </p:nvSpPr>
        <p:spPr>
          <a:xfrm rot="10800000">
            <a:off x="329535" y="-16832"/>
            <a:ext cx="571504" cy="1087304"/>
          </a:xfrm>
          <a:prstGeom prst="triangl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图片占位符 2">
            <a:extLst>
              <a:ext uri="{FF2B5EF4-FFF2-40B4-BE49-F238E27FC236}">
                <a16:creationId xmlns:a16="http://schemas.microsoft.com/office/drawing/2014/main" id="{73E4F5BC-5AC7-455F-94BF-E4E1880C8EEC}"/>
              </a:ext>
            </a:extLst>
          </p:cNvPr>
          <p:cNvSpPr>
            <a:spLocks noGrp="1"/>
          </p:cNvSpPr>
          <p:nvPr userDrawn="1">
            <p:ph type="pic" idx="1"/>
          </p:nvPr>
        </p:nvSpPr>
        <p:spPr>
          <a:xfrm>
            <a:off x="6096001" y="0"/>
            <a:ext cx="60833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877E7E58-B439-42BE-9E5E-FBCCF32602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6279" y="184026"/>
            <a:ext cx="2638130" cy="1184690"/>
          </a:xfrm>
          <a:prstGeom prst="rect">
            <a:avLst/>
          </a:prstGeom>
        </p:spPr>
      </p:pic>
      <p:sp>
        <p:nvSpPr>
          <p:cNvPr id="10" name="等腰三角形 9">
            <a:extLst>
              <a:ext uri="{FF2B5EF4-FFF2-40B4-BE49-F238E27FC236}">
                <a16:creationId xmlns:a16="http://schemas.microsoft.com/office/drawing/2014/main" id="{C6217DFC-4728-4D03-9A0E-4AE7ABBA91CA}"/>
              </a:ext>
            </a:extLst>
          </p:cNvPr>
          <p:cNvSpPr/>
          <p:nvPr userDrawn="1"/>
        </p:nvSpPr>
        <p:spPr>
          <a:xfrm rot="10800000">
            <a:off x="-1" y="-16832"/>
            <a:ext cx="615286" cy="140618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953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2">
            <a:extLst>
              <a:ext uri="{FF2B5EF4-FFF2-40B4-BE49-F238E27FC236}">
                <a16:creationId xmlns:a16="http://schemas.microsoft.com/office/drawing/2014/main" id="{73E4F5BC-5AC7-455F-94BF-E4E1880C8E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102667" y="2142328"/>
            <a:ext cx="2714353" cy="1885947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24" name="文本占位符 15">
            <a:extLst>
              <a:ext uri="{FF2B5EF4-FFF2-40B4-BE49-F238E27FC236}">
                <a16:creationId xmlns:a16="http://schemas.microsoft.com/office/drawing/2014/main" id="{7C9B52EF-2A1F-4B65-8DD7-43EE4A294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003" y="520434"/>
            <a:ext cx="4872981" cy="5355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添加标题内容</a:t>
            </a:r>
          </a:p>
        </p:txBody>
      </p:sp>
      <p:sp>
        <p:nvSpPr>
          <p:cNvPr id="37" name="等腰三角形 36">
            <a:extLst>
              <a:ext uri="{FF2B5EF4-FFF2-40B4-BE49-F238E27FC236}">
                <a16:creationId xmlns:a16="http://schemas.microsoft.com/office/drawing/2014/main" id="{D3D96CBF-C83B-49DA-B449-2D610A683334}"/>
              </a:ext>
            </a:extLst>
          </p:cNvPr>
          <p:cNvSpPr/>
          <p:nvPr userDrawn="1"/>
        </p:nvSpPr>
        <p:spPr>
          <a:xfrm rot="10800000">
            <a:off x="720138" y="-16832"/>
            <a:ext cx="571504" cy="1168469"/>
          </a:xfrm>
          <a:prstGeom prst="triangle">
            <a:avLst>
              <a:gd name="adj" fmla="val 53919"/>
            </a:avLst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等腰三角形 37">
            <a:extLst>
              <a:ext uri="{FF2B5EF4-FFF2-40B4-BE49-F238E27FC236}">
                <a16:creationId xmlns:a16="http://schemas.microsoft.com/office/drawing/2014/main" id="{B06638AA-B98E-4128-AEFE-249E66A4EDFF}"/>
              </a:ext>
            </a:extLst>
          </p:cNvPr>
          <p:cNvSpPr/>
          <p:nvPr userDrawn="1"/>
        </p:nvSpPr>
        <p:spPr>
          <a:xfrm rot="10800000">
            <a:off x="329535" y="-16832"/>
            <a:ext cx="571504" cy="1087304"/>
          </a:xfrm>
          <a:prstGeom prst="triangl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877E7E58-B439-42BE-9E5E-FBCCF32602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6279" y="184026"/>
            <a:ext cx="2638130" cy="1184690"/>
          </a:xfrm>
          <a:prstGeom prst="rect">
            <a:avLst/>
          </a:prstGeom>
        </p:spPr>
      </p:pic>
      <p:sp>
        <p:nvSpPr>
          <p:cNvPr id="16" name="图片占位符 2">
            <a:extLst>
              <a:ext uri="{FF2B5EF4-FFF2-40B4-BE49-F238E27FC236}">
                <a16:creationId xmlns:a16="http://schemas.microsoft.com/office/drawing/2014/main" id="{2B7DE2D9-7CC7-4B0E-8B3A-10CF024E8395}"/>
              </a:ext>
            </a:extLst>
          </p:cNvPr>
          <p:cNvSpPr>
            <a:spLocks noGrp="1"/>
          </p:cNvSpPr>
          <p:nvPr userDrawn="1">
            <p:ph type="pic" idx="17"/>
          </p:nvPr>
        </p:nvSpPr>
        <p:spPr>
          <a:xfrm>
            <a:off x="4752629" y="2142328"/>
            <a:ext cx="2714353" cy="1885947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19" name="图片占位符 2">
            <a:extLst>
              <a:ext uri="{FF2B5EF4-FFF2-40B4-BE49-F238E27FC236}">
                <a16:creationId xmlns:a16="http://schemas.microsoft.com/office/drawing/2014/main" id="{1A57BB73-248F-4964-9A56-900D2BE223BC}"/>
              </a:ext>
            </a:extLst>
          </p:cNvPr>
          <p:cNvSpPr>
            <a:spLocks noGrp="1"/>
          </p:cNvSpPr>
          <p:nvPr userDrawn="1">
            <p:ph type="pic" idx="19"/>
          </p:nvPr>
        </p:nvSpPr>
        <p:spPr>
          <a:xfrm>
            <a:off x="8402591" y="2142328"/>
            <a:ext cx="2714353" cy="1885947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12" name="等腰三角形 11">
            <a:extLst>
              <a:ext uri="{FF2B5EF4-FFF2-40B4-BE49-F238E27FC236}">
                <a16:creationId xmlns:a16="http://schemas.microsoft.com/office/drawing/2014/main" id="{2839BB1D-B4DA-42DB-AE7B-824C69F46DC0}"/>
              </a:ext>
            </a:extLst>
          </p:cNvPr>
          <p:cNvSpPr/>
          <p:nvPr userDrawn="1"/>
        </p:nvSpPr>
        <p:spPr>
          <a:xfrm rot="10800000">
            <a:off x="-1" y="-16832"/>
            <a:ext cx="615286" cy="140618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105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尾页">
    <p:bg>
      <p:bgPr>
        <a:gradFill>
          <a:gsLst>
            <a:gs pos="46000">
              <a:schemeClr val="accent1"/>
            </a:gs>
            <a:gs pos="99000">
              <a:schemeClr val="accent2"/>
            </a:gs>
            <a:gs pos="0">
              <a:schemeClr val="accent1">
                <a:alpha val="70000"/>
              </a:schemeClr>
            </a:gs>
            <a:gs pos="85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7477254-170A-45F0-BC90-2AC045FD33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011" t="21898" r="7665" b="11791"/>
          <a:stretch/>
        </p:blipFill>
        <p:spPr>
          <a:xfrm>
            <a:off x="0" y="1"/>
            <a:ext cx="12204333" cy="684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36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239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F1249F9E-8CA6-4132-9082-786BCE9EC8BE}"/>
              </a:ext>
            </a:extLst>
          </p:cNvPr>
          <p:cNvSpPr/>
          <p:nvPr userDrawn="1"/>
        </p:nvSpPr>
        <p:spPr>
          <a:xfrm>
            <a:off x="0" y="0"/>
            <a:ext cx="12180003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3B9C383-6116-4375-8952-5F086E8350EC}"/>
              </a:ext>
            </a:extLst>
          </p:cNvPr>
          <p:cNvSpPr/>
          <p:nvPr userDrawn="1"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标注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B0D8BDA-BBE6-440A-9F6D-EB391D24B1FD}"/>
              </a:ext>
            </a:extLst>
          </p:cNvPr>
          <p:cNvSpPr/>
          <p:nvPr userDrawn="1"/>
        </p:nvSpPr>
        <p:spPr>
          <a:xfrm>
            <a:off x="2450801" y="595724"/>
            <a:ext cx="1402001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字体使用 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行距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声明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作者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60F183-CE65-4910-9FA4-5C5FC1AC5135}"/>
              </a:ext>
            </a:extLst>
          </p:cNvPr>
          <p:cNvSpPr/>
          <p:nvPr userDrawn="1"/>
        </p:nvSpPr>
        <p:spPr>
          <a:xfrm>
            <a:off x="4159510" y="595724"/>
            <a:ext cx="7074345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英文 微软雅黑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中文 微软雅黑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正文 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1.3</a:t>
            </a: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微软资源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阿丁（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2307196475@qq.com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0364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gradFill flip="none" rotWithShape="1">
          <a:gsLst>
            <a:gs pos="39000">
              <a:schemeClr val="accent1"/>
            </a:gs>
            <a:gs pos="99000">
              <a:schemeClr val="accent2"/>
            </a:gs>
            <a:gs pos="0">
              <a:schemeClr val="accent1">
                <a:alpha val="66000"/>
              </a:schemeClr>
            </a:gs>
            <a:gs pos="85000">
              <a:schemeClr val="accent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图片 102">
            <a:extLst>
              <a:ext uri="{FF2B5EF4-FFF2-40B4-BE49-F238E27FC236}">
                <a16:creationId xmlns:a16="http://schemas.microsoft.com/office/drawing/2014/main" id="{56A65C90-C68E-4A5F-8CAF-4147D8E409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011" t="21898" r="7665" b="11791"/>
          <a:stretch/>
        </p:blipFill>
        <p:spPr>
          <a:xfrm>
            <a:off x="0" y="1"/>
            <a:ext cx="12204333" cy="6842344"/>
          </a:xfrm>
          <a:prstGeom prst="rect">
            <a:avLst/>
          </a:prstGeom>
        </p:spPr>
      </p:pic>
      <p:sp>
        <p:nvSpPr>
          <p:cNvPr id="55" name="矩形 54">
            <a:extLst>
              <a:ext uri="{FF2B5EF4-FFF2-40B4-BE49-F238E27FC236}">
                <a16:creationId xmlns:a16="http://schemas.microsoft.com/office/drawing/2014/main" id="{02D0A185-EE45-4E47-A3E1-36F11BC4EDF6}"/>
              </a:ext>
            </a:extLst>
          </p:cNvPr>
          <p:cNvSpPr/>
          <p:nvPr userDrawn="1"/>
        </p:nvSpPr>
        <p:spPr>
          <a:xfrm>
            <a:off x="4943872" y="1412776"/>
            <a:ext cx="5058772" cy="70173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zh-CN" altLang="en-US"/>
          </a:p>
        </p:txBody>
      </p:sp>
      <p:sp>
        <p:nvSpPr>
          <p:cNvPr id="68" name="文本占位符 15">
            <a:extLst>
              <a:ext uri="{FF2B5EF4-FFF2-40B4-BE49-F238E27FC236}">
                <a16:creationId xmlns:a16="http://schemas.microsoft.com/office/drawing/2014/main" id="{221F2FCD-C6C6-4D2D-9340-A62F20CB20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0495" y="1545482"/>
            <a:ext cx="2646878" cy="53553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l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添加标题内容</a:t>
            </a:r>
          </a:p>
        </p:txBody>
      </p:sp>
      <p:sp>
        <p:nvSpPr>
          <p:cNvPr id="97" name="等腰三角形 96">
            <a:extLst>
              <a:ext uri="{FF2B5EF4-FFF2-40B4-BE49-F238E27FC236}">
                <a16:creationId xmlns:a16="http://schemas.microsoft.com/office/drawing/2014/main" id="{74FC5773-15A5-4E54-B886-4F484CE61B2B}"/>
              </a:ext>
            </a:extLst>
          </p:cNvPr>
          <p:cNvSpPr/>
          <p:nvPr userDrawn="1"/>
        </p:nvSpPr>
        <p:spPr>
          <a:xfrm>
            <a:off x="9347225" y="2356255"/>
            <a:ext cx="1484026" cy="4751144"/>
          </a:xfrm>
          <a:prstGeom prst="triangle">
            <a:avLst>
              <a:gd name="adj" fmla="val 55822"/>
            </a:avLst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等腰三角形 97">
            <a:extLst>
              <a:ext uri="{FF2B5EF4-FFF2-40B4-BE49-F238E27FC236}">
                <a16:creationId xmlns:a16="http://schemas.microsoft.com/office/drawing/2014/main" id="{42ABAF38-5D0A-4AC5-A5EC-B23C4A44A131}"/>
              </a:ext>
            </a:extLst>
          </p:cNvPr>
          <p:cNvSpPr/>
          <p:nvPr userDrawn="1"/>
        </p:nvSpPr>
        <p:spPr>
          <a:xfrm>
            <a:off x="10547769" y="1348383"/>
            <a:ext cx="2201689" cy="5759016"/>
          </a:xfrm>
          <a:prstGeom prst="triangle">
            <a:avLst>
              <a:gd name="adj" fmla="val 55822"/>
            </a:avLst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等腰三角形 98">
            <a:extLst>
              <a:ext uri="{FF2B5EF4-FFF2-40B4-BE49-F238E27FC236}">
                <a16:creationId xmlns:a16="http://schemas.microsoft.com/office/drawing/2014/main" id="{A2C30CE5-6B69-4B67-9F73-6B5C1638E681}"/>
              </a:ext>
            </a:extLst>
          </p:cNvPr>
          <p:cNvSpPr/>
          <p:nvPr userDrawn="1"/>
        </p:nvSpPr>
        <p:spPr>
          <a:xfrm>
            <a:off x="10095953" y="3167645"/>
            <a:ext cx="1211660" cy="393975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0" name="图片 99">
            <a:extLst>
              <a:ext uri="{FF2B5EF4-FFF2-40B4-BE49-F238E27FC236}">
                <a16:creationId xmlns:a16="http://schemas.microsoft.com/office/drawing/2014/main" id="{4D36E9A1-7907-4613-85E1-8EA8865E10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2629" y="1622006"/>
            <a:ext cx="2638130" cy="1184690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2A6D2C2A-784A-4CDD-9259-176AC1C8247F}"/>
              </a:ext>
            </a:extLst>
          </p:cNvPr>
          <p:cNvSpPr/>
          <p:nvPr userDrawn="1"/>
        </p:nvSpPr>
        <p:spPr>
          <a:xfrm>
            <a:off x="4943872" y="2510177"/>
            <a:ext cx="5058772" cy="70173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zh-CN" altLang="en-US"/>
          </a:p>
        </p:txBody>
      </p:sp>
      <p:sp>
        <p:nvSpPr>
          <p:cNvPr id="23" name="文本占位符 15">
            <a:extLst>
              <a:ext uri="{FF2B5EF4-FFF2-40B4-BE49-F238E27FC236}">
                <a16:creationId xmlns:a16="http://schemas.microsoft.com/office/drawing/2014/main" id="{0343E5A6-EA80-4C01-BF97-BCEFFA6C78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00495" y="2642883"/>
            <a:ext cx="2646878" cy="53553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l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添加标题内容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FFA5FC1-8003-4D8F-A9DD-5FFD553D02AF}"/>
              </a:ext>
            </a:extLst>
          </p:cNvPr>
          <p:cNvSpPr/>
          <p:nvPr userDrawn="1"/>
        </p:nvSpPr>
        <p:spPr>
          <a:xfrm>
            <a:off x="4943872" y="3607578"/>
            <a:ext cx="5058772" cy="70173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zh-CN" altLang="en-US"/>
          </a:p>
        </p:txBody>
      </p:sp>
      <p:sp>
        <p:nvSpPr>
          <p:cNvPr id="26" name="文本占位符 15">
            <a:extLst>
              <a:ext uri="{FF2B5EF4-FFF2-40B4-BE49-F238E27FC236}">
                <a16:creationId xmlns:a16="http://schemas.microsoft.com/office/drawing/2014/main" id="{8667BBB9-C422-4BEE-A24A-AF81D11E44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00495" y="3740284"/>
            <a:ext cx="2646878" cy="53553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l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添加标题内容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631EC80F-1DD0-40CE-AECD-2269E224DEE5}"/>
              </a:ext>
            </a:extLst>
          </p:cNvPr>
          <p:cNvSpPr/>
          <p:nvPr userDrawn="1"/>
        </p:nvSpPr>
        <p:spPr>
          <a:xfrm>
            <a:off x="4943872" y="4704979"/>
            <a:ext cx="5058772" cy="70173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zh-CN" altLang="en-US"/>
          </a:p>
        </p:txBody>
      </p:sp>
      <p:sp>
        <p:nvSpPr>
          <p:cNvPr id="29" name="文本占位符 15">
            <a:extLst>
              <a:ext uri="{FF2B5EF4-FFF2-40B4-BE49-F238E27FC236}">
                <a16:creationId xmlns:a16="http://schemas.microsoft.com/office/drawing/2014/main" id="{0ECE10AF-B928-4123-881C-32E739D10E0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00495" y="4837685"/>
            <a:ext cx="2646878" cy="53553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l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添加标题内容</a:t>
            </a: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C0E36A91-9470-437F-BA26-28816650838A}"/>
              </a:ext>
            </a:extLst>
          </p:cNvPr>
          <p:cNvSpPr/>
          <p:nvPr userDrawn="1"/>
        </p:nvSpPr>
        <p:spPr>
          <a:xfrm>
            <a:off x="1604714" y="2625872"/>
            <a:ext cx="2177591" cy="1178350"/>
          </a:xfrm>
          <a:custGeom>
            <a:avLst/>
            <a:gdLst>
              <a:gd name="connsiteX0" fmla="*/ 0 w 2177591"/>
              <a:gd name="connsiteY0" fmla="*/ 1178350 h 1178350"/>
              <a:gd name="connsiteX1" fmla="*/ 0 w 2177591"/>
              <a:gd name="connsiteY1" fmla="*/ 0 h 1178350"/>
              <a:gd name="connsiteX2" fmla="*/ 2177591 w 2177591"/>
              <a:gd name="connsiteY2" fmla="*/ 0 h 1178350"/>
              <a:gd name="connsiteX3" fmla="*/ 2177591 w 2177591"/>
              <a:gd name="connsiteY3" fmla="*/ 1178350 h 117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591" h="1178350">
                <a:moveTo>
                  <a:pt x="0" y="1178350"/>
                </a:moveTo>
                <a:lnTo>
                  <a:pt x="0" y="0"/>
                </a:lnTo>
                <a:lnTo>
                  <a:pt x="2177591" y="0"/>
                </a:lnTo>
                <a:lnTo>
                  <a:pt x="2177591" y="1178350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D7AB9539-0BAC-44F6-8A9A-CE5AC661530B}"/>
              </a:ext>
            </a:extLst>
          </p:cNvPr>
          <p:cNvSpPr/>
          <p:nvPr userDrawn="1"/>
        </p:nvSpPr>
        <p:spPr>
          <a:xfrm flipV="1">
            <a:off x="1604714" y="4386214"/>
            <a:ext cx="2177591" cy="341467"/>
          </a:xfrm>
          <a:custGeom>
            <a:avLst/>
            <a:gdLst>
              <a:gd name="connsiteX0" fmla="*/ 0 w 2177591"/>
              <a:gd name="connsiteY0" fmla="*/ 1178350 h 1178350"/>
              <a:gd name="connsiteX1" fmla="*/ 0 w 2177591"/>
              <a:gd name="connsiteY1" fmla="*/ 0 h 1178350"/>
              <a:gd name="connsiteX2" fmla="*/ 2177591 w 2177591"/>
              <a:gd name="connsiteY2" fmla="*/ 0 h 1178350"/>
              <a:gd name="connsiteX3" fmla="*/ 2177591 w 2177591"/>
              <a:gd name="connsiteY3" fmla="*/ 1178350 h 117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591" h="1178350">
                <a:moveTo>
                  <a:pt x="0" y="1178350"/>
                </a:moveTo>
                <a:lnTo>
                  <a:pt x="0" y="0"/>
                </a:lnTo>
                <a:lnTo>
                  <a:pt x="2177591" y="0"/>
                </a:lnTo>
                <a:lnTo>
                  <a:pt x="2177591" y="1178350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等腰三角形 37">
            <a:extLst>
              <a:ext uri="{FF2B5EF4-FFF2-40B4-BE49-F238E27FC236}">
                <a16:creationId xmlns:a16="http://schemas.microsoft.com/office/drawing/2014/main" id="{E987CE83-D715-4553-A35F-34199215FFA2}"/>
              </a:ext>
            </a:extLst>
          </p:cNvPr>
          <p:cNvSpPr/>
          <p:nvPr userDrawn="1"/>
        </p:nvSpPr>
        <p:spPr>
          <a:xfrm>
            <a:off x="9714980" y="1688665"/>
            <a:ext cx="253872" cy="48300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等腰三角形 38">
            <a:extLst>
              <a:ext uri="{FF2B5EF4-FFF2-40B4-BE49-F238E27FC236}">
                <a16:creationId xmlns:a16="http://schemas.microsoft.com/office/drawing/2014/main" id="{F23FE730-3D4C-40FB-86D4-74E30FE903AA}"/>
              </a:ext>
            </a:extLst>
          </p:cNvPr>
          <p:cNvSpPr/>
          <p:nvPr userDrawn="1"/>
        </p:nvSpPr>
        <p:spPr>
          <a:xfrm>
            <a:off x="9482664" y="1770317"/>
            <a:ext cx="196301" cy="401348"/>
          </a:xfrm>
          <a:prstGeom prst="triangle">
            <a:avLst>
              <a:gd name="adj" fmla="val 53919"/>
            </a:avLst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等腰三角形 39">
            <a:extLst>
              <a:ext uri="{FF2B5EF4-FFF2-40B4-BE49-F238E27FC236}">
                <a16:creationId xmlns:a16="http://schemas.microsoft.com/office/drawing/2014/main" id="{A495F82E-AFCB-4924-81CE-C9BDA324FBF7}"/>
              </a:ext>
            </a:extLst>
          </p:cNvPr>
          <p:cNvSpPr/>
          <p:nvPr userDrawn="1"/>
        </p:nvSpPr>
        <p:spPr>
          <a:xfrm>
            <a:off x="9616829" y="1798195"/>
            <a:ext cx="196301" cy="373470"/>
          </a:xfrm>
          <a:prstGeom prst="triangl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等腰三角形 40">
            <a:extLst>
              <a:ext uri="{FF2B5EF4-FFF2-40B4-BE49-F238E27FC236}">
                <a16:creationId xmlns:a16="http://schemas.microsoft.com/office/drawing/2014/main" id="{3559A074-A467-45EE-BB3A-D464FE8C6CED}"/>
              </a:ext>
            </a:extLst>
          </p:cNvPr>
          <p:cNvSpPr/>
          <p:nvPr userDrawn="1"/>
        </p:nvSpPr>
        <p:spPr>
          <a:xfrm>
            <a:off x="9742137" y="2747702"/>
            <a:ext cx="224767" cy="48300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等腰三角形 41">
            <a:extLst>
              <a:ext uri="{FF2B5EF4-FFF2-40B4-BE49-F238E27FC236}">
                <a16:creationId xmlns:a16="http://schemas.microsoft.com/office/drawing/2014/main" id="{8E05F6DB-4001-4088-B26C-73B1651A6F03}"/>
              </a:ext>
            </a:extLst>
          </p:cNvPr>
          <p:cNvSpPr/>
          <p:nvPr userDrawn="1"/>
        </p:nvSpPr>
        <p:spPr>
          <a:xfrm>
            <a:off x="9509822" y="2829354"/>
            <a:ext cx="173796" cy="401348"/>
          </a:xfrm>
          <a:prstGeom prst="triangle">
            <a:avLst>
              <a:gd name="adj" fmla="val 53919"/>
            </a:avLst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等腰三角形 42">
            <a:extLst>
              <a:ext uri="{FF2B5EF4-FFF2-40B4-BE49-F238E27FC236}">
                <a16:creationId xmlns:a16="http://schemas.microsoft.com/office/drawing/2014/main" id="{8FC87FA9-3B82-48DA-9DBD-C2A6EBECFDEB}"/>
              </a:ext>
            </a:extLst>
          </p:cNvPr>
          <p:cNvSpPr/>
          <p:nvPr userDrawn="1"/>
        </p:nvSpPr>
        <p:spPr>
          <a:xfrm>
            <a:off x="9643987" y="2857232"/>
            <a:ext cx="173796" cy="373470"/>
          </a:xfrm>
          <a:prstGeom prst="triangl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4" name="等腰三角形 43">
            <a:extLst>
              <a:ext uri="{FF2B5EF4-FFF2-40B4-BE49-F238E27FC236}">
                <a16:creationId xmlns:a16="http://schemas.microsoft.com/office/drawing/2014/main" id="{701E9C53-D06F-4937-ADC9-CF6685472125}"/>
              </a:ext>
            </a:extLst>
          </p:cNvPr>
          <p:cNvSpPr/>
          <p:nvPr userDrawn="1"/>
        </p:nvSpPr>
        <p:spPr>
          <a:xfrm>
            <a:off x="9742137" y="3845103"/>
            <a:ext cx="224767" cy="48300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等腰三角形 44">
            <a:extLst>
              <a:ext uri="{FF2B5EF4-FFF2-40B4-BE49-F238E27FC236}">
                <a16:creationId xmlns:a16="http://schemas.microsoft.com/office/drawing/2014/main" id="{CB42E37B-58C5-4C2B-9627-1B3BB69C4BC4}"/>
              </a:ext>
            </a:extLst>
          </p:cNvPr>
          <p:cNvSpPr/>
          <p:nvPr userDrawn="1"/>
        </p:nvSpPr>
        <p:spPr>
          <a:xfrm>
            <a:off x="9509822" y="3926755"/>
            <a:ext cx="173796" cy="401348"/>
          </a:xfrm>
          <a:prstGeom prst="triangle">
            <a:avLst>
              <a:gd name="adj" fmla="val 53919"/>
            </a:avLst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等腰三角形 45">
            <a:extLst>
              <a:ext uri="{FF2B5EF4-FFF2-40B4-BE49-F238E27FC236}">
                <a16:creationId xmlns:a16="http://schemas.microsoft.com/office/drawing/2014/main" id="{E33B1F84-1FA3-4696-984A-AC8034B33D21}"/>
              </a:ext>
            </a:extLst>
          </p:cNvPr>
          <p:cNvSpPr/>
          <p:nvPr userDrawn="1"/>
        </p:nvSpPr>
        <p:spPr>
          <a:xfrm>
            <a:off x="9643987" y="3954633"/>
            <a:ext cx="173796" cy="373470"/>
          </a:xfrm>
          <a:prstGeom prst="triangl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7" name="等腰三角形 46">
            <a:extLst>
              <a:ext uri="{FF2B5EF4-FFF2-40B4-BE49-F238E27FC236}">
                <a16:creationId xmlns:a16="http://schemas.microsoft.com/office/drawing/2014/main" id="{6C4E2628-68B6-49DB-8735-C146F41C9CAD}"/>
              </a:ext>
            </a:extLst>
          </p:cNvPr>
          <p:cNvSpPr/>
          <p:nvPr userDrawn="1"/>
        </p:nvSpPr>
        <p:spPr>
          <a:xfrm>
            <a:off x="9748737" y="4942504"/>
            <a:ext cx="224767" cy="48300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等腰三角形 47">
            <a:extLst>
              <a:ext uri="{FF2B5EF4-FFF2-40B4-BE49-F238E27FC236}">
                <a16:creationId xmlns:a16="http://schemas.microsoft.com/office/drawing/2014/main" id="{2034690A-8069-426B-941E-E84C5F4857D9}"/>
              </a:ext>
            </a:extLst>
          </p:cNvPr>
          <p:cNvSpPr/>
          <p:nvPr userDrawn="1"/>
        </p:nvSpPr>
        <p:spPr>
          <a:xfrm>
            <a:off x="9516422" y="5024156"/>
            <a:ext cx="173796" cy="401348"/>
          </a:xfrm>
          <a:prstGeom prst="triangle">
            <a:avLst>
              <a:gd name="adj" fmla="val 53919"/>
            </a:avLst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等腰三角形 48">
            <a:extLst>
              <a:ext uri="{FF2B5EF4-FFF2-40B4-BE49-F238E27FC236}">
                <a16:creationId xmlns:a16="http://schemas.microsoft.com/office/drawing/2014/main" id="{E51EA97C-B32D-4DCF-B6B6-E23BD6989B7D}"/>
              </a:ext>
            </a:extLst>
          </p:cNvPr>
          <p:cNvSpPr/>
          <p:nvPr userDrawn="1"/>
        </p:nvSpPr>
        <p:spPr>
          <a:xfrm>
            <a:off x="9650587" y="5052034"/>
            <a:ext cx="173796" cy="373470"/>
          </a:xfrm>
          <a:prstGeom prst="triangl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1" name="等腰三角形 50">
            <a:extLst>
              <a:ext uri="{FF2B5EF4-FFF2-40B4-BE49-F238E27FC236}">
                <a16:creationId xmlns:a16="http://schemas.microsoft.com/office/drawing/2014/main" id="{75950649-3F5B-40F2-A334-E05C139DF15D}"/>
              </a:ext>
            </a:extLst>
          </p:cNvPr>
          <p:cNvSpPr/>
          <p:nvPr userDrawn="1"/>
        </p:nvSpPr>
        <p:spPr>
          <a:xfrm rot="10800000">
            <a:off x="30346" y="15656"/>
            <a:ext cx="1049771" cy="2581771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等腰三角形 51">
            <a:extLst>
              <a:ext uri="{FF2B5EF4-FFF2-40B4-BE49-F238E27FC236}">
                <a16:creationId xmlns:a16="http://schemas.microsoft.com/office/drawing/2014/main" id="{C3186504-935E-4998-9483-D197348B04F9}"/>
              </a:ext>
            </a:extLst>
          </p:cNvPr>
          <p:cNvSpPr/>
          <p:nvPr userDrawn="1"/>
        </p:nvSpPr>
        <p:spPr>
          <a:xfrm rot="10800000">
            <a:off x="1060974" y="15656"/>
            <a:ext cx="1087463" cy="2041136"/>
          </a:xfrm>
          <a:prstGeom prst="triangle">
            <a:avLst>
              <a:gd name="adj" fmla="val 53919"/>
            </a:avLst>
          </a:prstGeom>
          <a:solidFill>
            <a:schemeClr val="accent2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等腰三角形 52">
            <a:extLst>
              <a:ext uri="{FF2B5EF4-FFF2-40B4-BE49-F238E27FC236}">
                <a16:creationId xmlns:a16="http://schemas.microsoft.com/office/drawing/2014/main" id="{9FA703DA-F071-429D-A7EA-6AEA91AF25E4}"/>
              </a:ext>
            </a:extLst>
          </p:cNvPr>
          <p:cNvSpPr/>
          <p:nvPr userDrawn="1"/>
        </p:nvSpPr>
        <p:spPr>
          <a:xfrm rot="10800000">
            <a:off x="408690" y="15656"/>
            <a:ext cx="1087462" cy="1828787"/>
          </a:xfrm>
          <a:prstGeom prst="triangle">
            <a:avLst/>
          </a:prstGeom>
          <a:solidFill>
            <a:schemeClr val="accent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F1A4DFD-6FE6-4097-A450-268AD5D745E6}"/>
              </a:ext>
            </a:extLst>
          </p:cNvPr>
          <p:cNvSpPr txBox="1"/>
          <p:nvPr userDrawn="1"/>
        </p:nvSpPr>
        <p:spPr>
          <a:xfrm>
            <a:off x="1896640" y="2852936"/>
            <a:ext cx="1700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</a:rPr>
              <a:t>目录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E2ED4BAD-4ACC-4F64-A4A2-11641AEC1810}"/>
              </a:ext>
            </a:extLst>
          </p:cNvPr>
          <p:cNvSpPr txBox="1"/>
          <p:nvPr userDrawn="1"/>
        </p:nvSpPr>
        <p:spPr>
          <a:xfrm>
            <a:off x="1086912" y="3762691"/>
            <a:ext cx="3113693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CONTENT</a:t>
            </a:r>
            <a:endParaRPr lang="zh-CN" altLang="en-US" sz="4000" b="1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E08FE1B-5EEC-43A5-860E-026A45146706}"/>
              </a:ext>
            </a:extLst>
          </p:cNvPr>
          <p:cNvSpPr/>
          <p:nvPr userDrawn="1"/>
        </p:nvSpPr>
        <p:spPr>
          <a:xfrm>
            <a:off x="4738935" y="1591709"/>
            <a:ext cx="900000" cy="64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+mj-lt"/>
              </a:rPr>
              <a:t>01</a:t>
            </a:r>
            <a:endParaRPr lang="zh-CN" altLang="en-US" sz="4000" b="1" dirty="0">
              <a:latin typeface="+mj-lt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5619F451-2CA4-4D73-911D-78457BDE0080}"/>
              </a:ext>
            </a:extLst>
          </p:cNvPr>
          <p:cNvSpPr/>
          <p:nvPr userDrawn="1"/>
        </p:nvSpPr>
        <p:spPr>
          <a:xfrm>
            <a:off x="4738935" y="2687233"/>
            <a:ext cx="900000" cy="64800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+mj-lt"/>
              </a:rPr>
              <a:t>02</a:t>
            </a:r>
            <a:endParaRPr lang="zh-CN" altLang="en-US" sz="4000" b="1" dirty="0">
              <a:latin typeface="+mj-lt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91A93A67-5411-4D06-89C7-D4BDBD29280D}"/>
              </a:ext>
            </a:extLst>
          </p:cNvPr>
          <p:cNvSpPr/>
          <p:nvPr userDrawn="1"/>
        </p:nvSpPr>
        <p:spPr>
          <a:xfrm>
            <a:off x="4738935" y="3782757"/>
            <a:ext cx="900000" cy="64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+mj-lt"/>
              </a:rPr>
              <a:t>03</a:t>
            </a:r>
            <a:endParaRPr lang="zh-CN" altLang="en-US" sz="4000" b="1" dirty="0">
              <a:latin typeface="+mj-lt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0BA281EA-F7E0-4D4C-9F2D-0C4A486FBA5A}"/>
              </a:ext>
            </a:extLst>
          </p:cNvPr>
          <p:cNvSpPr/>
          <p:nvPr userDrawn="1"/>
        </p:nvSpPr>
        <p:spPr>
          <a:xfrm>
            <a:off x="4738935" y="4878281"/>
            <a:ext cx="900000" cy="64800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+mj-lt"/>
              </a:rPr>
              <a:t>04</a:t>
            </a:r>
            <a:endParaRPr lang="zh-CN" alt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78198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91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可替换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EB73B1F-2AB6-4270-B83D-10CF35033724}"/>
              </a:ext>
            </a:extLst>
          </p:cNvPr>
          <p:cNvSpPr/>
          <p:nvPr userDrawn="1"/>
        </p:nvSpPr>
        <p:spPr>
          <a:xfrm>
            <a:off x="440603" y="759873"/>
            <a:ext cx="1292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dirty="0"/>
              <a:t>可替换</a:t>
            </a:r>
            <a:r>
              <a:rPr lang="en-US" altLang="zh-CN" dirty="0"/>
              <a:t>icon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5692F15-E799-4BB7-9FF9-5EAA78F908F6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2" name="图形 11" descr="算盘 纯色填充">
            <a:extLst>
              <a:ext uri="{FF2B5EF4-FFF2-40B4-BE49-F238E27FC236}">
                <a16:creationId xmlns:a16="http://schemas.microsoft.com/office/drawing/2014/main" id="{E30A257F-9E1C-4434-BE98-A689F5D38EF7}"/>
              </a:ext>
            </a:extLst>
          </p:cNvPr>
          <p:cNvSpPr/>
          <p:nvPr/>
        </p:nvSpPr>
        <p:spPr>
          <a:xfrm>
            <a:off x="679845" y="1496323"/>
            <a:ext cx="614999" cy="495000"/>
          </a:xfrm>
          <a:custGeom>
            <a:avLst/>
            <a:gdLst>
              <a:gd name="connsiteX0" fmla="*/ 585000 w 614999"/>
              <a:gd name="connsiteY0" fmla="*/ 0 h 495000"/>
              <a:gd name="connsiteX1" fmla="*/ 30000 w 614999"/>
              <a:gd name="connsiteY1" fmla="*/ 0 h 495000"/>
              <a:gd name="connsiteX2" fmla="*/ 0 w 614999"/>
              <a:gd name="connsiteY2" fmla="*/ 30000 h 495000"/>
              <a:gd name="connsiteX3" fmla="*/ 0 w 614999"/>
              <a:gd name="connsiteY3" fmla="*/ 465000 h 495000"/>
              <a:gd name="connsiteX4" fmla="*/ 30000 w 614999"/>
              <a:gd name="connsiteY4" fmla="*/ 495000 h 495000"/>
              <a:gd name="connsiteX5" fmla="*/ 585000 w 614999"/>
              <a:gd name="connsiteY5" fmla="*/ 495000 h 495000"/>
              <a:gd name="connsiteX6" fmla="*/ 615000 w 614999"/>
              <a:gd name="connsiteY6" fmla="*/ 465000 h 495000"/>
              <a:gd name="connsiteX7" fmla="*/ 615000 w 614999"/>
              <a:gd name="connsiteY7" fmla="*/ 30000 h 495000"/>
              <a:gd name="connsiteX8" fmla="*/ 585000 w 614999"/>
              <a:gd name="connsiteY8" fmla="*/ 0 h 495000"/>
              <a:gd name="connsiteX9" fmla="*/ 570000 w 614999"/>
              <a:gd name="connsiteY9" fmla="*/ 180000 h 495000"/>
              <a:gd name="connsiteX10" fmla="*/ 502500 w 614999"/>
              <a:gd name="connsiteY10" fmla="*/ 180000 h 495000"/>
              <a:gd name="connsiteX11" fmla="*/ 502500 w 614999"/>
              <a:gd name="connsiteY11" fmla="*/ 165000 h 495000"/>
              <a:gd name="connsiteX12" fmla="*/ 532500 w 614999"/>
              <a:gd name="connsiteY12" fmla="*/ 135000 h 495000"/>
              <a:gd name="connsiteX13" fmla="*/ 502500 w 614999"/>
              <a:gd name="connsiteY13" fmla="*/ 105000 h 495000"/>
              <a:gd name="connsiteX14" fmla="*/ 502500 w 614999"/>
              <a:gd name="connsiteY14" fmla="*/ 45000 h 495000"/>
              <a:gd name="connsiteX15" fmla="*/ 570000 w 614999"/>
              <a:gd name="connsiteY15" fmla="*/ 45000 h 495000"/>
              <a:gd name="connsiteX16" fmla="*/ 472500 w 614999"/>
              <a:gd name="connsiteY16" fmla="*/ 285000 h 495000"/>
              <a:gd name="connsiteX17" fmla="*/ 472500 w 614999"/>
              <a:gd name="connsiteY17" fmla="*/ 375000 h 495000"/>
              <a:gd name="connsiteX18" fmla="*/ 442500 w 614999"/>
              <a:gd name="connsiteY18" fmla="*/ 405000 h 495000"/>
              <a:gd name="connsiteX19" fmla="*/ 472500 w 614999"/>
              <a:gd name="connsiteY19" fmla="*/ 435000 h 495000"/>
              <a:gd name="connsiteX20" fmla="*/ 472500 w 614999"/>
              <a:gd name="connsiteY20" fmla="*/ 450000 h 495000"/>
              <a:gd name="connsiteX21" fmla="*/ 382500 w 614999"/>
              <a:gd name="connsiteY21" fmla="*/ 450000 h 495000"/>
              <a:gd name="connsiteX22" fmla="*/ 382500 w 614999"/>
              <a:gd name="connsiteY22" fmla="*/ 435000 h 495000"/>
              <a:gd name="connsiteX23" fmla="*/ 412500 w 614999"/>
              <a:gd name="connsiteY23" fmla="*/ 405000 h 495000"/>
              <a:gd name="connsiteX24" fmla="*/ 382500 w 614999"/>
              <a:gd name="connsiteY24" fmla="*/ 375000 h 495000"/>
              <a:gd name="connsiteX25" fmla="*/ 382500 w 614999"/>
              <a:gd name="connsiteY25" fmla="*/ 360000 h 495000"/>
              <a:gd name="connsiteX26" fmla="*/ 412500 w 614999"/>
              <a:gd name="connsiteY26" fmla="*/ 330000 h 495000"/>
              <a:gd name="connsiteX27" fmla="*/ 382500 w 614999"/>
              <a:gd name="connsiteY27" fmla="*/ 300000 h 495000"/>
              <a:gd name="connsiteX28" fmla="*/ 382500 w 614999"/>
              <a:gd name="connsiteY28" fmla="*/ 210000 h 495000"/>
              <a:gd name="connsiteX29" fmla="*/ 472500 w 614999"/>
              <a:gd name="connsiteY29" fmla="*/ 210000 h 495000"/>
              <a:gd name="connsiteX30" fmla="*/ 472500 w 614999"/>
              <a:gd name="connsiteY30" fmla="*/ 225000 h 495000"/>
              <a:gd name="connsiteX31" fmla="*/ 442500 w 614999"/>
              <a:gd name="connsiteY31" fmla="*/ 255000 h 495000"/>
              <a:gd name="connsiteX32" fmla="*/ 472500 w 614999"/>
              <a:gd name="connsiteY32" fmla="*/ 285000 h 495000"/>
              <a:gd name="connsiteX33" fmla="*/ 142500 w 614999"/>
              <a:gd name="connsiteY33" fmla="*/ 375000 h 495000"/>
              <a:gd name="connsiteX34" fmla="*/ 142500 w 614999"/>
              <a:gd name="connsiteY34" fmla="*/ 360000 h 495000"/>
              <a:gd name="connsiteX35" fmla="*/ 172500 w 614999"/>
              <a:gd name="connsiteY35" fmla="*/ 330000 h 495000"/>
              <a:gd name="connsiteX36" fmla="*/ 142500 w 614999"/>
              <a:gd name="connsiteY36" fmla="*/ 300000 h 495000"/>
              <a:gd name="connsiteX37" fmla="*/ 142500 w 614999"/>
              <a:gd name="connsiteY37" fmla="*/ 210000 h 495000"/>
              <a:gd name="connsiteX38" fmla="*/ 232500 w 614999"/>
              <a:gd name="connsiteY38" fmla="*/ 210000 h 495000"/>
              <a:gd name="connsiteX39" fmla="*/ 232500 w 614999"/>
              <a:gd name="connsiteY39" fmla="*/ 225000 h 495000"/>
              <a:gd name="connsiteX40" fmla="*/ 202500 w 614999"/>
              <a:gd name="connsiteY40" fmla="*/ 255000 h 495000"/>
              <a:gd name="connsiteX41" fmla="*/ 232500 w 614999"/>
              <a:gd name="connsiteY41" fmla="*/ 285000 h 495000"/>
              <a:gd name="connsiteX42" fmla="*/ 232500 w 614999"/>
              <a:gd name="connsiteY42" fmla="*/ 300000 h 495000"/>
              <a:gd name="connsiteX43" fmla="*/ 202500 w 614999"/>
              <a:gd name="connsiteY43" fmla="*/ 330000 h 495000"/>
              <a:gd name="connsiteX44" fmla="*/ 232500 w 614999"/>
              <a:gd name="connsiteY44" fmla="*/ 360000 h 495000"/>
              <a:gd name="connsiteX45" fmla="*/ 232500 w 614999"/>
              <a:gd name="connsiteY45" fmla="*/ 450000 h 495000"/>
              <a:gd name="connsiteX46" fmla="*/ 142500 w 614999"/>
              <a:gd name="connsiteY46" fmla="*/ 450000 h 495000"/>
              <a:gd name="connsiteX47" fmla="*/ 142500 w 614999"/>
              <a:gd name="connsiteY47" fmla="*/ 435000 h 495000"/>
              <a:gd name="connsiteX48" fmla="*/ 172500 w 614999"/>
              <a:gd name="connsiteY48" fmla="*/ 405000 h 495000"/>
              <a:gd name="connsiteX49" fmla="*/ 142500 w 614999"/>
              <a:gd name="connsiteY49" fmla="*/ 375000 h 495000"/>
              <a:gd name="connsiteX50" fmla="*/ 142500 w 614999"/>
              <a:gd name="connsiteY50" fmla="*/ 60000 h 495000"/>
              <a:gd name="connsiteX51" fmla="*/ 142500 w 614999"/>
              <a:gd name="connsiteY51" fmla="*/ 45000 h 495000"/>
              <a:gd name="connsiteX52" fmla="*/ 232500 w 614999"/>
              <a:gd name="connsiteY52" fmla="*/ 45000 h 495000"/>
              <a:gd name="connsiteX53" fmla="*/ 232500 w 614999"/>
              <a:gd name="connsiteY53" fmla="*/ 105000 h 495000"/>
              <a:gd name="connsiteX54" fmla="*/ 202500 w 614999"/>
              <a:gd name="connsiteY54" fmla="*/ 135000 h 495000"/>
              <a:gd name="connsiteX55" fmla="*/ 232500 w 614999"/>
              <a:gd name="connsiteY55" fmla="*/ 165000 h 495000"/>
              <a:gd name="connsiteX56" fmla="*/ 232500 w 614999"/>
              <a:gd name="connsiteY56" fmla="*/ 180000 h 495000"/>
              <a:gd name="connsiteX57" fmla="*/ 142500 w 614999"/>
              <a:gd name="connsiteY57" fmla="*/ 180000 h 495000"/>
              <a:gd name="connsiteX58" fmla="*/ 142500 w 614999"/>
              <a:gd name="connsiteY58" fmla="*/ 120000 h 495000"/>
              <a:gd name="connsiteX59" fmla="*/ 172500 w 614999"/>
              <a:gd name="connsiteY59" fmla="*/ 90000 h 495000"/>
              <a:gd name="connsiteX60" fmla="*/ 142500 w 614999"/>
              <a:gd name="connsiteY60" fmla="*/ 60000 h 495000"/>
              <a:gd name="connsiteX61" fmla="*/ 352500 w 614999"/>
              <a:gd name="connsiteY61" fmla="*/ 120000 h 495000"/>
              <a:gd name="connsiteX62" fmla="*/ 352500 w 614999"/>
              <a:gd name="connsiteY62" fmla="*/ 180000 h 495000"/>
              <a:gd name="connsiteX63" fmla="*/ 262500 w 614999"/>
              <a:gd name="connsiteY63" fmla="*/ 180000 h 495000"/>
              <a:gd name="connsiteX64" fmla="*/ 262500 w 614999"/>
              <a:gd name="connsiteY64" fmla="*/ 165000 h 495000"/>
              <a:gd name="connsiteX65" fmla="*/ 292500 w 614999"/>
              <a:gd name="connsiteY65" fmla="*/ 135000 h 495000"/>
              <a:gd name="connsiteX66" fmla="*/ 262500 w 614999"/>
              <a:gd name="connsiteY66" fmla="*/ 105000 h 495000"/>
              <a:gd name="connsiteX67" fmla="*/ 262500 w 614999"/>
              <a:gd name="connsiteY67" fmla="*/ 45000 h 495000"/>
              <a:gd name="connsiteX68" fmla="*/ 352500 w 614999"/>
              <a:gd name="connsiteY68" fmla="*/ 45000 h 495000"/>
              <a:gd name="connsiteX69" fmla="*/ 352500 w 614999"/>
              <a:gd name="connsiteY69" fmla="*/ 60000 h 495000"/>
              <a:gd name="connsiteX70" fmla="*/ 322500 w 614999"/>
              <a:gd name="connsiteY70" fmla="*/ 90000 h 495000"/>
              <a:gd name="connsiteX71" fmla="*/ 352500 w 614999"/>
              <a:gd name="connsiteY71" fmla="*/ 120000 h 495000"/>
              <a:gd name="connsiteX72" fmla="*/ 262500 w 614999"/>
              <a:gd name="connsiteY72" fmla="*/ 360000 h 495000"/>
              <a:gd name="connsiteX73" fmla="*/ 292500 w 614999"/>
              <a:gd name="connsiteY73" fmla="*/ 330000 h 495000"/>
              <a:gd name="connsiteX74" fmla="*/ 262500 w 614999"/>
              <a:gd name="connsiteY74" fmla="*/ 300000 h 495000"/>
              <a:gd name="connsiteX75" fmla="*/ 262500 w 614999"/>
              <a:gd name="connsiteY75" fmla="*/ 285000 h 495000"/>
              <a:gd name="connsiteX76" fmla="*/ 292500 w 614999"/>
              <a:gd name="connsiteY76" fmla="*/ 255000 h 495000"/>
              <a:gd name="connsiteX77" fmla="*/ 262500 w 614999"/>
              <a:gd name="connsiteY77" fmla="*/ 225000 h 495000"/>
              <a:gd name="connsiteX78" fmla="*/ 262500 w 614999"/>
              <a:gd name="connsiteY78" fmla="*/ 210000 h 495000"/>
              <a:gd name="connsiteX79" fmla="*/ 352500 w 614999"/>
              <a:gd name="connsiteY79" fmla="*/ 210000 h 495000"/>
              <a:gd name="connsiteX80" fmla="*/ 352500 w 614999"/>
              <a:gd name="connsiteY80" fmla="*/ 300000 h 495000"/>
              <a:gd name="connsiteX81" fmla="*/ 322500 w 614999"/>
              <a:gd name="connsiteY81" fmla="*/ 330000 h 495000"/>
              <a:gd name="connsiteX82" fmla="*/ 352500 w 614999"/>
              <a:gd name="connsiteY82" fmla="*/ 360000 h 495000"/>
              <a:gd name="connsiteX83" fmla="*/ 352500 w 614999"/>
              <a:gd name="connsiteY83" fmla="*/ 375000 h 495000"/>
              <a:gd name="connsiteX84" fmla="*/ 322500 w 614999"/>
              <a:gd name="connsiteY84" fmla="*/ 405000 h 495000"/>
              <a:gd name="connsiteX85" fmla="*/ 352500 w 614999"/>
              <a:gd name="connsiteY85" fmla="*/ 435000 h 495000"/>
              <a:gd name="connsiteX86" fmla="*/ 352500 w 614999"/>
              <a:gd name="connsiteY86" fmla="*/ 450000 h 495000"/>
              <a:gd name="connsiteX87" fmla="*/ 262500 w 614999"/>
              <a:gd name="connsiteY87" fmla="*/ 450000 h 495000"/>
              <a:gd name="connsiteX88" fmla="*/ 382500 w 614999"/>
              <a:gd name="connsiteY88" fmla="*/ 180000 h 495000"/>
              <a:gd name="connsiteX89" fmla="*/ 382500 w 614999"/>
              <a:gd name="connsiteY89" fmla="*/ 120000 h 495000"/>
              <a:gd name="connsiteX90" fmla="*/ 412500 w 614999"/>
              <a:gd name="connsiteY90" fmla="*/ 90000 h 495000"/>
              <a:gd name="connsiteX91" fmla="*/ 382500 w 614999"/>
              <a:gd name="connsiteY91" fmla="*/ 60000 h 495000"/>
              <a:gd name="connsiteX92" fmla="*/ 382500 w 614999"/>
              <a:gd name="connsiteY92" fmla="*/ 45000 h 495000"/>
              <a:gd name="connsiteX93" fmla="*/ 472500 w 614999"/>
              <a:gd name="connsiteY93" fmla="*/ 45000 h 495000"/>
              <a:gd name="connsiteX94" fmla="*/ 472500 w 614999"/>
              <a:gd name="connsiteY94" fmla="*/ 105000 h 495000"/>
              <a:gd name="connsiteX95" fmla="*/ 442500 w 614999"/>
              <a:gd name="connsiteY95" fmla="*/ 135000 h 495000"/>
              <a:gd name="connsiteX96" fmla="*/ 472500 w 614999"/>
              <a:gd name="connsiteY96" fmla="*/ 165000 h 495000"/>
              <a:gd name="connsiteX97" fmla="*/ 472500 w 614999"/>
              <a:gd name="connsiteY97" fmla="*/ 180000 h 495000"/>
              <a:gd name="connsiteX98" fmla="*/ 112500 w 614999"/>
              <a:gd name="connsiteY98" fmla="*/ 45000 h 495000"/>
              <a:gd name="connsiteX99" fmla="*/ 112500 w 614999"/>
              <a:gd name="connsiteY99" fmla="*/ 60000 h 495000"/>
              <a:gd name="connsiteX100" fmla="*/ 82500 w 614999"/>
              <a:gd name="connsiteY100" fmla="*/ 90000 h 495000"/>
              <a:gd name="connsiteX101" fmla="*/ 112500 w 614999"/>
              <a:gd name="connsiteY101" fmla="*/ 120000 h 495000"/>
              <a:gd name="connsiteX102" fmla="*/ 112500 w 614999"/>
              <a:gd name="connsiteY102" fmla="*/ 180000 h 495000"/>
              <a:gd name="connsiteX103" fmla="*/ 45000 w 614999"/>
              <a:gd name="connsiteY103" fmla="*/ 180000 h 495000"/>
              <a:gd name="connsiteX104" fmla="*/ 45000 w 614999"/>
              <a:gd name="connsiteY104" fmla="*/ 45000 h 495000"/>
              <a:gd name="connsiteX105" fmla="*/ 45000 w 614999"/>
              <a:gd name="connsiteY105" fmla="*/ 210000 h 495000"/>
              <a:gd name="connsiteX106" fmla="*/ 112500 w 614999"/>
              <a:gd name="connsiteY106" fmla="*/ 210000 h 495000"/>
              <a:gd name="connsiteX107" fmla="*/ 112500 w 614999"/>
              <a:gd name="connsiteY107" fmla="*/ 300000 h 495000"/>
              <a:gd name="connsiteX108" fmla="*/ 82500 w 614999"/>
              <a:gd name="connsiteY108" fmla="*/ 330000 h 495000"/>
              <a:gd name="connsiteX109" fmla="*/ 112500 w 614999"/>
              <a:gd name="connsiteY109" fmla="*/ 360000 h 495000"/>
              <a:gd name="connsiteX110" fmla="*/ 112500 w 614999"/>
              <a:gd name="connsiteY110" fmla="*/ 375000 h 495000"/>
              <a:gd name="connsiteX111" fmla="*/ 82500 w 614999"/>
              <a:gd name="connsiteY111" fmla="*/ 405000 h 495000"/>
              <a:gd name="connsiteX112" fmla="*/ 112500 w 614999"/>
              <a:gd name="connsiteY112" fmla="*/ 435000 h 495000"/>
              <a:gd name="connsiteX113" fmla="*/ 112500 w 614999"/>
              <a:gd name="connsiteY113" fmla="*/ 450000 h 495000"/>
              <a:gd name="connsiteX114" fmla="*/ 45000 w 614999"/>
              <a:gd name="connsiteY114" fmla="*/ 450000 h 495000"/>
              <a:gd name="connsiteX115" fmla="*/ 502500 w 614999"/>
              <a:gd name="connsiteY115" fmla="*/ 450000 h 495000"/>
              <a:gd name="connsiteX116" fmla="*/ 502500 w 614999"/>
              <a:gd name="connsiteY116" fmla="*/ 435000 h 495000"/>
              <a:gd name="connsiteX117" fmla="*/ 532500 w 614999"/>
              <a:gd name="connsiteY117" fmla="*/ 405000 h 495000"/>
              <a:gd name="connsiteX118" fmla="*/ 502500 w 614999"/>
              <a:gd name="connsiteY118" fmla="*/ 375000 h 495000"/>
              <a:gd name="connsiteX119" fmla="*/ 502500 w 614999"/>
              <a:gd name="connsiteY119" fmla="*/ 285000 h 495000"/>
              <a:gd name="connsiteX120" fmla="*/ 532500 w 614999"/>
              <a:gd name="connsiteY120" fmla="*/ 255000 h 495000"/>
              <a:gd name="connsiteX121" fmla="*/ 502500 w 614999"/>
              <a:gd name="connsiteY121" fmla="*/ 225000 h 495000"/>
              <a:gd name="connsiteX122" fmla="*/ 502500 w 614999"/>
              <a:gd name="connsiteY122" fmla="*/ 210000 h 495000"/>
              <a:gd name="connsiteX123" fmla="*/ 570000 w 614999"/>
              <a:gd name="connsiteY123" fmla="*/ 210000 h 495000"/>
              <a:gd name="connsiteX124" fmla="*/ 570000 w 614999"/>
              <a:gd name="connsiteY124" fmla="*/ 450000 h 49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614999" h="495000">
                <a:moveTo>
                  <a:pt x="585000" y="0"/>
                </a:moveTo>
                <a:lnTo>
                  <a:pt x="30000" y="0"/>
                </a:lnTo>
                <a:cubicBezTo>
                  <a:pt x="13431" y="0"/>
                  <a:pt x="0" y="13432"/>
                  <a:pt x="0" y="30000"/>
                </a:cubicBezTo>
                <a:lnTo>
                  <a:pt x="0" y="465000"/>
                </a:lnTo>
                <a:cubicBezTo>
                  <a:pt x="0" y="481568"/>
                  <a:pt x="13431" y="495000"/>
                  <a:pt x="30000" y="495000"/>
                </a:cubicBezTo>
                <a:lnTo>
                  <a:pt x="585000" y="495000"/>
                </a:lnTo>
                <a:cubicBezTo>
                  <a:pt x="601568" y="495000"/>
                  <a:pt x="615000" y="481568"/>
                  <a:pt x="615000" y="465000"/>
                </a:cubicBezTo>
                <a:lnTo>
                  <a:pt x="615000" y="30000"/>
                </a:lnTo>
                <a:cubicBezTo>
                  <a:pt x="615000" y="13432"/>
                  <a:pt x="601568" y="0"/>
                  <a:pt x="585000" y="0"/>
                </a:cubicBezTo>
                <a:close/>
                <a:moveTo>
                  <a:pt x="570000" y="180000"/>
                </a:moveTo>
                <a:lnTo>
                  <a:pt x="502500" y="180000"/>
                </a:lnTo>
                <a:lnTo>
                  <a:pt x="502500" y="165000"/>
                </a:lnTo>
                <a:cubicBezTo>
                  <a:pt x="519068" y="165000"/>
                  <a:pt x="532500" y="151568"/>
                  <a:pt x="532500" y="135000"/>
                </a:cubicBezTo>
                <a:cubicBezTo>
                  <a:pt x="532500" y="118432"/>
                  <a:pt x="519068" y="105000"/>
                  <a:pt x="502500" y="105000"/>
                </a:cubicBezTo>
                <a:lnTo>
                  <a:pt x="502500" y="45000"/>
                </a:lnTo>
                <a:lnTo>
                  <a:pt x="570000" y="45000"/>
                </a:lnTo>
                <a:close/>
                <a:moveTo>
                  <a:pt x="472500" y="285000"/>
                </a:moveTo>
                <a:lnTo>
                  <a:pt x="472500" y="375000"/>
                </a:lnTo>
                <a:cubicBezTo>
                  <a:pt x="455932" y="375000"/>
                  <a:pt x="442500" y="388432"/>
                  <a:pt x="442500" y="405000"/>
                </a:cubicBezTo>
                <a:cubicBezTo>
                  <a:pt x="442500" y="421568"/>
                  <a:pt x="455932" y="435000"/>
                  <a:pt x="472500" y="435000"/>
                </a:cubicBezTo>
                <a:lnTo>
                  <a:pt x="472500" y="450000"/>
                </a:lnTo>
                <a:lnTo>
                  <a:pt x="382500" y="450000"/>
                </a:lnTo>
                <a:lnTo>
                  <a:pt x="382500" y="435000"/>
                </a:lnTo>
                <a:cubicBezTo>
                  <a:pt x="399068" y="435000"/>
                  <a:pt x="412500" y="421568"/>
                  <a:pt x="412500" y="405000"/>
                </a:cubicBezTo>
                <a:cubicBezTo>
                  <a:pt x="412500" y="388432"/>
                  <a:pt x="399068" y="375000"/>
                  <a:pt x="382500" y="375000"/>
                </a:cubicBezTo>
                <a:lnTo>
                  <a:pt x="382500" y="360000"/>
                </a:lnTo>
                <a:cubicBezTo>
                  <a:pt x="399068" y="360000"/>
                  <a:pt x="412500" y="346568"/>
                  <a:pt x="412500" y="330000"/>
                </a:cubicBezTo>
                <a:cubicBezTo>
                  <a:pt x="412500" y="313432"/>
                  <a:pt x="399068" y="300000"/>
                  <a:pt x="382500" y="300000"/>
                </a:cubicBezTo>
                <a:lnTo>
                  <a:pt x="382500" y="210000"/>
                </a:lnTo>
                <a:lnTo>
                  <a:pt x="472500" y="210000"/>
                </a:lnTo>
                <a:lnTo>
                  <a:pt x="472500" y="225000"/>
                </a:lnTo>
                <a:cubicBezTo>
                  <a:pt x="455932" y="225000"/>
                  <a:pt x="442500" y="238432"/>
                  <a:pt x="442500" y="255000"/>
                </a:cubicBezTo>
                <a:cubicBezTo>
                  <a:pt x="442500" y="271568"/>
                  <a:pt x="455932" y="285000"/>
                  <a:pt x="472500" y="285000"/>
                </a:cubicBezTo>
                <a:close/>
                <a:moveTo>
                  <a:pt x="142500" y="375000"/>
                </a:moveTo>
                <a:lnTo>
                  <a:pt x="142500" y="360000"/>
                </a:lnTo>
                <a:cubicBezTo>
                  <a:pt x="159068" y="360000"/>
                  <a:pt x="172500" y="346568"/>
                  <a:pt x="172500" y="330000"/>
                </a:cubicBezTo>
                <a:cubicBezTo>
                  <a:pt x="172500" y="313432"/>
                  <a:pt x="159068" y="300000"/>
                  <a:pt x="142500" y="300000"/>
                </a:cubicBezTo>
                <a:lnTo>
                  <a:pt x="142500" y="210000"/>
                </a:lnTo>
                <a:lnTo>
                  <a:pt x="232500" y="210000"/>
                </a:lnTo>
                <a:lnTo>
                  <a:pt x="232500" y="225000"/>
                </a:lnTo>
                <a:cubicBezTo>
                  <a:pt x="215932" y="225000"/>
                  <a:pt x="202500" y="238432"/>
                  <a:pt x="202500" y="255000"/>
                </a:cubicBezTo>
                <a:cubicBezTo>
                  <a:pt x="202500" y="271568"/>
                  <a:pt x="215932" y="285000"/>
                  <a:pt x="232500" y="285000"/>
                </a:cubicBezTo>
                <a:lnTo>
                  <a:pt x="232500" y="300000"/>
                </a:lnTo>
                <a:cubicBezTo>
                  <a:pt x="215932" y="300000"/>
                  <a:pt x="202500" y="313432"/>
                  <a:pt x="202500" y="330000"/>
                </a:cubicBezTo>
                <a:cubicBezTo>
                  <a:pt x="202500" y="346568"/>
                  <a:pt x="215932" y="360000"/>
                  <a:pt x="232500" y="360000"/>
                </a:cubicBezTo>
                <a:lnTo>
                  <a:pt x="232500" y="450000"/>
                </a:lnTo>
                <a:lnTo>
                  <a:pt x="142500" y="450000"/>
                </a:lnTo>
                <a:lnTo>
                  <a:pt x="142500" y="435000"/>
                </a:lnTo>
                <a:cubicBezTo>
                  <a:pt x="159068" y="435000"/>
                  <a:pt x="172500" y="421568"/>
                  <a:pt x="172500" y="405000"/>
                </a:cubicBezTo>
                <a:cubicBezTo>
                  <a:pt x="172500" y="388432"/>
                  <a:pt x="159068" y="375000"/>
                  <a:pt x="142500" y="375000"/>
                </a:cubicBezTo>
                <a:close/>
                <a:moveTo>
                  <a:pt x="142500" y="60000"/>
                </a:moveTo>
                <a:lnTo>
                  <a:pt x="142500" y="45000"/>
                </a:lnTo>
                <a:lnTo>
                  <a:pt x="232500" y="45000"/>
                </a:lnTo>
                <a:lnTo>
                  <a:pt x="232500" y="105000"/>
                </a:lnTo>
                <a:cubicBezTo>
                  <a:pt x="215932" y="105000"/>
                  <a:pt x="202500" y="118432"/>
                  <a:pt x="202500" y="135000"/>
                </a:cubicBezTo>
                <a:cubicBezTo>
                  <a:pt x="202500" y="151568"/>
                  <a:pt x="215932" y="165000"/>
                  <a:pt x="232500" y="165000"/>
                </a:cubicBezTo>
                <a:lnTo>
                  <a:pt x="232500" y="180000"/>
                </a:lnTo>
                <a:lnTo>
                  <a:pt x="142500" y="180000"/>
                </a:lnTo>
                <a:lnTo>
                  <a:pt x="142500" y="120000"/>
                </a:lnTo>
                <a:cubicBezTo>
                  <a:pt x="159068" y="120000"/>
                  <a:pt x="172500" y="106568"/>
                  <a:pt x="172500" y="90000"/>
                </a:cubicBezTo>
                <a:cubicBezTo>
                  <a:pt x="172500" y="73432"/>
                  <a:pt x="159068" y="60000"/>
                  <a:pt x="142500" y="60000"/>
                </a:cubicBezTo>
                <a:close/>
                <a:moveTo>
                  <a:pt x="352500" y="120000"/>
                </a:moveTo>
                <a:lnTo>
                  <a:pt x="352500" y="180000"/>
                </a:lnTo>
                <a:lnTo>
                  <a:pt x="262500" y="180000"/>
                </a:lnTo>
                <a:lnTo>
                  <a:pt x="262500" y="165000"/>
                </a:lnTo>
                <a:cubicBezTo>
                  <a:pt x="279068" y="165000"/>
                  <a:pt x="292500" y="151568"/>
                  <a:pt x="292500" y="135000"/>
                </a:cubicBezTo>
                <a:cubicBezTo>
                  <a:pt x="292500" y="118432"/>
                  <a:pt x="279068" y="105000"/>
                  <a:pt x="262500" y="105000"/>
                </a:cubicBezTo>
                <a:lnTo>
                  <a:pt x="262500" y="45000"/>
                </a:lnTo>
                <a:lnTo>
                  <a:pt x="352500" y="45000"/>
                </a:lnTo>
                <a:lnTo>
                  <a:pt x="352500" y="60000"/>
                </a:lnTo>
                <a:cubicBezTo>
                  <a:pt x="335932" y="60000"/>
                  <a:pt x="322500" y="73432"/>
                  <a:pt x="322500" y="90000"/>
                </a:cubicBezTo>
                <a:cubicBezTo>
                  <a:pt x="322500" y="106568"/>
                  <a:pt x="335932" y="120000"/>
                  <a:pt x="352500" y="120000"/>
                </a:cubicBezTo>
                <a:close/>
                <a:moveTo>
                  <a:pt x="262500" y="360000"/>
                </a:moveTo>
                <a:cubicBezTo>
                  <a:pt x="279068" y="360000"/>
                  <a:pt x="292500" y="346568"/>
                  <a:pt x="292500" y="330000"/>
                </a:cubicBezTo>
                <a:cubicBezTo>
                  <a:pt x="292500" y="313432"/>
                  <a:pt x="279068" y="300000"/>
                  <a:pt x="262500" y="300000"/>
                </a:cubicBezTo>
                <a:lnTo>
                  <a:pt x="262500" y="285000"/>
                </a:lnTo>
                <a:cubicBezTo>
                  <a:pt x="279068" y="285000"/>
                  <a:pt x="292500" y="271568"/>
                  <a:pt x="292500" y="255000"/>
                </a:cubicBezTo>
                <a:cubicBezTo>
                  <a:pt x="292500" y="238432"/>
                  <a:pt x="279068" y="225000"/>
                  <a:pt x="262500" y="225000"/>
                </a:cubicBezTo>
                <a:lnTo>
                  <a:pt x="262500" y="210000"/>
                </a:lnTo>
                <a:lnTo>
                  <a:pt x="352500" y="210000"/>
                </a:lnTo>
                <a:lnTo>
                  <a:pt x="352500" y="300000"/>
                </a:lnTo>
                <a:cubicBezTo>
                  <a:pt x="335932" y="300000"/>
                  <a:pt x="322500" y="313432"/>
                  <a:pt x="322500" y="330000"/>
                </a:cubicBezTo>
                <a:cubicBezTo>
                  <a:pt x="322500" y="346568"/>
                  <a:pt x="335932" y="360000"/>
                  <a:pt x="352500" y="360000"/>
                </a:cubicBezTo>
                <a:lnTo>
                  <a:pt x="352500" y="375000"/>
                </a:lnTo>
                <a:cubicBezTo>
                  <a:pt x="335932" y="375000"/>
                  <a:pt x="322500" y="388432"/>
                  <a:pt x="322500" y="405000"/>
                </a:cubicBezTo>
                <a:cubicBezTo>
                  <a:pt x="322500" y="421568"/>
                  <a:pt x="335932" y="435000"/>
                  <a:pt x="352500" y="435000"/>
                </a:cubicBezTo>
                <a:lnTo>
                  <a:pt x="352500" y="450000"/>
                </a:lnTo>
                <a:lnTo>
                  <a:pt x="262500" y="450000"/>
                </a:lnTo>
                <a:close/>
                <a:moveTo>
                  <a:pt x="382500" y="180000"/>
                </a:moveTo>
                <a:lnTo>
                  <a:pt x="382500" y="120000"/>
                </a:lnTo>
                <a:cubicBezTo>
                  <a:pt x="399068" y="120000"/>
                  <a:pt x="412500" y="106568"/>
                  <a:pt x="412500" y="90000"/>
                </a:cubicBezTo>
                <a:cubicBezTo>
                  <a:pt x="412500" y="73432"/>
                  <a:pt x="399068" y="60000"/>
                  <a:pt x="382500" y="60000"/>
                </a:cubicBezTo>
                <a:lnTo>
                  <a:pt x="382500" y="45000"/>
                </a:lnTo>
                <a:lnTo>
                  <a:pt x="472500" y="45000"/>
                </a:lnTo>
                <a:lnTo>
                  <a:pt x="472500" y="105000"/>
                </a:lnTo>
                <a:cubicBezTo>
                  <a:pt x="455932" y="105000"/>
                  <a:pt x="442500" y="118432"/>
                  <a:pt x="442500" y="135000"/>
                </a:cubicBezTo>
                <a:cubicBezTo>
                  <a:pt x="442500" y="151568"/>
                  <a:pt x="455932" y="165000"/>
                  <a:pt x="472500" y="165000"/>
                </a:cubicBezTo>
                <a:lnTo>
                  <a:pt x="472500" y="180000"/>
                </a:lnTo>
                <a:close/>
                <a:moveTo>
                  <a:pt x="112500" y="45000"/>
                </a:moveTo>
                <a:lnTo>
                  <a:pt x="112500" y="60000"/>
                </a:lnTo>
                <a:cubicBezTo>
                  <a:pt x="95932" y="60000"/>
                  <a:pt x="82500" y="73432"/>
                  <a:pt x="82500" y="90000"/>
                </a:cubicBezTo>
                <a:cubicBezTo>
                  <a:pt x="82500" y="106568"/>
                  <a:pt x="95932" y="120000"/>
                  <a:pt x="112500" y="120000"/>
                </a:cubicBezTo>
                <a:lnTo>
                  <a:pt x="112500" y="180000"/>
                </a:lnTo>
                <a:lnTo>
                  <a:pt x="45000" y="180000"/>
                </a:lnTo>
                <a:lnTo>
                  <a:pt x="45000" y="45000"/>
                </a:lnTo>
                <a:close/>
                <a:moveTo>
                  <a:pt x="45000" y="210000"/>
                </a:moveTo>
                <a:lnTo>
                  <a:pt x="112500" y="210000"/>
                </a:lnTo>
                <a:lnTo>
                  <a:pt x="112500" y="300000"/>
                </a:lnTo>
                <a:cubicBezTo>
                  <a:pt x="95932" y="300000"/>
                  <a:pt x="82500" y="313432"/>
                  <a:pt x="82500" y="330000"/>
                </a:cubicBezTo>
                <a:cubicBezTo>
                  <a:pt x="82500" y="346568"/>
                  <a:pt x="95932" y="360000"/>
                  <a:pt x="112500" y="360000"/>
                </a:cubicBezTo>
                <a:lnTo>
                  <a:pt x="112500" y="375000"/>
                </a:lnTo>
                <a:cubicBezTo>
                  <a:pt x="95932" y="375000"/>
                  <a:pt x="82500" y="388432"/>
                  <a:pt x="82500" y="405000"/>
                </a:cubicBezTo>
                <a:cubicBezTo>
                  <a:pt x="82500" y="421568"/>
                  <a:pt x="95932" y="435000"/>
                  <a:pt x="112500" y="435000"/>
                </a:cubicBezTo>
                <a:lnTo>
                  <a:pt x="112500" y="450000"/>
                </a:lnTo>
                <a:lnTo>
                  <a:pt x="45000" y="450000"/>
                </a:lnTo>
                <a:close/>
                <a:moveTo>
                  <a:pt x="502500" y="450000"/>
                </a:moveTo>
                <a:lnTo>
                  <a:pt x="502500" y="435000"/>
                </a:lnTo>
                <a:cubicBezTo>
                  <a:pt x="519068" y="435000"/>
                  <a:pt x="532500" y="421568"/>
                  <a:pt x="532500" y="405000"/>
                </a:cubicBezTo>
                <a:cubicBezTo>
                  <a:pt x="532500" y="388432"/>
                  <a:pt x="519068" y="375000"/>
                  <a:pt x="502500" y="375000"/>
                </a:cubicBezTo>
                <a:lnTo>
                  <a:pt x="502500" y="285000"/>
                </a:lnTo>
                <a:cubicBezTo>
                  <a:pt x="519068" y="285000"/>
                  <a:pt x="532500" y="271568"/>
                  <a:pt x="532500" y="255000"/>
                </a:cubicBezTo>
                <a:cubicBezTo>
                  <a:pt x="532500" y="238432"/>
                  <a:pt x="519068" y="225000"/>
                  <a:pt x="502500" y="225000"/>
                </a:cubicBezTo>
                <a:lnTo>
                  <a:pt x="502500" y="210000"/>
                </a:lnTo>
                <a:lnTo>
                  <a:pt x="570000" y="210000"/>
                </a:lnTo>
                <a:lnTo>
                  <a:pt x="570000" y="45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" name="图形 13" descr="抱负 纯色填充">
            <a:extLst>
              <a:ext uri="{FF2B5EF4-FFF2-40B4-BE49-F238E27FC236}">
                <a16:creationId xmlns:a16="http://schemas.microsoft.com/office/drawing/2014/main" id="{1EC5BF2B-8D3B-4593-B810-F0D2A45ADF0B}"/>
              </a:ext>
            </a:extLst>
          </p:cNvPr>
          <p:cNvSpPr/>
          <p:nvPr/>
        </p:nvSpPr>
        <p:spPr>
          <a:xfrm>
            <a:off x="1711223" y="1496218"/>
            <a:ext cx="298062" cy="578451"/>
          </a:xfrm>
          <a:custGeom>
            <a:avLst/>
            <a:gdLst>
              <a:gd name="connsiteX0" fmla="*/ 246502 w 298062"/>
              <a:gd name="connsiteY0" fmla="*/ 358012 h 578451"/>
              <a:gd name="connsiteX1" fmla="*/ 246502 w 298062"/>
              <a:gd name="connsiteY1" fmla="*/ 196762 h 578451"/>
              <a:gd name="connsiteX2" fmla="*/ 296917 w 298062"/>
              <a:gd name="connsiteY2" fmla="*/ 21164 h 578451"/>
              <a:gd name="connsiteX3" fmla="*/ 273115 w 298062"/>
              <a:gd name="connsiteY3" fmla="*/ 41 h 578451"/>
              <a:gd name="connsiteX4" fmla="*/ 251992 w 298062"/>
              <a:gd name="connsiteY4" fmla="*/ 23842 h 578451"/>
              <a:gd name="connsiteX5" fmla="*/ 211027 w 298062"/>
              <a:gd name="connsiteY5" fmla="*/ 168854 h 578451"/>
              <a:gd name="connsiteX6" fmla="*/ 201276 w 298062"/>
              <a:gd name="connsiteY6" fmla="*/ 168854 h 578451"/>
              <a:gd name="connsiteX7" fmla="*/ 179759 w 298062"/>
              <a:gd name="connsiteY7" fmla="*/ 172304 h 578451"/>
              <a:gd name="connsiteX8" fmla="*/ 174404 w 298062"/>
              <a:gd name="connsiteY8" fmla="*/ 173932 h 578451"/>
              <a:gd name="connsiteX9" fmla="*/ 22904 w 298062"/>
              <a:gd name="connsiteY9" fmla="*/ 319537 h 578451"/>
              <a:gd name="connsiteX10" fmla="*/ 33985 w 298062"/>
              <a:gd name="connsiteY10" fmla="*/ 349368 h 578451"/>
              <a:gd name="connsiteX11" fmla="*/ 63816 w 298062"/>
              <a:gd name="connsiteY11" fmla="*/ 338287 h 578451"/>
              <a:gd name="connsiteX12" fmla="*/ 141352 w 298062"/>
              <a:gd name="connsiteY12" fmla="*/ 240922 h 578451"/>
              <a:gd name="connsiteX13" fmla="*/ 141352 w 298062"/>
              <a:gd name="connsiteY13" fmla="*/ 381457 h 578451"/>
              <a:gd name="connsiteX14" fmla="*/ 119227 w 298062"/>
              <a:gd name="connsiteY14" fmla="*/ 426247 h 578451"/>
              <a:gd name="connsiteX15" fmla="*/ 23796 w 298062"/>
              <a:gd name="connsiteY15" fmla="*/ 419999 h 578451"/>
              <a:gd name="connsiteX16" fmla="*/ 38 w 298062"/>
              <a:gd name="connsiteY16" fmla="*/ 441166 h 578451"/>
              <a:gd name="connsiteX17" fmla="*/ 20857 w 298062"/>
              <a:gd name="connsiteY17" fmla="*/ 464902 h 578451"/>
              <a:gd name="connsiteX18" fmla="*/ 131264 w 298062"/>
              <a:gd name="connsiteY18" fmla="*/ 472139 h 578451"/>
              <a:gd name="connsiteX19" fmla="*/ 132764 w 298062"/>
              <a:gd name="connsiteY19" fmla="*/ 472184 h 578451"/>
              <a:gd name="connsiteX20" fmla="*/ 152924 w 298062"/>
              <a:gd name="connsiteY20" fmla="*/ 459652 h 578451"/>
              <a:gd name="connsiteX21" fmla="*/ 197407 w 298062"/>
              <a:gd name="connsiteY21" fmla="*/ 369652 h 578451"/>
              <a:gd name="connsiteX22" fmla="*/ 252479 w 298062"/>
              <a:gd name="connsiteY22" fmla="*/ 434752 h 578451"/>
              <a:gd name="connsiteX23" fmla="*/ 244041 w 298062"/>
              <a:gd name="connsiteY23" fmla="*/ 554392 h 578451"/>
              <a:gd name="connsiteX24" fmla="*/ 264899 w 298062"/>
              <a:gd name="connsiteY24" fmla="*/ 578392 h 578451"/>
              <a:gd name="connsiteX25" fmla="*/ 266504 w 298062"/>
              <a:gd name="connsiteY25" fmla="*/ 578452 h 578451"/>
              <a:gd name="connsiteX26" fmla="*/ 288922 w 298062"/>
              <a:gd name="connsiteY26" fmla="*/ 557534 h 578451"/>
              <a:gd name="connsiteX27" fmla="*/ 298004 w 298062"/>
              <a:gd name="connsiteY27" fmla="*/ 428759 h 578451"/>
              <a:gd name="connsiteX28" fmla="*/ 292754 w 298062"/>
              <a:gd name="connsiteY28" fmla="*/ 412649 h 578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98062" h="578451">
                <a:moveTo>
                  <a:pt x="246502" y="358012"/>
                </a:moveTo>
                <a:lnTo>
                  <a:pt x="246502" y="196762"/>
                </a:lnTo>
                <a:cubicBezTo>
                  <a:pt x="283262" y="145896"/>
                  <a:pt x="301095" y="83784"/>
                  <a:pt x="296917" y="21164"/>
                </a:cubicBezTo>
                <a:cubicBezTo>
                  <a:pt x="296177" y="8759"/>
                  <a:pt x="285521" y="-699"/>
                  <a:pt x="273115" y="41"/>
                </a:cubicBezTo>
                <a:cubicBezTo>
                  <a:pt x="260709" y="780"/>
                  <a:pt x="251252" y="11436"/>
                  <a:pt x="251992" y="23842"/>
                </a:cubicBezTo>
                <a:cubicBezTo>
                  <a:pt x="255627" y="75473"/>
                  <a:pt x="241141" y="126757"/>
                  <a:pt x="211027" y="168854"/>
                </a:cubicBezTo>
                <a:lnTo>
                  <a:pt x="201276" y="168854"/>
                </a:lnTo>
                <a:cubicBezTo>
                  <a:pt x="193986" y="169088"/>
                  <a:pt x="186757" y="170247"/>
                  <a:pt x="179759" y="172304"/>
                </a:cubicBezTo>
                <a:cubicBezTo>
                  <a:pt x="177614" y="172874"/>
                  <a:pt x="176279" y="173249"/>
                  <a:pt x="174404" y="173932"/>
                </a:cubicBezTo>
                <a:cubicBezTo>
                  <a:pt x="104976" y="199177"/>
                  <a:pt x="56841" y="245444"/>
                  <a:pt x="22904" y="319537"/>
                </a:cubicBezTo>
                <a:cubicBezTo>
                  <a:pt x="17726" y="330835"/>
                  <a:pt x="22687" y="344190"/>
                  <a:pt x="33985" y="349368"/>
                </a:cubicBezTo>
                <a:cubicBezTo>
                  <a:pt x="45283" y="354546"/>
                  <a:pt x="58639" y="349585"/>
                  <a:pt x="63816" y="338287"/>
                </a:cubicBezTo>
                <a:cubicBezTo>
                  <a:pt x="83564" y="295184"/>
                  <a:pt x="108764" y="263362"/>
                  <a:pt x="141352" y="240922"/>
                </a:cubicBezTo>
                <a:lnTo>
                  <a:pt x="141352" y="381457"/>
                </a:lnTo>
                <a:lnTo>
                  <a:pt x="119227" y="426247"/>
                </a:lnTo>
                <a:lnTo>
                  <a:pt x="23796" y="419999"/>
                </a:lnTo>
                <a:cubicBezTo>
                  <a:pt x="11391" y="419284"/>
                  <a:pt x="753" y="428760"/>
                  <a:pt x="38" y="441166"/>
                </a:cubicBezTo>
                <a:cubicBezTo>
                  <a:pt x="-670" y="453436"/>
                  <a:pt x="8599" y="464003"/>
                  <a:pt x="20857" y="464902"/>
                </a:cubicBezTo>
                <a:lnTo>
                  <a:pt x="131264" y="472139"/>
                </a:lnTo>
                <a:cubicBezTo>
                  <a:pt x="131767" y="472139"/>
                  <a:pt x="132254" y="472184"/>
                  <a:pt x="132764" y="472184"/>
                </a:cubicBezTo>
                <a:cubicBezTo>
                  <a:pt x="141320" y="472180"/>
                  <a:pt x="149133" y="467323"/>
                  <a:pt x="152924" y="459652"/>
                </a:cubicBezTo>
                <a:lnTo>
                  <a:pt x="197407" y="369652"/>
                </a:lnTo>
                <a:lnTo>
                  <a:pt x="252479" y="434752"/>
                </a:lnTo>
                <a:lnTo>
                  <a:pt x="244041" y="554392"/>
                </a:lnTo>
                <a:cubicBezTo>
                  <a:pt x="243183" y="566776"/>
                  <a:pt x="252517" y="577515"/>
                  <a:pt x="264899" y="578392"/>
                </a:cubicBezTo>
                <a:cubicBezTo>
                  <a:pt x="265432" y="578437"/>
                  <a:pt x="265972" y="578452"/>
                  <a:pt x="266504" y="578452"/>
                </a:cubicBezTo>
                <a:cubicBezTo>
                  <a:pt x="278306" y="578438"/>
                  <a:pt x="288091" y="569307"/>
                  <a:pt x="288922" y="557534"/>
                </a:cubicBezTo>
                <a:lnTo>
                  <a:pt x="298004" y="428759"/>
                </a:lnTo>
                <a:cubicBezTo>
                  <a:pt x="298427" y="422909"/>
                  <a:pt x="296543" y="417127"/>
                  <a:pt x="292754" y="412649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" name="图形 13" descr="抱负 纯色填充">
            <a:extLst>
              <a:ext uri="{FF2B5EF4-FFF2-40B4-BE49-F238E27FC236}">
                <a16:creationId xmlns:a16="http://schemas.microsoft.com/office/drawing/2014/main" id="{1EC5BF2B-8D3B-4593-B810-F0D2A45ADF0B}"/>
              </a:ext>
            </a:extLst>
          </p:cNvPr>
          <p:cNvSpPr/>
          <p:nvPr/>
        </p:nvSpPr>
        <p:spPr>
          <a:xfrm>
            <a:off x="1951580" y="1406323"/>
            <a:ext cx="69223" cy="68360"/>
          </a:xfrm>
          <a:custGeom>
            <a:avLst/>
            <a:gdLst>
              <a:gd name="connsiteX0" fmla="*/ 64652 w 69223"/>
              <a:gd name="connsiteY0" fmla="*/ 22027 h 68360"/>
              <a:gd name="connsiteX1" fmla="*/ 48759 w 69223"/>
              <a:gd name="connsiteY1" fmla="*/ 22027 h 68360"/>
              <a:gd name="connsiteX2" fmla="*/ 44424 w 69223"/>
              <a:gd name="connsiteY2" fmla="*/ 18885 h 68360"/>
              <a:gd name="connsiteX3" fmla="*/ 39227 w 69223"/>
              <a:gd name="connsiteY3" fmla="*/ 3435 h 68360"/>
              <a:gd name="connsiteX4" fmla="*/ 34599 w 69223"/>
              <a:gd name="connsiteY4" fmla="*/ 0 h 68360"/>
              <a:gd name="connsiteX5" fmla="*/ 29979 w 69223"/>
              <a:gd name="connsiteY5" fmla="*/ 3142 h 68360"/>
              <a:gd name="connsiteX6" fmla="*/ 24774 w 69223"/>
              <a:gd name="connsiteY6" fmla="*/ 18593 h 68360"/>
              <a:gd name="connsiteX7" fmla="*/ 20447 w 69223"/>
              <a:gd name="connsiteY7" fmla="*/ 21743 h 68360"/>
              <a:gd name="connsiteX8" fmla="*/ 4554 w 69223"/>
              <a:gd name="connsiteY8" fmla="*/ 21743 h 68360"/>
              <a:gd name="connsiteX9" fmla="*/ 219 w 69223"/>
              <a:gd name="connsiteY9" fmla="*/ 24892 h 68360"/>
              <a:gd name="connsiteX10" fmla="*/ 1659 w 69223"/>
              <a:gd name="connsiteY10" fmla="*/ 30038 h 68360"/>
              <a:gd name="connsiteX11" fmla="*/ 7149 w 69223"/>
              <a:gd name="connsiteY11" fmla="*/ 34905 h 68360"/>
              <a:gd name="connsiteX12" fmla="*/ 14087 w 69223"/>
              <a:gd name="connsiteY12" fmla="*/ 41198 h 68360"/>
              <a:gd name="connsiteX13" fmla="*/ 15534 w 69223"/>
              <a:gd name="connsiteY13" fmla="*/ 43448 h 68360"/>
              <a:gd name="connsiteX14" fmla="*/ 15534 w 69223"/>
              <a:gd name="connsiteY14" fmla="*/ 46020 h 68360"/>
              <a:gd name="connsiteX15" fmla="*/ 10622 w 69223"/>
              <a:gd name="connsiteY15" fmla="*/ 62333 h 68360"/>
              <a:gd name="connsiteX16" fmla="*/ 12369 w 69223"/>
              <a:gd name="connsiteY16" fmla="*/ 67500 h 68360"/>
              <a:gd name="connsiteX17" fmla="*/ 17859 w 69223"/>
              <a:gd name="connsiteY17" fmla="*/ 67500 h 68360"/>
              <a:gd name="connsiteX18" fmla="*/ 31727 w 69223"/>
              <a:gd name="connsiteY18" fmla="*/ 57750 h 68360"/>
              <a:gd name="connsiteX19" fmla="*/ 37217 w 69223"/>
              <a:gd name="connsiteY19" fmla="*/ 57750 h 68360"/>
              <a:gd name="connsiteX20" fmla="*/ 51069 w 69223"/>
              <a:gd name="connsiteY20" fmla="*/ 67500 h 68360"/>
              <a:gd name="connsiteX21" fmla="*/ 56559 w 69223"/>
              <a:gd name="connsiteY21" fmla="*/ 67500 h 68360"/>
              <a:gd name="connsiteX22" fmla="*/ 58292 w 69223"/>
              <a:gd name="connsiteY22" fmla="*/ 62355 h 68360"/>
              <a:gd name="connsiteX23" fmla="*/ 53379 w 69223"/>
              <a:gd name="connsiteY23" fmla="*/ 46043 h 68360"/>
              <a:gd name="connsiteX24" fmla="*/ 54827 w 69223"/>
              <a:gd name="connsiteY24" fmla="*/ 41183 h 68360"/>
              <a:gd name="connsiteX25" fmla="*/ 67577 w 69223"/>
              <a:gd name="connsiteY25" fmla="*/ 30308 h 68360"/>
              <a:gd name="connsiteX26" fmla="*/ 69024 w 69223"/>
              <a:gd name="connsiteY26" fmla="*/ 25163 h 68360"/>
              <a:gd name="connsiteX27" fmla="*/ 64652 w 69223"/>
              <a:gd name="connsiteY27" fmla="*/ 22027 h 6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9223" h="68360">
                <a:moveTo>
                  <a:pt x="64652" y="22027"/>
                </a:moveTo>
                <a:lnTo>
                  <a:pt x="48759" y="22027"/>
                </a:lnTo>
                <a:cubicBezTo>
                  <a:pt x="46800" y="21987"/>
                  <a:pt x="45071" y="20734"/>
                  <a:pt x="44424" y="18885"/>
                </a:cubicBezTo>
                <a:lnTo>
                  <a:pt x="39227" y="3435"/>
                </a:lnTo>
                <a:cubicBezTo>
                  <a:pt x="38507" y="1470"/>
                  <a:pt x="36689" y="120"/>
                  <a:pt x="34599" y="0"/>
                </a:cubicBezTo>
                <a:cubicBezTo>
                  <a:pt x="32597" y="114"/>
                  <a:pt x="30821" y="1322"/>
                  <a:pt x="29979" y="3142"/>
                </a:cubicBezTo>
                <a:lnTo>
                  <a:pt x="24774" y="18593"/>
                </a:lnTo>
                <a:cubicBezTo>
                  <a:pt x="24230" y="20514"/>
                  <a:pt x="22442" y="21815"/>
                  <a:pt x="20447" y="21743"/>
                </a:cubicBezTo>
                <a:lnTo>
                  <a:pt x="4554" y="21743"/>
                </a:lnTo>
                <a:cubicBezTo>
                  <a:pt x="2555" y="21667"/>
                  <a:pt x="764" y="22968"/>
                  <a:pt x="219" y="24892"/>
                </a:cubicBezTo>
                <a:cubicBezTo>
                  <a:pt x="-351" y="26741"/>
                  <a:pt x="212" y="28753"/>
                  <a:pt x="1659" y="30038"/>
                </a:cubicBezTo>
                <a:lnTo>
                  <a:pt x="7149" y="34905"/>
                </a:lnTo>
                <a:lnTo>
                  <a:pt x="14087" y="41198"/>
                </a:lnTo>
                <a:cubicBezTo>
                  <a:pt x="14725" y="41835"/>
                  <a:pt x="15218" y="42602"/>
                  <a:pt x="15534" y="43448"/>
                </a:cubicBezTo>
                <a:cubicBezTo>
                  <a:pt x="15819" y="44281"/>
                  <a:pt x="15819" y="45186"/>
                  <a:pt x="15534" y="46020"/>
                </a:cubicBezTo>
                <a:lnTo>
                  <a:pt x="10622" y="62333"/>
                </a:lnTo>
                <a:cubicBezTo>
                  <a:pt x="9956" y="64252"/>
                  <a:pt x="10675" y="66379"/>
                  <a:pt x="12369" y="67500"/>
                </a:cubicBezTo>
                <a:cubicBezTo>
                  <a:pt x="14019" y="68648"/>
                  <a:pt x="16209" y="68648"/>
                  <a:pt x="17859" y="67500"/>
                </a:cubicBezTo>
                <a:lnTo>
                  <a:pt x="31727" y="57750"/>
                </a:lnTo>
                <a:cubicBezTo>
                  <a:pt x="33380" y="56611"/>
                  <a:pt x="35564" y="56611"/>
                  <a:pt x="37217" y="57750"/>
                </a:cubicBezTo>
                <a:lnTo>
                  <a:pt x="51069" y="67500"/>
                </a:lnTo>
                <a:cubicBezTo>
                  <a:pt x="52719" y="68648"/>
                  <a:pt x="54909" y="68648"/>
                  <a:pt x="56559" y="67500"/>
                </a:cubicBezTo>
                <a:cubicBezTo>
                  <a:pt x="58199" y="66349"/>
                  <a:pt x="58901" y="64264"/>
                  <a:pt x="58292" y="62355"/>
                </a:cubicBezTo>
                <a:lnTo>
                  <a:pt x="53379" y="46043"/>
                </a:lnTo>
                <a:cubicBezTo>
                  <a:pt x="52816" y="44279"/>
                  <a:pt x="53390" y="42351"/>
                  <a:pt x="54827" y="41183"/>
                </a:cubicBezTo>
                <a:lnTo>
                  <a:pt x="67577" y="30308"/>
                </a:lnTo>
                <a:cubicBezTo>
                  <a:pt x="68997" y="29007"/>
                  <a:pt x="69558" y="27013"/>
                  <a:pt x="69024" y="25163"/>
                </a:cubicBezTo>
                <a:cubicBezTo>
                  <a:pt x="68297" y="23358"/>
                  <a:pt x="66593" y="22137"/>
                  <a:pt x="64652" y="22027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" name="图形 13" descr="抱负 纯色填充">
            <a:extLst>
              <a:ext uri="{FF2B5EF4-FFF2-40B4-BE49-F238E27FC236}">
                <a16:creationId xmlns:a16="http://schemas.microsoft.com/office/drawing/2014/main" id="{1EC5BF2B-8D3B-4593-B810-F0D2A45ADF0B}"/>
              </a:ext>
            </a:extLst>
          </p:cNvPr>
          <p:cNvSpPr/>
          <p:nvPr/>
        </p:nvSpPr>
        <p:spPr>
          <a:xfrm>
            <a:off x="2035753" y="1453064"/>
            <a:ext cx="30970" cy="30388"/>
          </a:xfrm>
          <a:custGeom>
            <a:avLst/>
            <a:gdLst>
              <a:gd name="connsiteX0" fmla="*/ 29979 w 30970"/>
              <a:gd name="connsiteY0" fmla="*/ 15059 h 30388"/>
              <a:gd name="connsiteX1" fmla="*/ 23979 w 30970"/>
              <a:gd name="connsiteY1" fmla="*/ 11609 h 30388"/>
              <a:gd name="connsiteX2" fmla="*/ 23049 w 30970"/>
              <a:gd name="connsiteY2" fmla="*/ 9479 h 30388"/>
              <a:gd name="connsiteX3" fmla="*/ 24549 w 30970"/>
              <a:gd name="connsiteY3" fmla="*/ 2549 h 30388"/>
              <a:gd name="connsiteX4" fmla="*/ 23574 w 30970"/>
              <a:gd name="connsiteY4" fmla="*/ 254 h 30388"/>
              <a:gd name="connsiteX5" fmla="*/ 21137 w 30970"/>
              <a:gd name="connsiteY5" fmla="*/ 434 h 30388"/>
              <a:gd name="connsiteX6" fmla="*/ 15759 w 30970"/>
              <a:gd name="connsiteY6" fmla="*/ 5106 h 30388"/>
              <a:gd name="connsiteX7" fmla="*/ 13434 w 30970"/>
              <a:gd name="connsiteY7" fmla="*/ 5354 h 30388"/>
              <a:gd name="connsiteX8" fmla="*/ 7434 w 30970"/>
              <a:gd name="connsiteY8" fmla="*/ 1896 h 30388"/>
              <a:gd name="connsiteX9" fmla="*/ 5109 w 30970"/>
              <a:gd name="connsiteY9" fmla="*/ 2144 h 30388"/>
              <a:gd name="connsiteX10" fmla="*/ 4509 w 30970"/>
              <a:gd name="connsiteY10" fmla="*/ 4394 h 30388"/>
              <a:gd name="connsiteX11" fmla="*/ 5499 w 30970"/>
              <a:gd name="connsiteY11" fmla="*/ 7394 h 30388"/>
              <a:gd name="connsiteX12" fmla="*/ 6706 w 30970"/>
              <a:gd name="connsiteY12" fmla="*/ 11264 h 30388"/>
              <a:gd name="connsiteX13" fmla="*/ 6706 w 30970"/>
              <a:gd name="connsiteY13" fmla="*/ 12441 h 30388"/>
              <a:gd name="connsiteX14" fmla="*/ 6137 w 30970"/>
              <a:gd name="connsiteY14" fmla="*/ 13409 h 30388"/>
              <a:gd name="connsiteX15" fmla="*/ 684 w 30970"/>
              <a:gd name="connsiteY15" fmla="*/ 18471 h 30388"/>
              <a:gd name="connsiteX16" fmla="*/ 189 w 30970"/>
              <a:gd name="connsiteY16" fmla="*/ 20781 h 30388"/>
              <a:gd name="connsiteX17" fmla="*/ 2259 w 30970"/>
              <a:gd name="connsiteY17" fmla="*/ 21974 h 30388"/>
              <a:gd name="connsiteX18" fmla="*/ 9624 w 30970"/>
              <a:gd name="connsiteY18" fmla="*/ 21329 h 30388"/>
              <a:gd name="connsiteX19" fmla="*/ 11686 w 30970"/>
              <a:gd name="connsiteY19" fmla="*/ 22521 h 30388"/>
              <a:gd name="connsiteX20" fmla="*/ 14746 w 30970"/>
              <a:gd name="connsiteY20" fmla="*/ 29189 h 30388"/>
              <a:gd name="connsiteX21" fmla="*/ 16809 w 30970"/>
              <a:gd name="connsiteY21" fmla="*/ 30381 h 30388"/>
              <a:gd name="connsiteX22" fmla="*/ 18601 w 30970"/>
              <a:gd name="connsiteY22" fmla="*/ 28821 h 30388"/>
              <a:gd name="connsiteX23" fmla="*/ 20364 w 30970"/>
              <a:gd name="connsiteY23" fmla="*/ 21629 h 30388"/>
              <a:gd name="connsiteX24" fmla="*/ 21984 w 30970"/>
              <a:gd name="connsiteY24" fmla="*/ 20129 h 30388"/>
              <a:gd name="connsiteX25" fmla="*/ 29169 w 30970"/>
              <a:gd name="connsiteY25" fmla="*/ 18801 h 30388"/>
              <a:gd name="connsiteX26" fmla="*/ 30946 w 30970"/>
              <a:gd name="connsiteY26" fmla="*/ 17181 h 30388"/>
              <a:gd name="connsiteX27" fmla="*/ 29979 w 30970"/>
              <a:gd name="connsiteY27" fmla="*/ 15059 h 3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0970" h="30388">
                <a:moveTo>
                  <a:pt x="29979" y="15059"/>
                </a:moveTo>
                <a:lnTo>
                  <a:pt x="23979" y="11609"/>
                </a:lnTo>
                <a:cubicBezTo>
                  <a:pt x="23249" y="11168"/>
                  <a:pt x="22876" y="10314"/>
                  <a:pt x="23049" y="9479"/>
                </a:cubicBezTo>
                <a:lnTo>
                  <a:pt x="24549" y="2549"/>
                </a:lnTo>
                <a:cubicBezTo>
                  <a:pt x="24716" y="1657"/>
                  <a:pt x="24332" y="752"/>
                  <a:pt x="23574" y="254"/>
                </a:cubicBezTo>
                <a:cubicBezTo>
                  <a:pt x="22790" y="-141"/>
                  <a:pt x="21853" y="-71"/>
                  <a:pt x="21137" y="434"/>
                </a:cubicBezTo>
                <a:lnTo>
                  <a:pt x="15759" y="5106"/>
                </a:lnTo>
                <a:cubicBezTo>
                  <a:pt x="15132" y="5711"/>
                  <a:pt x="14174" y="5813"/>
                  <a:pt x="13434" y="5354"/>
                </a:cubicBezTo>
                <a:lnTo>
                  <a:pt x="7434" y="1896"/>
                </a:lnTo>
                <a:cubicBezTo>
                  <a:pt x="6694" y="1437"/>
                  <a:pt x="5736" y="1539"/>
                  <a:pt x="5109" y="2144"/>
                </a:cubicBezTo>
                <a:cubicBezTo>
                  <a:pt x="4486" y="2711"/>
                  <a:pt x="4251" y="3591"/>
                  <a:pt x="4509" y="4394"/>
                </a:cubicBezTo>
                <a:lnTo>
                  <a:pt x="5499" y="7394"/>
                </a:lnTo>
                <a:lnTo>
                  <a:pt x="6706" y="11264"/>
                </a:lnTo>
                <a:cubicBezTo>
                  <a:pt x="6793" y="11651"/>
                  <a:pt x="6793" y="12053"/>
                  <a:pt x="6706" y="12441"/>
                </a:cubicBezTo>
                <a:cubicBezTo>
                  <a:pt x="6628" y="12818"/>
                  <a:pt x="6428" y="13158"/>
                  <a:pt x="6137" y="13409"/>
                </a:cubicBezTo>
                <a:lnTo>
                  <a:pt x="684" y="18471"/>
                </a:lnTo>
                <a:cubicBezTo>
                  <a:pt x="14" y="19040"/>
                  <a:pt x="-190" y="19988"/>
                  <a:pt x="189" y="20781"/>
                </a:cubicBezTo>
                <a:cubicBezTo>
                  <a:pt x="562" y="21572"/>
                  <a:pt x="1387" y="22048"/>
                  <a:pt x="2259" y="21974"/>
                </a:cubicBezTo>
                <a:lnTo>
                  <a:pt x="9624" y="21329"/>
                </a:lnTo>
                <a:cubicBezTo>
                  <a:pt x="10493" y="21256"/>
                  <a:pt x="11316" y="21731"/>
                  <a:pt x="11686" y="22521"/>
                </a:cubicBezTo>
                <a:lnTo>
                  <a:pt x="14746" y="29189"/>
                </a:lnTo>
                <a:cubicBezTo>
                  <a:pt x="15117" y="29978"/>
                  <a:pt x="15940" y="30454"/>
                  <a:pt x="16809" y="30381"/>
                </a:cubicBezTo>
                <a:cubicBezTo>
                  <a:pt x="17682" y="30305"/>
                  <a:pt x="18406" y="29675"/>
                  <a:pt x="18601" y="28821"/>
                </a:cubicBezTo>
                <a:lnTo>
                  <a:pt x="20364" y="21629"/>
                </a:lnTo>
                <a:cubicBezTo>
                  <a:pt x="20545" y="20844"/>
                  <a:pt x="21187" y="20249"/>
                  <a:pt x="21984" y="20129"/>
                </a:cubicBezTo>
                <a:lnTo>
                  <a:pt x="29169" y="18801"/>
                </a:lnTo>
                <a:cubicBezTo>
                  <a:pt x="30025" y="18650"/>
                  <a:pt x="30716" y="18019"/>
                  <a:pt x="30946" y="17181"/>
                </a:cubicBezTo>
                <a:cubicBezTo>
                  <a:pt x="31072" y="16345"/>
                  <a:pt x="30693" y="15512"/>
                  <a:pt x="29979" y="15059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" name="图形 13" descr="抱负 纯色填充">
            <a:extLst>
              <a:ext uri="{FF2B5EF4-FFF2-40B4-BE49-F238E27FC236}">
                <a16:creationId xmlns:a16="http://schemas.microsoft.com/office/drawing/2014/main" id="{1EC5BF2B-8D3B-4593-B810-F0D2A45ADF0B}"/>
              </a:ext>
            </a:extLst>
          </p:cNvPr>
          <p:cNvSpPr/>
          <p:nvPr/>
        </p:nvSpPr>
        <p:spPr>
          <a:xfrm>
            <a:off x="1906891" y="1468056"/>
            <a:ext cx="29676" cy="30845"/>
          </a:xfrm>
          <a:custGeom>
            <a:avLst/>
            <a:gdLst>
              <a:gd name="connsiteX0" fmla="*/ 3808 w 29676"/>
              <a:gd name="connsiteY0" fmla="*/ 17159 h 30845"/>
              <a:gd name="connsiteX1" fmla="*/ 7296 w 29676"/>
              <a:gd name="connsiteY1" fmla="*/ 19282 h 30845"/>
              <a:gd name="connsiteX2" fmla="*/ 8106 w 29676"/>
              <a:gd name="connsiteY2" fmla="*/ 20137 h 30845"/>
              <a:gd name="connsiteX3" fmla="*/ 8316 w 29676"/>
              <a:gd name="connsiteY3" fmla="*/ 21239 h 30845"/>
              <a:gd name="connsiteX4" fmla="*/ 7566 w 29676"/>
              <a:gd name="connsiteY4" fmla="*/ 28604 h 30845"/>
              <a:gd name="connsiteX5" fmla="*/ 8736 w 29676"/>
              <a:gd name="connsiteY5" fmla="*/ 30667 h 30845"/>
              <a:gd name="connsiteX6" fmla="*/ 11083 w 29676"/>
              <a:gd name="connsiteY6" fmla="*/ 30217 h 30845"/>
              <a:gd name="connsiteX7" fmla="*/ 16198 w 29676"/>
              <a:gd name="connsiteY7" fmla="*/ 24967 h 30845"/>
              <a:gd name="connsiteX8" fmla="*/ 18546 w 29676"/>
              <a:gd name="connsiteY8" fmla="*/ 24524 h 30845"/>
              <a:gd name="connsiteX9" fmla="*/ 25296 w 29676"/>
              <a:gd name="connsiteY9" fmla="*/ 27524 h 30845"/>
              <a:gd name="connsiteX10" fmla="*/ 27636 w 29676"/>
              <a:gd name="connsiteY10" fmla="*/ 27074 h 30845"/>
              <a:gd name="connsiteX11" fmla="*/ 27951 w 29676"/>
              <a:gd name="connsiteY11" fmla="*/ 24734 h 30845"/>
              <a:gd name="connsiteX12" fmla="*/ 24493 w 29676"/>
              <a:gd name="connsiteY12" fmla="*/ 18164 h 30845"/>
              <a:gd name="connsiteX13" fmla="*/ 24711 w 29676"/>
              <a:gd name="connsiteY13" fmla="*/ 15967 h 30845"/>
              <a:gd name="connsiteX14" fmla="*/ 29211 w 29676"/>
              <a:gd name="connsiteY14" fmla="*/ 10289 h 30845"/>
              <a:gd name="connsiteX15" fmla="*/ 28933 w 29676"/>
              <a:gd name="connsiteY15" fmla="*/ 7417 h 30845"/>
              <a:gd name="connsiteX16" fmla="*/ 27291 w 29676"/>
              <a:gd name="connsiteY16" fmla="*/ 6982 h 30845"/>
              <a:gd name="connsiteX17" fmla="*/ 20496 w 29676"/>
              <a:gd name="connsiteY17" fmla="*/ 8279 h 30845"/>
              <a:gd name="connsiteX18" fmla="*/ 18388 w 29676"/>
              <a:gd name="connsiteY18" fmla="*/ 7282 h 30845"/>
              <a:gd name="connsiteX19" fmla="*/ 14878 w 29676"/>
              <a:gd name="connsiteY19" fmla="*/ 1109 h 30845"/>
              <a:gd name="connsiteX20" fmla="*/ 12628 w 29676"/>
              <a:gd name="connsiteY20" fmla="*/ 22 h 30845"/>
              <a:gd name="connsiteX21" fmla="*/ 10918 w 29676"/>
              <a:gd name="connsiteY21" fmla="*/ 1739 h 30845"/>
              <a:gd name="connsiteX22" fmla="*/ 9981 w 29676"/>
              <a:gd name="connsiteY22" fmla="*/ 8767 h 30845"/>
              <a:gd name="connsiteX23" fmla="*/ 8391 w 29676"/>
              <a:gd name="connsiteY23" fmla="*/ 10462 h 30845"/>
              <a:gd name="connsiteX24" fmla="*/ 1603 w 29676"/>
              <a:gd name="connsiteY24" fmla="*/ 11759 h 30845"/>
              <a:gd name="connsiteX25" fmla="*/ 13 w 29676"/>
              <a:gd name="connsiteY25" fmla="*/ 13454 h 30845"/>
              <a:gd name="connsiteX26" fmla="*/ 1056 w 29676"/>
              <a:gd name="connsiteY26" fmla="*/ 15539 h 3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676" h="30845">
                <a:moveTo>
                  <a:pt x="3808" y="17159"/>
                </a:moveTo>
                <a:lnTo>
                  <a:pt x="7296" y="19282"/>
                </a:lnTo>
                <a:cubicBezTo>
                  <a:pt x="7624" y="19505"/>
                  <a:pt x="7900" y="19797"/>
                  <a:pt x="8106" y="20137"/>
                </a:cubicBezTo>
                <a:cubicBezTo>
                  <a:pt x="8297" y="20470"/>
                  <a:pt x="8371" y="20858"/>
                  <a:pt x="8316" y="21239"/>
                </a:cubicBezTo>
                <a:lnTo>
                  <a:pt x="7566" y="28604"/>
                </a:lnTo>
                <a:cubicBezTo>
                  <a:pt x="7450" y="29476"/>
                  <a:pt x="7928" y="30319"/>
                  <a:pt x="8736" y="30667"/>
                </a:cubicBezTo>
                <a:cubicBezTo>
                  <a:pt x="9535" y="31020"/>
                  <a:pt x="10471" y="30841"/>
                  <a:pt x="11083" y="30217"/>
                </a:cubicBezTo>
                <a:lnTo>
                  <a:pt x="16198" y="24967"/>
                </a:lnTo>
                <a:cubicBezTo>
                  <a:pt x="16810" y="24341"/>
                  <a:pt x="17748" y="24164"/>
                  <a:pt x="18546" y="24524"/>
                </a:cubicBezTo>
                <a:lnTo>
                  <a:pt x="25296" y="27524"/>
                </a:lnTo>
                <a:cubicBezTo>
                  <a:pt x="26093" y="27877"/>
                  <a:pt x="27026" y="27697"/>
                  <a:pt x="27636" y="27074"/>
                </a:cubicBezTo>
                <a:cubicBezTo>
                  <a:pt x="28246" y="26449"/>
                  <a:pt x="28373" y="25498"/>
                  <a:pt x="27951" y="24734"/>
                </a:cubicBezTo>
                <a:lnTo>
                  <a:pt x="24493" y="18164"/>
                </a:lnTo>
                <a:cubicBezTo>
                  <a:pt x="24106" y="17457"/>
                  <a:pt x="24193" y="16585"/>
                  <a:pt x="24711" y="15967"/>
                </a:cubicBezTo>
                <a:lnTo>
                  <a:pt x="29211" y="10289"/>
                </a:lnTo>
                <a:cubicBezTo>
                  <a:pt x="29927" y="9419"/>
                  <a:pt x="29803" y="8134"/>
                  <a:pt x="28933" y="7417"/>
                </a:cubicBezTo>
                <a:cubicBezTo>
                  <a:pt x="28475" y="7040"/>
                  <a:pt x="27876" y="6881"/>
                  <a:pt x="27291" y="6982"/>
                </a:cubicBezTo>
                <a:lnTo>
                  <a:pt x="20496" y="8279"/>
                </a:lnTo>
                <a:cubicBezTo>
                  <a:pt x="19654" y="8416"/>
                  <a:pt x="18816" y="8019"/>
                  <a:pt x="18388" y="7282"/>
                </a:cubicBezTo>
                <a:lnTo>
                  <a:pt x="14878" y="1109"/>
                </a:lnTo>
                <a:cubicBezTo>
                  <a:pt x="14417" y="325"/>
                  <a:pt x="13529" y="-104"/>
                  <a:pt x="12628" y="22"/>
                </a:cubicBezTo>
                <a:cubicBezTo>
                  <a:pt x="11783" y="232"/>
                  <a:pt x="11125" y="893"/>
                  <a:pt x="10918" y="1739"/>
                </a:cubicBezTo>
                <a:lnTo>
                  <a:pt x="9981" y="8767"/>
                </a:lnTo>
                <a:cubicBezTo>
                  <a:pt x="9904" y="9631"/>
                  <a:pt x="9248" y="10330"/>
                  <a:pt x="8391" y="10462"/>
                </a:cubicBezTo>
                <a:lnTo>
                  <a:pt x="1603" y="11759"/>
                </a:lnTo>
                <a:cubicBezTo>
                  <a:pt x="746" y="11890"/>
                  <a:pt x="90" y="12590"/>
                  <a:pt x="13" y="13454"/>
                </a:cubicBezTo>
                <a:cubicBezTo>
                  <a:pt x="-80" y="14294"/>
                  <a:pt x="328" y="15110"/>
                  <a:pt x="1056" y="15539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图形 13" descr="抱负 纯色填充">
            <a:extLst>
              <a:ext uri="{FF2B5EF4-FFF2-40B4-BE49-F238E27FC236}">
                <a16:creationId xmlns:a16="http://schemas.microsoft.com/office/drawing/2014/main" id="{1EC5BF2B-8D3B-4593-B810-F0D2A45ADF0B}"/>
              </a:ext>
            </a:extLst>
          </p:cNvPr>
          <p:cNvSpPr/>
          <p:nvPr/>
        </p:nvSpPr>
        <p:spPr>
          <a:xfrm>
            <a:off x="1832557" y="1563583"/>
            <a:ext cx="90000" cy="90000"/>
          </a:xfrm>
          <a:custGeom>
            <a:avLst/>
            <a:gdLst>
              <a:gd name="connsiteX0" fmla="*/ 90000 w 90000"/>
              <a:gd name="connsiteY0" fmla="*/ 45000 h 90000"/>
              <a:gd name="connsiteX1" fmla="*/ 45000 w 90000"/>
              <a:gd name="connsiteY1" fmla="*/ 90000 h 90000"/>
              <a:gd name="connsiteX2" fmla="*/ 0 w 90000"/>
              <a:gd name="connsiteY2" fmla="*/ 45000 h 90000"/>
              <a:gd name="connsiteX3" fmla="*/ 45000 w 90000"/>
              <a:gd name="connsiteY3" fmla="*/ 0 h 90000"/>
              <a:gd name="connsiteX4" fmla="*/ 90000 w 90000"/>
              <a:gd name="connsiteY4" fmla="*/ 45000 h 9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" h="90000">
                <a:moveTo>
                  <a:pt x="90000" y="45000"/>
                </a:moveTo>
                <a:cubicBezTo>
                  <a:pt x="90000" y="69853"/>
                  <a:pt x="69853" y="90000"/>
                  <a:pt x="45000" y="90000"/>
                </a:cubicBezTo>
                <a:cubicBezTo>
                  <a:pt x="20147" y="90000"/>
                  <a:pt x="0" y="69853"/>
                  <a:pt x="0" y="45000"/>
                </a:cubicBezTo>
                <a:cubicBezTo>
                  <a:pt x="0" y="20147"/>
                  <a:pt x="20147" y="0"/>
                  <a:pt x="45000" y="0"/>
                </a:cubicBezTo>
                <a:cubicBezTo>
                  <a:pt x="69853" y="0"/>
                  <a:pt x="90000" y="20147"/>
                  <a:pt x="90000" y="450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" name="图形 15" descr="原子 纯色填充">
            <a:extLst>
              <a:ext uri="{FF2B5EF4-FFF2-40B4-BE49-F238E27FC236}">
                <a16:creationId xmlns:a16="http://schemas.microsoft.com/office/drawing/2014/main" id="{31BEF19A-DA88-4980-BFBC-CFF00F507AC4}"/>
              </a:ext>
            </a:extLst>
          </p:cNvPr>
          <p:cNvSpPr/>
          <p:nvPr/>
        </p:nvSpPr>
        <p:spPr>
          <a:xfrm>
            <a:off x="2768850" y="1698823"/>
            <a:ext cx="90000" cy="90000"/>
          </a:xfrm>
          <a:custGeom>
            <a:avLst/>
            <a:gdLst>
              <a:gd name="connsiteX0" fmla="*/ 90000 w 90000"/>
              <a:gd name="connsiteY0" fmla="*/ 45000 h 90000"/>
              <a:gd name="connsiteX1" fmla="*/ 45000 w 90000"/>
              <a:gd name="connsiteY1" fmla="*/ 90000 h 90000"/>
              <a:gd name="connsiteX2" fmla="*/ 0 w 90000"/>
              <a:gd name="connsiteY2" fmla="*/ 45000 h 90000"/>
              <a:gd name="connsiteX3" fmla="*/ 45000 w 90000"/>
              <a:gd name="connsiteY3" fmla="*/ 0 h 90000"/>
              <a:gd name="connsiteX4" fmla="*/ 90000 w 90000"/>
              <a:gd name="connsiteY4" fmla="*/ 45000 h 9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" h="90000">
                <a:moveTo>
                  <a:pt x="90000" y="45000"/>
                </a:moveTo>
                <a:cubicBezTo>
                  <a:pt x="90000" y="69853"/>
                  <a:pt x="69853" y="90000"/>
                  <a:pt x="45000" y="90000"/>
                </a:cubicBezTo>
                <a:cubicBezTo>
                  <a:pt x="20147" y="90000"/>
                  <a:pt x="0" y="69853"/>
                  <a:pt x="0" y="45000"/>
                </a:cubicBezTo>
                <a:cubicBezTo>
                  <a:pt x="0" y="20147"/>
                  <a:pt x="20147" y="0"/>
                  <a:pt x="45000" y="0"/>
                </a:cubicBezTo>
                <a:cubicBezTo>
                  <a:pt x="69853" y="0"/>
                  <a:pt x="90000" y="20147"/>
                  <a:pt x="90000" y="450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图形 15" descr="原子 纯色填充">
            <a:extLst>
              <a:ext uri="{FF2B5EF4-FFF2-40B4-BE49-F238E27FC236}">
                <a16:creationId xmlns:a16="http://schemas.microsoft.com/office/drawing/2014/main" id="{31BEF19A-DA88-4980-BFBC-CFF00F507AC4}"/>
              </a:ext>
            </a:extLst>
          </p:cNvPr>
          <p:cNvSpPr/>
          <p:nvPr/>
        </p:nvSpPr>
        <p:spPr>
          <a:xfrm>
            <a:off x="2547365" y="1443823"/>
            <a:ext cx="537549" cy="600000"/>
          </a:xfrm>
          <a:custGeom>
            <a:avLst/>
            <a:gdLst>
              <a:gd name="connsiteX0" fmla="*/ 530485 w 537549"/>
              <a:gd name="connsiteY0" fmla="*/ 150000 h 600000"/>
              <a:gd name="connsiteX1" fmla="*/ 450235 w 537549"/>
              <a:gd name="connsiteY1" fmla="*/ 117750 h 600000"/>
              <a:gd name="connsiteX2" fmla="*/ 365485 w 537549"/>
              <a:gd name="connsiteY2" fmla="*/ 130500 h 600000"/>
              <a:gd name="connsiteX3" fmla="*/ 266485 w 537549"/>
              <a:gd name="connsiteY3" fmla="*/ 0 h 600000"/>
              <a:gd name="connsiteX4" fmla="*/ 168235 w 537549"/>
              <a:gd name="connsiteY4" fmla="*/ 129000 h 600000"/>
              <a:gd name="connsiteX5" fmla="*/ 87235 w 537549"/>
              <a:gd name="connsiteY5" fmla="*/ 117000 h 600000"/>
              <a:gd name="connsiteX6" fmla="*/ 6985 w 537549"/>
              <a:gd name="connsiteY6" fmla="*/ 149250 h 600000"/>
              <a:gd name="connsiteX7" fmla="*/ 71485 w 537549"/>
              <a:gd name="connsiteY7" fmla="*/ 301500 h 600000"/>
              <a:gd name="connsiteX8" fmla="*/ 10735 w 537549"/>
              <a:gd name="connsiteY8" fmla="*/ 449250 h 600000"/>
              <a:gd name="connsiteX9" fmla="*/ 90985 w 537549"/>
              <a:gd name="connsiteY9" fmla="*/ 481500 h 600000"/>
              <a:gd name="connsiteX10" fmla="*/ 168235 w 537549"/>
              <a:gd name="connsiteY10" fmla="*/ 471000 h 600000"/>
              <a:gd name="connsiteX11" fmla="*/ 266485 w 537549"/>
              <a:gd name="connsiteY11" fmla="*/ 600000 h 600000"/>
              <a:gd name="connsiteX12" fmla="*/ 364735 w 537549"/>
              <a:gd name="connsiteY12" fmla="*/ 471000 h 600000"/>
              <a:gd name="connsiteX13" fmla="*/ 445735 w 537549"/>
              <a:gd name="connsiteY13" fmla="*/ 483000 h 600000"/>
              <a:gd name="connsiteX14" fmla="*/ 525985 w 537549"/>
              <a:gd name="connsiteY14" fmla="*/ 450750 h 600000"/>
              <a:gd name="connsiteX15" fmla="*/ 465235 w 537549"/>
              <a:gd name="connsiteY15" fmla="*/ 303000 h 600000"/>
              <a:gd name="connsiteX16" fmla="*/ 530485 w 537549"/>
              <a:gd name="connsiteY16" fmla="*/ 150000 h 600000"/>
              <a:gd name="connsiteX17" fmla="*/ 450235 w 537549"/>
              <a:gd name="connsiteY17" fmla="*/ 147750 h 600000"/>
              <a:gd name="connsiteX18" fmla="*/ 504235 w 537549"/>
              <a:gd name="connsiteY18" fmla="*/ 165000 h 600000"/>
              <a:gd name="connsiteX19" fmla="*/ 444235 w 537549"/>
              <a:gd name="connsiteY19" fmla="*/ 281250 h 600000"/>
              <a:gd name="connsiteX20" fmla="*/ 383485 w 537549"/>
              <a:gd name="connsiteY20" fmla="*/ 232500 h 600000"/>
              <a:gd name="connsiteX21" fmla="*/ 372235 w 537549"/>
              <a:gd name="connsiteY21" fmla="*/ 159000 h 600000"/>
              <a:gd name="connsiteX22" fmla="*/ 450235 w 537549"/>
              <a:gd name="connsiteY22" fmla="*/ 147750 h 600000"/>
              <a:gd name="connsiteX23" fmla="*/ 315985 w 537549"/>
              <a:gd name="connsiteY23" fmla="*/ 378000 h 600000"/>
              <a:gd name="connsiteX24" fmla="*/ 268735 w 537549"/>
              <a:gd name="connsiteY24" fmla="*/ 402750 h 600000"/>
              <a:gd name="connsiteX25" fmla="*/ 221485 w 537549"/>
              <a:gd name="connsiteY25" fmla="*/ 378000 h 600000"/>
              <a:gd name="connsiteX26" fmla="*/ 177985 w 537549"/>
              <a:gd name="connsiteY26" fmla="*/ 351000 h 600000"/>
              <a:gd name="connsiteX27" fmla="*/ 176485 w 537549"/>
              <a:gd name="connsiteY27" fmla="*/ 300000 h 600000"/>
              <a:gd name="connsiteX28" fmla="*/ 177985 w 537549"/>
              <a:gd name="connsiteY28" fmla="*/ 252000 h 600000"/>
              <a:gd name="connsiteX29" fmla="*/ 225985 w 537549"/>
              <a:gd name="connsiteY29" fmla="*/ 222000 h 600000"/>
              <a:gd name="connsiteX30" fmla="*/ 268735 w 537549"/>
              <a:gd name="connsiteY30" fmla="*/ 199500 h 600000"/>
              <a:gd name="connsiteX31" fmla="*/ 311485 w 537549"/>
              <a:gd name="connsiteY31" fmla="*/ 222000 h 600000"/>
              <a:gd name="connsiteX32" fmla="*/ 354985 w 537549"/>
              <a:gd name="connsiteY32" fmla="*/ 249000 h 600000"/>
              <a:gd name="connsiteX33" fmla="*/ 356485 w 537549"/>
              <a:gd name="connsiteY33" fmla="*/ 300000 h 600000"/>
              <a:gd name="connsiteX34" fmla="*/ 354235 w 537549"/>
              <a:gd name="connsiteY34" fmla="*/ 354000 h 600000"/>
              <a:gd name="connsiteX35" fmla="*/ 315985 w 537549"/>
              <a:gd name="connsiteY35" fmla="*/ 378000 h 600000"/>
              <a:gd name="connsiteX36" fmla="*/ 350485 w 537549"/>
              <a:gd name="connsiteY36" fmla="*/ 392250 h 600000"/>
              <a:gd name="connsiteX37" fmla="*/ 343735 w 537549"/>
              <a:gd name="connsiteY37" fmla="*/ 433500 h 600000"/>
              <a:gd name="connsiteX38" fmla="*/ 303985 w 537549"/>
              <a:gd name="connsiteY38" fmla="*/ 418500 h 600000"/>
              <a:gd name="connsiteX39" fmla="*/ 330985 w 537549"/>
              <a:gd name="connsiteY39" fmla="*/ 403500 h 600000"/>
              <a:gd name="connsiteX40" fmla="*/ 350485 w 537549"/>
              <a:gd name="connsiteY40" fmla="*/ 392250 h 600000"/>
              <a:gd name="connsiteX41" fmla="*/ 233485 w 537549"/>
              <a:gd name="connsiteY41" fmla="*/ 418500 h 600000"/>
              <a:gd name="connsiteX42" fmla="*/ 189985 w 537549"/>
              <a:gd name="connsiteY42" fmla="*/ 434250 h 600000"/>
              <a:gd name="connsiteX43" fmla="*/ 182485 w 537549"/>
              <a:gd name="connsiteY43" fmla="*/ 389250 h 600000"/>
              <a:gd name="connsiteX44" fmla="*/ 207235 w 537549"/>
              <a:gd name="connsiteY44" fmla="*/ 404250 h 600000"/>
              <a:gd name="connsiteX45" fmla="*/ 233485 w 537549"/>
              <a:gd name="connsiteY45" fmla="*/ 418500 h 600000"/>
              <a:gd name="connsiteX46" fmla="*/ 147235 w 537549"/>
              <a:gd name="connsiteY46" fmla="*/ 328500 h 600000"/>
              <a:gd name="connsiteX47" fmla="*/ 114985 w 537549"/>
              <a:gd name="connsiteY47" fmla="*/ 301500 h 600000"/>
              <a:gd name="connsiteX48" fmla="*/ 147235 w 537549"/>
              <a:gd name="connsiteY48" fmla="*/ 274500 h 600000"/>
              <a:gd name="connsiteX49" fmla="*/ 146485 w 537549"/>
              <a:gd name="connsiteY49" fmla="*/ 300000 h 600000"/>
              <a:gd name="connsiteX50" fmla="*/ 147235 w 537549"/>
              <a:gd name="connsiteY50" fmla="*/ 328500 h 600000"/>
              <a:gd name="connsiteX51" fmla="*/ 181735 w 537549"/>
              <a:gd name="connsiteY51" fmla="*/ 213750 h 600000"/>
              <a:gd name="connsiteX52" fmla="*/ 189235 w 537549"/>
              <a:gd name="connsiteY52" fmla="*/ 166500 h 600000"/>
              <a:gd name="connsiteX53" fmla="*/ 233485 w 537549"/>
              <a:gd name="connsiteY53" fmla="*/ 183000 h 600000"/>
              <a:gd name="connsiteX54" fmla="*/ 210235 w 537549"/>
              <a:gd name="connsiteY54" fmla="*/ 195750 h 600000"/>
              <a:gd name="connsiteX55" fmla="*/ 181735 w 537549"/>
              <a:gd name="connsiteY55" fmla="*/ 213750 h 600000"/>
              <a:gd name="connsiteX56" fmla="*/ 303235 w 537549"/>
              <a:gd name="connsiteY56" fmla="*/ 183000 h 600000"/>
              <a:gd name="connsiteX57" fmla="*/ 343735 w 537549"/>
              <a:gd name="connsiteY57" fmla="*/ 168000 h 600000"/>
              <a:gd name="connsiteX58" fmla="*/ 351235 w 537549"/>
              <a:gd name="connsiteY58" fmla="*/ 210750 h 600000"/>
              <a:gd name="connsiteX59" fmla="*/ 326485 w 537549"/>
              <a:gd name="connsiteY59" fmla="*/ 195750 h 600000"/>
              <a:gd name="connsiteX60" fmla="*/ 303235 w 537549"/>
              <a:gd name="connsiteY60" fmla="*/ 183000 h 600000"/>
              <a:gd name="connsiteX61" fmla="*/ 385735 w 537549"/>
              <a:gd name="connsiteY61" fmla="*/ 271500 h 600000"/>
              <a:gd name="connsiteX62" fmla="*/ 422485 w 537549"/>
              <a:gd name="connsiteY62" fmla="*/ 302250 h 600000"/>
              <a:gd name="connsiteX63" fmla="*/ 385735 w 537549"/>
              <a:gd name="connsiteY63" fmla="*/ 332250 h 600000"/>
              <a:gd name="connsiteX64" fmla="*/ 386485 w 537549"/>
              <a:gd name="connsiteY64" fmla="*/ 300750 h 600000"/>
              <a:gd name="connsiteX65" fmla="*/ 385735 w 537549"/>
              <a:gd name="connsiteY65" fmla="*/ 271500 h 600000"/>
              <a:gd name="connsiteX66" fmla="*/ 266485 w 537549"/>
              <a:gd name="connsiteY66" fmla="*/ 30000 h 600000"/>
              <a:gd name="connsiteX67" fmla="*/ 336985 w 537549"/>
              <a:gd name="connsiteY67" fmla="*/ 138750 h 600000"/>
              <a:gd name="connsiteX68" fmla="*/ 268735 w 537549"/>
              <a:gd name="connsiteY68" fmla="*/ 165750 h 600000"/>
              <a:gd name="connsiteX69" fmla="*/ 196735 w 537549"/>
              <a:gd name="connsiteY69" fmla="*/ 137250 h 600000"/>
              <a:gd name="connsiteX70" fmla="*/ 266485 w 537549"/>
              <a:gd name="connsiteY70" fmla="*/ 30000 h 600000"/>
              <a:gd name="connsiteX71" fmla="*/ 32485 w 537549"/>
              <a:gd name="connsiteY71" fmla="*/ 165000 h 600000"/>
              <a:gd name="connsiteX72" fmla="*/ 86485 w 537549"/>
              <a:gd name="connsiteY72" fmla="*/ 147750 h 600000"/>
              <a:gd name="connsiteX73" fmla="*/ 159985 w 537549"/>
              <a:gd name="connsiteY73" fmla="*/ 158250 h 600000"/>
              <a:gd name="connsiteX74" fmla="*/ 148735 w 537549"/>
              <a:gd name="connsiteY74" fmla="*/ 235500 h 600000"/>
              <a:gd name="connsiteX75" fmla="*/ 92485 w 537549"/>
              <a:gd name="connsiteY75" fmla="*/ 281250 h 600000"/>
              <a:gd name="connsiteX76" fmla="*/ 32485 w 537549"/>
              <a:gd name="connsiteY76" fmla="*/ 165000 h 600000"/>
              <a:gd name="connsiteX77" fmla="*/ 90985 w 537549"/>
              <a:gd name="connsiteY77" fmla="*/ 452250 h 600000"/>
              <a:gd name="connsiteX78" fmla="*/ 36985 w 537549"/>
              <a:gd name="connsiteY78" fmla="*/ 435000 h 600000"/>
              <a:gd name="connsiteX79" fmla="*/ 93235 w 537549"/>
              <a:gd name="connsiteY79" fmla="*/ 322500 h 600000"/>
              <a:gd name="connsiteX80" fmla="*/ 149485 w 537549"/>
              <a:gd name="connsiteY80" fmla="*/ 367500 h 600000"/>
              <a:gd name="connsiteX81" fmla="*/ 160735 w 537549"/>
              <a:gd name="connsiteY81" fmla="*/ 442500 h 600000"/>
              <a:gd name="connsiteX82" fmla="*/ 90985 w 537549"/>
              <a:gd name="connsiteY82" fmla="*/ 452250 h 600000"/>
              <a:gd name="connsiteX83" fmla="*/ 266485 w 537549"/>
              <a:gd name="connsiteY83" fmla="*/ 570000 h 600000"/>
              <a:gd name="connsiteX84" fmla="*/ 196735 w 537549"/>
              <a:gd name="connsiteY84" fmla="*/ 463500 h 600000"/>
              <a:gd name="connsiteX85" fmla="*/ 268735 w 537549"/>
              <a:gd name="connsiteY85" fmla="*/ 435750 h 600000"/>
              <a:gd name="connsiteX86" fmla="*/ 336235 w 537549"/>
              <a:gd name="connsiteY86" fmla="*/ 462000 h 600000"/>
              <a:gd name="connsiteX87" fmla="*/ 266485 w 537549"/>
              <a:gd name="connsiteY87" fmla="*/ 570000 h 600000"/>
              <a:gd name="connsiteX88" fmla="*/ 500485 w 537549"/>
              <a:gd name="connsiteY88" fmla="*/ 435000 h 600000"/>
              <a:gd name="connsiteX89" fmla="*/ 446485 w 537549"/>
              <a:gd name="connsiteY89" fmla="*/ 452250 h 600000"/>
              <a:gd name="connsiteX90" fmla="*/ 372985 w 537549"/>
              <a:gd name="connsiteY90" fmla="*/ 441750 h 600000"/>
              <a:gd name="connsiteX91" fmla="*/ 383485 w 537549"/>
              <a:gd name="connsiteY91" fmla="*/ 370500 h 600000"/>
              <a:gd name="connsiteX92" fmla="*/ 444235 w 537549"/>
              <a:gd name="connsiteY92" fmla="*/ 322500 h 600000"/>
              <a:gd name="connsiteX93" fmla="*/ 500485 w 537549"/>
              <a:gd name="connsiteY93" fmla="*/ 435000 h 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537549" h="600000">
                <a:moveTo>
                  <a:pt x="530485" y="150000"/>
                </a:moveTo>
                <a:cubicBezTo>
                  <a:pt x="517735" y="128250"/>
                  <a:pt x="489235" y="117750"/>
                  <a:pt x="450235" y="117750"/>
                </a:cubicBezTo>
                <a:cubicBezTo>
                  <a:pt x="425485" y="117750"/>
                  <a:pt x="396985" y="122250"/>
                  <a:pt x="365485" y="130500"/>
                </a:cubicBezTo>
                <a:cubicBezTo>
                  <a:pt x="343735" y="51750"/>
                  <a:pt x="307735" y="0"/>
                  <a:pt x="266485" y="0"/>
                </a:cubicBezTo>
                <a:cubicBezTo>
                  <a:pt x="225985" y="0"/>
                  <a:pt x="189235" y="51000"/>
                  <a:pt x="168235" y="129000"/>
                </a:cubicBezTo>
                <a:cubicBezTo>
                  <a:pt x="138235" y="121500"/>
                  <a:pt x="111235" y="117000"/>
                  <a:pt x="87235" y="117000"/>
                </a:cubicBezTo>
                <a:cubicBezTo>
                  <a:pt x="48235" y="117000"/>
                  <a:pt x="19735" y="127500"/>
                  <a:pt x="6985" y="149250"/>
                </a:cubicBezTo>
                <a:cubicBezTo>
                  <a:pt x="-14015" y="185250"/>
                  <a:pt x="13735" y="243000"/>
                  <a:pt x="71485" y="301500"/>
                </a:cubicBezTo>
                <a:cubicBezTo>
                  <a:pt x="15985" y="358500"/>
                  <a:pt x="-9515" y="414000"/>
                  <a:pt x="10735" y="449250"/>
                </a:cubicBezTo>
                <a:cubicBezTo>
                  <a:pt x="23485" y="471000"/>
                  <a:pt x="51985" y="481500"/>
                  <a:pt x="90985" y="481500"/>
                </a:cubicBezTo>
                <a:cubicBezTo>
                  <a:pt x="113485" y="481500"/>
                  <a:pt x="139735" y="477750"/>
                  <a:pt x="168235" y="471000"/>
                </a:cubicBezTo>
                <a:cubicBezTo>
                  <a:pt x="189985" y="549000"/>
                  <a:pt x="225985" y="600000"/>
                  <a:pt x="266485" y="600000"/>
                </a:cubicBezTo>
                <a:cubicBezTo>
                  <a:pt x="306985" y="600000"/>
                  <a:pt x="343735" y="549000"/>
                  <a:pt x="364735" y="471000"/>
                </a:cubicBezTo>
                <a:cubicBezTo>
                  <a:pt x="394735" y="478500"/>
                  <a:pt x="421735" y="483000"/>
                  <a:pt x="445735" y="483000"/>
                </a:cubicBezTo>
                <a:cubicBezTo>
                  <a:pt x="484735" y="483000"/>
                  <a:pt x="513235" y="472500"/>
                  <a:pt x="525985" y="450750"/>
                </a:cubicBezTo>
                <a:cubicBezTo>
                  <a:pt x="546235" y="415500"/>
                  <a:pt x="520735" y="360000"/>
                  <a:pt x="465235" y="303000"/>
                </a:cubicBezTo>
                <a:cubicBezTo>
                  <a:pt x="524485" y="243750"/>
                  <a:pt x="551485" y="186000"/>
                  <a:pt x="530485" y="150000"/>
                </a:cubicBezTo>
                <a:close/>
                <a:moveTo>
                  <a:pt x="450235" y="147750"/>
                </a:moveTo>
                <a:cubicBezTo>
                  <a:pt x="477985" y="147750"/>
                  <a:pt x="498235" y="154500"/>
                  <a:pt x="504235" y="165000"/>
                </a:cubicBezTo>
                <a:cubicBezTo>
                  <a:pt x="515485" y="184500"/>
                  <a:pt x="495235" y="230250"/>
                  <a:pt x="444235" y="281250"/>
                </a:cubicBezTo>
                <a:cubicBezTo>
                  <a:pt x="426235" y="264750"/>
                  <a:pt x="405985" y="248250"/>
                  <a:pt x="383485" y="232500"/>
                </a:cubicBezTo>
                <a:cubicBezTo>
                  <a:pt x="381235" y="207000"/>
                  <a:pt x="377485" y="182250"/>
                  <a:pt x="372235" y="159000"/>
                </a:cubicBezTo>
                <a:cubicBezTo>
                  <a:pt x="400735" y="151500"/>
                  <a:pt x="427735" y="147750"/>
                  <a:pt x="450235" y="147750"/>
                </a:cubicBezTo>
                <a:close/>
                <a:moveTo>
                  <a:pt x="315985" y="378000"/>
                </a:moveTo>
                <a:cubicBezTo>
                  <a:pt x="300235" y="387000"/>
                  <a:pt x="284485" y="395250"/>
                  <a:pt x="268735" y="402750"/>
                </a:cubicBezTo>
                <a:cubicBezTo>
                  <a:pt x="252985" y="395250"/>
                  <a:pt x="237235" y="387000"/>
                  <a:pt x="221485" y="378000"/>
                </a:cubicBezTo>
                <a:cubicBezTo>
                  <a:pt x="206485" y="369000"/>
                  <a:pt x="191485" y="360000"/>
                  <a:pt x="177985" y="351000"/>
                </a:cubicBezTo>
                <a:cubicBezTo>
                  <a:pt x="176485" y="334500"/>
                  <a:pt x="176485" y="318000"/>
                  <a:pt x="176485" y="300000"/>
                </a:cubicBezTo>
                <a:cubicBezTo>
                  <a:pt x="176485" y="283500"/>
                  <a:pt x="177235" y="267750"/>
                  <a:pt x="177985" y="252000"/>
                </a:cubicBezTo>
                <a:cubicBezTo>
                  <a:pt x="192985" y="241500"/>
                  <a:pt x="208735" y="231750"/>
                  <a:pt x="225985" y="222000"/>
                </a:cubicBezTo>
                <a:cubicBezTo>
                  <a:pt x="240235" y="213750"/>
                  <a:pt x="254485" y="206250"/>
                  <a:pt x="268735" y="199500"/>
                </a:cubicBezTo>
                <a:cubicBezTo>
                  <a:pt x="282985" y="206250"/>
                  <a:pt x="297235" y="213750"/>
                  <a:pt x="311485" y="222000"/>
                </a:cubicBezTo>
                <a:cubicBezTo>
                  <a:pt x="326485" y="231000"/>
                  <a:pt x="341485" y="240000"/>
                  <a:pt x="354985" y="249000"/>
                </a:cubicBezTo>
                <a:cubicBezTo>
                  <a:pt x="356485" y="265500"/>
                  <a:pt x="356485" y="282000"/>
                  <a:pt x="356485" y="300000"/>
                </a:cubicBezTo>
                <a:cubicBezTo>
                  <a:pt x="356485" y="318750"/>
                  <a:pt x="355735" y="336750"/>
                  <a:pt x="354235" y="354000"/>
                </a:cubicBezTo>
                <a:cubicBezTo>
                  <a:pt x="342235" y="362250"/>
                  <a:pt x="329485" y="369750"/>
                  <a:pt x="315985" y="378000"/>
                </a:cubicBezTo>
                <a:close/>
                <a:moveTo>
                  <a:pt x="350485" y="392250"/>
                </a:moveTo>
                <a:cubicBezTo>
                  <a:pt x="348235" y="406500"/>
                  <a:pt x="345985" y="420750"/>
                  <a:pt x="343735" y="433500"/>
                </a:cubicBezTo>
                <a:cubicBezTo>
                  <a:pt x="330985" y="429000"/>
                  <a:pt x="317485" y="424500"/>
                  <a:pt x="303985" y="418500"/>
                </a:cubicBezTo>
                <a:cubicBezTo>
                  <a:pt x="312985" y="414000"/>
                  <a:pt x="321985" y="408750"/>
                  <a:pt x="330985" y="403500"/>
                </a:cubicBezTo>
                <a:cubicBezTo>
                  <a:pt x="337735" y="399750"/>
                  <a:pt x="344485" y="396000"/>
                  <a:pt x="350485" y="392250"/>
                </a:cubicBezTo>
                <a:close/>
                <a:moveTo>
                  <a:pt x="233485" y="418500"/>
                </a:moveTo>
                <a:cubicBezTo>
                  <a:pt x="218485" y="424500"/>
                  <a:pt x="204235" y="429750"/>
                  <a:pt x="189985" y="434250"/>
                </a:cubicBezTo>
                <a:cubicBezTo>
                  <a:pt x="186985" y="420000"/>
                  <a:pt x="184735" y="405000"/>
                  <a:pt x="182485" y="389250"/>
                </a:cubicBezTo>
                <a:cubicBezTo>
                  <a:pt x="190735" y="394500"/>
                  <a:pt x="198235" y="399000"/>
                  <a:pt x="207235" y="404250"/>
                </a:cubicBezTo>
                <a:cubicBezTo>
                  <a:pt x="215485" y="408750"/>
                  <a:pt x="224485" y="414000"/>
                  <a:pt x="233485" y="418500"/>
                </a:cubicBezTo>
                <a:close/>
                <a:moveTo>
                  <a:pt x="147235" y="328500"/>
                </a:moveTo>
                <a:cubicBezTo>
                  <a:pt x="135235" y="319500"/>
                  <a:pt x="124735" y="310500"/>
                  <a:pt x="114985" y="301500"/>
                </a:cubicBezTo>
                <a:cubicBezTo>
                  <a:pt x="124735" y="292500"/>
                  <a:pt x="135985" y="283500"/>
                  <a:pt x="147235" y="274500"/>
                </a:cubicBezTo>
                <a:cubicBezTo>
                  <a:pt x="147235" y="282750"/>
                  <a:pt x="146485" y="291000"/>
                  <a:pt x="146485" y="300000"/>
                </a:cubicBezTo>
                <a:cubicBezTo>
                  <a:pt x="146485" y="309750"/>
                  <a:pt x="146485" y="319500"/>
                  <a:pt x="147235" y="328500"/>
                </a:cubicBezTo>
                <a:close/>
                <a:moveTo>
                  <a:pt x="181735" y="213750"/>
                </a:moveTo>
                <a:cubicBezTo>
                  <a:pt x="183985" y="197250"/>
                  <a:pt x="186235" y="181500"/>
                  <a:pt x="189235" y="166500"/>
                </a:cubicBezTo>
                <a:cubicBezTo>
                  <a:pt x="203485" y="171000"/>
                  <a:pt x="218485" y="177000"/>
                  <a:pt x="233485" y="183000"/>
                </a:cubicBezTo>
                <a:cubicBezTo>
                  <a:pt x="225985" y="186750"/>
                  <a:pt x="217735" y="191250"/>
                  <a:pt x="210235" y="195750"/>
                </a:cubicBezTo>
                <a:cubicBezTo>
                  <a:pt x="201235" y="201750"/>
                  <a:pt x="191485" y="207750"/>
                  <a:pt x="181735" y="213750"/>
                </a:cubicBezTo>
                <a:close/>
                <a:moveTo>
                  <a:pt x="303235" y="183000"/>
                </a:moveTo>
                <a:cubicBezTo>
                  <a:pt x="316735" y="177000"/>
                  <a:pt x="330235" y="172500"/>
                  <a:pt x="343735" y="168000"/>
                </a:cubicBezTo>
                <a:cubicBezTo>
                  <a:pt x="346735" y="181500"/>
                  <a:pt x="348985" y="195750"/>
                  <a:pt x="351235" y="210750"/>
                </a:cubicBezTo>
                <a:cubicBezTo>
                  <a:pt x="342985" y="205500"/>
                  <a:pt x="335485" y="201000"/>
                  <a:pt x="326485" y="195750"/>
                </a:cubicBezTo>
                <a:cubicBezTo>
                  <a:pt x="318985" y="192000"/>
                  <a:pt x="311485" y="187500"/>
                  <a:pt x="303235" y="183000"/>
                </a:cubicBezTo>
                <a:close/>
                <a:moveTo>
                  <a:pt x="385735" y="271500"/>
                </a:moveTo>
                <a:cubicBezTo>
                  <a:pt x="399235" y="282000"/>
                  <a:pt x="411235" y="291750"/>
                  <a:pt x="422485" y="302250"/>
                </a:cubicBezTo>
                <a:cubicBezTo>
                  <a:pt x="411235" y="312000"/>
                  <a:pt x="399235" y="322500"/>
                  <a:pt x="385735" y="332250"/>
                </a:cubicBezTo>
                <a:cubicBezTo>
                  <a:pt x="386485" y="321750"/>
                  <a:pt x="386485" y="311250"/>
                  <a:pt x="386485" y="300750"/>
                </a:cubicBezTo>
                <a:cubicBezTo>
                  <a:pt x="386485" y="290250"/>
                  <a:pt x="386485" y="280500"/>
                  <a:pt x="385735" y="271500"/>
                </a:cubicBezTo>
                <a:close/>
                <a:moveTo>
                  <a:pt x="266485" y="30000"/>
                </a:moveTo>
                <a:cubicBezTo>
                  <a:pt x="288985" y="30000"/>
                  <a:pt x="318235" y="69750"/>
                  <a:pt x="336985" y="138750"/>
                </a:cubicBezTo>
                <a:cubicBezTo>
                  <a:pt x="315235" y="146250"/>
                  <a:pt x="291985" y="155250"/>
                  <a:pt x="268735" y="165750"/>
                </a:cubicBezTo>
                <a:cubicBezTo>
                  <a:pt x="243985" y="154500"/>
                  <a:pt x="219985" y="144750"/>
                  <a:pt x="196735" y="137250"/>
                </a:cubicBezTo>
                <a:cubicBezTo>
                  <a:pt x="215485" y="69000"/>
                  <a:pt x="243985" y="30000"/>
                  <a:pt x="266485" y="30000"/>
                </a:cubicBezTo>
                <a:close/>
                <a:moveTo>
                  <a:pt x="32485" y="165000"/>
                </a:moveTo>
                <a:cubicBezTo>
                  <a:pt x="39235" y="153750"/>
                  <a:pt x="58735" y="147750"/>
                  <a:pt x="86485" y="147750"/>
                </a:cubicBezTo>
                <a:cubicBezTo>
                  <a:pt x="108235" y="147750"/>
                  <a:pt x="132985" y="151500"/>
                  <a:pt x="159985" y="158250"/>
                </a:cubicBezTo>
                <a:cubicBezTo>
                  <a:pt x="154735" y="182250"/>
                  <a:pt x="150985" y="208500"/>
                  <a:pt x="148735" y="235500"/>
                </a:cubicBezTo>
                <a:cubicBezTo>
                  <a:pt x="127735" y="250500"/>
                  <a:pt x="108985" y="265500"/>
                  <a:pt x="92485" y="281250"/>
                </a:cubicBezTo>
                <a:cubicBezTo>
                  <a:pt x="42235" y="230250"/>
                  <a:pt x="21235" y="184500"/>
                  <a:pt x="32485" y="165000"/>
                </a:cubicBezTo>
                <a:close/>
                <a:moveTo>
                  <a:pt x="90985" y="452250"/>
                </a:moveTo>
                <a:cubicBezTo>
                  <a:pt x="63235" y="452250"/>
                  <a:pt x="42985" y="445500"/>
                  <a:pt x="36985" y="435000"/>
                </a:cubicBezTo>
                <a:cubicBezTo>
                  <a:pt x="25735" y="415500"/>
                  <a:pt x="45235" y="372000"/>
                  <a:pt x="93235" y="322500"/>
                </a:cubicBezTo>
                <a:cubicBezTo>
                  <a:pt x="110485" y="337500"/>
                  <a:pt x="129235" y="352500"/>
                  <a:pt x="149485" y="367500"/>
                </a:cubicBezTo>
                <a:cubicBezTo>
                  <a:pt x="151735" y="393750"/>
                  <a:pt x="155485" y="419250"/>
                  <a:pt x="160735" y="442500"/>
                </a:cubicBezTo>
                <a:cubicBezTo>
                  <a:pt x="135985" y="449250"/>
                  <a:pt x="111985" y="452250"/>
                  <a:pt x="90985" y="452250"/>
                </a:cubicBezTo>
                <a:close/>
                <a:moveTo>
                  <a:pt x="266485" y="570000"/>
                </a:moveTo>
                <a:cubicBezTo>
                  <a:pt x="243985" y="570000"/>
                  <a:pt x="215485" y="531000"/>
                  <a:pt x="196735" y="463500"/>
                </a:cubicBezTo>
                <a:cubicBezTo>
                  <a:pt x="219985" y="456000"/>
                  <a:pt x="243985" y="447000"/>
                  <a:pt x="268735" y="435750"/>
                </a:cubicBezTo>
                <a:cubicBezTo>
                  <a:pt x="291985" y="446250"/>
                  <a:pt x="314485" y="455250"/>
                  <a:pt x="336235" y="462000"/>
                </a:cubicBezTo>
                <a:cubicBezTo>
                  <a:pt x="317485" y="531000"/>
                  <a:pt x="288985" y="570000"/>
                  <a:pt x="266485" y="570000"/>
                </a:cubicBezTo>
                <a:close/>
                <a:moveTo>
                  <a:pt x="500485" y="435000"/>
                </a:moveTo>
                <a:cubicBezTo>
                  <a:pt x="493735" y="446250"/>
                  <a:pt x="474235" y="452250"/>
                  <a:pt x="446485" y="452250"/>
                </a:cubicBezTo>
                <a:cubicBezTo>
                  <a:pt x="424735" y="452250"/>
                  <a:pt x="399235" y="448500"/>
                  <a:pt x="372985" y="441750"/>
                </a:cubicBezTo>
                <a:cubicBezTo>
                  <a:pt x="377485" y="419250"/>
                  <a:pt x="381235" y="396000"/>
                  <a:pt x="383485" y="370500"/>
                </a:cubicBezTo>
                <a:cubicBezTo>
                  <a:pt x="405985" y="354750"/>
                  <a:pt x="426235" y="339000"/>
                  <a:pt x="444235" y="322500"/>
                </a:cubicBezTo>
                <a:cubicBezTo>
                  <a:pt x="492235" y="372000"/>
                  <a:pt x="511735" y="415500"/>
                  <a:pt x="500485" y="4350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图形 17" descr="背包 纯色填充">
            <a:extLst>
              <a:ext uri="{FF2B5EF4-FFF2-40B4-BE49-F238E27FC236}">
                <a16:creationId xmlns:a16="http://schemas.microsoft.com/office/drawing/2014/main" id="{1A30FF8D-C248-434D-A973-91ADF282F38F}"/>
              </a:ext>
            </a:extLst>
          </p:cNvPr>
          <p:cNvSpPr/>
          <p:nvPr/>
        </p:nvSpPr>
        <p:spPr>
          <a:xfrm>
            <a:off x="3580500" y="1413823"/>
            <a:ext cx="300000" cy="270000"/>
          </a:xfrm>
          <a:custGeom>
            <a:avLst/>
            <a:gdLst>
              <a:gd name="connsiteX0" fmla="*/ 150000 w 300000"/>
              <a:gd name="connsiteY0" fmla="*/ 45000 h 270000"/>
              <a:gd name="connsiteX1" fmla="*/ 217500 w 300000"/>
              <a:gd name="connsiteY1" fmla="*/ 112500 h 270000"/>
              <a:gd name="connsiteX2" fmla="*/ 82500 w 300000"/>
              <a:gd name="connsiteY2" fmla="*/ 112500 h 270000"/>
              <a:gd name="connsiteX3" fmla="*/ 150000 w 300000"/>
              <a:gd name="connsiteY3" fmla="*/ 45000 h 270000"/>
              <a:gd name="connsiteX4" fmla="*/ 0 w 300000"/>
              <a:gd name="connsiteY4" fmla="*/ 255000 h 270000"/>
              <a:gd name="connsiteX5" fmla="*/ 15000 w 300000"/>
              <a:gd name="connsiteY5" fmla="*/ 270000 h 270000"/>
              <a:gd name="connsiteX6" fmla="*/ 120000 w 300000"/>
              <a:gd name="connsiteY6" fmla="*/ 270000 h 270000"/>
              <a:gd name="connsiteX7" fmla="*/ 120000 w 300000"/>
              <a:gd name="connsiteY7" fmla="*/ 255000 h 270000"/>
              <a:gd name="connsiteX8" fmla="*/ 135000 w 300000"/>
              <a:gd name="connsiteY8" fmla="*/ 240000 h 270000"/>
              <a:gd name="connsiteX9" fmla="*/ 165000 w 300000"/>
              <a:gd name="connsiteY9" fmla="*/ 240000 h 270000"/>
              <a:gd name="connsiteX10" fmla="*/ 180000 w 300000"/>
              <a:gd name="connsiteY10" fmla="*/ 255000 h 270000"/>
              <a:gd name="connsiteX11" fmla="*/ 180000 w 300000"/>
              <a:gd name="connsiteY11" fmla="*/ 270000 h 270000"/>
              <a:gd name="connsiteX12" fmla="*/ 285000 w 300000"/>
              <a:gd name="connsiteY12" fmla="*/ 270000 h 270000"/>
              <a:gd name="connsiteX13" fmla="*/ 300000 w 300000"/>
              <a:gd name="connsiteY13" fmla="*/ 255000 h 270000"/>
              <a:gd name="connsiteX14" fmla="*/ 300000 w 300000"/>
              <a:gd name="connsiteY14" fmla="*/ 112500 h 270000"/>
              <a:gd name="connsiteX15" fmla="*/ 262500 w 300000"/>
              <a:gd name="connsiteY15" fmla="*/ 112500 h 270000"/>
              <a:gd name="connsiteX16" fmla="*/ 150000 w 300000"/>
              <a:gd name="connsiteY16" fmla="*/ 0 h 270000"/>
              <a:gd name="connsiteX17" fmla="*/ 37500 w 300000"/>
              <a:gd name="connsiteY17" fmla="*/ 112500 h 270000"/>
              <a:gd name="connsiteX18" fmla="*/ 0 w 300000"/>
              <a:gd name="connsiteY18" fmla="*/ 112500 h 270000"/>
              <a:gd name="connsiteX19" fmla="*/ 0 w 300000"/>
              <a:gd name="connsiteY19" fmla="*/ 255000 h 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00000" h="270000">
                <a:moveTo>
                  <a:pt x="150000" y="45000"/>
                </a:moveTo>
                <a:cubicBezTo>
                  <a:pt x="187500" y="45000"/>
                  <a:pt x="217500" y="75000"/>
                  <a:pt x="217500" y="112500"/>
                </a:cubicBezTo>
                <a:lnTo>
                  <a:pt x="82500" y="112500"/>
                </a:lnTo>
                <a:cubicBezTo>
                  <a:pt x="82500" y="75000"/>
                  <a:pt x="112500" y="45000"/>
                  <a:pt x="150000" y="45000"/>
                </a:cubicBezTo>
                <a:close/>
                <a:moveTo>
                  <a:pt x="0" y="255000"/>
                </a:moveTo>
                <a:cubicBezTo>
                  <a:pt x="0" y="263250"/>
                  <a:pt x="6750" y="270000"/>
                  <a:pt x="15000" y="270000"/>
                </a:cubicBezTo>
                <a:lnTo>
                  <a:pt x="120000" y="270000"/>
                </a:lnTo>
                <a:lnTo>
                  <a:pt x="120000" y="255000"/>
                </a:lnTo>
                <a:cubicBezTo>
                  <a:pt x="120000" y="246750"/>
                  <a:pt x="126750" y="240000"/>
                  <a:pt x="135000" y="240000"/>
                </a:cubicBezTo>
                <a:lnTo>
                  <a:pt x="165000" y="240000"/>
                </a:lnTo>
                <a:cubicBezTo>
                  <a:pt x="173250" y="240000"/>
                  <a:pt x="180000" y="246750"/>
                  <a:pt x="180000" y="255000"/>
                </a:cubicBezTo>
                <a:lnTo>
                  <a:pt x="180000" y="270000"/>
                </a:lnTo>
                <a:lnTo>
                  <a:pt x="285000" y="270000"/>
                </a:lnTo>
                <a:cubicBezTo>
                  <a:pt x="293250" y="270000"/>
                  <a:pt x="300000" y="263250"/>
                  <a:pt x="300000" y="255000"/>
                </a:cubicBezTo>
                <a:lnTo>
                  <a:pt x="300000" y="112500"/>
                </a:lnTo>
                <a:lnTo>
                  <a:pt x="262500" y="112500"/>
                </a:lnTo>
                <a:cubicBezTo>
                  <a:pt x="262500" y="50250"/>
                  <a:pt x="212250" y="0"/>
                  <a:pt x="150000" y="0"/>
                </a:cubicBezTo>
                <a:cubicBezTo>
                  <a:pt x="87750" y="0"/>
                  <a:pt x="37500" y="50250"/>
                  <a:pt x="37500" y="112500"/>
                </a:cubicBezTo>
                <a:lnTo>
                  <a:pt x="0" y="112500"/>
                </a:lnTo>
                <a:lnTo>
                  <a:pt x="0" y="25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图形 17" descr="背包 纯色填充">
            <a:extLst>
              <a:ext uri="{FF2B5EF4-FFF2-40B4-BE49-F238E27FC236}">
                <a16:creationId xmlns:a16="http://schemas.microsoft.com/office/drawing/2014/main" id="{1A30FF8D-C248-434D-A973-91ADF282F38F}"/>
              </a:ext>
            </a:extLst>
          </p:cNvPr>
          <p:cNvSpPr/>
          <p:nvPr/>
        </p:nvSpPr>
        <p:spPr>
          <a:xfrm>
            <a:off x="3610500" y="1901323"/>
            <a:ext cx="240000" cy="112500"/>
          </a:xfrm>
          <a:custGeom>
            <a:avLst/>
            <a:gdLst>
              <a:gd name="connsiteX0" fmla="*/ 230250 w 240000"/>
              <a:gd name="connsiteY0" fmla="*/ 0 h 112500"/>
              <a:gd name="connsiteX1" fmla="*/ 9750 w 240000"/>
              <a:gd name="connsiteY1" fmla="*/ 0 h 112500"/>
              <a:gd name="connsiteX2" fmla="*/ 0 w 240000"/>
              <a:gd name="connsiteY2" fmla="*/ 9750 h 112500"/>
              <a:gd name="connsiteX3" fmla="*/ 0 w 240000"/>
              <a:gd name="connsiteY3" fmla="*/ 112500 h 112500"/>
              <a:gd name="connsiteX4" fmla="*/ 240000 w 240000"/>
              <a:gd name="connsiteY4" fmla="*/ 112500 h 112500"/>
              <a:gd name="connsiteX5" fmla="*/ 240000 w 240000"/>
              <a:gd name="connsiteY5" fmla="*/ 9750 h 112500"/>
              <a:gd name="connsiteX6" fmla="*/ 230250 w 240000"/>
              <a:gd name="connsiteY6" fmla="*/ 0 h 112500"/>
              <a:gd name="connsiteX7" fmla="*/ 230250 w 240000"/>
              <a:gd name="connsiteY7" fmla="*/ 0 h 11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000" h="112500">
                <a:moveTo>
                  <a:pt x="230250" y="0"/>
                </a:moveTo>
                <a:lnTo>
                  <a:pt x="9750" y="0"/>
                </a:lnTo>
                <a:cubicBezTo>
                  <a:pt x="4500" y="0"/>
                  <a:pt x="0" y="4500"/>
                  <a:pt x="0" y="9750"/>
                </a:cubicBezTo>
                <a:lnTo>
                  <a:pt x="0" y="112500"/>
                </a:lnTo>
                <a:lnTo>
                  <a:pt x="240000" y="112500"/>
                </a:lnTo>
                <a:lnTo>
                  <a:pt x="240000" y="9750"/>
                </a:lnTo>
                <a:cubicBezTo>
                  <a:pt x="240000" y="4500"/>
                  <a:pt x="235500" y="0"/>
                  <a:pt x="230250" y="0"/>
                </a:cubicBezTo>
                <a:lnTo>
                  <a:pt x="230250" y="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" name="图形 17" descr="背包 纯色填充">
            <a:extLst>
              <a:ext uri="{FF2B5EF4-FFF2-40B4-BE49-F238E27FC236}">
                <a16:creationId xmlns:a16="http://schemas.microsoft.com/office/drawing/2014/main" id="{1A30FF8D-C248-434D-A973-91ADF282F38F}"/>
              </a:ext>
            </a:extLst>
          </p:cNvPr>
          <p:cNvSpPr/>
          <p:nvPr/>
        </p:nvSpPr>
        <p:spPr>
          <a:xfrm>
            <a:off x="3475500" y="1534573"/>
            <a:ext cx="510749" cy="479249"/>
          </a:xfrm>
          <a:custGeom>
            <a:avLst/>
            <a:gdLst>
              <a:gd name="connsiteX0" fmla="*/ 480000 w 510749"/>
              <a:gd name="connsiteY0" fmla="*/ 231750 h 479249"/>
              <a:gd name="connsiteX1" fmla="*/ 465000 w 510749"/>
              <a:gd name="connsiteY1" fmla="*/ 231750 h 479249"/>
              <a:gd name="connsiteX2" fmla="*/ 465000 w 510749"/>
              <a:gd name="connsiteY2" fmla="*/ 51750 h 479249"/>
              <a:gd name="connsiteX3" fmla="*/ 435000 w 510749"/>
              <a:gd name="connsiteY3" fmla="*/ 0 h 479249"/>
              <a:gd name="connsiteX4" fmla="*/ 435000 w 510749"/>
              <a:gd name="connsiteY4" fmla="*/ 134250 h 479249"/>
              <a:gd name="connsiteX5" fmla="*/ 390000 w 510749"/>
              <a:gd name="connsiteY5" fmla="*/ 179250 h 479249"/>
              <a:gd name="connsiteX6" fmla="*/ 285000 w 510749"/>
              <a:gd name="connsiteY6" fmla="*/ 179250 h 479249"/>
              <a:gd name="connsiteX7" fmla="*/ 285000 w 510749"/>
              <a:gd name="connsiteY7" fmla="*/ 194250 h 479249"/>
              <a:gd name="connsiteX8" fmla="*/ 270000 w 510749"/>
              <a:gd name="connsiteY8" fmla="*/ 209250 h 479249"/>
              <a:gd name="connsiteX9" fmla="*/ 240000 w 510749"/>
              <a:gd name="connsiteY9" fmla="*/ 209250 h 479249"/>
              <a:gd name="connsiteX10" fmla="*/ 225000 w 510749"/>
              <a:gd name="connsiteY10" fmla="*/ 194250 h 479249"/>
              <a:gd name="connsiteX11" fmla="*/ 225000 w 510749"/>
              <a:gd name="connsiteY11" fmla="*/ 179250 h 479249"/>
              <a:gd name="connsiteX12" fmla="*/ 120000 w 510749"/>
              <a:gd name="connsiteY12" fmla="*/ 179250 h 479249"/>
              <a:gd name="connsiteX13" fmla="*/ 75000 w 510749"/>
              <a:gd name="connsiteY13" fmla="*/ 134250 h 479249"/>
              <a:gd name="connsiteX14" fmla="*/ 75000 w 510749"/>
              <a:gd name="connsiteY14" fmla="*/ 0 h 479249"/>
              <a:gd name="connsiteX15" fmla="*/ 45000 w 510749"/>
              <a:gd name="connsiteY15" fmla="*/ 51750 h 479249"/>
              <a:gd name="connsiteX16" fmla="*/ 45000 w 510749"/>
              <a:gd name="connsiteY16" fmla="*/ 231750 h 479249"/>
              <a:gd name="connsiteX17" fmla="*/ 30000 w 510749"/>
              <a:gd name="connsiteY17" fmla="*/ 231750 h 479249"/>
              <a:gd name="connsiteX18" fmla="*/ 0 w 510749"/>
              <a:gd name="connsiteY18" fmla="*/ 261750 h 479249"/>
              <a:gd name="connsiteX19" fmla="*/ 0 w 510749"/>
              <a:gd name="connsiteY19" fmla="*/ 381750 h 479249"/>
              <a:gd name="connsiteX20" fmla="*/ 30000 w 510749"/>
              <a:gd name="connsiteY20" fmla="*/ 411750 h 479249"/>
              <a:gd name="connsiteX21" fmla="*/ 45000 w 510749"/>
              <a:gd name="connsiteY21" fmla="*/ 411750 h 479249"/>
              <a:gd name="connsiteX22" fmla="*/ 45000 w 510749"/>
              <a:gd name="connsiteY22" fmla="*/ 449250 h 479249"/>
              <a:gd name="connsiteX23" fmla="*/ 75000 w 510749"/>
              <a:gd name="connsiteY23" fmla="*/ 479250 h 479249"/>
              <a:gd name="connsiteX24" fmla="*/ 105000 w 510749"/>
              <a:gd name="connsiteY24" fmla="*/ 479250 h 479249"/>
              <a:gd name="connsiteX25" fmla="*/ 105000 w 510749"/>
              <a:gd name="connsiteY25" fmla="*/ 376500 h 479249"/>
              <a:gd name="connsiteX26" fmla="*/ 144750 w 510749"/>
              <a:gd name="connsiteY26" fmla="*/ 336750 h 479249"/>
              <a:gd name="connsiteX27" fmla="*/ 366000 w 510749"/>
              <a:gd name="connsiteY27" fmla="*/ 336750 h 479249"/>
              <a:gd name="connsiteX28" fmla="*/ 405750 w 510749"/>
              <a:gd name="connsiteY28" fmla="*/ 376500 h 479249"/>
              <a:gd name="connsiteX29" fmla="*/ 405750 w 510749"/>
              <a:gd name="connsiteY29" fmla="*/ 479250 h 479249"/>
              <a:gd name="connsiteX30" fmla="*/ 435750 w 510749"/>
              <a:gd name="connsiteY30" fmla="*/ 479250 h 479249"/>
              <a:gd name="connsiteX31" fmla="*/ 465750 w 510749"/>
              <a:gd name="connsiteY31" fmla="*/ 449250 h 479249"/>
              <a:gd name="connsiteX32" fmla="*/ 465750 w 510749"/>
              <a:gd name="connsiteY32" fmla="*/ 411750 h 479249"/>
              <a:gd name="connsiteX33" fmla="*/ 480750 w 510749"/>
              <a:gd name="connsiteY33" fmla="*/ 411750 h 479249"/>
              <a:gd name="connsiteX34" fmla="*/ 510750 w 510749"/>
              <a:gd name="connsiteY34" fmla="*/ 381750 h 479249"/>
              <a:gd name="connsiteX35" fmla="*/ 510750 w 510749"/>
              <a:gd name="connsiteY35" fmla="*/ 261750 h 479249"/>
              <a:gd name="connsiteX36" fmla="*/ 480000 w 510749"/>
              <a:gd name="connsiteY36" fmla="*/ 231750 h 47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0749" h="479249">
                <a:moveTo>
                  <a:pt x="480000" y="231750"/>
                </a:moveTo>
                <a:lnTo>
                  <a:pt x="465000" y="231750"/>
                </a:lnTo>
                <a:lnTo>
                  <a:pt x="465000" y="51750"/>
                </a:lnTo>
                <a:cubicBezTo>
                  <a:pt x="465000" y="30000"/>
                  <a:pt x="453750" y="10500"/>
                  <a:pt x="435000" y="0"/>
                </a:cubicBezTo>
                <a:lnTo>
                  <a:pt x="435000" y="134250"/>
                </a:lnTo>
                <a:cubicBezTo>
                  <a:pt x="435000" y="159000"/>
                  <a:pt x="414750" y="179250"/>
                  <a:pt x="390000" y="179250"/>
                </a:cubicBezTo>
                <a:lnTo>
                  <a:pt x="285000" y="179250"/>
                </a:lnTo>
                <a:lnTo>
                  <a:pt x="285000" y="194250"/>
                </a:lnTo>
                <a:cubicBezTo>
                  <a:pt x="285000" y="202500"/>
                  <a:pt x="278250" y="209250"/>
                  <a:pt x="270000" y="209250"/>
                </a:cubicBezTo>
                <a:lnTo>
                  <a:pt x="240000" y="209250"/>
                </a:lnTo>
                <a:cubicBezTo>
                  <a:pt x="231750" y="209250"/>
                  <a:pt x="225000" y="202500"/>
                  <a:pt x="225000" y="194250"/>
                </a:cubicBezTo>
                <a:lnTo>
                  <a:pt x="225000" y="179250"/>
                </a:lnTo>
                <a:lnTo>
                  <a:pt x="120000" y="179250"/>
                </a:lnTo>
                <a:cubicBezTo>
                  <a:pt x="95250" y="179250"/>
                  <a:pt x="75000" y="159000"/>
                  <a:pt x="75000" y="134250"/>
                </a:cubicBezTo>
                <a:lnTo>
                  <a:pt x="75000" y="0"/>
                </a:lnTo>
                <a:cubicBezTo>
                  <a:pt x="56250" y="10500"/>
                  <a:pt x="45000" y="30750"/>
                  <a:pt x="45000" y="51750"/>
                </a:cubicBezTo>
                <a:lnTo>
                  <a:pt x="45000" y="231750"/>
                </a:lnTo>
                <a:lnTo>
                  <a:pt x="30000" y="231750"/>
                </a:lnTo>
                <a:cubicBezTo>
                  <a:pt x="13500" y="231750"/>
                  <a:pt x="0" y="245250"/>
                  <a:pt x="0" y="261750"/>
                </a:cubicBezTo>
                <a:lnTo>
                  <a:pt x="0" y="381750"/>
                </a:lnTo>
                <a:cubicBezTo>
                  <a:pt x="0" y="398250"/>
                  <a:pt x="13500" y="411750"/>
                  <a:pt x="30000" y="411750"/>
                </a:cubicBezTo>
                <a:lnTo>
                  <a:pt x="45000" y="411750"/>
                </a:lnTo>
                <a:lnTo>
                  <a:pt x="45000" y="449250"/>
                </a:lnTo>
                <a:cubicBezTo>
                  <a:pt x="45000" y="465750"/>
                  <a:pt x="58500" y="479250"/>
                  <a:pt x="75000" y="479250"/>
                </a:cubicBezTo>
                <a:lnTo>
                  <a:pt x="105000" y="479250"/>
                </a:lnTo>
                <a:lnTo>
                  <a:pt x="105000" y="376500"/>
                </a:lnTo>
                <a:cubicBezTo>
                  <a:pt x="105000" y="354750"/>
                  <a:pt x="123000" y="336750"/>
                  <a:pt x="144750" y="336750"/>
                </a:cubicBezTo>
                <a:lnTo>
                  <a:pt x="366000" y="336750"/>
                </a:lnTo>
                <a:cubicBezTo>
                  <a:pt x="387750" y="336750"/>
                  <a:pt x="405750" y="354750"/>
                  <a:pt x="405750" y="376500"/>
                </a:cubicBezTo>
                <a:lnTo>
                  <a:pt x="405750" y="479250"/>
                </a:lnTo>
                <a:lnTo>
                  <a:pt x="435750" y="479250"/>
                </a:lnTo>
                <a:cubicBezTo>
                  <a:pt x="452250" y="479250"/>
                  <a:pt x="465750" y="465750"/>
                  <a:pt x="465750" y="449250"/>
                </a:cubicBezTo>
                <a:lnTo>
                  <a:pt x="465750" y="411750"/>
                </a:lnTo>
                <a:lnTo>
                  <a:pt x="480750" y="411750"/>
                </a:lnTo>
                <a:cubicBezTo>
                  <a:pt x="497250" y="411750"/>
                  <a:pt x="510750" y="398250"/>
                  <a:pt x="510750" y="381750"/>
                </a:cubicBezTo>
                <a:lnTo>
                  <a:pt x="510750" y="261750"/>
                </a:lnTo>
                <a:cubicBezTo>
                  <a:pt x="510000" y="245250"/>
                  <a:pt x="496500" y="231750"/>
                  <a:pt x="480000" y="23175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" name="图形 19" descr="基本形状 纯色填充">
            <a:extLst>
              <a:ext uri="{FF2B5EF4-FFF2-40B4-BE49-F238E27FC236}">
                <a16:creationId xmlns:a16="http://schemas.microsoft.com/office/drawing/2014/main" id="{55F4DA45-C190-4438-8937-CF9E771B8F84}"/>
              </a:ext>
            </a:extLst>
          </p:cNvPr>
          <p:cNvSpPr/>
          <p:nvPr/>
        </p:nvSpPr>
        <p:spPr>
          <a:xfrm rot="-897214">
            <a:off x="4386942" y="1572122"/>
            <a:ext cx="215962" cy="215962"/>
          </a:xfrm>
          <a:custGeom>
            <a:avLst/>
            <a:gdLst>
              <a:gd name="connsiteX0" fmla="*/ 0 w 215962"/>
              <a:gd name="connsiteY0" fmla="*/ 0 h 215962"/>
              <a:gd name="connsiteX1" fmla="*/ 215962 w 215962"/>
              <a:gd name="connsiteY1" fmla="*/ 0 h 215962"/>
              <a:gd name="connsiteX2" fmla="*/ 215962 w 215962"/>
              <a:gd name="connsiteY2" fmla="*/ 215962 h 215962"/>
              <a:gd name="connsiteX3" fmla="*/ 0 w 215962"/>
              <a:gd name="connsiteY3" fmla="*/ 215962 h 21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962" h="215962">
                <a:moveTo>
                  <a:pt x="0" y="0"/>
                </a:moveTo>
                <a:lnTo>
                  <a:pt x="215962" y="0"/>
                </a:lnTo>
                <a:lnTo>
                  <a:pt x="215962" y="215962"/>
                </a:lnTo>
                <a:lnTo>
                  <a:pt x="0" y="215962"/>
                </a:lnTo>
                <a:close/>
              </a:path>
            </a:pathLst>
          </a:custGeom>
          <a:solidFill>
            <a:srgbClr val="000000"/>
          </a:solidFill>
          <a:ln w="744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" name="图形 19" descr="基本形状 纯色填充">
            <a:extLst>
              <a:ext uri="{FF2B5EF4-FFF2-40B4-BE49-F238E27FC236}">
                <a16:creationId xmlns:a16="http://schemas.microsoft.com/office/drawing/2014/main" id="{55F4DA45-C190-4438-8937-CF9E771B8F84}"/>
              </a:ext>
            </a:extLst>
          </p:cNvPr>
          <p:cNvSpPr/>
          <p:nvPr/>
        </p:nvSpPr>
        <p:spPr>
          <a:xfrm>
            <a:off x="4624725" y="1746980"/>
            <a:ext cx="262049" cy="259110"/>
          </a:xfrm>
          <a:custGeom>
            <a:avLst/>
            <a:gdLst>
              <a:gd name="connsiteX0" fmla="*/ 71880 w 262049"/>
              <a:gd name="connsiteY0" fmla="*/ 0 h 259110"/>
              <a:gd name="connsiteX1" fmla="*/ 0 w 262049"/>
              <a:gd name="connsiteY1" fmla="*/ 259110 h 259110"/>
              <a:gd name="connsiteX2" fmla="*/ 262050 w 262049"/>
              <a:gd name="connsiteY2" fmla="*/ 190102 h 259110"/>
              <a:gd name="connsiteX3" fmla="*/ 71880 w 262049"/>
              <a:gd name="connsiteY3" fmla="*/ 0 h 25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049" h="259110">
                <a:moveTo>
                  <a:pt x="71880" y="0"/>
                </a:moveTo>
                <a:lnTo>
                  <a:pt x="0" y="259110"/>
                </a:lnTo>
                <a:lnTo>
                  <a:pt x="262050" y="190102"/>
                </a:lnTo>
                <a:lnTo>
                  <a:pt x="71880" y="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" name="图形 19" descr="基本形状 纯色填充">
            <a:extLst>
              <a:ext uri="{FF2B5EF4-FFF2-40B4-BE49-F238E27FC236}">
                <a16:creationId xmlns:a16="http://schemas.microsoft.com/office/drawing/2014/main" id="{55F4DA45-C190-4438-8937-CF9E771B8F84}"/>
              </a:ext>
            </a:extLst>
          </p:cNvPr>
          <p:cNvSpPr/>
          <p:nvPr/>
        </p:nvSpPr>
        <p:spPr>
          <a:xfrm>
            <a:off x="4692225" y="1481323"/>
            <a:ext cx="232500" cy="232500"/>
          </a:xfrm>
          <a:custGeom>
            <a:avLst/>
            <a:gdLst>
              <a:gd name="connsiteX0" fmla="*/ 232500 w 232500"/>
              <a:gd name="connsiteY0" fmla="*/ 116250 h 232500"/>
              <a:gd name="connsiteX1" fmla="*/ 116250 w 232500"/>
              <a:gd name="connsiteY1" fmla="*/ 232500 h 232500"/>
              <a:gd name="connsiteX2" fmla="*/ 0 w 232500"/>
              <a:gd name="connsiteY2" fmla="*/ 116250 h 232500"/>
              <a:gd name="connsiteX3" fmla="*/ 116250 w 232500"/>
              <a:gd name="connsiteY3" fmla="*/ 0 h 232500"/>
              <a:gd name="connsiteX4" fmla="*/ 232500 w 232500"/>
              <a:gd name="connsiteY4" fmla="*/ 116250 h 23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500" h="232500">
                <a:moveTo>
                  <a:pt x="232500" y="116250"/>
                </a:moveTo>
                <a:cubicBezTo>
                  <a:pt x="232500" y="180453"/>
                  <a:pt x="180453" y="232500"/>
                  <a:pt x="116250" y="232500"/>
                </a:cubicBezTo>
                <a:cubicBezTo>
                  <a:pt x="52047" y="232500"/>
                  <a:pt x="0" y="180453"/>
                  <a:pt x="0" y="116250"/>
                </a:cubicBezTo>
                <a:cubicBezTo>
                  <a:pt x="0" y="52047"/>
                  <a:pt x="52047" y="0"/>
                  <a:pt x="116250" y="0"/>
                </a:cubicBezTo>
                <a:cubicBezTo>
                  <a:pt x="180453" y="0"/>
                  <a:pt x="232500" y="52047"/>
                  <a:pt x="232500" y="11625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" name="图形 21" descr="烧杯 纯色填充">
            <a:extLst>
              <a:ext uri="{FF2B5EF4-FFF2-40B4-BE49-F238E27FC236}">
                <a16:creationId xmlns:a16="http://schemas.microsoft.com/office/drawing/2014/main" id="{E9AD7AAA-917D-41E5-9D8F-2AC0B193B302}"/>
              </a:ext>
            </a:extLst>
          </p:cNvPr>
          <p:cNvSpPr/>
          <p:nvPr/>
        </p:nvSpPr>
        <p:spPr>
          <a:xfrm>
            <a:off x="5454300" y="1503823"/>
            <a:ext cx="90000" cy="90000"/>
          </a:xfrm>
          <a:custGeom>
            <a:avLst/>
            <a:gdLst>
              <a:gd name="connsiteX0" fmla="*/ 90000 w 90000"/>
              <a:gd name="connsiteY0" fmla="*/ 45000 h 90000"/>
              <a:gd name="connsiteX1" fmla="*/ 45000 w 90000"/>
              <a:gd name="connsiteY1" fmla="*/ 90000 h 90000"/>
              <a:gd name="connsiteX2" fmla="*/ 0 w 90000"/>
              <a:gd name="connsiteY2" fmla="*/ 45000 h 90000"/>
              <a:gd name="connsiteX3" fmla="*/ 45000 w 90000"/>
              <a:gd name="connsiteY3" fmla="*/ 0 h 90000"/>
              <a:gd name="connsiteX4" fmla="*/ 90000 w 90000"/>
              <a:gd name="connsiteY4" fmla="*/ 45000 h 9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" h="90000">
                <a:moveTo>
                  <a:pt x="90000" y="45000"/>
                </a:moveTo>
                <a:cubicBezTo>
                  <a:pt x="90000" y="69853"/>
                  <a:pt x="69853" y="90000"/>
                  <a:pt x="45000" y="90000"/>
                </a:cubicBezTo>
                <a:cubicBezTo>
                  <a:pt x="20147" y="90000"/>
                  <a:pt x="0" y="69853"/>
                  <a:pt x="0" y="45000"/>
                </a:cubicBezTo>
                <a:cubicBezTo>
                  <a:pt x="0" y="20147"/>
                  <a:pt x="20147" y="0"/>
                  <a:pt x="45000" y="0"/>
                </a:cubicBezTo>
                <a:cubicBezTo>
                  <a:pt x="69853" y="0"/>
                  <a:pt x="90000" y="20147"/>
                  <a:pt x="90000" y="450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" name="图形 21" descr="烧杯 纯色填充">
            <a:extLst>
              <a:ext uri="{FF2B5EF4-FFF2-40B4-BE49-F238E27FC236}">
                <a16:creationId xmlns:a16="http://schemas.microsoft.com/office/drawing/2014/main" id="{E9AD7AAA-917D-41E5-9D8F-2AC0B193B302}"/>
              </a:ext>
            </a:extLst>
          </p:cNvPr>
          <p:cNvSpPr/>
          <p:nvPr/>
        </p:nvSpPr>
        <p:spPr>
          <a:xfrm>
            <a:off x="5454300" y="1413823"/>
            <a:ext cx="45000" cy="45000"/>
          </a:xfrm>
          <a:custGeom>
            <a:avLst/>
            <a:gdLst>
              <a:gd name="connsiteX0" fmla="*/ 45000 w 45000"/>
              <a:gd name="connsiteY0" fmla="*/ 22500 h 45000"/>
              <a:gd name="connsiteX1" fmla="*/ 22500 w 45000"/>
              <a:gd name="connsiteY1" fmla="*/ 45000 h 45000"/>
              <a:gd name="connsiteX2" fmla="*/ 0 w 45000"/>
              <a:gd name="connsiteY2" fmla="*/ 22500 h 45000"/>
              <a:gd name="connsiteX3" fmla="*/ 22500 w 45000"/>
              <a:gd name="connsiteY3" fmla="*/ 0 h 45000"/>
              <a:gd name="connsiteX4" fmla="*/ 45000 w 45000"/>
              <a:gd name="connsiteY4" fmla="*/ 22500 h 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0" h="45000">
                <a:moveTo>
                  <a:pt x="45000" y="22500"/>
                </a:moveTo>
                <a:cubicBezTo>
                  <a:pt x="45000" y="34926"/>
                  <a:pt x="34926" y="45000"/>
                  <a:pt x="22500" y="45000"/>
                </a:cubicBezTo>
                <a:cubicBezTo>
                  <a:pt x="10074" y="45000"/>
                  <a:pt x="0" y="34926"/>
                  <a:pt x="0" y="22500"/>
                </a:cubicBezTo>
                <a:cubicBezTo>
                  <a:pt x="0" y="10074"/>
                  <a:pt x="10074" y="0"/>
                  <a:pt x="22500" y="0"/>
                </a:cubicBezTo>
                <a:cubicBezTo>
                  <a:pt x="34926" y="0"/>
                  <a:pt x="45000" y="10074"/>
                  <a:pt x="45000" y="225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" name="图形 21" descr="烧杯 纯色填充">
            <a:extLst>
              <a:ext uri="{FF2B5EF4-FFF2-40B4-BE49-F238E27FC236}">
                <a16:creationId xmlns:a16="http://schemas.microsoft.com/office/drawing/2014/main" id="{E9AD7AAA-917D-41E5-9D8F-2AC0B193B302}"/>
              </a:ext>
            </a:extLst>
          </p:cNvPr>
          <p:cNvSpPr/>
          <p:nvPr/>
        </p:nvSpPr>
        <p:spPr>
          <a:xfrm>
            <a:off x="5581800" y="1548823"/>
            <a:ext cx="45000" cy="45000"/>
          </a:xfrm>
          <a:custGeom>
            <a:avLst/>
            <a:gdLst>
              <a:gd name="connsiteX0" fmla="*/ 45000 w 45000"/>
              <a:gd name="connsiteY0" fmla="*/ 22500 h 45000"/>
              <a:gd name="connsiteX1" fmla="*/ 22500 w 45000"/>
              <a:gd name="connsiteY1" fmla="*/ 45000 h 45000"/>
              <a:gd name="connsiteX2" fmla="*/ 0 w 45000"/>
              <a:gd name="connsiteY2" fmla="*/ 22500 h 45000"/>
              <a:gd name="connsiteX3" fmla="*/ 22500 w 45000"/>
              <a:gd name="connsiteY3" fmla="*/ 0 h 45000"/>
              <a:gd name="connsiteX4" fmla="*/ 45000 w 45000"/>
              <a:gd name="connsiteY4" fmla="*/ 22500 h 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0" h="45000">
                <a:moveTo>
                  <a:pt x="45000" y="22500"/>
                </a:moveTo>
                <a:cubicBezTo>
                  <a:pt x="45000" y="34926"/>
                  <a:pt x="34926" y="45000"/>
                  <a:pt x="22500" y="45000"/>
                </a:cubicBezTo>
                <a:cubicBezTo>
                  <a:pt x="10074" y="45000"/>
                  <a:pt x="0" y="34926"/>
                  <a:pt x="0" y="22500"/>
                </a:cubicBezTo>
                <a:cubicBezTo>
                  <a:pt x="0" y="10074"/>
                  <a:pt x="10074" y="0"/>
                  <a:pt x="22500" y="0"/>
                </a:cubicBezTo>
                <a:cubicBezTo>
                  <a:pt x="34926" y="0"/>
                  <a:pt x="45000" y="10074"/>
                  <a:pt x="45000" y="225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" name="图形 21" descr="烧杯 纯色填充">
            <a:extLst>
              <a:ext uri="{FF2B5EF4-FFF2-40B4-BE49-F238E27FC236}">
                <a16:creationId xmlns:a16="http://schemas.microsoft.com/office/drawing/2014/main" id="{E9AD7AAA-917D-41E5-9D8F-2AC0B193B302}"/>
              </a:ext>
            </a:extLst>
          </p:cNvPr>
          <p:cNvSpPr/>
          <p:nvPr/>
        </p:nvSpPr>
        <p:spPr>
          <a:xfrm>
            <a:off x="5589300" y="1443823"/>
            <a:ext cx="60000" cy="60000"/>
          </a:xfrm>
          <a:custGeom>
            <a:avLst/>
            <a:gdLst>
              <a:gd name="connsiteX0" fmla="*/ 60000 w 60000"/>
              <a:gd name="connsiteY0" fmla="*/ 30000 h 60000"/>
              <a:gd name="connsiteX1" fmla="*/ 30000 w 60000"/>
              <a:gd name="connsiteY1" fmla="*/ 60000 h 60000"/>
              <a:gd name="connsiteX2" fmla="*/ 0 w 60000"/>
              <a:gd name="connsiteY2" fmla="*/ 30000 h 60000"/>
              <a:gd name="connsiteX3" fmla="*/ 30000 w 60000"/>
              <a:gd name="connsiteY3" fmla="*/ 0 h 60000"/>
              <a:gd name="connsiteX4" fmla="*/ 60000 w 60000"/>
              <a:gd name="connsiteY4" fmla="*/ 30000 h 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00" h="60000">
                <a:moveTo>
                  <a:pt x="60000" y="30000"/>
                </a:moveTo>
                <a:cubicBezTo>
                  <a:pt x="60000" y="46569"/>
                  <a:pt x="46569" y="60000"/>
                  <a:pt x="30000" y="60000"/>
                </a:cubicBezTo>
                <a:cubicBezTo>
                  <a:pt x="13431" y="60000"/>
                  <a:pt x="0" y="46569"/>
                  <a:pt x="0" y="30000"/>
                </a:cubicBezTo>
                <a:cubicBezTo>
                  <a:pt x="0" y="13431"/>
                  <a:pt x="13431" y="0"/>
                  <a:pt x="30000" y="0"/>
                </a:cubicBezTo>
                <a:cubicBezTo>
                  <a:pt x="46569" y="0"/>
                  <a:pt x="60000" y="13431"/>
                  <a:pt x="60000" y="300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图形 21" descr="烧杯 纯色填充">
            <a:extLst>
              <a:ext uri="{FF2B5EF4-FFF2-40B4-BE49-F238E27FC236}">
                <a16:creationId xmlns:a16="http://schemas.microsoft.com/office/drawing/2014/main" id="{E9AD7AAA-917D-41E5-9D8F-2AC0B193B302}"/>
              </a:ext>
            </a:extLst>
          </p:cNvPr>
          <p:cNvSpPr/>
          <p:nvPr/>
        </p:nvSpPr>
        <p:spPr>
          <a:xfrm>
            <a:off x="5349667" y="1616323"/>
            <a:ext cx="419548" cy="457500"/>
          </a:xfrm>
          <a:custGeom>
            <a:avLst/>
            <a:gdLst>
              <a:gd name="connsiteX0" fmla="*/ 418882 w 419548"/>
              <a:gd name="connsiteY0" fmla="*/ 11250 h 457500"/>
              <a:gd name="connsiteX1" fmla="*/ 404632 w 419548"/>
              <a:gd name="connsiteY1" fmla="*/ 0 h 457500"/>
              <a:gd name="connsiteX2" fmla="*/ 14632 w 419548"/>
              <a:gd name="connsiteY2" fmla="*/ 0 h 457500"/>
              <a:gd name="connsiteX3" fmla="*/ 382 w 419548"/>
              <a:gd name="connsiteY3" fmla="*/ 11250 h 457500"/>
              <a:gd name="connsiteX4" fmla="*/ 7882 w 419548"/>
              <a:gd name="connsiteY4" fmla="*/ 27750 h 457500"/>
              <a:gd name="connsiteX5" fmla="*/ 30382 w 419548"/>
              <a:gd name="connsiteY5" fmla="*/ 67500 h 457500"/>
              <a:gd name="connsiteX6" fmla="*/ 30382 w 419548"/>
              <a:gd name="connsiteY6" fmla="*/ 412500 h 457500"/>
              <a:gd name="connsiteX7" fmla="*/ 75382 w 419548"/>
              <a:gd name="connsiteY7" fmla="*/ 457500 h 457500"/>
              <a:gd name="connsiteX8" fmla="*/ 345382 w 419548"/>
              <a:gd name="connsiteY8" fmla="*/ 457500 h 457500"/>
              <a:gd name="connsiteX9" fmla="*/ 390382 w 419548"/>
              <a:gd name="connsiteY9" fmla="*/ 412500 h 457500"/>
              <a:gd name="connsiteX10" fmla="*/ 390382 w 419548"/>
              <a:gd name="connsiteY10" fmla="*/ 67500 h 457500"/>
              <a:gd name="connsiteX11" fmla="*/ 412132 w 419548"/>
              <a:gd name="connsiteY11" fmla="*/ 28500 h 457500"/>
              <a:gd name="connsiteX12" fmla="*/ 418882 w 419548"/>
              <a:gd name="connsiteY12" fmla="*/ 11250 h 457500"/>
              <a:gd name="connsiteX13" fmla="*/ 314632 w 419548"/>
              <a:gd name="connsiteY13" fmla="*/ 397500 h 457500"/>
              <a:gd name="connsiteX14" fmla="*/ 224632 w 419548"/>
              <a:gd name="connsiteY14" fmla="*/ 397500 h 457500"/>
              <a:gd name="connsiteX15" fmla="*/ 224632 w 419548"/>
              <a:gd name="connsiteY15" fmla="*/ 367500 h 457500"/>
              <a:gd name="connsiteX16" fmla="*/ 314632 w 419548"/>
              <a:gd name="connsiteY16" fmla="*/ 367500 h 457500"/>
              <a:gd name="connsiteX17" fmla="*/ 314632 w 419548"/>
              <a:gd name="connsiteY17" fmla="*/ 397500 h 457500"/>
              <a:gd name="connsiteX18" fmla="*/ 314632 w 419548"/>
              <a:gd name="connsiteY18" fmla="*/ 337500 h 457500"/>
              <a:gd name="connsiteX19" fmla="*/ 224632 w 419548"/>
              <a:gd name="connsiteY19" fmla="*/ 337500 h 457500"/>
              <a:gd name="connsiteX20" fmla="*/ 224632 w 419548"/>
              <a:gd name="connsiteY20" fmla="*/ 307500 h 457500"/>
              <a:gd name="connsiteX21" fmla="*/ 314632 w 419548"/>
              <a:gd name="connsiteY21" fmla="*/ 307500 h 457500"/>
              <a:gd name="connsiteX22" fmla="*/ 314632 w 419548"/>
              <a:gd name="connsiteY22" fmla="*/ 337500 h 457500"/>
              <a:gd name="connsiteX23" fmla="*/ 314632 w 419548"/>
              <a:gd name="connsiteY23" fmla="*/ 277500 h 457500"/>
              <a:gd name="connsiteX24" fmla="*/ 224632 w 419548"/>
              <a:gd name="connsiteY24" fmla="*/ 277500 h 457500"/>
              <a:gd name="connsiteX25" fmla="*/ 224632 w 419548"/>
              <a:gd name="connsiteY25" fmla="*/ 247500 h 457500"/>
              <a:gd name="connsiteX26" fmla="*/ 314632 w 419548"/>
              <a:gd name="connsiteY26" fmla="*/ 247500 h 457500"/>
              <a:gd name="connsiteX27" fmla="*/ 314632 w 419548"/>
              <a:gd name="connsiteY27" fmla="*/ 277500 h 457500"/>
              <a:gd name="connsiteX28" fmla="*/ 314632 w 419548"/>
              <a:gd name="connsiteY28" fmla="*/ 217500 h 457500"/>
              <a:gd name="connsiteX29" fmla="*/ 224632 w 419548"/>
              <a:gd name="connsiteY29" fmla="*/ 217500 h 457500"/>
              <a:gd name="connsiteX30" fmla="*/ 224632 w 419548"/>
              <a:gd name="connsiteY30" fmla="*/ 187500 h 457500"/>
              <a:gd name="connsiteX31" fmla="*/ 314632 w 419548"/>
              <a:gd name="connsiteY31" fmla="*/ 187500 h 457500"/>
              <a:gd name="connsiteX32" fmla="*/ 314632 w 419548"/>
              <a:gd name="connsiteY32" fmla="*/ 217500 h 457500"/>
              <a:gd name="connsiteX33" fmla="*/ 314632 w 419548"/>
              <a:gd name="connsiteY33" fmla="*/ 157500 h 457500"/>
              <a:gd name="connsiteX34" fmla="*/ 224632 w 419548"/>
              <a:gd name="connsiteY34" fmla="*/ 157500 h 457500"/>
              <a:gd name="connsiteX35" fmla="*/ 224632 w 419548"/>
              <a:gd name="connsiteY35" fmla="*/ 127500 h 457500"/>
              <a:gd name="connsiteX36" fmla="*/ 314632 w 419548"/>
              <a:gd name="connsiteY36" fmla="*/ 127500 h 457500"/>
              <a:gd name="connsiteX37" fmla="*/ 314632 w 419548"/>
              <a:gd name="connsiteY37" fmla="*/ 157500 h 457500"/>
              <a:gd name="connsiteX38" fmla="*/ 359632 w 419548"/>
              <a:gd name="connsiteY38" fmla="*/ 67500 h 457500"/>
              <a:gd name="connsiteX39" fmla="*/ 359632 w 419548"/>
              <a:gd name="connsiteY39" fmla="*/ 81750 h 457500"/>
              <a:gd name="connsiteX40" fmla="*/ 262132 w 419548"/>
              <a:gd name="connsiteY40" fmla="*/ 60000 h 457500"/>
              <a:gd name="connsiteX41" fmla="*/ 171382 w 419548"/>
              <a:gd name="connsiteY41" fmla="*/ 73500 h 457500"/>
              <a:gd name="connsiteX42" fmla="*/ 59632 w 419548"/>
              <a:gd name="connsiteY42" fmla="*/ 90000 h 457500"/>
              <a:gd name="connsiteX43" fmla="*/ 59632 w 419548"/>
              <a:gd name="connsiteY43" fmla="*/ 67500 h 457500"/>
              <a:gd name="connsiteX44" fmla="*/ 49882 w 419548"/>
              <a:gd name="connsiteY44" fmla="*/ 30000 h 457500"/>
              <a:gd name="connsiteX45" fmla="*/ 369382 w 419548"/>
              <a:gd name="connsiteY45" fmla="*/ 30000 h 457500"/>
              <a:gd name="connsiteX46" fmla="*/ 359632 w 419548"/>
              <a:gd name="connsiteY46" fmla="*/ 67500 h 4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19548" h="457500">
                <a:moveTo>
                  <a:pt x="418882" y="11250"/>
                </a:moveTo>
                <a:cubicBezTo>
                  <a:pt x="417382" y="4500"/>
                  <a:pt x="411382" y="0"/>
                  <a:pt x="404632" y="0"/>
                </a:cubicBezTo>
                <a:lnTo>
                  <a:pt x="14632" y="0"/>
                </a:lnTo>
                <a:cubicBezTo>
                  <a:pt x="7882" y="0"/>
                  <a:pt x="1882" y="4500"/>
                  <a:pt x="382" y="11250"/>
                </a:cubicBezTo>
                <a:cubicBezTo>
                  <a:pt x="-1118" y="18000"/>
                  <a:pt x="1882" y="24750"/>
                  <a:pt x="7882" y="27750"/>
                </a:cubicBezTo>
                <a:cubicBezTo>
                  <a:pt x="7882" y="27750"/>
                  <a:pt x="30382" y="40500"/>
                  <a:pt x="30382" y="67500"/>
                </a:cubicBezTo>
                <a:lnTo>
                  <a:pt x="30382" y="412500"/>
                </a:lnTo>
                <a:cubicBezTo>
                  <a:pt x="30382" y="437250"/>
                  <a:pt x="50632" y="457500"/>
                  <a:pt x="75382" y="457500"/>
                </a:cubicBezTo>
                <a:lnTo>
                  <a:pt x="345382" y="457500"/>
                </a:lnTo>
                <a:cubicBezTo>
                  <a:pt x="370132" y="457500"/>
                  <a:pt x="390382" y="437250"/>
                  <a:pt x="390382" y="412500"/>
                </a:cubicBezTo>
                <a:lnTo>
                  <a:pt x="390382" y="67500"/>
                </a:lnTo>
                <a:cubicBezTo>
                  <a:pt x="390382" y="40500"/>
                  <a:pt x="411382" y="28500"/>
                  <a:pt x="412132" y="28500"/>
                </a:cubicBezTo>
                <a:cubicBezTo>
                  <a:pt x="417382" y="24750"/>
                  <a:pt x="421132" y="18000"/>
                  <a:pt x="418882" y="11250"/>
                </a:cubicBezTo>
                <a:close/>
                <a:moveTo>
                  <a:pt x="314632" y="397500"/>
                </a:moveTo>
                <a:lnTo>
                  <a:pt x="224632" y="397500"/>
                </a:lnTo>
                <a:lnTo>
                  <a:pt x="224632" y="367500"/>
                </a:lnTo>
                <a:lnTo>
                  <a:pt x="314632" y="367500"/>
                </a:lnTo>
                <a:lnTo>
                  <a:pt x="314632" y="397500"/>
                </a:lnTo>
                <a:close/>
                <a:moveTo>
                  <a:pt x="314632" y="337500"/>
                </a:moveTo>
                <a:lnTo>
                  <a:pt x="224632" y="337500"/>
                </a:lnTo>
                <a:lnTo>
                  <a:pt x="224632" y="307500"/>
                </a:lnTo>
                <a:lnTo>
                  <a:pt x="314632" y="307500"/>
                </a:lnTo>
                <a:lnTo>
                  <a:pt x="314632" y="337500"/>
                </a:lnTo>
                <a:close/>
                <a:moveTo>
                  <a:pt x="314632" y="277500"/>
                </a:moveTo>
                <a:lnTo>
                  <a:pt x="224632" y="277500"/>
                </a:lnTo>
                <a:lnTo>
                  <a:pt x="224632" y="247500"/>
                </a:lnTo>
                <a:lnTo>
                  <a:pt x="314632" y="247500"/>
                </a:lnTo>
                <a:lnTo>
                  <a:pt x="314632" y="277500"/>
                </a:lnTo>
                <a:close/>
                <a:moveTo>
                  <a:pt x="314632" y="217500"/>
                </a:moveTo>
                <a:lnTo>
                  <a:pt x="224632" y="217500"/>
                </a:lnTo>
                <a:lnTo>
                  <a:pt x="224632" y="187500"/>
                </a:lnTo>
                <a:lnTo>
                  <a:pt x="314632" y="187500"/>
                </a:lnTo>
                <a:lnTo>
                  <a:pt x="314632" y="217500"/>
                </a:lnTo>
                <a:close/>
                <a:moveTo>
                  <a:pt x="314632" y="157500"/>
                </a:moveTo>
                <a:lnTo>
                  <a:pt x="224632" y="157500"/>
                </a:lnTo>
                <a:lnTo>
                  <a:pt x="224632" y="127500"/>
                </a:lnTo>
                <a:lnTo>
                  <a:pt x="314632" y="127500"/>
                </a:lnTo>
                <a:lnTo>
                  <a:pt x="314632" y="157500"/>
                </a:lnTo>
                <a:close/>
                <a:moveTo>
                  <a:pt x="359632" y="67500"/>
                </a:moveTo>
                <a:lnTo>
                  <a:pt x="359632" y="81750"/>
                </a:lnTo>
                <a:cubicBezTo>
                  <a:pt x="336382" y="72750"/>
                  <a:pt x="298882" y="60000"/>
                  <a:pt x="262132" y="60000"/>
                </a:cubicBezTo>
                <a:cubicBezTo>
                  <a:pt x="221632" y="60000"/>
                  <a:pt x="196882" y="66750"/>
                  <a:pt x="171382" y="73500"/>
                </a:cubicBezTo>
                <a:cubicBezTo>
                  <a:pt x="143632" y="81000"/>
                  <a:pt x="114382" y="88500"/>
                  <a:pt x="59632" y="90000"/>
                </a:cubicBezTo>
                <a:lnTo>
                  <a:pt x="59632" y="67500"/>
                </a:lnTo>
                <a:cubicBezTo>
                  <a:pt x="59632" y="52500"/>
                  <a:pt x="55132" y="39750"/>
                  <a:pt x="49882" y="30000"/>
                </a:cubicBezTo>
                <a:lnTo>
                  <a:pt x="369382" y="30000"/>
                </a:lnTo>
                <a:cubicBezTo>
                  <a:pt x="364132" y="39750"/>
                  <a:pt x="359632" y="52500"/>
                  <a:pt x="359632" y="675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图形 23" descr="铃 纯色填充">
            <a:extLst>
              <a:ext uri="{FF2B5EF4-FFF2-40B4-BE49-F238E27FC236}">
                <a16:creationId xmlns:a16="http://schemas.microsoft.com/office/drawing/2014/main" id="{F30DE6A7-2BB6-41A2-8212-21E2933AFB11}"/>
              </a:ext>
            </a:extLst>
          </p:cNvPr>
          <p:cNvSpPr/>
          <p:nvPr/>
        </p:nvSpPr>
        <p:spPr>
          <a:xfrm>
            <a:off x="6220185" y="1444573"/>
            <a:ext cx="508514" cy="599249"/>
          </a:xfrm>
          <a:custGeom>
            <a:avLst/>
            <a:gdLst>
              <a:gd name="connsiteX0" fmla="*/ 496515 w 508514"/>
              <a:gd name="connsiteY0" fmla="*/ 467250 h 599249"/>
              <a:gd name="connsiteX1" fmla="*/ 396015 w 508514"/>
              <a:gd name="connsiteY1" fmla="*/ 201750 h 599249"/>
              <a:gd name="connsiteX2" fmla="*/ 396015 w 508514"/>
              <a:gd name="connsiteY2" fmla="*/ 202500 h 599249"/>
              <a:gd name="connsiteX3" fmla="*/ 319515 w 508514"/>
              <a:gd name="connsiteY3" fmla="*/ 83250 h 599249"/>
              <a:gd name="connsiteX4" fmla="*/ 321765 w 508514"/>
              <a:gd name="connsiteY4" fmla="*/ 67500 h 599249"/>
              <a:gd name="connsiteX5" fmla="*/ 254265 w 508514"/>
              <a:gd name="connsiteY5" fmla="*/ 0 h 599249"/>
              <a:gd name="connsiteX6" fmla="*/ 186765 w 508514"/>
              <a:gd name="connsiteY6" fmla="*/ 67500 h 599249"/>
              <a:gd name="connsiteX7" fmla="*/ 189015 w 508514"/>
              <a:gd name="connsiteY7" fmla="*/ 83250 h 599249"/>
              <a:gd name="connsiteX8" fmla="*/ 112515 w 508514"/>
              <a:gd name="connsiteY8" fmla="*/ 202500 h 599249"/>
              <a:gd name="connsiteX9" fmla="*/ 112515 w 508514"/>
              <a:gd name="connsiteY9" fmla="*/ 201750 h 599249"/>
              <a:gd name="connsiteX10" fmla="*/ 12015 w 508514"/>
              <a:gd name="connsiteY10" fmla="*/ 467250 h 599249"/>
              <a:gd name="connsiteX11" fmla="*/ 15 w 508514"/>
              <a:gd name="connsiteY11" fmla="*/ 498000 h 599249"/>
              <a:gd name="connsiteX12" fmla="*/ 253515 w 508514"/>
              <a:gd name="connsiteY12" fmla="*/ 599250 h 599249"/>
              <a:gd name="connsiteX13" fmla="*/ 508515 w 508514"/>
              <a:gd name="connsiteY13" fmla="*/ 498000 h 599249"/>
              <a:gd name="connsiteX14" fmla="*/ 496515 w 508514"/>
              <a:gd name="connsiteY14" fmla="*/ 467250 h 599249"/>
              <a:gd name="connsiteX15" fmla="*/ 253515 w 508514"/>
              <a:gd name="connsiteY15" fmla="*/ 29250 h 599249"/>
              <a:gd name="connsiteX16" fmla="*/ 291015 w 508514"/>
              <a:gd name="connsiteY16" fmla="*/ 66750 h 599249"/>
              <a:gd name="connsiteX17" fmla="*/ 290265 w 508514"/>
              <a:gd name="connsiteY17" fmla="*/ 72000 h 599249"/>
              <a:gd name="connsiteX18" fmla="*/ 253515 w 508514"/>
              <a:gd name="connsiteY18" fmla="*/ 66750 h 599249"/>
              <a:gd name="connsiteX19" fmla="*/ 216765 w 508514"/>
              <a:gd name="connsiteY19" fmla="*/ 72000 h 599249"/>
              <a:gd name="connsiteX20" fmla="*/ 216015 w 508514"/>
              <a:gd name="connsiteY20" fmla="*/ 66750 h 599249"/>
              <a:gd name="connsiteX21" fmla="*/ 253515 w 508514"/>
              <a:gd name="connsiteY21" fmla="*/ 29250 h 599249"/>
              <a:gd name="connsiteX22" fmla="*/ 253515 w 508514"/>
              <a:gd name="connsiteY22" fmla="*/ 554250 h 599249"/>
              <a:gd name="connsiteX23" fmla="*/ 43515 w 508514"/>
              <a:gd name="connsiteY23" fmla="*/ 498000 h 599249"/>
              <a:gd name="connsiteX24" fmla="*/ 213015 w 508514"/>
              <a:gd name="connsiteY24" fmla="*/ 443250 h 599249"/>
              <a:gd name="connsiteX25" fmla="*/ 207765 w 508514"/>
              <a:gd name="connsiteY25" fmla="*/ 464250 h 599249"/>
              <a:gd name="connsiteX26" fmla="*/ 253515 w 508514"/>
              <a:gd name="connsiteY26" fmla="*/ 509250 h 599249"/>
              <a:gd name="connsiteX27" fmla="*/ 299265 w 508514"/>
              <a:gd name="connsiteY27" fmla="*/ 464250 h 599249"/>
              <a:gd name="connsiteX28" fmla="*/ 294015 w 508514"/>
              <a:gd name="connsiteY28" fmla="*/ 443250 h 599249"/>
              <a:gd name="connsiteX29" fmla="*/ 463515 w 508514"/>
              <a:gd name="connsiteY29" fmla="*/ 498000 h 599249"/>
              <a:gd name="connsiteX30" fmla="*/ 253515 w 508514"/>
              <a:gd name="connsiteY30" fmla="*/ 554250 h 59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08514" h="599249">
                <a:moveTo>
                  <a:pt x="496515" y="467250"/>
                </a:moveTo>
                <a:cubicBezTo>
                  <a:pt x="468765" y="405750"/>
                  <a:pt x="400515" y="384000"/>
                  <a:pt x="396015" y="201750"/>
                </a:cubicBezTo>
                <a:lnTo>
                  <a:pt x="396015" y="202500"/>
                </a:lnTo>
                <a:cubicBezTo>
                  <a:pt x="393765" y="150000"/>
                  <a:pt x="363015" y="105750"/>
                  <a:pt x="319515" y="83250"/>
                </a:cubicBezTo>
                <a:cubicBezTo>
                  <a:pt x="321015" y="78000"/>
                  <a:pt x="321765" y="72750"/>
                  <a:pt x="321765" y="67500"/>
                </a:cubicBezTo>
                <a:cubicBezTo>
                  <a:pt x="321765" y="30000"/>
                  <a:pt x="291765" y="0"/>
                  <a:pt x="254265" y="0"/>
                </a:cubicBezTo>
                <a:cubicBezTo>
                  <a:pt x="216765" y="0"/>
                  <a:pt x="186765" y="30000"/>
                  <a:pt x="186765" y="67500"/>
                </a:cubicBezTo>
                <a:cubicBezTo>
                  <a:pt x="186765" y="72750"/>
                  <a:pt x="187515" y="78750"/>
                  <a:pt x="189015" y="83250"/>
                </a:cubicBezTo>
                <a:cubicBezTo>
                  <a:pt x="145515" y="105750"/>
                  <a:pt x="114765" y="150750"/>
                  <a:pt x="112515" y="202500"/>
                </a:cubicBezTo>
                <a:lnTo>
                  <a:pt x="112515" y="201750"/>
                </a:lnTo>
                <a:cubicBezTo>
                  <a:pt x="108015" y="384000"/>
                  <a:pt x="39765" y="405750"/>
                  <a:pt x="12015" y="467250"/>
                </a:cubicBezTo>
                <a:cubicBezTo>
                  <a:pt x="4515" y="477000"/>
                  <a:pt x="15" y="486750"/>
                  <a:pt x="15" y="498000"/>
                </a:cubicBezTo>
                <a:cubicBezTo>
                  <a:pt x="-1485" y="554250"/>
                  <a:pt x="112515" y="599250"/>
                  <a:pt x="253515" y="599250"/>
                </a:cubicBezTo>
                <a:cubicBezTo>
                  <a:pt x="394515" y="599250"/>
                  <a:pt x="508515" y="554250"/>
                  <a:pt x="508515" y="498000"/>
                </a:cubicBezTo>
                <a:cubicBezTo>
                  <a:pt x="508515" y="487500"/>
                  <a:pt x="504765" y="477000"/>
                  <a:pt x="496515" y="467250"/>
                </a:cubicBezTo>
                <a:close/>
                <a:moveTo>
                  <a:pt x="253515" y="29250"/>
                </a:moveTo>
                <a:cubicBezTo>
                  <a:pt x="274515" y="29250"/>
                  <a:pt x="291015" y="45750"/>
                  <a:pt x="291015" y="66750"/>
                </a:cubicBezTo>
                <a:cubicBezTo>
                  <a:pt x="291015" y="68250"/>
                  <a:pt x="291015" y="69750"/>
                  <a:pt x="290265" y="72000"/>
                </a:cubicBezTo>
                <a:cubicBezTo>
                  <a:pt x="279015" y="68250"/>
                  <a:pt x="266265" y="66750"/>
                  <a:pt x="253515" y="66750"/>
                </a:cubicBezTo>
                <a:cubicBezTo>
                  <a:pt x="240765" y="66750"/>
                  <a:pt x="228015" y="68250"/>
                  <a:pt x="216765" y="72000"/>
                </a:cubicBezTo>
                <a:cubicBezTo>
                  <a:pt x="216765" y="70500"/>
                  <a:pt x="216015" y="69000"/>
                  <a:pt x="216015" y="66750"/>
                </a:cubicBezTo>
                <a:cubicBezTo>
                  <a:pt x="216015" y="45750"/>
                  <a:pt x="232515" y="29250"/>
                  <a:pt x="253515" y="29250"/>
                </a:cubicBezTo>
                <a:close/>
                <a:moveTo>
                  <a:pt x="253515" y="554250"/>
                </a:moveTo>
                <a:cubicBezTo>
                  <a:pt x="122265" y="554250"/>
                  <a:pt x="51015" y="514500"/>
                  <a:pt x="43515" y="498000"/>
                </a:cubicBezTo>
                <a:cubicBezTo>
                  <a:pt x="49515" y="483750"/>
                  <a:pt x="107265" y="450000"/>
                  <a:pt x="213015" y="443250"/>
                </a:cubicBezTo>
                <a:cubicBezTo>
                  <a:pt x="210015" y="449250"/>
                  <a:pt x="207765" y="456750"/>
                  <a:pt x="207765" y="464250"/>
                </a:cubicBezTo>
                <a:cubicBezTo>
                  <a:pt x="207765" y="489000"/>
                  <a:pt x="228015" y="509250"/>
                  <a:pt x="253515" y="509250"/>
                </a:cubicBezTo>
                <a:cubicBezTo>
                  <a:pt x="279015" y="509250"/>
                  <a:pt x="299265" y="489000"/>
                  <a:pt x="299265" y="464250"/>
                </a:cubicBezTo>
                <a:cubicBezTo>
                  <a:pt x="299265" y="456750"/>
                  <a:pt x="297015" y="449250"/>
                  <a:pt x="294015" y="443250"/>
                </a:cubicBezTo>
                <a:cubicBezTo>
                  <a:pt x="399765" y="450000"/>
                  <a:pt x="457515" y="483750"/>
                  <a:pt x="463515" y="498000"/>
                </a:cubicBezTo>
                <a:cubicBezTo>
                  <a:pt x="456015" y="514500"/>
                  <a:pt x="384765" y="554250"/>
                  <a:pt x="253515" y="55425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7" name="图形 25" descr="黑板 纯色填充">
            <a:extLst>
              <a:ext uri="{FF2B5EF4-FFF2-40B4-BE49-F238E27FC236}">
                <a16:creationId xmlns:a16="http://schemas.microsoft.com/office/drawing/2014/main" id="{08B04F7B-FC9E-4D57-B8A2-F5BAA82DF460}"/>
              </a:ext>
            </a:extLst>
          </p:cNvPr>
          <p:cNvSpPr/>
          <p:nvPr/>
        </p:nvSpPr>
        <p:spPr>
          <a:xfrm>
            <a:off x="7088100" y="1533823"/>
            <a:ext cx="618750" cy="420000"/>
          </a:xfrm>
          <a:custGeom>
            <a:avLst/>
            <a:gdLst>
              <a:gd name="connsiteX0" fmla="*/ 605250 w 618750"/>
              <a:gd name="connsiteY0" fmla="*/ 178500 h 420000"/>
              <a:gd name="connsiteX1" fmla="*/ 600000 w 618750"/>
              <a:gd name="connsiteY1" fmla="*/ 174000 h 420000"/>
              <a:gd name="connsiteX2" fmla="*/ 600000 w 618750"/>
              <a:gd name="connsiteY2" fmla="*/ 30000 h 420000"/>
              <a:gd name="connsiteX3" fmla="*/ 570000 w 618750"/>
              <a:gd name="connsiteY3" fmla="*/ 0 h 420000"/>
              <a:gd name="connsiteX4" fmla="*/ 30000 w 618750"/>
              <a:gd name="connsiteY4" fmla="*/ 0 h 420000"/>
              <a:gd name="connsiteX5" fmla="*/ 0 w 618750"/>
              <a:gd name="connsiteY5" fmla="*/ 30000 h 420000"/>
              <a:gd name="connsiteX6" fmla="*/ 0 w 618750"/>
              <a:gd name="connsiteY6" fmla="*/ 390000 h 420000"/>
              <a:gd name="connsiteX7" fmla="*/ 30000 w 618750"/>
              <a:gd name="connsiteY7" fmla="*/ 420000 h 420000"/>
              <a:gd name="connsiteX8" fmla="*/ 570000 w 618750"/>
              <a:gd name="connsiteY8" fmla="*/ 420000 h 420000"/>
              <a:gd name="connsiteX9" fmla="*/ 600000 w 618750"/>
              <a:gd name="connsiteY9" fmla="*/ 390000 h 420000"/>
              <a:gd name="connsiteX10" fmla="*/ 600000 w 618750"/>
              <a:gd name="connsiteY10" fmla="*/ 247500 h 420000"/>
              <a:gd name="connsiteX11" fmla="*/ 605250 w 618750"/>
              <a:gd name="connsiteY11" fmla="*/ 242250 h 420000"/>
              <a:gd name="connsiteX12" fmla="*/ 618750 w 618750"/>
              <a:gd name="connsiteY12" fmla="*/ 210750 h 420000"/>
              <a:gd name="connsiteX13" fmla="*/ 605250 w 618750"/>
              <a:gd name="connsiteY13" fmla="*/ 178500 h 420000"/>
              <a:gd name="connsiteX14" fmla="*/ 555000 w 618750"/>
              <a:gd name="connsiteY14" fmla="*/ 375000 h 420000"/>
              <a:gd name="connsiteX15" fmla="*/ 45000 w 618750"/>
              <a:gd name="connsiteY15" fmla="*/ 375000 h 420000"/>
              <a:gd name="connsiteX16" fmla="*/ 45000 w 618750"/>
              <a:gd name="connsiteY16" fmla="*/ 45000 h 420000"/>
              <a:gd name="connsiteX17" fmla="*/ 555000 w 618750"/>
              <a:gd name="connsiteY17" fmla="*/ 45000 h 420000"/>
              <a:gd name="connsiteX18" fmla="*/ 555000 w 618750"/>
              <a:gd name="connsiteY18" fmla="*/ 168750 h 420000"/>
              <a:gd name="connsiteX19" fmla="*/ 541500 w 618750"/>
              <a:gd name="connsiteY19" fmla="*/ 177750 h 420000"/>
              <a:gd name="connsiteX20" fmla="*/ 525000 w 618750"/>
              <a:gd name="connsiteY20" fmla="*/ 195000 h 420000"/>
              <a:gd name="connsiteX21" fmla="*/ 525000 w 618750"/>
              <a:gd name="connsiteY21" fmla="*/ 75000 h 420000"/>
              <a:gd name="connsiteX22" fmla="*/ 75000 w 618750"/>
              <a:gd name="connsiteY22" fmla="*/ 75000 h 420000"/>
              <a:gd name="connsiteX23" fmla="*/ 75000 w 618750"/>
              <a:gd name="connsiteY23" fmla="*/ 345000 h 420000"/>
              <a:gd name="connsiteX24" fmla="*/ 525000 w 618750"/>
              <a:gd name="connsiteY24" fmla="*/ 345000 h 420000"/>
              <a:gd name="connsiteX25" fmla="*/ 525000 w 618750"/>
              <a:gd name="connsiteY25" fmla="*/ 315750 h 420000"/>
              <a:gd name="connsiteX26" fmla="*/ 541500 w 618750"/>
              <a:gd name="connsiteY26" fmla="*/ 305250 h 420000"/>
              <a:gd name="connsiteX27" fmla="*/ 555000 w 618750"/>
              <a:gd name="connsiteY27" fmla="*/ 292500 h 420000"/>
              <a:gd name="connsiteX28" fmla="*/ 555000 w 618750"/>
              <a:gd name="connsiteY28" fmla="*/ 375000 h 420000"/>
              <a:gd name="connsiteX29" fmla="*/ 316500 w 618750"/>
              <a:gd name="connsiteY29" fmla="*/ 224250 h 420000"/>
              <a:gd name="connsiteX30" fmla="*/ 312750 w 618750"/>
              <a:gd name="connsiteY30" fmla="*/ 264000 h 420000"/>
              <a:gd name="connsiteX31" fmla="*/ 284250 w 618750"/>
              <a:gd name="connsiteY31" fmla="*/ 259500 h 420000"/>
              <a:gd name="connsiteX32" fmla="*/ 173250 w 618750"/>
              <a:gd name="connsiteY32" fmla="*/ 164250 h 420000"/>
              <a:gd name="connsiteX33" fmla="*/ 173250 w 618750"/>
              <a:gd name="connsiteY33" fmla="*/ 143250 h 420000"/>
              <a:gd name="connsiteX34" fmla="*/ 194250 w 618750"/>
              <a:gd name="connsiteY34" fmla="*/ 143250 h 420000"/>
              <a:gd name="connsiteX35" fmla="*/ 285750 w 618750"/>
              <a:gd name="connsiteY35" fmla="*/ 225000 h 420000"/>
              <a:gd name="connsiteX36" fmla="*/ 277500 w 618750"/>
              <a:gd name="connsiteY36" fmla="*/ 174750 h 420000"/>
              <a:gd name="connsiteX37" fmla="*/ 292500 w 618750"/>
              <a:gd name="connsiteY37" fmla="*/ 139500 h 420000"/>
              <a:gd name="connsiteX38" fmla="*/ 374250 w 618750"/>
              <a:gd name="connsiteY38" fmla="*/ 186750 h 420000"/>
              <a:gd name="connsiteX39" fmla="*/ 435750 w 618750"/>
              <a:gd name="connsiteY39" fmla="*/ 257250 h 420000"/>
              <a:gd name="connsiteX40" fmla="*/ 430500 w 618750"/>
              <a:gd name="connsiteY40" fmla="*/ 277500 h 420000"/>
              <a:gd name="connsiteX41" fmla="*/ 423000 w 618750"/>
              <a:gd name="connsiteY41" fmla="*/ 279750 h 420000"/>
              <a:gd name="connsiteX42" fmla="*/ 410250 w 618750"/>
              <a:gd name="connsiteY42" fmla="*/ 272250 h 420000"/>
              <a:gd name="connsiteX43" fmla="*/ 307500 w 618750"/>
              <a:gd name="connsiteY43" fmla="*/ 171000 h 420000"/>
              <a:gd name="connsiteX44" fmla="*/ 316500 w 618750"/>
              <a:gd name="connsiteY44" fmla="*/ 224250 h 420000"/>
              <a:gd name="connsiteX45" fmla="*/ 584250 w 618750"/>
              <a:gd name="connsiteY45" fmla="*/ 220500 h 420000"/>
              <a:gd name="connsiteX46" fmla="*/ 520500 w 618750"/>
              <a:gd name="connsiteY46" fmla="*/ 284250 h 420000"/>
              <a:gd name="connsiteX47" fmla="*/ 499500 w 618750"/>
              <a:gd name="connsiteY47" fmla="*/ 284250 h 420000"/>
              <a:gd name="connsiteX48" fmla="*/ 499500 w 618750"/>
              <a:gd name="connsiteY48" fmla="*/ 263250 h 420000"/>
              <a:gd name="connsiteX49" fmla="*/ 563250 w 618750"/>
              <a:gd name="connsiteY49" fmla="*/ 199500 h 420000"/>
              <a:gd name="connsiteX50" fmla="*/ 584250 w 618750"/>
              <a:gd name="connsiteY50" fmla="*/ 199500 h 420000"/>
              <a:gd name="connsiteX51" fmla="*/ 584250 w 618750"/>
              <a:gd name="connsiteY51" fmla="*/ 220500 h 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18750" h="420000">
                <a:moveTo>
                  <a:pt x="605250" y="178500"/>
                </a:moveTo>
                <a:cubicBezTo>
                  <a:pt x="603750" y="177000"/>
                  <a:pt x="601500" y="175500"/>
                  <a:pt x="600000" y="174000"/>
                </a:cubicBezTo>
                <a:lnTo>
                  <a:pt x="600000" y="30000"/>
                </a:lnTo>
                <a:cubicBezTo>
                  <a:pt x="600000" y="13500"/>
                  <a:pt x="586500" y="0"/>
                  <a:pt x="570000" y="0"/>
                </a:cubicBezTo>
                <a:lnTo>
                  <a:pt x="30000" y="0"/>
                </a:lnTo>
                <a:cubicBezTo>
                  <a:pt x="13500" y="0"/>
                  <a:pt x="0" y="13500"/>
                  <a:pt x="0" y="30000"/>
                </a:cubicBezTo>
                <a:lnTo>
                  <a:pt x="0" y="390000"/>
                </a:lnTo>
                <a:cubicBezTo>
                  <a:pt x="0" y="406500"/>
                  <a:pt x="13500" y="420000"/>
                  <a:pt x="30000" y="420000"/>
                </a:cubicBezTo>
                <a:lnTo>
                  <a:pt x="570000" y="420000"/>
                </a:lnTo>
                <a:cubicBezTo>
                  <a:pt x="586500" y="420000"/>
                  <a:pt x="600000" y="406500"/>
                  <a:pt x="600000" y="390000"/>
                </a:cubicBezTo>
                <a:lnTo>
                  <a:pt x="600000" y="247500"/>
                </a:lnTo>
                <a:lnTo>
                  <a:pt x="605250" y="242250"/>
                </a:lnTo>
                <a:cubicBezTo>
                  <a:pt x="613500" y="234000"/>
                  <a:pt x="618750" y="222750"/>
                  <a:pt x="618750" y="210750"/>
                </a:cubicBezTo>
                <a:cubicBezTo>
                  <a:pt x="618750" y="198000"/>
                  <a:pt x="614250" y="186750"/>
                  <a:pt x="605250" y="178500"/>
                </a:cubicBezTo>
                <a:close/>
                <a:moveTo>
                  <a:pt x="555000" y="375000"/>
                </a:moveTo>
                <a:lnTo>
                  <a:pt x="45000" y="375000"/>
                </a:lnTo>
                <a:lnTo>
                  <a:pt x="45000" y="45000"/>
                </a:lnTo>
                <a:lnTo>
                  <a:pt x="555000" y="45000"/>
                </a:lnTo>
                <a:lnTo>
                  <a:pt x="555000" y="168750"/>
                </a:lnTo>
                <a:cubicBezTo>
                  <a:pt x="550500" y="171000"/>
                  <a:pt x="546000" y="174000"/>
                  <a:pt x="541500" y="177750"/>
                </a:cubicBezTo>
                <a:lnTo>
                  <a:pt x="525000" y="195000"/>
                </a:lnTo>
                <a:lnTo>
                  <a:pt x="525000" y="75000"/>
                </a:lnTo>
                <a:lnTo>
                  <a:pt x="75000" y="75000"/>
                </a:lnTo>
                <a:lnTo>
                  <a:pt x="75000" y="345000"/>
                </a:lnTo>
                <a:lnTo>
                  <a:pt x="525000" y="345000"/>
                </a:lnTo>
                <a:lnTo>
                  <a:pt x="525000" y="315750"/>
                </a:lnTo>
                <a:cubicBezTo>
                  <a:pt x="531000" y="313500"/>
                  <a:pt x="537000" y="309750"/>
                  <a:pt x="541500" y="305250"/>
                </a:cubicBezTo>
                <a:lnTo>
                  <a:pt x="555000" y="292500"/>
                </a:lnTo>
                <a:lnTo>
                  <a:pt x="555000" y="375000"/>
                </a:lnTo>
                <a:close/>
                <a:moveTo>
                  <a:pt x="316500" y="224250"/>
                </a:moveTo>
                <a:cubicBezTo>
                  <a:pt x="321000" y="244500"/>
                  <a:pt x="323250" y="256500"/>
                  <a:pt x="312750" y="264000"/>
                </a:cubicBezTo>
                <a:cubicBezTo>
                  <a:pt x="302250" y="271500"/>
                  <a:pt x="290250" y="264000"/>
                  <a:pt x="284250" y="259500"/>
                </a:cubicBezTo>
                <a:cubicBezTo>
                  <a:pt x="240000" y="231000"/>
                  <a:pt x="175500" y="166500"/>
                  <a:pt x="173250" y="164250"/>
                </a:cubicBezTo>
                <a:cubicBezTo>
                  <a:pt x="167250" y="158250"/>
                  <a:pt x="167250" y="149250"/>
                  <a:pt x="173250" y="143250"/>
                </a:cubicBezTo>
                <a:cubicBezTo>
                  <a:pt x="179250" y="137250"/>
                  <a:pt x="188250" y="137250"/>
                  <a:pt x="194250" y="143250"/>
                </a:cubicBezTo>
                <a:cubicBezTo>
                  <a:pt x="195000" y="144000"/>
                  <a:pt x="246000" y="194250"/>
                  <a:pt x="285750" y="225000"/>
                </a:cubicBezTo>
                <a:cubicBezTo>
                  <a:pt x="282750" y="212250"/>
                  <a:pt x="279750" y="195750"/>
                  <a:pt x="277500" y="174750"/>
                </a:cubicBezTo>
                <a:cubicBezTo>
                  <a:pt x="274500" y="150000"/>
                  <a:pt x="285750" y="142500"/>
                  <a:pt x="292500" y="139500"/>
                </a:cubicBezTo>
                <a:cubicBezTo>
                  <a:pt x="304500" y="135000"/>
                  <a:pt x="324000" y="138000"/>
                  <a:pt x="374250" y="186750"/>
                </a:cubicBezTo>
                <a:cubicBezTo>
                  <a:pt x="399750" y="211500"/>
                  <a:pt x="427500" y="243000"/>
                  <a:pt x="435750" y="257250"/>
                </a:cubicBezTo>
                <a:cubicBezTo>
                  <a:pt x="440250" y="264000"/>
                  <a:pt x="438000" y="273750"/>
                  <a:pt x="430500" y="277500"/>
                </a:cubicBezTo>
                <a:cubicBezTo>
                  <a:pt x="428250" y="279000"/>
                  <a:pt x="425250" y="279750"/>
                  <a:pt x="423000" y="279750"/>
                </a:cubicBezTo>
                <a:cubicBezTo>
                  <a:pt x="417750" y="279750"/>
                  <a:pt x="413250" y="277500"/>
                  <a:pt x="410250" y="272250"/>
                </a:cubicBezTo>
                <a:cubicBezTo>
                  <a:pt x="390000" y="239250"/>
                  <a:pt x="329250" y="183750"/>
                  <a:pt x="307500" y="171000"/>
                </a:cubicBezTo>
                <a:cubicBezTo>
                  <a:pt x="309750" y="193500"/>
                  <a:pt x="313500" y="211500"/>
                  <a:pt x="316500" y="224250"/>
                </a:cubicBezTo>
                <a:close/>
                <a:moveTo>
                  <a:pt x="584250" y="220500"/>
                </a:moveTo>
                <a:lnTo>
                  <a:pt x="520500" y="284250"/>
                </a:lnTo>
                <a:cubicBezTo>
                  <a:pt x="514500" y="290250"/>
                  <a:pt x="505500" y="290250"/>
                  <a:pt x="499500" y="284250"/>
                </a:cubicBezTo>
                <a:cubicBezTo>
                  <a:pt x="493500" y="278250"/>
                  <a:pt x="493500" y="269250"/>
                  <a:pt x="499500" y="263250"/>
                </a:cubicBezTo>
                <a:lnTo>
                  <a:pt x="563250" y="199500"/>
                </a:lnTo>
                <a:cubicBezTo>
                  <a:pt x="569250" y="193500"/>
                  <a:pt x="578250" y="193500"/>
                  <a:pt x="584250" y="199500"/>
                </a:cubicBezTo>
                <a:cubicBezTo>
                  <a:pt x="590250" y="205500"/>
                  <a:pt x="590250" y="214500"/>
                  <a:pt x="584250" y="2205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图形 27" descr="书籍 纯色填充">
            <a:extLst>
              <a:ext uri="{FF2B5EF4-FFF2-40B4-BE49-F238E27FC236}">
                <a16:creationId xmlns:a16="http://schemas.microsoft.com/office/drawing/2014/main" id="{D3FEF803-5B51-4F36-AE43-6C11370D6B04}"/>
              </a:ext>
            </a:extLst>
          </p:cNvPr>
          <p:cNvSpPr/>
          <p:nvPr/>
        </p:nvSpPr>
        <p:spPr>
          <a:xfrm>
            <a:off x="7983000" y="1446073"/>
            <a:ext cx="638999" cy="596250"/>
          </a:xfrm>
          <a:custGeom>
            <a:avLst/>
            <a:gdLst>
              <a:gd name="connsiteX0" fmla="*/ 639000 w 638999"/>
              <a:gd name="connsiteY0" fmla="*/ 210000 h 596250"/>
              <a:gd name="connsiteX1" fmla="*/ 600000 w 638999"/>
              <a:gd name="connsiteY1" fmla="*/ 195750 h 596250"/>
              <a:gd name="connsiteX2" fmla="*/ 600000 w 638999"/>
              <a:gd name="connsiteY2" fmla="*/ 114000 h 596250"/>
              <a:gd name="connsiteX3" fmla="*/ 639000 w 638999"/>
              <a:gd name="connsiteY3" fmla="*/ 97500 h 596250"/>
              <a:gd name="connsiteX4" fmla="*/ 375000 w 638999"/>
              <a:gd name="connsiteY4" fmla="*/ 0 h 596250"/>
              <a:gd name="connsiteX5" fmla="*/ 54000 w 638999"/>
              <a:gd name="connsiteY5" fmla="*/ 112500 h 596250"/>
              <a:gd name="connsiteX6" fmla="*/ 22500 w 638999"/>
              <a:gd name="connsiteY6" fmla="*/ 202500 h 596250"/>
              <a:gd name="connsiteX7" fmla="*/ 26250 w 638999"/>
              <a:gd name="connsiteY7" fmla="*/ 235500 h 596250"/>
              <a:gd name="connsiteX8" fmla="*/ 0 w 638999"/>
              <a:gd name="connsiteY8" fmla="*/ 322500 h 596250"/>
              <a:gd name="connsiteX9" fmla="*/ 22500 w 638999"/>
              <a:gd name="connsiteY9" fmla="*/ 387750 h 596250"/>
              <a:gd name="connsiteX10" fmla="*/ 21000 w 638999"/>
              <a:gd name="connsiteY10" fmla="*/ 435000 h 596250"/>
              <a:gd name="connsiteX11" fmla="*/ 60000 w 638999"/>
              <a:gd name="connsiteY11" fmla="*/ 510000 h 596250"/>
              <a:gd name="connsiteX12" fmla="*/ 268500 w 638999"/>
              <a:gd name="connsiteY12" fmla="*/ 596250 h 596250"/>
              <a:gd name="connsiteX13" fmla="*/ 637500 w 638999"/>
              <a:gd name="connsiteY13" fmla="*/ 443250 h 596250"/>
              <a:gd name="connsiteX14" fmla="*/ 598500 w 638999"/>
              <a:gd name="connsiteY14" fmla="*/ 429000 h 596250"/>
              <a:gd name="connsiteX15" fmla="*/ 598500 w 638999"/>
              <a:gd name="connsiteY15" fmla="*/ 346500 h 596250"/>
              <a:gd name="connsiteX16" fmla="*/ 637500 w 638999"/>
              <a:gd name="connsiteY16" fmla="*/ 330000 h 596250"/>
              <a:gd name="connsiteX17" fmla="*/ 577500 w 638999"/>
              <a:gd name="connsiteY17" fmla="*/ 307500 h 596250"/>
              <a:gd name="connsiteX18" fmla="*/ 577500 w 638999"/>
              <a:gd name="connsiteY18" fmla="*/ 235500 h 596250"/>
              <a:gd name="connsiteX19" fmla="*/ 639000 w 638999"/>
              <a:gd name="connsiteY19" fmla="*/ 210000 h 596250"/>
              <a:gd name="connsiteX20" fmla="*/ 63000 w 638999"/>
              <a:gd name="connsiteY20" fmla="*/ 165000 h 596250"/>
              <a:gd name="connsiteX21" fmla="*/ 271500 w 638999"/>
              <a:gd name="connsiteY21" fmla="*/ 246750 h 596250"/>
              <a:gd name="connsiteX22" fmla="*/ 570750 w 638999"/>
              <a:gd name="connsiteY22" fmla="*/ 126000 h 596250"/>
              <a:gd name="connsiteX23" fmla="*/ 570750 w 638999"/>
              <a:gd name="connsiteY23" fmla="*/ 190500 h 596250"/>
              <a:gd name="connsiteX24" fmla="*/ 271500 w 638999"/>
              <a:gd name="connsiteY24" fmla="*/ 315000 h 596250"/>
              <a:gd name="connsiteX25" fmla="*/ 63000 w 638999"/>
              <a:gd name="connsiteY25" fmla="*/ 232500 h 596250"/>
              <a:gd name="connsiteX26" fmla="*/ 63000 w 638999"/>
              <a:gd name="connsiteY26" fmla="*/ 165000 h 596250"/>
              <a:gd name="connsiteX27" fmla="*/ 569250 w 638999"/>
              <a:gd name="connsiteY27" fmla="*/ 423750 h 596250"/>
              <a:gd name="connsiteX28" fmla="*/ 270000 w 638999"/>
              <a:gd name="connsiteY28" fmla="*/ 547500 h 596250"/>
              <a:gd name="connsiteX29" fmla="*/ 60750 w 638999"/>
              <a:gd name="connsiteY29" fmla="*/ 465000 h 596250"/>
              <a:gd name="connsiteX30" fmla="*/ 60750 w 638999"/>
              <a:gd name="connsiteY30" fmla="*/ 406500 h 596250"/>
              <a:gd name="connsiteX31" fmla="*/ 247500 w 638999"/>
              <a:gd name="connsiteY31" fmla="*/ 483000 h 596250"/>
              <a:gd name="connsiteX32" fmla="*/ 570000 w 638999"/>
              <a:gd name="connsiteY32" fmla="*/ 355500 h 596250"/>
              <a:gd name="connsiteX33" fmla="*/ 569250 w 638999"/>
              <a:gd name="connsiteY33" fmla="*/ 423750 h 596250"/>
              <a:gd name="connsiteX34" fmla="*/ 548250 w 638999"/>
              <a:gd name="connsiteY34" fmla="*/ 311250 h 596250"/>
              <a:gd name="connsiteX35" fmla="*/ 249000 w 638999"/>
              <a:gd name="connsiteY35" fmla="*/ 435000 h 596250"/>
              <a:gd name="connsiteX36" fmla="*/ 40500 w 638999"/>
              <a:gd name="connsiteY36" fmla="*/ 352500 h 596250"/>
              <a:gd name="connsiteX37" fmla="*/ 40500 w 638999"/>
              <a:gd name="connsiteY37" fmla="*/ 285000 h 596250"/>
              <a:gd name="connsiteX38" fmla="*/ 255000 w 638999"/>
              <a:gd name="connsiteY38" fmla="*/ 370500 h 596250"/>
              <a:gd name="connsiteX39" fmla="*/ 549000 w 638999"/>
              <a:gd name="connsiteY39" fmla="*/ 247500 h 596250"/>
              <a:gd name="connsiteX40" fmla="*/ 549000 w 638999"/>
              <a:gd name="connsiteY40" fmla="*/ 311250 h 59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8999" h="596250">
                <a:moveTo>
                  <a:pt x="639000" y="210000"/>
                </a:moveTo>
                <a:lnTo>
                  <a:pt x="600000" y="195750"/>
                </a:lnTo>
                <a:lnTo>
                  <a:pt x="600000" y="114000"/>
                </a:lnTo>
                <a:lnTo>
                  <a:pt x="639000" y="97500"/>
                </a:lnTo>
                <a:lnTo>
                  <a:pt x="375000" y="0"/>
                </a:lnTo>
                <a:lnTo>
                  <a:pt x="54000" y="112500"/>
                </a:lnTo>
                <a:cubicBezTo>
                  <a:pt x="23250" y="127500"/>
                  <a:pt x="22500" y="168750"/>
                  <a:pt x="22500" y="202500"/>
                </a:cubicBezTo>
                <a:cubicBezTo>
                  <a:pt x="22500" y="213750"/>
                  <a:pt x="24000" y="225000"/>
                  <a:pt x="26250" y="235500"/>
                </a:cubicBezTo>
                <a:cubicBezTo>
                  <a:pt x="750" y="252000"/>
                  <a:pt x="0" y="290250"/>
                  <a:pt x="0" y="322500"/>
                </a:cubicBezTo>
                <a:cubicBezTo>
                  <a:pt x="0" y="348750"/>
                  <a:pt x="6000" y="372750"/>
                  <a:pt x="22500" y="387750"/>
                </a:cubicBezTo>
                <a:cubicBezTo>
                  <a:pt x="18750" y="400500"/>
                  <a:pt x="21000" y="416250"/>
                  <a:pt x="21000" y="435000"/>
                </a:cubicBezTo>
                <a:cubicBezTo>
                  <a:pt x="21000" y="468750"/>
                  <a:pt x="30000" y="499500"/>
                  <a:pt x="60000" y="510000"/>
                </a:cubicBezTo>
                <a:lnTo>
                  <a:pt x="268500" y="596250"/>
                </a:lnTo>
                <a:lnTo>
                  <a:pt x="637500" y="443250"/>
                </a:lnTo>
                <a:lnTo>
                  <a:pt x="598500" y="429000"/>
                </a:lnTo>
                <a:lnTo>
                  <a:pt x="598500" y="346500"/>
                </a:lnTo>
                <a:lnTo>
                  <a:pt x="637500" y="330000"/>
                </a:lnTo>
                <a:lnTo>
                  <a:pt x="577500" y="307500"/>
                </a:lnTo>
                <a:lnTo>
                  <a:pt x="577500" y="235500"/>
                </a:lnTo>
                <a:lnTo>
                  <a:pt x="639000" y="210000"/>
                </a:lnTo>
                <a:close/>
                <a:moveTo>
                  <a:pt x="63000" y="165000"/>
                </a:moveTo>
                <a:lnTo>
                  <a:pt x="271500" y="246750"/>
                </a:lnTo>
                <a:lnTo>
                  <a:pt x="570750" y="126000"/>
                </a:lnTo>
                <a:lnTo>
                  <a:pt x="570750" y="190500"/>
                </a:lnTo>
                <a:lnTo>
                  <a:pt x="271500" y="315000"/>
                </a:lnTo>
                <a:lnTo>
                  <a:pt x="63000" y="232500"/>
                </a:lnTo>
                <a:lnTo>
                  <a:pt x="63000" y="165000"/>
                </a:lnTo>
                <a:close/>
                <a:moveTo>
                  <a:pt x="569250" y="423750"/>
                </a:moveTo>
                <a:lnTo>
                  <a:pt x="270000" y="547500"/>
                </a:lnTo>
                <a:lnTo>
                  <a:pt x="60750" y="465000"/>
                </a:lnTo>
                <a:lnTo>
                  <a:pt x="60750" y="406500"/>
                </a:lnTo>
                <a:lnTo>
                  <a:pt x="247500" y="483000"/>
                </a:lnTo>
                <a:lnTo>
                  <a:pt x="570000" y="355500"/>
                </a:lnTo>
                <a:lnTo>
                  <a:pt x="569250" y="423750"/>
                </a:lnTo>
                <a:close/>
                <a:moveTo>
                  <a:pt x="548250" y="311250"/>
                </a:moveTo>
                <a:lnTo>
                  <a:pt x="249000" y="435000"/>
                </a:lnTo>
                <a:lnTo>
                  <a:pt x="40500" y="352500"/>
                </a:lnTo>
                <a:lnTo>
                  <a:pt x="40500" y="285000"/>
                </a:lnTo>
                <a:lnTo>
                  <a:pt x="255000" y="370500"/>
                </a:lnTo>
                <a:lnTo>
                  <a:pt x="549000" y="247500"/>
                </a:lnTo>
                <a:lnTo>
                  <a:pt x="549000" y="31125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41" name="图形 29" descr="书架上的书籍 纯色填充">
            <a:extLst>
              <a:ext uri="{FF2B5EF4-FFF2-40B4-BE49-F238E27FC236}">
                <a16:creationId xmlns:a16="http://schemas.microsoft.com/office/drawing/2014/main" id="{5ACEBF77-6BE1-4C45-9BAB-C26E24104C89}"/>
              </a:ext>
            </a:extLst>
          </p:cNvPr>
          <p:cNvSpPr/>
          <p:nvPr/>
        </p:nvSpPr>
        <p:spPr>
          <a:xfrm>
            <a:off x="8961900" y="1953823"/>
            <a:ext cx="510000" cy="45000"/>
          </a:xfrm>
          <a:custGeom>
            <a:avLst/>
            <a:gdLst>
              <a:gd name="connsiteX0" fmla="*/ 0 w 510000"/>
              <a:gd name="connsiteY0" fmla="*/ 0 h 45000"/>
              <a:gd name="connsiteX1" fmla="*/ 510000 w 510000"/>
              <a:gd name="connsiteY1" fmla="*/ 0 h 45000"/>
              <a:gd name="connsiteX2" fmla="*/ 510000 w 510000"/>
              <a:gd name="connsiteY2" fmla="*/ 45000 h 45000"/>
              <a:gd name="connsiteX3" fmla="*/ 0 w 510000"/>
              <a:gd name="connsiteY3" fmla="*/ 45000 h 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000" h="45000">
                <a:moveTo>
                  <a:pt x="0" y="0"/>
                </a:moveTo>
                <a:lnTo>
                  <a:pt x="510000" y="0"/>
                </a:lnTo>
                <a:lnTo>
                  <a:pt x="510000" y="45000"/>
                </a:lnTo>
                <a:lnTo>
                  <a:pt x="0" y="4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3" name="图形 29" descr="书架上的书籍 纯色填充">
            <a:extLst>
              <a:ext uri="{FF2B5EF4-FFF2-40B4-BE49-F238E27FC236}">
                <a16:creationId xmlns:a16="http://schemas.microsoft.com/office/drawing/2014/main" id="{5ACEBF77-6BE1-4C45-9BAB-C26E24104C89}"/>
              </a:ext>
            </a:extLst>
          </p:cNvPr>
          <p:cNvSpPr/>
          <p:nvPr/>
        </p:nvSpPr>
        <p:spPr>
          <a:xfrm>
            <a:off x="8961900" y="1488823"/>
            <a:ext cx="60000" cy="435000"/>
          </a:xfrm>
          <a:custGeom>
            <a:avLst/>
            <a:gdLst>
              <a:gd name="connsiteX0" fmla="*/ 0 w 60000"/>
              <a:gd name="connsiteY0" fmla="*/ 0 h 435000"/>
              <a:gd name="connsiteX1" fmla="*/ 60000 w 60000"/>
              <a:gd name="connsiteY1" fmla="*/ 0 h 435000"/>
              <a:gd name="connsiteX2" fmla="*/ 60000 w 60000"/>
              <a:gd name="connsiteY2" fmla="*/ 435000 h 435000"/>
              <a:gd name="connsiteX3" fmla="*/ 0 w 60000"/>
              <a:gd name="connsiteY3" fmla="*/ 435000 h 4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00" h="435000">
                <a:moveTo>
                  <a:pt x="0" y="0"/>
                </a:moveTo>
                <a:lnTo>
                  <a:pt x="60000" y="0"/>
                </a:lnTo>
                <a:lnTo>
                  <a:pt x="60000" y="435000"/>
                </a:lnTo>
                <a:lnTo>
                  <a:pt x="0" y="43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5" name="图形 29" descr="书架上的书籍 纯色填充">
            <a:extLst>
              <a:ext uri="{FF2B5EF4-FFF2-40B4-BE49-F238E27FC236}">
                <a16:creationId xmlns:a16="http://schemas.microsoft.com/office/drawing/2014/main" id="{5ACEBF77-6BE1-4C45-9BAB-C26E24104C89}"/>
              </a:ext>
            </a:extLst>
          </p:cNvPr>
          <p:cNvSpPr/>
          <p:nvPr/>
        </p:nvSpPr>
        <p:spPr>
          <a:xfrm>
            <a:off x="9336900" y="1863823"/>
            <a:ext cx="135000" cy="60000"/>
          </a:xfrm>
          <a:custGeom>
            <a:avLst/>
            <a:gdLst>
              <a:gd name="connsiteX0" fmla="*/ 0 w 135000"/>
              <a:gd name="connsiteY0" fmla="*/ 0 h 60000"/>
              <a:gd name="connsiteX1" fmla="*/ 135000 w 135000"/>
              <a:gd name="connsiteY1" fmla="*/ 0 h 60000"/>
              <a:gd name="connsiteX2" fmla="*/ 135000 w 135000"/>
              <a:gd name="connsiteY2" fmla="*/ 60000 h 60000"/>
              <a:gd name="connsiteX3" fmla="*/ 0 w 135000"/>
              <a:gd name="connsiteY3" fmla="*/ 60000 h 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000" h="60000">
                <a:moveTo>
                  <a:pt x="0" y="0"/>
                </a:moveTo>
                <a:lnTo>
                  <a:pt x="135000" y="0"/>
                </a:lnTo>
                <a:lnTo>
                  <a:pt x="135000" y="60000"/>
                </a:lnTo>
                <a:lnTo>
                  <a:pt x="0" y="6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" name="图形 29" descr="书架上的书籍 纯色填充">
            <a:extLst>
              <a:ext uri="{FF2B5EF4-FFF2-40B4-BE49-F238E27FC236}">
                <a16:creationId xmlns:a16="http://schemas.microsoft.com/office/drawing/2014/main" id="{5ACEBF77-6BE1-4C45-9BAB-C26E24104C89}"/>
              </a:ext>
            </a:extLst>
          </p:cNvPr>
          <p:cNvSpPr/>
          <p:nvPr/>
        </p:nvSpPr>
        <p:spPr>
          <a:xfrm>
            <a:off x="9336900" y="1608823"/>
            <a:ext cx="135000" cy="225000"/>
          </a:xfrm>
          <a:custGeom>
            <a:avLst/>
            <a:gdLst>
              <a:gd name="connsiteX0" fmla="*/ 0 w 135000"/>
              <a:gd name="connsiteY0" fmla="*/ 0 h 225000"/>
              <a:gd name="connsiteX1" fmla="*/ 135000 w 135000"/>
              <a:gd name="connsiteY1" fmla="*/ 0 h 225000"/>
              <a:gd name="connsiteX2" fmla="*/ 135000 w 135000"/>
              <a:gd name="connsiteY2" fmla="*/ 225000 h 225000"/>
              <a:gd name="connsiteX3" fmla="*/ 0 w 135000"/>
              <a:gd name="connsiteY3" fmla="*/ 225000 h 22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000" h="225000">
                <a:moveTo>
                  <a:pt x="0" y="0"/>
                </a:moveTo>
                <a:lnTo>
                  <a:pt x="135000" y="0"/>
                </a:lnTo>
                <a:lnTo>
                  <a:pt x="135000" y="225000"/>
                </a:lnTo>
                <a:lnTo>
                  <a:pt x="0" y="22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9" name="图形 29" descr="书架上的书籍 纯色填充">
            <a:extLst>
              <a:ext uri="{FF2B5EF4-FFF2-40B4-BE49-F238E27FC236}">
                <a16:creationId xmlns:a16="http://schemas.microsoft.com/office/drawing/2014/main" id="{5ACEBF77-6BE1-4C45-9BAB-C26E24104C89}"/>
              </a:ext>
            </a:extLst>
          </p:cNvPr>
          <p:cNvSpPr/>
          <p:nvPr/>
        </p:nvSpPr>
        <p:spPr>
          <a:xfrm>
            <a:off x="9336900" y="1518823"/>
            <a:ext cx="135000" cy="60000"/>
          </a:xfrm>
          <a:custGeom>
            <a:avLst/>
            <a:gdLst>
              <a:gd name="connsiteX0" fmla="*/ 0 w 135000"/>
              <a:gd name="connsiteY0" fmla="*/ 0 h 60000"/>
              <a:gd name="connsiteX1" fmla="*/ 135000 w 135000"/>
              <a:gd name="connsiteY1" fmla="*/ 0 h 60000"/>
              <a:gd name="connsiteX2" fmla="*/ 135000 w 135000"/>
              <a:gd name="connsiteY2" fmla="*/ 60000 h 60000"/>
              <a:gd name="connsiteX3" fmla="*/ 0 w 135000"/>
              <a:gd name="connsiteY3" fmla="*/ 60000 h 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000" h="60000">
                <a:moveTo>
                  <a:pt x="0" y="0"/>
                </a:moveTo>
                <a:lnTo>
                  <a:pt x="135000" y="0"/>
                </a:lnTo>
                <a:lnTo>
                  <a:pt x="135000" y="60000"/>
                </a:lnTo>
                <a:lnTo>
                  <a:pt x="0" y="6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1" name="图形 29" descr="书架上的书籍 纯色填充">
            <a:extLst>
              <a:ext uri="{FF2B5EF4-FFF2-40B4-BE49-F238E27FC236}">
                <a16:creationId xmlns:a16="http://schemas.microsoft.com/office/drawing/2014/main" id="{5ACEBF77-6BE1-4C45-9BAB-C26E24104C89}"/>
              </a:ext>
            </a:extLst>
          </p:cNvPr>
          <p:cNvSpPr/>
          <p:nvPr/>
        </p:nvSpPr>
        <p:spPr>
          <a:xfrm>
            <a:off x="9186900" y="1593823"/>
            <a:ext cx="120000" cy="330000"/>
          </a:xfrm>
          <a:custGeom>
            <a:avLst/>
            <a:gdLst>
              <a:gd name="connsiteX0" fmla="*/ 60000 w 120000"/>
              <a:gd name="connsiteY0" fmla="*/ 60000 h 330000"/>
              <a:gd name="connsiteX1" fmla="*/ 45000 w 120000"/>
              <a:gd name="connsiteY1" fmla="*/ 45000 h 330000"/>
              <a:gd name="connsiteX2" fmla="*/ 60000 w 120000"/>
              <a:gd name="connsiteY2" fmla="*/ 30000 h 330000"/>
              <a:gd name="connsiteX3" fmla="*/ 75000 w 120000"/>
              <a:gd name="connsiteY3" fmla="*/ 45000 h 330000"/>
              <a:gd name="connsiteX4" fmla="*/ 60000 w 120000"/>
              <a:gd name="connsiteY4" fmla="*/ 60000 h 330000"/>
              <a:gd name="connsiteX5" fmla="*/ 60000 w 120000"/>
              <a:gd name="connsiteY5" fmla="*/ 300000 h 330000"/>
              <a:gd name="connsiteX6" fmla="*/ 45000 w 120000"/>
              <a:gd name="connsiteY6" fmla="*/ 285000 h 330000"/>
              <a:gd name="connsiteX7" fmla="*/ 60000 w 120000"/>
              <a:gd name="connsiteY7" fmla="*/ 270000 h 330000"/>
              <a:gd name="connsiteX8" fmla="*/ 75000 w 120000"/>
              <a:gd name="connsiteY8" fmla="*/ 285000 h 330000"/>
              <a:gd name="connsiteX9" fmla="*/ 60000 w 120000"/>
              <a:gd name="connsiteY9" fmla="*/ 300000 h 330000"/>
              <a:gd name="connsiteX10" fmla="*/ 120000 w 120000"/>
              <a:gd name="connsiteY10" fmla="*/ 0 h 330000"/>
              <a:gd name="connsiteX11" fmla="*/ 0 w 120000"/>
              <a:gd name="connsiteY11" fmla="*/ 0 h 330000"/>
              <a:gd name="connsiteX12" fmla="*/ 0 w 120000"/>
              <a:gd name="connsiteY12" fmla="*/ 330000 h 330000"/>
              <a:gd name="connsiteX13" fmla="*/ 120000 w 120000"/>
              <a:gd name="connsiteY13" fmla="*/ 330000 h 330000"/>
              <a:gd name="connsiteX14" fmla="*/ 120000 w 120000"/>
              <a:gd name="connsiteY14" fmla="*/ 0 h 3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0000" h="330000">
                <a:moveTo>
                  <a:pt x="60000" y="60000"/>
                </a:moveTo>
                <a:cubicBezTo>
                  <a:pt x="51750" y="60000"/>
                  <a:pt x="45000" y="53250"/>
                  <a:pt x="45000" y="45000"/>
                </a:cubicBezTo>
                <a:cubicBezTo>
                  <a:pt x="45000" y="36750"/>
                  <a:pt x="51750" y="30000"/>
                  <a:pt x="60000" y="30000"/>
                </a:cubicBezTo>
                <a:cubicBezTo>
                  <a:pt x="68250" y="30000"/>
                  <a:pt x="75000" y="36750"/>
                  <a:pt x="75000" y="45000"/>
                </a:cubicBezTo>
                <a:cubicBezTo>
                  <a:pt x="75000" y="53250"/>
                  <a:pt x="68250" y="60000"/>
                  <a:pt x="60000" y="60000"/>
                </a:cubicBezTo>
                <a:close/>
                <a:moveTo>
                  <a:pt x="60000" y="300000"/>
                </a:moveTo>
                <a:cubicBezTo>
                  <a:pt x="51750" y="300000"/>
                  <a:pt x="45000" y="293250"/>
                  <a:pt x="45000" y="285000"/>
                </a:cubicBezTo>
                <a:cubicBezTo>
                  <a:pt x="45000" y="276750"/>
                  <a:pt x="51750" y="270000"/>
                  <a:pt x="60000" y="270000"/>
                </a:cubicBezTo>
                <a:cubicBezTo>
                  <a:pt x="68250" y="270000"/>
                  <a:pt x="75000" y="276750"/>
                  <a:pt x="75000" y="285000"/>
                </a:cubicBezTo>
                <a:cubicBezTo>
                  <a:pt x="75000" y="293250"/>
                  <a:pt x="68250" y="300000"/>
                  <a:pt x="60000" y="300000"/>
                </a:cubicBezTo>
                <a:close/>
                <a:moveTo>
                  <a:pt x="120000" y="0"/>
                </a:moveTo>
                <a:lnTo>
                  <a:pt x="0" y="0"/>
                </a:lnTo>
                <a:lnTo>
                  <a:pt x="0" y="330000"/>
                </a:lnTo>
                <a:lnTo>
                  <a:pt x="120000" y="330000"/>
                </a:lnTo>
                <a:lnTo>
                  <a:pt x="120000" y="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3" name="图形 29" descr="书架上的书籍 纯色填充">
            <a:extLst>
              <a:ext uri="{FF2B5EF4-FFF2-40B4-BE49-F238E27FC236}">
                <a16:creationId xmlns:a16="http://schemas.microsoft.com/office/drawing/2014/main" id="{5ACEBF77-6BE1-4C45-9BAB-C26E24104C89}"/>
              </a:ext>
            </a:extLst>
          </p:cNvPr>
          <p:cNvSpPr/>
          <p:nvPr/>
        </p:nvSpPr>
        <p:spPr>
          <a:xfrm>
            <a:off x="9051900" y="1533823"/>
            <a:ext cx="105000" cy="390000"/>
          </a:xfrm>
          <a:custGeom>
            <a:avLst/>
            <a:gdLst>
              <a:gd name="connsiteX0" fmla="*/ 75000 w 105000"/>
              <a:gd name="connsiteY0" fmla="*/ 75000 h 390000"/>
              <a:gd name="connsiteX1" fmla="*/ 30000 w 105000"/>
              <a:gd name="connsiteY1" fmla="*/ 75000 h 390000"/>
              <a:gd name="connsiteX2" fmla="*/ 30000 w 105000"/>
              <a:gd name="connsiteY2" fmla="*/ 30000 h 390000"/>
              <a:gd name="connsiteX3" fmla="*/ 75000 w 105000"/>
              <a:gd name="connsiteY3" fmla="*/ 30000 h 390000"/>
              <a:gd name="connsiteX4" fmla="*/ 75000 w 105000"/>
              <a:gd name="connsiteY4" fmla="*/ 75000 h 390000"/>
              <a:gd name="connsiteX5" fmla="*/ 105000 w 105000"/>
              <a:gd name="connsiteY5" fmla="*/ 0 h 390000"/>
              <a:gd name="connsiteX6" fmla="*/ 0 w 105000"/>
              <a:gd name="connsiteY6" fmla="*/ 0 h 390000"/>
              <a:gd name="connsiteX7" fmla="*/ 0 w 105000"/>
              <a:gd name="connsiteY7" fmla="*/ 390000 h 390000"/>
              <a:gd name="connsiteX8" fmla="*/ 105000 w 105000"/>
              <a:gd name="connsiteY8" fmla="*/ 390000 h 390000"/>
              <a:gd name="connsiteX9" fmla="*/ 105000 w 105000"/>
              <a:gd name="connsiteY9" fmla="*/ 0 h 39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0" h="390000">
                <a:moveTo>
                  <a:pt x="75000" y="75000"/>
                </a:moveTo>
                <a:lnTo>
                  <a:pt x="30000" y="75000"/>
                </a:lnTo>
                <a:lnTo>
                  <a:pt x="30000" y="30000"/>
                </a:lnTo>
                <a:lnTo>
                  <a:pt x="75000" y="30000"/>
                </a:lnTo>
                <a:lnTo>
                  <a:pt x="75000" y="75000"/>
                </a:lnTo>
                <a:close/>
                <a:moveTo>
                  <a:pt x="105000" y="0"/>
                </a:moveTo>
                <a:lnTo>
                  <a:pt x="0" y="0"/>
                </a:lnTo>
                <a:lnTo>
                  <a:pt x="0" y="390000"/>
                </a:lnTo>
                <a:lnTo>
                  <a:pt x="105000" y="390000"/>
                </a:lnTo>
                <a:lnTo>
                  <a:pt x="105000" y="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5" name="图形 31" descr="教室 纯色填充">
            <a:extLst>
              <a:ext uri="{FF2B5EF4-FFF2-40B4-BE49-F238E27FC236}">
                <a16:creationId xmlns:a16="http://schemas.microsoft.com/office/drawing/2014/main" id="{C2368960-8742-4AB9-B420-8977D557C7D8}"/>
              </a:ext>
            </a:extLst>
          </p:cNvPr>
          <p:cNvSpPr/>
          <p:nvPr/>
        </p:nvSpPr>
        <p:spPr>
          <a:xfrm>
            <a:off x="10045275" y="1860823"/>
            <a:ext cx="68099" cy="68100"/>
          </a:xfrm>
          <a:custGeom>
            <a:avLst/>
            <a:gdLst>
              <a:gd name="connsiteX0" fmla="*/ 68100 w 68099"/>
              <a:gd name="connsiteY0" fmla="*/ 34050 h 68100"/>
              <a:gd name="connsiteX1" fmla="*/ 34050 w 68099"/>
              <a:gd name="connsiteY1" fmla="*/ 68100 h 68100"/>
              <a:gd name="connsiteX2" fmla="*/ 0 w 68099"/>
              <a:gd name="connsiteY2" fmla="*/ 34050 h 68100"/>
              <a:gd name="connsiteX3" fmla="*/ 34050 w 68099"/>
              <a:gd name="connsiteY3" fmla="*/ 0 h 68100"/>
              <a:gd name="connsiteX4" fmla="*/ 68100 w 68099"/>
              <a:gd name="connsiteY4" fmla="*/ 34050 h 6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99" h="68100">
                <a:moveTo>
                  <a:pt x="68100" y="34050"/>
                </a:moveTo>
                <a:cubicBezTo>
                  <a:pt x="68100" y="52855"/>
                  <a:pt x="52855" y="68100"/>
                  <a:pt x="34050" y="68100"/>
                </a:cubicBezTo>
                <a:cubicBezTo>
                  <a:pt x="15245" y="68100"/>
                  <a:pt x="0" y="52855"/>
                  <a:pt x="0" y="34050"/>
                </a:cubicBezTo>
                <a:cubicBezTo>
                  <a:pt x="0" y="15245"/>
                  <a:pt x="15245" y="0"/>
                  <a:pt x="34050" y="0"/>
                </a:cubicBezTo>
                <a:cubicBezTo>
                  <a:pt x="52855" y="0"/>
                  <a:pt x="68100" y="15245"/>
                  <a:pt x="68100" y="3405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7" name="图形 31" descr="教室 纯色填充">
            <a:extLst>
              <a:ext uri="{FF2B5EF4-FFF2-40B4-BE49-F238E27FC236}">
                <a16:creationId xmlns:a16="http://schemas.microsoft.com/office/drawing/2014/main" id="{C2368960-8742-4AB9-B420-8977D557C7D8}"/>
              </a:ext>
            </a:extLst>
          </p:cNvPr>
          <p:cNvSpPr/>
          <p:nvPr/>
        </p:nvSpPr>
        <p:spPr>
          <a:xfrm>
            <a:off x="10011300" y="1938298"/>
            <a:ext cx="135000" cy="68024"/>
          </a:xfrm>
          <a:custGeom>
            <a:avLst/>
            <a:gdLst>
              <a:gd name="connsiteX0" fmla="*/ 135000 w 135000"/>
              <a:gd name="connsiteY0" fmla="*/ 68025 h 68024"/>
              <a:gd name="connsiteX1" fmla="*/ 135000 w 135000"/>
              <a:gd name="connsiteY1" fmla="*/ 33975 h 68024"/>
              <a:gd name="connsiteX2" fmla="*/ 128250 w 135000"/>
              <a:gd name="connsiteY2" fmla="*/ 20400 h 68024"/>
              <a:gd name="connsiteX3" fmla="*/ 95325 w 135000"/>
              <a:gd name="connsiteY3" fmla="*/ 4200 h 68024"/>
              <a:gd name="connsiteX4" fmla="*/ 67500 w 135000"/>
              <a:gd name="connsiteY4" fmla="*/ 0 h 68024"/>
              <a:gd name="connsiteX5" fmla="*/ 39675 w 135000"/>
              <a:gd name="connsiteY5" fmla="*/ 4200 h 68024"/>
              <a:gd name="connsiteX6" fmla="*/ 6750 w 135000"/>
              <a:gd name="connsiteY6" fmla="*/ 20400 h 68024"/>
              <a:gd name="connsiteX7" fmla="*/ 0 w 135000"/>
              <a:gd name="connsiteY7" fmla="*/ 33975 h 68024"/>
              <a:gd name="connsiteX8" fmla="*/ 0 w 135000"/>
              <a:gd name="connsiteY8" fmla="*/ 68025 h 68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000" h="68024">
                <a:moveTo>
                  <a:pt x="135000" y="68025"/>
                </a:moveTo>
                <a:lnTo>
                  <a:pt x="135000" y="33975"/>
                </a:lnTo>
                <a:cubicBezTo>
                  <a:pt x="134889" y="28670"/>
                  <a:pt x="132414" y="23690"/>
                  <a:pt x="128250" y="20400"/>
                </a:cubicBezTo>
                <a:cubicBezTo>
                  <a:pt x="118465" y="12858"/>
                  <a:pt x="107270" y="7350"/>
                  <a:pt x="95325" y="4200"/>
                </a:cubicBezTo>
                <a:cubicBezTo>
                  <a:pt x="86309" y="1433"/>
                  <a:pt x="76931" y="16"/>
                  <a:pt x="67500" y="0"/>
                </a:cubicBezTo>
                <a:cubicBezTo>
                  <a:pt x="58079" y="146"/>
                  <a:pt x="48719" y="1558"/>
                  <a:pt x="39675" y="4200"/>
                </a:cubicBezTo>
                <a:cubicBezTo>
                  <a:pt x="27863" y="7697"/>
                  <a:pt x="16729" y="13175"/>
                  <a:pt x="6750" y="20400"/>
                </a:cubicBezTo>
                <a:cubicBezTo>
                  <a:pt x="2586" y="23690"/>
                  <a:pt x="111" y="28670"/>
                  <a:pt x="0" y="33975"/>
                </a:cubicBezTo>
                <a:lnTo>
                  <a:pt x="0" y="68025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图形 31" descr="教室 纯色填充">
            <a:extLst>
              <a:ext uri="{FF2B5EF4-FFF2-40B4-BE49-F238E27FC236}">
                <a16:creationId xmlns:a16="http://schemas.microsoft.com/office/drawing/2014/main" id="{C2368960-8742-4AB9-B420-8977D557C7D8}"/>
              </a:ext>
            </a:extLst>
          </p:cNvPr>
          <p:cNvSpPr/>
          <p:nvPr/>
        </p:nvSpPr>
        <p:spPr>
          <a:xfrm>
            <a:off x="10194225" y="1860823"/>
            <a:ext cx="68099" cy="68100"/>
          </a:xfrm>
          <a:custGeom>
            <a:avLst/>
            <a:gdLst>
              <a:gd name="connsiteX0" fmla="*/ 68100 w 68099"/>
              <a:gd name="connsiteY0" fmla="*/ 34050 h 68100"/>
              <a:gd name="connsiteX1" fmla="*/ 34050 w 68099"/>
              <a:gd name="connsiteY1" fmla="*/ 68100 h 68100"/>
              <a:gd name="connsiteX2" fmla="*/ 0 w 68099"/>
              <a:gd name="connsiteY2" fmla="*/ 34050 h 68100"/>
              <a:gd name="connsiteX3" fmla="*/ 34050 w 68099"/>
              <a:gd name="connsiteY3" fmla="*/ 0 h 68100"/>
              <a:gd name="connsiteX4" fmla="*/ 68100 w 68099"/>
              <a:gd name="connsiteY4" fmla="*/ 34050 h 6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99" h="68100">
                <a:moveTo>
                  <a:pt x="68100" y="34050"/>
                </a:moveTo>
                <a:cubicBezTo>
                  <a:pt x="68100" y="52855"/>
                  <a:pt x="52855" y="68100"/>
                  <a:pt x="34050" y="68100"/>
                </a:cubicBezTo>
                <a:cubicBezTo>
                  <a:pt x="15245" y="68100"/>
                  <a:pt x="0" y="52855"/>
                  <a:pt x="0" y="34050"/>
                </a:cubicBezTo>
                <a:cubicBezTo>
                  <a:pt x="0" y="15245"/>
                  <a:pt x="15245" y="0"/>
                  <a:pt x="34050" y="0"/>
                </a:cubicBezTo>
                <a:cubicBezTo>
                  <a:pt x="52855" y="0"/>
                  <a:pt x="68100" y="15245"/>
                  <a:pt x="68100" y="3405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1" name="图形 31" descr="教室 纯色填充">
            <a:extLst>
              <a:ext uri="{FF2B5EF4-FFF2-40B4-BE49-F238E27FC236}">
                <a16:creationId xmlns:a16="http://schemas.microsoft.com/office/drawing/2014/main" id="{C2368960-8742-4AB9-B420-8977D557C7D8}"/>
              </a:ext>
            </a:extLst>
          </p:cNvPr>
          <p:cNvSpPr/>
          <p:nvPr/>
        </p:nvSpPr>
        <p:spPr>
          <a:xfrm>
            <a:off x="10161300" y="1938298"/>
            <a:ext cx="135000" cy="68024"/>
          </a:xfrm>
          <a:custGeom>
            <a:avLst/>
            <a:gdLst>
              <a:gd name="connsiteX0" fmla="*/ 135000 w 135000"/>
              <a:gd name="connsiteY0" fmla="*/ 68025 h 68024"/>
              <a:gd name="connsiteX1" fmla="*/ 135000 w 135000"/>
              <a:gd name="connsiteY1" fmla="*/ 33975 h 68024"/>
              <a:gd name="connsiteX2" fmla="*/ 128250 w 135000"/>
              <a:gd name="connsiteY2" fmla="*/ 20400 h 68024"/>
              <a:gd name="connsiteX3" fmla="*/ 95325 w 135000"/>
              <a:gd name="connsiteY3" fmla="*/ 4200 h 68024"/>
              <a:gd name="connsiteX4" fmla="*/ 67500 w 135000"/>
              <a:gd name="connsiteY4" fmla="*/ 0 h 68024"/>
              <a:gd name="connsiteX5" fmla="*/ 39675 w 135000"/>
              <a:gd name="connsiteY5" fmla="*/ 4200 h 68024"/>
              <a:gd name="connsiteX6" fmla="*/ 6750 w 135000"/>
              <a:gd name="connsiteY6" fmla="*/ 20400 h 68024"/>
              <a:gd name="connsiteX7" fmla="*/ 0 w 135000"/>
              <a:gd name="connsiteY7" fmla="*/ 33975 h 68024"/>
              <a:gd name="connsiteX8" fmla="*/ 0 w 135000"/>
              <a:gd name="connsiteY8" fmla="*/ 68025 h 68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000" h="68024">
                <a:moveTo>
                  <a:pt x="135000" y="68025"/>
                </a:moveTo>
                <a:lnTo>
                  <a:pt x="135000" y="33975"/>
                </a:lnTo>
                <a:cubicBezTo>
                  <a:pt x="134889" y="28670"/>
                  <a:pt x="132414" y="23690"/>
                  <a:pt x="128250" y="20400"/>
                </a:cubicBezTo>
                <a:cubicBezTo>
                  <a:pt x="118466" y="12858"/>
                  <a:pt x="107270" y="7350"/>
                  <a:pt x="95325" y="4200"/>
                </a:cubicBezTo>
                <a:cubicBezTo>
                  <a:pt x="86309" y="1433"/>
                  <a:pt x="76931" y="16"/>
                  <a:pt x="67500" y="0"/>
                </a:cubicBezTo>
                <a:cubicBezTo>
                  <a:pt x="58079" y="146"/>
                  <a:pt x="48719" y="1558"/>
                  <a:pt x="39675" y="4200"/>
                </a:cubicBezTo>
                <a:cubicBezTo>
                  <a:pt x="27863" y="7697"/>
                  <a:pt x="16729" y="13175"/>
                  <a:pt x="6750" y="20400"/>
                </a:cubicBezTo>
                <a:cubicBezTo>
                  <a:pt x="2586" y="23690"/>
                  <a:pt x="111" y="28670"/>
                  <a:pt x="0" y="33975"/>
                </a:cubicBezTo>
                <a:lnTo>
                  <a:pt x="0" y="68025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3" name="图形 31" descr="教室 纯色填充">
            <a:extLst>
              <a:ext uri="{FF2B5EF4-FFF2-40B4-BE49-F238E27FC236}">
                <a16:creationId xmlns:a16="http://schemas.microsoft.com/office/drawing/2014/main" id="{C2368960-8742-4AB9-B420-8977D557C7D8}"/>
              </a:ext>
            </a:extLst>
          </p:cNvPr>
          <p:cNvSpPr/>
          <p:nvPr/>
        </p:nvSpPr>
        <p:spPr>
          <a:xfrm>
            <a:off x="10344225" y="1860823"/>
            <a:ext cx="68100" cy="68100"/>
          </a:xfrm>
          <a:custGeom>
            <a:avLst/>
            <a:gdLst>
              <a:gd name="connsiteX0" fmla="*/ 68100 w 68100"/>
              <a:gd name="connsiteY0" fmla="*/ 34050 h 68100"/>
              <a:gd name="connsiteX1" fmla="*/ 34050 w 68100"/>
              <a:gd name="connsiteY1" fmla="*/ 68100 h 68100"/>
              <a:gd name="connsiteX2" fmla="*/ 0 w 68100"/>
              <a:gd name="connsiteY2" fmla="*/ 34050 h 68100"/>
              <a:gd name="connsiteX3" fmla="*/ 34050 w 68100"/>
              <a:gd name="connsiteY3" fmla="*/ 0 h 68100"/>
              <a:gd name="connsiteX4" fmla="*/ 68100 w 68100"/>
              <a:gd name="connsiteY4" fmla="*/ 34050 h 6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00" h="68100">
                <a:moveTo>
                  <a:pt x="68100" y="34050"/>
                </a:moveTo>
                <a:cubicBezTo>
                  <a:pt x="68100" y="52855"/>
                  <a:pt x="52855" y="68100"/>
                  <a:pt x="34050" y="68100"/>
                </a:cubicBezTo>
                <a:cubicBezTo>
                  <a:pt x="15245" y="68100"/>
                  <a:pt x="0" y="52855"/>
                  <a:pt x="0" y="34050"/>
                </a:cubicBezTo>
                <a:cubicBezTo>
                  <a:pt x="0" y="15245"/>
                  <a:pt x="15245" y="0"/>
                  <a:pt x="34050" y="0"/>
                </a:cubicBezTo>
                <a:cubicBezTo>
                  <a:pt x="52855" y="0"/>
                  <a:pt x="68100" y="15245"/>
                  <a:pt x="68100" y="3405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5" name="图形 31" descr="教室 纯色填充">
            <a:extLst>
              <a:ext uri="{FF2B5EF4-FFF2-40B4-BE49-F238E27FC236}">
                <a16:creationId xmlns:a16="http://schemas.microsoft.com/office/drawing/2014/main" id="{C2368960-8742-4AB9-B420-8977D557C7D8}"/>
              </a:ext>
            </a:extLst>
          </p:cNvPr>
          <p:cNvSpPr/>
          <p:nvPr/>
        </p:nvSpPr>
        <p:spPr>
          <a:xfrm>
            <a:off x="10311300" y="1938298"/>
            <a:ext cx="135000" cy="68024"/>
          </a:xfrm>
          <a:custGeom>
            <a:avLst/>
            <a:gdLst>
              <a:gd name="connsiteX0" fmla="*/ 135000 w 135000"/>
              <a:gd name="connsiteY0" fmla="*/ 68025 h 68024"/>
              <a:gd name="connsiteX1" fmla="*/ 135000 w 135000"/>
              <a:gd name="connsiteY1" fmla="*/ 33975 h 68024"/>
              <a:gd name="connsiteX2" fmla="*/ 128250 w 135000"/>
              <a:gd name="connsiteY2" fmla="*/ 20400 h 68024"/>
              <a:gd name="connsiteX3" fmla="*/ 95325 w 135000"/>
              <a:gd name="connsiteY3" fmla="*/ 4200 h 68024"/>
              <a:gd name="connsiteX4" fmla="*/ 67500 w 135000"/>
              <a:gd name="connsiteY4" fmla="*/ 0 h 68024"/>
              <a:gd name="connsiteX5" fmla="*/ 39675 w 135000"/>
              <a:gd name="connsiteY5" fmla="*/ 4200 h 68024"/>
              <a:gd name="connsiteX6" fmla="*/ 6750 w 135000"/>
              <a:gd name="connsiteY6" fmla="*/ 20400 h 68024"/>
              <a:gd name="connsiteX7" fmla="*/ 0 w 135000"/>
              <a:gd name="connsiteY7" fmla="*/ 33975 h 68024"/>
              <a:gd name="connsiteX8" fmla="*/ 0 w 135000"/>
              <a:gd name="connsiteY8" fmla="*/ 68025 h 68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000" h="68024">
                <a:moveTo>
                  <a:pt x="135000" y="68025"/>
                </a:moveTo>
                <a:lnTo>
                  <a:pt x="135000" y="33975"/>
                </a:lnTo>
                <a:cubicBezTo>
                  <a:pt x="134889" y="28670"/>
                  <a:pt x="132414" y="23690"/>
                  <a:pt x="128250" y="20400"/>
                </a:cubicBezTo>
                <a:cubicBezTo>
                  <a:pt x="118466" y="12858"/>
                  <a:pt x="107270" y="7350"/>
                  <a:pt x="95325" y="4200"/>
                </a:cubicBezTo>
                <a:cubicBezTo>
                  <a:pt x="86308" y="1433"/>
                  <a:pt x="76931" y="16"/>
                  <a:pt x="67500" y="0"/>
                </a:cubicBezTo>
                <a:cubicBezTo>
                  <a:pt x="58078" y="146"/>
                  <a:pt x="48719" y="1558"/>
                  <a:pt x="39675" y="4200"/>
                </a:cubicBezTo>
                <a:cubicBezTo>
                  <a:pt x="27862" y="7697"/>
                  <a:pt x="16729" y="13175"/>
                  <a:pt x="6750" y="20400"/>
                </a:cubicBezTo>
                <a:cubicBezTo>
                  <a:pt x="2586" y="23690"/>
                  <a:pt x="111" y="28670"/>
                  <a:pt x="0" y="33975"/>
                </a:cubicBezTo>
                <a:lnTo>
                  <a:pt x="0" y="68025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7" name="图形 31" descr="教室 纯色填充">
            <a:extLst>
              <a:ext uri="{FF2B5EF4-FFF2-40B4-BE49-F238E27FC236}">
                <a16:creationId xmlns:a16="http://schemas.microsoft.com/office/drawing/2014/main" id="{C2368960-8742-4AB9-B420-8977D557C7D8}"/>
              </a:ext>
            </a:extLst>
          </p:cNvPr>
          <p:cNvSpPr/>
          <p:nvPr/>
        </p:nvSpPr>
        <p:spPr>
          <a:xfrm>
            <a:off x="9887850" y="1535473"/>
            <a:ext cx="89100" cy="89100"/>
          </a:xfrm>
          <a:custGeom>
            <a:avLst/>
            <a:gdLst>
              <a:gd name="connsiteX0" fmla="*/ 89100 w 89100"/>
              <a:gd name="connsiteY0" fmla="*/ 44550 h 89100"/>
              <a:gd name="connsiteX1" fmla="*/ 44550 w 89100"/>
              <a:gd name="connsiteY1" fmla="*/ 89100 h 89100"/>
              <a:gd name="connsiteX2" fmla="*/ 0 w 89100"/>
              <a:gd name="connsiteY2" fmla="*/ 44550 h 89100"/>
              <a:gd name="connsiteX3" fmla="*/ 44550 w 89100"/>
              <a:gd name="connsiteY3" fmla="*/ 0 h 89100"/>
              <a:gd name="connsiteX4" fmla="*/ 89100 w 89100"/>
              <a:gd name="connsiteY4" fmla="*/ 44550 h 8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00" h="89100">
                <a:moveTo>
                  <a:pt x="89100" y="44550"/>
                </a:moveTo>
                <a:cubicBezTo>
                  <a:pt x="89100" y="69154"/>
                  <a:pt x="69154" y="89100"/>
                  <a:pt x="44550" y="89100"/>
                </a:cubicBezTo>
                <a:cubicBezTo>
                  <a:pt x="19946" y="89100"/>
                  <a:pt x="0" y="69154"/>
                  <a:pt x="0" y="44550"/>
                </a:cubicBezTo>
                <a:cubicBezTo>
                  <a:pt x="0" y="19946"/>
                  <a:pt x="19946" y="0"/>
                  <a:pt x="44550" y="0"/>
                </a:cubicBezTo>
                <a:cubicBezTo>
                  <a:pt x="69154" y="0"/>
                  <a:pt x="89100" y="19946"/>
                  <a:pt x="89100" y="4455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9" name="图形 31" descr="教室 纯色填充">
            <a:extLst>
              <a:ext uri="{FF2B5EF4-FFF2-40B4-BE49-F238E27FC236}">
                <a16:creationId xmlns:a16="http://schemas.microsoft.com/office/drawing/2014/main" id="{C2368960-8742-4AB9-B420-8977D557C7D8}"/>
              </a:ext>
            </a:extLst>
          </p:cNvPr>
          <p:cNvSpPr/>
          <p:nvPr/>
        </p:nvSpPr>
        <p:spPr>
          <a:xfrm>
            <a:off x="9809925" y="1559588"/>
            <a:ext cx="388459" cy="476734"/>
          </a:xfrm>
          <a:custGeom>
            <a:avLst/>
            <a:gdLst>
              <a:gd name="connsiteX0" fmla="*/ 385200 w 388459"/>
              <a:gd name="connsiteY0" fmla="*/ 3260 h 476734"/>
              <a:gd name="connsiteX1" fmla="*/ 369300 w 388459"/>
              <a:gd name="connsiteY1" fmla="*/ 3260 h 476734"/>
              <a:gd name="connsiteX2" fmla="*/ 272400 w 388459"/>
              <a:gd name="connsiteY2" fmla="*/ 100160 h 476734"/>
              <a:gd name="connsiteX3" fmla="*/ 250575 w 388459"/>
              <a:gd name="connsiteY3" fmla="*/ 105710 h 476734"/>
              <a:gd name="connsiteX4" fmla="*/ 221025 w 388459"/>
              <a:gd name="connsiteY4" fmla="*/ 153035 h 476734"/>
              <a:gd name="connsiteX5" fmla="*/ 212625 w 388459"/>
              <a:gd name="connsiteY5" fmla="*/ 117260 h 476734"/>
              <a:gd name="connsiteX6" fmla="*/ 205950 w 388459"/>
              <a:gd name="connsiteY6" fmla="*/ 104960 h 476734"/>
              <a:gd name="connsiteX7" fmla="*/ 159150 w 388459"/>
              <a:gd name="connsiteY7" fmla="*/ 80510 h 476734"/>
              <a:gd name="connsiteX8" fmla="*/ 122475 w 388459"/>
              <a:gd name="connsiteY8" fmla="*/ 76085 h 476734"/>
              <a:gd name="connsiteX9" fmla="*/ 85725 w 388459"/>
              <a:gd name="connsiteY9" fmla="*/ 81635 h 476734"/>
              <a:gd name="connsiteX10" fmla="*/ 39000 w 388459"/>
              <a:gd name="connsiteY10" fmla="*/ 106085 h 476734"/>
              <a:gd name="connsiteX11" fmla="*/ 32325 w 388459"/>
              <a:gd name="connsiteY11" fmla="*/ 118385 h 476734"/>
              <a:gd name="connsiteX12" fmla="*/ 0 w 388459"/>
              <a:gd name="connsiteY12" fmla="*/ 256385 h 476734"/>
              <a:gd name="connsiteX13" fmla="*/ 22500 w 388459"/>
              <a:gd name="connsiteY13" fmla="*/ 278885 h 476734"/>
              <a:gd name="connsiteX14" fmla="*/ 43650 w 388459"/>
              <a:gd name="connsiteY14" fmla="*/ 262235 h 476734"/>
              <a:gd name="connsiteX15" fmla="*/ 67050 w 388459"/>
              <a:gd name="connsiteY15" fmla="*/ 165410 h 476734"/>
              <a:gd name="connsiteX16" fmla="*/ 67050 w 388459"/>
              <a:gd name="connsiteY16" fmla="*/ 476735 h 476734"/>
              <a:gd name="connsiteX17" fmla="*/ 111375 w 388459"/>
              <a:gd name="connsiteY17" fmla="*/ 476735 h 476734"/>
              <a:gd name="connsiteX18" fmla="*/ 111375 w 388459"/>
              <a:gd name="connsiteY18" fmla="*/ 276410 h 476734"/>
              <a:gd name="connsiteX19" fmla="*/ 133875 w 388459"/>
              <a:gd name="connsiteY19" fmla="*/ 276410 h 476734"/>
              <a:gd name="connsiteX20" fmla="*/ 133875 w 388459"/>
              <a:gd name="connsiteY20" fmla="*/ 476735 h 476734"/>
              <a:gd name="connsiteX21" fmla="*/ 178125 w 388459"/>
              <a:gd name="connsiteY21" fmla="*/ 476735 h 476734"/>
              <a:gd name="connsiteX22" fmla="*/ 178125 w 388459"/>
              <a:gd name="connsiteY22" fmla="*/ 163985 h 476734"/>
              <a:gd name="connsiteX23" fmla="*/ 186375 w 388459"/>
              <a:gd name="connsiteY23" fmla="*/ 199235 h 476734"/>
              <a:gd name="connsiteX24" fmla="*/ 190800 w 388459"/>
              <a:gd name="connsiteY24" fmla="*/ 204860 h 476734"/>
              <a:gd name="connsiteX25" fmla="*/ 220800 w 388459"/>
              <a:gd name="connsiteY25" fmla="*/ 215435 h 476734"/>
              <a:gd name="connsiteX26" fmla="*/ 238800 w 388459"/>
              <a:gd name="connsiteY26" fmla="*/ 207260 h 476734"/>
              <a:gd name="connsiteX27" fmla="*/ 284550 w 388459"/>
              <a:gd name="connsiteY27" fmla="*/ 132260 h 476734"/>
              <a:gd name="connsiteX28" fmla="*/ 287625 w 388459"/>
              <a:gd name="connsiteY28" fmla="*/ 116735 h 476734"/>
              <a:gd name="connsiteX29" fmla="*/ 385125 w 388459"/>
              <a:gd name="connsiteY29" fmla="*/ 19235 h 476734"/>
              <a:gd name="connsiteX30" fmla="*/ 385200 w 388459"/>
              <a:gd name="connsiteY30" fmla="*/ 3260 h 47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8459" h="476734">
                <a:moveTo>
                  <a:pt x="385200" y="3260"/>
                </a:moveTo>
                <a:cubicBezTo>
                  <a:pt x="380791" y="-1087"/>
                  <a:pt x="373709" y="-1087"/>
                  <a:pt x="369300" y="3260"/>
                </a:cubicBezTo>
                <a:lnTo>
                  <a:pt x="272400" y="100160"/>
                </a:lnTo>
                <a:cubicBezTo>
                  <a:pt x="264656" y="97974"/>
                  <a:pt x="256334" y="100090"/>
                  <a:pt x="250575" y="105710"/>
                </a:cubicBezTo>
                <a:cubicBezTo>
                  <a:pt x="249000" y="107285"/>
                  <a:pt x="221025" y="153035"/>
                  <a:pt x="221025" y="153035"/>
                </a:cubicBezTo>
                <a:lnTo>
                  <a:pt x="212625" y="117260"/>
                </a:lnTo>
                <a:cubicBezTo>
                  <a:pt x="211513" y="112647"/>
                  <a:pt x="209212" y="108406"/>
                  <a:pt x="205950" y="104960"/>
                </a:cubicBezTo>
                <a:cubicBezTo>
                  <a:pt x="192127" y="93785"/>
                  <a:pt x="176218" y="85474"/>
                  <a:pt x="159150" y="80510"/>
                </a:cubicBezTo>
                <a:cubicBezTo>
                  <a:pt x="147084" y="77929"/>
                  <a:pt x="134809" y="76448"/>
                  <a:pt x="122475" y="76085"/>
                </a:cubicBezTo>
                <a:cubicBezTo>
                  <a:pt x="110032" y="76277"/>
                  <a:pt x="97670" y="78143"/>
                  <a:pt x="85725" y="81635"/>
                </a:cubicBezTo>
                <a:cubicBezTo>
                  <a:pt x="68503" y="86150"/>
                  <a:pt x="52528" y="94509"/>
                  <a:pt x="39000" y="106085"/>
                </a:cubicBezTo>
                <a:cubicBezTo>
                  <a:pt x="35709" y="109510"/>
                  <a:pt x="33403" y="113759"/>
                  <a:pt x="32325" y="118385"/>
                </a:cubicBezTo>
                <a:cubicBezTo>
                  <a:pt x="32325" y="118385"/>
                  <a:pt x="0" y="254135"/>
                  <a:pt x="0" y="256385"/>
                </a:cubicBezTo>
                <a:cubicBezTo>
                  <a:pt x="0" y="268811"/>
                  <a:pt x="10074" y="278885"/>
                  <a:pt x="22500" y="278885"/>
                </a:cubicBezTo>
                <a:cubicBezTo>
                  <a:pt x="32459" y="278629"/>
                  <a:pt x="41063" y="271855"/>
                  <a:pt x="43650" y="262235"/>
                </a:cubicBezTo>
                <a:lnTo>
                  <a:pt x="67050" y="165410"/>
                </a:lnTo>
                <a:lnTo>
                  <a:pt x="67050" y="476735"/>
                </a:lnTo>
                <a:lnTo>
                  <a:pt x="111375" y="476735"/>
                </a:lnTo>
                <a:lnTo>
                  <a:pt x="111375" y="276410"/>
                </a:lnTo>
                <a:lnTo>
                  <a:pt x="133875" y="276410"/>
                </a:lnTo>
                <a:lnTo>
                  <a:pt x="133875" y="476735"/>
                </a:lnTo>
                <a:lnTo>
                  <a:pt x="178125" y="476735"/>
                </a:lnTo>
                <a:lnTo>
                  <a:pt x="178125" y="163985"/>
                </a:lnTo>
                <a:lnTo>
                  <a:pt x="186375" y="199235"/>
                </a:lnTo>
                <a:cubicBezTo>
                  <a:pt x="186947" y="201671"/>
                  <a:pt x="188567" y="203730"/>
                  <a:pt x="190800" y="204860"/>
                </a:cubicBezTo>
                <a:cubicBezTo>
                  <a:pt x="199424" y="211479"/>
                  <a:pt x="209931" y="215183"/>
                  <a:pt x="220800" y="215435"/>
                </a:cubicBezTo>
                <a:cubicBezTo>
                  <a:pt x="227877" y="216425"/>
                  <a:pt x="234890" y="213240"/>
                  <a:pt x="238800" y="207260"/>
                </a:cubicBezTo>
                <a:lnTo>
                  <a:pt x="284550" y="132260"/>
                </a:lnTo>
                <a:cubicBezTo>
                  <a:pt x="287474" y="127649"/>
                  <a:pt x="288572" y="122112"/>
                  <a:pt x="287625" y="116735"/>
                </a:cubicBezTo>
                <a:lnTo>
                  <a:pt x="385125" y="19235"/>
                </a:lnTo>
                <a:cubicBezTo>
                  <a:pt x="389541" y="14837"/>
                  <a:pt x="389575" y="7698"/>
                  <a:pt x="385200" y="326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1" name="图形 31" descr="教室 纯色填充">
            <a:extLst>
              <a:ext uri="{FF2B5EF4-FFF2-40B4-BE49-F238E27FC236}">
                <a16:creationId xmlns:a16="http://schemas.microsoft.com/office/drawing/2014/main" id="{C2368960-8742-4AB9-B420-8977D557C7D8}"/>
              </a:ext>
            </a:extLst>
          </p:cNvPr>
          <p:cNvSpPr/>
          <p:nvPr/>
        </p:nvSpPr>
        <p:spPr>
          <a:xfrm>
            <a:off x="9951300" y="1458823"/>
            <a:ext cx="427500" cy="307500"/>
          </a:xfrm>
          <a:custGeom>
            <a:avLst/>
            <a:gdLst>
              <a:gd name="connsiteX0" fmla="*/ 397500 w 427500"/>
              <a:gd name="connsiteY0" fmla="*/ 0 h 307500"/>
              <a:gd name="connsiteX1" fmla="*/ 30000 w 427500"/>
              <a:gd name="connsiteY1" fmla="*/ 0 h 307500"/>
              <a:gd name="connsiteX2" fmla="*/ 0 w 427500"/>
              <a:gd name="connsiteY2" fmla="*/ 30000 h 307500"/>
              <a:gd name="connsiteX3" fmla="*/ 0 w 427500"/>
              <a:gd name="connsiteY3" fmla="*/ 57000 h 307500"/>
              <a:gd name="connsiteX4" fmla="*/ 30000 w 427500"/>
              <a:gd name="connsiteY4" fmla="*/ 75000 h 307500"/>
              <a:gd name="connsiteX5" fmla="*/ 30000 w 427500"/>
              <a:gd name="connsiteY5" fmla="*/ 30000 h 307500"/>
              <a:gd name="connsiteX6" fmla="*/ 397500 w 427500"/>
              <a:gd name="connsiteY6" fmla="*/ 30000 h 307500"/>
              <a:gd name="connsiteX7" fmla="*/ 397500 w 427500"/>
              <a:gd name="connsiteY7" fmla="*/ 277500 h 307500"/>
              <a:gd name="connsiteX8" fmla="*/ 141525 w 427500"/>
              <a:gd name="connsiteY8" fmla="*/ 277500 h 307500"/>
              <a:gd name="connsiteX9" fmla="*/ 123225 w 427500"/>
              <a:gd name="connsiteY9" fmla="*/ 307500 h 307500"/>
              <a:gd name="connsiteX10" fmla="*/ 397500 w 427500"/>
              <a:gd name="connsiteY10" fmla="*/ 307500 h 307500"/>
              <a:gd name="connsiteX11" fmla="*/ 427500 w 427500"/>
              <a:gd name="connsiteY11" fmla="*/ 277500 h 307500"/>
              <a:gd name="connsiteX12" fmla="*/ 427500 w 427500"/>
              <a:gd name="connsiteY12" fmla="*/ 30000 h 307500"/>
              <a:gd name="connsiteX13" fmla="*/ 397500 w 427500"/>
              <a:gd name="connsiteY13" fmla="*/ 0 h 30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7500" h="307500">
                <a:moveTo>
                  <a:pt x="397500" y="0"/>
                </a:moveTo>
                <a:lnTo>
                  <a:pt x="30000" y="0"/>
                </a:lnTo>
                <a:cubicBezTo>
                  <a:pt x="13432" y="0"/>
                  <a:pt x="0" y="13432"/>
                  <a:pt x="0" y="30000"/>
                </a:cubicBezTo>
                <a:lnTo>
                  <a:pt x="0" y="57000"/>
                </a:lnTo>
                <a:cubicBezTo>
                  <a:pt x="11467" y="60121"/>
                  <a:pt x="21849" y="66351"/>
                  <a:pt x="30000" y="75000"/>
                </a:cubicBezTo>
                <a:lnTo>
                  <a:pt x="30000" y="30000"/>
                </a:lnTo>
                <a:lnTo>
                  <a:pt x="397500" y="30000"/>
                </a:lnTo>
                <a:lnTo>
                  <a:pt x="397500" y="277500"/>
                </a:lnTo>
                <a:lnTo>
                  <a:pt x="141525" y="277500"/>
                </a:lnTo>
                <a:lnTo>
                  <a:pt x="123225" y="307500"/>
                </a:lnTo>
                <a:lnTo>
                  <a:pt x="397500" y="307500"/>
                </a:lnTo>
                <a:cubicBezTo>
                  <a:pt x="414068" y="307500"/>
                  <a:pt x="427500" y="294068"/>
                  <a:pt x="427500" y="277500"/>
                </a:cubicBezTo>
                <a:lnTo>
                  <a:pt x="427500" y="30000"/>
                </a:lnTo>
                <a:cubicBezTo>
                  <a:pt x="427500" y="13432"/>
                  <a:pt x="414068" y="0"/>
                  <a:pt x="397500" y="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3" name="图形 33" descr="时钟 纯色填充">
            <a:extLst>
              <a:ext uri="{FF2B5EF4-FFF2-40B4-BE49-F238E27FC236}">
                <a16:creationId xmlns:a16="http://schemas.microsoft.com/office/drawing/2014/main" id="{53F8C55B-E60C-40D2-8431-CE7CB6F20E31}"/>
              </a:ext>
            </a:extLst>
          </p:cNvPr>
          <p:cNvSpPr/>
          <p:nvPr/>
        </p:nvSpPr>
        <p:spPr>
          <a:xfrm>
            <a:off x="10760700" y="1458823"/>
            <a:ext cx="570000" cy="570000"/>
          </a:xfrm>
          <a:custGeom>
            <a:avLst/>
            <a:gdLst>
              <a:gd name="connsiteX0" fmla="*/ 285000 w 570000"/>
              <a:gd name="connsiteY0" fmla="*/ 525000 h 570000"/>
              <a:gd name="connsiteX1" fmla="*/ 45000 w 570000"/>
              <a:gd name="connsiteY1" fmla="*/ 285000 h 570000"/>
              <a:gd name="connsiteX2" fmla="*/ 285000 w 570000"/>
              <a:gd name="connsiteY2" fmla="*/ 45000 h 570000"/>
              <a:gd name="connsiteX3" fmla="*/ 525000 w 570000"/>
              <a:gd name="connsiteY3" fmla="*/ 285000 h 570000"/>
              <a:gd name="connsiteX4" fmla="*/ 285000 w 570000"/>
              <a:gd name="connsiteY4" fmla="*/ 525000 h 570000"/>
              <a:gd name="connsiteX5" fmla="*/ 285000 w 570000"/>
              <a:gd name="connsiteY5" fmla="*/ 0 h 570000"/>
              <a:gd name="connsiteX6" fmla="*/ 0 w 570000"/>
              <a:gd name="connsiteY6" fmla="*/ 285000 h 570000"/>
              <a:gd name="connsiteX7" fmla="*/ 285000 w 570000"/>
              <a:gd name="connsiteY7" fmla="*/ 570000 h 570000"/>
              <a:gd name="connsiteX8" fmla="*/ 570000 w 570000"/>
              <a:gd name="connsiteY8" fmla="*/ 285000 h 570000"/>
              <a:gd name="connsiteX9" fmla="*/ 285000 w 570000"/>
              <a:gd name="connsiteY9" fmla="*/ 0 h 5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0000" h="570000">
                <a:moveTo>
                  <a:pt x="285000" y="525000"/>
                </a:moveTo>
                <a:cubicBezTo>
                  <a:pt x="153000" y="525000"/>
                  <a:pt x="45000" y="417000"/>
                  <a:pt x="45000" y="285000"/>
                </a:cubicBezTo>
                <a:cubicBezTo>
                  <a:pt x="45000" y="153000"/>
                  <a:pt x="153000" y="45000"/>
                  <a:pt x="285000" y="45000"/>
                </a:cubicBezTo>
                <a:cubicBezTo>
                  <a:pt x="417000" y="45000"/>
                  <a:pt x="525000" y="153000"/>
                  <a:pt x="525000" y="285000"/>
                </a:cubicBezTo>
                <a:cubicBezTo>
                  <a:pt x="525000" y="417000"/>
                  <a:pt x="417000" y="525000"/>
                  <a:pt x="285000" y="525000"/>
                </a:cubicBezTo>
                <a:close/>
                <a:moveTo>
                  <a:pt x="285000" y="0"/>
                </a:moveTo>
                <a:cubicBezTo>
                  <a:pt x="127500" y="0"/>
                  <a:pt x="0" y="127500"/>
                  <a:pt x="0" y="285000"/>
                </a:cubicBezTo>
                <a:cubicBezTo>
                  <a:pt x="0" y="442500"/>
                  <a:pt x="127500" y="570000"/>
                  <a:pt x="285000" y="570000"/>
                </a:cubicBezTo>
                <a:cubicBezTo>
                  <a:pt x="442500" y="570000"/>
                  <a:pt x="570000" y="442500"/>
                  <a:pt x="570000" y="285000"/>
                </a:cubicBezTo>
                <a:cubicBezTo>
                  <a:pt x="570000" y="127500"/>
                  <a:pt x="442500" y="0"/>
                  <a:pt x="285000" y="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5" name="图形 33" descr="时钟 纯色填充">
            <a:extLst>
              <a:ext uri="{FF2B5EF4-FFF2-40B4-BE49-F238E27FC236}">
                <a16:creationId xmlns:a16="http://schemas.microsoft.com/office/drawing/2014/main" id="{53F8C55B-E60C-40D2-8431-CE7CB6F20E31}"/>
              </a:ext>
            </a:extLst>
          </p:cNvPr>
          <p:cNvSpPr/>
          <p:nvPr/>
        </p:nvSpPr>
        <p:spPr>
          <a:xfrm>
            <a:off x="11030700" y="1593823"/>
            <a:ext cx="131250" cy="266250"/>
          </a:xfrm>
          <a:custGeom>
            <a:avLst/>
            <a:gdLst>
              <a:gd name="connsiteX0" fmla="*/ 30000 w 131250"/>
              <a:gd name="connsiteY0" fmla="*/ 0 h 266250"/>
              <a:gd name="connsiteX1" fmla="*/ 0 w 131250"/>
              <a:gd name="connsiteY1" fmla="*/ 0 h 266250"/>
              <a:gd name="connsiteX2" fmla="*/ 0 w 131250"/>
              <a:gd name="connsiteY2" fmla="*/ 150000 h 266250"/>
              <a:gd name="connsiteX3" fmla="*/ 4500 w 131250"/>
              <a:gd name="connsiteY3" fmla="*/ 160500 h 266250"/>
              <a:gd name="connsiteX4" fmla="*/ 110250 w 131250"/>
              <a:gd name="connsiteY4" fmla="*/ 266250 h 266250"/>
              <a:gd name="connsiteX5" fmla="*/ 131250 w 131250"/>
              <a:gd name="connsiteY5" fmla="*/ 245250 h 266250"/>
              <a:gd name="connsiteX6" fmla="*/ 30000 w 131250"/>
              <a:gd name="connsiteY6" fmla="*/ 144000 h 266250"/>
              <a:gd name="connsiteX7" fmla="*/ 30000 w 131250"/>
              <a:gd name="connsiteY7" fmla="*/ 0 h 26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250" h="266250">
                <a:moveTo>
                  <a:pt x="30000" y="0"/>
                </a:moveTo>
                <a:lnTo>
                  <a:pt x="0" y="0"/>
                </a:lnTo>
                <a:lnTo>
                  <a:pt x="0" y="150000"/>
                </a:lnTo>
                <a:cubicBezTo>
                  <a:pt x="0" y="154500"/>
                  <a:pt x="1500" y="158250"/>
                  <a:pt x="4500" y="160500"/>
                </a:cubicBezTo>
                <a:lnTo>
                  <a:pt x="110250" y="266250"/>
                </a:lnTo>
                <a:lnTo>
                  <a:pt x="131250" y="245250"/>
                </a:lnTo>
                <a:lnTo>
                  <a:pt x="30000" y="144000"/>
                </a:lnTo>
                <a:lnTo>
                  <a:pt x="30000" y="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7" name="图形 33" descr="时钟 纯色填充">
            <a:extLst>
              <a:ext uri="{FF2B5EF4-FFF2-40B4-BE49-F238E27FC236}">
                <a16:creationId xmlns:a16="http://schemas.microsoft.com/office/drawing/2014/main" id="{53F8C55B-E60C-40D2-8431-CE7CB6F20E31}"/>
              </a:ext>
            </a:extLst>
          </p:cNvPr>
          <p:cNvSpPr/>
          <p:nvPr/>
        </p:nvSpPr>
        <p:spPr>
          <a:xfrm>
            <a:off x="11030700" y="1533823"/>
            <a:ext cx="30000" cy="30000"/>
          </a:xfrm>
          <a:custGeom>
            <a:avLst/>
            <a:gdLst>
              <a:gd name="connsiteX0" fmla="*/ 30000 w 30000"/>
              <a:gd name="connsiteY0" fmla="*/ 15000 h 30000"/>
              <a:gd name="connsiteX1" fmla="*/ 15000 w 30000"/>
              <a:gd name="connsiteY1" fmla="*/ 30000 h 30000"/>
              <a:gd name="connsiteX2" fmla="*/ 0 w 30000"/>
              <a:gd name="connsiteY2" fmla="*/ 15000 h 30000"/>
              <a:gd name="connsiteX3" fmla="*/ 15000 w 30000"/>
              <a:gd name="connsiteY3" fmla="*/ 0 h 30000"/>
              <a:gd name="connsiteX4" fmla="*/ 30000 w 30000"/>
              <a:gd name="connsiteY4" fmla="*/ 15000 h 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00" h="30000">
                <a:moveTo>
                  <a:pt x="30000" y="15000"/>
                </a:moveTo>
                <a:cubicBezTo>
                  <a:pt x="30000" y="23284"/>
                  <a:pt x="23284" y="30000"/>
                  <a:pt x="15000" y="30000"/>
                </a:cubicBezTo>
                <a:cubicBezTo>
                  <a:pt x="6716" y="30000"/>
                  <a:pt x="0" y="23284"/>
                  <a:pt x="0" y="15000"/>
                </a:cubicBezTo>
                <a:cubicBezTo>
                  <a:pt x="0" y="6716"/>
                  <a:pt x="6716" y="0"/>
                  <a:pt x="15000" y="0"/>
                </a:cubicBezTo>
                <a:cubicBezTo>
                  <a:pt x="23284" y="0"/>
                  <a:pt x="30000" y="6716"/>
                  <a:pt x="30000" y="150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9" name="图形 33" descr="时钟 纯色填充">
            <a:extLst>
              <a:ext uri="{FF2B5EF4-FFF2-40B4-BE49-F238E27FC236}">
                <a16:creationId xmlns:a16="http://schemas.microsoft.com/office/drawing/2014/main" id="{53F8C55B-E60C-40D2-8431-CE7CB6F20E31}"/>
              </a:ext>
            </a:extLst>
          </p:cNvPr>
          <p:cNvSpPr/>
          <p:nvPr/>
        </p:nvSpPr>
        <p:spPr>
          <a:xfrm>
            <a:off x="11030700" y="1923823"/>
            <a:ext cx="30000" cy="30000"/>
          </a:xfrm>
          <a:custGeom>
            <a:avLst/>
            <a:gdLst>
              <a:gd name="connsiteX0" fmla="*/ 30000 w 30000"/>
              <a:gd name="connsiteY0" fmla="*/ 15000 h 30000"/>
              <a:gd name="connsiteX1" fmla="*/ 15000 w 30000"/>
              <a:gd name="connsiteY1" fmla="*/ 30000 h 30000"/>
              <a:gd name="connsiteX2" fmla="*/ 0 w 30000"/>
              <a:gd name="connsiteY2" fmla="*/ 15000 h 30000"/>
              <a:gd name="connsiteX3" fmla="*/ 15000 w 30000"/>
              <a:gd name="connsiteY3" fmla="*/ 0 h 30000"/>
              <a:gd name="connsiteX4" fmla="*/ 30000 w 30000"/>
              <a:gd name="connsiteY4" fmla="*/ 15000 h 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00" h="30000">
                <a:moveTo>
                  <a:pt x="30000" y="15000"/>
                </a:moveTo>
                <a:cubicBezTo>
                  <a:pt x="30000" y="23284"/>
                  <a:pt x="23284" y="30000"/>
                  <a:pt x="15000" y="30000"/>
                </a:cubicBezTo>
                <a:cubicBezTo>
                  <a:pt x="6716" y="30000"/>
                  <a:pt x="0" y="23284"/>
                  <a:pt x="0" y="15000"/>
                </a:cubicBezTo>
                <a:cubicBezTo>
                  <a:pt x="0" y="6716"/>
                  <a:pt x="6716" y="0"/>
                  <a:pt x="15000" y="0"/>
                </a:cubicBezTo>
                <a:cubicBezTo>
                  <a:pt x="23284" y="0"/>
                  <a:pt x="30000" y="6716"/>
                  <a:pt x="30000" y="150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1" name="图形 33" descr="时钟 纯色填充">
            <a:extLst>
              <a:ext uri="{FF2B5EF4-FFF2-40B4-BE49-F238E27FC236}">
                <a16:creationId xmlns:a16="http://schemas.microsoft.com/office/drawing/2014/main" id="{53F8C55B-E60C-40D2-8431-CE7CB6F20E31}"/>
              </a:ext>
            </a:extLst>
          </p:cNvPr>
          <p:cNvSpPr/>
          <p:nvPr/>
        </p:nvSpPr>
        <p:spPr>
          <a:xfrm>
            <a:off x="10835700" y="1728823"/>
            <a:ext cx="30000" cy="30000"/>
          </a:xfrm>
          <a:custGeom>
            <a:avLst/>
            <a:gdLst>
              <a:gd name="connsiteX0" fmla="*/ 30000 w 30000"/>
              <a:gd name="connsiteY0" fmla="*/ 15000 h 30000"/>
              <a:gd name="connsiteX1" fmla="*/ 15000 w 30000"/>
              <a:gd name="connsiteY1" fmla="*/ 30000 h 30000"/>
              <a:gd name="connsiteX2" fmla="*/ 0 w 30000"/>
              <a:gd name="connsiteY2" fmla="*/ 15000 h 30000"/>
              <a:gd name="connsiteX3" fmla="*/ 15000 w 30000"/>
              <a:gd name="connsiteY3" fmla="*/ 0 h 30000"/>
              <a:gd name="connsiteX4" fmla="*/ 30000 w 30000"/>
              <a:gd name="connsiteY4" fmla="*/ 15000 h 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00" h="30000">
                <a:moveTo>
                  <a:pt x="30000" y="15000"/>
                </a:moveTo>
                <a:cubicBezTo>
                  <a:pt x="30000" y="23284"/>
                  <a:pt x="23284" y="30000"/>
                  <a:pt x="15000" y="30000"/>
                </a:cubicBezTo>
                <a:cubicBezTo>
                  <a:pt x="6716" y="30000"/>
                  <a:pt x="0" y="23284"/>
                  <a:pt x="0" y="15000"/>
                </a:cubicBezTo>
                <a:cubicBezTo>
                  <a:pt x="0" y="6716"/>
                  <a:pt x="6716" y="0"/>
                  <a:pt x="15000" y="0"/>
                </a:cubicBezTo>
                <a:cubicBezTo>
                  <a:pt x="23284" y="0"/>
                  <a:pt x="30000" y="6716"/>
                  <a:pt x="30000" y="150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3" name="图形 33" descr="时钟 纯色填充">
            <a:extLst>
              <a:ext uri="{FF2B5EF4-FFF2-40B4-BE49-F238E27FC236}">
                <a16:creationId xmlns:a16="http://schemas.microsoft.com/office/drawing/2014/main" id="{53F8C55B-E60C-40D2-8431-CE7CB6F20E31}"/>
              </a:ext>
            </a:extLst>
          </p:cNvPr>
          <p:cNvSpPr/>
          <p:nvPr/>
        </p:nvSpPr>
        <p:spPr>
          <a:xfrm>
            <a:off x="11225700" y="1728823"/>
            <a:ext cx="30000" cy="30000"/>
          </a:xfrm>
          <a:custGeom>
            <a:avLst/>
            <a:gdLst>
              <a:gd name="connsiteX0" fmla="*/ 30000 w 30000"/>
              <a:gd name="connsiteY0" fmla="*/ 15000 h 30000"/>
              <a:gd name="connsiteX1" fmla="*/ 15000 w 30000"/>
              <a:gd name="connsiteY1" fmla="*/ 30000 h 30000"/>
              <a:gd name="connsiteX2" fmla="*/ 0 w 30000"/>
              <a:gd name="connsiteY2" fmla="*/ 15000 h 30000"/>
              <a:gd name="connsiteX3" fmla="*/ 15000 w 30000"/>
              <a:gd name="connsiteY3" fmla="*/ 0 h 30000"/>
              <a:gd name="connsiteX4" fmla="*/ 30000 w 30000"/>
              <a:gd name="connsiteY4" fmla="*/ 15000 h 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00" h="30000">
                <a:moveTo>
                  <a:pt x="30000" y="15000"/>
                </a:moveTo>
                <a:cubicBezTo>
                  <a:pt x="30000" y="23284"/>
                  <a:pt x="23284" y="30000"/>
                  <a:pt x="15000" y="30000"/>
                </a:cubicBezTo>
                <a:cubicBezTo>
                  <a:pt x="6716" y="30000"/>
                  <a:pt x="0" y="23284"/>
                  <a:pt x="0" y="15000"/>
                </a:cubicBezTo>
                <a:cubicBezTo>
                  <a:pt x="0" y="6716"/>
                  <a:pt x="6716" y="0"/>
                  <a:pt x="15000" y="0"/>
                </a:cubicBezTo>
                <a:cubicBezTo>
                  <a:pt x="23284" y="0"/>
                  <a:pt x="30000" y="6716"/>
                  <a:pt x="30000" y="150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5" name="图形 35" descr="合上的书 纯色填充">
            <a:extLst>
              <a:ext uri="{FF2B5EF4-FFF2-40B4-BE49-F238E27FC236}">
                <a16:creationId xmlns:a16="http://schemas.microsoft.com/office/drawing/2014/main" id="{B8E00BC6-509A-41E3-873C-E68C6876F2AE}"/>
              </a:ext>
            </a:extLst>
          </p:cNvPr>
          <p:cNvSpPr/>
          <p:nvPr/>
        </p:nvSpPr>
        <p:spPr>
          <a:xfrm>
            <a:off x="9921300" y="2443899"/>
            <a:ext cx="45000" cy="598500"/>
          </a:xfrm>
          <a:custGeom>
            <a:avLst/>
            <a:gdLst>
              <a:gd name="connsiteX0" fmla="*/ 0 w 45000"/>
              <a:gd name="connsiteY0" fmla="*/ 0 h 598500"/>
              <a:gd name="connsiteX1" fmla="*/ 45000 w 45000"/>
              <a:gd name="connsiteY1" fmla="*/ 0 h 598500"/>
              <a:gd name="connsiteX2" fmla="*/ 45000 w 45000"/>
              <a:gd name="connsiteY2" fmla="*/ 598500 h 598500"/>
              <a:gd name="connsiteX3" fmla="*/ 0 w 45000"/>
              <a:gd name="connsiteY3" fmla="*/ 598500 h 59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00" h="598500">
                <a:moveTo>
                  <a:pt x="0" y="0"/>
                </a:moveTo>
                <a:lnTo>
                  <a:pt x="45000" y="0"/>
                </a:lnTo>
                <a:lnTo>
                  <a:pt x="45000" y="598500"/>
                </a:lnTo>
                <a:lnTo>
                  <a:pt x="0" y="5985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7" name="图形 35" descr="合上的书 纯色填充">
            <a:extLst>
              <a:ext uri="{FF2B5EF4-FFF2-40B4-BE49-F238E27FC236}">
                <a16:creationId xmlns:a16="http://schemas.microsoft.com/office/drawing/2014/main" id="{B8E00BC6-509A-41E3-873C-E68C6876F2AE}"/>
              </a:ext>
            </a:extLst>
          </p:cNvPr>
          <p:cNvSpPr/>
          <p:nvPr/>
        </p:nvSpPr>
        <p:spPr>
          <a:xfrm>
            <a:off x="9996300" y="2442399"/>
            <a:ext cx="345000" cy="600000"/>
          </a:xfrm>
          <a:custGeom>
            <a:avLst/>
            <a:gdLst>
              <a:gd name="connsiteX0" fmla="*/ 277500 w 345000"/>
              <a:gd name="connsiteY0" fmla="*/ 225000 h 600000"/>
              <a:gd name="connsiteX1" fmla="*/ 67500 w 345000"/>
              <a:gd name="connsiteY1" fmla="*/ 225000 h 600000"/>
              <a:gd name="connsiteX2" fmla="*/ 67500 w 345000"/>
              <a:gd name="connsiteY2" fmla="*/ 180000 h 600000"/>
              <a:gd name="connsiteX3" fmla="*/ 277500 w 345000"/>
              <a:gd name="connsiteY3" fmla="*/ 180000 h 600000"/>
              <a:gd name="connsiteX4" fmla="*/ 277500 w 345000"/>
              <a:gd name="connsiteY4" fmla="*/ 225000 h 600000"/>
              <a:gd name="connsiteX5" fmla="*/ 232500 w 345000"/>
              <a:gd name="connsiteY5" fmla="*/ 300000 h 600000"/>
              <a:gd name="connsiteX6" fmla="*/ 116250 w 345000"/>
              <a:gd name="connsiteY6" fmla="*/ 300000 h 600000"/>
              <a:gd name="connsiteX7" fmla="*/ 116250 w 345000"/>
              <a:gd name="connsiteY7" fmla="*/ 270000 h 600000"/>
              <a:gd name="connsiteX8" fmla="*/ 232500 w 345000"/>
              <a:gd name="connsiteY8" fmla="*/ 270000 h 600000"/>
              <a:gd name="connsiteX9" fmla="*/ 232500 w 345000"/>
              <a:gd name="connsiteY9" fmla="*/ 300000 h 600000"/>
              <a:gd name="connsiteX10" fmla="*/ 315000 w 345000"/>
              <a:gd name="connsiteY10" fmla="*/ 0 h 600000"/>
              <a:gd name="connsiteX11" fmla="*/ 0 w 345000"/>
              <a:gd name="connsiteY11" fmla="*/ 1500 h 600000"/>
              <a:gd name="connsiteX12" fmla="*/ 0 w 345000"/>
              <a:gd name="connsiteY12" fmla="*/ 600000 h 600000"/>
              <a:gd name="connsiteX13" fmla="*/ 315000 w 345000"/>
              <a:gd name="connsiteY13" fmla="*/ 600000 h 600000"/>
              <a:gd name="connsiteX14" fmla="*/ 345000 w 345000"/>
              <a:gd name="connsiteY14" fmla="*/ 570000 h 600000"/>
              <a:gd name="connsiteX15" fmla="*/ 345000 w 345000"/>
              <a:gd name="connsiteY15" fmla="*/ 30000 h 600000"/>
              <a:gd name="connsiteX16" fmla="*/ 315000 w 345000"/>
              <a:gd name="connsiteY16" fmla="*/ 0 h 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5000" h="600000">
                <a:moveTo>
                  <a:pt x="277500" y="225000"/>
                </a:moveTo>
                <a:lnTo>
                  <a:pt x="67500" y="225000"/>
                </a:lnTo>
                <a:lnTo>
                  <a:pt x="67500" y="180000"/>
                </a:lnTo>
                <a:lnTo>
                  <a:pt x="277500" y="180000"/>
                </a:lnTo>
                <a:lnTo>
                  <a:pt x="277500" y="225000"/>
                </a:lnTo>
                <a:close/>
                <a:moveTo>
                  <a:pt x="232500" y="300000"/>
                </a:moveTo>
                <a:lnTo>
                  <a:pt x="116250" y="300000"/>
                </a:lnTo>
                <a:lnTo>
                  <a:pt x="116250" y="270000"/>
                </a:lnTo>
                <a:lnTo>
                  <a:pt x="232500" y="270000"/>
                </a:lnTo>
                <a:lnTo>
                  <a:pt x="232500" y="300000"/>
                </a:lnTo>
                <a:close/>
                <a:moveTo>
                  <a:pt x="315000" y="0"/>
                </a:moveTo>
                <a:lnTo>
                  <a:pt x="0" y="1500"/>
                </a:lnTo>
                <a:lnTo>
                  <a:pt x="0" y="600000"/>
                </a:lnTo>
                <a:lnTo>
                  <a:pt x="315000" y="600000"/>
                </a:lnTo>
                <a:cubicBezTo>
                  <a:pt x="331500" y="600000"/>
                  <a:pt x="345000" y="586500"/>
                  <a:pt x="345000" y="570000"/>
                </a:cubicBezTo>
                <a:lnTo>
                  <a:pt x="345000" y="30000"/>
                </a:lnTo>
                <a:cubicBezTo>
                  <a:pt x="345000" y="13500"/>
                  <a:pt x="331500" y="0"/>
                  <a:pt x="315000" y="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1" name="图形 37" descr="圆锥体 纯色填充">
            <a:extLst>
              <a:ext uri="{FF2B5EF4-FFF2-40B4-BE49-F238E27FC236}">
                <a16:creationId xmlns:a16="http://schemas.microsoft.com/office/drawing/2014/main" id="{FCB07AF1-2215-4D14-BA05-8DE6D844B9E7}"/>
              </a:ext>
            </a:extLst>
          </p:cNvPr>
          <p:cNvSpPr/>
          <p:nvPr/>
        </p:nvSpPr>
        <p:spPr>
          <a:xfrm>
            <a:off x="678779" y="2424024"/>
            <a:ext cx="530219" cy="610874"/>
          </a:xfrm>
          <a:custGeom>
            <a:avLst/>
            <a:gdLst>
              <a:gd name="connsiteX0" fmla="*/ 265110 w 530219"/>
              <a:gd name="connsiteY0" fmla="*/ 0 h 610874"/>
              <a:gd name="connsiteX1" fmla="*/ 0 w 530219"/>
              <a:gd name="connsiteY1" fmla="*/ 504562 h 610874"/>
              <a:gd name="connsiteX2" fmla="*/ 0 w 530219"/>
              <a:gd name="connsiteY2" fmla="*/ 510113 h 610874"/>
              <a:gd name="connsiteX3" fmla="*/ 265110 w 530219"/>
              <a:gd name="connsiteY3" fmla="*/ 610875 h 610874"/>
              <a:gd name="connsiteX4" fmla="*/ 530220 w 530219"/>
              <a:gd name="connsiteY4" fmla="*/ 510113 h 610874"/>
              <a:gd name="connsiteX5" fmla="*/ 530220 w 530219"/>
              <a:gd name="connsiteY5" fmla="*/ 504562 h 610874"/>
              <a:gd name="connsiteX6" fmla="*/ 265110 w 530219"/>
              <a:gd name="connsiteY6" fmla="*/ 565875 h 610874"/>
              <a:gd name="connsiteX7" fmla="*/ 46050 w 530219"/>
              <a:gd name="connsiteY7" fmla="*/ 513683 h 610874"/>
              <a:gd name="connsiteX8" fmla="*/ 63615 w 530219"/>
              <a:gd name="connsiteY8" fmla="*/ 480255 h 610874"/>
              <a:gd name="connsiteX9" fmla="*/ 87863 w 530219"/>
              <a:gd name="connsiteY9" fmla="*/ 471315 h 610874"/>
              <a:gd name="connsiteX10" fmla="*/ 83438 w 530219"/>
              <a:gd name="connsiteY10" fmla="*/ 456975 h 610874"/>
              <a:gd name="connsiteX11" fmla="*/ 74250 w 530219"/>
              <a:gd name="connsiteY11" fmla="*/ 459975 h 610874"/>
              <a:gd name="connsiteX12" fmla="*/ 265110 w 530219"/>
              <a:gd name="connsiteY12" fmla="*/ 96750 h 610874"/>
              <a:gd name="connsiteX13" fmla="*/ 484170 w 530219"/>
              <a:gd name="connsiteY13" fmla="*/ 513683 h 610874"/>
              <a:gd name="connsiteX14" fmla="*/ 265110 w 530219"/>
              <a:gd name="connsiteY14" fmla="*/ 565875 h 61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0219" h="610874">
                <a:moveTo>
                  <a:pt x="265110" y="0"/>
                </a:moveTo>
                <a:lnTo>
                  <a:pt x="0" y="504562"/>
                </a:lnTo>
                <a:lnTo>
                  <a:pt x="0" y="510113"/>
                </a:lnTo>
                <a:cubicBezTo>
                  <a:pt x="0" y="576263"/>
                  <a:pt x="133373" y="610875"/>
                  <a:pt x="265110" y="610875"/>
                </a:cubicBezTo>
                <a:cubicBezTo>
                  <a:pt x="396848" y="610875"/>
                  <a:pt x="530220" y="576263"/>
                  <a:pt x="530220" y="510113"/>
                </a:cubicBezTo>
                <a:lnTo>
                  <a:pt x="530220" y="504562"/>
                </a:lnTo>
                <a:close/>
                <a:moveTo>
                  <a:pt x="265110" y="565875"/>
                </a:moveTo>
                <a:cubicBezTo>
                  <a:pt x="131753" y="565875"/>
                  <a:pt x="55673" y="531443"/>
                  <a:pt x="46050" y="513683"/>
                </a:cubicBezTo>
                <a:lnTo>
                  <a:pt x="63615" y="480255"/>
                </a:lnTo>
                <a:cubicBezTo>
                  <a:pt x="71518" y="476811"/>
                  <a:pt x="79615" y="473826"/>
                  <a:pt x="87863" y="471315"/>
                </a:cubicBezTo>
                <a:lnTo>
                  <a:pt x="83438" y="456975"/>
                </a:lnTo>
                <a:cubicBezTo>
                  <a:pt x="80272" y="457958"/>
                  <a:pt x="77227" y="458970"/>
                  <a:pt x="74250" y="459975"/>
                </a:cubicBezTo>
                <a:lnTo>
                  <a:pt x="265110" y="96750"/>
                </a:lnTo>
                <a:lnTo>
                  <a:pt x="484170" y="513683"/>
                </a:lnTo>
                <a:cubicBezTo>
                  <a:pt x="474548" y="531443"/>
                  <a:pt x="398467" y="565875"/>
                  <a:pt x="265110" y="565875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3" name="图形 37" descr="圆锥体 纯色填充">
            <a:extLst>
              <a:ext uri="{FF2B5EF4-FFF2-40B4-BE49-F238E27FC236}">
                <a16:creationId xmlns:a16="http://schemas.microsoft.com/office/drawing/2014/main" id="{0DF25B81-6212-44DC-B214-C6F0B4A86720}"/>
              </a:ext>
            </a:extLst>
          </p:cNvPr>
          <p:cNvSpPr/>
          <p:nvPr/>
        </p:nvSpPr>
        <p:spPr>
          <a:xfrm>
            <a:off x="889544" y="2858679"/>
            <a:ext cx="30659" cy="16357"/>
          </a:xfrm>
          <a:custGeom>
            <a:avLst/>
            <a:gdLst>
              <a:gd name="connsiteX0" fmla="*/ 0 w 30659"/>
              <a:gd name="connsiteY0" fmla="*/ 1357 h 16357"/>
              <a:gd name="connsiteX1" fmla="*/ 952 w 30659"/>
              <a:gd name="connsiteY1" fmla="*/ 16357 h 16357"/>
              <a:gd name="connsiteX2" fmla="*/ 30660 w 30659"/>
              <a:gd name="connsiteY2" fmla="*/ 15000 h 16357"/>
              <a:gd name="connsiteX3" fmla="*/ 30247 w 30659"/>
              <a:gd name="connsiteY3" fmla="*/ 0 h 16357"/>
              <a:gd name="connsiteX4" fmla="*/ 0 w 30659"/>
              <a:gd name="connsiteY4" fmla="*/ 1357 h 16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9" h="16357">
                <a:moveTo>
                  <a:pt x="0" y="1357"/>
                </a:moveTo>
                <a:lnTo>
                  <a:pt x="952" y="16357"/>
                </a:lnTo>
                <a:cubicBezTo>
                  <a:pt x="10657" y="15735"/>
                  <a:pt x="20647" y="15277"/>
                  <a:pt x="30660" y="15000"/>
                </a:cubicBezTo>
                <a:lnTo>
                  <a:pt x="30247" y="0"/>
                </a:lnTo>
                <a:cubicBezTo>
                  <a:pt x="20055" y="262"/>
                  <a:pt x="9870" y="720"/>
                  <a:pt x="0" y="1357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5" name="图形 37" descr="圆锥体 纯色填充">
            <a:extLst>
              <a:ext uri="{FF2B5EF4-FFF2-40B4-BE49-F238E27FC236}">
                <a16:creationId xmlns:a16="http://schemas.microsoft.com/office/drawing/2014/main" id="{8345C1C3-3AD7-447B-B52F-929BB3E62CE3}"/>
              </a:ext>
            </a:extLst>
          </p:cNvPr>
          <p:cNvSpPr/>
          <p:nvPr/>
        </p:nvSpPr>
        <p:spPr>
          <a:xfrm>
            <a:off x="836751" y="2861806"/>
            <a:ext cx="31522" cy="18314"/>
          </a:xfrm>
          <a:custGeom>
            <a:avLst/>
            <a:gdLst>
              <a:gd name="connsiteX0" fmla="*/ 0 w 31522"/>
              <a:gd name="connsiteY0" fmla="*/ 3458 h 18314"/>
              <a:gd name="connsiteX1" fmla="*/ 2032 w 31522"/>
              <a:gd name="connsiteY1" fmla="*/ 18315 h 18314"/>
              <a:gd name="connsiteX2" fmla="*/ 31522 w 31522"/>
              <a:gd name="connsiteY2" fmla="*/ 14940 h 18314"/>
              <a:gd name="connsiteX3" fmla="*/ 30127 w 31522"/>
              <a:gd name="connsiteY3" fmla="*/ 0 h 18314"/>
              <a:gd name="connsiteX4" fmla="*/ 0 w 31522"/>
              <a:gd name="connsiteY4" fmla="*/ 3458 h 1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22" h="18314">
                <a:moveTo>
                  <a:pt x="0" y="3458"/>
                </a:moveTo>
                <a:lnTo>
                  <a:pt x="2032" y="18315"/>
                </a:lnTo>
                <a:cubicBezTo>
                  <a:pt x="11535" y="17010"/>
                  <a:pt x="21450" y="15878"/>
                  <a:pt x="31522" y="14940"/>
                </a:cubicBezTo>
                <a:lnTo>
                  <a:pt x="30127" y="0"/>
                </a:lnTo>
                <a:cubicBezTo>
                  <a:pt x="19845" y="960"/>
                  <a:pt x="9712" y="2092"/>
                  <a:pt x="0" y="3458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7" name="图形 37" descr="圆锥体 纯色填充">
            <a:extLst>
              <a:ext uri="{FF2B5EF4-FFF2-40B4-BE49-F238E27FC236}">
                <a16:creationId xmlns:a16="http://schemas.microsoft.com/office/drawing/2014/main" id="{A029E9CE-7276-4905-A3E0-86B8F37D11A7}"/>
              </a:ext>
            </a:extLst>
          </p:cNvPr>
          <p:cNvSpPr/>
          <p:nvPr/>
        </p:nvSpPr>
        <p:spPr>
          <a:xfrm>
            <a:off x="784379" y="2868766"/>
            <a:ext cx="32445" cy="20767"/>
          </a:xfrm>
          <a:custGeom>
            <a:avLst/>
            <a:gdLst>
              <a:gd name="connsiteX0" fmla="*/ 0 w 32445"/>
              <a:gd name="connsiteY0" fmla="*/ 6180 h 20767"/>
              <a:gd name="connsiteX1" fmla="*/ 3517 w 32445"/>
              <a:gd name="connsiteY1" fmla="*/ 20767 h 20767"/>
              <a:gd name="connsiteX2" fmla="*/ 32445 w 32445"/>
              <a:gd name="connsiteY2" fmla="*/ 14768 h 20767"/>
              <a:gd name="connsiteX3" fmla="*/ 29850 w 32445"/>
              <a:gd name="connsiteY3" fmla="*/ 0 h 20767"/>
              <a:gd name="connsiteX4" fmla="*/ 0 w 32445"/>
              <a:gd name="connsiteY4" fmla="*/ 6180 h 2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45" h="20767">
                <a:moveTo>
                  <a:pt x="0" y="6180"/>
                </a:moveTo>
                <a:lnTo>
                  <a:pt x="3517" y="20767"/>
                </a:lnTo>
                <a:cubicBezTo>
                  <a:pt x="12585" y="18577"/>
                  <a:pt x="22320" y="16567"/>
                  <a:pt x="32445" y="14768"/>
                </a:cubicBezTo>
                <a:lnTo>
                  <a:pt x="29850" y="0"/>
                </a:lnTo>
                <a:cubicBezTo>
                  <a:pt x="19410" y="1882"/>
                  <a:pt x="9368" y="3923"/>
                  <a:pt x="0" y="618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9" name="图形 37" descr="圆锥体 纯色填充">
            <a:extLst>
              <a:ext uri="{FF2B5EF4-FFF2-40B4-BE49-F238E27FC236}">
                <a16:creationId xmlns:a16="http://schemas.microsoft.com/office/drawing/2014/main" id="{3CEBEE1C-4C7A-4130-8C43-2B9A9475915C}"/>
              </a:ext>
            </a:extLst>
          </p:cNvPr>
          <p:cNvSpPr/>
          <p:nvPr/>
        </p:nvSpPr>
        <p:spPr>
          <a:xfrm>
            <a:off x="1097219" y="2874293"/>
            <a:ext cx="32954" cy="22440"/>
          </a:xfrm>
          <a:custGeom>
            <a:avLst/>
            <a:gdLst>
              <a:gd name="connsiteX0" fmla="*/ 32955 w 32954"/>
              <a:gd name="connsiteY0" fmla="*/ 8175 h 22440"/>
              <a:gd name="connsiteX1" fmla="*/ 3428 w 32954"/>
              <a:gd name="connsiteY1" fmla="*/ 0 h 22440"/>
              <a:gd name="connsiteX2" fmla="*/ 0 w 32954"/>
              <a:gd name="connsiteY2" fmla="*/ 14602 h 22440"/>
              <a:gd name="connsiteX3" fmla="*/ 28298 w 32954"/>
              <a:gd name="connsiteY3" fmla="*/ 22440 h 2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54" h="22440">
                <a:moveTo>
                  <a:pt x="32955" y="8175"/>
                </a:moveTo>
                <a:cubicBezTo>
                  <a:pt x="23955" y="5227"/>
                  <a:pt x="14002" y="2483"/>
                  <a:pt x="3428" y="0"/>
                </a:cubicBezTo>
                <a:lnTo>
                  <a:pt x="0" y="14602"/>
                </a:lnTo>
                <a:cubicBezTo>
                  <a:pt x="10163" y="16987"/>
                  <a:pt x="19680" y="19620"/>
                  <a:pt x="28298" y="2244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1" name="图形 37" descr="圆锥体 纯色填充">
            <a:extLst>
              <a:ext uri="{FF2B5EF4-FFF2-40B4-BE49-F238E27FC236}">
                <a16:creationId xmlns:a16="http://schemas.microsoft.com/office/drawing/2014/main" id="{37590BAE-607D-4DAF-8B4E-B5081CD56BA5}"/>
              </a:ext>
            </a:extLst>
          </p:cNvPr>
          <p:cNvSpPr/>
          <p:nvPr/>
        </p:nvSpPr>
        <p:spPr>
          <a:xfrm>
            <a:off x="994528" y="2859863"/>
            <a:ext cx="31110" cy="17362"/>
          </a:xfrm>
          <a:custGeom>
            <a:avLst/>
            <a:gdLst>
              <a:gd name="connsiteX0" fmla="*/ 31110 w 31110"/>
              <a:gd name="connsiteY0" fmla="*/ 2408 h 17362"/>
              <a:gd name="connsiteX1" fmla="*/ 908 w 31110"/>
              <a:gd name="connsiteY1" fmla="*/ 0 h 17362"/>
              <a:gd name="connsiteX2" fmla="*/ 0 w 31110"/>
              <a:gd name="connsiteY2" fmla="*/ 15000 h 17362"/>
              <a:gd name="connsiteX3" fmla="*/ 29618 w 31110"/>
              <a:gd name="connsiteY3" fmla="*/ 17362 h 1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10" h="17362">
                <a:moveTo>
                  <a:pt x="31110" y="2408"/>
                </a:moveTo>
                <a:cubicBezTo>
                  <a:pt x="21315" y="1433"/>
                  <a:pt x="11145" y="615"/>
                  <a:pt x="908" y="0"/>
                </a:cubicBezTo>
                <a:lnTo>
                  <a:pt x="0" y="15000"/>
                </a:lnTo>
                <a:cubicBezTo>
                  <a:pt x="10050" y="15607"/>
                  <a:pt x="20018" y="16403"/>
                  <a:pt x="29618" y="17362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3" name="图形 37" descr="圆锥体 纯色填充">
            <a:extLst>
              <a:ext uri="{FF2B5EF4-FFF2-40B4-BE49-F238E27FC236}">
                <a16:creationId xmlns:a16="http://schemas.microsoft.com/office/drawing/2014/main" id="{E83D0817-24A7-4ED9-B618-A3D2FC239497}"/>
              </a:ext>
            </a:extLst>
          </p:cNvPr>
          <p:cNvSpPr/>
          <p:nvPr/>
        </p:nvSpPr>
        <p:spPr>
          <a:xfrm>
            <a:off x="1046279" y="2864889"/>
            <a:ext cx="31979" cy="19484"/>
          </a:xfrm>
          <a:custGeom>
            <a:avLst/>
            <a:gdLst>
              <a:gd name="connsiteX0" fmla="*/ 31980 w 31979"/>
              <a:gd name="connsiteY0" fmla="*/ 4732 h 19484"/>
              <a:gd name="connsiteX1" fmla="*/ 1980 w 31979"/>
              <a:gd name="connsiteY1" fmla="*/ 0 h 19484"/>
              <a:gd name="connsiteX2" fmla="*/ 0 w 31979"/>
              <a:gd name="connsiteY2" fmla="*/ 14865 h 19484"/>
              <a:gd name="connsiteX3" fmla="*/ 29250 w 31979"/>
              <a:gd name="connsiteY3" fmla="*/ 19485 h 19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79" h="19484">
                <a:moveTo>
                  <a:pt x="31980" y="4732"/>
                </a:moveTo>
                <a:cubicBezTo>
                  <a:pt x="22350" y="2962"/>
                  <a:pt x="12247" y="1365"/>
                  <a:pt x="1980" y="0"/>
                </a:cubicBezTo>
                <a:lnTo>
                  <a:pt x="0" y="14865"/>
                </a:lnTo>
                <a:cubicBezTo>
                  <a:pt x="10043" y="16200"/>
                  <a:pt x="19890" y="17752"/>
                  <a:pt x="29250" y="19485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5" name="图形 37" descr="圆锥体 纯色填充">
            <a:extLst>
              <a:ext uri="{FF2B5EF4-FFF2-40B4-BE49-F238E27FC236}">
                <a16:creationId xmlns:a16="http://schemas.microsoft.com/office/drawing/2014/main" id="{6371421C-9376-4C8D-A4B1-7ED26E72FCD8}"/>
              </a:ext>
            </a:extLst>
          </p:cNvPr>
          <p:cNvSpPr/>
          <p:nvPr/>
        </p:nvSpPr>
        <p:spPr>
          <a:xfrm>
            <a:off x="942501" y="2858326"/>
            <a:ext cx="30255" cy="15480"/>
          </a:xfrm>
          <a:custGeom>
            <a:avLst/>
            <a:gdLst>
              <a:gd name="connsiteX0" fmla="*/ 0 w 30255"/>
              <a:gd name="connsiteY0" fmla="*/ 7 h 15480"/>
              <a:gd name="connsiteX1" fmla="*/ 0 w 30255"/>
              <a:gd name="connsiteY1" fmla="*/ 15007 h 15480"/>
              <a:gd name="connsiteX2" fmla="*/ 1388 w 30255"/>
              <a:gd name="connsiteY2" fmla="*/ 15007 h 15480"/>
              <a:gd name="connsiteX3" fmla="*/ 29753 w 30255"/>
              <a:gd name="connsiteY3" fmla="*/ 15480 h 15480"/>
              <a:gd name="connsiteX4" fmla="*/ 30255 w 30255"/>
              <a:gd name="connsiteY4" fmla="*/ 480 h 15480"/>
              <a:gd name="connsiteX5" fmla="*/ 1328 w 30255"/>
              <a:gd name="connsiteY5" fmla="*/ 0 h 1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55" h="15480">
                <a:moveTo>
                  <a:pt x="0" y="7"/>
                </a:moveTo>
                <a:lnTo>
                  <a:pt x="0" y="15007"/>
                </a:lnTo>
                <a:lnTo>
                  <a:pt x="1388" y="15007"/>
                </a:lnTo>
                <a:cubicBezTo>
                  <a:pt x="10988" y="15007"/>
                  <a:pt x="20443" y="15165"/>
                  <a:pt x="29753" y="15480"/>
                </a:cubicBezTo>
                <a:lnTo>
                  <a:pt x="30255" y="480"/>
                </a:lnTo>
                <a:cubicBezTo>
                  <a:pt x="20790" y="165"/>
                  <a:pt x="11147" y="5"/>
                  <a:pt x="1328" y="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7" name="图形 39" descr="星座 纯色填充">
            <a:extLst>
              <a:ext uri="{FF2B5EF4-FFF2-40B4-BE49-F238E27FC236}">
                <a16:creationId xmlns:a16="http://schemas.microsoft.com/office/drawing/2014/main" id="{F7032890-CAAA-4B2C-BB0E-46BA2521D533}"/>
              </a:ext>
            </a:extLst>
          </p:cNvPr>
          <p:cNvSpPr/>
          <p:nvPr/>
        </p:nvSpPr>
        <p:spPr>
          <a:xfrm>
            <a:off x="2057039" y="2532399"/>
            <a:ext cx="127500" cy="152609"/>
          </a:xfrm>
          <a:custGeom>
            <a:avLst/>
            <a:gdLst>
              <a:gd name="connsiteX0" fmla="*/ 63750 w 127500"/>
              <a:gd name="connsiteY0" fmla="*/ 152610 h 152609"/>
              <a:gd name="connsiteX1" fmla="*/ 127500 w 127500"/>
              <a:gd name="connsiteY1" fmla="*/ 76305 h 152609"/>
              <a:gd name="connsiteX2" fmla="*/ 63750 w 127500"/>
              <a:gd name="connsiteY2" fmla="*/ 0 h 152609"/>
              <a:gd name="connsiteX3" fmla="*/ 0 w 127500"/>
              <a:gd name="connsiteY3" fmla="*/ 76305 h 152609"/>
              <a:gd name="connsiteX4" fmla="*/ 63750 w 127500"/>
              <a:gd name="connsiteY4" fmla="*/ 152610 h 15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500" h="152609">
                <a:moveTo>
                  <a:pt x="63750" y="152610"/>
                </a:moveTo>
                <a:cubicBezTo>
                  <a:pt x="73089" y="119218"/>
                  <a:pt x="96302" y="91434"/>
                  <a:pt x="127500" y="76305"/>
                </a:cubicBezTo>
                <a:cubicBezTo>
                  <a:pt x="96262" y="61226"/>
                  <a:pt x="73033" y="33422"/>
                  <a:pt x="63750" y="0"/>
                </a:cubicBezTo>
                <a:cubicBezTo>
                  <a:pt x="54409" y="33392"/>
                  <a:pt x="31198" y="61174"/>
                  <a:pt x="0" y="76305"/>
                </a:cubicBezTo>
                <a:cubicBezTo>
                  <a:pt x="31198" y="91434"/>
                  <a:pt x="54411" y="119218"/>
                  <a:pt x="63750" y="15261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9" name="图形 39" descr="星座 纯色填充">
            <a:extLst>
              <a:ext uri="{FF2B5EF4-FFF2-40B4-BE49-F238E27FC236}">
                <a16:creationId xmlns:a16="http://schemas.microsoft.com/office/drawing/2014/main" id="{F7032890-CAAA-4B2C-BB0E-46BA2521D533}"/>
              </a:ext>
            </a:extLst>
          </p:cNvPr>
          <p:cNvSpPr/>
          <p:nvPr/>
        </p:nvSpPr>
        <p:spPr>
          <a:xfrm>
            <a:off x="1588289" y="2854899"/>
            <a:ext cx="87750" cy="105000"/>
          </a:xfrm>
          <a:custGeom>
            <a:avLst/>
            <a:gdLst>
              <a:gd name="connsiteX0" fmla="*/ 43860 w 87750"/>
              <a:gd name="connsiteY0" fmla="*/ 0 h 105000"/>
              <a:gd name="connsiteX1" fmla="*/ 0 w 87750"/>
              <a:gd name="connsiteY1" fmla="*/ 52500 h 105000"/>
              <a:gd name="connsiteX2" fmla="*/ 43860 w 87750"/>
              <a:gd name="connsiteY2" fmla="*/ 105000 h 105000"/>
              <a:gd name="connsiteX3" fmla="*/ 87750 w 87750"/>
              <a:gd name="connsiteY3" fmla="*/ 52500 h 105000"/>
              <a:gd name="connsiteX4" fmla="*/ 43860 w 87750"/>
              <a:gd name="connsiteY4" fmla="*/ 0 h 1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750" h="105000">
                <a:moveTo>
                  <a:pt x="43860" y="0"/>
                </a:moveTo>
                <a:cubicBezTo>
                  <a:pt x="37438" y="22976"/>
                  <a:pt x="21467" y="42093"/>
                  <a:pt x="0" y="52500"/>
                </a:cubicBezTo>
                <a:cubicBezTo>
                  <a:pt x="21467" y="62907"/>
                  <a:pt x="37438" y="82024"/>
                  <a:pt x="43860" y="105000"/>
                </a:cubicBezTo>
                <a:cubicBezTo>
                  <a:pt x="50296" y="82022"/>
                  <a:pt x="66277" y="62907"/>
                  <a:pt x="87750" y="52500"/>
                </a:cubicBezTo>
                <a:cubicBezTo>
                  <a:pt x="66247" y="42131"/>
                  <a:pt x="50254" y="23000"/>
                  <a:pt x="43860" y="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1" name="图形 39" descr="星座 纯色填充">
            <a:extLst>
              <a:ext uri="{FF2B5EF4-FFF2-40B4-BE49-F238E27FC236}">
                <a16:creationId xmlns:a16="http://schemas.microsoft.com/office/drawing/2014/main" id="{F7032890-CAAA-4B2C-BB0E-46BA2521D533}"/>
              </a:ext>
            </a:extLst>
          </p:cNvPr>
          <p:cNvSpPr/>
          <p:nvPr/>
        </p:nvSpPr>
        <p:spPr>
          <a:xfrm>
            <a:off x="1966363" y="2456416"/>
            <a:ext cx="53849" cy="64454"/>
          </a:xfrm>
          <a:custGeom>
            <a:avLst/>
            <a:gdLst>
              <a:gd name="connsiteX0" fmla="*/ 26925 w 53849"/>
              <a:gd name="connsiteY0" fmla="*/ 64455 h 64454"/>
              <a:gd name="connsiteX1" fmla="*/ 53850 w 53849"/>
              <a:gd name="connsiteY1" fmla="*/ 32205 h 64454"/>
              <a:gd name="connsiteX2" fmla="*/ 26925 w 53849"/>
              <a:gd name="connsiteY2" fmla="*/ 0 h 64454"/>
              <a:gd name="connsiteX3" fmla="*/ 0 w 53849"/>
              <a:gd name="connsiteY3" fmla="*/ 32250 h 64454"/>
              <a:gd name="connsiteX4" fmla="*/ 26925 w 53849"/>
              <a:gd name="connsiteY4" fmla="*/ 64455 h 6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49" h="64454">
                <a:moveTo>
                  <a:pt x="26925" y="64455"/>
                </a:moveTo>
                <a:cubicBezTo>
                  <a:pt x="30869" y="50345"/>
                  <a:pt x="40671" y="38604"/>
                  <a:pt x="53850" y="32205"/>
                </a:cubicBezTo>
                <a:cubicBezTo>
                  <a:pt x="40661" y="25841"/>
                  <a:pt x="30851" y="14107"/>
                  <a:pt x="26925" y="0"/>
                </a:cubicBezTo>
                <a:cubicBezTo>
                  <a:pt x="22981" y="14109"/>
                  <a:pt x="13179" y="25851"/>
                  <a:pt x="0" y="32250"/>
                </a:cubicBezTo>
                <a:cubicBezTo>
                  <a:pt x="13169" y="38639"/>
                  <a:pt x="22970" y="50362"/>
                  <a:pt x="26925" y="64455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3" name="图形 39" descr="星座 纯色填充">
            <a:extLst>
              <a:ext uri="{FF2B5EF4-FFF2-40B4-BE49-F238E27FC236}">
                <a16:creationId xmlns:a16="http://schemas.microsoft.com/office/drawing/2014/main" id="{F7032890-CAAA-4B2C-BB0E-46BA2521D533}"/>
              </a:ext>
            </a:extLst>
          </p:cNvPr>
          <p:cNvSpPr/>
          <p:nvPr/>
        </p:nvSpPr>
        <p:spPr>
          <a:xfrm>
            <a:off x="1514909" y="2541595"/>
            <a:ext cx="686504" cy="491548"/>
          </a:xfrm>
          <a:custGeom>
            <a:avLst/>
            <a:gdLst>
              <a:gd name="connsiteX0" fmla="*/ 650880 w 686504"/>
              <a:gd name="connsiteY0" fmla="*/ 277678 h 491548"/>
              <a:gd name="connsiteX1" fmla="*/ 620182 w 686504"/>
              <a:gd name="connsiteY1" fmla="*/ 295536 h 491548"/>
              <a:gd name="connsiteX2" fmla="*/ 429240 w 686504"/>
              <a:gd name="connsiteY2" fmla="*/ 278691 h 491548"/>
              <a:gd name="connsiteX3" fmla="*/ 388380 w 686504"/>
              <a:gd name="connsiteY3" fmla="*/ 256018 h 491548"/>
              <a:gd name="connsiteX4" fmla="*/ 327697 w 686504"/>
              <a:gd name="connsiteY4" fmla="*/ 175963 h 491548"/>
              <a:gd name="connsiteX5" fmla="*/ 318660 w 686504"/>
              <a:gd name="connsiteY5" fmla="*/ 126486 h 491548"/>
              <a:gd name="connsiteX6" fmla="*/ 298380 w 686504"/>
              <a:gd name="connsiteY6" fmla="*/ 120178 h 491548"/>
              <a:gd name="connsiteX7" fmla="*/ 286987 w 686504"/>
              <a:gd name="connsiteY7" fmla="*/ 122218 h 491548"/>
              <a:gd name="connsiteX8" fmla="*/ 241837 w 686504"/>
              <a:gd name="connsiteY8" fmla="*/ 62623 h 491548"/>
              <a:gd name="connsiteX9" fmla="*/ 220382 w 686504"/>
              <a:gd name="connsiteY9" fmla="*/ 17320 h 491548"/>
              <a:gd name="connsiteX10" fmla="*/ 182130 w 686504"/>
              <a:gd name="connsiteY10" fmla="*/ 26968 h 491548"/>
              <a:gd name="connsiteX11" fmla="*/ 68377 w 686504"/>
              <a:gd name="connsiteY11" fmla="*/ 21283 h 491548"/>
              <a:gd name="connsiteX12" fmla="*/ 21283 w 686504"/>
              <a:gd name="connsiteY12" fmla="*/ 3056 h 491548"/>
              <a:gd name="connsiteX13" fmla="*/ 3056 w 686504"/>
              <a:gd name="connsiteY13" fmla="*/ 50149 h 491548"/>
              <a:gd name="connsiteX14" fmla="*/ 50150 w 686504"/>
              <a:gd name="connsiteY14" fmla="*/ 68377 h 491548"/>
              <a:gd name="connsiteX15" fmla="*/ 67852 w 686504"/>
              <a:gd name="connsiteY15" fmla="*/ 51283 h 491548"/>
              <a:gd name="connsiteX16" fmla="*/ 173377 w 686504"/>
              <a:gd name="connsiteY16" fmla="*/ 56533 h 491548"/>
              <a:gd name="connsiteX17" fmla="*/ 213423 w 686504"/>
              <a:gd name="connsiteY17" fmla="*/ 85990 h 491548"/>
              <a:gd name="connsiteX18" fmla="*/ 220545 w 686504"/>
              <a:gd name="connsiteY18" fmla="*/ 84126 h 491548"/>
              <a:gd name="connsiteX19" fmla="*/ 265230 w 686504"/>
              <a:gd name="connsiteY19" fmla="*/ 143098 h 491548"/>
              <a:gd name="connsiteX20" fmla="*/ 262755 w 686504"/>
              <a:gd name="connsiteY20" fmla="*/ 155803 h 491548"/>
              <a:gd name="connsiteX21" fmla="*/ 298380 w 686504"/>
              <a:gd name="connsiteY21" fmla="*/ 191428 h 491548"/>
              <a:gd name="connsiteX22" fmla="*/ 301530 w 686504"/>
              <a:gd name="connsiteY22" fmla="*/ 191113 h 491548"/>
              <a:gd name="connsiteX23" fmla="*/ 364530 w 686504"/>
              <a:gd name="connsiteY23" fmla="*/ 274258 h 491548"/>
              <a:gd name="connsiteX24" fmla="*/ 360255 w 686504"/>
              <a:gd name="connsiteY24" fmla="*/ 290803 h 491548"/>
              <a:gd name="connsiteX25" fmla="*/ 381000 w 686504"/>
              <a:gd name="connsiteY25" fmla="*/ 323054 h 491548"/>
              <a:gd name="connsiteX26" fmla="*/ 386130 w 686504"/>
              <a:gd name="connsiteY26" fmla="*/ 394829 h 491548"/>
              <a:gd name="connsiteX27" fmla="*/ 372081 w 686504"/>
              <a:gd name="connsiteY27" fmla="*/ 443013 h 491548"/>
              <a:gd name="connsiteX28" fmla="*/ 420265 w 686504"/>
              <a:gd name="connsiteY28" fmla="*/ 457061 h 491548"/>
              <a:gd name="connsiteX29" fmla="*/ 431130 w 686504"/>
              <a:gd name="connsiteY29" fmla="*/ 447839 h 491548"/>
              <a:gd name="connsiteX30" fmla="*/ 546045 w 686504"/>
              <a:gd name="connsiteY30" fmla="*/ 475198 h 491548"/>
              <a:gd name="connsiteX31" fmla="*/ 595154 w 686504"/>
              <a:gd name="connsiteY31" fmla="*/ 485915 h 491548"/>
              <a:gd name="connsiteX32" fmla="*/ 605869 w 686504"/>
              <a:gd name="connsiteY32" fmla="*/ 436805 h 491548"/>
              <a:gd name="connsiteX33" fmla="*/ 598980 w 686504"/>
              <a:gd name="connsiteY33" fmla="*/ 428924 h 491548"/>
              <a:gd name="connsiteX34" fmla="*/ 647220 w 686504"/>
              <a:gd name="connsiteY34" fmla="*/ 348553 h 491548"/>
              <a:gd name="connsiteX35" fmla="*/ 650880 w 686504"/>
              <a:gd name="connsiteY35" fmla="*/ 348928 h 491548"/>
              <a:gd name="connsiteX36" fmla="*/ 686505 w 686504"/>
              <a:gd name="connsiteY36" fmla="*/ 313303 h 491548"/>
              <a:gd name="connsiteX37" fmla="*/ 650880 w 686504"/>
              <a:gd name="connsiteY37" fmla="*/ 277678 h 491548"/>
              <a:gd name="connsiteX38" fmla="*/ 542572 w 686504"/>
              <a:gd name="connsiteY38" fmla="*/ 443526 h 491548"/>
              <a:gd name="connsiteX39" fmla="*/ 438322 w 686504"/>
              <a:gd name="connsiteY39" fmla="*/ 418694 h 491548"/>
              <a:gd name="connsiteX40" fmla="*/ 416085 w 686504"/>
              <a:gd name="connsiteY40" fmla="*/ 392616 h 491548"/>
              <a:gd name="connsiteX41" fmla="*/ 411105 w 686504"/>
              <a:gd name="connsiteY41" fmla="*/ 322866 h 491548"/>
              <a:gd name="connsiteX42" fmla="*/ 426607 w 686504"/>
              <a:gd name="connsiteY42" fmla="*/ 308541 h 491548"/>
              <a:gd name="connsiteX43" fmla="*/ 617557 w 686504"/>
              <a:gd name="connsiteY43" fmla="*/ 325386 h 491548"/>
              <a:gd name="connsiteX44" fmla="*/ 621442 w 686504"/>
              <a:gd name="connsiteY44" fmla="*/ 333246 h 491548"/>
              <a:gd name="connsiteX45" fmla="*/ 568837 w 686504"/>
              <a:gd name="connsiteY45" fmla="*/ 420891 h 491548"/>
              <a:gd name="connsiteX46" fmla="*/ 542572 w 686504"/>
              <a:gd name="connsiteY46" fmla="*/ 443526 h 49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86504" h="491548">
                <a:moveTo>
                  <a:pt x="650880" y="277678"/>
                </a:moveTo>
                <a:cubicBezTo>
                  <a:pt x="638192" y="277721"/>
                  <a:pt x="626491" y="284528"/>
                  <a:pt x="620182" y="295536"/>
                </a:cubicBezTo>
                <a:lnTo>
                  <a:pt x="429240" y="278691"/>
                </a:lnTo>
                <a:cubicBezTo>
                  <a:pt x="423305" y="261895"/>
                  <a:pt x="405772" y="252166"/>
                  <a:pt x="388380" y="256018"/>
                </a:cubicBezTo>
                <a:lnTo>
                  <a:pt x="327697" y="175963"/>
                </a:lnTo>
                <a:cubicBezTo>
                  <a:pt x="338865" y="159805"/>
                  <a:pt x="334818" y="137653"/>
                  <a:pt x="318660" y="126486"/>
                </a:cubicBezTo>
                <a:cubicBezTo>
                  <a:pt x="312699" y="122367"/>
                  <a:pt x="305624" y="120166"/>
                  <a:pt x="298380" y="120178"/>
                </a:cubicBezTo>
                <a:cubicBezTo>
                  <a:pt x="294495" y="120222"/>
                  <a:pt x="290645" y="120911"/>
                  <a:pt x="286987" y="122218"/>
                </a:cubicBezTo>
                <a:lnTo>
                  <a:pt x="241837" y="62623"/>
                </a:lnTo>
                <a:cubicBezTo>
                  <a:pt x="248422" y="44188"/>
                  <a:pt x="238817" y="23905"/>
                  <a:pt x="220382" y="17320"/>
                </a:cubicBezTo>
                <a:cubicBezTo>
                  <a:pt x="206854" y="12488"/>
                  <a:pt x="191748" y="16298"/>
                  <a:pt x="182130" y="26968"/>
                </a:cubicBezTo>
                <a:lnTo>
                  <a:pt x="68377" y="21283"/>
                </a:lnTo>
                <a:cubicBezTo>
                  <a:pt x="60406" y="3245"/>
                  <a:pt x="39321" y="-4916"/>
                  <a:pt x="21283" y="3056"/>
                </a:cubicBezTo>
                <a:cubicBezTo>
                  <a:pt x="3245" y="11027"/>
                  <a:pt x="-4915" y="32112"/>
                  <a:pt x="3056" y="50149"/>
                </a:cubicBezTo>
                <a:cubicBezTo>
                  <a:pt x="11027" y="68188"/>
                  <a:pt x="32112" y="76348"/>
                  <a:pt x="50150" y="68377"/>
                </a:cubicBezTo>
                <a:cubicBezTo>
                  <a:pt x="57889" y="64957"/>
                  <a:pt x="64163" y="58899"/>
                  <a:pt x="67852" y="51283"/>
                </a:cubicBezTo>
                <a:lnTo>
                  <a:pt x="173377" y="56533"/>
                </a:lnTo>
                <a:cubicBezTo>
                  <a:pt x="176301" y="75726"/>
                  <a:pt x="194230" y="88915"/>
                  <a:pt x="213423" y="85990"/>
                </a:cubicBezTo>
                <a:cubicBezTo>
                  <a:pt x="215856" y="85620"/>
                  <a:pt x="218243" y="84995"/>
                  <a:pt x="220545" y="84126"/>
                </a:cubicBezTo>
                <a:lnTo>
                  <a:pt x="265230" y="143098"/>
                </a:lnTo>
                <a:cubicBezTo>
                  <a:pt x="263628" y="147145"/>
                  <a:pt x="262788" y="151452"/>
                  <a:pt x="262755" y="155803"/>
                </a:cubicBezTo>
                <a:cubicBezTo>
                  <a:pt x="262779" y="175469"/>
                  <a:pt x="278715" y="191404"/>
                  <a:pt x="298380" y="191428"/>
                </a:cubicBezTo>
                <a:cubicBezTo>
                  <a:pt x="299460" y="191428"/>
                  <a:pt x="300480" y="191204"/>
                  <a:pt x="301530" y="191113"/>
                </a:cubicBezTo>
                <a:lnTo>
                  <a:pt x="364530" y="274258"/>
                </a:lnTo>
                <a:cubicBezTo>
                  <a:pt x="361766" y="279338"/>
                  <a:pt x="360297" y="285021"/>
                  <a:pt x="360255" y="290803"/>
                </a:cubicBezTo>
                <a:cubicBezTo>
                  <a:pt x="360294" y="304678"/>
                  <a:pt x="368391" y="317265"/>
                  <a:pt x="381000" y="323054"/>
                </a:cubicBezTo>
                <a:lnTo>
                  <a:pt x="386130" y="394829"/>
                </a:lnTo>
                <a:cubicBezTo>
                  <a:pt x="368944" y="404255"/>
                  <a:pt x="362655" y="425827"/>
                  <a:pt x="372081" y="443013"/>
                </a:cubicBezTo>
                <a:cubicBezTo>
                  <a:pt x="381507" y="460198"/>
                  <a:pt x="403080" y="466488"/>
                  <a:pt x="420265" y="457061"/>
                </a:cubicBezTo>
                <a:cubicBezTo>
                  <a:pt x="424473" y="454754"/>
                  <a:pt x="428169" y="451615"/>
                  <a:pt x="431130" y="447839"/>
                </a:cubicBezTo>
                <a:lnTo>
                  <a:pt x="546045" y="475198"/>
                </a:lnTo>
                <a:cubicBezTo>
                  <a:pt x="556647" y="491719"/>
                  <a:pt x="578634" y="496516"/>
                  <a:pt x="595154" y="485915"/>
                </a:cubicBezTo>
                <a:cubicBezTo>
                  <a:pt x="611674" y="475312"/>
                  <a:pt x="616472" y="453326"/>
                  <a:pt x="605869" y="436805"/>
                </a:cubicBezTo>
                <a:cubicBezTo>
                  <a:pt x="603975" y="433852"/>
                  <a:pt x="601653" y="431196"/>
                  <a:pt x="598980" y="428924"/>
                </a:cubicBezTo>
                <a:lnTo>
                  <a:pt x="647220" y="348553"/>
                </a:lnTo>
                <a:cubicBezTo>
                  <a:pt x="648432" y="348743"/>
                  <a:pt x="649654" y="348868"/>
                  <a:pt x="650880" y="348928"/>
                </a:cubicBezTo>
                <a:cubicBezTo>
                  <a:pt x="670555" y="348928"/>
                  <a:pt x="686505" y="332979"/>
                  <a:pt x="686505" y="313303"/>
                </a:cubicBezTo>
                <a:cubicBezTo>
                  <a:pt x="686505" y="293628"/>
                  <a:pt x="670555" y="277678"/>
                  <a:pt x="650880" y="277678"/>
                </a:cubicBezTo>
                <a:close/>
                <a:moveTo>
                  <a:pt x="542572" y="443526"/>
                </a:moveTo>
                <a:lnTo>
                  <a:pt x="438322" y="418694"/>
                </a:lnTo>
                <a:cubicBezTo>
                  <a:pt x="435845" y="406776"/>
                  <a:pt x="427461" y="396945"/>
                  <a:pt x="416085" y="392616"/>
                </a:cubicBezTo>
                <a:lnTo>
                  <a:pt x="411105" y="322866"/>
                </a:lnTo>
                <a:cubicBezTo>
                  <a:pt x="417603" y="319769"/>
                  <a:pt x="423008" y="314774"/>
                  <a:pt x="426607" y="308541"/>
                </a:cubicBezTo>
                <a:lnTo>
                  <a:pt x="617557" y="325386"/>
                </a:lnTo>
                <a:cubicBezTo>
                  <a:pt x="618519" y="328158"/>
                  <a:pt x="619824" y="330798"/>
                  <a:pt x="621442" y="333246"/>
                </a:cubicBezTo>
                <a:lnTo>
                  <a:pt x="568837" y="420891"/>
                </a:lnTo>
                <a:cubicBezTo>
                  <a:pt x="556753" y="423380"/>
                  <a:pt x="546817" y="431942"/>
                  <a:pt x="542572" y="443526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7" name="图形 41" descr="多维数据集 纯色填充">
            <a:extLst>
              <a:ext uri="{FF2B5EF4-FFF2-40B4-BE49-F238E27FC236}">
                <a16:creationId xmlns:a16="http://schemas.microsoft.com/office/drawing/2014/main" id="{C7DBC279-4178-4A19-A5CF-95C76AC66E49}"/>
              </a:ext>
            </a:extLst>
          </p:cNvPr>
          <p:cNvSpPr/>
          <p:nvPr/>
        </p:nvSpPr>
        <p:spPr>
          <a:xfrm>
            <a:off x="2487689" y="2456274"/>
            <a:ext cx="570000" cy="572512"/>
          </a:xfrm>
          <a:custGeom>
            <a:avLst/>
            <a:gdLst>
              <a:gd name="connsiteX0" fmla="*/ 230498 w 570000"/>
              <a:gd name="connsiteY0" fmla="*/ 572513 h 572512"/>
              <a:gd name="connsiteX1" fmla="*/ 570000 w 570000"/>
              <a:gd name="connsiteY1" fmla="*/ 490568 h 572512"/>
              <a:gd name="connsiteX2" fmla="*/ 570000 w 570000"/>
              <a:gd name="connsiteY2" fmla="*/ 117667 h 572512"/>
              <a:gd name="connsiteX3" fmla="*/ 322905 w 570000"/>
              <a:gd name="connsiteY3" fmla="*/ 0 h 572512"/>
              <a:gd name="connsiteX4" fmla="*/ 0 w 570000"/>
              <a:gd name="connsiteY4" fmla="*/ 70455 h 572512"/>
              <a:gd name="connsiteX5" fmla="*/ 0 w 570000"/>
              <a:gd name="connsiteY5" fmla="*/ 448403 h 572512"/>
              <a:gd name="connsiteX6" fmla="*/ 317453 w 570000"/>
              <a:gd name="connsiteY6" fmla="*/ 47250 h 572512"/>
              <a:gd name="connsiteX7" fmla="*/ 478987 w 570000"/>
              <a:gd name="connsiteY7" fmla="*/ 124170 h 572512"/>
              <a:gd name="connsiteX8" fmla="*/ 348218 w 570000"/>
              <a:gd name="connsiteY8" fmla="*/ 153480 h 572512"/>
              <a:gd name="connsiteX9" fmla="*/ 236858 w 570000"/>
              <a:gd name="connsiteY9" fmla="*/ 178440 h 572512"/>
              <a:gd name="connsiteX10" fmla="*/ 86715 w 570000"/>
              <a:gd name="connsiteY10" fmla="*/ 97590 h 572512"/>
              <a:gd name="connsiteX11" fmla="*/ 45000 w 570000"/>
              <a:gd name="connsiteY11" fmla="*/ 421523 h 572512"/>
              <a:gd name="connsiteX12" fmla="*/ 45000 w 570000"/>
              <a:gd name="connsiteY12" fmla="*/ 126240 h 572512"/>
              <a:gd name="connsiteX13" fmla="*/ 211088 w 570000"/>
              <a:gd name="connsiteY13" fmla="*/ 215677 h 572512"/>
              <a:gd name="connsiteX14" fmla="*/ 211088 w 570000"/>
              <a:gd name="connsiteY14" fmla="*/ 510960 h 572512"/>
              <a:gd name="connsiteX15" fmla="*/ 525000 w 570000"/>
              <a:gd name="connsiteY15" fmla="*/ 455138 h 572512"/>
              <a:gd name="connsiteX16" fmla="*/ 256088 w 570000"/>
              <a:gd name="connsiteY16" fmla="*/ 520050 h 572512"/>
              <a:gd name="connsiteX17" fmla="*/ 256088 w 570000"/>
              <a:gd name="connsiteY17" fmla="*/ 220252 h 572512"/>
              <a:gd name="connsiteX18" fmla="*/ 372968 w 570000"/>
              <a:gd name="connsiteY18" fmla="*/ 194048 h 572512"/>
              <a:gd name="connsiteX19" fmla="*/ 525000 w 570000"/>
              <a:gd name="connsiteY19" fmla="*/ 159975 h 57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0000" h="572512">
                <a:moveTo>
                  <a:pt x="230498" y="572513"/>
                </a:moveTo>
                <a:lnTo>
                  <a:pt x="570000" y="490568"/>
                </a:lnTo>
                <a:lnTo>
                  <a:pt x="570000" y="117667"/>
                </a:lnTo>
                <a:lnTo>
                  <a:pt x="322905" y="0"/>
                </a:lnTo>
                <a:lnTo>
                  <a:pt x="0" y="70455"/>
                </a:lnTo>
                <a:lnTo>
                  <a:pt x="0" y="448403"/>
                </a:lnTo>
                <a:close/>
                <a:moveTo>
                  <a:pt x="317453" y="47250"/>
                </a:moveTo>
                <a:lnTo>
                  <a:pt x="478987" y="124170"/>
                </a:lnTo>
                <a:lnTo>
                  <a:pt x="348218" y="153480"/>
                </a:lnTo>
                <a:lnTo>
                  <a:pt x="236858" y="178440"/>
                </a:lnTo>
                <a:lnTo>
                  <a:pt x="86715" y="97590"/>
                </a:lnTo>
                <a:close/>
                <a:moveTo>
                  <a:pt x="45000" y="421523"/>
                </a:moveTo>
                <a:lnTo>
                  <a:pt x="45000" y="126240"/>
                </a:lnTo>
                <a:lnTo>
                  <a:pt x="211088" y="215677"/>
                </a:lnTo>
                <a:lnTo>
                  <a:pt x="211088" y="510960"/>
                </a:lnTo>
                <a:close/>
                <a:moveTo>
                  <a:pt x="525000" y="455138"/>
                </a:moveTo>
                <a:lnTo>
                  <a:pt x="256088" y="520050"/>
                </a:lnTo>
                <a:lnTo>
                  <a:pt x="256088" y="220252"/>
                </a:lnTo>
                <a:lnTo>
                  <a:pt x="372968" y="194048"/>
                </a:lnTo>
                <a:lnTo>
                  <a:pt x="525000" y="159975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9" name="图形 41" descr="多维数据集 纯色填充">
            <a:extLst>
              <a:ext uri="{FF2B5EF4-FFF2-40B4-BE49-F238E27FC236}">
                <a16:creationId xmlns:a16="http://schemas.microsoft.com/office/drawing/2014/main" id="{0F62BFC4-1ACA-45A4-B77D-4FCBE02C7C45}"/>
              </a:ext>
            </a:extLst>
          </p:cNvPr>
          <p:cNvSpPr/>
          <p:nvPr/>
        </p:nvSpPr>
        <p:spPr>
          <a:xfrm>
            <a:off x="2800364" y="2518794"/>
            <a:ext cx="15000" cy="30000"/>
          </a:xfrm>
          <a:custGeom>
            <a:avLst/>
            <a:gdLst>
              <a:gd name="connsiteX0" fmla="*/ 0 w 15000"/>
              <a:gd name="connsiteY0" fmla="*/ 0 h 30000"/>
              <a:gd name="connsiteX1" fmla="*/ 15000 w 15000"/>
              <a:gd name="connsiteY1" fmla="*/ 0 h 30000"/>
              <a:gd name="connsiteX2" fmla="*/ 15000 w 15000"/>
              <a:gd name="connsiteY2" fmla="*/ 30000 h 30000"/>
              <a:gd name="connsiteX3" fmla="*/ 0 w 15000"/>
              <a:gd name="connsiteY3" fmla="*/ 30000 h 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" h="30000">
                <a:moveTo>
                  <a:pt x="0" y="0"/>
                </a:moveTo>
                <a:lnTo>
                  <a:pt x="15000" y="0"/>
                </a:lnTo>
                <a:lnTo>
                  <a:pt x="15000" y="3000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1" name="图形 41" descr="多维数据集 纯色填充">
            <a:extLst>
              <a:ext uri="{FF2B5EF4-FFF2-40B4-BE49-F238E27FC236}">
                <a16:creationId xmlns:a16="http://schemas.microsoft.com/office/drawing/2014/main" id="{EC22914E-92B0-40ED-9E28-07E54B1E3B05}"/>
              </a:ext>
            </a:extLst>
          </p:cNvPr>
          <p:cNvSpPr/>
          <p:nvPr/>
        </p:nvSpPr>
        <p:spPr>
          <a:xfrm>
            <a:off x="2800364" y="2676294"/>
            <a:ext cx="15000" cy="30000"/>
          </a:xfrm>
          <a:custGeom>
            <a:avLst/>
            <a:gdLst>
              <a:gd name="connsiteX0" fmla="*/ 0 w 15000"/>
              <a:gd name="connsiteY0" fmla="*/ 0 h 30000"/>
              <a:gd name="connsiteX1" fmla="*/ 15000 w 15000"/>
              <a:gd name="connsiteY1" fmla="*/ 0 h 30000"/>
              <a:gd name="connsiteX2" fmla="*/ 15000 w 15000"/>
              <a:gd name="connsiteY2" fmla="*/ 30000 h 30000"/>
              <a:gd name="connsiteX3" fmla="*/ 0 w 15000"/>
              <a:gd name="connsiteY3" fmla="*/ 30000 h 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" h="30000">
                <a:moveTo>
                  <a:pt x="0" y="0"/>
                </a:moveTo>
                <a:lnTo>
                  <a:pt x="15000" y="0"/>
                </a:lnTo>
                <a:lnTo>
                  <a:pt x="15000" y="3000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3" name="图形 41" descr="多维数据集 纯色填充">
            <a:extLst>
              <a:ext uri="{FF2B5EF4-FFF2-40B4-BE49-F238E27FC236}">
                <a16:creationId xmlns:a16="http://schemas.microsoft.com/office/drawing/2014/main" id="{648C85FF-E568-4D23-B53C-77F563B64F25}"/>
              </a:ext>
            </a:extLst>
          </p:cNvPr>
          <p:cNvSpPr/>
          <p:nvPr/>
        </p:nvSpPr>
        <p:spPr>
          <a:xfrm>
            <a:off x="2800364" y="2728794"/>
            <a:ext cx="15000" cy="30000"/>
          </a:xfrm>
          <a:custGeom>
            <a:avLst/>
            <a:gdLst>
              <a:gd name="connsiteX0" fmla="*/ 0 w 15000"/>
              <a:gd name="connsiteY0" fmla="*/ 0 h 30000"/>
              <a:gd name="connsiteX1" fmla="*/ 15000 w 15000"/>
              <a:gd name="connsiteY1" fmla="*/ 0 h 30000"/>
              <a:gd name="connsiteX2" fmla="*/ 15000 w 15000"/>
              <a:gd name="connsiteY2" fmla="*/ 30000 h 30000"/>
              <a:gd name="connsiteX3" fmla="*/ 0 w 15000"/>
              <a:gd name="connsiteY3" fmla="*/ 30000 h 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" h="30000">
                <a:moveTo>
                  <a:pt x="0" y="0"/>
                </a:moveTo>
                <a:lnTo>
                  <a:pt x="15000" y="0"/>
                </a:lnTo>
                <a:lnTo>
                  <a:pt x="15000" y="3000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5" name="图形 41" descr="多维数据集 纯色填充">
            <a:extLst>
              <a:ext uri="{FF2B5EF4-FFF2-40B4-BE49-F238E27FC236}">
                <a16:creationId xmlns:a16="http://schemas.microsoft.com/office/drawing/2014/main" id="{F8004D10-B1C7-48E8-AAB9-FEAE6054D953}"/>
              </a:ext>
            </a:extLst>
          </p:cNvPr>
          <p:cNvSpPr/>
          <p:nvPr/>
        </p:nvSpPr>
        <p:spPr>
          <a:xfrm>
            <a:off x="2800364" y="2571294"/>
            <a:ext cx="15000" cy="30000"/>
          </a:xfrm>
          <a:custGeom>
            <a:avLst/>
            <a:gdLst>
              <a:gd name="connsiteX0" fmla="*/ 0 w 15000"/>
              <a:gd name="connsiteY0" fmla="*/ 0 h 30000"/>
              <a:gd name="connsiteX1" fmla="*/ 15000 w 15000"/>
              <a:gd name="connsiteY1" fmla="*/ 0 h 30000"/>
              <a:gd name="connsiteX2" fmla="*/ 15000 w 15000"/>
              <a:gd name="connsiteY2" fmla="*/ 30000 h 30000"/>
              <a:gd name="connsiteX3" fmla="*/ 0 w 15000"/>
              <a:gd name="connsiteY3" fmla="*/ 30000 h 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" h="30000">
                <a:moveTo>
                  <a:pt x="0" y="0"/>
                </a:moveTo>
                <a:lnTo>
                  <a:pt x="15000" y="0"/>
                </a:lnTo>
                <a:lnTo>
                  <a:pt x="15000" y="3000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7" name="图形 41" descr="多维数据集 纯色填充">
            <a:extLst>
              <a:ext uri="{FF2B5EF4-FFF2-40B4-BE49-F238E27FC236}">
                <a16:creationId xmlns:a16="http://schemas.microsoft.com/office/drawing/2014/main" id="{9515681E-79F4-4B51-B6AC-C0443F7965D3}"/>
              </a:ext>
            </a:extLst>
          </p:cNvPr>
          <p:cNvSpPr/>
          <p:nvPr/>
        </p:nvSpPr>
        <p:spPr>
          <a:xfrm>
            <a:off x="2800364" y="2781294"/>
            <a:ext cx="15000" cy="30000"/>
          </a:xfrm>
          <a:custGeom>
            <a:avLst/>
            <a:gdLst>
              <a:gd name="connsiteX0" fmla="*/ 0 w 15000"/>
              <a:gd name="connsiteY0" fmla="*/ 0 h 30000"/>
              <a:gd name="connsiteX1" fmla="*/ 15000 w 15000"/>
              <a:gd name="connsiteY1" fmla="*/ 0 h 30000"/>
              <a:gd name="connsiteX2" fmla="*/ 15000 w 15000"/>
              <a:gd name="connsiteY2" fmla="*/ 30000 h 30000"/>
              <a:gd name="connsiteX3" fmla="*/ 0 w 15000"/>
              <a:gd name="connsiteY3" fmla="*/ 30000 h 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" h="30000">
                <a:moveTo>
                  <a:pt x="0" y="0"/>
                </a:moveTo>
                <a:lnTo>
                  <a:pt x="15000" y="0"/>
                </a:lnTo>
                <a:lnTo>
                  <a:pt x="15000" y="3000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9" name="图形 41" descr="多维数据集 纯色填充">
            <a:extLst>
              <a:ext uri="{FF2B5EF4-FFF2-40B4-BE49-F238E27FC236}">
                <a16:creationId xmlns:a16="http://schemas.microsoft.com/office/drawing/2014/main" id="{0D58E90E-3A44-4A40-9E9F-A0E1638844EB}"/>
              </a:ext>
            </a:extLst>
          </p:cNvPr>
          <p:cNvSpPr/>
          <p:nvPr/>
        </p:nvSpPr>
        <p:spPr>
          <a:xfrm rot="17660640">
            <a:off x="2919064" y="2864981"/>
            <a:ext cx="14999" cy="29999"/>
          </a:xfrm>
          <a:custGeom>
            <a:avLst/>
            <a:gdLst>
              <a:gd name="connsiteX0" fmla="*/ 0 w 14999"/>
              <a:gd name="connsiteY0" fmla="*/ 0 h 29999"/>
              <a:gd name="connsiteX1" fmla="*/ 15000 w 14999"/>
              <a:gd name="connsiteY1" fmla="*/ 0 h 29999"/>
              <a:gd name="connsiteX2" fmla="*/ 15000 w 14999"/>
              <a:gd name="connsiteY2" fmla="*/ 30000 h 29999"/>
              <a:gd name="connsiteX3" fmla="*/ 0 w 14999"/>
              <a:gd name="connsiteY3" fmla="*/ 30000 h 2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99" h="29999">
                <a:moveTo>
                  <a:pt x="0" y="0"/>
                </a:moveTo>
                <a:lnTo>
                  <a:pt x="15000" y="0"/>
                </a:lnTo>
                <a:lnTo>
                  <a:pt x="15000" y="3000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1" name="图形 41" descr="多维数据集 纯色填充">
            <a:extLst>
              <a:ext uri="{FF2B5EF4-FFF2-40B4-BE49-F238E27FC236}">
                <a16:creationId xmlns:a16="http://schemas.microsoft.com/office/drawing/2014/main" id="{AE79C785-5256-4303-B318-4BB076066E5A}"/>
              </a:ext>
            </a:extLst>
          </p:cNvPr>
          <p:cNvSpPr/>
          <p:nvPr/>
        </p:nvSpPr>
        <p:spPr>
          <a:xfrm rot="20862480">
            <a:off x="2766271" y="2824591"/>
            <a:ext cx="29999" cy="14999"/>
          </a:xfrm>
          <a:custGeom>
            <a:avLst/>
            <a:gdLst>
              <a:gd name="connsiteX0" fmla="*/ 0 w 29999"/>
              <a:gd name="connsiteY0" fmla="*/ 0 h 14999"/>
              <a:gd name="connsiteX1" fmla="*/ 30000 w 29999"/>
              <a:gd name="connsiteY1" fmla="*/ 0 h 14999"/>
              <a:gd name="connsiteX2" fmla="*/ 30000 w 29999"/>
              <a:gd name="connsiteY2" fmla="*/ 15000 h 14999"/>
              <a:gd name="connsiteX3" fmla="*/ 0 w 29999"/>
              <a:gd name="connsiteY3" fmla="*/ 15000 h 1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99" h="14999">
                <a:moveTo>
                  <a:pt x="0" y="0"/>
                </a:moveTo>
                <a:lnTo>
                  <a:pt x="30000" y="0"/>
                </a:lnTo>
                <a:lnTo>
                  <a:pt x="30000" y="15000"/>
                </a:lnTo>
                <a:lnTo>
                  <a:pt x="0" y="1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2" name="图形 41" descr="多维数据集 纯色填充">
            <a:extLst>
              <a:ext uri="{FF2B5EF4-FFF2-40B4-BE49-F238E27FC236}">
                <a16:creationId xmlns:a16="http://schemas.microsoft.com/office/drawing/2014/main" id="{AA8E7DDB-5563-43BE-83B2-866B97090CCA}"/>
              </a:ext>
            </a:extLst>
          </p:cNvPr>
          <p:cNvSpPr/>
          <p:nvPr/>
        </p:nvSpPr>
        <p:spPr>
          <a:xfrm rot="20862480">
            <a:off x="2561100" y="2869359"/>
            <a:ext cx="29999" cy="14999"/>
          </a:xfrm>
          <a:custGeom>
            <a:avLst/>
            <a:gdLst>
              <a:gd name="connsiteX0" fmla="*/ 0 w 29999"/>
              <a:gd name="connsiteY0" fmla="*/ 0 h 14999"/>
              <a:gd name="connsiteX1" fmla="*/ 30000 w 29999"/>
              <a:gd name="connsiteY1" fmla="*/ 0 h 14999"/>
              <a:gd name="connsiteX2" fmla="*/ 30000 w 29999"/>
              <a:gd name="connsiteY2" fmla="*/ 15000 h 14999"/>
              <a:gd name="connsiteX3" fmla="*/ 0 w 29999"/>
              <a:gd name="connsiteY3" fmla="*/ 15000 h 1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99" h="14999">
                <a:moveTo>
                  <a:pt x="0" y="0"/>
                </a:moveTo>
                <a:lnTo>
                  <a:pt x="30000" y="0"/>
                </a:lnTo>
                <a:lnTo>
                  <a:pt x="30000" y="15000"/>
                </a:lnTo>
                <a:lnTo>
                  <a:pt x="0" y="1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3" name="图形 41" descr="多维数据集 纯色填充">
            <a:extLst>
              <a:ext uri="{FF2B5EF4-FFF2-40B4-BE49-F238E27FC236}">
                <a16:creationId xmlns:a16="http://schemas.microsoft.com/office/drawing/2014/main" id="{9FD104D6-13F4-466D-9CAD-4497D5E9A34E}"/>
              </a:ext>
            </a:extLst>
          </p:cNvPr>
          <p:cNvSpPr/>
          <p:nvPr/>
        </p:nvSpPr>
        <p:spPr>
          <a:xfrm rot="17660221">
            <a:off x="2871223" y="2843350"/>
            <a:ext cx="14999" cy="29992"/>
          </a:xfrm>
          <a:custGeom>
            <a:avLst/>
            <a:gdLst>
              <a:gd name="connsiteX0" fmla="*/ 0 w 14999"/>
              <a:gd name="connsiteY0" fmla="*/ 0 h 29992"/>
              <a:gd name="connsiteX1" fmla="*/ 15000 w 14999"/>
              <a:gd name="connsiteY1" fmla="*/ 0 h 29992"/>
              <a:gd name="connsiteX2" fmla="*/ 15000 w 14999"/>
              <a:gd name="connsiteY2" fmla="*/ 29992 h 29992"/>
              <a:gd name="connsiteX3" fmla="*/ 0 w 14999"/>
              <a:gd name="connsiteY3" fmla="*/ 29992 h 2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99" h="29992">
                <a:moveTo>
                  <a:pt x="0" y="0"/>
                </a:moveTo>
                <a:lnTo>
                  <a:pt x="15000" y="0"/>
                </a:lnTo>
                <a:lnTo>
                  <a:pt x="15000" y="29992"/>
                </a:lnTo>
                <a:lnTo>
                  <a:pt x="0" y="29992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4" name="图形 41" descr="多维数据集 纯色填充">
            <a:extLst>
              <a:ext uri="{FF2B5EF4-FFF2-40B4-BE49-F238E27FC236}">
                <a16:creationId xmlns:a16="http://schemas.microsoft.com/office/drawing/2014/main" id="{8D8D6FE8-E0E2-49E2-9DB0-1DCDC751C5F9}"/>
              </a:ext>
            </a:extLst>
          </p:cNvPr>
          <p:cNvSpPr/>
          <p:nvPr/>
        </p:nvSpPr>
        <p:spPr>
          <a:xfrm rot="17660640">
            <a:off x="2966896" y="2886621"/>
            <a:ext cx="14999" cy="29999"/>
          </a:xfrm>
          <a:custGeom>
            <a:avLst/>
            <a:gdLst>
              <a:gd name="connsiteX0" fmla="*/ 0 w 14999"/>
              <a:gd name="connsiteY0" fmla="*/ 0 h 29999"/>
              <a:gd name="connsiteX1" fmla="*/ 15000 w 14999"/>
              <a:gd name="connsiteY1" fmla="*/ 0 h 29999"/>
              <a:gd name="connsiteX2" fmla="*/ 15000 w 14999"/>
              <a:gd name="connsiteY2" fmla="*/ 30000 h 29999"/>
              <a:gd name="connsiteX3" fmla="*/ 0 w 14999"/>
              <a:gd name="connsiteY3" fmla="*/ 30000 h 2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99" h="29999">
                <a:moveTo>
                  <a:pt x="0" y="0"/>
                </a:moveTo>
                <a:lnTo>
                  <a:pt x="15000" y="0"/>
                </a:lnTo>
                <a:lnTo>
                  <a:pt x="15000" y="3000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" name="图形 41" descr="多维数据集 纯色填充">
            <a:extLst>
              <a:ext uri="{FF2B5EF4-FFF2-40B4-BE49-F238E27FC236}">
                <a16:creationId xmlns:a16="http://schemas.microsoft.com/office/drawing/2014/main" id="{4ECB570F-2227-4204-93D7-D0259C3C5379}"/>
              </a:ext>
            </a:extLst>
          </p:cNvPr>
          <p:cNvSpPr/>
          <p:nvPr/>
        </p:nvSpPr>
        <p:spPr>
          <a:xfrm rot="17660221">
            <a:off x="2823402" y="2821706"/>
            <a:ext cx="14999" cy="29999"/>
          </a:xfrm>
          <a:custGeom>
            <a:avLst/>
            <a:gdLst>
              <a:gd name="connsiteX0" fmla="*/ 0 w 14999"/>
              <a:gd name="connsiteY0" fmla="*/ 0 h 29999"/>
              <a:gd name="connsiteX1" fmla="*/ 15000 w 14999"/>
              <a:gd name="connsiteY1" fmla="*/ 0 h 29999"/>
              <a:gd name="connsiteX2" fmla="*/ 15000 w 14999"/>
              <a:gd name="connsiteY2" fmla="*/ 30000 h 29999"/>
              <a:gd name="connsiteX3" fmla="*/ 0 w 14999"/>
              <a:gd name="connsiteY3" fmla="*/ 30000 h 2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99" h="29999">
                <a:moveTo>
                  <a:pt x="0" y="0"/>
                </a:moveTo>
                <a:lnTo>
                  <a:pt x="15000" y="0"/>
                </a:lnTo>
                <a:lnTo>
                  <a:pt x="15000" y="3000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6" name="图形 41" descr="多维数据集 纯色填充">
            <a:extLst>
              <a:ext uri="{FF2B5EF4-FFF2-40B4-BE49-F238E27FC236}">
                <a16:creationId xmlns:a16="http://schemas.microsoft.com/office/drawing/2014/main" id="{C9394C05-82DE-4EAA-8620-7EC1FE367ACD}"/>
              </a:ext>
            </a:extLst>
          </p:cNvPr>
          <p:cNvSpPr/>
          <p:nvPr/>
        </p:nvSpPr>
        <p:spPr>
          <a:xfrm rot="20862480">
            <a:off x="2612389" y="2858171"/>
            <a:ext cx="29999" cy="14999"/>
          </a:xfrm>
          <a:custGeom>
            <a:avLst/>
            <a:gdLst>
              <a:gd name="connsiteX0" fmla="*/ 0 w 29999"/>
              <a:gd name="connsiteY0" fmla="*/ 0 h 14999"/>
              <a:gd name="connsiteX1" fmla="*/ 30000 w 29999"/>
              <a:gd name="connsiteY1" fmla="*/ 0 h 14999"/>
              <a:gd name="connsiteX2" fmla="*/ 30000 w 29999"/>
              <a:gd name="connsiteY2" fmla="*/ 15000 h 14999"/>
              <a:gd name="connsiteX3" fmla="*/ 0 w 29999"/>
              <a:gd name="connsiteY3" fmla="*/ 15000 h 1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99" h="14999">
                <a:moveTo>
                  <a:pt x="0" y="0"/>
                </a:moveTo>
                <a:lnTo>
                  <a:pt x="30000" y="0"/>
                </a:lnTo>
                <a:lnTo>
                  <a:pt x="30000" y="15000"/>
                </a:lnTo>
                <a:lnTo>
                  <a:pt x="0" y="1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7" name="图形 41" descr="多维数据集 纯色填充">
            <a:extLst>
              <a:ext uri="{FF2B5EF4-FFF2-40B4-BE49-F238E27FC236}">
                <a16:creationId xmlns:a16="http://schemas.microsoft.com/office/drawing/2014/main" id="{4E158E3F-CD09-4D56-B1CF-779CFB41EAC5}"/>
              </a:ext>
            </a:extLst>
          </p:cNvPr>
          <p:cNvSpPr/>
          <p:nvPr/>
        </p:nvSpPr>
        <p:spPr>
          <a:xfrm rot="20862480">
            <a:off x="2663686" y="2846982"/>
            <a:ext cx="29999" cy="14999"/>
          </a:xfrm>
          <a:custGeom>
            <a:avLst/>
            <a:gdLst>
              <a:gd name="connsiteX0" fmla="*/ 0 w 29999"/>
              <a:gd name="connsiteY0" fmla="*/ 0 h 14999"/>
              <a:gd name="connsiteX1" fmla="*/ 30000 w 29999"/>
              <a:gd name="connsiteY1" fmla="*/ 0 h 14999"/>
              <a:gd name="connsiteX2" fmla="*/ 30000 w 29999"/>
              <a:gd name="connsiteY2" fmla="*/ 15000 h 14999"/>
              <a:gd name="connsiteX3" fmla="*/ 0 w 29999"/>
              <a:gd name="connsiteY3" fmla="*/ 15000 h 1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99" h="14999">
                <a:moveTo>
                  <a:pt x="0" y="0"/>
                </a:moveTo>
                <a:lnTo>
                  <a:pt x="30000" y="0"/>
                </a:lnTo>
                <a:lnTo>
                  <a:pt x="30000" y="15000"/>
                </a:lnTo>
                <a:lnTo>
                  <a:pt x="0" y="1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8" name="图形 43" descr="切割 纯色填充">
            <a:extLst>
              <a:ext uri="{FF2B5EF4-FFF2-40B4-BE49-F238E27FC236}">
                <a16:creationId xmlns:a16="http://schemas.microsoft.com/office/drawing/2014/main" id="{A52CC4F4-D91A-415C-9657-AB8A4F415A12}"/>
              </a:ext>
            </a:extLst>
          </p:cNvPr>
          <p:cNvSpPr/>
          <p:nvPr/>
        </p:nvSpPr>
        <p:spPr>
          <a:xfrm>
            <a:off x="3356958" y="2524219"/>
            <a:ext cx="577630" cy="434486"/>
          </a:xfrm>
          <a:custGeom>
            <a:avLst/>
            <a:gdLst>
              <a:gd name="connsiteX0" fmla="*/ 11755 w 577630"/>
              <a:gd name="connsiteY0" fmla="*/ 44884 h 434486"/>
              <a:gd name="connsiteX1" fmla="*/ 44335 w 577630"/>
              <a:gd name="connsiteY1" fmla="*/ 165402 h 434486"/>
              <a:gd name="connsiteX2" fmla="*/ 63835 w 577630"/>
              <a:gd name="connsiteY2" fmla="*/ 173547 h 434486"/>
              <a:gd name="connsiteX3" fmla="*/ 139248 w 577630"/>
              <a:gd name="connsiteY3" fmla="*/ 205302 h 434486"/>
              <a:gd name="connsiteX4" fmla="*/ 168130 w 577630"/>
              <a:gd name="connsiteY4" fmla="*/ 217527 h 434486"/>
              <a:gd name="connsiteX5" fmla="*/ 139248 w 577630"/>
              <a:gd name="connsiteY5" fmla="*/ 229752 h 434486"/>
              <a:gd name="connsiteX6" fmla="*/ 63820 w 577630"/>
              <a:gd name="connsiteY6" fmla="*/ 261507 h 434486"/>
              <a:gd name="connsiteX7" fmla="*/ 44320 w 577630"/>
              <a:gd name="connsiteY7" fmla="*/ 269652 h 434486"/>
              <a:gd name="connsiteX8" fmla="*/ 11745 w 577630"/>
              <a:gd name="connsiteY8" fmla="*/ 390166 h 434486"/>
              <a:gd name="connsiteX9" fmla="*/ 132260 w 577630"/>
              <a:gd name="connsiteY9" fmla="*/ 422742 h 434486"/>
              <a:gd name="connsiteX10" fmla="*/ 164838 w 577630"/>
              <a:gd name="connsiteY10" fmla="*/ 302232 h 434486"/>
              <a:gd name="connsiteX11" fmla="*/ 147588 w 577630"/>
              <a:gd name="connsiteY11" fmla="*/ 281232 h 434486"/>
              <a:gd name="connsiteX12" fmla="*/ 240715 w 577630"/>
              <a:gd name="connsiteY12" fmla="*/ 269929 h 434486"/>
              <a:gd name="connsiteX13" fmla="*/ 263508 w 577630"/>
              <a:gd name="connsiteY13" fmla="*/ 257929 h 434486"/>
              <a:gd name="connsiteX14" fmla="*/ 268045 w 577630"/>
              <a:gd name="connsiteY14" fmla="*/ 259849 h 434486"/>
              <a:gd name="connsiteX15" fmla="*/ 492340 w 577630"/>
              <a:gd name="connsiteY15" fmla="*/ 353794 h 434486"/>
              <a:gd name="connsiteX16" fmla="*/ 577630 w 577630"/>
              <a:gd name="connsiteY16" fmla="*/ 343174 h 434486"/>
              <a:gd name="connsiteX17" fmla="*/ 370420 w 577630"/>
              <a:gd name="connsiteY17" fmla="*/ 233929 h 434486"/>
              <a:gd name="connsiteX18" fmla="*/ 339535 w 577630"/>
              <a:gd name="connsiteY18" fmla="*/ 217497 h 434486"/>
              <a:gd name="connsiteX19" fmla="*/ 370420 w 577630"/>
              <a:gd name="connsiteY19" fmla="*/ 201064 h 434486"/>
              <a:gd name="connsiteX20" fmla="*/ 577630 w 577630"/>
              <a:gd name="connsiteY20" fmla="*/ 91872 h 434486"/>
              <a:gd name="connsiteX21" fmla="*/ 492340 w 577630"/>
              <a:gd name="connsiteY21" fmla="*/ 81252 h 434486"/>
              <a:gd name="connsiteX22" fmla="*/ 268045 w 577630"/>
              <a:gd name="connsiteY22" fmla="*/ 175227 h 434486"/>
              <a:gd name="connsiteX23" fmla="*/ 263508 w 577630"/>
              <a:gd name="connsiteY23" fmla="*/ 177147 h 434486"/>
              <a:gd name="connsiteX24" fmla="*/ 240715 w 577630"/>
              <a:gd name="connsiteY24" fmla="*/ 165147 h 434486"/>
              <a:gd name="connsiteX25" fmla="*/ 147595 w 577630"/>
              <a:gd name="connsiteY25" fmla="*/ 153814 h 434486"/>
              <a:gd name="connsiteX26" fmla="*/ 164845 w 577630"/>
              <a:gd name="connsiteY26" fmla="*/ 132814 h 434486"/>
              <a:gd name="connsiteX27" fmla="*/ 133147 w 577630"/>
              <a:gd name="connsiteY27" fmla="*/ 12066 h 434486"/>
              <a:gd name="connsiteX28" fmla="*/ 12399 w 577630"/>
              <a:gd name="connsiteY28" fmla="*/ 43764 h 434486"/>
              <a:gd name="connsiteX29" fmla="*/ 11755 w 577630"/>
              <a:gd name="connsiteY29" fmla="*/ 44884 h 434486"/>
              <a:gd name="connsiteX30" fmla="*/ 127548 w 577630"/>
              <a:gd name="connsiteY30" fmla="*/ 323577 h 434486"/>
              <a:gd name="connsiteX31" fmla="*/ 111250 w 577630"/>
              <a:gd name="connsiteY31" fmla="*/ 383832 h 434486"/>
              <a:gd name="connsiteX32" fmla="*/ 50995 w 577630"/>
              <a:gd name="connsiteY32" fmla="*/ 367534 h 434486"/>
              <a:gd name="connsiteX33" fmla="*/ 67293 w 577630"/>
              <a:gd name="connsiteY33" fmla="*/ 307279 h 434486"/>
              <a:gd name="connsiteX34" fmla="*/ 127548 w 577630"/>
              <a:gd name="connsiteY34" fmla="*/ 323577 h 434486"/>
              <a:gd name="connsiteX35" fmla="*/ 257860 w 577630"/>
              <a:gd name="connsiteY35" fmla="*/ 217429 h 434486"/>
              <a:gd name="connsiteX36" fmla="*/ 235750 w 577630"/>
              <a:gd name="connsiteY36" fmla="*/ 239539 h 434486"/>
              <a:gd name="connsiteX37" fmla="*/ 213640 w 577630"/>
              <a:gd name="connsiteY37" fmla="*/ 217429 h 434486"/>
              <a:gd name="connsiteX38" fmla="*/ 235750 w 577630"/>
              <a:gd name="connsiteY38" fmla="*/ 195319 h 434486"/>
              <a:gd name="connsiteX39" fmla="*/ 257860 w 577630"/>
              <a:gd name="connsiteY39" fmla="*/ 217429 h 434486"/>
              <a:gd name="connsiteX40" fmla="*/ 111258 w 577630"/>
              <a:gd name="connsiteY40" fmla="*/ 51222 h 434486"/>
              <a:gd name="connsiteX41" fmla="*/ 127711 w 577630"/>
              <a:gd name="connsiteY41" fmla="*/ 111193 h 434486"/>
              <a:gd name="connsiteX42" fmla="*/ 127548 w 577630"/>
              <a:gd name="connsiteY42" fmla="*/ 111477 h 434486"/>
              <a:gd name="connsiteX43" fmla="*/ 67293 w 577630"/>
              <a:gd name="connsiteY43" fmla="*/ 127767 h 434486"/>
              <a:gd name="connsiteX44" fmla="*/ 50562 w 577630"/>
              <a:gd name="connsiteY44" fmla="*/ 67631 h 434486"/>
              <a:gd name="connsiteX45" fmla="*/ 110697 w 577630"/>
              <a:gd name="connsiteY45" fmla="*/ 50900 h 434486"/>
              <a:gd name="connsiteX46" fmla="*/ 111258 w 577630"/>
              <a:gd name="connsiteY46" fmla="*/ 51222 h 43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77630" h="434486">
                <a:moveTo>
                  <a:pt x="11755" y="44884"/>
                </a:moveTo>
                <a:cubicBezTo>
                  <a:pt x="-12397" y="87178"/>
                  <a:pt x="2163" y="141038"/>
                  <a:pt x="44335" y="165402"/>
                </a:cubicBezTo>
                <a:cubicBezTo>
                  <a:pt x="50634" y="168576"/>
                  <a:pt x="57150" y="171298"/>
                  <a:pt x="63835" y="173547"/>
                </a:cubicBezTo>
                <a:lnTo>
                  <a:pt x="139248" y="205302"/>
                </a:lnTo>
                <a:lnTo>
                  <a:pt x="168130" y="217527"/>
                </a:lnTo>
                <a:lnTo>
                  <a:pt x="139248" y="229752"/>
                </a:lnTo>
                <a:lnTo>
                  <a:pt x="63820" y="261507"/>
                </a:lnTo>
                <a:cubicBezTo>
                  <a:pt x="57135" y="263756"/>
                  <a:pt x="50619" y="266478"/>
                  <a:pt x="44320" y="269652"/>
                </a:cubicBezTo>
                <a:cubicBezTo>
                  <a:pt x="2046" y="293935"/>
                  <a:pt x="-12539" y="347892"/>
                  <a:pt x="11745" y="390166"/>
                </a:cubicBezTo>
                <a:cubicBezTo>
                  <a:pt x="36029" y="432442"/>
                  <a:pt x="89985" y="447025"/>
                  <a:pt x="132260" y="422742"/>
                </a:cubicBezTo>
                <a:cubicBezTo>
                  <a:pt x="174532" y="398459"/>
                  <a:pt x="189117" y="344506"/>
                  <a:pt x="164838" y="302232"/>
                </a:cubicBezTo>
                <a:cubicBezTo>
                  <a:pt x="160236" y="294362"/>
                  <a:pt x="154414" y="287274"/>
                  <a:pt x="147588" y="281232"/>
                </a:cubicBezTo>
                <a:lnTo>
                  <a:pt x="240715" y="269929"/>
                </a:lnTo>
                <a:lnTo>
                  <a:pt x="263508" y="257929"/>
                </a:lnTo>
                <a:lnTo>
                  <a:pt x="268045" y="259849"/>
                </a:lnTo>
                <a:lnTo>
                  <a:pt x="492340" y="353794"/>
                </a:lnTo>
                <a:lnTo>
                  <a:pt x="577630" y="343174"/>
                </a:lnTo>
                <a:lnTo>
                  <a:pt x="370420" y="233929"/>
                </a:lnTo>
                <a:lnTo>
                  <a:pt x="339535" y="217497"/>
                </a:lnTo>
                <a:lnTo>
                  <a:pt x="370420" y="201064"/>
                </a:lnTo>
                <a:lnTo>
                  <a:pt x="577630" y="91872"/>
                </a:lnTo>
                <a:lnTo>
                  <a:pt x="492340" y="81252"/>
                </a:lnTo>
                <a:lnTo>
                  <a:pt x="268045" y="175227"/>
                </a:lnTo>
                <a:lnTo>
                  <a:pt x="263508" y="177147"/>
                </a:lnTo>
                <a:lnTo>
                  <a:pt x="240715" y="165147"/>
                </a:lnTo>
                <a:lnTo>
                  <a:pt x="147595" y="153814"/>
                </a:lnTo>
                <a:cubicBezTo>
                  <a:pt x="154422" y="147773"/>
                  <a:pt x="160245" y="140684"/>
                  <a:pt x="164845" y="132814"/>
                </a:cubicBezTo>
                <a:cubicBezTo>
                  <a:pt x="189435" y="90718"/>
                  <a:pt x="175244" y="36657"/>
                  <a:pt x="133147" y="12066"/>
                </a:cubicBezTo>
                <a:cubicBezTo>
                  <a:pt x="91050" y="-12524"/>
                  <a:pt x="36989" y="1667"/>
                  <a:pt x="12399" y="43764"/>
                </a:cubicBezTo>
                <a:cubicBezTo>
                  <a:pt x="12181" y="44136"/>
                  <a:pt x="11967" y="44509"/>
                  <a:pt x="11755" y="44884"/>
                </a:cubicBezTo>
                <a:close/>
                <a:moveTo>
                  <a:pt x="127548" y="323577"/>
                </a:moveTo>
                <a:cubicBezTo>
                  <a:pt x="139686" y="344716"/>
                  <a:pt x="132390" y="371693"/>
                  <a:pt x="111250" y="383832"/>
                </a:cubicBezTo>
                <a:cubicBezTo>
                  <a:pt x="90111" y="395970"/>
                  <a:pt x="63134" y="388673"/>
                  <a:pt x="50995" y="367534"/>
                </a:cubicBezTo>
                <a:cubicBezTo>
                  <a:pt x="38857" y="346395"/>
                  <a:pt x="46154" y="319418"/>
                  <a:pt x="67293" y="307279"/>
                </a:cubicBezTo>
                <a:cubicBezTo>
                  <a:pt x="88467" y="295411"/>
                  <a:pt x="115243" y="302654"/>
                  <a:pt x="127548" y="323577"/>
                </a:cubicBezTo>
                <a:close/>
                <a:moveTo>
                  <a:pt x="257860" y="217429"/>
                </a:moveTo>
                <a:cubicBezTo>
                  <a:pt x="257860" y="229640"/>
                  <a:pt x="247961" y="239539"/>
                  <a:pt x="235750" y="239539"/>
                </a:cubicBezTo>
                <a:cubicBezTo>
                  <a:pt x="223539" y="239539"/>
                  <a:pt x="213640" y="229640"/>
                  <a:pt x="213640" y="217429"/>
                </a:cubicBezTo>
                <a:cubicBezTo>
                  <a:pt x="213640" y="205219"/>
                  <a:pt x="223539" y="195319"/>
                  <a:pt x="235750" y="195319"/>
                </a:cubicBezTo>
                <a:cubicBezTo>
                  <a:pt x="247961" y="195319"/>
                  <a:pt x="257860" y="205219"/>
                  <a:pt x="257860" y="217429"/>
                </a:cubicBezTo>
                <a:close/>
                <a:moveTo>
                  <a:pt x="111258" y="51222"/>
                </a:moveTo>
                <a:cubicBezTo>
                  <a:pt x="132361" y="63238"/>
                  <a:pt x="139728" y="90088"/>
                  <a:pt x="127711" y="111193"/>
                </a:cubicBezTo>
                <a:cubicBezTo>
                  <a:pt x="127657" y="111287"/>
                  <a:pt x="127602" y="111382"/>
                  <a:pt x="127548" y="111477"/>
                </a:cubicBezTo>
                <a:cubicBezTo>
                  <a:pt x="115243" y="132400"/>
                  <a:pt x="88464" y="139640"/>
                  <a:pt x="67293" y="127767"/>
                </a:cubicBezTo>
                <a:cubicBezTo>
                  <a:pt x="46066" y="115781"/>
                  <a:pt x="38576" y="88858"/>
                  <a:pt x="50562" y="67631"/>
                </a:cubicBezTo>
                <a:cubicBezTo>
                  <a:pt x="62547" y="46405"/>
                  <a:pt x="89471" y="38914"/>
                  <a:pt x="110697" y="50900"/>
                </a:cubicBezTo>
                <a:cubicBezTo>
                  <a:pt x="110885" y="51006"/>
                  <a:pt x="111072" y="51113"/>
                  <a:pt x="111258" y="51222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9" name="图形 43" descr="切割 纯色填充">
            <a:extLst>
              <a:ext uri="{FF2B5EF4-FFF2-40B4-BE49-F238E27FC236}">
                <a16:creationId xmlns:a16="http://schemas.microsoft.com/office/drawing/2014/main" id="{A52CC4F4-D91A-415C-9657-AB8A4F415A12}"/>
              </a:ext>
            </a:extLst>
          </p:cNvPr>
          <p:cNvSpPr/>
          <p:nvPr/>
        </p:nvSpPr>
        <p:spPr>
          <a:xfrm>
            <a:off x="3957089" y="2727399"/>
            <a:ext cx="60000" cy="30000"/>
          </a:xfrm>
          <a:custGeom>
            <a:avLst/>
            <a:gdLst>
              <a:gd name="connsiteX0" fmla="*/ 0 w 60000"/>
              <a:gd name="connsiteY0" fmla="*/ 0 h 30000"/>
              <a:gd name="connsiteX1" fmla="*/ 60000 w 60000"/>
              <a:gd name="connsiteY1" fmla="*/ 0 h 30000"/>
              <a:gd name="connsiteX2" fmla="*/ 60000 w 60000"/>
              <a:gd name="connsiteY2" fmla="*/ 30000 h 30000"/>
              <a:gd name="connsiteX3" fmla="*/ 0 w 60000"/>
              <a:gd name="connsiteY3" fmla="*/ 30000 h 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00" h="30000">
                <a:moveTo>
                  <a:pt x="0" y="0"/>
                </a:moveTo>
                <a:lnTo>
                  <a:pt x="60000" y="0"/>
                </a:lnTo>
                <a:lnTo>
                  <a:pt x="60000" y="3000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0" name="图形 43" descr="切割 纯色填充">
            <a:extLst>
              <a:ext uri="{FF2B5EF4-FFF2-40B4-BE49-F238E27FC236}">
                <a16:creationId xmlns:a16="http://schemas.microsoft.com/office/drawing/2014/main" id="{A52CC4F4-D91A-415C-9657-AB8A4F415A12}"/>
              </a:ext>
            </a:extLst>
          </p:cNvPr>
          <p:cNvSpPr/>
          <p:nvPr/>
        </p:nvSpPr>
        <p:spPr>
          <a:xfrm>
            <a:off x="3867089" y="2727399"/>
            <a:ext cx="60000" cy="30000"/>
          </a:xfrm>
          <a:custGeom>
            <a:avLst/>
            <a:gdLst>
              <a:gd name="connsiteX0" fmla="*/ 0 w 60000"/>
              <a:gd name="connsiteY0" fmla="*/ 0 h 30000"/>
              <a:gd name="connsiteX1" fmla="*/ 60000 w 60000"/>
              <a:gd name="connsiteY1" fmla="*/ 0 h 30000"/>
              <a:gd name="connsiteX2" fmla="*/ 60000 w 60000"/>
              <a:gd name="connsiteY2" fmla="*/ 30000 h 30000"/>
              <a:gd name="connsiteX3" fmla="*/ 0 w 60000"/>
              <a:gd name="connsiteY3" fmla="*/ 30000 h 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00" h="30000">
                <a:moveTo>
                  <a:pt x="0" y="0"/>
                </a:moveTo>
                <a:lnTo>
                  <a:pt x="60000" y="0"/>
                </a:lnTo>
                <a:lnTo>
                  <a:pt x="60000" y="3000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1" name="图形 43" descr="切割 纯色填充">
            <a:extLst>
              <a:ext uri="{FF2B5EF4-FFF2-40B4-BE49-F238E27FC236}">
                <a16:creationId xmlns:a16="http://schemas.microsoft.com/office/drawing/2014/main" id="{A52CC4F4-D91A-415C-9657-AB8A4F415A12}"/>
              </a:ext>
            </a:extLst>
          </p:cNvPr>
          <p:cNvSpPr/>
          <p:nvPr/>
        </p:nvSpPr>
        <p:spPr>
          <a:xfrm>
            <a:off x="3777089" y="2727399"/>
            <a:ext cx="60000" cy="30000"/>
          </a:xfrm>
          <a:custGeom>
            <a:avLst/>
            <a:gdLst>
              <a:gd name="connsiteX0" fmla="*/ 0 w 60000"/>
              <a:gd name="connsiteY0" fmla="*/ 0 h 30000"/>
              <a:gd name="connsiteX1" fmla="*/ 60000 w 60000"/>
              <a:gd name="connsiteY1" fmla="*/ 0 h 30000"/>
              <a:gd name="connsiteX2" fmla="*/ 60000 w 60000"/>
              <a:gd name="connsiteY2" fmla="*/ 30000 h 30000"/>
              <a:gd name="connsiteX3" fmla="*/ 0 w 60000"/>
              <a:gd name="connsiteY3" fmla="*/ 30000 h 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00" h="30000">
                <a:moveTo>
                  <a:pt x="0" y="0"/>
                </a:moveTo>
                <a:lnTo>
                  <a:pt x="60000" y="0"/>
                </a:lnTo>
                <a:lnTo>
                  <a:pt x="60000" y="3000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2" name="图形 45" descr="切割 纯色填充">
            <a:extLst>
              <a:ext uri="{FF2B5EF4-FFF2-40B4-BE49-F238E27FC236}">
                <a16:creationId xmlns:a16="http://schemas.microsoft.com/office/drawing/2014/main" id="{9B0649AD-8641-4911-8D36-504FB4F25D6B}"/>
              </a:ext>
            </a:extLst>
          </p:cNvPr>
          <p:cNvSpPr/>
          <p:nvPr/>
        </p:nvSpPr>
        <p:spPr>
          <a:xfrm>
            <a:off x="4353989" y="2523982"/>
            <a:ext cx="577474" cy="434807"/>
          </a:xfrm>
          <a:custGeom>
            <a:avLst/>
            <a:gdLst>
              <a:gd name="connsiteX0" fmla="*/ 564750 w 577474"/>
              <a:gd name="connsiteY0" fmla="*/ 43667 h 434807"/>
              <a:gd name="connsiteX1" fmla="*/ 444000 w 577474"/>
              <a:gd name="connsiteY1" fmla="*/ 12167 h 434807"/>
              <a:gd name="connsiteX2" fmla="*/ 412500 w 577474"/>
              <a:gd name="connsiteY2" fmla="*/ 132917 h 434807"/>
              <a:gd name="connsiteX3" fmla="*/ 429750 w 577474"/>
              <a:gd name="connsiteY3" fmla="*/ 153917 h 434807"/>
              <a:gd name="connsiteX4" fmla="*/ 336750 w 577474"/>
              <a:gd name="connsiteY4" fmla="*/ 165167 h 434807"/>
              <a:gd name="connsiteX5" fmla="*/ 314250 w 577474"/>
              <a:gd name="connsiteY5" fmla="*/ 177167 h 434807"/>
              <a:gd name="connsiteX6" fmla="*/ 309750 w 577474"/>
              <a:gd name="connsiteY6" fmla="*/ 174917 h 434807"/>
              <a:gd name="connsiteX7" fmla="*/ 85500 w 577474"/>
              <a:gd name="connsiteY7" fmla="*/ 81167 h 434807"/>
              <a:gd name="connsiteX8" fmla="*/ 0 w 577474"/>
              <a:gd name="connsiteY8" fmla="*/ 92417 h 434807"/>
              <a:gd name="connsiteX9" fmla="*/ 207000 w 577474"/>
              <a:gd name="connsiteY9" fmla="*/ 201917 h 434807"/>
              <a:gd name="connsiteX10" fmla="*/ 237750 w 577474"/>
              <a:gd name="connsiteY10" fmla="*/ 218417 h 434807"/>
              <a:gd name="connsiteX11" fmla="*/ 207000 w 577474"/>
              <a:gd name="connsiteY11" fmla="*/ 234917 h 434807"/>
              <a:gd name="connsiteX12" fmla="*/ 0 w 577474"/>
              <a:gd name="connsiteY12" fmla="*/ 343667 h 434807"/>
              <a:gd name="connsiteX13" fmla="*/ 85500 w 577474"/>
              <a:gd name="connsiteY13" fmla="*/ 354167 h 434807"/>
              <a:gd name="connsiteX14" fmla="*/ 309750 w 577474"/>
              <a:gd name="connsiteY14" fmla="*/ 260417 h 434807"/>
              <a:gd name="connsiteX15" fmla="*/ 314250 w 577474"/>
              <a:gd name="connsiteY15" fmla="*/ 258167 h 434807"/>
              <a:gd name="connsiteX16" fmla="*/ 336750 w 577474"/>
              <a:gd name="connsiteY16" fmla="*/ 270167 h 434807"/>
              <a:gd name="connsiteX17" fmla="*/ 429750 w 577474"/>
              <a:gd name="connsiteY17" fmla="*/ 281417 h 434807"/>
              <a:gd name="connsiteX18" fmla="*/ 412500 w 577474"/>
              <a:gd name="connsiteY18" fmla="*/ 302417 h 434807"/>
              <a:gd name="connsiteX19" fmla="*/ 444750 w 577474"/>
              <a:gd name="connsiteY19" fmla="*/ 423167 h 434807"/>
              <a:gd name="connsiteX20" fmla="*/ 565500 w 577474"/>
              <a:gd name="connsiteY20" fmla="*/ 390917 h 434807"/>
              <a:gd name="connsiteX21" fmla="*/ 533250 w 577474"/>
              <a:gd name="connsiteY21" fmla="*/ 270167 h 434807"/>
              <a:gd name="connsiteX22" fmla="*/ 513750 w 577474"/>
              <a:gd name="connsiteY22" fmla="*/ 261917 h 434807"/>
              <a:gd name="connsiteX23" fmla="*/ 438000 w 577474"/>
              <a:gd name="connsiteY23" fmla="*/ 230417 h 434807"/>
              <a:gd name="connsiteX24" fmla="*/ 408750 w 577474"/>
              <a:gd name="connsiteY24" fmla="*/ 218417 h 434807"/>
              <a:gd name="connsiteX25" fmla="*/ 438000 w 577474"/>
              <a:gd name="connsiteY25" fmla="*/ 206417 h 434807"/>
              <a:gd name="connsiteX26" fmla="*/ 513750 w 577474"/>
              <a:gd name="connsiteY26" fmla="*/ 173417 h 434807"/>
              <a:gd name="connsiteX27" fmla="*/ 533250 w 577474"/>
              <a:gd name="connsiteY27" fmla="*/ 165167 h 434807"/>
              <a:gd name="connsiteX28" fmla="*/ 565500 w 577474"/>
              <a:gd name="connsiteY28" fmla="*/ 44417 h 434807"/>
              <a:gd name="connsiteX29" fmla="*/ 564750 w 577474"/>
              <a:gd name="connsiteY29" fmla="*/ 43667 h 434807"/>
              <a:gd name="connsiteX30" fmla="*/ 510000 w 577474"/>
              <a:gd name="connsiteY30" fmla="*/ 307667 h 434807"/>
              <a:gd name="connsiteX31" fmla="*/ 526500 w 577474"/>
              <a:gd name="connsiteY31" fmla="*/ 367667 h 434807"/>
              <a:gd name="connsiteX32" fmla="*/ 466500 w 577474"/>
              <a:gd name="connsiteY32" fmla="*/ 384167 h 434807"/>
              <a:gd name="connsiteX33" fmla="*/ 450000 w 577474"/>
              <a:gd name="connsiteY33" fmla="*/ 324167 h 434807"/>
              <a:gd name="connsiteX34" fmla="*/ 510000 w 577474"/>
              <a:gd name="connsiteY34" fmla="*/ 307667 h 434807"/>
              <a:gd name="connsiteX35" fmla="*/ 342000 w 577474"/>
              <a:gd name="connsiteY35" fmla="*/ 195917 h 434807"/>
              <a:gd name="connsiteX36" fmla="*/ 342000 w 577474"/>
              <a:gd name="connsiteY36" fmla="*/ 195917 h 434807"/>
              <a:gd name="connsiteX37" fmla="*/ 363750 w 577474"/>
              <a:gd name="connsiteY37" fmla="*/ 217667 h 434807"/>
              <a:gd name="connsiteX38" fmla="*/ 342000 w 577474"/>
              <a:gd name="connsiteY38" fmla="*/ 239417 h 434807"/>
              <a:gd name="connsiteX39" fmla="*/ 320250 w 577474"/>
              <a:gd name="connsiteY39" fmla="*/ 217667 h 434807"/>
              <a:gd name="connsiteX40" fmla="*/ 342000 w 577474"/>
              <a:gd name="connsiteY40" fmla="*/ 195917 h 434807"/>
              <a:gd name="connsiteX41" fmla="*/ 466500 w 577474"/>
              <a:gd name="connsiteY41" fmla="*/ 51167 h 434807"/>
              <a:gd name="connsiteX42" fmla="*/ 526500 w 577474"/>
              <a:gd name="connsiteY42" fmla="*/ 67667 h 434807"/>
              <a:gd name="connsiteX43" fmla="*/ 510000 w 577474"/>
              <a:gd name="connsiteY43" fmla="*/ 127667 h 434807"/>
              <a:gd name="connsiteX44" fmla="*/ 450000 w 577474"/>
              <a:gd name="connsiteY44" fmla="*/ 111167 h 434807"/>
              <a:gd name="connsiteX45" fmla="*/ 450000 w 577474"/>
              <a:gd name="connsiteY45" fmla="*/ 111167 h 434807"/>
              <a:gd name="connsiteX46" fmla="*/ 466500 w 577474"/>
              <a:gd name="connsiteY46" fmla="*/ 51167 h 434807"/>
              <a:gd name="connsiteX47" fmla="*/ 466500 w 577474"/>
              <a:gd name="connsiteY47" fmla="*/ 51167 h 434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77474" h="434807">
                <a:moveTo>
                  <a:pt x="564750" y="43667"/>
                </a:moveTo>
                <a:cubicBezTo>
                  <a:pt x="540000" y="1667"/>
                  <a:pt x="486000" y="-12583"/>
                  <a:pt x="444000" y="12167"/>
                </a:cubicBezTo>
                <a:cubicBezTo>
                  <a:pt x="402000" y="36917"/>
                  <a:pt x="387750" y="90917"/>
                  <a:pt x="412500" y="132917"/>
                </a:cubicBezTo>
                <a:cubicBezTo>
                  <a:pt x="417000" y="140417"/>
                  <a:pt x="423000" y="147917"/>
                  <a:pt x="429750" y="153917"/>
                </a:cubicBezTo>
                <a:lnTo>
                  <a:pt x="336750" y="165167"/>
                </a:lnTo>
                <a:lnTo>
                  <a:pt x="314250" y="177167"/>
                </a:lnTo>
                <a:lnTo>
                  <a:pt x="309750" y="174917"/>
                </a:lnTo>
                <a:lnTo>
                  <a:pt x="85500" y="81167"/>
                </a:lnTo>
                <a:lnTo>
                  <a:pt x="0" y="92417"/>
                </a:lnTo>
                <a:lnTo>
                  <a:pt x="207000" y="201917"/>
                </a:lnTo>
                <a:lnTo>
                  <a:pt x="237750" y="218417"/>
                </a:lnTo>
                <a:lnTo>
                  <a:pt x="207000" y="234917"/>
                </a:lnTo>
                <a:lnTo>
                  <a:pt x="0" y="343667"/>
                </a:lnTo>
                <a:lnTo>
                  <a:pt x="85500" y="354167"/>
                </a:lnTo>
                <a:lnTo>
                  <a:pt x="309750" y="260417"/>
                </a:lnTo>
                <a:lnTo>
                  <a:pt x="314250" y="258167"/>
                </a:lnTo>
                <a:lnTo>
                  <a:pt x="336750" y="270167"/>
                </a:lnTo>
                <a:lnTo>
                  <a:pt x="429750" y="281417"/>
                </a:lnTo>
                <a:cubicBezTo>
                  <a:pt x="423000" y="287417"/>
                  <a:pt x="417000" y="294917"/>
                  <a:pt x="412500" y="302417"/>
                </a:cubicBezTo>
                <a:cubicBezTo>
                  <a:pt x="388500" y="344417"/>
                  <a:pt x="402750" y="398417"/>
                  <a:pt x="444750" y="423167"/>
                </a:cubicBezTo>
                <a:cubicBezTo>
                  <a:pt x="486750" y="447167"/>
                  <a:pt x="540750" y="432917"/>
                  <a:pt x="565500" y="390917"/>
                </a:cubicBezTo>
                <a:cubicBezTo>
                  <a:pt x="589500" y="348917"/>
                  <a:pt x="575250" y="294917"/>
                  <a:pt x="533250" y="270167"/>
                </a:cubicBezTo>
                <a:cubicBezTo>
                  <a:pt x="527250" y="267167"/>
                  <a:pt x="520500" y="264167"/>
                  <a:pt x="513750" y="261917"/>
                </a:cubicBezTo>
                <a:lnTo>
                  <a:pt x="438000" y="230417"/>
                </a:lnTo>
                <a:lnTo>
                  <a:pt x="408750" y="218417"/>
                </a:lnTo>
                <a:lnTo>
                  <a:pt x="438000" y="206417"/>
                </a:lnTo>
                <a:lnTo>
                  <a:pt x="513750" y="173417"/>
                </a:lnTo>
                <a:cubicBezTo>
                  <a:pt x="520500" y="171167"/>
                  <a:pt x="527250" y="168167"/>
                  <a:pt x="533250" y="165167"/>
                </a:cubicBezTo>
                <a:cubicBezTo>
                  <a:pt x="575250" y="141167"/>
                  <a:pt x="590250" y="87167"/>
                  <a:pt x="565500" y="44417"/>
                </a:cubicBezTo>
                <a:cubicBezTo>
                  <a:pt x="565500" y="44417"/>
                  <a:pt x="565500" y="44417"/>
                  <a:pt x="564750" y="43667"/>
                </a:cubicBezTo>
                <a:close/>
                <a:moveTo>
                  <a:pt x="510000" y="307667"/>
                </a:moveTo>
                <a:cubicBezTo>
                  <a:pt x="531000" y="319667"/>
                  <a:pt x="538500" y="346667"/>
                  <a:pt x="526500" y="367667"/>
                </a:cubicBezTo>
                <a:cubicBezTo>
                  <a:pt x="514500" y="388667"/>
                  <a:pt x="487500" y="396167"/>
                  <a:pt x="466500" y="384167"/>
                </a:cubicBezTo>
                <a:cubicBezTo>
                  <a:pt x="445500" y="372167"/>
                  <a:pt x="438000" y="345167"/>
                  <a:pt x="450000" y="324167"/>
                </a:cubicBezTo>
                <a:cubicBezTo>
                  <a:pt x="462000" y="303167"/>
                  <a:pt x="489000" y="295667"/>
                  <a:pt x="510000" y="307667"/>
                </a:cubicBezTo>
                <a:close/>
                <a:moveTo>
                  <a:pt x="342000" y="195917"/>
                </a:moveTo>
                <a:lnTo>
                  <a:pt x="342000" y="195917"/>
                </a:lnTo>
                <a:cubicBezTo>
                  <a:pt x="354000" y="195917"/>
                  <a:pt x="363750" y="205667"/>
                  <a:pt x="363750" y="217667"/>
                </a:cubicBezTo>
                <a:cubicBezTo>
                  <a:pt x="363750" y="229667"/>
                  <a:pt x="354000" y="239417"/>
                  <a:pt x="342000" y="239417"/>
                </a:cubicBezTo>
                <a:cubicBezTo>
                  <a:pt x="330000" y="239417"/>
                  <a:pt x="320250" y="229667"/>
                  <a:pt x="320250" y="217667"/>
                </a:cubicBezTo>
                <a:cubicBezTo>
                  <a:pt x="320250" y="205667"/>
                  <a:pt x="329250" y="195917"/>
                  <a:pt x="342000" y="195917"/>
                </a:cubicBezTo>
                <a:close/>
                <a:moveTo>
                  <a:pt x="466500" y="51167"/>
                </a:moveTo>
                <a:cubicBezTo>
                  <a:pt x="487500" y="39167"/>
                  <a:pt x="514500" y="46667"/>
                  <a:pt x="526500" y="67667"/>
                </a:cubicBezTo>
                <a:cubicBezTo>
                  <a:pt x="538500" y="88667"/>
                  <a:pt x="531000" y="115667"/>
                  <a:pt x="510000" y="127667"/>
                </a:cubicBezTo>
                <a:cubicBezTo>
                  <a:pt x="489000" y="139667"/>
                  <a:pt x="462000" y="132167"/>
                  <a:pt x="450000" y="111167"/>
                </a:cubicBezTo>
                <a:cubicBezTo>
                  <a:pt x="450000" y="111167"/>
                  <a:pt x="450000" y="111167"/>
                  <a:pt x="450000" y="111167"/>
                </a:cubicBezTo>
                <a:cubicBezTo>
                  <a:pt x="438000" y="90167"/>
                  <a:pt x="445500" y="63167"/>
                  <a:pt x="466500" y="51167"/>
                </a:cubicBezTo>
                <a:cubicBezTo>
                  <a:pt x="466500" y="51167"/>
                  <a:pt x="466500" y="51167"/>
                  <a:pt x="466500" y="51167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3" name="图形 45" descr="切割 纯色填充">
            <a:extLst>
              <a:ext uri="{FF2B5EF4-FFF2-40B4-BE49-F238E27FC236}">
                <a16:creationId xmlns:a16="http://schemas.microsoft.com/office/drawing/2014/main" id="{9B0649AD-8641-4911-8D36-504FB4F25D6B}"/>
              </a:ext>
            </a:extLst>
          </p:cNvPr>
          <p:cNvSpPr/>
          <p:nvPr/>
        </p:nvSpPr>
        <p:spPr>
          <a:xfrm>
            <a:off x="4271489" y="2727399"/>
            <a:ext cx="60000" cy="30000"/>
          </a:xfrm>
          <a:custGeom>
            <a:avLst/>
            <a:gdLst>
              <a:gd name="connsiteX0" fmla="*/ 0 w 60000"/>
              <a:gd name="connsiteY0" fmla="*/ 0 h 30000"/>
              <a:gd name="connsiteX1" fmla="*/ 60000 w 60000"/>
              <a:gd name="connsiteY1" fmla="*/ 0 h 30000"/>
              <a:gd name="connsiteX2" fmla="*/ 60000 w 60000"/>
              <a:gd name="connsiteY2" fmla="*/ 30000 h 30000"/>
              <a:gd name="connsiteX3" fmla="*/ 0 w 60000"/>
              <a:gd name="connsiteY3" fmla="*/ 30000 h 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00" h="30000">
                <a:moveTo>
                  <a:pt x="0" y="0"/>
                </a:moveTo>
                <a:lnTo>
                  <a:pt x="60000" y="0"/>
                </a:lnTo>
                <a:lnTo>
                  <a:pt x="60000" y="3000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4" name="图形 45" descr="切割 纯色填充">
            <a:extLst>
              <a:ext uri="{FF2B5EF4-FFF2-40B4-BE49-F238E27FC236}">
                <a16:creationId xmlns:a16="http://schemas.microsoft.com/office/drawing/2014/main" id="{9B0649AD-8641-4911-8D36-504FB4F25D6B}"/>
              </a:ext>
            </a:extLst>
          </p:cNvPr>
          <p:cNvSpPr/>
          <p:nvPr/>
        </p:nvSpPr>
        <p:spPr>
          <a:xfrm>
            <a:off x="4361489" y="2727399"/>
            <a:ext cx="60000" cy="30000"/>
          </a:xfrm>
          <a:custGeom>
            <a:avLst/>
            <a:gdLst>
              <a:gd name="connsiteX0" fmla="*/ 0 w 60000"/>
              <a:gd name="connsiteY0" fmla="*/ 0 h 30000"/>
              <a:gd name="connsiteX1" fmla="*/ 60000 w 60000"/>
              <a:gd name="connsiteY1" fmla="*/ 0 h 30000"/>
              <a:gd name="connsiteX2" fmla="*/ 60000 w 60000"/>
              <a:gd name="connsiteY2" fmla="*/ 30000 h 30000"/>
              <a:gd name="connsiteX3" fmla="*/ 0 w 60000"/>
              <a:gd name="connsiteY3" fmla="*/ 30000 h 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00" h="30000">
                <a:moveTo>
                  <a:pt x="0" y="0"/>
                </a:moveTo>
                <a:lnTo>
                  <a:pt x="60000" y="0"/>
                </a:lnTo>
                <a:lnTo>
                  <a:pt x="60000" y="3000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5" name="图形 45" descr="切割 纯色填充">
            <a:extLst>
              <a:ext uri="{FF2B5EF4-FFF2-40B4-BE49-F238E27FC236}">
                <a16:creationId xmlns:a16="http://schemas.microsoft.com/office/drawing/2014/main" id="{9B0649AD-8641-4911-8D36-504FB4F25D6B}"/>
              </a:ext>
            </a:extLst>
          </p:cNvPr>
          <p:cNvSpPr/>
          <p:nvPr/>
        </p:nvSpPr>
        <p:spPr>
          <a:xfrm>
            <a:off x="4451489" y="2727399"/>
            <a:ext cx="60000" cy="30000"/>
          </a:xfrm>
          <a:custGeom>
            <a:avLst/>
            <a:gdLst>
              <a:gd name="connsiteX0" fmla="*/ 0 w 60000"/>
              <a:gd name="connsiteY0" fmla="*/ 0 h 30000"/>
              <a:gd name="connsiteX1" fmla="*/ 60000 w 60000"/>
              <a:gd name="connsiteY1" fmla="*/ 0 h 30000"/>
              <a:gd name="connsiteX2" fmla="*/ 60000 w 60000"/>
              <a:gd name="connsiteY2" fmla="*/ 30000 h 30000"/>
              <a:gd name="connsiteX3" fmla="*/ 0 w 60000"/>
              <a:gd name="connsiteY3" fmla="*/ 30000 h 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00" h="30000">
                <a:moveTo>
                  <a:pt x="0" y="0"/>
                </a:moveTo>
                <a:lnTo>
                  <a:pt x="60000" y="0"/>
                </a:lnTo>
                <a:lnTo>
                  <a:pt x="60000" y="3000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7" name="图形 47" descr="圆柱 纯色填充">
            <a:extLst>
              <a:ext uri="{FF2B5EF4-FFF2-40B4-BE49-F238E27FC236}">
                <a16:creationId xmlns:a16="http://schemas.microsoft.com/office/drawing/2014/main" id="{0BA1B94F-8C1F-425F-A643-B232FFC352E4}"/>
              </a:ext>
            </a:extLst>
          </p:cNvPr>
          <p:cNvSpPr/>
          <p:nvPr/>
        </p:nvSpPr>
        <p:spPr>
          <a:xfrm>
            <a:off x="5285886" y="2464899"/>
            <a:ext cx="460004" cy="555000"/>
          </a:xfrm>
          <a:custGeom>
            <a:avLst/>
            <a:gdLst>
              <a:gd name="connsiteX0" fmla="*/ 230003 w 460004"/>
              <a:gd name="connsiteY0" fmla="*/ 0 h 555000"/>
              <a:gd name="connsiteX1" fmla="*/ 0 w 460004"/>
              <a:gd name="connsiteY1" fmla="*/ 92498 h 555000"/>
              <a:gd name="connsiteX2" fmla="*/ 0 w 460004"/>
              <a:gd name="connsiteY2" fmla="*/ 462503 h 555000"/>
              <a:gd name="connsiteX3" fmla="*/ 230003 w 460004"/>
              <a:gd name="connsiteY3" fmla="*/ 555000 h 555000"/>
              <a:gd name="connsiteX4" fmla="*/ 460005 w 460004"/>
              <a:gd name="connsiteY4" fmla="*/ 462503 h 555000"/>
              <a:gd name="connsiteX5" fmla="*/ 460005 w 460004"/>
              <a:gd name="connsiteY5" fmla="*/ 92498 h 555000"/>
              <a:gd name="connsiteX6" fmla="*/ 230003 w 460004"/>
              <a:gd name="connsiteY6" fmla="*/ 0 h 555000"/>
              <a:gd name="connsiteX7" fmla="*/ 230003 w 460004"/>
              <a:gd name="connsiteY7" fmla="*/ 45000 h 555000"/>
              <a:gd name="connsiteX8" fmla="*/ 415005 w 460004"/>
              <a:gd name="connsiteY8" fmla="*/ 92498 h 555000"/>
              <a:gd name="connsiteX9" fmla="*/ 230003 w 460004"/>
              <a:gd name="connsiteY9" fmla="*/ 140003 h 555000"/>
              <a:gd name="connsiteX10" fmla="*/ 45000 w 460004"/>
              <a:gd name="connsiteY10" fmla="*/ 92498 h 555000"/>
              <a:gd name="connsiteX11" fmla="*/ 230003 w 460004"/>
              <a:gd name="connsiteY11" fmla="*/ 45000 h 555000"/>
              <a:gd name="connsiteX12" fmla="*/ 230003 w 460004"/>
              <a:gd name="connsiteY12" fmla="*/ 510000 h 555000"/>
              <a:gd name="connsiteX13" fmla="*/ 45000 w 460004"/>
              <a:gd name="connsiteY13" fmla="*/ 462503 h 555000"/>
              <a:gd name="connsiteX14" fmla="*/ 45000 w 460004"/>
              <a:gd name="connsiteY14" fmla="*/ 150428 h 555000"/>
              <a:gd name="connsiteX15" fmla="*/ 230003 w 460004"/>
              <a:gd name="connsiteY15" fmla="*/ 185003 h 555000"/>
              <a:gd name="connsiteX16" fmla="*/ 415005 w 460004"/>
              <a:gd name="connsiteY16" fmla="*/ 150428 h 555000"/>
              <a:gd name="connsiteX17" fmla="*/ 415005 w 460004"/>
              <a:gd name="connsiteY17" fmla="*/ 462503 h 555000"/>
              <a:gd name="connsiteX18" fmla="*/ 230003 w 460004"/>
              <a:gd name="connsiteY18" fmla="*/ 510000 h 55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60004" h="555000">
                <a:moveTo>
                  <a:pt x="230003" y="0"/>
                </a:moveTo>
                <a:cubicBezTo>
                  <a:pt x="119227" y="0"/>
                  <a:pt x="0" y="28943"/>
                  <a:pt x="0" y="92498"/>
                </a:cubicBezTo>
                <a:lnTo>
                  <a:pt x="0" y="462503"/>
                </a:lnTo>
                <a:cubicBezTo>
                  <a:pt x="0" y="526058"/>
                  <a:pt x="119227" y="555000"/>
                  <a:pt x="230003" y="555000"/>
                </a:cubicBezTo>
                <a:cubicBezTo>
                  <a:pt x="340778" y="555000"/>
                  <a:pt x="460005" y="526058"/>
                  <a:pt x="460005" y="462503"/>
                </a:cubicBezTo>
                <a:lnTo>
                  <a:pt x="460005" y="92498"/>
                </a:lnTo>
                <a:cubicBezTo>
                  <a:pt x="460005" y="28943"/>
                  <a:pt x="340778" y="0"/>
                  <a:pt x="230003" y="0"/>
                </a:cubicBezTo>
                <a:close/>
                <a:moveTo>
                  <a:pt x="230003" y="45000"/>
                </a:moveTo>
                <a:cubicBezTo>
                  <a:pt x="350175" y="45000"/>
                  <a:pt x="415005" y="78750"/>
                  <a:pt x="415005" y="92498"/>
                </a:cubicBezTo>
                <a:cubicBezTo>
                  <a:pt x="415005" y="106245"/>
                  <a:pt x="350175" y="140003"/>
                  <a:pt x="230003" y="140003"/>
                </a:cubicBezTo>
                <a:cubicBezTo>
                  <a:pt x="109830" y="140003"/>
                  <a:pt x="45000" y="106253"/>
                  <a:pt x="45000" y="92498"/>
                </a:cubicBezTo>
                <a:cubicBezTo>
                  <a:pt x="45000" y="78743"/>
                  <a:pt x="109830" y="45000"/>
                  <a:pt x="230003" y="45000"/>
                </a:cubicBezTo>
                <a:close/>
                <a:moveTo>
                  <a:pt x="230003" y="510000"/>
                </a:moveTo>
                <a:cubicBezTo>
                  <a:pt x="109830" y="510000"/>
                  <a:pt x="45000" y="476250"/>
                  <a:pt x="45000" y="462503"/>
                </a:cubicBezTo>
                <a:lnTo>
                  <a:pt x="45000" y="150428"/>
                </a:lnTo>
                <a:cubicBezTo>
                  <a:pt x="89775" y="173910"/>
                  <a:pt x="161490" y="185003"/>
                  <a:pt x="230003" y="185003"/>
                </a:cubicBezTo>
                <a:cubicBezTo>
                  <a:pt x="298515" y="185003"/>
                  <a:pt x="370252" y="173910"/>
                  <a:pt x="415005" y="150428"/>
                </a:cubicBezTo>
                <a:lnTo>
                  <a:pt x="415005" y="462503"/>
                </a:lnTo>
                <a:cubicBezTo>
                  <a:pt x="415005" y="476250"/>
                  <a:pt x="350175" y="510000"/>
                  <a:pt x="230003" y="5100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8" name="图形 47" descr="圆柱 纯色填充">
            <a:extLst>
              <a:ext uri="{FF2B5EF4-FFF2-40B4-BE49-F238E27FC236}">
                <a16:creationId xmlns:a16="http://schemas.microsoft.com/office/drawing/2014/main" id="{75828C64-B5A1-41B1-8EA8-0736D945A08C}"/>
              </a:ext>
            </a:extLst>
          </p:cNvPr>
          <p:cNvSpPr/>
          <p:nvPr/>
        </p:nvSpPr>
        <p:spPr>
          <a:xfrm>
            <a:off x="5391449" y="2857456"/>
            <a:ext cx="32445" cy="20752"/>
          </a:xfrm>
          <a:custGeom>
            <a:avLst/>
            <a:gdLst>
              <a:gd name="connsiteX0" fmla="*/ 0 w 32445"/>
              <a:gd name="connsiteY0" fmla="*/ 6195 h 20752"/>
              <a:gd name="connsiteX1" fmla="*/ 3607 w 32445"/>
              <a:gd name="connsiteY1" fmla="*/ 20753 h 20752"/>
              <a:gd name="connsiteX2" fmla="*/ 32445 w 32445"/>
              <a:gd name="connsiteY2" fmla="*/ 14752 h 20752"/>
              <a:gd name="connsiteX3" fmla="*/ 29940 w 32445"/>
              <a:gd name="connsiteY3" fmla="*/ 0 h 20752"/>
              <a:gd name="connsiteX4" fmla="*/ 0 w 32445"/>
              <a:gd name="connsiteY4" fmla="*/ 6195 h 2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45" h="20752">
                <a:moveTo>
                  <a:pt x="0" y="6195"/>
                </a:moveTo>
                <a:lnTo>
                  <a:pt x="3607" y="20753"/>
                </a:lnTo>
                <a:cubicBezTo>
                  <a:pt x="12682" y="18502"/>
                  <a:pt x="22357" y="16500"/>
                  <a:pt x="32445" y="14752"/>
                </a:cubicBezTo>
                <a:lnTo>
                  <a:pt x="29940" y="0"/>
                </a:lnTo>
                <a:cubicBezTo>
                  <a:pt x="19507" y="1770"/>
                  <a:pt x="9442" y="3855"/>
                  <a:pt x="0" y="6195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9" name="图形 47" descr="圆柱 纯色填充">
            <a:extLst>
              <a:ext uri="{FF2B5EF4-FFF2-40B4-BE49-F238E27FC236}">
                <a16:creationId xmlns:a16="http://schemas.microsoft.com/office/drawing/2014/main" id="{593FE2F2-24BA-42A0-9C4C-D687E69081D0}"/>
              </a:ext>
            </a:extLst>
          </p:cNvPr>
          <p:cNvSpPr/>
          <p:nvPr/>
        </p:nvSpPr>
        <p:spPr>
          <a:xfrm>
            <a:off x="5445501" y="2851156"/>
            <a:ext cx="31259" cy="17707"/>
          </a:xfrm>
          <a:custGeom>
            <a:avLst/>
            <a:gdLst>
              <a:gd name="connsiteX0" fmla="*/ 0 w 31259"/>
              <a:gd name="connsiteY0" fmla="*/ 2820 h 17707"/>
              <a:gd name="connsiteX1" fmla="*/ 1785 w 31259"/>
              <a:gd name="connsiteY1" fmla="*/ 17708 h 17707"/>
              <a:gd name="connsiteX2" fmla="*/ 31260 w 31259"/>
              <a:gd name="connsiteY2" fmla="*/ 15000 h 17707"/>
              <a:gd name="connsiteX3" fmla="*/ 30285 w 31259"/>
              <a:gd name="connsiteY3" fmla="*/ 0 h 17707"/>
              <a:gd name="connsiteX4" fmla="*/ 0 w 31259"/>
              <a:gd name="connsiteY4" fmla="*/ 2820 h 17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59" h="17707">
                <a:moveTo>
                  <a:pt x="0" y="2820"/>
                </a:moveTo>
                <a:lnTo>
                  <a:pt x="1785" y="17708"/>
                </a:lnTo>
                <a:cubicBezTo>
                  <a:pt x="11362" y="16560"/>
                  <a:pt x="21285" y="15652"/>
                  <a:pt x="31260" y="15000"/>
                </a:cubicBezTo>
                <a:lnTo>
                  <a:pt x="30285" y="0"/>
                </a:lnTo>
                <a:cubicBezTo>
                  <a:pt x="20040" y="698"/>
                  <a:pt x="9847" y="1635"/>
                  <a:pt x="0" y="282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0" name="图形 47" descr="圆柱 纯色填充">
            <a:extLst>
              <a:ext uri="{FF2B5EF4-FFF2-40B4-BE49-F238E27FC236}">
                <a16:creationId xmlns:a16="http://schemas.microsoft.com/office/drawing/2014/main" id="{9EFBB901-E725-4B08-A61A-BEF1A70B2421}"/>
              </a:ext>
            </a:extLst>
          </p:cNvPr>
          <p:cNvSpPr/>
          <p:nvPr/>
        </p:nvSpPr>
        <p:spPr>
          <a:xfrm>
            <a:off x="5339031" y="2870423"/>
            <a:ext cx="33524" cy="25207"/>
          </a:xfrm>
          <a:custGeom>
            <a:avLst/>
            <a:gdLst>
              <a:gd name="connsiteX0" fmla="*/ 0 w 33524"/>
              <a:gd name="connsiteY0" fmla="*/ 11858 h 25207"/>
              <a:gd name="connsiteX1" fmla="*/ 6848 w 33524"/>
              <a:gd name="connsiteY1" fmla="*/ 25208 h 25207"/>
              <a:gd name="connsiteX2" fmla="*/ 33525 w 33524"/>
              <a:gd name="connsiteY2" fmla="*/ 14250 h 25207"/>
              <a:gd name="connsiteX3" fmla="*/ 28785 w 33524"/>
              <a:gd name="connsiteY3" fmla="*/ 0 h 25207"/>
              <a:gd name="connsiteX4" fmla="*/ 0 w 33524"/>
              <a:gd name="connsiteY4" fmla="*/ 11858 h 25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4" h="25207">
                <a:moveTo>
                  <a:pt x="0" y="11858"/>
                </a:moveTo>
                <a:lnTo>
                  <a:pt x="6848" y="25208"/>
                </a:lnTo>
                <a:cubicBezTo>
                  <a:pt x="15453" y="20892"/>
                  <a:pt x="24370" y="17229"/>
                  <a:pt x="33525" y="14250"/>
                </a:cubicBezTo>
                <a:lnTo>
                  <a:pt x="28785" y="0"/>
                </a:lnTo>
                <a:cubicBezTo>
                  <a:pt x="18905" y="3224"/>
                  <a:pt x="9283" y="7187"/>
                  <a:pt x="0" y="11858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1" name="图形 47" descr="圆柱 纯色填充">
            <a:extLst>
              <a:ext uri="{FF2B5EF4-FFF2-40B4-BE49-F238E27FC236}">
                <a16:creationId xmlns:a16="http://schemas.microsoft.com/office/drawing/2014/main" id="{2B6FDE5D-C531-45F5-8299-C1E57DC8C036}"/>
              </a:ext>
            </a:extLst>
          </p:cNvPr>
          <p:cNvSpPr/>
          <p:nvPr/>
        </p:nvSpPr>
        <p:spPr>
          <a:xfrm>
            <a:off x="5500071" y="2849902"/>
            <a:ext cx="30367" cy="15196"/>
          </a:xfrm>
          <a:custGeom>
            <a:avLst/>
            <a:gdLst>
              <a:gd name="connsiteX0" fmla="*/ 0 w 30367"/>
              <a:gd name="connsiteY0" fmla="*/ 197 h 15196"/>
              <a:gd name="connsiteX1" fmla="*/ 367 w 30367"/>
              <a:gd name="connsiteY1" fmla="*/ 15197 h 15196"/>
              <a:gd name="connsiteX2" fmla="*/ 30007 w 30367"/>
              <a:gd name="connsiteY2" fmla="*/ 15197 h 15196"/>
              <a:gd name="connsiteX3" fmla="*/ 30367 w 30367"/>
              <a:gd name="connsiteY3" fmla="*/ 197 h 15196"/>
              <a:gd name="connsiteX4" fmla="*/ 0 w 30367"/>
              <a:gd name="connsiteY4" fmla="*/ 197 h 1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67" h="15196">
                <a:moveTo>
                  <a:pt x="0" y="197"/>
                </a:moveTo>
                <a:lnTo>
                  <a:pt x="367" y="15197"/>
                </a:lnTo>
                <a:cubicBezTo>
                  <a:pt x="10118" y="14957"/>
                  <a:pt x="20212" y="14942"/>
                  <a:pt x="30007" y="15197"/>
                </a:cubicBezTo>
                <a:lnTo>
                  <a:pt x="30367" y="197"/>
                </a:lnTo>
                <a:cubicBezTo>
                  <a:pt x="20317" y="-73"/>
                  <a:pt x="10013" y="-58"/>
                  <a:pt x="0" y="197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2" name="图形 47" descr="圆柱 纯色填充">
            <a:extLst>
              <a:ext uri="{FF2B5EF4-FFF2-40B4-BE49-F238E27FC236}">
                <a16:creationId xmlns:a16="http://schemas.microsoft.com/office/drawing/2014/main" id="{668228E0-4494-4FE0-A626-E60561E2DACB}"/>
              </a:ext>
            </a:extLst>
          </p:cNvPr>
          <p:cNvSpPr/>
          <p:nvPr/>
        </p:nvSpPr>
        <p:spPr>
          <a:xfrm>
            <a:off x="5658059" y="2870041"/>
            <a:ext cx="33525" cy="25042"/>
          </a:xfrm>
          <a:custGeom>
            <a:avLst/>
            <a:gdLst>
              <a:gd name="connsiteX0" fmla="*/ 0 w 33525"/>
              <a:gd name="connsiteY0" fmla="*/ 14250 h 25042"/>
              <a:gd name="connsiteX1" fmla="*/ 26775 w 33525"/>
              <a:gd name="connsiteY1" fmla="*/ 25043 h 25042"/>
              <a:gd name="connsiteX2" fmla="*/ 33525 w 33525"/>
              <a:gd name="connsiteY2" fmla="*/ 11633 h 25042"/>
              <a:gd name="connsiteX3" fmla="*/ 4695 w 33525"/>
              <a:gd name="connsiteY3" fmla="*/ 0 h 25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5" h="25042">
                <a:moveTo>
                  <a:pt x="0" y="14250"/>
                </a:moveTo>
                <a:cubicBezTo>
                  <a:pt x="9175" y="17191"/>
                  <a:pt x="18124" y="20798"/>
                  <a:pt x="26775" y="25043"/>
                </a:cubicBezTo>
                <a:lnTo>
                  <a:pt x="33525" y="11633"/>
                </a:lnTo>
                <a:cubicBezTo>
                  <a:pt x="24212" y="7055"/>
                  <a:pt x="14576" y="3167"/>
                  <a:pt x="4695" y="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3" name="图形 47" descr="圆柱 纯色填充">
            <a:extLst>
              <a:ext uri="{FF2B5EF4-FFF2-40B4-BE49-F238E27FC236}">
                <a16:creationId xmlns:a16="http://schemas.microsoft.com/office/drawing/2014/main" id="{7D91EF56-3C54-4B19-A918-75C45659A8A1}"/>
              </a:ext>
            </a:extLst>
          </p:cNvPr>
          <p:cNvSpPr/>
          <p:nvPr/>
        </p:nvSpPr>
        <p:spPr>
          <a:xfrm>
            <a:off x="5606638" y="2857246"/>
            <a:ext cx="32414" cy="20670"/>
          </a:xfrm>
          <a:custGeom>
            <a:avLst/>
            <a:gdLst>
              <a:gd name="connsiteX0" fmla="*/ 0 w 32414"/>
              <a:gd name="connsiteY0" fmla="*/ 14790 h 20670"/>
              <a:gd name="connsiteX1" fmla="*/ 28860 w 32414"/>
              <a:gd name="connsiteY1" fmla="*/ 20670 h 20670"/>
              <a:gd name="connsiteX2" fmla="*/ 32415 w 32414"/>
              <a:gd name="connsiteY2" fmla="*/ 6090 h 20670"/>
              <a:gd name="connsiteX3" fmla="*/ 2475 w 32414"/>
              <a:gd name="connsiteY3" fmla="*/ 0 h 20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14" h="20670">
                <a:moveTo>
                  <a:pt x="0" y="14790"/>
                </a:moveTo>
                <a:cubicBezTo>
                  <a:pt x="10028" y="16470"/>
                  <a:pt x="19740" y="18443"/>
                  <a:pt x="28860" y="20670"/>
                </a:cubicBezTo>
                <a:lnTo>
                  <a:pt x="32415" y="6090"/>
                </a:lnTo>
                <a:cubicBezTo>
                  <a:pt x="22943" y="3788"/>
                  <a:pt x="12863" y="1732"/>
                  <a:pt x="2475" y="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4" name="图形 47" descr="圆柱 纯色填充">
            <a:extLst>
              <a:ext uri="{FF2B5EF4-FFF2-40B4-BE49-F238E27FC236}">
                <a16:creationId xmlns:a16="http://schemas.microsoft.com/office/drawing/2014/main" id="{03A190F8-32EB-48C1-BEC6-CD375858DE27}"/>
              </a:ext>
            </a:extLst>
          </p:cNvPr>
          <p:cNvSpPr/>
          <p:nvPr/>
        </p:nvSpPr>
        <p:spPr>
          <a:xfrm>
            <a:off x="5553771" y="2851111"/>
            <a:ext cx="31237" cy="17610"/>
          </a:xfrm>
          <a:custGeom>
            <a:avLst/>
            <a:gdLst>
              <a:gd name="connsiteX0" fmla="*/ 0 w 31237"/>
              <a:gd name="connsiteY0" fmla="*/ 14970 h 17610"/>
              <a:gd name="connsiteX1" fmla="*/ 29490 w 31237"/>
              <a:gd name="connsiteY1" fmla="*/ 17610 h 17610"/>
              <a:gd name="connsiteX2" fmla="*/ 31238 w 31237"/>
              <a:gd name="connsiteY2" fmla="*/ 2715 h 17610"/>
              <a:gd name="connsiteX3" fmla="*/ 945 w 31237"/>
              <a:gd name="connsiteY3" fmla="*/ 0 h 1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37" h="17610">
                <a:moveTo>
                  <a:pt x="0" y="14970"/>
                </a:moveTo>
                <a:cubicBezTo>
                  <a:pt x="9975" y="15592"/>
                  <a:pt x="19898" y="16470"/>
                  <a:pt x="29490" y="17610"/>
                </a:cubicBezTo>
                <a:lnTo>
                  <a:pt x="31238" y="2715"/>
                </a:lnTo>
                <a:cubicBezTo>
                  <a:pt x="21375" y="1560"/>
                  <a:pt x="11183" y="645"/>
                  <a:pt x="945" y="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5" name="图形 49" descr="桌子 纯色填充">
            <a:extLst>
              <a:ext uri="{FF2B5EF4-FFF2-40B4-BE49-F238E27FC236}">
                <a16:creationId xmlns:a16="http://schemas.microsoft.com/office/drawing/2014/main" id="{48AF91DE-B3D0-49BC-B465-78D6BECE2B79}"/>
              </a:ext>
            </a:extLst>
          </p:cNvPr>
          <p:cNvSpPr/>
          <p:nvPr/>
        </p:nvSpPr>
        <p:spPr>
          <a:xfrm>
            <a:off x="6167789" y="2817399"/>
            <a:ext cx="202500" cy="150000"/>
          </a:xfrm>
          <a:custGeom>
            <a:avLst/>
            <a:gdLst>
              <a:gd name="connsiteX0" fmla="*/ 0 w 202500"/>
              <a:gd name="connsiteY0" fmla="*/ 150000 h 150000"/>
              <a:gd name="connsiteX1" fmla="*/ 30000 w 202500"/>
              <a:gd name="connsiteY1" fmla="*/ 150000 h 150000"/>
              <a:gd name="connsiteX2" fmla="*/ 30000 w 202500"/>
              <a:gd name="connsiteY2" fmla="*/ 127500 h 150000"/>
              <a:gd name="connsiteX3" fmla="*/ 172500 w 202500"/>
              <a:gd name="connsiteY3" fmla="*/ 127500 h 150000"/>
              <a:gd name="connsiteX4" fmla="*/ 172500 w 202500"/>
              <a:gd name="connsiteY4" fmla="*/ 150000 h 150000"/>
              <a:gd name="connsiteX5" fmla="*/ 202500 w 202500"/>
              <a:gd name="connsiteY5" fmla="*/ 150000 h 150000"/>
              <a:gd name="connsiteX6" fmla="*/ 202500 w 202500"/>
              <a:gd name="connsiteY6" fmla="*/ 0 h 150000"/>
              <a:gd name="connsiteX7" fmla="*/ 0 w 202500"/>
              <a:gd name="connsiteY7" fmla="*/ 0 h 150000"/>
              <a:gd name="connsiteX8" fmla="*/ 82500 w 202500"/>
              <a:gd name="connsiteY8" fmla="*/ 30000 h 150000"/>
              <a:gd name="connsiteX9" fmla="*/ 120000 w 202500"/>
              <a:gd name="connsiteY9" fmla="*/ 30000 h 150000"/>
              <a:gd name="connsiteX10" fmla="*/ 127500 w 202500"/>
              <a:gd name="connsiteY10" fmla="*/ 37500 h 150000"/>
              <a:gd name="connsiteX11" fmla="*/ 120000 w 202500"/>
              <a:gd name="connsiteY11" fmla="*/ 45000 h 150000"/>
              <a:gd name="connsiteX12" fmla="*/ 82500 w 202500"/>
              <a:gd name="connsiteY12" fmla="*/ 45000 h 150000"/>
              <a:gd name="connsiteX13" fmla="*/ 75000 w 202500"/>
              <a:gd name="connsiteY13" fmla="*/ 37500 h 150000"/>
              <a:gd name="connsiteX14" fmla="*/ 82500 w 202500"/>
              <a:gd name="connsiteY14" fmla="*/ 3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2500" h="150000">
                <a:moveTo>
                  <a:pt x="0" y="150000"/>
                </a:moveTo>
                <a:lnTo>
                  <a:pt x="30000" y="150000"/>
                </a:lnTo>
                <a:lnTo>
                  <a:pt x="30000" y="127500"/>
                </a:lnTo>
                <a:lnTo>
                  <a:pt x="172500" y="127500"/>
                </a:lnTo>
                <a:lnTo>
                  <a:pt x="172500" y="150000"/>
                </a:lnTo>
                <a:lnTo>
                  <a:pt x="202500" y="150000"/>
                </a:lnTo>
                <a:lnTo>
                  <a:pt x="202500" y="0"/>
                </a:lnTo>
                <a:lnTo>
                  <a:pt x="0" y="0"/>
                </a:lnTo>
                <a:close/>
                <a:moveTo>
                  <a:pt x="82500" y="30000"/>
                </a:moveTo>
                <a:lnTo>
                  <a:pt x="120000" y="30000"/>
                </a:lnTo>
                <a:cubicBezTo>
                  <a:pt x="124142" y="30000"/>
                  <a:pt x="127500" y="33358"/>
                  <a:pt x="127500" y="37500"/>
                </a:cubicBezTo>
                <a:cubicBezTo>
                  <a:pt x="127500" y="41642"/>
                  <a:pt x="124142" y="45000"/>
                  <a:pt x="120000" y="45000"/>
                </a:cubicBezTo>
                <a:lnTo>
                  <a:pt x="82500" y="45000"/>
                </a:lnTo>
                <a:cubicBezTo>
                  <a:pt x="78358" y="45000"/>
                  <a:pt x="75000" y="41642"/>
                  <a:pt x="75000" y="37500"/>
                </a:cubicBezTo>
                <a:cubicBezTo>
                  <a:pt x="75000" y="33358"/>
                  <a:pt x="78358" y="30000"/>
                  <a:pt x="82500" y="300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6" name="图形 49" descr="桌子 纯色填充">
            <a:extLst>
              <a:ext uri="{FF2B5EF4-FFF2-40B4-BE49-F238E27FC236}">
                <a16:creationId xmlns:a16="http://schemas.microsoft.com/office/drawing/2014/main" id="{48AF91DE-B3D0-49BC-B465-78D6BECE2B79}"/>
              </a:ext>
            </a:extLst>
          </p:cNvPr>
          <p:cNvSpPr/>
          <p:nvPr/>
        </p:nvSpPr>
        <p:spPr>
          <a:xfrm>
            <a:off x="6460289" y="2584899"/>
            <a:ext cx="22500" cy="105000"/>
          </a:xfrm>
          <a:custGeom>
            <a:avLst/>
            <a:gdLst>
              <a:gd name="connsiteX0" fmla="*/ 0 w 22500"/>
              <a:gd name="connsiteY0" fmla="*/ 0 h 105000"/>
              <a:gd name="connsiteX1" fmla="*/ 22500 w 22500"/>
              <a:gd name="connsiteY1" fmla="*/ 0 h 105000"/>
              <a:gd name="connsiteX2" fmla="*/ 22500 w 22500"/>
              <a:gd name="connsiteY2" fmla="*/ 105000 h 105000"/>
              <a:gd name="connsiteX3" fmla="*/ 0 w 22500"/>
              <a:gd name="connsiteY3" fmla="*/ 105000 h 1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00" h="105000">
                <a:moveTo>
                  <a:pt x="0" y="0"/>
                </a:moveTo>
                <a:lnTo>
                  <a:pt x="22500" y="0"/>
                </a:lnTo>
                <a:lnTo>
                  <a:pt x="22500" y="105000"/>
                </a:lnTo>
                <a:lnTo>
                  <a:pt x="0" y="10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7" name="图形 49" descr="桌子 纯色填充">
            <a:extLst>
              <a:ext uri="{FF2B5EF4-FFF2-40B4-BE49-F238E27FC236}">
                <a16:creationId xmlns:a16="http://schemas.microsoft.com/office/drawing/2014/main" id="{48AF91DE-B3D0-49BC-B465-78D6BECE2B79}"/>
              </a:ext>
            </a:extLst>
          </p:cNvPr>
          <p:cNvSpPr/>
          <p:nvPr/>
        </p:nvSpPr>
        <p:spPr>
          <a:xfrm>
            <a:off x="6130289" y="2704899"/>
            <a:ext cx="600000" cy="262500"/>
          </a:xfrm>
          <a:custGeom>
            <a:avLst/>
            <a:gdLst>
              <a:gd name="connsiteX0" fmla="*/ 585000 w 600000"/>
              <a:gd name="connsiteY0" fmla="*/ 0 h 262500"/>
              <a:gd name="connsiteX1" fmla="*/ 15000 w 600000"/>
              <a:gd name="connsiteY1" fmla="*/ 0 h 262500"/>
              <a:gd name="connsiteX2" fmla="*/ 0 w 600000"/>
              <a:gd name="connsiteY2" fmla="*/ 15000 h 262500"/>
              <a:gd name="connsiteX3" fmla="*/ 15000 w 600000"/>
              <a:gd name="connsiteY3" fmla="*/ 30000 h 262500"/>
              <a:gd name="connsiteX4" fmla="*/ 37500 w 600000"/>
              <a:gd name="connsiteY4" fmla="*/ 30000 h 262500"/>
              <a:gd name="connsiteX5" fmla="*/ 37500 w 600000"/>
              <a:gd name="connsiteY5" fmla="*/ 97500 h 262500"/>
              <a:gd name="connsiteX6" fmla="*/ 240000 w 600000"/>
              <a:gd name="connsiteY6" fmla="*/ 97500 h 262500"/>
              <a:gd name="connsiteX7" fmla="*/ 240000 w 600000"/>
              <a:gd name="connsiteY7" fmla="*/ 30000 h 262500"/>
              <a:gd name="connsiteX8" fmla="*/ 532500 w 600000"/>
              <a:gd name="connsiteY8" fmla="*/ 30000 h 262500"/>
              <a:gd name="connsiteX9" fmla="*/ 532500 w 600000"/>
              <a:gd name="connsiteY9" fmla="*/ 262500 h 262500"/>
              <a:gd name="connsiteX10" fmla="*/ 562500 w 600000"/>
              <a:gd name="connsiteY10" fmla="*/ 262500 h 262500"/>
              <a:gd name="connsiteX11" fmla="*/ 562500 w 600000"/>
              <a:gd name="connsiteY11" fmla="*/ 30000 h 262500"/>
              <a:gd name="connsiteX12" fmla="*/ 585000 w 600000"/>
              <a:gd name="connsiteY12" fmla="*/ 30000 h 262500"/>
              <a:gd name="connsiteX13" fmla="*/ 600000 w 600000"/>
              <a:gd name="connsiteY13" fmla="*/ 15000 h 262500"/>
              <a:gd name="connsiteX14" fmla="*/ 585000 w 600000"/>
              <a:gd name="connsiteY14" fmla="*/ 0 h 262500"/>
              <a:gd name="connsiteX15" fmla="*/ 157500 w 600000"/>
              <a:gd name="connsiteY15" fmla="*/ 67500 h 262500"/>
              <a:gd name="connsiteX16" fmla="*/ 120000 w 600000"/>
              <a:gd name="connsiteY16" fmla="*/ 67500 h 262500"/>
              <a:gd name="connsiteX17" fmla="*/ 112500 w 600000"/>
              <a:gd name="connsiteY17" fmla="*/ 60000 h 262500"/>
              <a:gd name="connsiteX18" fmla="*/ 120000 w 600000"/>
              <a:gd name="connsiteY18" fmla="*/ 52500 h 262500"/>
              <a:gd name="connsiteX19" fmla="*/ 157500 w 600000"/>
              <a:gd name="connsiteY19" fmla="*/ 52500 h 262500"/>
              <a:gd name="connsiteX20" fmla="*/ 165000 w 600000"/>
              <a:gd name="connsiteY20" fmla="*/ 60000 h 262500"/>
              <a:gd name="connsiteX21" fmla="*/ 157500 w 600000"/>
              <a:gd name="connsiteY21" fmla="*/ 67500 h 26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000" h="262500">
                <a:moveTo>
                  <a:pt x="585000" y="0"/>
                </a:moveTo>
                <a:lnTo>
                  <a:pt x="15000" y="0"/>
                </a:lnTo>
                <a:cubicBezTo>
                  <a:pt x="6716" y="0"/>
                  <a:pt x="0" y="6716"/>
                  <a:pt x="0" y="15000"/>
                </a:cubicBezTo>
                <a:cubicBezTo>
                  <a:pt x="0" y="23284"/>
                  <a:pt x="6716" y="30000"/>
                  <a:pt x="15000" y="30000"/>
                </a:cubicBezTo>
                <a:lnTo>
                  <a:pt x="37500" y="30000"/>
                </a:lnTo>
                <a:lnTo>
                  <a:pt x="37500" y="97500"/>
                </a:lnTo>
                <a:lnTo>
                  <a:pt x="240000" y="97500"/>
                </a:lnTo>
                <a:lnTo>
                  <a:pt x="240000" y="30000"/>
                </a:lnTo>
                <a:lnTo>
                  <a:pt x="532500" y="30000"/>
                </a:lnTo>
                <a:lnTo>
                  <a:pt x="532500" y="262500"/>
                </a:lnTo>
                <a:lnTo>
                  <a:pt x="562500" y="262500"/>
                </a:lnTo>
                <a:lnTo>
                  <a:pt x="562500" y="30000"/>
                </a:lnTo>
                <a:lnTo>
                  <a:pt x="585000" y="30000"/>
                </a:lnTo>
                <a:cubicBezTo>
                  <a:pt x="593285" y="30000"/>
                  <a:pt x="600000" y="23284"/>
                  <a:pt x="600000" y="15000"/>
                </a:cubicBezTo>
                <a:cubicBezTo>
                  <a:pt x="600000" y="6716"/>
                  <a:pt x="593285" y="0"/>
                  <a:pt x="585000" y="0"/>
                </a:cubicBezTo>
                <a:close/>
                <a:moveTo>
                  <a:pt x="157500" y="67500"/>
                </a:moveTo>
                <a:lnTo>
                  <a:pt x="120000" y="67500"/>
                </a:lnTo>
                <a:cubicBezTo>
                  <a:pt x="115858" y="67500"/>
                  <a:pt x="112500" y="64142"/>
                  <a:pt x="112500" y="60000"/>
                </a:cubicBezTo>
                <a:cubicBezTo>
                  <a:pt x="112500" y="55858"/>
                  <a:pt x="115858" y="52500"/>
                  <a:pt x="120000" y="52500"/>
                </a:cubicBezTo>
                <a:lnTo>
                  <a:pt x="157500" y="52500"/>
                </a:lnTo>
                <a:cubicBezTo>
                  <a:pt x="161642" y="52500"/>
                  <a:pt x="165000" y="55858"/>
                  <a:pt x="165000" y="60000"/>
                </a:cubicBezTo>
                <a:cubicBezTo>
                  <a:pt x="165000" y="64142"/>
                  <a:pt x="161642" y="67500"/>
                  <a:pt x="157500" y="675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8" name="图形 49" descr="桌子 纯色填充">
            <a:extLst>
              <a:ext uri="{FF2B5EF4-FFF2-40B4-BE49-F238E27FC236}">
                <a16:creationId xmlns:a16="http://schemas.microsoft.com/office/drawing/2014/main" id="{48AF91DE-B3D0-49BC-B465-78D6BECE2B79}"/>
              </a:ext>
            </a:extLst>
          </p:cNvPr>
          <p:cNvSpPr/>
          <p:nvPr/>
        </p:nvSpPr>
        <p:spPr>
          <a:xfrm>
            <a:off x="6227789" y="2517409"/>
            <a:ext cx="171750" cy="172489"/>
          </a:xfrm>
          <a:custGeom>
            <a:avLst/>
            <a:gdLst>
              <a:gd name="connsiteX0" fmla="*/ 52500 w 171750"/>
              <a:gd name="connsiteY0" fmla="*/ 142490 h 172489"/>
              <a:gd name="connsiteX1" fmla="*/ 49185 w 171750"/>
              <a:gd name="connsiteY1" fmla="*/ 142490 h 172489"/>
              <a:gd name="connsiteX2" fmla="*/ 49185 w 171750"/>
              <a:gd name="connsiteY2" fmla="*/ 75177 h 172489"/>
              <a:gd name="connsiteX3" fmla="*/ 77175 w 171750"/>
              <a:gd name="connsiteY3" fmla="*/ 47187 h 172489"/>
              <a:gd name="connsiteX4" fmla="*/ 90375 w 171750"/>
              <a:gd name="connsiteY4" fmla="*/ 47187 h 172489"/>
              <a:gd name="connsiteX5" fmla="*/ 96608 w 171750"/>
              <a:gd name="connsiteY5" fmla="*/ 53420 h 172489"/>
              <a:gd name="connsiteX6" fmla="*/ 108105 w 171750"/>
              <a:gd name="connsiteY6" fmla="*/ 96740 h 172489"/>
              <a:gd name="connsiteX7" fmla="*/ 171750 w 171750"/>
              <a:gd name="connsiteY7" fmla="*/ 33095 h 172489"/>
              <a:gd name="connsiteX8" fmla="*/ 128438 w 171750"/>
              <a:gd name="connsiteY8" fmla="*/ 21597 h 172489"/>
              <a:gd name="connsiteX9" fmla="*/ 113438 w 171750"/>
              <a:gd name="connsiteY9" fmla="*/ 6597 h 172489"/>
              <a:gd name="connsiteX10" fmla="*/ 81692 w 171750"/>
              <a:gd name="connsiteY10" fmla="*/ 6552 h 172489"/>
              <a:gd name="connsiteX11" fmla="*/ 77325 w 171750"/>
              <a:gd name="connsiteY11" fmla="*/ 32202 h 172489"/>
              <a:gd name="connsiteX12" fmla="*/ 77175 w 171750"/>
              <a:gd name="connsiteY12" fmla="*/ 32202 h 172489"/>
              <a:gd name="connsiteX13" fmla="*/ 34185 w 171750"/>
              <a:gd name="connsiteY13" fmla="*/ 75192 h 172489"/>
              <a:gd name="connsiteX14" fmla="*/ 34185 w 171750"/>
              <a:gd name="connsiteY14" fmla="*/ 142490 h 172489"/>
              <a:gd name="connsiteX15" fmla="*/ 30000 w 171750"/>
              <a:gd name="connsiteY15" fmla="*/ 142490 h 172489"/>
              <a:gd name="connsiteX16" fmla="*/ 0 w 171750"/>
              <a:gd name="connsiteY16" fmla="*/ 172490 h 172489"/>
              <a:gd name="connsiteX17" fmla="*/ 82500 w 171750"/>
              <a:gd name="connsiteY17" fmla="*/ 172490 h 172489"/>
              <a:gd name="connsiteX18" fmla="*/ 52500 w 171750"/>
              <a:gd name="connsiteY18" fmla="*/ 142490 h 17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1750" h="172489">
                <a:moveTo>
                  <a:pt x="52500" y="142490"/>
                </a:moveTo>
                <a:lnTo>
                  <a:pt x="49185" y="142490"/>
                </a:lnTo>
                <a:lnTo>
                  <a:pt x="49185" y="75177"/>
                </a:lnTo>
                <a:cubicBezTo>
                  <a:pt x="49201" y="59726"/>
                  <a:pt x="61723" y="47204"/>
                  <a:pt x="77175" y="47187"/>
                </a:cubicBezTo>
                <a:lnTo>
                  <a:pt x="90375" y="47187"/>
                </a:lnTo>
                <a:lnTo>
                  <a:pt x="96608" y="53420"/>
                </a:lnTo>
                <a:cubicBezTo>
                  <a:pt x="92426" y="68877"/>
                  <a:pt x="96809" y="85390"/>
                  <a:pt x="108105" y="96740"/>
                </a:cubicBezTo>
                <a:lnTo>
                  <a:pt x="171750" y="33095"/>
                </a:lnTo>
                <a:cubicBezTo>
                  <a:pt x="160402" y="21802"/>
                  <a:pt x="143892" y="17419"/>
                  <a:pt x="128438" y="21597"/>
                </a:cubicBezTo>
                <a:lnTo>
                  <a:pt x="113438" y="6597"/>
                </a:lnTo>
                <a:cubicBezTo>
                  <a:pt x="104684" y="-2181"/>
                  <a:pt x="90471" y="-2202"/>
                  <a:pt x="81692" y="6552"/>
                </a:cubicBezTo>
                <a:cubicBezTo>
                  <a:pt x="74924" y="13301"/>
                  <a:pt x="73172" y="23595"/>
                  <a:pt x="77325" y="32202"/>
                </a:cubicBezTo>
                <a:lnTo>
                  <a:pt x="77175" y="32202"/>
                </a:lnTo>
                <a:cubicBezTo>
                  <a:pt x="53443" y="32227"/>
                  <a:pt x="34210" y="51460"/>
                  <a:pt x="34185" y="75192"/>
                </a:cubicBezTo>
                <a:lnTo>
                  <a:pt x="34185" y="142490"/>
                </a:lnTo>
                <a:lnTo>
                  <a:pt x="30000" y="142490"/>
                </a:lnTo>
                <a:cubicBezTo>
                  <a:pt x="13432" y="142490"/>
                  <a:pt x="0" y="155922"/>
                  <a:pt x="0" y="172490"/>
                </a:cubicBezTo>
                <a:lnTo>
                  <a:pt x="82500" y="172490"/>
                </a:lnTo>
                <a:cubicBezTo>
                  <a:pt x="82500" y="155922"/>
                  <a:pt x="69068" y="142490"/>
                  <a:pt x="52500" y="14249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9" name="图形 49" descr="桌子 纯色填充">
            <a:extLst>
              <a:ext uri="{FF2B5EF4-FFF2-40B4-BE49-F238E27FC236}">
                <a16:creationId xmlns:a16="http://schemas.microsoft.com/office/drawing/2014/main" id="{48AF91DE-B3D0-49BC-B465-78D6BECE2B79}"/>
              </a:ext>
            </a:extLst>
          </p:cNvPr>
          <p:cNvSpPr/>
          <p:nvPr/>
        </p:nvSpPr>
        <p:spPr>
          <a:xfrm>
            <a:off x="6362414" y="2577024"/>
            <a:ext cx="25601" cy="25601"/>
          </a:xfrm>
          <a:custGeom>
            <a:avLst/>
            <a:gdLst>
              <a:gd name="connsiteX0" fmla="*/ 21210 w 25601"/>
              <a:gd name="connsiteY0" fmla="*/ 21210 h 25601"/>
              <a:gd name="connsiteX1" fmla="*/ 21210 w 25601"/>
              <a:gd name="connsiteY1" fmla="*/ 0 h 25601"/>
              <a:gd name="connsiteX2" fmla="*/ 0 w 25601"/>
              <a:gd name="connsiteY2" fmla="*/ 21210 h 25601"/>
              <a:gd name="connsiteX3" fmla="*/ 21210 w 25601"/>
              <a:gd name="connsiteY3" fmla="*/ 21210 h 25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1" h="25601">
                <a:moveTo>
                  <a:pt x="21210" y="21210"/>
                </a:moveTo>
                <a:cubicBezTo>
                  <a:pt x="27066" y="15352"/>
                  <a:pt x="27066" y="5858"/>
                  <a:pt x="21210" y="0"/>
                </a:cubicBezTo>
                <a:lnTo>
                  <a:pt x="0" y="21210"/>
                </a:lnTo>
                <a:cubicBezTo>
                  <a:pt x="5857" y="27066"/>
                  <a:pt x="15353" y="27066"/>
                  <a:pt x="21210" y="2121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0" name="图形 49" descr="桌子 纯色填充">
            <a:extLst>
              <a:ext uri="{FF2B5EF4-FFF2-40B4-BE49-F238E27FC236}">
                <a16:creationId xmlns:a16="http://schemas.microsoft.com/office/drawing/2014/main" id="{48AF91DE-B3D0-49BC-B465-78D6BECE2B79}"/>
              </a:ext>
            </a:extLst>
          </p:cNvPr>
          <p:cNvSpPr/>
          <p:nvPr/>
        </p:nvSpPr>
        <p:spPr>
          <a:xfrm>
            <a:off x="6595289" y="2607399"/>
            <a:ext cx="45000" cy="60000"/>
          </a:xfrm>
          <a:custGeom>
            <a:avLst/>
            <a:gdLst>
              <a:gd name="connsiteX0" fmla="*/ 0 w 45000"/>
              <a:gd name="connsiteY0" fmla="*/ 0 h 60000"/>
              <a:gd name="connsiteX1" fmla="*/ 45000 w 45000"/>
              <a:gd name="connsiteY1" fmla="*/ 0 h 60000"/>
              <a:gd name="connsiteX2" fmla="*/ 45000 w 45000"/>
              <a:gd name="connsiteY2" fmla="*/ 60000 h 60000"/>
              <a:gd name="connsiteX3" fmla="*/ 0 w 45000"/>
              <a:gd name="connsiteY3" fmla="*/ 60000 h 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00" h="60000">
                <a:moveTo>
                  <a:pt x="0" y="0"/>
                </a:moveTo>
                <a:lnTo>
                  <a:pt x="45000" y="0"/>
                </a:lnTo>
                <a:lnTo>
                  <a:pt x="45000" y="60000"/>
                </a:lnTo>
                <a:lnTo>
                  <a:pt x="0" y="6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1" name="图形 49" descr="桌子 纯色填充">
            <a:extLst>
              <a:ext uri="{FF2B5EF4-FFF2-40B4-BE49-F238E27FC236}">
                <a16:creationId xmlns:a16="http://schemas.microsoft.com/office/drawing/2014/main" id="{48AF91DE-B3D0-49BC-B465-78D6BECE2B79}"/>
              </a:ext>
            </a:extLst>
          </p:cNvPr>
          <p:cNvSpPr/>
          <p:nvPr/>
        </p:nvSpPr>
        <p:spPr>
          <a:xfrm>
            <a:off x="6595289" y="2674899"/>
            <a:ext cx="45000" cy="15000"/>
          </a:xfrm>
          <a:custGeom>
            <a:avLst/>
            <a:gdLst>
              <a:gd name="connsiteX0" fmla="*/ 0 w 45000"/>
              <a:gd name="connsiteY0" fmla="*/ 0 h 15000"/>
              <a:gd name="connsiteX1" fmla="*/ 45000 w 45000"/>
              <a:gd name="connsiteY1" fmla="*/ 0 h 15000"/>
              <a:gd name="connsiteX2" fmla="*/ 45000 w 45000"/>
              <a:gd name="connsiteY2" fmla="*/ 15000 h 15000"/>
              <a:gd name="connsiteX3" fmla="*/ 0 w 45000"/>
              <a:gd name="connsiteY3" fmla="*/ 15000 h 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00" h="15000">
                <a:moveTo>
                  <a:pt x="0" y="0"/>
                </a:moveTo>
                <a:lnTo>
                  <a:pt x="45000" y="0"/>
                </a:lnTo>
                <a:lnTo>
                  <a:pt x="45000" y="15000"/>
                </a:lnTo>
                <a:lnTo>
                  <a:pt x="0" y="1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2" name="图形 49" descr="桌子 纯色填充">
            <a:extLst>
              <a:ext uri="{FF2B5EF4-FFF2-40B4-BE49-F238E27FC236}">
                <a16:creationId xmlns:a16="http://schemas.microsoft.com/office/drawing/2014/main" id="{48AF91DE-B3D0-49BC-B465-78D6BECE2B79}"/>
              </a:ext>
            </a:extLst>
          </p:cNvPr>
          <p:cNvSpPr/>
          <p:nvPr/>
        </p:nvSpPr>
        <p:spPr>
          <a:xfrm>
            <a:off x="6595289" y="2584899"/>
            <a:ext cx="45000" cy="15000"/>
          </a:xfrm>
          <a:custGeom>
            <a:avLst/>
            <a:gdLst>
              <a:gd name="connsiteX0" fmla="*/ 0 w 45000"/>
              <a:gd name="connsiteY0" fmla="*/ 0 h 15000"/>
              <a:gd name="connsiteX1" fmla="*/ 45000 w 45000"/>
              <a:gd name="connsiteY1" fmla="*/ 0 h 15000"/>
              <a:gd name="connsiteX2" fmla="*/ 45000 w 45000"/>
              <a:gd name="connsiteY2" fmla="*/ 15000 h 15000"/>
              <a:gd name="connsiteX3" fmla="*/ 0 w 45000"/>
              <a:gd name="connsiteY3" fmla="*/ 15000 h 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00" h="15000">
                <a:moveTo>
                  <a:pt x="0" y="0"/>
                </a:moveTo>
                <a:lnTo>
                  <a:pt x="45000" y="0"/>
                </a:lnTo>
                <a:lnTo>
                  <a:pt x="45000" y="15000"/>
                </a:lnTo>
                <a:lnTo>
                  <a:pt x="0" y="1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3" name="图形 49" descr="桌子 纯色填充">
            <a:extLst>
              <a:ext uri="{FF2B5EF4-FFF2-40B4-BE49-F238E27FC236}">
                <a16:creationId xmlns:a16="http://schemas.microsoft.com/office/drawing/2014/main" id="{48AF91DE-B3D0-49BC-B465-78D6BECE2B79}"/>
              </a:ext>
            </a:extLst>
          </p:cNvPr>
          <p:cNvSpPr/>
          <p:nvPr/>
        </p:nvSpPr>
        <p:spPr>
          <a:xfrm>
            <a:off x="6497789" y="2569899"/>
            <a:ext cx="30000" cy="120000"/>
          </a:xfrm>
          <a:custGeom>
            <a:avLst/>
            <a:gdLst>
              <a:gd name="connsiteX0" fmla="*/ 30000 w 30000"/>
              <a:gd name="connsiteY0" fmla="*/ 0 h 120000"/>
              <a:gd name="connsiteX1" fmla="*/ 0 w 30000"/>
              <a:gd name="connsiteY1" fmla="*/ 0 h 120000"/>
              <a:gd name="connsiteX2" fmla="*/ 0 w 30000"/>
              <a:gd name="connsiteY2" fmla="*/ 120000 h 120000"/>
              <a:gd name="connsiteX3" fmla="*/ 30000 w 30000"/>
              <a:gd name="connsiteY3" fmla="*/ 120000 h 120000"/>
              <a:gd name="connsiteX4" fmla="*/ 22500 w 30000"/>
              <a:gd name="connsiteY4" fmla="*/ 30000 h 120000"/>
              <a:gd name="connsiteX5" fmla="*/ 7500 w 30000"/>
              <a:gd name="connsiteY5" fmla="*/ 30000 h 120000"/>
              <a:gd name="connsiteX6" fmla="*/ 7500 w 30000"/>
              <a:gd name="connsiteY6" fmla="*/ 15000 h 120000"/>
              <a:gd name="connsiteX7" fmla="*/ 22500 w 30000"/>
              <a:gd name="connsiteY7" fmla="*/ 15000 h 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00" h="120000">
                <a:moveTo>
                  <a:pt x="30000" y="0"/>
                </a:moveTo>
                <a:lnTo>
                  <a:pt x="0" y="0"/>
                </a:lnTo>
                <a:lnTo>
                  <a:pt x="0" y="120000"/>
                </a:lnTo>
                <a:lnTo>
                  <a:pt x="30000" y="120000"/>
                </a:lnTo>
                <a:close/>
                <a:moveTo>
                  <a:pt x="22500" y="30000"/>
                </a:moveTo>
                <a:lnTo>
                  <a:pt x="7500" y="30000"/>
                </a:lnTo>
                <a:lnTo>
                  <a:pt x="7500" y="15000"/>
                </a:lnTo>
                <a:lnTo>
                  <a:pt x="22500" y="1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4" name="图形 49" descr="桌子 纯色填充">
            <a:extLst>
              <a:ext uri="{FF2B5EF4-FFF2-40B4-BE49-F238E27FC236}">
                <a16:creationId xmlns:a16="http://schemas.microsoft.com/office/drawing/2014/main" id="{48AF91DE-B3D0-49BC-B465-78D6BECE2B79}"/>
              </a:ext>
            </a:extLst>
          </p:cNvPr>
          <p:cNvSpPr/>
          <p:nvPr/>
        </p:nvSpPr>
        <p:spPr>
          <a:xfrm>
            <a:off x="6542789" y="2599899"/>
            <a:ext cx="37500" cy="90000"/>
          </a:xfrm>
          <a:custGeom>
            <a:avLst/>
            <a:gdLst>
              <a:gd name="connsiteX0" fmla="*/ 37500 w 37500"/>
              <a:gd name="connsiteY0" fmla="*/ 0 h 90000"/>
              <a:gd name="connsiteX1" fmla="*/ 0 w 37500"/>
              <a:gd name="connsiteY1" fmla="*/ 0 h 90000"/>
              <a:gd name="connsiteX2" fmla="*/ 0 w 37500"/>
              <a:gd name="connsiteY2" fmla="*/ 90000 h 90000"/>
              <a:gd name="connsiteX3" fmla="*/ 37500 w 37500"/>
              <a:gd name="connsiteY3" fmla="*/ 90000 h 90000"/>
              <a:gd name="connsiteX4" fmla="*/ 18750 w 37500"/>
              <a:gd name="connsiteY4" fmla="*/ 75000 h 90000"/>
              <a:gd name="connsiteX5" fmla="*/ 15000 w 37500"/>
              <a:gd name="connsiteY5" fmla="*/ 71250 h 90000"/>
              <a:gd name="connsiteX6" fmla="*/ 18750 w 37500"/>
              <a:gd name="connsiteY6" fmla="*/ 67500 h 90000"/>
              <a:gd name="connsiteX7" fmla="*/ 22500 w 37500"/>
              <a:gd name="connsiteY7" fmla="*/ 71250 h 90000"/>
              <a:gd name="connsiteX8" fmla="*/ 18750 w 37500"/>
              <a:gd name="connsiteY8" fmla="*/ 75000 h 90000"/>
              <a:gd name="connsiteX9" fmla="*/ 18750 w 37500"/>
              <a:gd name="connsiteY9" fmla="*/ 22500 h 90000"/>
              <a:gd name="connsiteX10" fmla="*/ 15000 w 37500"/>
              <a:gd name="connsiteY10" fmla="*/ 18750 h 90000"/>
              <a:gd name="connsiteX11" fmla="*/ 18750 w 37500"/>
              <a:gd name="connsiteY11" fmla="*/ 15000 h 90000"/>
              <a:gd name="connsiteX12" fmla="*/ 22500 w 37500"/>
              <a:gd name="connsiteY12" fmla="*/ 18750 h 90000"/>
              <a:gd name="connsiteX13" fmla="*/ 18750 w 37500"/>
              <a:gd name="connsiteY13" fmla="*/ 22500 h 9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500" h="90000">
                <a:moveTo>
                  <a:pt x="37500" y="0"/>
                </a:moveTo>
                <a:lnTo>
                  <a:pt x="0" y="0"/>
                </a:lnTo>
                <a:lnTo>
                  <a:pt x="0" y="90000"/>
                </a:lnTo>
                <a:lnTo>
                  <a:pt x="37500" y="90000"/>
                </a:lnTo>
                <a:close/>
                <a:moveTo>
                  <a:pt x="18750" y="75000"/>
                </a:moveTo>
                <a:cubicBezTo>
                  <a:pt x="16679" y="75000"/>
                  <a:pt x="15000" y="73321"/>
                  <a:pt x="15000" y="71250"/>
                </a:cubicBezTo>
                <a:cubicBezTo>
                  <a:pt x="15000" y="69179"/>
                  <a:pt x="16679" y="67500"/>
                  <a:pt x="18750" y="67500"/>
                </a:cubicBezTo>
                <a:cubicBezTo>
                  <a:pt x="20821" y="67500"/>
                  <a:pt x="22500" y="69179"/>
                  <a:pt x="22500" y="71250"/>
                </a:cubicBezTo>
                <a:cubicBezTo>
                  <a:pt x="22500" y="73321"/>
                  <a:pt x="20821" y="75000"/>
                  <a:pt x="18750" y="75000"/>
                </a:cubicBezTo>
                <a:close/>
                <a:moveTo>
                  <a:pt x="18750" y="22500"/>
                </a:moveTo>
                <a:cubicBezTo>
                  <a:pt x="16679" y="22500"/>
                  <a:pt x="15000" y="20821"/>
                  <a:pt x="15000" y="18750"/>
                </a:cubicBezTo>
                <a:cubicBezTo>
                  <a:pt x="15000" y="16679"/>
                  <a:pt x="16679" y="15000"/>
                  <a:pt x="18750" y="15000"/>
                </a:cubicBezTo>
                <a:cubicBezTo>
                  <a:pt x="20821" y="15000"/>
                  <a:pt x="22500" y="16679"/>
                  <a:pt x="22500" y="18750"/>
                </a:cubicBezTo>
                <a:cubicBezTo>
                  <a:pt x="22500" y="20821"/>
                  <a:pt x="20821" y="22500"/>
                  <a:pt x="18750" y="225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5" name="图形 51" descr="文凭卷筒 纯色填充">
            <a:extLst>
              <a:ext uri="{FF2B5EF4-FFF2-40B4-BE49-F238E27FC236}">
                <a16:creationId xmlns:a16="http://schemas.microsoft.com/office/drawing/2014/main" id="{CB71057F-BEA9-4BFF-9F42-280D6E49199D}"/>
              </a:ext>
            </a:extLst>
          </p:cNvPr>
          <p:cNvSpPr/>
          <p:nvPr/>
        </p:nvSpPr>
        <p:spPr>
          <a:xfrm>
            <a:off x="7033439" y="2547097"/>
            <a:ext cx="625049" cy="390301"/>
          </a:xfrm>
          <a:custGeom>
            <a:avLst/>
            <a:gdLst>
              <a:gd name="connsiteX0" fmla="*/ 625050 w 625049"/>
              <a:gd name="connsiteY0" fmla="*/ 152251 h 390301"/>
              <a:gd name="connsiteX1" fmla="*/ 532500 w 625049"/>
              <a:gd name="connsiteY1" fmla="*/ 22801 h 390301"/>
              <a:gd name="connsiteX2" fmla="*/ 397500 w 625049"/>
              <a:gd name="connsiteY2" fmla="*/ 22801 h 390301"/>
              <a:gd name="connsiteX3" fmla="*/ 381300 w 625049"/>
              <a:gd name="connsiteY3" fmla="*/ 8251 h 390301"/>
              <a:gd name="connsiteX4" fmla="*/ 358800 w 625049"/>
              <a:gd name="connsiteY4" fmla="*/ 8251 h 390301"/>
              <a:gd name="connsiteX5" fmla="*/ 337800 w 625049"/>
              <a:gd name="connsiteY5" fmla="*/ 1 h 390301"/>
              <a:gd name="connsiteX6" fmla="*/ 314700 w 625049"/>
              <a:gd name="connsiteY6" fmla="*/ 9901 h 390301"/>
              <a:gd name="connsiteX7" fmla="*/ 289500 w 625049"/>
              <a:gd name="connsiteY7" fmla="*/ 9901 h 390301"/>
              <a:gd name="connsiteX8" fmla="*/ 275325 w 625049"/>
              <a:gd name="connsiteY8" fmla="*/ 22801 h 390301"/>
              <a:gd name="connsiteX9" fmla="*/ 76125 w 625049"/>
              <a:gd name="connsiteY9" fmla="*/ 23251 h 390301"/>
              <a:gd name="connsiteX10" fmla="*/ 0 w 625049"/>
              <a:gd name="connsiteY10" fmla="*/ 150301 h 390301"/>
              <a:gd name="connsiteX11" fmla="*/ 82500 w 625049"/>
              <a:gd name="connsiteY11" fmla="*/ 277801 h 390301"/>
              <a:gd name="connsiteX12" fmla="*/ 258750 w 625049"/>
              <a:gd name="connsiteY12" fmla="*/ 277801 h 390301"/>
              <a:gd name="connsiteX13" fmla="*/ 258750 w 625049"/>
              <a:gd name="connsiteY13" fmla="*/ 390301 h 390301"/>
              <a:gd name="connsiteX14" fmla="*/ 333750 w 625049"/>
              <a:gd name="connsiteY14" fmla="*/ 332176 h 390301"/>
              <a:gd name="connsiteX15" fmla="*/ 408750 w 625049"/>
              <a:gd name="connsiteY15" fmla="*/ 390301 h 390301"/>
              <a:gd name="connsiteX16" fmla="*/ 408750 w 625049"/>
              <a:gd name="connsiteY16" fmla="*/ 277801 h 390301"/>
              <a:gd name="connsiteX17" fmla="*/ 585000 w 625049"/>
              <a:gd name="connsiteY17" fmla="*/ 277801 h 390301"/>
              <a:gd name="connsiteX18" fmla="*/ 600000 w 625049"/>
              <a:gd name="connsiteY18" fmla="*/ 262801 h 390301"/>
              <a:gd name="connsiteX19" fmla="*/ 585000 w 625049"/>
              <a:gd name="connsiteY19" fmla="*/ 247801 h 390301"/>
              <a:gd name="connsiteX20" fmla="*/ 543750 w 625049"/>
              <a:gd name="connsiteY20" fmla="*/ 210301 h 390301"/>
              <a:gd name="connsiteX21" fmla="*/ 588750 w 625049"/>
              <a:gd name="connsiteY21" fmla="*/ 210301 h 390301"/>
              <a:gd name="connsiteX22" fmla="*/ 625050 w 625049"/>
              <a:gd name="connsiteY22" fmla="*/ 152251 h 390301"/>
              <a:gd name="connsiteX23" fmla="*/ 336300 w 625049"/>
              <a:gd name="connsiteY23" fmla="*/ 54151 h 390301"/>
              <a:gd name="connsiteX24" fmla="*/ 402149 w 625049"/>
              <a:gd name="connsiteY24" fmla="*/ 120002 h 390301"/>
              <a:gd name="connsiteX25" fmla="*/ 336299 w 625049"/>
              <a:gd name="connsiteY25" fmla="*/ 185851 h 390301"/>
              <a:gd name="connsiteX26" fmla="*/ 270450 w 625049"/>
              <a:gd name="connsiteY26" fmla="*/ 120301 h 390301"/>
              <a:gd name="connsiteX27" fmla="*/ 335999 w 625049"/>
              <a:gd name="connsiteY27" fmla="*/ 54152 h 390301"/>
              <a:gd name="connsiteX28" fmla="*/ 336300 w 625049"/>
              <a:gd name="connsiteY28" fmla="*/ 54151 h 390301"/>
              <a:gd name="connsiteX29" fmla="*/ 244200 w 625049"/>
              <a:gd name="connsiteY29" fmla="*/ 52801 h 390301"/>
              <a:gd name="connsiteX30" fmla="*/ 244200 w 625049"/>
              <a:gd name="connsiteY30" fmla="*/ 58501 h 390301"/>
              <a:gd name="connsiteX31" fmla="*/ 226500 w 625049"/>
              <a:gd name="connsiteY31" fmla="*/ 98926 h 390301"/>
              <a:gd name="connsiteX32" fmla="*/ 217950 w 625049"/>
              <a:gd name="connsiteY32" fmla="*/ 120301 h 390301"/>
              <a:gd name="connsiteX33" fmla="*/ 227850 w 625049"/>
              <a:gd name="connsiteY33" fmla="*/ 142801 h 390301"/>
              <a:gd name="connsiteX34" fmla="*/ 227850 w 625049"/>
              <a:gd name="connsiteY34" fmla="*/ 167926 h 390301"/>
              <a:gd name="connsiteX35" fmla="*/ 237300 w 625049"/>
              <a:gd name="connsiteY35" fmla="*/ 180301 h 390301"/>
              <a:gd name="connsiteX36" fmla="*/ 153150 w 625049"/>
              <a:gd name="connsiteY36" fmla="*/ 180301 h 390301"/>
              <a:gd name="connsiteX37" fmla="*/ 161250 w 625049"/>
              <a:gd name="connsiteY37" fmla="*/ 142801 h 390301"/>
              <a:gd name="connsiteX38" fmla="*/ 136725 w 625049"/>
              <a:gd name="connsiteY38" fmla="*/ 52801 h 390301"/>
              <a:gd name="connsiteX39" fmla="*/ 82500 w 625049"/>
              <a:gd name="connsiteY39" fmla="*/ 247801 h 390301"/>
              <a:gd name="connsiteX40" fmla="*/ 30000 w 625049"/>
              <a:gd name="connsiteY40" fmla="*/ 150301 h 390301"/>
              <a:gd name="connsiteX41" fmla="*/ 82500 w 625049"/>
              <a:gd name="connsiteY41" fmla="*/ 52801 h 390301"/>
              <a:gd name="connsiteX42" fmla="*/ 131250 w 625049"/>
              <a:gd name="connsiteY42" fmla="*/ 142801 h 390301"/>
              <a:gd name="connsiteX43" fmla="*/ 108750 w 625049"/>
              <a:gd name="connsiteY43" fmla="*/ 180301 h 390301"/>
              <a:gd name="connsiteX44" fmla="*/ 86250 w 625049"/>
              <a:gd name="connsiteY44" fmla="*/ 139051 h 390301"/>
              <a:gd name="connsiteX45" fmla="*/ 87825 w 625049"/>
              <a:gd name="connsiteY45" fmla="*/ 124051 h 390301"/>
              <a:gd name="connsiteX46" fmla="*/ 76425 w 625049"/>
              <a:gd name="connsiteY46" fmla="*/ 106126 h 390301"/>
              <a:gd name="connsiteX47" fmla="*/ 58500 w 625049"/>
              <a:gd name="connsiteY47" fmla="*/ 117526 h 390301"/>
              <a:gd name="connsiteX48" fmla="*/ 56250 w 625049"/>
              <a:gd name="connsiteY48" fmla="*/ 139051 h 390301"/>
              <a:gd name="connsiteX49" fmla="*/ 108750 w 625049"/>
              <a:gd name="connsiteY49" fmla="*/ 210301 h 390301"/>
              <a:gd name="connsiteX50" fmla="*/ 258750 w 625049"/>
              <a:gd name="connsiteY50" fmla="*/ 210301 h 390301"/>
              <a:gd name="connsiteX51" fmla="*/ 258750 w 625049"/>
              <a:gd name="connsiteY51" fmla="*/ 247801 h 390301"/>
              <a:gd name="connsiteX52" fmla="*/ 333750 w 625049"/>
              <a:gd name="connsiteY52" fmla="*/ 294226 h 390301"/>
              <a:gd name="connsiteX53" fmla="*/ 288750 w 625049"/>
              <a:gd name="connsiteY53" fmla="*/ 329101 h 390301"/>
              <a:gd name="connsiteX54" fmla="*/ 288750 w 625049"/>
              <a:gd name="connsiteY54" fmla="*/ 228976 h 390301"/>
              <a:gd name="connsiteX55" fmla="*/ 294225 w 625049"/>
              <a:gd name="connsiteY55" fmla="*/ 231751 h 390301"/>
              <a:gd name="connsiteX56" fmla="*/ 316725 w 625049"/>
              <a:gd name="connsiteY56" fmla="*/ 231751 h 390301"/>
              <a:gd name="connsiteX57" fmla="*/ 337950 w 625049"/>
              <a:gd name="connsiteY57" fmla="*/ 240301 h 390301"/>
              <a:gd name="connsiteX58" fmla="*/ 361050 w 625049"/>
              <a:gd name="connsiteY58" fmla="*/ 230401 h 390301"/>
              <a:gd name="connsiteX59" fmla="*/ 378750 w 625049"/>
              <a:gd name="connsiteY59" fmla="*/ 232501 h 390301"/>
              <a:gd name="connsiteX60" fmla="*/ 378750 w 625049"/>
              <a:gd name="connsiteY60" fmla="*/ 329101 h 390301"/>
              <a:gd name="connsiteX61" fmla="*/ 408750 w 625049"/>
              <a:gd name="connsiteY61" fmla="*/ 247801 h 390301"/>
              <a:gd name="connsiteX62" fmla="*/ 408750 w 625049"/>
              <a:gd name="connsiteY62" fmla="*/ 212926 h 390301"/>
              <a:gd name="connsiteX63" fmla="*/ 415350 w 625049"/>
              <a:gd name="connsiteY63" fmla="*/ 210301 h 390301"/>
              <a:gd name="connsiteX64" fmla="*/ 513750 w 625049"/>
              <a:gd name="connsiteY64" fmla="*/ 210301 h 390301"/>
              <a:gd name="connsiteX65" fmla="*/ 525825 w 625049"/>
              <a:gd name="connsiteY65" fmla="*/ 247801 h 390301"/>
              <a:gd name="connsiteX66" fmla="*/ 434250 w 625049"/>
              <a:gd name="connsiteY66" fmla="*/ 180301 h 390301"/>
              <a:gd name="connsiteX67" fmla="*/ 449700 w 625049"/>
              <a:gd name="connsiteY67" fmla="*/ 163726 h 390301"/>
              <a:gd name="connsiteX68" fmla="*/ 449700 w 625049"/>
              <a:gd name="connsiteY68" fmla="*/ 141226 h 390301"/>
              <a:gd name="connsiteX69" fmla="*/ 457950 w 625049"/>
              <a:gd name="connsiteY69" fmla="*/ 120226 h 390301"/>
              <a:gd name="connsiteX70" fmla="*/ 448050 w 625049"/>
              <a:gd name="connsiteY70" fmla="*/ 97126 h 390301"/>
              <a:gd name="connsiteX71" fmla="*/ 448050 w 625049"/>
              <a:gd name="connsiteY71" fmla="*/ 71926 h 390301"/>
              <a:gd name="connsiteX72" fmla="*/ 431925 w 625049"/>
              <a:gd name="connsiteY72" fmla="*/ 55876 h 390301"/>
              <a:gd name="connsiteX73" fmla="*/ 431250 w 625049"/>
              <a:gd name="connsiteY73" fmla="*/ 52801 h 390301"/>
              <a:gd name="connsiteX74" fmla="*/ 532500 w 625049"/>
              <a:gd name="connsiteY74" fmla="*/ 52801 h 390301"/>
              <a:gd name="connsiteX75" fmla="*/ 590025 w 625049"/>
              <a:gd name="connsiteY75" fmla="*/ 115951 h 390301"/>
              <a:gd name="connsiteX76" fmla="*/ 588750 w 625049"/>
              <a:gd name="connsiteY76" fmla="*/ 180301 h 390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625049" h="390301">
                <a:moveTo>
                  <a:pt x="625050" y="152251"/>
                </a:moveTo>
                <a:cubicBezTo>
                  <a:pt x="625050" y="99751"/>
                  <a:pt x="595650" y="22801"/>
                  <a:pt x="532500" y="22801"/>
                </a:cubicBezTo>
                <a:lnTo>
                  <a:pt x="397500" y="22801"/>
                </a:lnTo>
                <a:cubicBezTo>
                  <a:pt x="394149" y="16066"/>
                  <a:pt x="388355" y="10862"/>
                  <a:pt x="381300" y="8251"/>
                </a:cubicBezTo>
                <a:cubicBezTo>
                  <a:pt x="374084" y="5332"/>
                  <a:pt x="366016" y="5332"/>
                  <a:pt x="358800" y="8251"/>
                </a:cubicBezTo>
                <a:cubicBezTo>
                  <a:pt x="353044" y="3027"/>
                  <a:pt x="345573" y="92"/>
                  <a:pt x="337800" y="1"/>
                </a:cubicBezTo>
                <a:cubicBezTo>
                  <a:pt x="329054" y="-74"/>
                  <a:pt x="320677" y="3516"/>
                  <a:pt x="314700" y="9901"/>
                </a:cubicBezTo>
                <a:cubicBezTo>
                  <a:pt x="306670" y="6376"/>
                  <a:pt x="297530" y="6376"/>
                  <a:pt x="289500" y="9901"/>
                </a:cubicBezTo>
                <a:cubicBezTo>
                  <a:pt x="283524" y="12585"/>
                  <a:pt x="278559" y="17104"/>
                  <a:pt x="275325" y="22801"/>
                </a:cubicBezTo>
                <a:cubicBezTo>
                  <a:pt x="275325" y="22801"/>
                  <a:pt x="76725" y="22801"/>
                  <a:pt x="76125" y="23251"/>
                </a:cubicBezTo>
                <a:cubicBezTo>
                  <a:pt x="33000" y="28126"/>
                  <a:pt x="0" y="82126"/>
                  <a:pt x="0" y="150301"/>
                </a:cubicBezTo>
                <a:cubicBezTo>
                  <a:pt x="0" y="221776"/>
                  <a:pt x="36225" y="277801"/>
                  <a:pt x="82500" y="277801"/>
                </a:cubicBezTo>
                <a:lnTo>
                  <a:pt x="258750" y="277801"/>
                </a:lnTo>
                <a:lnTo>
                  <a:pt x="258750" y="390301"/>
                </a:lnTo>
                <a:lnTo>
                  <a:pt x="333750" y="332176"/>
                </a:lnTo>
                <a:lnTo>
                  <a:pt x="408750" y="390301"/>
                </a:lnTo>
                <a:lnTo>
                  <a:pt x="408750" y="277801"/>
                </a:lnTo>
                <a:lnTo>
                  <a:pt x="585000" y="277801"/>
                </a:lnTo>
                <a:cubicBezTo>
                  <a:pt x="593285" y="277801"/>
                  <a:pt x="600000" y="271086"/>
                  <a:pt x="600000" y="262801"/>
                </a:cubicBezTo>
                <a:cubicBezTo>
                  <a:pt x="600000" y="254517"/>
                  <a:pt x="593285" y="247801"/>
                  <a:pt x="585000" y="247801"/>
                </a:cubicBezTo>
                <a:cubicBezTo>
                  <a:pt x="563275" y="248778"/>
                  <a:pt x="544842" y="232020"/>
                  <a:pt x="543750" y="210301"/>
                </a:cubicBezTo>
                <a:lnTo>
                  <a:pt x="588750" y="210301"/>
                </a:lnTo>
                <a:cubicBezTo>
                  <a:pt x="606300" y="210301"/>
                  <a:pt x="625050" y="195301"/>
                  <a:pt x="625050" y="152251"/>
                </a:cubicBezTo>
                <a:close/>
                <a:moveTo>
                  <a:pt x="336300" y="54151"/>
                </a:moveTo>
                <a:cubicBezTo>
                  <a:pt x="372668" y="54151"/>
                  <a:pt x="402150" y="83634"/>
                  <a:pt x="402149" y="120002"/>
                </a:cubicBezTo>
                <a:cubicBezTo>
                  <a:pt x="402149" y="156370"/>
                  <a:pt x="372667" y="185852"/>
                  <a:pt x="336299" y="185851"/>
                </a:cubicBezTo>
                <a:cubicBezTo>
                  <a:pt x="300048" y="185850"/>
                  <a:pt x="270615" y="156552"/>
                  <a:pt x="270450" y="120301"/>
                </a:cubicBezTo>
                <a:cubicBezTo>
                  <a:pt x="270284" y="83934"/>
                  <a:pt x="299632" y="54318"/>
                  <a:pt x="335999" y="54152"/>
                </a:cubicBezTo>
                <a:cubicBezTo>
                  <a:pt x="336100" y="54151"/>
                  <a:pt x="336200" y="54151"/>
                  <a:pt x="336300" y="54151"/>
                </a:cubicBezTo>
                <a:close/>
                <a:moveTo>
                  <a:pt x="244200" y="52801"/>
                </a:moveTo>
                <a:cubicBezTo>
                  <a:pt x="244051" y="54698"/>
                  <a:pt x="244051" y="56604"/>
                  <a:pt x="244200" y="58501"/>
                </a:cubicBezTo>
                <a:cubicBezTo>
                  <a:pt x="228179" y="64806"/>
                  <a:pt x="220267" y="82876"/>
                  <a:pt x="226500" y="98926"/>
                </a:cubicBezTo>
                <a:cubicBezTo>
                  <a:pt x="221099" y="104745"/>
                  <a:pt x="218052" y="112362"/>
                  <a:pt x="217950" y="120301"/>
                </a:cubicBezTo>
                <a:cubicBezTo>
                  <a:pt x="218041" y="128838"/>
                  <a:pt x="221618" y="136967"/>
                  <a:pt x="227850" y="142801"/>
                </a:cubicBezTo>
                <a:cubicBezTo>
                  <a:pt x="224329" y="150806"/>
                  <a:pt x="224329" y="159921"/>
                  <a:pt x="227850" y="167926"/>
                </a:cubicBezTo>
                <a:cubicBezTo>
                  <a:pt x="229915" y="172777"/>
                  <a:pt x="233164" y="177032"/>
                  <a:pt x="237300" y="180301"/>
                </a:cubicBezTo>
                <a:lnTo>
                  <a:pt x="153150" y="180301"/>
                </a:lnTo>
                <a:cubicBezTo>
                  <a:pt x="158402" y="168492"/>
                  <a:pt x="161159" y="155725"/>
                  <a:pt x="161250" y="142801"/>
                </a:cubicBezTo>
                <a:cubicBezTo>
                  <a:pt x="161250" y="105301"/>
                  <a:pt x="152100" y="74101"/>
                  <a:pt x="136725" y="52801"/>
                </a:cubicBezTo>
                <a:close/>
                <a:moveTo>
                  <a:pt x="82500" y="247801"/>
                </a:moveTo>
                <a:cubicBezTo>
                  <a:pt x="57150" y="247801"/>
                  <a:pt x="30000" y="208651"/>
                  <a:pt x="30000" y="150301"/>
                </a:cubicBezTo>
                <a:cubicBezTo>
                  <a:pt x="30000" y="91951"/>
                  <a:pt x="57150" y="52801"/>
                  <a:pt x="82500" y="52801"/>
                </a:cubicBezTo>
                <a:cubicBezTo>
                  <a:pt x="110775" y="52801"/>
                  <a:pt x="131250" y="90301"/>
                  <a:pt x="131250" y="142801"/>
                </a:cubicBezTo>
                <a:cubicBezTo>
                  <a:pt x="131250" y="142801"/>
                  <a:pt x="130725" y="180301"/>
                  <a:pt x="108750" y="180301"/>
                </a:cubicBezTo>
                <a:cubicBezTo>
                  <a:pt x="98100" y="180301"/>
                  <a:pt x="86250" y="162676"/>
                  <a:pt x="86250" y="139051"/>
                </a:cubicBezTo>
                <a:cubicBezTo>
                  <a:pt x="86213" y="134008"/>
                  <a:pt x="86741" y="128976"/>
                  <a:pt x="87825" y="124051"/>
                </a:cubicBezTo>
                <a:cubicBezTo>
                  <a:pt x="89626" y="115953"/>
                  <a:pt x="84523" y="107928"/>
                  <a:pt x="76425" y="106126"/>
                </a:cubicBezTo>
                <a:cubicBezTo>
                  <a:pt x="68327" y="104325"/>
                  <a:pt x="60302" y="109428"/>
                  <a:pt x="58500" y="117526"/>
                </a:cubicBezTo>
                <a:cubicBezTo>
                  <a:pt x="56964" y="124597"/>
                  <a:pt x="56210" y="131815"/>
                  <a:pt x="56250" y="139051"/>
                </a:cubicBezTo>
                <a:cubicBezTo>
                  <a:pt x="56250" y="179026"/>
                  <a:pt x="79350" y="210301"/>
                  <a:pt x="108750" y="210301"/>
                </a:cubicBezTo>
                <a:lnTo>
                  <a:pt x="258750" y="210301"/>
                </a:lnTo>
                <a:lnTo>
                  <a:pt x="258750" y="247801"/>
                </a:lnTo>
                <a:close/>
                <a:moveTo>
                  <a:pt x="333750" y="294226"/>
                </a:moveTo>
                <a:lnTo>
                  <a:pt x="288750" y="329101"/>
                </a:lnTo>
                <a:lnTo>
                  <a:pt x="288750" y="228976"/>
                </a:lnTo>
                <a:cubicBezTo>
                  <a:pt x="290488" y="230064"/>
                  <a:pt x="292320" y="230993"/>
                  <a:pt x="294225" y="231751"/>
                </a:cubicBezTo>
                <a:cubicBezTo>
                  <a:pt x="301461" y="234564"/>
                  <a:pt x="309489" y="234564"/>
                  <a:pt x="316725" y="231751"/>
                </a:cubicBezTo>
                <a:cubicBezTo>
                  <a:pt x="322506" y="237117"/>
                  <a:pt x="330064" y="240162"/>
                  <a:pt x="337950" y="240301"/>
                </a:cubicBezTo>
                <a:cubicBezTo>
                  <a:pt x="346688" y="240339"/>
                  <a:pt x="355052" y="236755"/>
                  <a:pt x="361050" y="230401"/>
                </a:cubicBezTo>
                <a:cubicBezTo>
                  <a:pt x="366635" y="232750"/>
                  <a:pt x="372770" y="233478"/>
                  <a:pt x="378750" y="232501"/>
                </a:cubicBezTo>
                <a:lnTo>
                  <a:pt x="378750" y="329101"/>
                </a:lnTo>
                <a:close/>
                <a:moveTo>
                  <a:pt x="408750" y="247801"/>
                </a:moveTo>
                <a:lnTo>
                  <a:pt x="408750" y="212926"/>
                </a:lnTo>
                <a:cubicBezTo>
                  <a:pt x="411032" y="212273"/>
                  <a:pt x="413243" y="211394"/>
                  <a:pt x="415350" y="210301"/>
                </a:cubicBezTo>
                <a:lnTo>
                  <a:pt x="513750" y="210301"/>
                </a:lnTo>
                <a:cubicBezTo>
                  <a:pt x="513751" y="223757"/>
                  <a:pt x="517974" y="236873"/>
                  <a:pt x="525825" y="247801"/>
                </a:cubicBezTo>
                <a:close/>
                <a:moveTo>
                  <a:pt x="434250" y="180301"/>
                </a:moveTo>
                <a:cubicBezTo>
                  <a:pt x="441369" y="177008"/>
                  <a:pt x="446915" y="171058"/>
                  <a:pt x="449700" y="163726"/>
                </a:cubicBezTo>
                <a:cubicBezTo>
                  <a:pt x="452492" y="156486"/>
                  <a:pt x="452492" y="148467"/>
                  <a:pt x="449700" y="141226"/>
                </a:cubicBezTo>
                <a:cubicBezTo>
                  <a:pt x="454999" y="135516"/>
                  <a:pt x="457946" y="128016"/>
                  <a:pt x="457950" y="120226"/>
                </a:cubicBezTo>
                <a:cubicBezTo>
                  <a:pt x="457988" y="111488"/>
                  <a:pt x="454404" y="103125"/>
                  <a:pt x="448050" y="97126"/>
                </a:cubicBezTo>
                <a:cubicBezTo>
                  <a:pt x="451538" y="89088"/>
                  <a:pt x="451538" y="79964"/>
                  <a:pt x="448050" y="71926"/>
                </a:cubicBezTo>
                <a:cubicBezTo>
                  <a:pt x="444957" y="64689"/>
                  <a:pt x="439176" y="58935"/>
                  <a:pt x="431925" y="55876"/>
                </a:cubicBezTo>
                <a:cubicBezTo>
                  <a:pt x="431788" y="54834"/>
                  <a:pt x="431562" y="53805"/>
                  <a:pt x="431250" y="52801"/>
                </a:cubicBezTo>
                <a:lnTo>
                  <a:pt x="532500" y="52801"/>
                </a:lnTo>
                <a:cubicBezTo>
                  <a:pt x="562500" y="52801"/>
                  <a:pt x="581850" y="85426"/>
                  <a:pt x="590025" y="115951"/>
                </a:cubicBezTo>
                <a:cubicBezTo>
                  <a:pt x="599550" y="151801"/>
                  <a:pt x="593250" y="177676"/>
                  <a:pt x="588750" y="180301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6" name="图形 53" descr="橡皮擦 纯色填充">
            <a:extLst>
              <a:ext uri="{FF2B5EF4-FFF2-40B4-BE49-F238E27FC236}">
                <a16:creationId xmlns:a16="http://schemas.microsoft.com/office/drawing/2014/main" id="{AB6B6A60-1ADD-45DF-8C40-02AB69BC4F16}"/>
              </a:ext>
            </a:extLst>
          </p:cNvPr>
          <p:cNvSpPr/>
          <p:nvPr/>
        </p:nvSpPr>
        <p:spPr>
          <a:xfrm>
            <a:off x="7962839" y="2468649"/>
            <a:ext cx="590249" cy="550500"/>
          </a:xfrm>
          <a:custGeom>
            <a:avLst/>
            <a:gdLst>
              <a:gd name="connsiteX0" fmla="*/ 265500 w 590249"/>
              <a:gd name="connsiteY0" fmla="*/ 505500 h 550500"/>
              <a:gd name="connsiteX1" fmla="*/ 219000 w 590249"/>
              <a:gd name="connsiteY1" fmla="*/ 505500 h 550500"/>
              <a:gd name="connsiteX2" fmla="*/ 61500 w 590249"/>
              <a:gd name="connsiteY2" fmla="*/ 348000 h 550500"/>
              <a:gd name="connsiteX3" fmla="*/ 204750 w 590249"/>
              <a:gd name="connsiteY3" fmla="*/ 204750 h 550500"/>
              <a:gd name="connsiteX4" fmla="*/ 384750 w 590249"/>
              <a:gd name="connsiteY4" fmla="*/ 384750 h 550500"/>
              <a:gd name="connsiteX5" fmla="*/ 265500 w 590249"/>
              <a:gd name="connsiteY5" fmla="*/ 505500 h 550500"/>
              <a:gd name="connsiteX6" fmla="*/ 581250 w 590249"/>
              <a:gd name="connsiteY6" fmla="*/ 221250 h 550500"/>
              <a:gd name="connsiteX7" fmla="*/ 369750 w 590249"/>
              <a:gd name="connsiteY7" fmla="*/ 9000 h 550500"/>
              <a:gd name="connsiteX8" fmla="*/ 327000 w 590249"/>
              <a:gd name="connsiteY8" fmla="*/ 9000 h 550500"/>
              <a:gd name="connsiteX9" fmla="*/ 9000 w 590249"/>
              <a:gd name="connsiteY9" fmla="*/ 327000 h 550500"/>
              <a:gd name="connsiteX10" fmla="*/ 9000 w 590249"/>
              <a:gd name="connsiteY10" fmla="*/ 369750 h 550500"/>
              <a:gd name="connsiteX11" fmla="*/ 189750 w 590249"/>
              <a:gd name="connsiteY11" fmla="*/ 550500 h 550500"/>
              <a:gd name="connsiteX12" fmla="*/ 507750 w 590249"/>
              <a:gd name="connsiteY12" fmla="*/ 550500 h 550500"/>
              <a:gd name="connsiteX13" fmla="*/ 507750 w 590249"/>
              <a:gd name="connsiteY13" fmla="*/ 505500 h 550500"/>
              <a:gd name="connsiteX14" fmla="*/ 339750 w 590249"/>
              <a:gd name="connsiteY14" fmla="*/ 505500 h 550500"/>
              <a:gd name="connsiteX15" fmla="*/ 581250 w 590249"/>
              <a:gd name="connsiteY15" fmla="*/ 264000 h 550500"/>
              <a:gd name="connsiteX16" fmla="*/ 581250 w 590249"/>
              <a:gd name="connsiteY16" fmla="*/ 221250 h 55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0249" h="550500">
                <a:moveTo>
                  <a:pt x="265500" y="505500"/>
                </a:moveTo>
                <a:lnTo>
                  <a:pt x="219000" y="505500"/>
                </a:lnTo>
                <a:lnTo>
                  <a:pt x="61500" y="348000"/>
                </a:lnTo>
                <a:lnTo>
                  <a:pt x="204750" y="204750"/>
                </a:lnTo>
                <a:lnTo>
                  <a:pt x="384750" y="384750"/>
                </a:lnTo>
                <a:lnTo>
                  <a:pt x="265500" y="505500"/>
                </a:lnTo>
                <a:close/>
                <a:moveTo>
                  <a:pt x="581250" y="221250"/>
                </a:moveTo>
                <a:lnTo>
                  <a:pt x="369750" y="9000"/>
                </a:lnTo>
                <a:cubicBezTo>
                  <a:pt x="357750" y="-3000"/>
                  <a:pt x="339000" y="-3000"/>
                  <a:pt x="327000" y="9000"/>
                </a:cubicBezTo>
                <a:lnTo>
                  <a:pt x="9000" y="327000"/>
                </a:lnTo>
                <a:cubicBezTo>
                  <a:pt x="-3000" y="339000"/>
                  <a:pt x="-3000" y="357750"/>
                  <a:pt x="9000" y="369750"/>
                </a:cubicBezTo>
                <a:lnTo>
                  <a:pt x="189750" y="550500"/>
                </a:lnTo>
                <a:lnTo>
                  <a:pt x="507750" y="550500"/>
                </a:lnTo>
                <a:lnTo>
                  <a:pt x="507750" y="505500"/>
                </a:lnTo>
                <a:lnTo>
                  <a:pt x="339750" y="505500"/>
                </a:lnTo>
                <a:lnTo>
                  <a:pt x="581250" y="264000"/>
                </a:lnTo>
                <a:cubicBezTo>
                  <a:pt x="593250" y="252000"/>
                  <a:pt x="593250" y="232500"/>
                  <a:pt x="581250" y="22125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7" name="图形 55" descr="优秀 纯色填充">
            <a:extLst>
              <a:ext uri="{FF2B5EF4-FFF2-40B4-BE49-F238E27FC236}">
                <a16:creationId xmlns:a16="http://schemas.microsoft.com/office/drawing/2014/main" id="{6562D8BB-9DAE-4D81-B3A8-8CD836070F7A}"/>
              </a:ext>
            </a:extLst>
          </p:cNvPr>
          <p:cNvSpPr/>
          <p:nvPr/>
        </p:nvSpPr>
        <p:spPr>
          <a:xfrm>
            <a:off x="8978489" y="2539899"/>
            <a:ext cx="390000" cy="390000"/>
          </a:xfrm>
          <a:custGeom>
            <a:avLst/>
            <a:gdLst>
              <a:gd name="connsiteX0" fmla="*/ 390000 w 390000"/>
              <a:gd name="connsiteY0" fmla="*/ 146250 h 390000"/>
              <a:gd name="connsiteX1" fmla="*/ 243750 w 390000"/>
              <a:gd name="connsiteY1" fmla="*/ 146250 h 390000"/>
              <a:gd name="connsiteX2" fmla="*/ 195000 w 390000"/>
              <a:gd name="connsiteY2" fmla="*/ 0 h 390000"/>
              <a:gd name="connsiteX3" fmla="*/ 146250 w 390000"/>
              <a:gd name="connsiteY3" fmla="*/ 146250 h 390000"/>
              <a:gd name="connsiteX4" fmla="*/ 0 w 390000"/>
              <a:gd name="connsiteY4" fmla="*/ 146250 h 390000"/>
              <a:gd name="connsiteX5" fmla="*/ 111750 w 390000"/>
              <a:gd name="connsiteY5" fmla="*/ 243750 h 390000"/>
              <a:gd name="connsiteX6" fmla="*/ 68250 w 390000"/>
              <a:gd name="connsiteY6" fmla="*/ 390000 h 390000"/>
              <a:gd name="connsiteX7" fmla="*/ 195000 w 390000"/>
              <a:gd name="connsiteY7" fmla="*/ 302250 h 390000"/>
              <a:gd name="connsiteX8" fmla="*/ 321750 w 390000"/>
              <a:gd name="connsiteY8" fmla="*/ 390000 h 390000"/>
              <a:gd name="connsiteX9" fmla="*/ 277500 w 390000"/>
              <a:gd name="connsiteY9" fmla="*/ 243750 h 39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0000" h="390000">
                <a:moveTo>
                  <a:pt x="390000" y="146250"/>
                </a:moveTo>
                <a:lnTo>
                  <a:pt x="243750" y="146250"/>
                </a:lnTo>
                <a:lnTo>
                  <a:pt x="195000" y="0"/>
                </a:lnTo>
                <a:lnTo>
                  <a:pt x="146250" y="146250"/>
                </a:lnTo>
                <a:lnTo>
                  <a:pt x="0" y="146250"/>
                </a:lnTo>
                <a:lnTo>
                  <a:pt x="111750" y="243750"/>
                </a:lnTo>
                <a:lnTo>
                  <a:pt x="68250" y="390000"/>
                </a:lnTo>
                <a:lnTo>
                  <a:pt x="195000" y="302250"/>
                </a:lnTo>
                <a:lnTo>
                  <a:pt x="321750" y="390000"/>
                </a:lnTo>
                <a:lnTo>
                  <a:pt x="277500" y="24375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8" name="图形 55" descr="优秀 纯色填充">
            <a:extLst>
              <a:ext uri="{FF2B5EF4-FFF2-40B4-BE49-F238E27FC236}">
                <a16:creationId xmlns:a16="http://schemas.microsoft.com/office/drawing/2014/main" id="{6562D8BB-9DAE-4D81-B3A8-8CD836070F7A}"/>
              </a:ext>
            </a:extLst>
          </p:cNvPr>
          <p:cNvSpPr/>
          <p:nvPr/>
        </p:nvSpPr>
        <p:spPr>
          <a:xfrm>
            <a:off x="9158489" y="2427399"/>
            <a:ext cx="30000" cy="82500"/>
          </a:xfrm>
          <a:custGeom>
            <a:avLst/>
            <a:gdLst>
              <a:gd name="connsiteX0" fmla="*/ 15000 w 30000"/>
              <a:gd name="connsiteY0" fmla="*/ 82500 h 82500"/>
              <a:gd name="connsiteX1" fmla="*/ 0 w 30000"/>
              <a:gd name="connsiteY1" fmla="*/ 67500 h 82500"/>
              <a:gd name="connsiteX2" fmla="*/ 0 w 30000"/>
              <a:gd name="connsiteY2" fmla="*/ 15000 h 82500"/>
              <a:gd name="connsiteX3" fmla="*/ 15000 w 30000"/>
              <a:gd name="connsiteY3" fmla="*/ 0 h 82500"/>
              <a:gd name="connsiteX4" fmla="*/ 30000 w 30000"/>
              <a:gd name="connsiteY4" fmla="*/ 15000 h 82500"/>
              <a:gd name="connsiteX5" fmla="*/ 30000 w 30000"/>
              <a:gd name="connsiteY5" fmla="*/ 67500 h 82500"/>
              <a:gd name="connsiteX6" fmla="*/ 15000 w 30000"/>
              <a:gd name="connsiteY6" fmla="*/ 82500 h 8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00" h="82500">
                <a:moveTo>
                  <a:pt x="15000" y="82500"/>
                </a:moveTo>
                <a:cubicBezTo>
                  <a:pt x="6750" y="82500"/>
                  <a:pt x="0" y="75750"/>
                  <a:pt x="0" y="67500"/>
                </a:cubicBezTo>
                <a:lnTo>
                  <a:pt x="0" y="15000"/>
                </a:lnTo>
                <a:cubicBezTo>
                  <a:pt x="0" y="6750"/>
                  <a:pt x="6750" y="0"/>
                  <a:pt x="15000" y="0"/>
                </a:cubicBezTo>
                <a:cubicBezTo>
                  <a:pt x="23250" y="0"/>
                  <a:pt x="30000" y="6750"/>
                  <a:pt x="30000" y="15000"/>
                </a:cubicBezTo>
                <a:lnTo>
                  <a:pt x="30000" y="67500"/>
                </a:lnTo>
                <a:cubicBezTo>
                  <a:pt x="30000" y="75750"/>
                  <a:pt x="23250" y="82500"/>
                  <a:pt x="15000" y="825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9" name="图形 55" descr="优秀 纯色填充">
            <a:extLst>
              <a:ext uri="{FF2B5EF4-FFF2-40B4-BE49-F238E27FC236}">
                <a16:creationId xmlns:a16="http://schemas.microsoft.com/office/drawing/2014/main" id="{6562D8BB-9DAE-4D81-B3A8-8CD836070F7A}"/>
              </a:ext>
            </a:extLst>
          </p:cNvPr>
          <p:cNvSpPr/>
          <p:nvPr/>
        </p:nvSpPr>
        <p:spPr>
          <a:xfrm>
            <a:off x="9158489" y="2922399"/>
            <a:ext cx="30000" cy="135000"/>
          </a:xfrm>
          <a:custGeom>
            <a:avLst/>
            <a:gdLst>
              <a:gd name="connsiteX0" fmla="*/ 15000 w 30000"/>
              <a:gd name="connsiteY0" fmla="*/ 135000 h 135000"/>
              <a:gd name="connsiteX1" fmla="*/ 0 w 30000"/>
              <a:gd name="connsiteY1" fmla="*/ 120000 h 135000"/>
              <a:gd name="connsiteX2" fmla="*/ 0 w 30000"/>
              <a:gd name="connsiteY2" fmla="*/ 15000 h 135000"/>
              <a:gd name="connsiteX3" fmla="*/ 15000 w 30000"/>
              <a:gd name="connsiteY3" fmla="*/ 0 h 135000"/>
              <a:gd name="connsiteX4" fmla="*/ 30000 w 30000"/>
              <a:gd name="connsiteY4" fmla="*/ 15000 h 135000"/>
              <a:gd name="connsiteX5" fmla="*/ 30000 w 30000"/>
              <a:gd name="connsiteY5" fmla="*/ 120000 h 135000"/>
              <a:gd name="connsiteX6" fmla="*/ 15000 w 30000"/>
              <a:gd name="connsiteY6" fmla="*/ 135000 h 1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00" h="135000">
                <a:moveTo>
                  <a:pt x="15000" y="135000"/>
                </a:moveTo>
                <a:cubicBezTo>
                  <a:pt x="6750" y="135000"/>
                  <a:pt x="0" y="128250"/>
                  <a:pt x="0" y="120000"/>
                </a:cubicBezTo>
                <a:lnTo>
                  <a:pt x="0" y="15000"/>
                </a:lnTo>
                <a:cubicBezTo>
                  <a:pt x="0" y="6750"/>
                  <a:pt x="6750" y="0"/>
                  <a:pt x="15000" y="0"/>
                </a:cubicBezTo>
                <a:cubicBezTo>
                  <a:pt x="23250" y="0"/>
                  <a:pt x="30000" y="6750"/>
                  <a:pt x="30000" y="15000"/>
                </a:cubicBezTo>
                <a:lnTo>
                  <a:pt x="30000" y="120000"/>
                </a:lnTo>
                <a:cubicBezTo>
                  <a:pt x="30000" y="128250"/>
                  <a:pt x="23250" y="135000"/>
                  <a:pt x="15000" y="1350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0" name="图形 55" descr="优秀 纯色填充">
            <a:extLst>
              <a:ext uri="{FF2B5EF4-FFF2-40B4-BE49-F238E27FC236}">
                <a16:creationId xmlns:a16="http://schemas.microsoft.com/office/drawing/2014/main" id="{6562D8BB-9DAE-4D81-B3A8-8CD836070F7A}"/>
              </a:ext>
            </a:extLst>
          </p:cNvPr>
          <p:cNvSpPr/>
          <p:nvPr/>
        </p:nvSpPr>
        <p:spPr>
          <a:xfrm>
            <a:off x="8858417" y="2663577"/>
            <a:ext cx="74576" cy="37571"/>
          </a:xfrm>
          <a:custGeom>
            <a:avLst/>
            <a:gdLst>
              <a:gd name="connsiteX0" fmla="*/ 59321 w 74576"/>
              <a:gd name="connsiteY0" fmla="*/ 37571 h 37571"/>
              <a:gd name="connsiteX1" fmla="*/ 57071 w 74576"/>
              <a:gd name="connsiteY1" fmla="*/ 37571 h 37571"/>
              <a:gd name="connsiteX2" fmla="*/ 12821 w 74576"/>
              <a:gd name="connsiteY2" fmla="*/ 30071 h 37571"/>
              <a:gd name="connsiteX3" fmla="*/ 71 w 74576"/>
              <a:gd name="connsiteY3" fmla="*/ 12821 h 37571"/>
              <a:gd name="connsiteX4" fmla="*/ 17321 w 74576"/>
              <a:gd name="connsiteY4" fmla="*/ 71 h 37571"/>
              <a:gd name="connsiteX5" fmla="*/ 18071 w 74576"/>
              <a:gd name="connsiteY5" fmla="*/ 71 h 37571"/>
              <a:gd name="connsiteX6" fmla="*/ 62321 w 74576"/>
              <a:gd name="connsiteY6" fmla="*/ 7571 h 37571"/>
              <a:gd name="connsiteX7" fmla="*/ 74321 w 74576"/>
              <a:gd name="connsiteY7" fmla="*/ 24821 h 37571"/>
              <a:gd name="connsiteX8" fmla="*/ 59321 w 74576"/>
              <a:gd name="connsiteY8" fmla="*/ 37571 h 37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576" h="37571">
                <a:moveTo>
                  <a:pt x="59321" y="37571"/>
                </a:moveTo>
                <a:cubicBezTo>
                  <a:pt x="58571" y="37571"/>
                  <a:pt x="57821" y="37571"/>
                  <a:pt x="57071" y="37571"/>
                </a:cubicBezTo>
                <a:lnTo>
                  <a:pt x="12821" y="30071"/>
                </a:lnTo>
                <a:cubicBezTo>
                  <a:pt x="4571" y="28571"/>
                  <a:pt x="-679" y="21071"/>
                  <a:pt x="71" y="12821"/>
                </a:cubicBezTo>
                <a:cubicBezTo>
                  <a:pt x="1571" y="4571"/>
                  <a:pt x="9071" y="-679"/>
                  <a:pt x="17321" y="71"/>
                </a:cubicBezTo>
                <a:cubicBezTo>
                  <a:pt x="17321" y="71"/>
                  <a:pt x="17321" y="71"/>
                  <a:pt x="18071" y="71"/>
                </a:cubicBezTo>
                <a:lnTo>
                  <a:pt x="62321" y="7571"/>
                </a:lnTo>
                <a:cubicBezTo>
                  <a:pt x="70571" y="9071"/>
                  <a:pt x="75821" y="16571"/>
                  <a:pt x="74321" y="24821"/>
                </a:cubicBezTo>
                <a:cubicBezTo>
                  <a:pt x="72821" y="32321"/>
                  <a:pt x="66821" y="37571"/>
                  <a:pt x="59321" y="37571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1" name="图形 55" descr="优秀 纯色填充">
            <a:extLst>
              <a:ext uri="{FF2B5EF4-FFF2-40B4-BE49-F238E27FC236}">
                <a16:creationId xmlns:a16="http://schemas.microsoft.com/office/drawing/2014/main" id="{6562D8BB-9DAE-4D81-B3A8-8CD836070F7A}"/>
              </a:ext>
            </a:extLst>
          </p:cNvPr>
          <p:cNvSpPr/>
          <p:nvPr/>
        </p:nvSpPr>
        <p:spPr>
          <a:xfrm>
            <a:off x="8971738" y="2509898"/>
            <a:ext cx="105750" cy="105000"/>
          </a:xfrm>
          <a:custGeom>
            <a:avLst/>
            <a:gdLst>
              <a:gd name="connsiteX0" fmla="*/ 90750 w 105750"/>
              <a:gd name="connsiteY0" fmla="*/ 105000 h 105000"/>
              <a:gd name="connsiteX1" fmla="*/ 80250 w 105750"/>
              <a:gd name="connsiteY1" fmla="*/ 100500 h 105000"/>
              <a:gd name="connsiteX2" fmla="*/ 4500 w 105750"/>
              <a:gd name="connsiteY2" fmla="*/ 25500 h 105000"/>
              <a:gd name="connsiteX3" fmla="*/ 4500 w 105750"/>
              <a:gd name="connsiteY3" fmla="*/ 4500 h 105000"/>
              <a:gd name="connsiteX4" fmla="*/ 25500 w 105750"/>
              <a:gd name="connsiteY4" fmla="*/ 4500 h 105000"/>
              <a:gd name="connsiteX5" fmla="*/ 101250 w 105750"/>
              <a:gd name="connsiteY5" fmla="*/ 80250 h 105000"/>
              <a:gd name="connsiteX6" fmla="*/ 101250 w 105750"/>
              <a:gd name="connsiteY6" fmla="*/ 101250 h 105000"/>
              <a:gd name="connsiteX7" fmla="*/ 90750 w 105750"/>
              <a:gd name="connsiteY7" fmla="*/ 105000 h 1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750" h="105000">
                <a:moveTo>
                  <a:pt x="90750" y="105000"/>
                </a:moveTo>
                <a:cubicBezTo>
                  <a:pt x="87000" y="105000"/>
                  <a:pt x="83250" y="103500"/>
                  <a:pt x="80250" y="100500"/>
                </a:cubicBezTo>
                <a:lnTo>
                  <a:pt x="4500" y="25500"/>
                </a:lnTo>
                <a:cubicBezTo>
                  <a:pt x="-1500" y="19500"/>
                  <a:pt x="-1500" y="10500"/>
                  <a:pt x="4500" y="4500"/>
                </a:cubicBezTo>
                <a:cubicBezTo>
                  <a:pt x="10500" y="-1500"/>
                  <a:pt x="19500" y="-1500"/>
                  <a:pt x="25500" y="4500"/>
                </a:cubicBezTo>
                <a:lnTo>
                  <a:pt x="101250" y="80250"/>
                </a:lnTo>
                <a:cubicBezTo>
                  <a:pt x="107250" y="86250"/>
                  <a:pt x="107250" y="95250"/>
                  <a:pt x="101250" y="101250"/>
                </a:cubicBezTo>
                <a:cubicBezTo>
                  <a:pt x="98250" y="103500"/>
                  <a:pt x="94500" y="105000"/>
                  <a:pt x="90750" y="1050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2" name="图形 55" descr="优秀 纯色填充">
            <a:extLst>
              <a:ext uri="{FF2B5EF4-FFF2-40B4-BE49-F238E27FC236}">
                <a16:creationId xmlns:a16="http://schemas.microsoft.com/office/drawing/2014/main" id="{6562D8BB-9DAE-4D81-B3A8-8CD836070F7A}"/>
              </a:ext>
            </a:extLst>
          </p:cNvPr>
          <p:cNvSpPr/>
          <p:nvPr/>
        </p:nvSpPr>
        <p:spPr>
          <a:xfrm>
            <a:off x="9332374" y="2788784"/>
            <a:ext cx="116478" cy="72114"/>
          </a:xfrm>
          <a:custGeom>
            <a:avLst/>
            <a:gdLst>
              <a:gd name="connsiteX0" fmla="*/ 101364 w 116478"/>
              <a:gd name="connsiteY0" fmla="*/ 72114 h 72114"/>
              <a:gd name="connsiteX1" fmla="*/ 94614 w 116478"/>
              <a:gd name="connsiteY1" fmla="*/ 70614 h 72114"/>
              <a:gd name="connsiteX2" fmla="*/ 8364 w 116478"/>
              <a:gd name="connsiteY2" fmla="*/ 28614 h 72114"/>
              <a:gd name="connsiteX3" fmla="*/ 1614 w 116478"/>
              <a:gd name="connsiteY3" fmla="*/ 8364 h 72114"/>
              <a:gd name="connsiteX4" fmla="*/ 21864 w 116478"/>
              <a:gd name="connsiteY4" fmla="*/ 1614 h 72114"/>
              <a:gd name="connsiteX5" fmla="*/ 108114 w 116478"/>
              <a:gd name="connsiteY5" fmla="*/ 43614 h 72114"/>
              <a:gd name="connsiteX6" fmla="*/ 114864 w 116478"/>
              <a:gd name="connsiteY6" fmla="*/ 63864 h 72114"/>
              <a:gd name="connsiteX7" fmla="*/ 101364 w 116478"/>
              <a:gd name="connsiteY7" fmla="*/ 72114 h 7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478" h="72114">
                <a:moveTo>
                  <a:pt x="101364" y="72114"/>
                </a:moveTo>
                <a:cubicBezTo>
                  <a:pt x="99114" y="72114"/>
                  <a:pt x="96864" y="71364"/>
                  <a:pt x="94614" y="70614"/>
                </a:cubicBezTo>
                <a:lnTo>
                  <a:pt x="8364" y="28614"/>
                </a:lnTo>
                <a:cubicBezTo>
                  <a:pt x="864" y="24864"/>
                  <a:pt x="-2136" y="15864"/>
                  <a:pt x="1614" y="8364"/>
                </a:cubicBezTo>
                <a:cubicBezTo>
                  <a:pt x="5364" y="864"/>
                  <a:pt x="14364" y="-2136"/>
                  <a:pt x="21864" y="1614"/>
                </a:cubicBezTo>
                <a:lnTo>
                  <a:pt x="108114" y="43614"/>
                </a:lnTo>
                <a:cubicBezTo>
                  <a:pt x="115614" y="47364"/>
                  <a:pt x="118614" y="56364"/>
                  <a:pt x="114864" y="63864"/>
                </a:cubicBezTo>
                <a:cubicBezTo>
                  <a:pt x="111864" y="69114"/>
                  <a:pt x="106614" y="72114"/>
                  <a:pt x="101364" y="72114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3" name="图形 55" descr="优秀 纯色填充">
            <a:extLst>
              <a:ext uri="{FF2B5EF4-FFF2-40B4-BE49-F238E27FC236}">
                <a16:creationId xmlns:a16="http://schemas.microsoft.com/office/drawing/2014/main" id="{6562D8BB-9DAE-4D81-B3A8-8CD836070F7A}"/>
              </a:ext>
            </a:extLst>
          </p:cNvPr>
          <p:cNvSpPr/>
          <p:nvPr/>
        </p:nvSpPr>
        <p:spPr>
          <a:xfrm>
            <a:off x="8897488" y="2788784"/>
            <a:ext cx="116364" cy="72114"/>
          </a:xfrm>
          <a:custGeom>
            <a:avLst/>
            <a:gdLst>
              <a:gd name="connsiteX0" fmla="*/ 15000 w 116364"/>
              <a:gd name="connsiteY0" fmla="*/ 72114 h 72114"/>
              <a:gd name="connsiteX1" fmla="*/ 0 w 116364"/>
              <a:gd name="connsiteY1" fmla="*/ 57114 h 72114"/>
              <a:gd name="connsiteX2" fmla="*/ 8250 w 116364"/>
              <a:gd name="connsiteY2" fmla="*/ 43614 h 72114"/>
              <a:gd name="connsiteX3" fmla="*/ 94500 w 116364"/>
              <a:gd name="connsiteY3" fmla="*/ 1614 h 72114"/>
              <a:gd name="connsiteX4" fmla="*/ 114750 w 116364"/>
              <a:gd name="connsiteY4" fmla="*/ 8364 h 72114"/>
              <a:gd name="connsiteX5" fmla="*/ 108000 w 116364"/>
              <a:gd name="connsiteY5" fmla="*/ 28614 h 72114"/>
              <a:gd name="connsiteX6" fmla="*/ 21750 w 116364"/>
              <a:gd name="connsiteY6" fmla="*/ 70614 h 72114"/>
              <a:gd name="connsiteX7" fmla="*/ 15000 w 116364"/>
              <a:gd name="connsiteY7" fmla="*/ 72114 h 7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364" h="72114">
                <a:moveTo>
                  <a:pt x="15000" y="72114"/>
                </a:moveTo>
                <a:cubicBezTo>
                  <a:pt x="6750" y="72114"/>
                  <a:pt x="0" y="65364"/>
                  <a:pt x="0" y="57114"/>
                </a:cubicBezTo>
                <a:cubicBezTo>
                  <a:pt x="0" y="51114"/>
                  <a:pt x="3000" y="45864"/>
                  <a:pt x="8250" y="43614"/>
                </a:cubicBezTo>
                <a:lnTo>
                  <a:pt x="94500" y="1614"/>
                </a:lnTo>
                <a:cubicBezTo>
                  <a:pt x="102000" y="-2136"/>
                  <a:pt x="111000" y="864"/>
                  <a:pt x="114750" y="8364"/>
                </a:cubicBezTo>
                <a:cubicBezTo>
                  <a:pt x="118500" y="15864"/>
                  <a:pt x="115500" y="24864"/>
                  <a:pt x="108000" y="28614"/>
                </a:cubicBezTo>
                <a:lnTo>
                  <a:pt x="21750" y="70614"/>
                </a:lnTo>
                <a:cubicBezTo>
                  <a:pt x="19500" y="71364"/>
                  <a:pt x="17250" y="72114"/>
                  <a:pt x="15000" y="72114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4" name="图形 55" descr="优秀 纯色填充">
            <a:extLst>
              <a:ext uri="{FF2B5EF4-FFF2-40B4-BE49-F238E27FC236}">
                <a16:creationId xmlns:a16="http://schemas.microsoft.com/office/drawing/2014/main" id="{6562D8BB-9DAE-4D81-B3A8-8CD836070F7A}"/>
              </a:ext>
            </a:extLst>
          </p:cNvPr>
          <p:cNvSpPr/>
          <p:nvPr/>
        </p:nvSpPr>
        <p:spPr>
          <a:xfrm>
            <a:off x="8982989" y="2944057"/>
            <a:ext cx="52591" cy="64591"/>
          </a:xfrm>
          <a:custGeom>
            <a:avLst/>
            <a:gdLst>
              <a:gd name="connsiteX0" fmla="*/ 15000 w 52591"/>
              <a:gd name="connsiteY0" fmla="*/ 64591 h 64591"/>
              <a:gd name="connsiteX1" fmla="*/ 0 w 52591"/>
              <a:gd name="connsiteY1" fmla="*/ 49591 h 64591"/>
              <a:gd name="connsiteX2" fmla="*/ 2250 w 52591"/>
              <a:gd name="connsiteY2" fmla="*/ 41341 h 64591"/>
              <a:gd name="connsiteX3" fmla="*/ 24750 w 52591"/>
              <a:gd name="connsiteY3" fmla="*/ 6841 h 64591"/>
              <a:gd name="connsiteX4" fmla="*/ 45750 w 52591"/>
              <a:gd name="connsiteY4" fmla="*/ 2341 h 64591"/>
              <a:gd name="connsiteX5" fmla="*/ 50250 w 52591"/>
              <a:gd name="connsiteY5" fmla="*/ 23341 h 64591"/>
              <a:gd name="connsiteX6" fmla="*/ 50250 w 52591"/>
              <a:gd name="connsiteY6" fmla="*/ 23341 h 64591"/>
              <a:gd name="connsiteX7" fmla="*/ 27750 w 52591"/>
              <a:gd name="connsiteY7" fmla="*/ 57841 h 64591"/>
              <a:gd name="connsiteX8" fmla="*/ 15000 w 52591"/>
              <a:gd name="connsiteY8" fmla="*/ 64591 h 6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591" h="64591">
                <a:moveTo>
                  <a:pt x="15000" y="64591"/>
                </a:moveTo>
                <a:cubicBezTo>
                  <a:pt x="6750" y="64591"/>
                  <a:pt x="0" y="57841"/>
                  <a:pt x="0" y="49591"/>
                </a:cubicBezTo>
                <a:cubicBezTo>
                  <a:pt x="0" y="46591"/>
                  <a:pt x="750" y="43591"/>
                  <a:pt x="2250" y="41341"/>
                </a:cubicBezTo>
                <a:lnTo>
                  <a:pt x="24750" y="6841"/>
                </a:lnTo>
                <a:cubicBezTo>
                  <a:pt x="29250" y="91"/>
                  <a:pt x="38250" y="-2159"/>
                  <a:pt x="45750" y="2341"/>
                </a:cubicBezTo>
                <a:cubicBezTo>
                  <a:pt x="52500" y="6841"/>
                  <a:pt x="54750" y="15841"/>
                  <a:pt x="50250" y="23341"/>
                </a:cubicBezTo>
                <a:cubicBezTo>
                  <a:pt x="50250" y="23341"/>
                  <a:pt x="50250" y="23341"/>
                  <a:pt x="50250" y="23341"/>
                </a:cubicBezTo>
                <a:lnTo>
                  <a:pt x="27750" y="57841"/>
                </a:lnTo>
                <a:cubicBezTo>
                  <a:pt x="24750" y="62341"/>
                  <a:pt x="20250" y="64591"/>
                  <a:pt x="15000" y="64591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5" name="图形 55" descr="优秀 纯色填充">
            <a:extLst>
              <a:ext uri="{FF2B5EF4-FFF2-40B4-BE49-F238E27FC236}">
                <a16:creationId xmlns:a16="http://schemas.microsoft.com/office/drawing/2014/main" id="{6562D8BB-9DAE-4D81-B3A8-8CD836070F7A}"/>
              </a:ext>
            </a:extLst>
          </p:cNvPr>
          <p:cNvSpPr/>
          <p:nvPr/>
        </p:nvSpPr>
        <p:spPr>
          <a:xfrm>
            <a:off x="9408989" y="2663418"/>
            <a:ext cx="74481" cy="37730"/>
          </a:xfrm>
          <a:custGeom>
            <a:avLst/>
            <a:gdLst>
              <a:gd name="connsiteX0" fmla="*/ 15000 w 74481"/>
              <a:gd name="connsiteY0" fmla="*/ 37731 h 37730"/>
              <a:gd name="connsiteX1" fmla="*/ 0 w 74481"/>
              <a:gd name="connsiteY1" fmla="*/ 22731 h 37730"/>
              <a:gd name="connsiteX2" fmla="*/ 12750 w 74481"/>
              <a:gd name="connsiteY2" fmla="*/ 7731 h 37730"/>
              <a:gd name="connsiteX3" fmla="*/ 57000 w 74481"/>
              <a:gd name="connsiteY3" fmla="*/ 231 h 37730"/>
              <a:gd name="connsiteX4" fmla="*/ 74250 w 74481"/>
              <a:gd name="connsiteY4" fmla="*/ 12981 h 37730"/>
              <a:gd name="connsiteX5" fmla="*/ 62250 w 74481"/>
              <a:gd name="connsiteY5" fmla="*/ 30231 h 37730"/>
              <a:gd name="connsiteX6" fmla="*/ 18000 w 74481"/>
              <a:gd name="connsiteY6" fmla="*/ 37731 h 37730"/>
              <a:gd name="connsiteX7" fmla="*/ 15000 w 74481"/>
              <a:gd name="connsiteY7" fmla="*/ 37731 h 3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481" h="37730">
                <a:moveTo>
                  <a:pt x="15000" y="37731"/>
                </a:moveTo>
                <a:cubicBezTo>
                  <a:pt x="6750" y="37731"/>
                  <a:pt x="0" y="30981"/>
                  <a:pt x="0" y="22731"/>
                </a:cubicBezTo>
                <a:cubicBezTo>
                  <a:pt x="0" y="15231"/>
                  <a:pt x="5250" y="9231"/>
                  <a:pt x="12750" y="7731"/>
                </a:cubicBezTo>
                <a:lnTo>
                  <a:pt x="57000" y="231"/>
                </a:lnTo>
                <a:cubicBezTo>
                  <a:pt x="65250" y="-1269"/>
                  <a:pt x="72750" y="4731"/>
                  <a:pt x="74250" y="12981"/>
                </a:cubicBezTo>
                <a:cubicBezTo>
                  <a:pt x="75750" y="21231"/>
                  <a:pt x="69750" y="28731"/>
                  <a:pt x="62250" y="30231"/>
                </a:cubicBezTo>
                <a:lnTo>
                  <a:pt x="18000" y="37731"/>
                </a:lnTo>
                <a:cubicBezTo>
                  <a:pt x="16500" y="37731"/>
                  <a:pt x="15750" y="37731"/>
                  <a:pt x="15000" y="37731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6" name="图形 55" descr="优秀 纯色填充">
            <a:extLst>
              <a:ext uri="{FF2B5EF4-FFF2-40B4-BE49-F238E27FC236}">
                <a16:creationId xmlns:a16="http://schemas.microsoft.com/office/drawing/2014/main" id="{6562D8BB-9DAE-4D81-B3A8-8CD836070F7A}"/>
              </a:ext>
            </a:extLst>
          </p:cNvPr>
          <p:cNvSpPr/>
          <p:nvPr/>
        </p:nvSpPr>
        <p:spPr>
          <a:xfrm>
            <a:off x="9264238" y="2509149"/>
            <a:ext cx="105750" cy="105749"/>
          </a:xfrm>
          <a:custGeom>
            <a:avLst/>
            <a:gdLst>
              <a:gd name="connsiteX0" fmla="*/ 15000 w 105750"/>
              <a:gd name="connsiteY0" fmla="*/ 105750 h 105749"/>
              <a:gd name="connsiteX1" fmla="*/ 0 w 105750"/>
              <a:gd name="connsiteY1" fmla="*/ 90750 h 105749"/>
              <a:gd name="connsiteX2" fmla="*/ 4500 w 105750"/>
              <a:gd name="connsiteY2" fmla="*/ 80250 h 105749"/>
              <a:gd name="connsiteX3" fmla="*/ 80250 w 105750"/>
              <a:gd name="connsiteY3" fmla="*/ 4500 h 105749"/>
              <a:gd name="connsiteX4" fmla="*/ 101250 w 105750"/>
              <a:gd name="connsiteY4" fmla="*/ 4500 h 105749"/>
              <a:gd name="connsiteX5" fmla="*/ 101250 w 105750"/>
              <a:gd name="connsiteY5" fmla="*/ 25500 h 105749"/>
              <a:gd name="connsiteX6" fmla="*/ 101250 w 105750"/>
              <a:gd name="connsiteY6" fmla="*/ 25500 h 105749"/>
              <a:gd name="connsiteX7" fmla="*/ 25500 w 105750"/>
              <a:gd name="connsiteY7" fmla="*/ 102000 h 105749"/>
              <a:gd name="connsiteX8" fmla="*/ 15000 w 105750"/>
              <a:gd name="connsiteY8" fmla="*/ 105750 h 105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50" h="105749">
                <a:moveTo>
                  <a:pt x="15000" y="105750"/>
                </a:moveTo>
                <a:cubicBezTo>
                  <a:pt x="6750" y="105750"/>
                  <a:pt x="0" y="99000"/>
                  <a:pt x="0" y="90750"/>
                </a:cubicBezTo>
                <a:cubicBezTo>
                  <a:pt x="0" y="87000"/>
                  <a:pt x="1500" y="83250"/>
                  <a:pt x="4500" y="80250"/>
                </a:cubicBezTo>
                <a:lnTo>
                  <a:pt x="80250" y="4500"/>
                </a:lnTo>
                <a:cubicBezTo>
                  <a:pt x="86250" y="-1500"/>
                  <a:pt x="95250" y="-1500"/>
                  <a:pt x="101250" y="4500"/>
                </a:cubicBezTo>
                <a:cubicBezTo>
                  <a:pt x="107250" y="10500"/>
                  <a:pt x="107250" y="19500"/>
                  <a:pt x="101250" y="25500"/>
                </a:cubicBezTo>
                <a:cubicBezTo>
                  <a:pt x="101250" y="25500"/>
                  <a:pt x="101250" y="25500"/>
                  <a:pt x="101250" y="25500"/>
                </a:cubicBezTo>
                <a:lnTo>
                  <a:pt x="25500" y="102000"/>
                </a:lnTo>
                <a:cubicBezTo>
                  <a:pt x="23250" y="104250"/>
                  <a:pt x="19500" y="105750"/>
                  <a:pt x="15000" y="10575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7" name="图形 55" descr="优秀 纯色填充">
            <a:extLst>
              <a:ext uri="{FF2B5EF4-FFF2-40B4-BE49-F238E27FC236}">
                <a16:creationId xmlns:a16="http://schemas.microsoft.com/office/drawing/2014/main" id="{6562D8BB-9DAE-4D81-B3A8-8CD836070F7A}"/>
              </a:ext>
            </a:extLst>
          </p:cNvPr>
          <p:cNvSpPr/>
          <p:nvPr/>
        </p:nvSpPr>
        <p:spPr>
          <a:xfrm>
            <a:off x="9305916" y="2943826"/>
            <a:ext cx="52913" cy="64822"/>
          </a:xfrm>
          <a:custGeom>
            <a:avLst/>
            <a:gdLst>
              <a:gd name="connsiteX0" fmla="*/ 37822 w 52913"/>
              <a:gd name="connsiteY0" fmla="*/ 64822 h 64822"/>
              <a:gd name="connsiteX1" fmla="*/ 25072 w 52913"/>
              <a:gd name="connsiteY1" fmla="*/ 58072 h 64822"/>
              <a:gd name="connsiteX2" fmla="*/ 2572 w 52913"/>
              <a:gd name="connsiteY2" fmla="*/ 23572 h 64822"/>
              <a:gd name="connsiteX3" fmla="*/ 6322 w 52913"/>
              <a:gd name="connsiteY3" fmla="*/ 2572 h 64822"/>
              <a:gd name="connsiteX4" fmla="*/ 27322 w 52913"/>
              <a:gd name="connsiteY4" fmla="*/ 6322 h 64822"/>
              <a:gd name="connsiteX5" fmla="*/ 28072 w 52913"/>
              <a:gd name="connsiteY5" fmla="*/ 7072 h 64822"/>
              <a:gd name="connsiteX6" fmla="*/ 50572 w 52913"/>
              <a:gd name="connsiteY6" fmla="*/ 41572 h 64822"/>
              <a:gd name="connsiteX7" fmla="*/ 46072 w 52913"/>
              <a:gd name="connsiteY7" fmla="*/ 62572 h 64822"/>
              <a:gd name="connsiteX8" fmla="*/ 37822 w 52913"/>
              <a:gd name="connsiteY8" fmla="*/ 64822 h 64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913" h="64822">
                <a:moveTo>
                  <a:pt x="37822" y="64822"/>
                </a:moveTo>
                <a:cubicBezTo>
                  <a:pt x="32572" y="64822"/>
                  <a:pt x="28072" y="62572"/>
                  <a:pt x="25072" y="58072"/>
                </a:cubicBezTo>
                <a:lnTo>
                  <a:pt x="2572" y="23572"/>
                </a:lnTo>
                <a:cubicBezTo>
                  <a:pt x="-1928" y="16822"/>
                  <a:pt x="-428" y="7072"/>
                  <a:pt x="6322" y="2572"/>
                </a:cubicBezTo>
                <a:cubicBezTo>
                  <a:pt x="13072" y="-1928"/>
                  <a:pt x="22822" y="-428"/>
                  <a:pt x="27322" y="6322"/>
                </a:cubicBezTo>
                <a:cubicBezTo>
                  <a:pt x="27322" y="6322"/>
                  <a:pt x="27322" y="7072"/>
                  <a:pt x="28072" y="7072"/>
                </a:cubicBezTo>
                <a:lnTo>
                  <a:pt x="50572" y="41572"/>
                </a:lnTo>
                <a:cubicBezTo>
                  <a:pt x="55072" y="48322"/>
                  <a:pt x="52822" y="58072"/>
                  <a:pt x="46072" y="62572"/>
                </a:cubicBezTo>
                <a:cubicBezTo>
                  <a:pt x="43822" y="64072"/>
                  <a:pt x="40822" y="64822"/>
                  <a:pt x="37822" y="64822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8" name="图形 57" descr="烧瓶 纯色填充">
            <a:extLst>
              <a:ext uri="{FF2B5EF4-FFF2-40B4-BE49-F238E27FC236}">
                <a16:creationId xmlns:a16="http://schemas.microsoft.com/office/drawing/2014/main" id="{ABDD4DCF-3EA0-449C-95E5-444EAB5CFDBB}"/>
              </a:ext>
            </a:extLst>
          </p:cNvPr>
          <p:cNvSpPr/>
          <p:nvPr/>
        </p:nvSpPr>
        <p:spPr>
          <a:xfrm>
            <a:off x="979800" y="3410975"/>
            <a:ext cx="45000" cy="45000"/>
          </a:xfrm>
          <a:custGeom>
            <a:avLst/>
            <a:gdLst>
              <a:gd name="connsiteX0" fmla="*/ 45000 w 45000"/>
              <a:gd name="connsiteY0" fmla="*/ 22500 h 45000"/>
              <a:gd name="connsiteX1" fmla="*/ 22500 w 45000"/>
              <a:gd name="connsiteY1" fmla="*/ 45000 h 45000"/>
              <a:gd name="connsiteX2" fmla="*/ 0 w 45000"/>
              <a:gd name="connsiteY2" fmla="*/ 22500 h 45000"/>
              <a:gd name="connsiteX3" fmla="*/ 22500 w 45000"/>
              <a:gd name="connsiteY3" fmla="*/ 0 h 45000"/>
              <a:gd name="connsiteX4" fmla="*/ 45000 w 45000"/>
              <a:gd name="connsiteY4" fmla="*/ 22500 h 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0" h="45000">
                <a:moveTo>
                  <a:pt x="45000" y="22500"/>
                </a:moveTo>
                <a:cubicBezTo>
                  <a:pt x="45000" y="34926"/>
                  <a:pt x="34926" y="45000"/>
                  <a:pt x="22500" y="45000"/>
                </a:cubicBezTo>
                <a:cubicBezTo>
                  <a:pt x="10074" y="45000"/>
                  <a:pt x="0" y="34926"/>
                  <a:pt x="0" y="22500"/>
                </a:cubicBezTo>
                <a:cubicBezTo>
                  <a:pt x="0" y="10074"/>
                  <a:pt x="10074" y="0"/>
                  <a:pt x="22500" y="0"/>
                </a:cubicBezTo>
                <a:cubicBezTo>
                  <a:pt x="34926" y="0"/>
                  <a:pt x="45000" y="10074"/>
                  <a:pt x="45000" y="225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9" name="图形 57" descr="烧瓶 纯色填充">
            <a:extLst>
              <a:ext uri="{FF2B5EF4-FFF2-40B4-BE49-F238E27FC236}">
                <a16:creationId xmlns:a16="http://schemas.microsoft.com/office/drawing/2014/main" id="{ABDD4DCF-3EA0-449C-95E5-444EAB5CFDBB}"/>
              </a:ext>
            </a:extLst>
          </p:cNvPr>
          <p:cNvSpPr/>
          <p:nvPr/>
        </p:nvSpPr>
        <p:spPr>
          <a:xfrm>
            <a:off x="1017300" y="3478475"/>
            <a:ext cx="45000" cy="45000"/>
          </a:xfrm>
          <a:custGeom>
            <a:avLst/>
            <a:gdLst>
              <a:gd name="connsiteX0" fmla="*/ 45000 w 45000"/>
              <a:gd name="connsiteY0" fmla="*/ 22500 h 45000"/>
              <a:gd name="connsiteX1" fmla="*/ 22500 w 45000"/>
              <a:gd name="connsiteY1" fmla="*/ 45000 h 45000"/>
              <a:gd name="connsiteX2" fmla="*/ 0 w 45000"/>
              <a:gd name="connsiteY2" fmla="*/ 22500 h 45000"/>
              <a:gd name="connsiteX3" fmla="*/ 22500 w 45000"/>
              <a:gd name="connsiteY3" fmla="*/ 0 h 45000"/>
              <a:gd name="connsiteX4" fmla="*/ 45000 w 45000"/>
              <a:gd name="connsiteY4" fmla="*/ 22500 h 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0" h="45000">
                <a:moveTo>
                  <a:pt x="45000" y="22500"/>
                </a:moveTo>
                <a:cubicBezTo>
                  <a:pt x="45000" y="34926"/>
                  <a:pt x="34926" y="45000"/>
                  <a:pt x="22500" y="45000"/>
                </a:cubicBezTo>
                <a:cubicBezTo>
                  <a:pt x="10074" y="45000"/>
                  <a:pt x="0" y="34926"/>
                  <a:pt x="0" y="22500"/>
                </a:cubicBezTo>
                <a:cubicBezTo>
                  <a:pt x="0" y="10074"/>
                  <a:pt x="10074" y="0"/>
                  <a:pt x="22500" y="0"/>
                </a:cubicBezTo>
                <a:cubicBezTo>
                  <a:pt x="34926" y="0"/>
                  <a:pt x="45000" y="10074"/>
                  <a:pt x="45000" y="225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0" name="图形 57" descr="烧瓶 纯色填充">
            <a:extLst>
              <a:ext uri="{FF2B5EF4-FFF2-40B4-BE49-F238E27FC236}">
                <a16:creationId xmlns:a16="http://schemas.microsoft.com/office/drawing/2014/main" id="{ABDD4DCF-3EA0-449C-95E5-444EAB5CFDBB}"/>
              </a:ext>
            </a:extLst>
          </p:cNvPr>
          <p:cNvSpPr/>
          <p:nvPr/>
        </p:nvSpPr>
        <p:spPr>
          <a:xfrm>
            <a:off x="934800" y="3463475"/>
            <a:ext cx="45000" cy="45000"/>
          </a:xfrm>
          <a:custGeom>
            <a:avLst/>
            <a:gdLst>
              <a:gd name="connsiteX0" fmla="*/ 45000 w 45000"/>
              <a:gd name="connsiteY0" fmla="*/ 22500 h 45000"/>
              <a:gd name="connsiteX1" fmla="*/ 22500 w 45000"/>
              <a:gd name="connsiteY1" fmla="*/ 45000 h 45000"/>
              <a:gd name="connsiteX2" fmla="*/ 0 w 45000"/>
              <a:gd name="connsiteY2" fmla="*/ 22500 h 45000"/>
              <a:gd name="connsiteX3" fmla="*/ 22500 w 45000"/>
              <a:gd name="connsiteY3" fmla="*/ 0 h 45000"/>
              <a:gd name="connsiteX4" fmla="*/ 45000 w 45000"/>
              <a:gd name="connsiteY4" fmla="*/ 22500 h 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0" h="45000">
                <a:moveTo>
                  <a:pt x="45000" y="22500"/>
                </a:moveTo>
                <a:cubicBezTo>
                  <a:pt x="45000" y="34926"/>
                  <a:pt x="34926" y="45000"/>
                  <a:pt x="22500" y="45000"/>
                </a:cubicBezTo>
                <a:cubicBezTo>
                  <a:pt x="10074" y="45000"/>
                  <a:pt x="0" y="34926"/>
                  <a:pt x="0" y="22500"/>
                </a:cubicBezTo>
                <a:cubicBezTo>
                  <a:pt x="0" y="10074"/>
                  <a:pt x="10074" y="0"/>
                  <a:pt x="22500" y="0"/>
                </a:cubicBezTo>
                <a:cubicBezTo>
                  <a:pt x="34926" y="0"/>
                  <a:pt x="45000" y="10074"/>
                  <a:pt x="45000" y="225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1" name="图形 57" descr="烧瓶 纯色填充">
            <a:extLst>
              <a:ext uri="{FF2B5EF4-FFF2-40B4-BE49-F238E27FC236}">
                <a16:creationId xmlns:a16="http://schemas.microsoft.com/office/drawing/2014/main" id="{ABDD4DCF-3EA0-449C-95E5-444EAB5CFDBB}"/>
              </a:ext>
            </a:extLst>
          </p:cNvPr>
          <p:cNvSpPr/>
          <p:nvPr/>
        </p:nvSpPr>
        <p:spPr>
          <a:xfrm>
            <a:off x="942300" y="3538475"/>
            <a:ext cx="60000" cy="60000"/>
          </a:xfrm>
          <a:custGeom>
            <a:avLst/>
            <a:gdLst>
              <a:gd name="connsiteX0" fmla="*/ 60000 w 60000"/>
              <a:gd name="connsiteY0" fmla="*/ 30000 h 60000"/>
              <a:gd name="connsiteX1" fmla="*/ 30000 w 60000"/>
              <a:gd name="connsiteY1" fmla="*/ 60000 h 60000"/>
              <a:gd name="connsiteX2" fmla="*/ 0 w 60000"/>
              <a:gd name="connsiteY2" fmla="*/ 30000 h 60000"/>
              <a:gd name="connsiteX3" fmla="*/ 30000 w 60000"/>
              <a:gd name="connsiteY3" fmla="*/ 0 h 60000"/>
              <a:gd name="connsiteX4" fmla="*/ 60000 w 60000"/>
              <a:gd name="connsiteY4" fmla="*/ 30000 h 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00" h="60000">
                <a:moveTo>
                  <a:pt x="60000" y="30000"/>
                </a:moveTo>
                <a:cubicBezTo>
                  <a:pt x="60000" y="46569"/>
                  <a:pt x="46569" y="60000"/>
                  <a:pt x="30000" y="60000"/>
                </a:cubicBezTo>
                <a:cubicBezTo>
                  <a:pt x="13431" y="60000"/>
                  <a:pt x="0" y="46569"/>
                  <a:pt x="0" y="30000"/>
                </a:cubicBezTo>
                <a:cubicBezTo>
                  <a:pt x="0" y="13431"/>
                  <a:pt x="13431" y="0"/>
                  <a:pt x="30000" y="0"/>
                </a:cubicBezTo>
                <a:cubicBezTo>
                  <a:pt x="46569" y="0"/>
                  <a:pt x="60000" y="13431"/>
                  <a:pt x="60000" y="300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2" name="图形 57" descr="烧瓶 纯色填充">
            <a:extLst>
              <a:ext uri="{FF2B5EF4-FFF2-40B4-BE49-F238E27FC236}">
                <a16:creationId xmlns:a16="http://schemas.microsoft.com/office/drawing/2014/main" id="{ABDD4DCF-3EA0-449C-95E5-444EAB5CFDBB}"/>
              </a:ext>
            </a:extLst>
          </p:cNvPr>
          <p:cNvSpPr/>
          <p:nvPr/>
        </p:nvSpPr>
        <p:spPr>
          <a:xfrm>
            <a:off x="837400" y="3613475"/>
            <a:ext cx="299799" cy="457500"/>
          </a:xfrm>
          <a:custGeom>
            <a:avLst/>
            <a:gdLst>
              <a:gd name="connsiteX0" fmla="*/ 296150 w 299799"/>
              <a:gd name="connsiteY0" fmla="*/ 394500 h 457500"/>
              <a:gd name="connsiteX1" fmla="*/ 209900 w 299799"/>
              <a:gd name="connsiteY1" fmla="*/ 199500 h 457500"/>
              <a:gd name="connsiteX2" fmla="*/ 209900 w 299799"/>
              <a:gd name="connsiteY2" fmla="*/ 67500 h 457500"/>
              <a:gd name="connsiteX3" fmla="*/ 232400 w 299799"/>
              <a:gd name="connsiteY3" fmla="*/ 28500 h 457500"/>
              <a:gd name="connsiteX4" fmla="*/ 239150 w 299799"/>
              <a:gd name="connsiteY4" fmla="*/ 8250 h 457500"/>
              <a:gd name="connsiteX5" fmla="*/ 224900 w 299799"/>
              <a:gd name="connsiteY5" fmla="*/ 0 h 457500"/>
              <a:gd name="connsiteX6" fmla="*/ 224900 w 299799"/>
              <a:gd name="connsiteY6" fmla="*/ 0 h 457500"/>
              <a:gd name="connsiteX7" fmla="*/ 74900 w 299799"/>
              <a:gd name="connsiteY7" fmla="*/ 0 h 457500"/>
              <a:gd name="connsiteX8" fmla="*/ 74900 w 299799"/>
              <a:gd name="connsiteY8" fmla="*/ 0 h 457500"/>
              <a:gd name="connsiteX9" fmla="*/ 60649 w 299799"/>
              <a:gd name="connsiteY9" fmla="*/ 8250 h 457500"/>
              <a:gd name="connsiteX10" fmla="*/ 67400 w 299799"/>
              <a:gd name="connsiteY10" fmla="*/ 28500 h 457500"/>
              <a:gd name="connsiteX11" fmla="*/ 89900 w 299799"/>
              <a:gd name="connsiteY11" fmla="*/ 67500 h 457500"/>
              <a:gd name="connsiteX12" fmla="*/ 89900 w 299799"/>
              <a:gd name="connsiteY12" fmla="*/ 199500 h 457500"/>
              <a:gd name="connsiteX13" fmla="*/ 3649 w 299799"/>
              <a:gd name="connsiteY13" fmla="*/ 394500 h 457500"/>
              <a:gd name="connsiteX14" fmla="*/ 7399 w 299799"/>
              <a:gd name="connsiteY14" fmla="*/ 437250 h 457500"/>
              <a:gd name="connsiteX15" fmla="*/ 44900 w 299799"/>
              <a:gd name="connsiteY15" fmla="*/ 457500 h 457500"/>
              <a:gd name="connsiteX16" fmla="*/ 254900 w 299799"/>
              <a:gd name="connsiteY16" fmla="*/ 457500 h 457500"/>
              <a:gd name="connsiteX17" fmla="*/ 292400 w 299799"/>
              <a:gd name="connsiteY17" fmla="*/ 437250 h 457500"/>
              <a:gd name="connsiteX18" fmla="*/ 296150 w 299799"/>
              <a:gd name="connsiteY18" fmla="*/ 394500 h 457500"/>
              <a:gd name="connsiteX19" fmla="*/ 179900 w 299799"/>
              <a:gd name="connsiteY19" fmla="*/ 67500 h 457500"/>
              <a:gd name="connsiteX20" fmla="*/ 179900 w 299799"/>
              <a:gd name="connsiteY20" fmla="*/ 97500 h 457500"/>
              <a:gd name="connsiteX21" fmla="*/ 119900 w 299799"/>
              <a:gd name="connsiteY21" fmla="*/ 97500 h 457500"/>
              <a:gd name="connsiteX22" fmla="*/ 119900 w 299799"/>
              <a:gd name="connsiteY22" fmla="*/ 67500 h 457500"/>
              <a:gd name="connsiteX23" fmla="*/ 110150 w 299799"/>
              <a:gd name="connsiteY23" fmla="*/ 30000 h 457500"/>
              <a:gd name="connsiteX24" fmla="*/ 190400 w 299799"/>
              <a:gd name="connsiteY24" fmla="*/ 30000 h 457500"/>
              <a:gd name="connsiteX25" fmla="*/ 179900 w 299799"/>
              <a:gd name="connsiteY25" fmla="*/ 67500 h 4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99799" h="457500">
                <a:moveTo>
                  <a:pt x="296150" y="394500"/>
                </a:moveTo>
                <a:lnTo>
                  <a:pt x="209900" y="199500"/>
                </a:lnTo>
                <a:lnTo>
                  <a:pt x="209900" y="67500"/>
                </a:lnTo>
                <a:cubicBezTo>
                  <a:pt x="209900" y="40500"/>
                  <a:pt x="231650" y="29250"/>
                  <a:pt x="232400" y="28500"/>
                </a:cubicBezTo>
                <a:cubicBezTo>
                  <a:pt x="239900" y="24750"/>
                  <a:pt x="242900" y="15750"/>
                  <a:pt x="239150" y="8250"/>
                </a:cubicBezTo>
                <a:cubicBezTo>
                  <a:pt x="236150" y="3000"/>
                  <a:pt x="230900" y="0"/>
                  <a:pt x="224900" y="0"/>
                </a:cubicBezTo>
                <a:lnTo>
                  <a:pt x="224900" y="0"/>
                </a:lnTo>
                <a:lnTo>
                  <a:pt x="74900" y="0"/>
                </a:lnTo>
                <a:lnTo>
                  <a:pt x="74900" y="0"/>
                </a:lnTo>
                <a:cubicBezTo>
                  <a:pt x="68900" y="0"/>
                  <a:pt x="63650" y="3000"/>
                  <a:pt x="60649" y="8250"/>
                </a:cubicBezTo>
                <a:cubicBezTo>
                  <a:pt x="56899" y="15750"/>
                  <a:pt x="59900" y="24750"/>
                  <a:pt x="67400" y="28500"/>
                </a:cubicBezTo>
                <a:cubicBezTo>
                  <a:pt x="67400" y="28500"/>
                  <a:pt x="89900" y="40500"/>
                  <a:pt x="89900" y="67500"/>
                </a:cubicBezTo>
                <a:lnTo>
                  <a:pt x="89900" y="199500"/>
                </a:lnTo>
                <a:lnTo>
                  <a:pt x="3649" y="394500"/>
                </a:lnTo>
                <a:cubicBezTo>
                  <a:pt x="-2350" y="408750"/>
                  <a:pt x="-851" y="424500"/>
                  <a:pt x="7399" y="437250"/>
                </a:cubicBezTo>
                <a:cubicBezTo>
                  <a:pt x="15650" y="450000"/>
                  <a:pt x="29899" y="457500"/>
                  <a:pt x="44900" y="457500"/>
                </a:cubicBezTo>
                <a:lnTo>
                  <a:pt x="254900" y="457500"/>
                </a:lnTo>
                <a:cubicBezTo>
                  <a:pt x="269900" y="457500"/>
                  <a:pt x="284150" y="450000"/>
                  <a:pt x="292400" y="437250"/>
                </a:cubicBezTo>
                <a:cubicBezTo>
                  <a:pt x="300650" y="424500"/>
                  <a:pt x="302150" y="408750"/>
                  <a:pt x="296150" y="394500"/>
                </a:cubicBezTo>
                <a:close/>
                <a:moveTo>
                  <a:pt x="179900" y="67500"/>
                </a:moveTo>
                <a:lnTo>
                  <a:pt x="179900" y="97500"/>
                </a:lnTo>
                <a:lnTo>
                  <a:pt x="119900" y="97500"/>
                </a:lnTo>
                <a:lnTo>
                  <a:pt x="119900" y="67500"/>
                </a:lnTo>
                <a:cubicBezTo>
                  <a:pt x="119900" y="51750"/>
                  <a:pt x="115400" y="39750"/>
                  <a:pt x="110150" y="30000"/>
                </a:cubicBezTo>
                <a:lnTo>
                  <a:pt x="190400" y="30000"/>
                </a:lnTo>
                <a:cubicBezTo>
                  <a:pt x="184399" y="39750"/>
                  <a:pt x="179900" y="51750"/>
                  <a:pt x="179900" y="675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3" name="图形 59" descr="地球仪 纯色填充">
            <a:extLst>
              <a:ext uri="{FF2B5EF4-FFF2-40B4-BE49-F238E27FC236}">
                <a16:creationId xmlns:a16="http://schemas.microsoft.com/office/drawing/2014/main" id="{1D082D58-C2CB-438D-9881-B33E3B8FBEF2}"/>
              </a:ext>
            </a:extLst>
          </p:cNvPr>
          <p:cNvSpPr/>
          <p:nvPr/>
        </p:nvSpPr>
        <p:spPr>
          <a:xfrm>
            <a:off x="1693949" y="3410975"/>
            <a:ext cx="480114" cy="658500"/>
          </a:xfrm>
          <a:custGeom>
            <a:avLst/>
            <a:gdLst>
              <a:gd name="connsiteX0" fmla="*/ 455250 w 480114"/>
              <a:gd name="connsiteY0" fmla="*/ 162000 h 658500"/>
              <a:gd name="connsiteX1" fmla="*/ 288750 w 480114"/>
              <a:gd name="connsiteY1" fmla="*/ 0 h 658500"/>
              <a:gd name="connsiteX2" fmla="*/ 277500 w 480114"/>
              <a:gd name="connsiteY2" fmla="*/ 27750 h 658500"/>
              <a:gd name="connsiteX3" fmla="*/ 427500 w 480114"/>
              <a:gd name="connsiteY3" fmla="*/ 174000 h 658500"/>
              <a:gd name="connsiteX4" fmla="*/ 430500 w 480114"/>
              <a:gd name="connsiteY4" fmla="*/ 383250 h 658500"/>
              <a:gd name="connsiteX5" fmla="*/ 284250 w 480114"/>
              <a:gd name="connsiteY5" fmla="*/ 533250 h 658500"/>
              <a:gd name="connsiteX6" fmla="*/ 75000 w 480114"/>
              <a:gd name="connsiteY6" fmla="*/ 536250 h 658500"/>
              <a:gd name="connsiteX7" fmla="*/ 63750 w 480114"/>
              <a:gd name="connsiteY7" fmla="*/ 564000 h 658500"/>
              <a:gd name="connsiteX8" fmla="*/ 150000 w 480114"/>
              <a:gd name="connsiteY8" fmla="*/ 584250 h 658500"/>
              <a:gd name="connsiteX9" fmla="*/ 150000 w 480114"/>
              <a:gd name="connsiteY9" fmla="*/ 613500 h 658500"/>
              <a:gd name="connsiteX10" fmla="*/ 0 w 480114"/>
              <a:gd name="connsiteY10" fmla="*/ 613500 h 658500"/>
              <a:gd name="connsiteX11" fmla="*/ 0 w 480114"/>
              <a:gd name="connsiteY11" fmla="*/ 658500 h 658500"/>
              <a:gd name="connsiteX12" fmla="*/ 360000 w 480114"/>
              <a:gd name="connsiteY12" fmla="*/ 658500 h 658500"/>
              <a:gd name="connsiteX13" fmla="*/ 360000 w 480114"/>
              <a:gd name="connsiteY13" fmla="*/ 613500 h 658500"/>
              <a:gd name="connsiteX14" fmla="*/ 210000 w 480114"/>
              <a:gd name="connsiteY14" fmla="*/ 613500 h 658500"/>
              <a:gd name="connsiteX15" fmla="*/ 210000 w 480114"/>
              <a:gd name="connsiteY15" fmla="*/ 583500 h 658500"/>
              <a:gd name="connsiteX16" fmla="*/ 296250 w 480114"/>
              <a:gd name="connsiteY16" fmla="*/ 561000 h 658500"/>
              <a:gd name="connsiteX17" fmla="*/ 458250 w 480114"/>
              <a:gd name="connsiteY17" fmla="*/ 394500 h 658500"/>
              <a:gd name="connsiteX18" fmla="*/ 455250 w 480114"/>
              <a:gd name="connsiteY18" fmla="*/ 162000 h 65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0114" h="658500">
                <a:moveTo>
                  <a:pt x="455250" y="162000"/>
                </a:moveTo>
                <a:cubicBezTo>
                  <a:pt x="423000" y="87750"/>
                  <a:pt x="364500" y="30000"/>
                  <a:pt x="288750" y="0"/>
                </a:cubicBezTo>
                <a:lnTo>
                  <a:pt x="277500" y="27750"/>
                </a:lnTo>
                <a:cubicBezTo>
                  <a:pt x="345000" y="54750"/>
                  <a:pt x="398250" y="106500"/>
                  <a:pt x="427500" y="174000"/>
                </a:cubicBezTo>
                <a:cubicBezTo>
                  <a:pt x="456000" y="241500"/>
                  <a:pt x="457500" y="315750"/>
                  <a:pt x="430500" y="383250"/>
                </a:cubicBezTo>
                <a:cubicBezTo>
                  <a:pt x="403500" y="450750"/>
                  <a:pt x="351750" y="504000"/>
                  <a:pt x="284250" y="533250"/>
                </a:cubicBezTo>
                <a:cubicBezTo>
                  <a:pt x="216750" y="561750"/>
                  <a:pt x="142500" y="563250"/>
                  <a:pt x="75000" y="536250"/>
                </a:cubicBezTo>
                <a:lnTo>
                  <a:pt x="63750" y="564000"/>
                </a:lnTo>
                <a:cubicBezTo>
                  <a:pt x="91500" y="575250"/>
                  <a:pt x="120750" y="582000"/>
                  <a:pt x="150000" y="584250"/>
                </a:cubicBezTo>
                <a:lnTo>
                  <a:pt x="150000" y="613500"/>
                </a:lnTo>
                <a:lnTo>
                  <a:pt x="0" y="613500"/>
                </a:lnTo>
                <a:lnTo>
                  <a:pt x="0" y="658500"/>
                </a:lnTo>
                <a:lnTo>
                  <a:pt x="360000" y="658500"/>
                </a:lnTo>
                <a:lnTo>
                  <a:pt x="360000" y="613500"/>
                </a:lnTo>
                <a:lnTo>
                  <a:pt x="210000" y="613500"/>
                </a:lnTo>
                <a:lnTo>
                  <a:pt x="210000" y="583500"/>
                </a:lnTo>
                <a:cubicBezTo>
                  <a:pt x="239250" y="580500"/>
                  <a:pt x="267750" y="572250"/>
                  <a:pt x="296250" y="561000"/>
                </a:cubicBezTo>
                <a:cubicBezTo>
                  <a:pt x="371250" y="528750"/>
                  <a:pt x="428250" y="470250"/>
                  <a:pt x="458250" y="394500"/>
                </a:cubicBezTo>
                <a:cubicBezTo>
                  <a:pt x="488250" y="318750"/>
                  <a:pt x="487500" y="237000"/>
                  <a:pt x="455250" y="1620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4" name="图形 59" descr="地球仪 纯色填充">
            <a:extLst>
              <a:ext uri="{FF2B5EF4-FFF2-40B4-BE49-F238E27FC236}">
                <a16:creationId xmlns:a16="http://schemas.microsoft.com/office/drawing/2014/main" id="{1D082D58-C2CB-438D-9881-B33E3B8FBEF2}"/>
              </a:ext>
            </a:extLst>
          </p:cNvPr>
          <p:cNvSpPr/>
          <p:nvPr/>
        </p:nvSpPr>
        <p:spPr>
          <a:xfrm>
            <a:off x="1627950" y="3449225"/>
            <a:ext cx="487500" cy="487500"/>
          </a:xfrm>
          <a:custGeom>
            <a:avLst/>
            <a:gdLst>
              <a:gd name="connsiteX0" fmla="*/ 487500 w 487500"/>
              <a:gd name="connsiteY0" fmla="*/ 243750 h 487500"/>
              <a:gd name="connsiteX1" fmla="*/ 243750 w 487500"/>
              <a:gd name="connsiteY1" fmla="*/ 487500 h 487500"/>
              <a:gd name="connsiteX2" fmla="*/ 0 w 487500"/>
              <a:gd name="connsiteY2" fmla="*/ 243750 h 487500"/>
              <a:gd name="connsiteX3" fmla="*/ 243750 w 487500"/>
              <a:gd name="connsiteY3" fmla="*/ 0 h 487500"/>
              <a:gd name="connsiteX4" fmla="*/ 487500 w 487500"/>
              <a:gd name="connsiteY4" fmla="*/ 243750 h 48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500" h="487500">
                <a:moveTo>
                  <a:pt x="487500" y="243750"/>
                </a:moveTo>
                <a:cubicBezTo>
                  <a:pt x="487500" y="378369"/>
                  <a:pt x="378369" y="487500"/>
                  <a:pt x="243750" y="487500"/>
                </a:cubicBezTo>
                <a:cubicBezTo>
                  <a:pt x="109131" y="487500"/>
                  <a:pt x="0" y="378369"/>
                  <a:pt x="0" y="243750"/>
                </a:cubicBezTo>
                <a:cubicBezTo>
                  <a:pt x="0" y="109131"/>
                  <a:pt x="109131" y="0"/>
                  <a:pt x="243750" y="0"/>
                </a:cubicBezTo>
                <a:cubicBezTo>
                  <a:pt x="378369" y="0"/>
                  <a:pt x="487500" y="109131"/>
                  <a:pt x="487500" y="24375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5" name="图形 61" descr="毕业帽 纯色填充">
            <a:extLst>
              <a:ext uri="{FF2B5EF4-FFF2-40B4-BE49-F238E27FC236}">
                <a16:creationId xmlns:a16="http://schemas.microsoft.com/office/drawing/2014/main" id="{7626E4AD-1C14-4211-8D7A-29BF9E3034B7}"/>
              </a:ext>
            </a:extLst>
          </p:cNvPr>
          <p:cNvSpPr/>
          <p:nvPr/>
        </p:nvSpPr>
        <p:spPr>
          <a:xfrm>
            <a:off x="2606100" y="3750724"/>
            <a:ext cx="420000" cy="170250"/>
          </a:xfrm>
          <a:custGeom>
            <a:avLst/>
            <a:gdLst>
              <a:gd name="connsiteX0" fmla="*/ 0 w 420000"/>
              <a:gd name="connsiteY0" fmla="*/ 0 h 170250"/>
              <a:gd name="connsiteX1" fmla="*/ 0 w 420000"/>
              <a:gd name="connsiteY1" fmla="*/ 87750 h 170250"/>
              <a:gd name="connsiteX2" fmla="*/ 210000 w 420000"/>
              <a:gd name="connsiteY2" fmla="*/ 170250 h 170250"/>
              <a:gd name="connsiteX3" fmla="*/ 420000 w 420000"/>
              <a:gd name="connsiteY3" fmla="*/ 87750 h 170250"/>
              <a:gd name="connsiteX4" fmla="*/ 420000 w 420000"/>
              <a:gd name="connsiteY4" fmla="*/ 0 h 170250"/>
              <a:gd name="connsiteX5" fmla="*/ 210000 w 420000"/>
              <a:gd name="connsiteY5" fmla="*/ 74250 h 170250"/>
              <a:gd name="connsiteX6" fmla="*/ 0 w 420000"/>
              <a:gd name="connsiteY6" fmla="*/ 0 h 17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000" h="170250">
                <a:moveTo>
                  <a:pt x="0" y="0"/>
                </a:moveTo>
                <a:lnTo>
                  <a:pt x="0" y="87750"/>
                </a:lnTo>
                <a:cubicBezTo>
                  <a:pt x="0" y="129000"/>
                  <a:pt x="93750" y="170250"/>
                  <a:pt x="210000" y="170250"/>
                </a:cubicBezTo>
                <a:cubicBezTo>
                  <a:pt x="326250" y="170250"/>
                  <a:pt x="420000" y="129000"/>
                  <a:pt x="420000" y="87750"/>
                </a:cubicBezTo>
                <a:lnTo>
                  <a:pt x="420000" y="0"/>
                </a:lnTo>
                <a:lnTo>
                  <a:pt x="210000" y="7425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6" name="图形 61" descr="毕业帽 纯色填充">
            <a:extLst>
              <a:ext uri="{FF2B5EF4-FFF2-40B4-BE49-F238E27FC236}">
                <a16:creationId xmlns:a16="http://schemas.microsoft.com/office/drawing/2014/main" id="{7626E4AD-1C14-4211-8D7A-29BF9E3034B7}"/>
              </a:ext>
            </a:extLst>
          </p:cNvPr>
          <p:cNvSpPr/>
          <p:nvPr/>
        </p:nvSpPr>
        <p:spPr>
          <a:xfrm>
            <a:off x="2489100" y="3560975"/>
            <a:ext cx="653999" cy="285000"/>
          </a:xfrm>
          <a:custGeom>
            <a:avLst/>
            <a:gdLst>
              <a:gd name="connsiteX0" fmla="*/ 327000 w 653999"/>
              <a:gd name="connsiteY0" fmla="*/ 231750 h 285000"/>
              <a:gd name="connsiteX1" fmla="*/ 654000 w 653999"/>
              <a:gd name="connsiteY1" fmla="*/ 117000 h 285000"/>
              <a:gd name="connsiteX2" fmla="*/ 327000 w 653999"/>
              <a:gd name="connsiteY2" fmla="*/ 0 h 285000"/>
              <a:gd name="connsiteX3" fmla="*/ 0 w 653999"/>
              <a:gd name="connsiteY3" fmla="*/ 117000 h 285000"/>
              <a:gd name="connsiteX4" fmla="*/ 42000 w 653999"/>
              <a:gd name="connsiteY4" fmla="*/ 132000 h 285000"/>
              <a:gd name="connsiteX5" fmla="*/ 42000 w 653999"/>
              <a:gd name="connsiteY5" fmla="*/ 270000 h 285000"/>
              <a:gd name="connsiteX6" fmla="*/ 57000 w 653999"/>
              <a:gd name="connsiteY6" fmla="*/ 285000 h 285000"/>
              <a:gd name="connsiteX7" fmla="*/ 72000 w 653999"/>
              <a:gd name="connsiteY7" fmla="*/ 270000 h 285000"/>
              <a:gd name="connsiteX8" fmla="*/ 72000 w 653999"/>
              <a:gd name="connsiteY8" fmla="*/ 142500 h 285000"/>
              <a:gd name="connsiteX9" fmla="*/ 327000 w 653999"/>
              <a:gd name="connsiteY9" fmla="*/ 231750 h 28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3999" h="285000">
                <a:moveTo>
                  <a:pt x="327000" y="231750"/>
                </a:moveTo>
                <a:lnTo>
                  <a:pt x="654000" y="117000"/>
                </a:lnTo>
                <a:lnTo>
                  <a:pt x="327000" y="0"/>
                </a:lnTo>
                <a:lnTo>
                  <a:pt x="0" y="117000"/>
                </a:lnTo>
                <a:lnTo>
                  <a:pt x="42000" y="132000"/>
                </a:lnTo>
                <a:lnTo>
                  <a:pt x="42000" y="270000"/>
                </a:lnTo>
                <a:cubicBezTo>
                  <a:pt x="42000" y="278250"/>
                  <a:pt x="48750" y="285000"/>
                  <a:pt x="57000" y="285000"/>
                </a:cubicBezTo>
                <a:cubicBezTo>
                  <a:pt x="65250" y="285000"/>
                  <a:pt x="72000" y="278250"/>
                  <a:pt x="72000" y="270000"/>
                </a:cubicBezTo>
                <a:lnTo>
                  <a:pt x="72000" y="142500"/>
                </a:lnTo>
                <a:lnTo>
                  <a:pt x="327000" y="23175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7" name="图形 63" descr="磁体 纯色填充">
            <a:extLst>
              <a:ext uri="{FF2B5EF4-FFF2-40B4-BE49-F238E27FC236}">
                <a16:creationId xmlns:a16="http://schemas.microsoft.com/office/drawing/2014/main" id="{45DDF5D0-434B-407C-ADF2-D1DDA1833A3E}"/>
              </a:ext>
            </a:extLst>
          </p:cNvPr>
          <p:cNvSpPr/>
          <p:nvPr/>
        </p:nvSpPr>
        <p:spPr>
          <a:xfrm rot="-8100000">
            <a:off x="3633894" y="3946951"/>
            <a:ext cx="101249" cy="89999"/>
          </a:xfrm>
          <a:custGeom>
            <a:avLst/>
            <a:gdLst>
              <a:gd name="connsiteX0" fmla="*/ 0 w 101249"/>
              <a:gd name="connsiteY0" fmla="*/ 0 h 89999"/>
              <a:gd name="connsiteX1" fmla="*/ 101249 w 101249"/>
              <a:gd name="connsiteY1" fmla="*/ 0 h 89999"/>
              <a:gd name="connsiteX2" fmla="*/ 101249 w 101249"/>
              <a:gd name="connsiteY2" fmla="*/ 89999 h 89999"/>
              <a:gd name="connsiteX3" fmla="*/ 0 w 101249"/>
              <a:gd name="connsiteY3" fmla="*/ 89999 h 8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249" h="89999">
                <a:moveTo>
                  <a:pt x="0" y="0"/>
                </a:moveTo>
                <a:lnTo>
                  <a:pt x="101249" y="0"/>
                </a:lnTo>
                <a:lnTo>
                  <a:pt x="101249" y="89999"/>
                </a:lnTo>
                <a:lnTo>
                  <a:pt x="0" y="89999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8" name="图形 63" descr="磁体 纯色填充">
            <a:extLst>
              <a:ext uri="{FF2B5EF4-FFF2-40B4-BE49-F238E27FC236}">
                <a16:creationId xmlns:a16="http://schemas.microsoft.com/office/drawing/2014/main" id="{45DDF5D0-434B-407C-ADF2-D1DDA1833A3E}"/>
              </a:ext>
            </a:extLst>
          </p:cNvPr>
          <p:cNvSpPr/>
          <p:nvPr/>
        </p:nvSpPr>
        <p:spPr>
          <a:xfrm>
            <a:off x="3411187" y="3421662"/>
            <a:ext cx="545062" cy="545062"/>
          </a:xfrm>
          <a:custGeom>
            <a:avLst/>
            <a:gdLst>
              <a:gd name="connsiteX0" fmla="*/ 248063 w 545062"/>
              <a:gd name="connsiteY0" fmla="*/ 482062 h 545062"/>
              <a:gd name="connsiteX1" fmla="*/ 138563 w 545062"/>
              <a:gd name="connsiteY1" fmla="*/ 371813 h 545062"/>
              <a:gd name="connsiteX2" fmla="*/ 138563 w 545062"/>
              <a:gd name="connsiteY2" fmla="*/ 138563 h 545062"/>
              <a:gd name="connsiteX3" fmla="*/ 371813 w 545062"/>
              <a:gd name="connsiteY3" fmla="*/ 138563 h 545062"/>
              <a:gd name="connsiteX4" fmla="*/ 481313 w 545062"/>
              <a:gd name="connsiteY4" fmla="*/ 248063 h 545062"/>
              <a:gd name="connsiteX5" fmla="*/ 545063 w 545062"/>
              <a:gd name="connsiteY5" fmla="*/ 184313 h 545062"/>
              <a:gd name="connsiteX6" fmla="*/ 435563 w 545062"/>
              <a:gd name="connsiteY6" fmla="*/ 74813 h 545062"/>
              <a:gd name="connsiteX7" fmla="*/ 74813 w 545062"/>
              <a:gd name="connsiteY7" fmla="*/ 74813 h 545062"/>
              <a:gd name="connsiteX8" fmla="*/ 74813 w 545062"/>
              <a:gd name="connsiteY8" fmla="*/ 435563 h 545062"/>
              <a:gd name="connsiteX9" fmla="*/ 184313 w 545062"/>
              <a:gd name="connsiteY9" fmla="*/ 545063 h 545062"/>
              <a:gd name="connsiteX10" fmla="*/ 248063 w 545062"/>
              <a:gd name="connsiteY10" fmla="*/ 482062 h 545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5062" h="545062">
                <a:moveTo>
                  <a:pt x="248063" y="482062"/>
                </a:moveTo>
                <a:lnTo>
                  <a:pt x="138563" y="371813"/>
                </a:lnTo>
                <a:cubicBezTo>
                  <a:pt x="74063" y="307313"/>
                  <a:pt x="74063" y="203063"/>
                  <a:pt x="138563" y="138563"/>
                </a:cubicBezTo>
                <a:cubicBezTo>
                  <a:pt x="203063" y="74063"/>
                  <a:pt x="307313" y="74063"/>
                  <a:pt x="371813" y="138563"/>
                </a:cubicBezTo>
                <a:lnTo>
                  <a:pt x="481313" y="248063"/>
                </a:lnTo>
                <a:lnTo>
                  <a:pt x="545063" y="184313"/>
                </a:lnTo>
                <a:lnTo>
                  <a:pt x="435563" y="74813"/>
                </a:lnTo>
                <a:cubicBezTo>
                  <a:pt x="335813" y="-24938"/>
                  <a:pt x="174563" y="-24938"/>
                  <a:pt x="74813" y="74813"/>
                </a:cubicBezTo>
                <a:cubicBezTo>
                  <a:pt x="-24938" y="174563"/>
                  <a:pt x="-24938" y="335813"/>
                  <a:pt x="74813" y="435563"/>
                </a:cubicBezTo>
                <a:lnTo>
                  <a:pt x="184313" y="545063"/>
                </a:lnTo>
                <a:lnTo>
                  <a:pt x="248063" y="482062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9" name="图形 63" descr="磁体 纯色填充">
            <a:extLst>
              <a:ext uri="{FF2B5EF4-FFF2-40B4-BE49-F238E27FC236}">
                <a16:creationId xmlns:a16="http://schemas.microsoft.com/office/drawing/2014/main" id="{45DDF5D0-434B-407C-ADF2-D1DDA1833A3E}"/>
              </a:ext>
            </a:extLst>
          </p:cNvPr>
          <p:cNvSpPr/>
          <p:nvPr/>
        </p:nvSpPr>
        <p:spPr>
          <a:xfrm rot="-2700000">
            <a:off x="3937003" y="3644860"/>
            <a:ext cx="89999" cy="101249"/>
          </a:xfrm>
          <a:custGeom>
            <a:avLst/>
            <a:gdLst>
              <a:gd name="connsiteX0" fmla="*/ 0 w 89999"/>
              <a:gd name="connsiteY0" fmla="*/ 0 h 101249"/>
              <a:gd name="connsiteX1" fmla="*/ 89999 w 89999"/>
              <a:gd name="connsiteY1" fmla="*/ 0 h 101249"/>
              <a:gd name="connsiteX2" fmla="*/ 89999 w 89999"/>
              <a:gd name="connsiteY2" fmla="*/ 101249 h 101249"/>
              <a:gd name="connsiteX3" fmla="*/ 0 w 89999"/>
              <a:gd name="connsiteY3" fmla="*/ 101249 h 101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99" h="101249">
                <a:moveTo>
                  <a:pt x="0" y="0"/>
                </a:moveTo>
                <a:lnTo>
                  <a:pt x="89999" y="0"/>
                </a:lnTo>
                <a:lnTo>
                  <a:pt x="89999" y="101249"/>
                </a:lnTo>
                <a:lnTo>
                  <a:pt x="0" y="101249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0" name="图形 65" descr="数学 纯色填充">
            <a:extLst>
              <a:ext uri="{FF2B5EF4-FFF2-40B4-BE49-F238E27FC236}">
                <a16:creationId xmlns:a16="http://schemas.microsoft.com/office/drawing/2014/main" id="{5B529625-0F91-4415-AFA0-6CFF488B3C33}"/>
              </a:ext>
            </a:extLst>
          </p:cNvPr>
          <p:cNvSpPr/>
          <p:nvPr/>
        </p:nvSpPr>
        <p:spPr>
          <a:xfrm>
            <a:off x="4359900" y="3463475"/>
            <a:ext cx="555000" cy="540000"/>
          </a:xfrm>
          <a:custGeom>
            <a:avLst/>
            <a:gdLst>
              <a:gd name="connsiteX0" fmla="*/ 0 w 555000"/>
              <a:gd name="connsiteY0" fmla="*/ 0 h 540000"/>
              <a:gd name="connsiteX1" fmla="*/ 0 w 555000"/>
              <a:gd name="connsiteY1" fmla="*/ 540000 h 540000"/>
              <a:gd name="connsiteX2" fmla="*/ 555000 w 555000"/>
              <a:gd name="connsiteY2" fmla="*/ 540000 h 540000"/>
              <a:gd name="connsiteX3" fmla="*/ 555000 w 555000"/>
              <a:gd name="connsiteY3" fmla="*/ 0 h 540000"/>
              <a:gd name="connsiteX4" fmla="*/ 510000 w 555000"/>
              <a:gd name="connsiteY4" fmla="*/ 247500 h 540000"/>
              <a:gd name="connsiteX5" fmla="*/ 300000 w 555000"/>
              <a:gd name="connsiteY5" fmla="*/ 247500 h 540000"/>
              <a:gd name="connsiteX6" fmla="*/ 300000 w 555000"/>
              <a:gd name="connsiteY6" fmla="*/ 45000 h 540000"/>
              <a:gd name="connsiteX7" fmla="*/ 510000 w 555000"/>
              <a:gd name="connsiteY7" fmla="*/ 45000 h 540000"/>
              <a:gd name="connsiteX8" fmla="*/ 255000 w 555000"/>
              <a:gd name="connsiteY8" fmla="*/ 45000 h 540000"/>
              <a:gd name="connsiteX9" fmla="*/ 255000 w 555000"/>
              <a:gd name="connsiteY9" fmla="*/ 247500 h 540000"/>
              <a:gd name="connsiteX10" fmla="*/ 45000 w 555000"/>
              <a:gd name="connsiteY10" fmla="*/ 247500 h 540000"/>
              <a:gd name="connsiteX11" fmla="*/ 45000 w 555000"/>
              <a:gd name="connsiteY11" fmla="*/ 45000 h 540000"/>
              <a:gd name="connsiteX12" fmla="*/ 45000 w 555000"/>
              <a:gd name="connsiteY12" fmla="*/ 292500 h 540000"/>
              <a:gd name="connsiteX13" fmla="*/ 255000 w 555000"/>
              <a:gd name="connsiteY13" fmla="*/ 292500 h 540000"/>
              <a:gd name="connsiteX14" fmla="*/ 255000 w 555000"/>
              <a:gd name="connsiteY14" fmla="*/ 495000 h 540000"/>
              <a:gd name="connsiteX15" fmla="*/ 45000 w 555000"/>
              <a:gd name="connsiteY15" fmla="*/ 495000 h 540000"/>
              <a:gd name="connsiteX16" fmla="*/ 300000 w 555000"/>
              <a:gd name="connsiteY16" fmla="*/ 495000 h 540000"/>
              <a:gd name="connsiteX17" fmla="*/ 300000 w 555000"/>
              <a:gd name="connsiteY17" fmla="*/ 292500 h 540000"/>
              <a:gd name="connsiteX18" fmla="*/ 510000 w 555000"/>
              <a:gd name="connsiteY18" fmla="*/ 292500 h 540000"/>
              <a:gd name="connsiteX19" fmla="*/ 510000 w 555000"/>
              <a:gd name="connsiteY19" fmla="*/ 495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55000" h="540000">
                <a:moveTo>
                  <a:pt x="0" y="0"/>
                </a:moveTo>
                <a:lnTo>
                  <a:pt x="0" y="540000"/>
                </a:lnTo>
                <a:lnTo>
                  <a:pt x="555000" y="540000"/>
                </a:lnTo>
                <a:lnTo>
                  <a:pt x="555000" y="0"/>
                </a:lnTo>
                <a:close/>
                <a:moveTo>
                  <a:pt x="510000" y="247500"/>
                </a:moveTo>
                <a:lnTo>
                  <a:pt x="300000" y="247500"/>
                </a:lnTo>
                <a:lnTo>
                  <a:pt x="300000" y="45000"/>
                </a:lnTo>
                <a:lnTo>
                  <a:pt x="510000" y="45000"/>
                </a:lnTo>
                <a:close/>
                <a:moveTo>
                  <a:pt x="255000" y="45000"/>
                </a:moveTo>
                <a:lnTo>
                  <a:pt x="255000" y="247500"/>
                </a:lnTo>
                <a:lnTo>
                  <a:pt x="45000" y="247500"/>
                </a:lnTo>
                <a:lnTo>
                  <a:pt x="45000" y="45000"/>
                </a:lnTo>
                <a:close/>
                <a:moveTo>
                  <a:pt x="45000" y="292500"/>
                </a:moveTo>
                <a:lnTo>
                  <a:pt x="255000" y="292500"/>
                </a:lnTo>
                <a:lnTo>
                  <a:pt x="255000" y="495000"/>
                </a:lnTo>
                <a:lnTo>
                  <a:pt x="45000" y="495000"/>
                </a:lnTo>
                <a:close/>
                <a:moveTo>
                  <a:pt x="300000" y="495000"/>
                </a:moveTo>
                <a:lnTo>
                  <a:pt x="300000" y="292500"/>
                </a:lnTo>
                <a:lnTo>
                  <a:pt x="510000" y="292500"/>
                </a:lnTo>
                <a:lnTo>
                  <a:pt x="510000" y="49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1" name="图形 65" descr="数学 纯色填充">
            <a:extLst>
              <a:ext uri="{FF2B5EF4-FFF2-40B4-BE49-F238E27FC236}">
                <a16:creationId xmlns:a16="http://schemas.microsoft.com/office/drawing/2014/main" id="{5B529625-0F91-4415-AFA0-6CFF488B3C33}"/>
              </a:ext>
            </a:extLst>
          </p:cNvPr>
          <p:cNvSpPr/>
          <p:nvPr/>
        </p:nvSpPr>
        <p:spPr>
          <a:xfrm>
            <a:off x="4442400" y="3538475"/>
            <a:ext cx="135000" cy="135000"/>
          </a:xfrm>
          <a:custGeom>
            <a:avLst/>
            <a:gdLst>
              <a:gd name="connsiteX0" fmla="*/ 135000 w 135000"/>
              <a:gd name="connsiteY0" fmla="*/ 52500 h 135000"/>
              <a:gd name="connsiteX1" fmla="*/ 82500 w 135000"/>
              <a:gd name="connsiteY1" fmla="*/ 52500 h 135000"/>
              <a:gd name="connsiteX2" fmla="*/ 82500 w 135000"/>
              <a:gd name="connsiteY2" fmla="*/ 0 h 135000"/>
              <a:gd name="connsiteX3" fmla="*/ 52500 w 135000"/>
              <a:gd name="connsiteY3" fmla="*/ 0 h 135000"/>
              <a:gd name="connsiteX4" fmla="*/ 52500 w 135000"/>
              <a:gd name="connsiteY4" fmla="*/ 52500 h 135000"/>
              <a:gd name="connsiteX5" fmla="*/ 0 w 135000"/>
              <a:gd name="connsiteY5" fmla="*/ 52500 h 135000"/>
              <a:gd name="connsiteX6" fmla="*/ 0 w 135000"/>
              <a:gd name="connsiteY6" fmla="*/ 82500 h 135000"/>
              <a:gd name="connsiteX7" fmla="*/ 52500 w 135000"/>
              <a:gd name="connsiteY7" fmla="*/ 82500 h 135000"/>
              <a:gd name="connsiteX8" fmla="*/ 52500 w 135000"/>
              <a:gd name="connsiteY8" fmla="*/ 135000 h 135000"/>
              <a:gd name="connsiteX9" fmla="*/ 82500 w 135000"/>
              <a:gd name="connsiteY9" fmla="*/ 135000 h 135000"/>
              <a:gd name="connsiteX10" fmla="*/ 82500 w 135000"/>
              <a:gd name="connsiteY10" fmla="*/ 82500 h 135000"/>
              <a:gd name="connsiteX11" fmla="*/ 135000 w 135000"/>
              <a:gd name="connsiteY11" fmla="*/ 82500 h 135000"/>
              <a:gd name="connsiteX12" fmla="*/ 135000 w 135000"/>
              <a:gd name="connsiteY12" fmla="*/ 52500 h 1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5000" h="135000">
                <a:moveTo>
                  <a:pt x="135000" y="52500"/>
                </a:moveTo>
                <a:lnTo>
                  <a:pt x="82500" y="52500"/>
                </a:lnTo>
                <a:lnTo>
                  <a:pt x="82500" y="0"/>
                </a:lnTo>
                <a:lnTo>
                  <a:pt x="52500" y="0"/>
                </a:lnTo>
                <a:lnTo>
                  <a:pt x="52500" y="52500"/>
                </a:lnTo>
                <a:lnTo>
                  <a:pt x="0" y="52500"/>
                </a:lnTo>
                <a:lnTo>
                  <a:pt x="0" y="82500"/>
                </a:lnTo>
                <a:lnTo>
                  <a:pt x="52500" y="82500"/>
                </a:lnTo>
                <a:lnTo>
                  <a:pt x="52500" y="135000"/>
                </a:lnTo>
                <a:lnTo>
                  <a:pt x="82500" y="135000"/>
                </a:lnTo>
                <a:lnTo>
                  <a:pt x="82500" y="82500"/>
                </a:lnTo>
                <a:lnTo>
                  <a:pt x="135000" y="82500"/>
                </a:lnTo>
                <a:lnTo>
                  <a:pt x="135000" y="525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2" name="图形 65" descr="数学 纯色填充">
            <a:extLst>
              <a:ext uri="{FF2B5EF4-FFF2-40B4-BE49-F238E27FC236}">
                <a16:creationId xmlns:a16="http://schemas.microsoft.com/office/drawing/2014/main" id="{5B529625-0F91-4415-AFA0-6CFF488B3C33}"/>
              </a:ext>
            </a:extLst>
          </p:cNvPr>
          <p:cNvSpPr/>
          <p:nvPr/>
        </p:nvSpPr>
        <p:spPr>
          <a:xfrm>
            <a:off x="4451549" y="3795125"/>
            <a:ext cx="116699" cy="116699"/>
          </a:xfrm>
          <a:custGeom>
            <a:avLst/>
            <a:gdLst>
              <a:gd name="connsiteX0" fmla="*/ 116700 w 116699"/>
              <a:gd name="connsiteY0" fmla="*/ 21225 h 116699"/>
              <a:gd name="connsiteX1" fmla="*/ 95475 w 116699"/>
              <a:gd name="connsiteY1" fmla="*/ 0 h 116699"/>
              <a:gd name="connsiteX2" fmla="*/ 58350 w 116699"/>
              <a:gd name="connsiteY2" fmla="*/ 37125 h 116699"/>
              <a:gd name="connsiteX3" fmla="*/ 21225 w 116699"/>
              <a:gd name="connsiteY3" fmla="*/ 0 h 116699"/>
              <a:gd name="connsiteX4" fmla="*/ 0 w 116699"/>
              <a:gd name="connsiteY4" fmla="*/ 21225 h 116699"/>
              <a:gd name="connsiteX5" fmla="*/ 37125 w 116699"/>
              <a:gd name="connsiteY5" fmla="*/ 58350 h 116699"/>
              <a:gd name="connsiteX6" fmla="*/ 0 w 116699"/>
              <a:gd name="connsiteY6" fmla="*/ 95475 h 116699"/>
              <a:gd name="connsiteX7" fmla="*/ 21225 w 116699"/>
              <a:gd name="connsiteY7" fmla="*/ 116700 h 116699"/>
              <a:gd name="connsiteX8" fmla="*/ 58350 w 116699"/>
              <a:gd name="connsiteY8" fmla="*/ 79575 h 116699"/>
              <a:gd name="connsiteX9" fmla="*/ 95475 w 116699"/>
              <a:gd name="connsiteY9" fmla="*/ 116700 h 116699"/>
              <a:gd name="connsiteX10" fmla="*/ 116700 w 116699"/>
              <a:gd name="connsiteY10" fmla="*/ 95475 h 116699"/>
              <a:gd name="connsiteX11" fmla="*/ 79575 w 116699"/>
              <a:gd name="connsiteY11" fmla="*/ 58350 h 116699"/>
              <a:gd name="connsiteX12" fmla="*/ 116700 w 116699"/>
              <a:gd name="connsiteY12" fmla="*/ 21225 h 116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6699" h="116699">
                <a:moveTo>
                  <a:pt x="116700" y="21225"/>
                </a:moveTo>
                <a:lnTo>
                  <a:pt x="95475" y="0"/>
                </a:lnTo>
                <a:lnTo>
                  <a:pt x="58350" y="37125"/>
                </a:lnTo>
                <a:lnTo>
                  <a:pt x="21225" y="0"/>
                </a:lnTo>
                <a:lnTo>
                  <a:pt x="0" y="21225"/>
                </a:lnTo>
                <a:lnTo>
                  <a:pt x="37125" y="58350"/>
                </a:lnTo>
                <a:lnTo>
                  <a:pt x="0" y="95475"/>
                </a:lnTo>
                <a:lnTo>
                  <a:pt x="21225" y="116700"/>
                </a:lnTo>
                <a:lnTo>
                  <a:pt x="58350" y="79575"/>
                </a:lnTo>
                <a:lnTo>
                  <a:pt x="95475" y="116700"/>
                </a:lnTo>
                <a:lnTo>
                  <a:pt x="116700" y="95475"/>
                </a:lnTo>
                <a:lnTo>
                  <a:pt x="79575" y="58350"/>
                </a:lnTo>
                <a:lnTo>
                  <a:pt x="116700" y="21225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3" name="图形 65" descr="数学 纯色填充">
            <a:extLst>
              <a:ext uri="{FF2B5EF4-FFF2-40B4-BE49-F238E27FC236}">
                <a16:creationId xmlns:a16="http://schemas.microsoft.com/office/drawing/2014/main" id="{5B529625-0F91-4415-AFA0-6CFF488B3C33}"/>
              </a:ext>
            </a:extLst>
          </p:cNvPr>
          <p:cNvSpPr/>
          <p:nvPr/>
        </p:nvSpPr>
        <p:spPr>
          <a:xfrm rot="-5400000">
            <a:off x="4749900" y="3538475"/>
            <a:ext cx="30000" cy="135000"/>
          </a:xfrm>
          <a:custGeom>
            <a:avLst/>
            <a:gdLst>
              <a:gd name="connsiteX0" fmla="*/ 0 w 30000"/>
              <a:gd name="connsiteY0" fmla="*/ 0 h 135000"/>
              <a:gd name="connsiteX1" fmla="*/ 30000 w 30000"/>
              <a:gd name="connsiteY1" fmla="*/ 0 h 135000"/>
              <a:gd name="connsiteX2" fmla="*/ 30000 w 30000"/>
              <a:gd name="connsiteY2" fmla="*/ 135000 h 135000"/>
              <a:gd name="connsiteX3" fmla="*/ 0 w 30000"/>
              <a:gd name="connsiteY3" fmla="*/ 135000 h 1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0" h="135000">
                <a:moveTo>
                  <a:pt x="0" y="0"/>
                </a:moveTo>
                <a:lnTo>
                  <a:pt x="30000" y="0"/>
                </a:lnTo>
                <a:lnTo>
                  <a:pt x="30000" y="135000"/>
                </a:lnTo>
                <a:lnTo>
                  <a:pt x="0" y="13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4" name="图形 65" descr="数学 纯色填充">
            <a:extLst>
              <a:ext uri="{FF2B5EF4-FFF2-40B4-BE49-F238E27FC236}">
                <a16:creationId xmlns:a16="http://schemas.microsoft.com/office/drawing/2014/main" id="{5B529625-0F91-4415-AFA0-6CFF488B3C33}"/>
              </a:ext>
            </a:extLst>
          </p:cNvPr>
          <p:cNvSpPr/>
          <p:nvPr/>
        </p:nvSpPr>
        <p:spPr>
          <a:xfrm rot="-5400000">
            <a:off x="4749900" y="3793475"/>
            <a:ext cx="30000" cy="135000"/>
          </a:xfrm>
          <a:custGeom>
            <a:avLst/>
            <a:gdLst>
              <a:gd name="connsiteX0" fmla="*/ 0 w 30000"/>
              <a:gd name="connsiteY0" fmla="*/ 0 h 135000"/>
              <a:gd name="connsiteX1" fmla="*/ 30000 w 30000"/>
              <a:gd name="connsiteY1" fmla="*/ 0 h 135000"/>
              <a:gd name="connsiteX2" fmla="*/ 30000 w 30000"/>
              <a:gd name="connsiteY2" fmla="*/ 135000 h 135000"/>
              <a:gd name="connsiteX3" fmla="*/ 0 w 30000"/>
              <a:gd name="connsiteY3" fmla="*/ 135000 h 1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0" h="135000">
                <a:moveTo>
                  <a:pt x="0" y="0"/>
                </a:moveTo>
                <a:lnTo>
                  <a:pt x="30000" y="0"/>
                </a:lnTo>
                <a:lnTo>
                  <a:pt x="30000" y="135000"/>
                </a:lnTo>
                <a:lnTo>
                  <a:pt x="0" y="13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5" name="图形 65" descr="数学 纯色填充">
            <a:extLst>
              <a:ext uri="{FF2B5EF4-FFF2-40B4-BE49-F238E27FC236}">
                <a16:creationId xmlns:a16="http://schemas.microsoft.com/office/drawing/2014/main" id="{5B529625-0F91-4415-AFA0-6CFF488B3C33}"/>
              </a:ext>
            </a:extLst>
          </p:cNvPr>
          <p:cNvSpPr/>
          <p:nvPr/>
        </p:nvSpPr>
        <p:spPr>
          <a:xfrm>
            <a:off x="4749900" y="3800975"/>
            <a:ext cx="30000" cy="30000"/>
          </a:xfrm>
          <a:custGeom>
            <a:avLst/>
            <a:gdLst>
              <a:gd name="connsiteX0" fmla="*/ 30000 w 30000"/>
              <a:gd name="connsiteY0" fmla="*/ 15000 h 30000"/>
              <a:gd name="connsiteX1" fmla="*/ 15000 w 30000"/>
              <a:gd name="connsiteY1" fmla="*/ 30000 h 30000"/>
              <a:gd name="connsiteX2" fmla="*/ 0 w 30000"/>
              <a:gd name="connsiteY2" fmla="*/ 15000 h 30000"/>
              <a:gd name="connsiteX3" fmla="*/ 15000 w 30000"/>
              <a:gd name="connsiteY3" fmla="*/ 0 h 30000"/>
              <a:gd name="connsiteX4" fmla="*/ 30000 w 30000"/>
              <a:gd name="connsiteY4" fmla="*/ 15000 h 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00" h="30000">
                <a:moveTo>
                  <a:pt x="30000" y="15000"/>
                </a:moveTo>
                <a:cubicBezTo>
                  <a:pt x="30000" y="23284"/>
                  <a:pt x="23284" y="30000"/>
                  <a:pt x="15000" y="30000"/>
                </a:cubicBezTo>
                <a:cubicBezTo>
                  <a:pt x="6716" y="30000"/>
                  <a:pt x="0" y="23284"/>
                  <a:pt x="0" y="15000"/>
                </a:cubicBezTo>
                <a:cubicBezTo>
                  <a:pt x="0" y="6716"/>
                  <a:pt x="6716" y="0"/>
                  <a:pt x="15000" y="0"/>
                </a:cubicBezTo>
                <a:cubicBezTo>
                  <a:pt x="23284" y="0"/>
                  <a:pt x="30000" y="6716"/>
                  <a:pt x="30000" y="150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6" name="图形 65" descr="数学 纯色填充">
            <a:extLst>
              <a:ext uri="{FF2B5EF4-FFF2-40B4-BE49-F238E27FC236}">
                <a16:creationId xmlns:a16="http://schemas.microsoft.com/office/drawing/2014/main" id="{5B529625-0F91-4415-AFA0-6CFF488B3C33}"/>
              </a:ext>
            </a:extLst>
          </p:cNvPr>
          <p:cNvSpPr/>
          <p:nvPr/>
        </p:nvSpPr>
        <p:spPr>
          <a:xfrm>
            <a:off x="4749900" y="3890975"/>
            <a:ext cx="30000" cy="30000"/>
          </a:xfrm>
          <a:custGeom>
            <a:avLst/>
            <a:gdLst>
              <a:gd name="connsiteX0" fmla="*/ 30000 w 30000"/>
              <a:gd name="connsiteY0" fmla="*/ 15000 h 30000"/>
              <a:gd name="connsiteX1" fmla="*/ 15000 w 30000"/>
              <a:gd name="connsiteY1" fmla="*/ 30000 h 30000"/>
              <a:gd name="connsiteX2" fmla="*/ 0 w 30000"/>
              <a:gd name="connsiteY2" fmla="*/ 15000 h 30000"/>
              <a:gd name="connsiteX3" fmla="*/ 15000 w 30000"/>
              <a:gd name="connsiteY3" fmla="*/ 0 h 30000"/>
              <a:gd name="connsiteX4" fmla="*/ 30000 w 30000"/>
              <a:gd name="connsiteY4" fmla="*/ 15000 h 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00" h="30000">
                <a:moveTo>
                  <a:pt x="30000" y="15000"/>
                </a:moveTo>
                <a:cubicBezTo>
                  <a:pt x="30000" y="23284"/>
                  <a:pt x="23284" y="30000"/>
                  <a:pt x="15000" y="30000"/>
                </a:cubicBezTo>
                <a:cubicBezTo>
                  <a:pt x="6716" y="30000"/>
                  <a:pt x="0" y="23284"/>
                  <a:pt x="0" y="15000"/>
                </a:cubicBezTo>
                <a:cubicBezTo>
                  <a:pt x="0" y="6716"/>
                  <a:pt x="6716" y="0"/>
                  <a:pt x="15000" y="0"/>
                </a:cubicBezTo>
                <a:cubicBezTo>
                  <a:pt x="23284" y="0"/>
                  <a:pt x="30000" y="6716"/>
                  <a:pt x="30000" y="150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7" name="图形 67" descr="水星 纯色填充">
            <a:extLst>
              <a:ext uri="{FF2B5EF4-FFF2-40B4-BE49-F238E27FC236}">
                <a16:creationId xmlns:a16="http://schemas.microsoft.com/office/drawing/2014/main" id="{B0398208-ACDE-4A69-9B1B-D6A3D1E66B41}"/>
              </a:ext>
            </a:extLst>
          </p:cNvPr>
          <p:cNvSpPr/>
          <p:nvPr/>
        </p:nvSpPr>
        <p:spPr>
          <a:xfrm>
            <a:off x="5304300" y="3485975"/>
            <a:ext cx="510000" cy="510000"/>
          </a:xfrm>
          <a:custGeom>
            <a:avLst/>
            <a:gdLst>
              <a:gd name="connsiteX0" fmla="*/ 255000 w 510000"/>
              <a:gd name="connsiteY0" fmla="*/ 0 h 510000"/>
              <a:gd name="connsiteX1" fmla="*/ 0 w 510000"/>
              <a:gd name="connsiteY1" fmla="*/ 255000 h 510000"/>
              <a:gd name="connsiteX2" fmla="*/ 255000 w 510000"/>
              <a:gd name="connsiteY2" fmla="*/ 510000 h 510000"/>
              <a:gd name="connsiteX3" fmla="*/ 510000 w 510000"/>
              <a:gd name="connsiteY3" fmla="*/ 255000 h 510000"/>
              <a:gd name="connsiteX4" fmla="*/ 510000 w 510000"/>
              <a:gd name="connsiteY4" fmla="*/ 255000 h 510000"/>
              <a:gd name="connsiteX5" fmla="*/ 255000 w 510000"/>
              <a:gd name="connsiteY5" fmla="*/ 0 h 510000"/>
              <a:gd name="connsiteX6" fmla="*/ 93750 w 510000"/>
              <a:gd name="connsiteY6" fmla="*/ 331500 h 510000"/>
              <a:gd name="connsiteX7" fmla="*/ 71250 w 510000"/>
              <a:gd name="connsiteY7" fmla="*/ 309000 h 510000"/>
              <a:gd name="connsiteX8" fmla="*/ 93750 w 510000"/>
              <a:gd name="connsiteY8" fmla="*/ 286500 h 510000"/>
              <a:gd name="connsiteX9" fmla="*/ 116250 w 510000"/>
              <a:gd name="connsiteY9" fmla="*/ 309000 h 510000"/>
              <a:gd name="connsiteX10" fmla="*/ 93750 w 510000"/>
              <a:gd name="connsiteY10" fmla="*/ 331500 h 510000"/>
              <a:gd name="connsiteX11" fmla="*/ 131250 w 510000"/>
              <a:gd name="connsiteY11" fmla="*/ 211500 h 510000"/>
              <a:gd name="connsiteX12" fmla="*/ 93750 w 510000"/>
              <a:gd name="connsiteY12" fmla="*/ 174000 h 510000"/>
              <a:gd name="connsiteX13" fmla="*/ 131250 w 510000"/>
              <a:gd name="connsiteY13" fmla="*/ 136500 h 510000"/>
              <a:gd name="connsiteX14" fmla="*/ 168750 w 510000"/>
              <a:gd name="connsiteY14" fmla="*/ 174000 h 510000"/>
              <a:gd name="connsiteX15" fmla="*/ 131250 w 510000"/>
              <a:gd name="connsiteY15" fmla="*/ 211500 h 510000"/>
              <a:gd name="connsiteX16" fmla="*/ 180000 w 510000"/>
              <a:gd name="connsiteY16" fmla="*/ 417750 h 510000"/>
              <a:gd name="connsiteX17" fmla="*/ 165000 w 510000"/>
              <a:gd name="connsiteY17" fmla="*/ 402750 h 510000"/>
              <a:gd name="connsiteX18" fmla="*/ 180000 w 510000"/>
              <a:gd name="connsiteY18" fmla="*/ 387750 h 510000"/>
              <a:gd name="connsiteX19" fmla="*/ 195000 w 510000"/>
              <a:gd name="connsiteY19" fmla="*/ 402750 h 510000"/>
              <a:gd name="connsiteX20" fmla="*/ 180000 w 510000"/>
              <a:gd name="connsiteY20" fmla="*/ 417750 h 510000"/>
              <a:gd name="connsiteX21" fmla="*/ 228750 w 510000"/>
              <a:gd name="connsiteY21" fmla="*/ 276750 h 510000"/>
              <a:gd name="connsiteX22" fmla="*/ 213750 w 510000"/>
              <a:gd name="connsiteY22" fmla="*/ 261750 h 510000"/>
              <a:gd name="connsiteX23" fmla="*/ 228750 w 510000"/>
              <a:gd name="connsiteY23" fmla="*/ 246750 h 510000"/>
              <a:gd name="connsiteX24" fmla="*/ 243750 w 510000"/>
              <a:gd name="connsiteY24" fmla="*/ 261750 h 510000"/>
              <a:gd name="connsiteX25" fmla="*/ 228750 w 510000"/>
              <a:gd name="connsiteY25" fmla="*/ 276750 h 510000"/>
              <a:gd name="connsiteX26" fmla="*/ 241500 w 510000"/>
              <a:gd name="connsiteY26" fmla="*/ 102750 h 510000"/>
              <a:gd name="connsiteX27" fmla="*/ 264000 w 510000"/>
              <a:gd name="connsiteY27" fmla="*/ 80250 h 510000"/>
              <a:gd name="connsiteX28" fmla="*/ 286500 w 510000"/>
              <a:gd name="connsiteY28" fmla="*/ 102750 h 510000"/>
              <a:gd name="connsiteX29" fmla="*/ 264000 w 510000"/>
              <a:gd name="connsiteY29" fmla="*/ 125250 h 510000"/>
              <a:gd name="connsiteX30" fmla="*/ 241500 w 510000"/>
              <a:gd name="connsiteY30" fmla="*/ 102750 h 510000"/>
              <a:gd name="connsiteX31" fmla="*/ 311250 w 510000"/>
              <a:gd name="connsiteY31" fmla="*/ 414000 h 510000"/>
              <a:gd name="connsiteX32" fmla="*/ 273750 w 510000"/>
              <a:gd name="connsiteY32" fmla="*/ 376500 h 510000"/>
              <a:gd name="connsiteX33" fmla="*/ 311250 w 510000"/>
              <a:gd name="connsiteY33" fmla="*/ 339000 h 510000"/>
              <a:gd name="connsiteX34" fmla="*/ 348750 w 510000"/>
              <a:gd name="connsiteY34" fmla="*/ 376500 h 510000"/>
              <a:gd name="connsiteX35" fmla="*/ 311250 w 510000"/>
              <a:gd name="connsiteY35" fmla="*/ 414000 h 510000"/>
              <a:gd name="connsiteX36" fmla="*/ 348750 w 510000"/>
              <a:gd name="connsiteY36" fmla="*/ 261750 h 510000"/>
              <a:gd name="connsiteX37" fmla="*/ 326250 w 510000"/>
              <a:gd name="connsiteY37" fmla="*/ 239250 h 510000"/>
              <a:gd name="connsiteX38" fmla="*/ 348750 w 510000"/>
              <a:gd name="connsiteY38" fmla="*/ 216750 h 510000"/>
              <a:gd name="connsiteX39" fmla="*/ 371250 w 510000"/>
              <a:gd name="connsiteY39" fmla="*/ 239250 h 510000"/>
              <a:gd name="connsiteX40" fmla="*/ 348750 w 510000"/>
              <a:gd name="connsiteY40" fmla="*/ 261750 h 510000"/>
              <a:gd name="connsiteX41" fmla="*/ 378750 w 510000"/>
              <a:gd name="connsiteY41" fmla="*/ 159000 h 510000"/>
              <a:gd name="connsiteX42" fmla="*/ 363750 w 510000"/>
              <a:gd name="connsiteY42" fmla="*/ 144000 h 510000"/>
              <a:gd name="connsiteX43" fmla="*/ 378750 w 510000"/>
              <a:gd name="connsiteY43" fmla="*/ 129000 h 510000"/>
              <a:gd name="connsiteX44" fmla="*/ 393750 w 510000"/>
              <a:gd name="connsiteY44" fmla="*/ 144000 h 510000"/>
              <a:gd name="connsiteX45" fmla="*/ 378750 w 510000"/>
              <a:gd name="connsiteY45" fmla="*/ 159000 h 510000"/>
              <a:gd name="connsiteX46" fmla="*/ 446250 w 510000"/>
              <a:gd name="connsiteY46" fmla="*/ 316500 h 510000"/>
              <a:gd name="connsiteX47" fmla="*/ 431250 w 510000"/>
              <a:gd name="connsiteY47" fmla="*/ 301500 h 510000"/>
              <a:gd name="connsiteX48" fmla="*/ 446250 w 510000"/>
              <a:gd name="connsiteY48" fmla="*/ 286500 h 510000"/>
              <a:gd name="connsiteX49" fmla="*/ 461250 w 510000"/>
              <a:gd name="connsiteY49" fmla="*/ 301500 h 510000"/>
              <a:gd name="connsiteX50" fmla="*/ 446250 w 510000"/>
              <a:gd name="connsiteY50" fmla="*/ 316500 h 5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10000" h="510000">
                <a:moveTo>
                  <a:pt x="255000" y="0"/>
                </a:moveTo>
                <a:cubicBezTo>
                  <a:pt x="114000" y="0"/>
                  <a:pt x="0" y="114000"/>
                  <a:pt x="0" y="255000"/>
                </a:cubicBezTo>
                <a:cubicBezTo>
                  <a:pt x="0" y="396000"/>
                  <a:pt x="114000" y="510000"/>
                  <a:pt x="255000" y="510000"/>
                </a:cubicBezTo>
                <a:cubicBezTo>
                  <a:pt x="396000" y="510000"/>
                  <a:pt x="510000" y="396000"/>
                  <a:pt x="510000" y="255000"/>
                </a:cubicBezTo>
                <a:lnTo>
                  <a:pt x="510000" y="255000"/>
                </a:lnTo>
                <a:cubicBezTo>
                  <a:pt x="510000" y="114000"/>
                  <a:pt x="396000" y="0"/>
                  <a:pt x="255000" y="0"/>
                </a:cubicBezTo>
                <a:close/>
                <a:moveTo>
                  <a:pt x="93750" y="331500"/>
                </a:moveTo>
                <a:cubicBezTo>
                  <a:pt x="81000" y="331500"/>
                  <a:pt x="71250" y="321750"/>
                  <a:pt x="71250" y="309000"/>
                </a:cubicBezTo>
                <a:cubicBezTo>
                  <a:pt x="71250" y="296250"/>
                  <a:pt x="81000" y="286500"/>
                  <a:pt x="93750" y="286500"/>
                </a:cubicBezTo>
                <a:cubicBezTo>
                  <a:pt x="106500" y="286500"/>
                  <a:pt x="116250" y="296250"/>
                  <a:pt x="116250" y="309000"/>
                </a:cubicBezTo>
                <a:cubicBezTo>
                  <a:pt x="116250" y="321750"/>
                  <a:pt x="106500" y="331500"/>
                  <a:pt x="93750" y="331500"/>
                </a:cubicBezTo>
                <a:close/>
                <a:moveTo>
                  <a:pt x="131250" y="211500"/>
                </a:moveTo>
                <a:cubicBezTo>
                  <a:pt x="110250" y="211500"/>
                  <a:pt x="93750" y="195000"/>
                  <a:pt x="93750" y="174000"/>
                </a:cubicBezTo>
                <a:cubicBezTo>
                  <a:pt x="93750" y="153000"/>
                  <a:pt x="110250" y="136500"/>
                  <a:pt x="131250" y="136500"/>
                </a:cubicBezTo>
                <a:cubicBezTo>
                  <a:pt x="152250" y="136500"/>
                  <a:pt x="168750" y="153000"/>
                  <a:pt x="168750" y="174000"/>
                </a:cubicBezTo>
                <a:cubicBezTo>
                  <a:pt x="168750" y="195000"/>
                  <a:pt x="152250" y="211500"/>
                  <a:pt x="131250" y="211500"/>
                </a:cubicBezTo>
                <a:close/>
                <a:moveTo>
                  <a:pt x="180000" y="417750"/>
                </a:moveTo>
                <a:cubicBezTo>
                  <a:pt x="171750" y="417750"/>
                  <a:pt x="165000" y="411000"/>
                  <a:pt x="165000" y="402750"/>
                </a:cubicBezTo>
                <a:cubicBezTo>
                  <a:pt x="165000" y="394500"/>
                  <a:pt x="171750" y="387750"/>
                  <a:pt x="180000" y="387750"/>
                </a:cubicBezTo>
                <a:cubicBezTo>
                  <a:pt x="188250" y="387750"/>
                  <a:pt x="195000" y="394500"/>
                  <a:pt x="195000" y="402750"/>
                </a:cubicBezTo>
                <a:cubicBezTo>
                  <a:pt x="195000" y="411000"/>
                  <a:pt x="188250" y="417750"/>
                  <a:pt x="180000" y="417750"/>
                </a:cubicBezTo>
                <a:close/>
                <a:moveTo>
                  <a:pt x="228750" y="276750"/>
                </a:moveTo>
                <a:cubicBezTo>
                  <a:pt x="220500" y="276750"/>
                  <a:pt x="213750" y="270000"/>
                  <a:pt x="213750" y="261750"/>
                </a:cubicBezTo>
                <a:cubicBezTo>
                  <a:pt x="213750" y="253500"/>
                  <a:pt x="220500" y="246750"/>
                  <a:pt x="228750" y="246750"/>
                </a:cubicBezTo>
                <a:cubicBezTo>
                  <a:pt x="237000" y="246750"/>
                  <a:pt x="243750" y="253500"/>
                  <a:pt x="243750" y="261750"/>
                </a:cubicBezTo>
                <a:cubicBezTo>
                  <a:pt x="243750" y="270000"/>
                  <a:pt x="237000" y="276750"/>
                  <a:pt x="228750" y="276750"/>
                </a:cubicBezTo>
                <a:close/>
                <a:moveTo>
                  <a:pt x="241500" y="102750"/>
                </a:moveTo>
                <a:cubicBezTo>
                  <a:pt x="241500" y="90000"/>
                  <a:pt x="251250" y="80250"/>
                  <a:pt x="264000" y="80250"/>
                </a:cubicBezTo>
                <a:cubicBezTo>
                  <a:pt x="276750" y="80250"/>
                  <a:pt x="286500" y="90000"/>
                  <a:pt x="286500" y="102750"/>
                </a:cubicBezTo>
                <a:cubicBezTo>
                  <a:pt x="286500" y="115500"/>
                  <a:pt x="276750" y="125250"/>
                  <a:pt x="264000" y="125250"/>
                </a:cubicBezTo>
                <a:cubicBezTo>
                  <a:pt x="252000" y="125250"/>
                  <a:pt x="241500" y="115500"/>
                  <a:pt x="241500" y="102750"/>
                </a:cubicBezTo>
                <a:close/>
                <a:moveTo>
                  <a:pt x="311250" y="414000"/>
                </a:moveTo>
                <a:cubicBezTo>
                  <a:pt x="290250" y="414000"/>
                  <a:pt x="273750" y="397500"/>
                  <a:pt x="273750" y="376500"/>
                </a:cubicBezTo>
                <a:cubicBezTo>
                  <a:pt x="273750" y="355500"/>
                  <a:pt x="290250" y="339000"/>
                  <a:pt x="311250" y="339000"/>
                </a:cubicBezTo>
                <a:cubicBezTo>
                  <a:pt x="332250" y="339000"/>
                  <a:pt x="348750" y="355500"/>
                  <a:pt x="348750" y="376500"/>
                </a:cubicBezTo>
                <a:cubicBezTo>
                  <a:pt x="348750" y="397500"/>
                  <a:pt x="332250" y="414000"/>
                  <a:pt x="311250" y="414000"/>
                </a:cubicBezTo>
                <a:close/>
                <a:moveTo>
                  <a:pt x="348750" y="261750"/>
                </a:moveTo>
                <a:cubicBezTo>
                  <a:pt x="336000" y="261750"/>
                  <a:pt x="326250" y="252000"/>
                  <a:pt x="326250" y="239250"/>
                </a:cubicBezTo>
                <a:cubicBezTo>
                  <a:pt x="326250" y="226500"/>
                  <a:pt x="336000" y="216750"/>
                  <a:pt x="348750" y="216750"/>
                </a:cubicBezTo>
                <a:cubicBezTo>
                  <a:pt x="361500" y="216750"/>
                  <a:pt x="371250" y="226500"/>
                  <a:pt x="371250" y="239250"/>
                </a:cubicBezTo>
                <a:cubicBezTo>
                  <a:pt x="371250" y="252000"/>
                  <a:pt x="361500" y="261750"/>
                  <a:pt x="348750" y="261750"/>
                </a:cubicBezTo>
                <a:close/>
                <a:moveTo>
                  <a:pt x="378750" y="159000"/>
                </a:moveTo>
                <a:cubicBezTo>
                  <a:pt x="370500" y="159000"/>
                  <a:pt x="363750" y="152250"/>
                  <a:pt x="363750" y="144000"/>
                </a:cubicBezTo>
                <a:cubicBezTo>
                  <a:pt x="363750" y="135750"/>
                  <a:pt x="370500" y="129000"/>
                  <a:pt x="378750" y="129000"/>
                </a:cubicBezTo>
                <a:cubicBezTo>
                  <a:pt x="387000" y="129000"/>
                  <a:pt x="393750" y="135750"/>
                  <a:pt x="393750" y="144000"/>
                </a:cubicBezTo>
                <a:cubicBezTo>
                  <a:pt x="393750" y="152250"/>
                  <a:pt x="387000" y="159000"/>
                  <a:pt x="378750" y="159000"/>
                </a:cubicBezTo>
                <a:close/>
                <a:moveTo>
                  <a:pt x="446250" y="316500"/>
                </a:moveTo>
                <a:cubicBezTo>
                  <a:pt x="438000" y="316500"/>
                  <a:pt x="431250" y="309750"/>
                  <a:pt x="431250" y="301500"/>
                </a:cubicBezTo>
                <a:cubicBezTo>
                  <a:pt x="431250" y="293250"/>
                  <a:pt x="438000" y="286500"/>
                  <a:pt x="446250" y="286500"/>
                </a:cubicBezTo>
                <a:cubicBezTo>
                  <a:pt x="454500" y="286500"/>
                  <a:pt x="461250" y="293250"/>
                  <a:pt x="461250" y="301500"/>
                </a:cubicBezTo>
                <a:cubicBezTo>
                  <a:pt x="461250" y="309750"/>
                  <a:pt x="454500" y="316500"/>
                  <a:pt x="446250" y="3165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8" name="图形 69" descr="显微镜 纯色填充">
            <a:extLst>
              <a:ext uri="{FF2B5EF4-FFF2-40B4-BE49-F238E27FC236}">
                <a16:creationId xmlns:a16="http://schemas.microsoft.com/office/drawing/2014/main" id="{1A8316B4-B036-4B76-95F3-759B38D1E2B4}"/>
              </a:ext>
            </a:extLst>
          </p:cNvPr>
          <p:cNvSpPr/>
          <p:nvPr/>
        </p:nvSpPr>
        <p:spPr>
          <a:xfrm rot="1350026">
            <a:off x="6319173" y="3858112"/>
            <a:ext cx="135003" cy="30000"/>
          </a:xfrm>
          <a:custGeom>
            <a:avLst/>
            <a:gdLst>
              <a:gd name="connsiteX0" fmla="*/ 0 w 135003"/>
              <a:gd name="connsiteY0" fmla="*/ 0 h 30000"/>
              <a:gd name="connsiteX1" fmla="*/ 135003 w 135003"/>
              <a:gd name="connsiteY1" fmla="*/ 0 h 30000"/>
              <a:gd name="connsiteX2" fmla="*/ 135003 w 135003"/>
              <a:gd name="connsiteY2" fmla="*/ 30001 h 30000"/>
              <a:gd name="connsiteX3" fmla="*/ 0 w 135003"/>
              <a:gd name="connsiteY3" fmla="*/ 30001 h 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003" h="30000">
                <a:moveTo>
                  <a:pt x="0" y="0"/>
                </a:moveTo>
                <a:lnTo>
                  <a:pt x="135003" y="0"/>
                </a:lnTo>
                <a:lnTo>
                  <a:pt x="135003" y="30001"/>
                </a:lnTo>
                <a:lnTo>
                  <a:pt x="0" y="30001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9" name="图形 69" descr="显微镜 纯色填充">
            <a:extLst>
              <a:ext uri="{FF2B5EF4-FFF2-40B4-BE49-F238E27FC236}">
                <a16:creationId xmlns:a16="http://schemas.microsoft.com/office/drawing/2014/main" id="{1A8316B4-B036-4B76-95F3-759B38D1E2B4}"/>
              </a:ext>
            </a:extLst>
          </p:cNvPr>
          <p:cNvSpPr/>
          <p:nvPr/>
        </p:nvSpPr>
        <p:spPr>
          <a:xfrm>
            <a:off x="6496200" y="3680975"/>
            <a:ext cx="60000" cy="60000"/>
          </a:xfrm>
          <a:custGeom>
            <a:avLst/>
            <a:gdLst>
              <a:gd name="connsiteX0" fmla="*/ 60000 w 60000"/>
              <a:gd name="connsiteY0" fmla="*/ 30000 h 60000"/>
              <a:gd name="connsiteX1" fmla="*/ 30000 w 60000"/>
              <a:gd name="connsiteY1" fmla="*/ 60000 h 60000"/>
              <a:gd name="connsiteX2" fmla="*/ 0 w 60000"/>
              <a:gd name="connsiteY2" fmla="*/ 30000 h 60000"/>
              <a:gd name="connsiteX3" fmla="*/ 30000 w 60000"/>
              <a:gd name="connsiteY3" fmla="*/ 0 h 60000"/>
              <a:gd name="connsiteX4" fmla="*/ 60000 w 60000"/>
              <a:gd name="connsiteY4" fmla="*/ 30000 h 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00" h="60000">
                <a:moveTo>
                  <a:pt x="60000" y="30000"/>
                </a:moveTo>
                <a:cubicBezTo>
                  <a:pt x="60000" y="46569"/>
                  <a:pt x="46569" y="60000"/>
                  <a:pt x="30000" y="60000"/>
                </a:cubicBezTo>
                <a:cubicBezTo>
                  <a:pt x="13431" y="60000"/>
                  <a:pt x="0" y="46569"/>
                  <a:pt x="0" y="30000"/>
                </a:cubicBezTo>
                <a:cubicBezTo>
                  <a:pt x="0" y="13431"/>
                  <a:pt x="13431" y="0"/>
                  <a:pt x="30000" y="0"/>
                </a:cubicBezTo>
                <a:cubicBezTo>
                  <a:pt x="46569" y="0"/>
                  <a:pt x="60000" y="13431"/>
                  <a:pt x="60000" y="300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0" name="图形 69" descr="显微镜 纯色填充">
            <a:extLst>
              <a:ext uri="{FF2B5EF4-FFF2-40B4-BE49-F238E27FC236}">
                <a16:creationId xmlns:a16="http://schemas.microsoft.com/office/drawing/2014/main" id="{1A8316B4-B036-4B76-95F3-759B38D1E2B4}"/>
              </a:ext>
            </a:extLst>
          </p:cNvPr>
          <p:cNvSpPr/>
          <p:nvPr/>
        </p:nvSpPr>
        <p:spPr>
          <a:xfrm>
            <a:off x="6496200" y="3680975"/>
            <a:ext cx="60000" cy="60000"/>
          </a:xfrm>
          <a:custGeom>
            <a:avLst/>
            <a:gdLst>
              <a:gd name="connsiteX0" fmla="*/ 60000 w 60000"/>
              <a:gd name="connsiteY0" fmla="*/ 30000 h 60000"/>
              <a:gd name="connsiteX1" fmla="*/ 30000 w 60000"/>
              <a:gd name="connsiteY1" fmla="*/ 60000 h 60000"/>
              <a:gd name="connsiteX2" fmla="*/ 0 w 60000"/>
              <a:gd name="connsiteY2" fmla="*/ 30000 h 60000"/>
              <a:gd name="connsiteX3" fmla="*/ 30000 w 60000"/>
              <a:gd name="connsiteY3" fmla="*/ 0 h 60000"/>
              <a:gd name="connsiteX4" fmla="*/ 60000 w 60000"/>
              <a:gd name="connsiteY4" fmla="*/ 30000 h 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00" h="60000">
                <a:moveTo>
                  <a:pt x="60000" y="30000"/>
                </a:moveTo>
                <a:cubicBezTo>
                  <a:pt x="60000" y="46569"/>
                  <a:pt x="46569" y="60000"/>
                  <a:pt x="30000" y="60000"/>
                </a:cubicBezTo>
                <a:cubicBezTo>
                  <a:pt x="13431" y="60000"/>
                  <a:pt x="0" y="46569"/>
                  <a:pt x="0" y="30000"/>
                </a:cubicBezTo>
                <a:cubicBezTo>
                  <a:pt x="0" y="13431"/>
                  <a:pt x="13431" y="0"/>
                  <a:pt x="30000" y="0"/>
                </a:cubicBezTo>
                <a:cubicBezTo>
                  <a:pt x="46569" y="0"/>
                  <a:pt x="60000" y="13431"/>
                  <a:pt x="60000" y="300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1" name="图形 69" descr="显微镜 纯色填充">
            <a:extLst>
              <a:ext uri="{FF2B5EF4-FFF2-40B4-BE49-F238E27FC236}">
                <a16:creationId xmlns:a16="http://schemas.microsoft.com/office/drawing/2014/main" id="{1A8316B4-B036-4B76-95F3-759B38D1E2B4}"/>
              </a:ext>
            </a:extLst>
          </p:cNvPr>
          <p:cNvSpPr/>
          <p:nvPr/>
        </p:nvSpPr>
        <p:spPr>
          <a:xfrm>
            <a:off x="6263700" y="3419974"/>
            <a:ext cx="420000" cy="636000"/>
          </a:xfrm>
          <a:custGeom>
            <a:avLst/>
            <a:gdLst>
              <a:gd name="connsiteX0" fmla="*/ 277500 w 420000"/>
              <a:gd name="connsiteY0" fmla="*/ 576000 h 636000"/>
              <a:gd name="connsiteX1" fmla="*/ 367500 w 420000"/>
              <a:gd name="connsiteY1" fmla="*/ 396000 h 636000"/>
              <a:gd name="connsiteX2" fmla="*/ 271500 w 420000"/>
              <a:gd name="connsiteY2" fmla="*/ 212250 h 636000"/>
              <a:gd name="connsiteX3" fmla="*/ 332250 w 420000"/>
              <a:gd name="connsiteY3" fmla="*/ 66000 h 636000"/>
              <a:gd name="connsiteX4" fmla="*/ 311250 w 420000"/>
              <a:gd name="connsiteY4" fmla="*/ 57750 h 636000"/>
              <a:gd name="connsiteX5" fmla="*/ 327750 w 420000"/>
              <a:gd name="connsiteY5" fmla="*/ 17250 h 636000"/>
              <a:gd name="connsiteX6" fmla="*/ 286500 w 420000"/>
              <a:gd name="connsiteY6" fmla="*/ 0 h 636000"/>
              <a:gd name="connsiteX7" fmla="*/ 270000 w 420000"/>
              <a:gd name="connsiteY7" fmla="*/ 40500 h 636000"/>
              <a:gd name="connsiteX8" fmla="*/ 249000 w 420000"/>
              <a:gd name="connsiteY8" fmla="*/ 32250 h 636000"/>
              <a:gd name="connsiteX9" fmla="*/ 122250 w 420000"/>
              <a:gd name="connsiteY9" fmla="*/ 337500 h 636000"/>
              <a:gd name="connsiteX10" fmla="*/ 122250 w 420000"/>
              <a:gd name="connsiteY10" fmla="*/ 337500 h 636000"/>
              <a:gd name="connsiteX11" fmla="*/ 128250 w 420000"/>
              <a:gd name="connsiteY11" fmla="*/ 381750 h 636000"/>
              <a:gd name="connsiteX12" fmla="*/ 120000 w 420000"/>
              <a:gd name="connsiteY12" fmla="*/ 401250 h 636000"/>
              <a:gd name="connsiteX13" fmla="*/ 161250 w 420000"/>
              <a:gd name="connsiteY13" fmla="*/ 418500 h 636000"/>
              <a:gd name="connsiteX14" fmla="*/ 169500 w 420000"/>
              <a:gd name="connsiteY14" fmla="*/ 399000 h 636000"/>
              <a:gd name="connsiteX15" fmla="*/ 205500 w 420000"/>
              <a:gd name="connsiteY15" fmla="*/ 372000 h 636000"/>
              <a:gd name="connsiteX16" fmla="*/ 205500 w 420000"/>
              <a:gd name="connsiteY16" fmla="*/ 372000 h 636000"/>
              <a:gd name="connsiteX17" fmla="*/ 213750 w 420000"/>
              <a:gd name="connsiteY17" fmla="*/ 351000 h 636000"/>
              <a:gd name="connsiteX18" fmla="*/ 316500 w 420000"/>
              <a:gd name="connsiteY18" fmla="*/ 351000 h 636000"/>
              <a:gd name="connsiteX19" fmla="*/ 322500 w 420000"/>
              <a:gd name="connsiteY19" fmla="*/ 396000 h 636000"/>
              <a:gd name="connsiteX20" fmla="*/ 142500 w 420000"/>
              <a:gd name="connsiteY20" fmla="*/ 576000 h 636000"/>
              <a:gd name="connsiteX21" fmla="*/ 0 w 420000"/>
              <a:gd name="connsiteY21" fmla="*/ 576000 h 636000"/>
              <a:gd name="connsiteX22" fmla="*/ 0 w 420000"/>
              <a:gd name="connsiteY22" fmla="*/ 621000 h 636000"/>
              <a:gd name="connsiteX23" fmla="*/ 0 w 420000"/>
              <a:gd name="connsiteY23" fmla="*/ 636000 h 636000"/>
              <a:gd name="connsiteX24" fmla="*/ 420000 w 420000"/>
              <a:gd name="connsiteY24" fmla="*/ 636000 h 636000"/>
              <a:gd name="connsiteX25" fmla="*/ 420000 w 420000"/>
              <a:gd name="connsiteY25" fmla="*/ 621000 h 636000"/>
              <a:gd name="connsiteX26" fmla="*/ 420000 w 420000"/>
              <a:gd name="connsiteY26" fmla="*/ 576000 h 636000"/>
              <a:gd name="connsiteX27" fmla="*/ 277500 w 420000"/>
              <a:gd name="connsiteY27" fmla="*/ 576000 h 636000"/>
              <a:gd name="connsiteX28" fmla="*/ 262500 w 420000"/>
              <a:gd name="connsiteY28" fmla="*/ 336000 h 636000"/>
              <a:gd name="connsiteX29" fmla="*/ 217500 w 420000"/>
              <a:gd name="connsiteY29" fmla="*/ 291000 h 636000"/>
              <a:gd name="connsiteX30" fmla="*/ 262500 w 420000"/>
              <a:gd name="connsiteY30" fmla="*/ 246000 h 636000"/>
              <a:gd name="connsiteX31" fmla="*/ 307500 w 420000"/>
              <a:gd name="connsiteY31" fmla="*/ 291000 h 636000"/>
              <a:gd name="connsiteX32" fmla="*/ 262500 w 420000"/>
              <a:gd name="connsiteY32" fmla="*/ 336000 h 6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20000" h="636000">
                <a:moveTo>
                  <a:pt x="277500" y="576000"/>
                </a:moveTo>
                <a:cubicBezTo>
                  <a:pt x="332250" y="534750"/>
                  <a:pt x="367500" y="469500"/>
                  <a:pt x="367500" y="396000"/>
                </a:cubicBezTo>
                <a:cubicBezTo>
                  <a:pt x="367500" y="320250"/>
                  <a:pt x="329250" y="252750"/>
                  <a:pt x="271500" y="212250"/>
                </a:cubicBezTo>
                <a:lnTo>
                  <a:pt x="332250" y="66000"/>
                </a:lnTo>
                <a:lnTo>
                  <a:pt x="311250" y="57750"/>
                </a:lnTo>
                <a:lnTo>
                  <a:pt x="327750" y="17250"/>
                </a:lnTo>
                <a:lnTo>
                  <a:pt x="286500" y="0"/>
                </a:lnTo>
                <a:lnTo>
                  <a:pt x="270000" y="40500"/>
                </a:lnTo>
                <a:lnTo>
                  <a:pt x="249000" y="32250"/>
                </a:lnTo>
                <a:lnTo>
                  <a:pt x="122250" y="337500"/>
                </a:lnTo>
                <a:lnTo>
                  <a:pt x="122250" y="337500"/>
                </a:lnTo>
                <a:cubicBezTo>
                  <a:pt x="116250" y="352500"/>
                  <a:pt x="118500" y="369750"/>
                  <a:pt x="128250" y="381750"/>
                </a:cubicBezTo>
                <a:lnTo>
                  <a:pt x="120000" y="401250"/>
                </a:lnTo>
                <a:lnTo>
                  <a:pt x="161250" y="418500"/>
                </a:lnTo>
                <a:lnTo>
                  <a:pt x="169500" y="399000"/>
                </a:lnTo>
                <a:cubicBezTo>
                  <a:pt x="185250" y="396750"/>
                  <a:pt x="198750" y="387000"/>
                  <a:pt x="205500" y="372000"/>
                </a:cubicBezTo>
                <a:lnTo>
                  <a:pt x="205500" y="372000"/>
                </a:lnTo>
                <a:lnTo>
                  <a:pt x="213750" y="351000"/>
                </a:lnTo>
                <a:lnTo>
                  <a:pt x="316500" y="351000"/>
                </a:lnTo>
                <a:cubicBezTo>
                  <a:pt x="320250" y="365250"/>
                  <a:pt x="322500" y="380250"/>
                  <a:pt x="322500" y="396000"/>
                </a:cubicBezTo>
                <a:cubicBezTo>
                  <a:pt x="322500" y="495000"/>
                  <a:pt x="241500" y="576000"/>
                  <a:pt x="142500" y="576000"/>
                </a:cubicBezTo>
                <a:lnTo>
                  <a:pt x="0" y="576000"/>
                </a:lnTo>
                <a:lnTo>
                  <a:pt x="0" y="621000"/>
                </a:lnTo>
                <a:lnTo>
                  <a:pt x="0" y="636000"/>
                </a:lnTo>
                <a:lnTo>
                  <a:pt x="420000" y="636000"/>
                </a:lnTo>
                <a:lnTo>
                  <a:pt x="420000" y="621000"/>
                </a:lnTo>
                <a:lnTo>
                  <a:pt x="420000" y="576000"/>
                </a:lnTo>
                <a:lnTo>
                  <a:pt x="277500" y="576000"/>
                </a:lnTo>
                <a:close/>
                <a:moveTo>
                  <a:pt x="262500" y="336000"/>
                </a:moveTo>
                <a:cubicBezTo>
                  <a:pt x="237750" y="336000"/>
                  <a:pt x="217500" y="315750"/>
                  <a:pt x="217500" y="291000"/>
                </a:cubicBezTo>
                <a:cubicBezTo>
                  <a:pt x="217500" y="266250"/>
                  <a:pt x="237750" y="246000"/>
                  <a:pt x="262500" y="246000"/>
                </a:cubicBezTo>
                <a:cubicBezTo>
                  <a:pt x="287250" y="246000"/>
                  <a:pt x="307500" y="266250"/>
                  <a:pt x="307500" y="291000"/>
                </a:cubicBezTo>
                <a:cubicBezTo>
                  <a:pt x="307500" y="315750"/>
                  <a:pt x="287250" y="336000"/>
                  <a:pt x="262500" y="3360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2" name="图形 71" descr="线粒体 纯色填充">
            <a:extLst>
              <a:ext uri="{FF2B5EF4-FFF2-40B4-BE49-F238E27FC236}">
                <a16:creationId xmlns:a16="http://schemas.microsoft.com/office/drawing/2014/main" id="{B5013AF7-2BBE-4364-99CA-398E123B2250}"/>
              </a:ext>
            </a:extLst>
          </p:cNvPr>
          <p:cNvSpPr/>
          <p:nvPr/>
        </p:nvSpPr>
        <p:spPr>
          <a:xfrm>
            <a:off x="7103012" y="3463343"/>
            <a:ext cx="562589" cy="562632"/>
          </a:xfrm>
          <a:custGeom>
            <a:avLst/>
            <a:gdLst>
              <a:gd name="connsiteX0" fmla="*/ 461840 w 562589"/>
              <a:gd name="connsiteY0" fmla="*/ 13129 h 562632"/>
              <a:gd name="connsiteX1" fmla="*/ 245698 w 562589"/>
              <a:gd name="connsiteY1" fmla="*/ 100529 h 562632"/>
              <a:gd name="connsiteX2" fmla="*/ 245585 w 562589"/>
              <a:gd name="connsiteY2" fmla="*/ 100797 h 562632"/>
              <a:gd name="connsiteX3" fmla="*/ 111665 w 562589"/>
              <a:gd name="connsiteY3" fmla="*/ 241459 h 562632"/>
              <a:gd name="connsiteX4" fmla="*/ 8918 w 562589"/>
              <a:gd name="connsiteY4" fmla="*/ 450968 h 562632"/>
              <a:gd name="connsiteX5" fmla="*/ 218427 w 562589"/>
              <a:gd name="connsiteY5" fmla="*/ 553714 h 562632"/>
              <a:gd name="connsiteX6" fmla="*/ 549507 w 562589"/>
              <a:gd name="connsiteY6" fmla="*/ 229377 h 562632"/>
              <a:gd name="connsiteX7" fmla="*/ 461840 w 562589"/>
              <a:gd name="connsiteY7" fmla="*/ 13129 h 562632"/>
              <a:gd name="connsiteX8" fmla="*/ 128435 w 562589"/>
              <a:gd name="connsiteY8" fmla="*/ 396042 h 562632"/>
              <a:gd name="connsiteX9" fmla="*/ 135462 w 562589"/>
              <a:gd name="connsiteY9" fmla="*/ 377449 h 562632"/>
              <a:gd name="connsiteX10" fmla="*/ 132455 w 562589"/>
              <a:gd name="connsiteY10" fmla="*/ 373159 h 562632"/>
              <a:gd name="connsiteX11" fmla="*/ 121805 w 562589"/>
              <a:gd name="connsiteY11" fmla="*/ 321079 h 562632"/>
              <a:gd name="connsiteX12" fmla="*/ 173270 w 562589"/>
              <a:gd name="connsiteY12" fmla="*/ 349137 h 562632"/>
              <a:gd name="connsiteX13" fmla="*/ 210177 w 562589"/>
              <a:gd name="connsiteY13" fmla="*/ 376444 h 562632"/>
              <a:gd name="connsiteX14" fmla="*/ 224716 w 562589"/>
              <a:gd name="connsiteY14" fmla="*/ 350099 h 562632"/>
              <a:gd name="connsiteX15" fmla="*/ 224705 w 562589"/>
              <a:gd name="connsiteY15" fmla="*/ 350059 h 562632"/>
              <a:gd name="connsiteX16" fmla="*/ 187707 w 562589"/>
              <a:gd name="connsiteY16" fmla="*/ 301114 h 562632"/>
              <a:gd name="connsiteX17" fmla="*/ 198477 w 562589"/>
              <a:gd name="connsiteY17" fmla="*/ 260322 h 562632"/>
              <a:gd name="connsiteX18" fmla="*/ 198882 w 562589"/>
              <a:gd name="connsiteY18" fmla="*/ 260007 h 562632"/>
              <a:gd name="connsiteX19" fmla="*/ 250100 w 562589"/>
              <a:gd name="connsiteY19" fmla="*/ 259722 h 562632"/>
              <a:gd name="connsiteX20" fmla="*/ 304850 w 562589"/>
              <a:gd name="connsiteY20" fmla="*/ 295384 h 562632"/>
              <a:gd name="connsiteX21" fmla="*/ 311735 w 562589"/>
              <a:gd name="connsiteY21" fmla="*/ 298879 h 562632"/>
              <a:gd name="connsiteX22" fmla="*/ 332460 w 562589"/>
              <a:gd name="connsiteY22" fmla="*/ 294357 h 562632"/>
              <a:gd name="connsiteX23" fmla="*/ 333335 w 562589"/>
              <a:gd name="connsiteY23" fmla="*/ 292797 h 562632"/>
              <a:gd name="connsiteX24" fmla="*/ 327537 w 562589"/>
              <a:gd name="connsiteY24" fmla="*/ 273357 h 562632"/>
              <a:gd name="connsiteX25" fmla="*/ 264222 w 562589"/>
              <a:gd name="connsiteY25" fmla="*/ 214774 h 562632"/>
              <a:gd name="connsiteX26" fmla="*/ 263105 w 562589"/>
              <a:gd name="connsiteY26" fmla="*/ 191637 h 562632"/>
              <a:gd name="connsiteX27" fmla="*/ 263472 w 562589"/>
              <a:gd name="connsiteY27" fmla="*/ 191119 h 562632"/>
              <a:gd name="connsiteX28" fmla="*/ 298857 w 562589"/>
              <a:gd name="connsiteY28" fmla="*/ 181849 h 562632"/>
              <a:gd name="connsiteX29" fmla="*/ 343947 w 562589"/>
              <a:gd name="connsiteY29" fmla="*/ 208399 h 562632"/>
              <a:gd name="connsiteX30" fmla="*/ 351222 w 562589"/>
              <a:gd name="connsiteY30" fmla="*/ 212899 h 562632"/>
              <a:gd name="connsiteX31" fmla="*/ 368451 w 562589"/>
              <a:gd name="connsiteY31" fmla="*/ 208738 h 562632"/>
              <a:gd name="connsiteX32" fmla="*/ 370047 w 562589"/>
              <a:gd name="connsiteY32" fmla="*/ 204649 h 562632"/>
              <a:gd name="connsiteX33" fmla="*/ 359705 w 562589"/>
              <a:gd name="connsiteY33" fmla="*/ 172632 h 562632"/>
              <a:gd name="connsiteX34" fmla="*/ 311705 w 562589"/>
              <a:gd name="connsiteY34" fmla="*/ 135312 h 562632"/>
              <a:gd name="connsiteX35" fmla="*/ 307085 w 562589"/>
              <a:gd name="connsiteY35" fmla="*/ 115684 h 562632"/>
              <a:gd name="connsiteX36" fmla="*/ 345683 w 562589"/>
              <a:gd name="connsiteY36" fmla="*/ 107250 h 562632"/>
              <a:gd name="connsiteX37" fmla="*/ 347862 w 562589"/>
              <a:gd name="connsiteY37" fmla="*/ 108799 h 562632"/>
              <a:gd name="connsiteX38" fmla="*/ 377232 w 562589"/>
              <a:gd name="connsiteY38" fmla="*/ 133752 h 562632"/>
              <a:gd name="connsiteX39" fmla="*/ 403737 w 562589"/>
              <a:gd name="connsiteY39" fmla="*/ 132912 h 562632"/>
              <a:gd name="connsiteX40" fmla="*/ 402897 w 562589"/>
              <a:gd name="connsiteY40" fmla="*/ 106407 h 562632"/>
              <a:gd name="connsiteX41" fmla="*/ 377172 w 562589"/>
              <a:gd name="connsiteY41" fmla="*/ 84184 h 562632"/>
              <a:gd name="connsiteX42" fmla="*/ 383172 w 562589"/>
              <a:gd name="connsiteY42" fmla="*/ 61047 h 562632"/>
              <a:gd name="connsiteX43" fmla="*/ 438522 w 562589"/>
              <a:gd name="connsiteY43" fmla="*/ 68382 h 562632"/>
              <a:gd name="connsiteX44" fmla="*/ 502452 w 562589"/>
              <a:gd name="connsiteY44" fmla="*/ 161059 h 562632"/>
              <a:gd name="connsiteX45" fmla="*/ 480017 w 562589"/>
              <a:gd name="connsiteY45" fmla="*/ 185760 h 562632"/>
              <a:gd name="connsiteX46" fmla="*/ 464952 w 562589"/>
              <a:gd name="connsiteY46" fmla="*/ 181234 h 562632"/>
              <a:gd name="connsiteX47" fmla="*/ 448625 w 562589"/>
              <a:gd name="connsiteY47" fmla="*/ 169587 h 562632"/>
              <a:gd name="connsiteX48" fmla="*/ 419375 w 562589"/>
              <a:gd name="connsiteY48" fmla="*/ 171439 h 562632"/>
              <a:gd name="connsiteX49" fmla="*/ 418926 w 562589"/>
              <a:gd name="connsiteY49" fmla="*/ 203256 h 562632"/>
              <a:gd name="connsiteX50" fmla="*/ 422300 w 562589"/>
              <a:gd name="connsiteY50" fmla="*/ 206104 h 562632"/>
              <a:gd name="connsiteX51" fmla="*/ 450747 w 562589"/>
              <a:gd name="connsiteY51" fmla="*/ 226789 h 562632"/>
              <a:gd name="connsiteX52" fmla="*/ 460017 w 562589"/>
              <a:gd name="connsiteY52" fmla="*/ 273739 h 562632"/>
              <a:gd name="connsiteX53" fmla="*/ 459755 w 562589"/>
              <a:gd name="connsiteY53" fmla="*/ 274182 h 562632"/>
              <a:gd name="connsiteX54" fmla="*/ 437252 w 562589"/>
              <a:gd name="connsiteY54" fmla="*/ 280028 h 562632"/>
              <a:gd name="connsiteX55" fmla="*/ 435365 w 562589"/>
              <a:gd name="connsiteY55" fmla="*/ 278734 h 562632"/>
              <a:gd name="connsiteX56" fmla="*/ 406790 w 562589"/>
              <a:gd name="connsiteY56" fmla="*/ 257584 h 562632"/>
              <a:gd name="connsiteX57" fmla="*/ 368682 w 562589"/>
              <a:gd name="connsiteY57" fmla="*/ 263817 h 562632"/>
              <a:gd name="connsiteX58" fmla="*/ 371945 w 562589"/>
              <a:gd name="connsiteY58" fmla="*/ 298249 h 562632"/>
              <a:gd name="connsiteX59" fmla="*/ 399282 w 562589"/>
              <a:gd name="connsiteY59" fmla="*/ 331287 h 562632"/>
              <a:gd name="connsiteX60" fmla="*/ 400715 w 562589"/>
              <a:gd name="connsiteY60" fmla="*/ 357409 h 562632"/>
              <a:gd name="connsiteX61" fmla="*/ 382332 w 562589"/>
              <a:gd name="connsiteY61" fmla="*/ 370632 h 562632"/>
              <a:gd name="connsiteX62" fmla="*/ 333920 w 562589"/>
              <a:gd name="connsiteY62" fmla="*/ 363237 h 562632"/>
              <a:gd name="connsiteX63" fmla="*/ 290067 w 562589"/>
              <a:gd name="connsiteY63" fmla="*/ 339882 h 562632"/>
              <a:gd name="connsiteX64" fmla="*/ 274520 w 562589"/>
              <a:gd name="connsiteY64" fmla="*/ 340692 h 562632"/>
              <a:gd name="connsiteX65" fmla="*/ 268190 w 562589"/>
              <a:gd name="connsiteY65" fmla="*/ 369784 h 562632"/>
              <a:gd name="connsiteX66" fmla="*/ 323810 w 562589"/>
              <a:gd name="connsiteY66" fmla="*/ 413772 h 562632"/>
              <a:gd name="connsiteX67" fmla="*/ 288200 w 562589"/>
              <a:gd name="connsiteY67" fmla="*/ 453882 h 562632"/>
              <a:gd name="connsiteX68" fmla="*/ 254367 w 562589"/>
              <a:gd name="connsiteY68" fmla="*/ 444207 h 562632"/>
              <a:gd name="connsiteX69" fmla="*/ 228072 w 562589"/>
              <a:gd name="connsiteY69" fmla="*/ 420732 h 562632"/>
              <a:gd name="connsiteX70" fmla="*/ 208730 w 562589"/>
              <a:gd name="connsiteY70" fmla="*/ 438882 h 562632"/>
              <a:gd name="connsiteX71" fmla="*/ 222012 w 562589"/>
              <a:gd name="connsiteY71" fmla="*/ 483882 h 562632"/>
              <a:gd name="connsiteX72" fmla="*/ 161262 w 562589"/>
              <a:gd name="connsiteY72" fmla="*/ 499219 h 562632"/>
              <a:gd name="connsiteX73" fmla="*/ 154910 w 562589"/>
              <a:gd name="connsiteY73" fmla="*/ 452067 h 562632"/>
              <a:gd name="connsiteX74" fmla="*/ 141282 w 562589"/>
              <a:gd name="connsiteY74" fmla="*/ 433204 h 562632"/>
              <a:gd name="connsiteX75" fmla="*/ 118122 w 562589"/>
              <a:gd name="connsiteY75" fmla="*/ 446225 h 562632"/>
              <a:gd name="connsiteX76" fmla="*/ 117432 w 562589"/>
              <a:gd name="connsiteY76" fmla="*/ 450777 h 562632"/>
              <a:gd name="connsiteX77" fmla="*/ 117432 w 562589"/>
              <a:gd name="connsiteY77" fmla="*/ 451212 h 562632"/>
              <a:gd name="connsiteX78" fmla="*/ 98078 w 562589"/>
              <a:gd name="connsiteY78" fmla="*/ 469492 h 562632"/>
              <a:gd name="connsiteX79" fmla="*/ 84215 w 562589"/>
              <a:gd name="connsiteY79" fmla="*/ 462799 h 562632"/>
              <a:gd name="connsiteX80" fmla="*/ 67317 w 562589"/>
              <a:gd name="connsiteY80" fmla="*/ 435934 h 562632"/>
              <a:gd name="connsiteX81" fmla="*/ 60417 w 562589"/>
              <a:gd name="connsiteY81" fmla="*/ 408447 h 562632"/>
              <a:gd name="connsiteX82" fmla="*/ 63522 w 562589"/>
              <a:gd name="connsiteY82" fmla="*/ 392202 h 562632"/>
              <a:gd name="connsiteX83" fmla="*/ 63522 w 562589"/>
              <a:gd name="connsiteY83" fmla="*/ 392202 h 562632"/>
              <a:gd name="connsiteX84" fmla="*/ 90221 w 562589"/>
              <a:gd name="connsiteY84" fmla="*/ 384011 h 562632"/>
              <a:gd name="connsiteX85" fmla="*/ 92960 w 562589"/>
              <a:gd name="connsiteY85" fmla="*/ 385767 h 562632"/>
              <a:gd name="connsiteX86" fmla="*/ 128435 w 562589"/>
              <a:gd name="connsiteY86" fmla="*/ 396042 h 562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62589" h="562632">
                <a:moveTo>
                  <a:pt x="461840" y="13129"/>
                </a:moveTo>
                <a:cubicBezTo>
                  <a:pt x="378019" y="-22422"/>
                  <a:pt x="281249" y="16708"/>
                  <a:pt x="245698" y="100529"/>
                </a:cubicBezTo>
                <a:cubicBezTo>
                  <a:pt x="245660" y="100618"/>
                  <a:pt x="245622" y="100708"/>
                  <a:pt x="245585" y="100797"/>
                </a:cubicBezTo>
                <a:cubicBezTo>
                  <a:pt x="213162" y="177424"/>
                  <a:pt x="154970" y="226632"/>
                  <a:pt x="111665" y="241459"/>
                </a:cubicBezTo>
                <a:cubicBezTo>
                  <a:pt x="25438" y="270941"/>
                  <a:pt x="-20563" y="364741"/>
                  <a:pt x="8918" y="450968"/>
                </a:cubicBezTo>
                <a:cubicBezTo>
                  <a:pt x="38400" y="537195"/>
                  <a:pt x="132200" y="583196"/>
                  <a:pt x="218427" y="553714"/>
                </a:cubicBezTo>
                <a:cubicBezTo>
                  <a:pt x="360342" y="505197"/>
                  <a:pt x="484107" y="383944"/>
                  <a:pt x="549507" y="229377"/>
                </a:cubicBezTo>
                <a:cubicBezTo>
                  <a:pt x="585012" y="145453"/>
                  <a:pt x="545762" y="48637"/>
                  <a:pt x="461840" y="13129"/>
                </a:cubicBezTo>
                <a:close/>
                <a:moveTo>
                  <a:pt x="128435" y="396042"/>
                </a:moveTo>
                <a:cubicBezTo>
                  <a:pt x="135509" y="392848"/>
                  <a:pt x="138656" y="384524"/>
                  <a:pt x="135462" y="377449"/>
                </a:cubicBezTo>
                <a:cubicBezTo>
                  <a:pt x="134738" y="375843"/>
                  <a:pt x="133717" y="374388"/>
                  <a:pt x="132455" y="373159"/>
                </a:cubicBezTo>
                <a:cubicBezTo>
                  <a:pt x="125030" y="363627"/>
                  <a:pt x="98112" y="335037"/>
                  <a:pt x="121805" y="321079"/>
                </a:cubicBezTo>
                <a:cubicBezTo>
                  <a:pt x="141305" y="309612"/>
                  <a:pt x="166190" y="319062"/>
                  <a:pt x="173270" y="349137"/>
                </a:cubicBezTo>
                <a:cubicBezTo>
                  <a:pt x="178122" y="369769"/>
                  <a:pt x="192567" y="383187"/>
                  <a:pt x="210177" y="376444"/>
                </a:cubicBezTo>
                <a:cubicBezTo>
                  <a:pt x="221467" y="373184"/>
                  <a:pt x="227976" y="361389"/>
                  <a:pt x="224716" y="350099"/>
                </a:cubicBezTo>
                <a:cubicBezTo>
                  <a:pt x="224712" y="350086"/>
                  <a:pt x="224708" y="350073"/>
                  <a:pt x="224705" y="350059"/>
                </a:cubicBezTo>
                <a:cubicBezTo>
                  <a:pt x="219147" y="329809"/>
                  <a:pt x="199250" y="320892"/>
                  <a:pt x="187707" y="301114"/>
                </a:cubicBezTo>
                <a:cubicBezTo>
                  <a:pt x="176165" y="281337"/>
                  <a:pt x="186207" y="270019"/>
                  <a:pt x="198477" y="260322"/>
                </a:cubicBezTo>
                <a:lnTo>
                  <a:pt x="198882" y="260007"/>
                </a:lnTo>
                <a:cubicBezTo>
                  <a:pt x="213857" y="248144"/>
                  <a:pt x="234993" y="248026"/>
                  <a:pt x="250100" y="259722"/>
                </a:cubicBezTo>
                <a:cubicBezTo>
                  <a:pt x="267258" y="273206"/>
                  <a:pt x="285580" y="285141"/>
                  <a:pt x="304850" y="295384"/>
                </a:cubicBezTo>
                <a:cubicBezTo>
                  <a:pt x="305187" y="295602"/>
                  <a:pt x="311397" y="298654"/>
                  <a:pt x="311735" y="298879"/>
                </a:cubicBezTo>
                <a:cubicBezTo>
                  <a:pt x="318707" y="303354"/>
                  <a:pt x="327986" y="301329"/>
                  <a:pt x="332460" y="294357"/>
                </a:cubicBezTo>
                <a:cubicBezTo>
                  <a:pt x="332783" y="293854"/>
                  <a:pt x="333074" y="293334"/>
                  <a:pt x="333335" y="292797"/>
                </a:cubicBezTo>
                <a:cubicBezTo>
                  <a:pt x="336523" y="285778"/>
                  <a:pt x="334049" y="277483"/>
                  <a:pt x="327537" y="273357"/>
                </a:cubicBezTo>
                <a:cubicBezTo>
                  <a:pt x="304052" y="256571"/>
                  <a:pt x="282779" y="236887"/>
                  <a:pt x="264222" y="214774"/>
                </a:cubicBezTo>
                <a:cubicBezTo>
                  <a:pt x="258542" y="208249"/>
                  <a:pt x="258080" y="198679"/>
                  <a:pt x="263105" y="191637"/>
                </a:cubicBezTo>
                <a:lnTo>
                  <a:pt x="263472" y="191119"/>
                </a:lnTo>
                <a:cubicBezTo>
                  <a:pt x="271466" y="179869"/>
                  <a:pt x="286374" y="175964"/>
                  <a:pt x="298857" y="181849"/>
                </a:cubicBezTo>
                <a:cubicBezTo>
                  <a:pt x="336470" y="199527"/>
                  <a:pt x="343497" y="208062"/>
                  <a:pt x="343947" y="208399"/>
                </a:cubicBezTo>
                <a:lnTo>
                  <a:pt x="351222" y="212899"/>
                </a:lnTo>
                <a:cubicBezTo>
                  <a:pt x="357128" y="216508"/>
                  <a:pt x="364842" y="214645"/>
                  <a:pt x="368451" y="208738"/>
                </a:cubicBezTo>
                <a:cubicBezTo>
                  <a:pt x="369219" y="207480"/>
                  <a:pt x="369759" y="206095"/>
                  <a:pt x="370047" y="204649"/>
                </a:cubicBezTo>
                <a:cubicBezTo>
                  <a:pt x="372446" y="192902"/>
                  <a:pt x="368523" y="180756"/>
                  <a:pt x="359705" y="172632"/>
                </a:cubicBezTo>
                <a:cubicBezTo>
                  <a:pt x="344762" y="158888"/>
                  <a:pt x="328707" y="146406"/>
                  <a:pt x="311705" y="135312"/>
                </a:cubicBezTo>
                <a:cubicBezTo>
                  <a:pt x="305108" y="131097"/>
                  <a:pt x="303061" y="122399"/>
                  <a:pt x="307085" y="115684"/>
                </a:cubicBezTo>
                <a:cubicBezTo>
                  <a:pt x="315414" y="102697"/>
                  <a:pt x="332696" y="98920"/>
                  <a:pt x="345683" y="107250"/>
                </a:cubicBezTo>
                <a:cubicBezTo>
                  <a:pt x="346434" y="107731"/>
                  <a:pt x="347161" y="108248"/>
                  <a:pt x="347862" y="108799"/>
                </a:cubicBezTo>
                <a:cubicBezTo>
                  <a:pt x="364467" y="121827"/>
                  <a:pt x="377030" y="133549"/>
                  <a:pt x="377232" y="133752"/>
                </a:cubicBezTo>
                <a:cubicBezTo>
                  <a:pt x="384783" y="140839"/>
                  <a:pt x="396650" y="140463"/>
                  <a:pt x="403737" y="132912"/>
                </a:cubicBezTo>
                <a:cubicBezTo>
                  <a:pt x="410825" y="125361"/>
                  <a:pt x="410448" y="113494"/>
                  <a:pt x="402897" y="106407"/>
                </a:cubicBezTo>
                <a:cubicBezTo>
                  <a:pt x="402102" y="105657"/>
                  <a:pt x="391767" y="95997"/>
                  <a:pt x="377172" y="84184"/>
                </a:cubicBezTo>
                <a:cubicBezTo>
                  <a:pt x="368412" y="77089"/>
                  <a:pt x="369087" y="63027"/>
                  <a:pt x="383172" y="61047"/>
                </a:cubicBezTo>
                <a:cubicBezTo>
                  <a:pt x="401942" y="57950"/>
                  <a:pt x="421208" y="60503"/>
                  <a:pt x="438522" y="68382"/>
                </a:cubicBezTo>
                <a:cubicBezTo>
                  <a:pt x="475148" y="85294"/>
                  <a:pt x="499651" y="120815"/>
                  <a:pt x="502452" y="161059"/>
                </a:cubicBezTo>
                <a:cubicBezTo>
                  <a:pt x="503078" y="174076"/>
                  <a:pt x="493033" y="185134"/>
                  <a:pt x="480017" y="185760"/>
                </a:cubicBezTo>
                <a:cubicBezTo>
                  <a:pt x="474626" y="186019"/>
                  <a:pt x="469308" y="184421"/>
                  <a:pt x="464952" y="181234"/>
                </a:cubicBezTo>
                <a:cubicBezTo>
                  <a:pt x="459537" y="177259"/>
                  <a:pt x="454047" y="173337"/>
                  <a:pt x="448625" y="169587"/>
                </a:cubicBezTo>
                <a:cubicBezTo>
                  <a:pt x="439684" y="163139"/>
                  <a:pt x="427431" y="163915"/>
                  <a:pt x="419375" y="171439"/>
                </a:cubicBezTo>
                <a:cubicBezTo>
                  <a:pt x="410465" y="180102"/>
                  <a:pt x="410264" y="194347"/>
                  <a:pt x="418926" y="203256"/>
                </a:cubicBezTo>
                <a:cubicBezTo>
                  <a:pt x="419954" y="204314"/>
                  <a:pt x="421085" y="205268"/>
                  <a:pt x="422300" y="206104"/>
                </a:cubicBezTo>
                <a:cubicBezTo>
                  <a:pt x="431727" y="212599"/>
                  <a:pt x="441500" y="219777"/>
                  <a:pt x="450747" y="226789"/>
                </a:cubicBezTo>
                <a:cubicBezTo>
                  <a:pt x="465298" y="237823"/>
                  <a:pt x="469282" y="258004"/>
                  <a:pt x="460017" y="273739"/>
                </a:cubicBezTo>
                <a:lnTo>
                  <a:pt x="459755" y="274182"/>
                </a:lnTo>
                <a:cubicBezTo>
                  <a:pt x="455155" y="282010"/>
                  <a:pt x="445080" y="284628"/>
                  <a:pt x="437252" y="280028"/>
                </a:cubicBezTo>
                <a:cubicBezTo>
                  <a:pt x="436594" y="279641"/>
                  <a:pt x="435963" y="279209"/>
                  <a:pt x="435365" y="278734"/>
                </a:cubicBezTo>
                <a:cubicBezTo>
                  <a:pt x="427062" y="272164"/>
                  <a:pt x="417530" y="265032"/>
                  <a:pt x="406790" y="257584"/>
                </a:cubicBezTo>
                <a:cubicBezTo>
                  <a:pt x="394371" y="249571"/>
                  <a:pt x="377900" y="252264"/>
                  <a:pt x="368682" y="263817"/>
                </a:cubicBezTo>
                <a:cubicBezTo>
                  <a:pt x="361357" y="274588"/>
                  <a:pt x="362727" y="289046"/>
                  <a:pt x="371945" y="298249"/>
                </a:cubicBezTo>
                <a:cubicBezTo>
                  <a:pt x="381866" y="308566"/>
                  <a:pt x="391004" y="319609"/>
                  <a:pt x="399282" y="331287"/>
                </a:cubicBezTo>
                <a:cubicBezTo>
                  <a:pt x="404841" y="338960"/>
                  <a:pt x="405401" y="349174"/>
                  <a:pt x="400715" y="357409"/>
                </a:cubicBezTo>
                <a:cubicBezTo>
                  <a:pt x="396203" y="363713"/>
                  <a:pt x="389744" y="368359"/>
                  <a:pt x="382332" y="370632"/>
                </a:cubicBezTo>
                <a:cubicBezTo>
                  <a:pt x="362030" y="379204"/>
                  <a:pt x="350622" y="372132"/>
                  <a:pt x="333920" y="363237"/>
                </a:cubicBezTo>
                <a:lnTo>
                  <a:pt x="290067" y="339882"/>
                </a:lnTo>
                <a:cubicBezTo>
                  <a:pt x="285134" y="337255"/>
                  <a:pt x="279153" y="337566"/>
                  <a:pt x="274520" y="340692"/>
                </a:cubicBezTo>
                <a:cubicBezTo>
                  <a:pt x="266975" y="345822"/>
                  <a:pt x="264890" y="363882"/>
                  <a:pt x="268190" y="369784"/>
                </a:cubicBezTo>
                <a:cubicBezTo>
                  <a:pt x="284345" y="398637"/>
                  <a:pt x="321110" y="392194"/>
                  <a:pt x="323810" y="413772"/>
                </a:cubicBezTo>
                <a:cubicBezTo>
                  <a:pt x="325542" y="427632"/>
                  <a:pt x="300012" y="446434"/>
                  <a:pt x="288200" y="453882"/>
                </a:cubicBezTo>
                <a:cubicBezTo>
                  <a:pt x="276163" y="460347"/>
                  <a:pt x="261167" y="456058"/>
                  <a:pt x="254367" y="444207"/>
                </a:cubicBezTo>
                <a:cubicBezTo>
                  <a:pt x="241902" y="423312"/>
                  <a:pt x="238415" y="421069"/>
                  <a:pt x="228072" y="420732"/>
                </a:cubicBezTo>
                <a:cubicBezTo>
                  <a:pt x="217823" y="420675"/>
                  <a:pt x="209324" y="428650"/>
                  <a:pt x="208730" y="438882"/>
                </a:cubicBezTo>
                <a:cubicBezTo>
                  <a:pt x="208197" y="449082"/>
                  <a:pt x="228230" y="471192"/>
                  <a:pt x="222012" y="483882"/>
                </a:cubicBezTo>
                <a:cubicBezTo>
                  <a:pt x="215795" y="496572"/>
                  <a:pt x="173135" y="508572"/>
                  <a:pt x="161262" y="499219"/>
                </a:cubicBezTo>
                <a:cubicBezTo>
                  <a:pt x="149390" y="489867"/>
                  <a:pt x="154512" y="470614"/>
                  <a:pt x="154910" y="452067"/>
                </a:cubicBezTo>
                <a:cubicBezTo>
                  <a:pt x="155150" y="443423"/>
                  <a:pt x="149564" y="435691"/>
                  <a:pt x="141282" y="433204"/>
                </a:cubicBezTo>
                <a:cubicBezTo>
                  <a:pt x="131291" y="430405"/>
                  <a:pt x="120922" y="436234"/>
                  <a:pt x="118122" y="446225"/>
                </a:cubicBezTo>
                <a:cubicBezTo>
                  <a:pt x="117707" y="447709"/>
                  <a:pt x="117475" y="449237"/>
                  <a:pt x="117432" y="450777"/>
                </a:cubicBezTo>
                <a:lnTo>
                  <a:pt x="117432" y="451212"/>
                </a:lnTo>
                <a:cubicBezTo>
                  <a:pt x="117135" y="461605"/>
                  <a:pt x="108470" y="469789"/>
                  <a:pt x="98078" y="469492"/>
                </a:cubicBezTo>
                <a:cubicBezTo>
                  <a:pt x="92714" y="469339"/>
                  <a:pt x="87671" y="466904"/>
                  <a:pt x="84215" y="462799"/>
                </a:cubicBezTo>
                <a:cubicBezTo>
                  <a:pt x="77222" y="454775"/>
                  <a:pt x="71522" y="445712"/>
                  <a:pt x="67317" y="435934"/>
                </a:cubicBezTo>
                <a:cubicBezTo>
                  <a:pt x="62825" y="427466"/>
                  <a:pt x="60458" y="418033"/>
                  <a:pt x="60417" y="408447"/>
                </a:cubicBezTo>
                <a:cubicBezTo>
                  <a:pt x="60419" y="402885"/>
                  <a:pt x="61473" y="397373"/>
                  <a:pt x="63522" y="392202"/>
                </a:cubicBezTo>
                <a:lnTo>
                  <a:pt x="63522" y="392202"/>
                </a:lnTo>
                <a:cubicBezTo>
                  <a:pt x="68633" y="382567"/>
                  <a:pt x="80586" y="378900"/>
                  <a:pt x="90221" y="384011"/>
                </a:cubicBezTo>
                <a:cubicBezTo>
                  <a:pt x="91181" y="384520"/>
                  <a:pt x="92096" y="385107"/>
                  <a:pt x="92960" y="385767"/>
                </a:cubicBezTo>
                <a:cubicBezTo>
                  <a:pt x="102837" y="394557"/>
                  <a:pt x="120140" y="400737"/>
                  <a:pt x="128435" y="396042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3" name="图形 73" descr="神经 纯色填充">
            <a:extLst>
              <a:ext uri="{FF2B5EF4-FFF2-40B4-BE49-F238E27FC236}">
                <a16:creationId xmlns:a16="http://schemas.microsoft.com/office/drawing/2014/main" id="{DFE108B3-50FB-495D-BE52-D9ED3994EA3D}"/>
              </a:ext>
            </a:extLst>
          </p:cNvPr>
          <p:cNvSpPr/>
          <p:nvPr/>
        </p:nvSpPr>
        <p:spPr>
          <a:xfrm>
            <a:off x="8127718" y="3803624"/>
            <a:ext cx="63435" cy="85850"/>
          </a:xfrm>
          <a:custGeom>
            <a:avLst/>
            <a:gdLst>
              <a:gd name="connsiteX0" fmla="*/ 41281 w 63435"/>
              <a:gd name="connsiteY0" fmla="*/ 1101 h 85850"/>
              <a:gd name="connsiteX1" fmla="*/ 4531 w 63435"/>
              <a:gd name="connsiteY1" fmla="*/ 22101 h 85850"/>
              <a:gd name="connsiteX2" fmla="*/ 4531 w 63435"/>
              <a:gd name="connsiteY2" fmla="*/ 22101 h 85850"/>
              <a:gd name="connsiteX3" fmla="*/ 31 w 63435"/>
              <a:gd name="connsiteY3" fmla="*/ 54351 h 85850"/>
              <a:gd name="connsiteX4" fmla="*/ 28531 w 63435"/>
              <a:gd name="connsiteY4" fmla="*/ 85851 h 85850"/>
              <a:gd name="connsiteX5" fmla="*/ 28531 w 63435"/>
              <a:gd name="connsiteY5" fmla="*/ 85851 h 85850"/>
              <a:gd name="connsiteX6" fmla="*/ 30031 w 63435"/>
              <a:gd name="connsiteY6" fmla="*/ 85851 h 85850"/>
              <a:gd name="connsiteX7" fmla="*/ 60031 w 63435"/>
              <a:gd name="connsiteY7" fmla="*/ 57351 h 85850"/>
              <a:gd name="connsiteX8" fmla="*/ 62281 w 63435"/>
              <a:gd name="connsiteY8" fmla="*/ 37851 h 85850"/>
              <a:gd name="connsiteX9" fmla="*/ 41281 w 63435"/>
              <a:gd name="connsiteY9" fmla="*/ 1101 h 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435" h="85850">
                <a:moveTo>
                  <a:pt x="41281" y="1101"/>
                </a:moveTo>
                <a:cubicBezTo>
                  <a:pt x="25531" y="-3399"/>
                  <a:pt x="9031" y="6351"/>
                  <a:pt x="4531" y="22101"/>
                </a:cubicBezTo>
                <a:cubicBezTo>
                  <a:pt x="4531" y="22101"/>
                  <a:pt x="4531" y="22101"/>
                  <a:pt x="4531" y="22101"/>
                </a:cubicBezTo>
                <a:cubicBezTo>
                  <a:pt x="2281" y="32601"/>
                  <a:pt x="781" y="43851"/>
                  <a:pt x="31" y="54351"/>
                </a:cubicBezTo>
                <a:cubicBezTo>
                  <a:pt x="-719" y="70851"/>
                  <a:pt x="12031" y="85101"/>
                  <a:pt x="28531" y="85851"/>
                </a:cubicBezTo>
                <a:cubicBezTo>
                  <a:pt x="28531" y="85851"/>
                  <a:pt x="28531" y="85851"/>
                  <a:pt x="28531" y="85851"/>
                </a:cubicBezTo>
                <a:cubicBezTo>
                  <a:pt x="29281" y="85851"/>
                  <a:pt x="29281" y="85851"/>
                  <a:pt x="30031" y="85851"/>
                </a:cubicBezTo>
                <a:cubicBezTo>
                  <a:pt x="45781" y="85851"/>
                  <a:pt x="59281" y="73101"/>
                  <a:pt x="60031" y="57351"/>
                </a:cubicBezTo>
                <a:cubicBezTo>
                  <a:pt x="60031" y="50601"/>
                  <a:pt x="60781" y="43851"/>
                  <a:pt x="62281" y="37851"/>
                </a:cubicBezTo>
                <a:cubicBezTo>
                  <a:pt x="66781" y="22101"/>
                  <a:pt x="57781" y="5601"/>
                  <a:pt x="41281" y="1101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4" name="图形 73" descr="神经 纯色填充">
            <a:extLst>
              <a:ext uri="{FF2B5EF4-FFF2-40B4-BE49-F238E27FC236}">
                <a16:creationId xmlns:a16="http://schemas.microsoft.com/office/drawing/2014/main" id="{DFE108B3-50FB-495D-BE52-D9ED3994EA3D}"/>
              </a:ext>
            </a:extLst>
          </p:cNvPr>
          <p:cNvSpPr/>
          <p:nvPr/>
        </p:nvSpPr>
        <p:spPr>
          <a:xfrm>
            <a:off x="7959652" y="3895996"/>
            <a:ext cx="217826" cy="182478"/>
          </a:xfrm>
          <a:custGeom>
            <a:avLst/>
            <a:gdLst>
              <a:gd name="connsiteX0" fmla="*/ 201097 w 217826"/>
              <a:gd name="connsiteY0" fmla="*/ 3229 h 182478"/>
              <a:gd name="connsiteX1" fmla="*/ 160597 w 217826"/>
              <a:gd name="connsiteY1" fmla="*/ 16729 h 182478"/>
              <a:gd name="connsiteX2" fmla="*/ 160597 w 217826"/>
              <a:gd name="connsiteY2" fmla="*/ 16729 h 182478"/>
              <a:gd name="connsiteX3" fmla="*/ 150097 w 217826"/>
              <a:gd name="connsiteY3" fmla="*/ 30979 h 182478"/>
              <a:gd name="connsiteX4" fmla="*/ 142597 w 217826"/>
              <a:gd name="connsiteY4" fmla="*/ 53479 h 182478"/>
              <a:gd name="connsiteX5" fmla="*/ 138097 w 217826"/>
              <a:gd name="connsiteY5" fmla="*/ 57979 h 182478"/>
              <a:gd name="connsiteX6" fmla="*/ 132097 w 217826"/>
              <a:gd name="connsiteY6" fmla="*/ 63229 h 182478"/>
              <a:gd name="connsiteX7" fmla="*/ 118597 w 217826"/>
              <a:gd name="connsiteY7" fmla="*/ 73729 h 182478"/>
              <a:gd name="connsiteX8" fmla="*/ 58597 w 217826"/>
              <a:gd name="connsiteY8" fmla="*/ 44479 h 182478"/>
              <a:gd name="connsiteX9" fmla="*/ 35347 w 217826"/>
              <a:gd name="connsiteY9" fmla="*/ 32479 h 182478"/>
              <a:gd name="connsiteX10" fmla="*/ 23347 w 217826"/>
              <a:gd name="connsiteY10" fmla="*/ 55729 h 182478"/>
              <a:gd name="connsiteX11" fmla="*/ 64597 w 217826"/>
              <a:gd name="connsiteY11" fmla="*/ 99979 h 182478"/>
              <a:gd name="connsiteX12" fmla="*/ 24847 w 217826"/>
              <a:gd name="connsiteY12" fmla="*/ 100729 h 182478"/>
              <a:gd name="connsiteX13" fmla="*/ 847 w 217826"/>
              <a:gd name="connsiteY13" fmla="*/ 112729 h 182478"/>
              <a:gd name="connsiteX14" fmla="*/ 12097 w 217826"/>
              <a:gd name="connsiteY14" fmla="*/ 135979 h 182478"/>
              <a:gd name="connsiteX15" fmla="*/ 41347 w 217826"/>
              <a:gd name="connsiteY15" fmla="*/ 139729 h 182478"/>
              <a:gd name="connsiteX16" fmla="*/ 75097 w 217826"/>
              <a:gd name="connsiteY16" fmla="*/ 135229 h 182478"/>
              <a:gd name="connsiteX17" fmla="*/ 68347 w 217826"/>
              <a:gd name="connsiteY17" fmla="*/ 162979 h 182478"/>
              <a:gd name="connsiteX18" fmla="*/ 85597 w 217826"/>
              <a:gd name="connsiteY18" fmla="*/ 182479 h 182478"/>
              <a:gd name="connsiteX19" fmla="*/ 87097 w 217826"/>
              <a:gd name="connsiteY19" fmla="*/ 182479 h 182478"/>
              <a:gd name="connsiteX20" fmla="*/ 105847 w 217826"/>
              <a:gd name="connsiteY20" fmla="*/ 165229 h 182478"/>
              <a:gd name="connsiteX21" fmla="*/ 168847 w 217826"/>
              <a:gd name="connsiteY21" fmla="*/ 81229 h 182478"/>
              <a:gd name="connsiteX22" fmla="*/ 172597 w 217826"/>
              <a:gd name="connsiteY22" fmla="*/ 81229 h 182478"/>
              <a:gd name="connsiteX23" fmla="*/ 195097 w 217826"/>
              <a:gd name="connsiteY23" fmla="*/ 71479 h 182478"/>
              <a:gd name="connsiteX24" fmla="*/ 214597 w 217826"/>
              <a:gd name="connsiteY24" fmla="*/ 42979 h 182478"/>
              <a:gd name="connsiteX25" fmla="*/ 201097 w 217826"/>
              <a:gd name="connsiteY25" fmla="*/ 3229 h 182478"/>
              <a:gd name="connsiteX26" fmla="*/ 201097 w 217826"/>
              <a:gd name="connsiteY26" fmla="*/ 3229 h 182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17826" h="182478">
                <a:moveTo>
                  <a:pt x="201097" y="3229"/>
                </a:moveTo>
                <a:cubicBezTo>
                  <a:pt x="186097" y="-4271"/>
                  <a:pt x="168097" y="1729"/>
                  <a:pt x="160597" y="16729"/>
                </a:cubicBezTo>
                <a:cubicBezTo>
                  <a:pt x="160597" y="16729"/>
                  <a:pt x="160597" y="16729"/>
                  <a:pt x="160597" y="16729"/>
                </a:cubicBezTo>
                <a:cubicBezTo>
                  <a:pt x="157597" y="21979"/>
                  <a:pt x="154597" y="27229"/>
                  <a:pt x="150097" y="30979"/>
                </a:cubicBezTo>
                <a:cubicBezTo>
                  <a:pt x="144847" y="36979"/>
                  <a:pt x="141847" y="45229"/>
                  <a:pt x="142597" y="53479"/>
                </a:cubicBezTo>
                <a:cubicBezTo>
                  <a:pt x="141097" y="54979"/>
                  <a:pt x="139597" y="56479"/>
                  <a:pt x="138097" y="57979"/>
                </a:cubicBezTo>
                <a:cubicBezTo>
                  <a:pt x="135847" y="59479"/>
                  <a:pt x="134347" y="61729"/>
                  <a:pt x="132097" y="63229"/>
                </a:cubicBezTo>
                <a:cubicBezTo>
                  <a:pt x="127597" y="66979"/>
                  <a:pt x="123097" y="70729"/>
                  <a:pt x="118597" y="73729"/>
                </a:cubicBezTo>
                <a:cubicBezTo>
                  <a:pt x="69847" y="73729"/>
                  <a:pt x="58597" y="45229"/>
                  <a:pt x="58597" y="44479"/>
                </a:cubicBezTo>
                <a:cubicBezTo>
                  <a:pt x="55597" y="34729"/>
                  <a:pt x="45097" y="29479"/>
                  <a:pt x="35347" y="32479"/>
                </a:cubicBezTo>
                <a:cubicBezTo>
                  <a:pt x="25597" y="35479"/>
                  <a:pt x="20347" y="45979"/>
                  <a:pt x="23347" y="55729"/>
                </a:cubicBezTo>
                <a:cubicBezTo>
                  <a:pt x="30847" y="75229"/>
                  <a:pt x="45847" y="90979"/>
                  <a:pt x="64597" y="99979"/>
                </a:cubicBezTo>
                <a:cubicBezTo>
                  <a:pt x="51847" y="103729"/>
                  <a:pt x="37597" y="103729"/>
                  <a:pt x="24847" y="100729"/>
                </a:cubicBezTo>
                <a:cubicBezTo>
                  <a:pt x="15097" y="97729"/>
                  <a:pt x="4597" y="102979"/>
                  <a:pt x="847" y="112729"/>
                </a:cubicBezTo>
                <a:cubicBezTo>
                  <a:pt x="-2153" y="122479"/>
                  <a:pt x="3097" y="132979"/>
                  <a:pt x="12097" y="135979"/>
                </a:cubicBezTo>
                <a:cubicBezTo>
                  <a:pt x="21847" y="138979"/>
                  <a:pt x="31597" y="140479"/>
                  <a:pt x="41347" y="139729"/>
                </a:cubicBezTo>
                <a:cubicBezTo>
                  <a:pt x="52597" y="139729"/>
                  <a:pt x="64597" y="138229"/>
                  <a:pt x="75097" y="135229"/>
                </a:cubicBezTo>
                <a:cubicBezTo>
                  <a:pt x="71347" y="144229"/>
                  <a:pt x="69097" y="153229"/>
                  <a:pt x="68347" y="162979"/>
                </a:cubicBezTo>
                <a:cubicBezTo>
                  <a:pt x="67597" y="173479"/>
                  <a:pt x="75847" y="182479"/>
                  <a:pt x="85597" y="182479"/>
                </a:cubicBezTo>
                <a:cubicBezTo>
                  <a:pt x="86347" y="182479"/>
                  <a:pt x="86347" y="182479"/>
                  <a:pt x="87097" y="182479"/>
                </a:cubicBezTo>
                <a:cubicBezTo>
                  <a:pt x="96847" y="182479"/>
                  <a:pt x="105097" y="174979"/>
                  <a:pt x="105847" y="165229"/>
                </a:cubicBezTo>
                <a:cubicBezTo>
                  <a:pt x="107347" y="138229"/>
                  <a:pt x="141847" y="102979"/>
                  <a:pt x="168847" y="81229"/>
                </a:cubicBezTo>
                <a:cubicBezTo>
                  <a:pt x="170347" y="81229"/>
                  <a:pt x="171847" y="81229"/>
                  <a:pt x="172597" y="81229"/>
                </a:cubicBezTo>
                <a:cubicBezTo>
                  <a:pt x="180847" y="81229"/>
                  <a:pt x="189097" y="77479"/>
                  <a:pt x="195097" y="71479"/>
                </a:cubicBezTo>
                <a:cubicBezTo>
                  <a:pt x="202597" y="63229"/>
                  <a:pt x="209347" y="53479"/>
                  <a:pt x="214597" y="42979"/>
                </a:cubicBezTo>
                <a:cubicBezTo>
                  <a:pt x="222097" y="27979"/>
                  <a:pt x="216097" y="9979"/>
                  <a:pt x="201097" y="3229"/>
                </a:cubicBezTo>
                <a:cubicBezTo>
                  <a:pt x="201097" y="3229"/>
                  <a:pt x="201097" y="3229"/>
                  <a:pt x="201097" y="3229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5" name="图形 73" descr="神经 纯色填充">
            <a:extLst>
              <a:ext uri="{FF2B5EF4-FFF2-40B4-BE49-F238E27FC236}">
                <a16:creationId xmlns:a16="http://schemas.microsoft.com/office/drawing/2014/main" id="{DFE108B3-50FB-495D-BE52-D9ED3994EA3D}"/>
              </a:ext>
            </a:extLst>
          </p:cNvPr>
          <p:cNvSpPr/>
          <p:nvPr/>
        </p:nvSpPr>
        <p:spPr>
          <a:xfrm>
            <a:off x="8370750" y="3647975"/>
            <a:ext cx="52499" cy="52500"/>
          </a:xfrm>
          <a:custGeom>
            <a:avLst/>
            <a:gdLst>
              <a:gd name="connsiteX0" fmla="*/ 52500 w 52499"/>
              <a:gd name="connsiteY0" fmla="*/ 26250 h 52500"/>
              <a:gd name="connsiteX1" fmla="*/ 26250 w 52499"/>
              <a:gd name="connsiteY1" fmla="*/ 52500 h 52500"/>
              <a:gd name="connsiteX2" fmla="*/ 0 w 52499"/>
              <a:gd name="connsiteY2" fmla="*/ 26250 h 52500"/>
              <a:gd name="connsiteX3" fmla="*/ 26250 w 52499"/>
              <a:gd name="connsiteY3" fmla="*/ 0 h 52500"/>
              <a:gd name="connsiteX4" fmla="*/ 52500 w 52499"/>
              <a:gd name="connsiteY4" fmla="*/ 26250 h 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99" h="52500">
                <a:moveTo>
                  <a:pt x="52500" y="26250"/>
                </a:moveTo>
                <a:cubicBezTo>
                  <a:pt x="52500" y="40747"/>
                  <a:pt x="40747" y="52500"/>
                  <a:pt x="26250" y="52500"/>
                </a:cubicBezTo>
                <a:cubicBezTo>
                  <a:pt x="11753" y="52500"/>
                  <a:pt x="0" y="40747"/>
                  <a:pt x="0" y="26250"/>
                </a:cubicBezTo>
                <a:cubicBezTo>
                  <a:pt x="0" y="11753"/>
                  <a:pt x="11753" y="0"/>
                  <a:pt x="26250" y="0"/>
                </a:cubicBezTo>
                <a:cubicBezTo>
                  <a:pt x="40747" y="0"/>
                  <a:pt x="52500" y="11753"/>
                  <a:pt x="52500" y="2625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6" name="图形 73" descr="神经 纯色填充">
            <a:extLst>
              <a:ext uri="{FF2B5EF4-FFF2-40B4-BE49-F238E27FC236}">
                <a16:creationId xmlns:a16="http://schemas.microsoft.com/office/drawing/2014/main" id="{DFE108B3-50FB-495D-BE52-D9ED3994EA3D}"/>
              </a:ext>
            </a:extLst>
          </p:cNvPr>
          <p:cNvSpPr/>
          <p:nvPr/>
        </p:nvSpPr>
        <p:spPr>
          <a:xfrm>
            <a:off x="8162306" y="3405673"/>
            <a:ext cx="484254" cy="562551"/>
          </a:xfrm>
          <a:custGeom>
            <a:avLst/>
            <a:gdLst>
              <a:gd name="connsiteX0" fmla="*/ 128194 w 484254"/>
              <a:gd name="connsiteY0" fmla="*/ 251302 h 562551"/>
              <a:gd name="connsiteX1" fmla="*/ 128194 w 484254"/>
              <a:gd name="connsiteY1" fmla="*/ 255052 h 562551"/>
              <a:gd name="connsiteX2" fmla="*/ 127444 w 484254"/>
              <a:gd name="connsiteY2" fmla="*/ 270802 h 562551"/>
              <a:gd name="connsiteX3" fmla="*/ 83944 w 484254"/>
              <a:gd name="connsiteY3" fmla="*/ 343552 h 562551"/>
              <a:gd name="connsiteX4" fmla="*/ 53194 w 484254"/>
              <a:gd name="connsiteY4" fmla="*/ 339052 h 562551"/>
              <a:gd name="connsiteX5" fmla="*/ 26194 w 484254"/>
              <a:gd name="connsiteY5" fmla="*/ 352552 h 562551"/>
              <a:gd name="connsiteX6" fmla="*/ 15694 w 484254"/>
              <a:gd name="connsiteY6" fmla="*/ 393802 h 562551"/>
              <a:gd name="connsiteX7" fmla="*/ 56944 w 484254"/>
              <a:gd name="connsiteY7" fmla="*/ 404302 h 562551"/>
              <a:gd name="connsiteX8" fmla="*/ 77194 w 484254"/>
              <a:gd name="connsiteY8" fmla="*/ 394552 h 562551"/>
              <a:gd name="connsiteX9" fmla="*/ 95194 w 484254"/>
              <a:gd name="connsiteY9" fmla="*/ 366052 h 562551"/>
              <a:gd name="connsiteX10" fmla="*/ 185944 w 484254"/>
              <a:gd name="connsiteY10" fmla="*/ 366052 h 562551"/>
              <a:gd name="connsiteX11" fmla="*/ 186694 w 484254"/>
              <a:gd name="connsiteY11" fmla="*/ 366802 h 562551"/>
              <a:gd name="connsiteX12" fmla="*/ 207694 w 484254"/>
              <a:gd name="connsiteY12" fmla="*/ 400552 h 562551"/>
              <a:gd name="connsiteX13" fmla="*/ 195694 w 484254"/>
              <a:gd name="connsiteY13" fmla="*/ 434302 h 562551"/>
              <a:gd name="connsiteX14" fmla="*/ 173194 w 484254"/>
              <a:gd name="connsiteY14" fmla="*/ 545302 h 562551"/>
              <a:gd name="connsiteX15" fmla="*/ 191944 w 484254"/>
              <a:gd name="connsiteY15" fmla="*/ 562552 h 562551"/>
              <a:gd name="connsiteX16" fmla="*/ 197944 w 484254"/>
              <a:gd name="connsiteY16" fmla="*/ 561802 h 562551"/>
              <a:gd name="connsiteX17" fmla="*/ 210694 w 484254"/>
              <a:gd name="connsiteY17" fmla="*/ 541552 h 562551"/>
              <a:gd name="connsiteX18" fmla="*/ 219694 w 484254"/>
              <a:gd name="connsiteY18" fmla="*/ 478552 h 562551"/>
              <a:gd name="connsiteX19" fmla="*/ 253444 w 484254"/>
              <a:gd name="connsiteY19" fmla="*/ 531052 h 562551"/>
              <a:gd name="connsiteX20" fmla="*/ 279694 w 484254"/>
              <a:gd name="connsiteY20" fmla="*/ 530302 h 562551"/>
              <a:gd name="connsiteX21" fmla="*/ 278944 w 484254"/>
              <a:gd name="connsiteY21" fmla="*/ 504052 h 562551"/>
              <a:gd name="connsiteX22" fmla="*/ 240694 w 484254"/>
              <a:gd name="connsiteY22" fmla="*/ 424552 h 562551"/>
              <a:gd name="connsiteX23" fmla="*/ 241444 w 484254"/>
              <a:gd name="connsiteY23" fmla="*/ 417802 h 562551"/>
              <a:gd name="connsiteX24" fmla="*/ 246694 w 484254"/>
              <a:gd name="connsiteY24" fmla="*/ 396052 h 562551"/>
              <a:gd name="connsiteX25" fmla="*/ 266194 w 484254"/>
              <a:gd name="connsiteY25" fmla="*/ 374302 h 562551"/>
              <a:gd name="connsiteX26" fmla="*/ 275194 w 484254"/>
              <a:gd name="connsiteY26" fmla="*/ 371302 h 562551"/>
              <a:gd name="connsiteX27" fmla="*/ 288694 w 484254"/>
              <a:gd name="connsiteY27" fmla="*/ 365302 h 562551"/>
              <a:gd name="connsiteX28" fmla="*/ 326194 w 484254"/>
              <a:gd name="connsiteY28" fmla="*/ 368302 h 562551"/>
              <a:gd name="connsiteX29" fmla="*/ 394444 w 484254"/>
              <a:gd name="connsiteY29" fmla="*/ 462052 h 562551"/>
              <a:gd name="connsiteX30" fmla="*/ 418444 w 484254"/>
              <a:gd name="connsiteY30" fmla="*/ 473302 h 562551"/>
              <a:gd name="connsiteX31" fmla="*/ 421444 w 484254"/>
              <a:gd name="connsiteY31" fmla="*/ 471802 h 562551"/>
              <a:gd name="connsiteX32" fmla="*/ 429694 w 484254"/>
              <a:gd name="connsiteY32" fmla="*/ 448552 h 562551"/>
              <a:gd name="connsiteX33" fmla="*/ 396694 w 484254"/>
              <a:gd name="connsiteY33" fmla="*/ 386302 h 562551"/>
              <a:gd name="connsiteX34" fmla="*/ 428944 w 484254"/>
              <a:gd name="connsiteY34" fmla="*/ 399802 h 562551"/>
              <a:gd name="connsiteX35" fmla="*/ 454444 w 484254"/>
              <a:gd name="connsiteY35" fmla="*/ 393052 h 562551"/>
              <a:gd name="connsiteX36" fmla="*/ 455194 w 484254"/>
              <a:gd name="connsiteY36" fmla="*/ 391552 h 562551"/>
              <a:gd name="connsiteX37" fmla="*/ 446944 w 484254"/>
              <a:gd name="connsiteY37" fmla="*/ 366802 h 562551"/>
              <a:gd name="connsiteX38" fmla="*/ 357694 w 484254"/>
              <a:gd name="connsiteY38" fmla="*/ 336802 h 562551"/>
              <a:gd name="connsiteX39" fmla="*/ 341194 w 484254"/>
              <a:gd name="connsiteY39" fmla="*/ 324802 h 562551"/>
              <a:gd name="connsiteX40" fmla="*/ 339694 w 484254"/>
              <a:gd name="connsiteY40" fmla="*/ 322552 h 562551"/>
              <a:gd name="connsiteX41" fmla="*/ 338194 w 484254"/>
              <a:gd name="connsiteY41" fmla="*/ 303052 h 562551"/>
              <a:gd name="connsiteX42" fmla="*/ 343444 w 484254"/>
              <a:gd name="connsiteY42" fmla="*/ 266302 h 562551"/>
              <a:gd name="connsiteX43" fmla="*/ 372694 w 484254"/>
              <a:gd name="connsiteY43" fmla="*/ 221302 h 562551"/>
              <a:gd name="connsiteX44" fmla="*/ 374194 w 484254"/>
              <a:gd name="connsiteY44" fmla="*/ 220552 h 562551"/>
              <a:gd name="connsiteX45" fmla="*/ 464194 w 484254"/>
              <a:gd name="connsiteY45" fmla="*/ 216802 h 562551"/>
              <a:gd name="connsiteX46" fmla="*/ 477694 w 484254"/>
              <a:gd name="connsiteY46" fmla="*/ 212302 h 562551"/>
              <a:gd name="connsiteX47" fmla="*/ 479944 w 484254"/>
              <a:gd name="connsiteY47" fmla="*/ 186052 h 562551"/>
              <a:gd name="connsiteX48" fmla="*/ 467194 w 484254"/>
              <a:gd name="connsiteY48" fmla="*/ 179302 h 562551"/>
              <a:gd name="connsiteX49" fmla="*/ 419194 w 484254"/>
              <a:gd name="connsiteY49" fmla="*/ 178552 h 562551"/>
              <a:gd name="connsiteX50" fmla="*/ 437194 w 484254"/>
              <a:gd name="connsiteY50" fmla="*/ 143302 h 562551"/>
              <a:gd name="connsiteX51" fmla="*/ 426694 w 484254"/>
              <a:gd name="connsiteY51" fmla="*/ 120052 h 562551"/>
              <a:gd name="connsiteX52" fmla="*/ 401944 w 484254"/>
              <a:gd name="connsiteY52" fmla="*/ 130552 h 562551"/>
              <a:gd name="connsiteX53" fmla="*/ 401194 w 484254"/>
              <a:gd name="connsiteY53" fmla="*/ 132802 h 562551"/>
              <a:gd name="connsiteX54" fmla="*/ 356944 w 484254"/>
              <a:gd name="connsiteY54" fmla="*/ 184552 h 562551"/>
              <a:gd name="connsiteX55" fmla="*/ 353194 w 484254"/>
              <a:gd name="connsiteY55" fmla="*/ 186802 h 562551"/>
              <a:gd name="connsiteX56" fmla="*/ 341194 w 484254"/>
              <a:gd name="connsiteY56" fmla="*/ 192052 h 562551"/>
              <a:gd name="connsiteX57" fmla="*/ 302944 w 484254"/>
              <a:gd name="connsiteY57" fmla="*/ 185302 h 562551"/>
              <a:gd name="connsiteX58" fmla="*/ 278944 w 484254"/>
              <a:gd name="connsiteY58" fmla="*/ 171052 h 562551"/>
              <a:gd name="connsiteX59" fmla="*/ 263194 w 484254"/>
              <a:gd name="connsiteY59" fmla="*/ 154552 h 562551"/>
              <a:gd name="connsiteX60" fmla="*/ 264694 w 484254"/>
              <a:gd name="connsiteY60" fmla="*/ 133552 h 562551"/>
              <a:gd name="connsiteX61" fmla="*/ 268444 w 484254"/>
              <a:gd name="connsiteY61" fmla="*/ 126052 h 562551"/>
              <a:gd name="connsiteX62" fmla="*/ 295444 w 484254"/>
              <a:gd name="connsiteY62" fmla="*/ 16552 h 562551"/>
              <a:gd name="connsiteX63" fmla="*/ 275194 w 484254"/>
              <a:gd name="connsiteY63" fmla="*/ 52 h 562551"/>
              <a:gd name="connsiteX64" fmla="*/ 257944 w 484254"/>
              <a:gd name="connsiteY64" fmla="*/ 20302 h 562551"/>
              <a:gd name="connsiteX65" fmla="*/ 257944 w 484254"/>
              <a:gd name="connsiteY65" fmla="*/ 21802 h 562551"/>
              <a:gd name="connsiteX66" fmla="*/ 254944 w 484254"/>
              <a:gd name="connsiteY66" fmla="*/ 70552 h 562551"/>
              <a:gd name="connsiteX67" fmla="*/ 224194 w 484254"/>
              <a:gd name="connsiteY67" fmla="*/ 25552 h 562551"/>
              <a:gd name="connsiteX68" fmla="*/ 200194 w 484254"/>
              <a:gd name="connsiteY68" fmla="*/ 27052 h 562551"/>
              <a:gd name="connsiteX69" fmla="*/ 202444 w 484254"/>
              <a:gd name="connsiteY69" fmla="*/ 53302 h 562551"/>
              <a:gd name="connsiteX70" fmla="*/ 204694 w 484254"/>
              <a:gd name="connsiteY70" fmla="*/ 54802 h 562551"/>
              <a:gd name="connsiteX71" fmla="*/ 226444 w 484254"/>
              <a:gd name="connsiteY71" fmla="*/ 119302 h 562551"/>
              <a:gd name="connsiteX72" fmla="*/ 224194 w 484254"/>
              <a:gd name="connsiteY72" fmla="*/ 129802 h 562551"/>
              <a:gd name="connsiteX73" fmla="*/ 216694 w 484254"/>
              <a:gd name="connsiteY73" fmla="*/ 146302 h 562551"/>
              <a:gd name="connsiteX74" fmla="*/ 215944 w 484254"/>
              <a:gd name="connsiteY74" fmla="*/ 148552 h 562551"/>
              <a:gd name="connsiteX75" fmla="*/ 197194 w 484254"/>
              <a:gd name="connsiteY75" fmla="*/ 167302 h 562551"/>
              <a:gd name="connsiteX76" fmla="*/ 161194 w 484254"/>
              <a:gd name="connsiteY76" fmla="*/ 189802 h 562551"/>
              <a:gd name="connsiteX77" fmla="*/ 133444 w 484254"/>
              <a:gd name="connsiteY77" fmla="*/ 191302 h 562551"/>
              <a:gd name="connsiteX78" fmla="*/ 100444 w 484254"/>
              <a:gd name="connsiteY78" fmla="*/ 165052 h 562551"/>
              <a:gd name="connsiteX79" fmla="*/ 87694 w 484254"/>
              <a:gd name="connsiteY79" fmla="*/ 108052 h 562551"/>
              <a:gd name="connsiteX80" fmla="*/ 77944 w 484254"/>
              <a:gd name="connsiteY80" fmla="*/ 83302 h 562551"/>
              <a:gd name="connsiteX81" fmla="*/ 53194 w 484254"/>
              <a:gd name="connsiteY81" fmla="*/ 92302 h 562551"/>
              <a:gd name="connsiteX82" fmla="*/ 59194 w 484254"/>
              <a:gd name="connsiteY82" fmla="*/ 174052 h 562551"/>
              <a:gd name="connsiteX83" fmla="*/ 27694 w 484254"/>
              <a:gd name="connsiteY83" fmla="*/ 161302 h 562551"/>
              <a:gd name="connsiteX84" fmla="*/ 11944 w 484254"/>
              <a:gd name="connsiteY84" fmla="*/ 160552 h 562551"/>
              <a:gd name="connsiteX85" fmla="*/ 1444 w 484254"/>
              <a:gd name="connsiteY85" fmla="*/ 170302 h 562551"/>
              <a:gd name="connsiteX86" fmla="*/ 10444 w 484254"/>
              <a:gd name="connsiteY86" fmla="*/ 195052 h 562551"/>
              <a:gd name="connsiteX87" fmla="*/ 104194 w 484254"/>
              <a:gd name="connsiteY87" fmla="*/ 222802 h 562551"/>
              <a:gd name="connsiteX88" fmla="*/ 108694 w 484254"/>
              <a:gd name="connsiteY88" fmla="*/ 223552 h 562551"/>
              <a:gd name="connsiteX89" fmla="*/ 112444 w 484254"/>
              <a:gd name="connsiteY89" fmla="*/ 224302 h 562551"/>
              <a:gd name="connsiteX90" fmla="*/ 116944 w 484254"/>
              <a:gd name="connsiteY90" fmla="*/ 226552 h 562551"/>
              <a:gd name="connsiteX91" fmla="*/ 127444 w 484254"/>
              <a:gd name="connsiteY91" fmla="*/ 247552 h 562551"/>
              <a:gd name="connsiteX92" fmla="*/ 128194 w 484254"/>
              <a:gd name="connsiteY92" fmla="*/ 251302 h 562551"/>
              <a:gd name="connsiteX93" fmla="*/ 234694 w 484254"/>
              <a:gd name="connsiteY93" fmla="*/ 317302 h 562551"/>
              <a:gd name="connsiteX94" fmla="*/ 185944 w 484254"/>
              <a:gd name="connsiteY94" fmla="*/ 267802 h 562551"/>
              <a:gd name="connsiteX95" fmla="*/ 233944 w 484254"/>
              <a:gd name="connsiteY95" fmla="*/ 219802 h 562551"/>
              <a:gd name="connsiteX96" fmla="*/ 283444 w 484254"/>
              <a:gd name="connsiteY96" fmla="*/ 268552 h 562551"/>
              <a:gd name="connsiteX97" fmla="*/ 283444 w 484254"/>
              <a:gd name="connsiteY97" fmla="*/ 268552 h 562551"/>
              <a:gd name="connsiteX98" fmla="*/ 234694 w 484254"/>
              <a:gd name="connsiteY98" fmla="*/ 317302 h 562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484254" h="562551">
                <a:moveTo>
                  <a:pt x="128194" y="251302"/>
                </a:moveTo>
                <a:cubicBezTo>
                  <a:pt x="128194" y="252802"/>
                  <a:pt x="128194" y="253552"/>
                  <a:pt x="128194" y="255052"/>
                </a:cubicBezTo>
                <a:cubicBezTo>
                  <a:pt x="127444" y="260302"/>
                  <a:pt x="127444" y="265552"/>
                  <a:pt x="127444" y="270802"/>
                </a:cubicBezTo>
                <a:cubicBezTo>
                  <a:pt x="122944" y="299302"/>
                  <a:pt x="107194" y="325552"/>
                  <a:pt x="83944" y="343552"/>
                </a:cubicBezTo>
                <a:cubicBezTo>
                  <a:pt x="74944" y="336052"/>
                  <a:pt x="63694" y="334552"/>
                  <a:pt x="53194" y="339052"/>
                </a:cubicBezTo>
                <a:cubicBezTo>
                  <a:pt x="44194" y="342802"/>
                  <a:pt x="35194" y="347302"/>
                  <a:pt x="26194" y="352552"/>
                </a:cubicBezTo>
                <a:cubicBezTo>
                  <a:pt x="11944" y="360802"/>
                  <a:pt x="7444" y="379552"/>
                  <a:pt x="15694" y="393802"/>
                </a:cubicBezTo>
                <a:cubicBezTo>
                  <a:pt x="23944" y="408052"/>
                  <a:pt x="42694" y="412552"/>
                  <a:pt x="56944" y="404302"/>
                </a:cubicBezTo>
                <a:cubicBezTo>
                  <a:pt x="63694" y="400552"/>
                  <a:pt x="70444" y="397552"/>
                  <a:pt x="77194" y="394552"/>
                </a:cubicBezTo>
                <a:cubicBezTo>
                  <a:pt x="88444" y="389302"/>
                  <a:pt x="95944" y="378052"/>
                  <a:pt x="95194" y="366052"/>
                </a:cubicBezTo>
                <a:cubicBezTo>
                  <a:pt x="113944" y="359302"/>
                  <a:pt x="153694" y="348052"/>
                  <a:pt x="185944" y="366052"/>
                </a:cubicBezTo>
                <a:cubicBezTo>
                  <a:pt x="185944" y="366052"/>
                  <a:pt x="186694" y="366052"/>
                  <a:pt x="186694" y="366802"/>
                </a:cubicBezTo>
                <a:cubicBezTo>
                  <a:pt x="200944" y="372802"/>
                  <a:pt x="211444" y="385552"/>
                  <a:pt x="207694" y="400552"/>
                </a:cubicBezTo>
                <a:cubicBezTo>
                  <a:pt x="205444" y="411052"/>
                  <a:pt x="200944" y="422302"/>
                  <a:pt x="195694" y="434302"/>
                </a:cubicBezTo>
                <a:cubicBezTo>
                  <a:pt x="183694" y="464302"/>
                  <a:pt x="170194" y="498052"/>
                  <a:pt x="173194" y="545302"/>
                </a:cubicBezTo>
                <a:cubicBezTo>
                  <a:pt x="173944" y="555052"/>
                  <a:pt x="182194" y="562552"/>
                  <a:pt x="191944" y="562552"/>
                </a:cubicBezTo>
                <a:cubicBezTo>
                  <a:pt x="194194" y="562552"/>
                  <a:pt x="195694" y="562552"/>
                  <a:pt x="197944" y="561802"/>
                </a:cubicBezTo>
                <a:cubicBezTo>
                  <a:pt x="206194" y="558802"/>
                  <a:pt x="211444" y="550552"/>
                  <a:pt x="210694" y="541552"/>
                </a:cubicBezTo>
                <a:cubicBezTo>
                  <a:pt x="209944" y="520552"/>
                  <a:pt x="212944" y="498802"/>
                  <a:pt x="219694" y="478552"/>
                </a:cubicBezTo>
                <a:cubicBezTo>
                  <a:pt x="227194" y="498052"/>
                  <a:pt x="239194" y="516052"/>
                  <a:pt x="253444" y="531052"/>
                </a:cubicBezTo>
                <a:cubicBezTo>
                  <a:pt x="260944" y="538552"/>
                  <a:pt x="272944" y="537802"/>
                  <a:pt x="279694" y="530302"/>
                </a:cubicBezTo>
                <a:cubicBezTo>
                  <a:pt x="286444" y="522802"/>
                  <a:pt x="286444" y="510802"/>
                  <a:pt x="278944" y="504052"/>
                </a:cubicBezTo>
                <a:cubicBezTo>
                  <a:pt x="254944" y="480052"/>
                  <a:pt x="244444" y="440302"/>
                  <a:pt x="240694" y="424552"/>
                </a:cubicBezTo>
                <a:cubicBezTo>
                  <a:pt x="239944" y="422302"/>
                  <a:pt x="240694" y="420052"/>
                  <a:pt x="241444" y="417802"/>
                </a:cubicBezTo>
                <a:cubicBezTo>
                  <a:pt x="243694" y="411052"/>
                  <a:pt x="245194" y="403552"/>
                  <a:pt x="246694" y="396052"/>
                </a:cubicBezTo>
                <a:cubicBezTo>
                  <a:pt x="248194" y="385552"/>
                  <a:pt x="255694" y="377302"/>
                  <a:pt x="266194" y="374302"/>
                </a:cubicBezTo>
                <a:cubicBezTo>
                  <a:pt x="269194" y="373552"/>
                  <a:pt x="272194" y="372802"/>
                  <a:pt x="275194" y="371302"/>
                </a:cubicBezTo>
                <a:cubicBezTo>
                  <a:pt x="279694" y="369802"/>
                  <a:pt x="284194" y="367552"/>
                  <a:pt x="288694" y="365302"/>
                </a:cubicBezTo>
                <a:cubicBezTo>
                  <a:pt x="300694" y="359302"/>
                  <a:pt x="314944" y="360052"/>
                  <a:pt x="326194" y="368302"/>
                </a:cubicBezTo>
                <a:cubicBezTo>
                  <a:pt x="357694" y="392302"/>
                  <a:pt x="381694" y="424552"/>
                  <a:pt x="394444" y="462052"/>
                </a:cubicBezTo>
                <a:cubicBezTo>
                  <a:pt x="398194" y="471802"/>
                  <a:pt x="408694" y="477052"/>
                  <a:pt x="418444" y="473302"/>
                </a:cubicBezTo>
                <a:cubicBezTo>
                  <a:pt x="419194" y="473302"/>
                  <a:pt x="419944" y="472552"/>
                  <a:pt x="421444" y="471802"/>
                </a:cubicBezTo>
                <a:cubicBezTo>
                  <a:pt x="429694" y="467302"/>
                  <a:pt x="433444" y="456802"/>
                  <a:pt x="429694" y="448552"/>
                </a:cubicBezTo>
                <a:cubicBezTo>
                  <a:pt x="421444" y="426052"/>
                  <a:pt x="410194" y="405052"/>
                  <a:pt x="396694" y="386302"/>
                </a:cubicBezTo>
                <a:cubicBezTo>
                  <a:pt x="407944" y="390052"/>
                  <a:pt x="418444" y="394552"/>
                  <a:pt x="428944" y="399802"/>
                </a:cubicBezTo>
                <a:cubicBezTo>
                  <a:pt x="437944" y="405052"/>
                  <a:pt x="449194" y="402052"/>
                  <a:pt x="454444" y="393052"/>
                </a:cubicBezTo>
                <a:cubicBezTo>
                  <a:pt x="454444" y="392302"/>
                  <a:pt x="455194" y="392302"/>
                  <a:pt x="455194" y="391552"/>
                </a:cubicBezTo>
                <a:cubicBezTo>
                  <a:pt x="459694" y="382552"/>
                  <a:pt x="455944" y="371302"/>
                  <a:pt x="446944" y="366802"/>
                </a:cubicBezTo>
                <a:cubicBezTo>
                  <a:pt x="417694" y="350302"/>
                  <a:pt x="378694" y="341302"/>
                  <a:pt x="357694" y="336802"/>
                </a:cubicBezTo>
                <a:cubicBezTo>
                  <a:pt x="350194" y="335302"/>
                  <a:pt x="344194" y="330802"/>
                  <a:pt x="341194" y="324802"/>
                </a:cubicBezTo>
                <a:lnTo>
                  <a:pt x="339694" y="322552"/>
                </a:lnTo>
                <a:cubicBezTo>
                  <a:pt x="336694" y="316552"/>
                  <a:pt x="335944" y="309802"/>
                  <a:pt x="338194" y="303052"/>
                </a:cubicBezTo>
                <a:cubicBezTo>
                  <a:pt x="341944" y="291052"/>
                  <a:pt x="344194" y="279052"/>
                  <a:pt x="343444" y="266302"/>
                </a:cubicBezTo>
                <a:cubicBezTo>
                  <a:pt x="342694" y="246052"/>
                  <a:pt x="354694" y="228052"/>
                  <a:pt x="372694" y="221302"/>
                </a:cubicBezTo>
                <a:lnTo>
                  <a:pt x="374194" y="220552"/>
                </a:lnTo>
                <a:cubicBezTo>
                  <a:pt x="406444" y="213052"/>
                  <a:pt x="458194" y="216802"/>
                  <a:pt x="464194" y="216802"/>
                </a:cubicBezTo>
                <a:cubicBezTo>
                  <a:pt x="469444" y="217552"/>
                  <a:pt x="473944" y="215302"/>
                  <a:pt x="477694" y="212302"/>
                </a:cubicBezTo>
                <a:cubicBezTo>
                  <a:pt x="485194" y="205552"/>
                  <a:pt x="486694" y="193552"/>
                  <a:pt x="479944" y="186052"/>
                </a:cubicBezTo>
                <a:cubicBezTo>
                  <a:pt x="476944" y="182302"/>
                  <a:pt x="471694" y="180052"/>
                  <a:pt x="467194" y="179302"/>
                </a:cubicBezTo>
                <a:cubicBezTo>
                  <a:pt x="467194" y="179302"/>
                  <a:pt x="444694" y="177802"/>
                  <a:pt x="419194" y="178552"/>
                </a:cubicBezTo>
                <a:cubicBezTo>
                  <a:pt x="427444" y="168052"/>
                  <a:pt x="434194" y="156052"/>
                  <a:pt x="437194" y="143302"/>
                </a:cubicBezTo>
                <a:cubicBezTo>
                  <a:pt x="440194" y="134302"/>
                  <a:pt x="435694" y="123802"/>
                  <a:pt x="426694" y="120052"/>
                </a:cubicBezTo>
                <a:cubicBezTo>
                  <a:pt x="416944" y="116302"/>
                  <a:pt x="406444" y="120802"/>
                  <a:pt x="401944" y="130552"/>
                </a:cubicBezTo>
                <a:cubicBezTo>
                  <a:pt x="401944" y="131302"/>
                  <a:pt x="401194" y="132052"/>
                  <a:pt x="401194" y="132802"/>
                </a:cubicBezTo>
                <a:cubicBezTo>
                  <a:pt x="394444" y="158302"/>
                  <a:pt x="365194" y="179302"/>
                  <a:pt x="356944" y="184552"/>
                </a:cubicBezTo>
                <a:cubicBezTo>
                  <a:pt x="355444" y="185302"/>
                  <a:pt x="354694" y="186052"/>
                  <a:pt x="353194" y="186802"/>
                </a:cubicBezTo>
                <a:lnTo>
                  <a:pt x="341194" y="192052"/>
                </a:lnTo>
                <a:cubicBezTo>
                  <a:pt x="327694" y="196552"/>
                  <a:pt x="313444" y="194302"/>
                  <a:pt x="302944" y="185302"/>
                </a:cubicBezTo>
                <a:cubicBezTo>
                  <a:pt x="295444" y="179302"/>
                  <a:pt x="287944" y="174802"/>
                  <a:pt x="278944" y="171052"/>
                </a:cubicBezTo>
                <a:cubicBezTo>
                  <a:pt x="271444" y="168052"/>
                  <a:pt x="266194" y="162052"/>
                  <a:pt x="263194" y="154552"/>
                </a:cubicBezTo>
                <a:cubicBezTo>
                  <a:pt x="260944" y="147802"/>
                  <a:pt x="260944" y="139552"/>
                  <a:pt x="264694" y="133552"/>
                </a:cubicBezTo>
                <a:lnTo>
                  <a:pt x="268444" y="126052"/>
                </a:lnTo>
                <a:cubicBezTo>
                  <a:pt x="284944" y="99052"/>
                  <a:pt x="303694" y="69052"/>
                  <a:pt x="295444" y="16552"/>
                </a:cubicBezTo>
                <a:cubicBezTo>
                  <a:pt x="293944" y="6802"/>
                  <a:pt x="285694" y="-698"/>
                  <a:pt x="275194" y="52"/>
                </a:cubicBezTo>
                <a:cubicBezTo>
                  <a:pt x="264694" y="802"/>
                  <a:pt x="257194" y="9802"/>
                  <a:pt x="257944" y="20302"/>
                </a:cubicBezTo>
                <a:cubicBezTo>
                  <a:pt x="257944" y="21052"/>
                  <a:pt x="257944" y="21802"/>
                  <a:pt x="257944" y="21802"/>
                </a:cubicBezTo>
                <a:cubicBezTo>
                  <a:pt x="260944" y="38302"/>
                  <a:pt x="260194" y="54802"/>
                  <a:pt x="254944" y="70552"/>
                </a:cubicBezTo>
                <a:cubicBezTo>
                  <a:pt x="250444" y="52552"/>
                  <a:pt x="239194" y="36052"/>
                  <a:pt x="224194" y="25552"/>
                </a:cubicBezTo>
                <a:cubicBezTo>
                  <a:pt x="217444" y="18802"/>
                  <a:pt x="206944" y="20302"/>
                  <a:pt x="200194" y="27052"/>
                </a:cubicBezTo>
                <a:cubicBezTo>
                  <a:pt x="193444" y="35302"/>
                  <a:pt x="194194" y="46552"/>
                  <a:pt x="202444" y="53302"/>
                </a:cubicBezTo>
                <a:cubicBezTo>
                  <a:pt x="203194" y="54052"/>
                  <a:pt x="203944" y="54052"/>
                  <a:pt x="204694" y="54802"/>
                </a:cubicBezTo>
                <a:cubicBezTo>
                  <a:pt x="220444" y="64552"/>
                  <a:pt x="225694" y="94552"/>
                  <a:pt x="226444" y="119302"/>
                </a:cubicBezTo>
                <a:cubicBezTo>
                  <a:pt x="226444" y="123052"/>
                  <a:pt x="225694" y="126052"/>
                  <a:pt x="224194" y="129802"/>
                </a:cubicBezTo>
                <a:cubicBezTo>
                  <a:pt x="221194" y="135052"/>
                  <a:pt x="218944" y="140302"/>
                  <a:pt x="216694" y="146302"/>
                </a:cubicBezTo>
                <a:cubicBezTo>
                  <a:pt x="216694" y="147052"/>
                  <a:pt x="215944" y="147802"/>
                  <a:pt x="215944" y="148552"/>
                </a:cubicBezTo>
                <a:cubicBezTo>
                  <a:pt x="212944" y="157552"/>
                  <a:pt x="206194" y="164302"/>
                  <a:pt x="197194" y="167302"/>
                </a:cubicBezTo>
                <a:cubicBezTo>
                  <a:pt x="183694" y="172552"/>
                  <a:pt x="171694" y="180052"/>
                  <a:pt x="161194" y="189802"/>
                </a:cubicBezTo>
                <a:cubicBezTo>
                  <a:pt x="153694" y="196552"/>
                  <a:pt x="141694" y="197302"/>
                  <a:pt x="133444" y="191302"/>
                </a:cubicBezTo>
                <a:cubicBezTo>
                  <a:pt x="121444" y="183802"/>
                  <a:pt x="110944" y="174802"/>
                  <a:pt x="100444" y="165052"/>
                </a:cubicBezTo>
                <a:cubicBezTo>
                  <a:pt x="84694" y="150052"/>
                  <a:pt x="80194" y="127552"/>
                  <a:pt x="87694" y="108052"/>
                </a:cubicBezTo>
                <a:cubicBezTo>
                  <a:pt x="92194" y="98302"/>
                  <a:pt x="87694" y="87802"/>
                  <a:pt x="77944" y="83302"/>
                </a:cubicBezTo>
                <a:cubicBezTo>
                  <a:pt x="68944" y="78802"/>
                  <a:pt x="57694" y="83302"/>
                  <a:pt x="53194" y="92302"/>
                </a:cubicBezTo>
                <a:cubicBezTo>
                  <a:pt x="41944" y="118552"/>
                  <a:pt x="44194" y="149302"/>
                  <a:pt x="59194" y="174052"/>
                </a:cubicBezTo>
                <a:cubicBezTo>
                  <a:pt x="49444" y="170302"/>
                  <a:pt x="38944" y="166552"/>
                  <a:pt x="27694" y="161302"/>
                </a:cubicBezTo>
                <a:cubicBezTo>
                  <a:pt x="22444" y="159052"/>
                  <a:pt x="17194" y="159052"/>
                  <a:pt x="11944" y="160552"/>
                </a:cubicBezTo>
                <a:cubicBezTo>
                  <a:pt x="7444" y="162052"/>
                  <a:pt x="3694" y="165802"/>
                  <a:pt x="1444" y="170302"/>
                </a:cubicBezTo>
                <a:cubicBezTo>
                  <a:pt x="-2306" y="180052"/>
                  <a:pt x="1444" y="190552"/>
                  <a:pt x="10444" y="195052"/>
                </a:cubicBezTo>
                <a:cubicBezTo>
                  <a:pt x="58444" y="216802"/>
                  <a:pt x="87694" y="222052"/>
                  <a:pt x="104194" y="222802"/>
                </a:cubicBezTo>
                <a:cubicBezTo>
                  <a:pt x="105694" y="222802"/>
                  <a:pt x="107194" y="222802"/>
                  <a:pt x="108694" y="223552"/>
                </a:cubicBezTo>
                <a:lnTo>
                  <a:pt x="112444" y="224302"/>
                </a:lnTo>
                <a:cubicBezTo>
                  <a:pt x="113944" y="225052"/>
                  <a:pt x="115444" y="225802"/>
                  <a:pt x="116944" y="226552"/>
                </a:cubicBezTo>
                <a:cubicBezTo>
                  <a:pt x="122944" y="231802"/>
                  <a:pt x="126694" y="239302"/>
                  <a:pt x="127444" y="247552"/>
                </a:cubicBezTo>
                <a:lnTo>
                  <a:pt x="128194" y="251302"/>
                </a:lnTo>
                <a:close/>
                <a:moveTo>
                  <a:pt x="234694" y="317302"/>
                </a:moveTo>
                <a:cubicBezTo>
                  <a:pt x="207694" y="317302"/>
                  <a:pt x="185944" y="294802"/>
                  <a:pt x="185944" y="267802"/>
                </a:cubicBezTo>
                <a:cubicBezTo>
                  <a:pt x="185944" y="241552"/>
                  <a:pt x="208444" y="219802"/>
                  <a:pt x="233944" y="219802"/>
                </a:cubicBezTo>
                <a:cubicBezTo>
                  <a:pt x="260944" y="219052"/>
                  <a:pt x="283444" y="241552"/>
                  <a:pt x="283444" y="268552"/>
                </a:cubicBezTo>
                <a:lnTo>
                  <a:pt x="283444" y="268552"/>
                </a:lnTo>
                <a:cubicBezTo>
                  <a:pt x="283444" y="295552"/>
                  <a:pt x="261694" y="317302"/>
                  <a:pt x="234694" y="317302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7" name="图形 75" descr="牛顿摆 纯色填充">
            <a:extLst>
              <a:ext uri="{FF2B5EF4-FFF2-40B4-BE49-F238E27FC236}">
                <a16:creationId xmlns:a16="http://schemas.microsoft.com/office/drawing/2014/main" id="{86B98717-CB11-4150-828D-C11928803DA2}"/>
              </a:ext>
            </a:extLst>
          </p:cNvPr>
          <p:cNvSpPr/>
          <p:nvPr/>
        </p:nvSpPr>
        <p:spPr>
          <a:xfrm>
            <a:off x="8872807" y="3493475"/>
            <a:ext cx="689078" cy="487500"/>
          </a:xfrm>
          <a:custGeom>
            <a:avLst/>
            <a:gdLst>
              <a:gd name="connsiteX0" fmla="*/ 678953 w 689078"/>
              <a:gd name="connsiteY0" fmla="*/ 224895 h 487500"/>
              <a:gd name="connsiteX1" fmla="*/ 612450 w 689078"/>
              <a:gd name="connsiteY1" fmla="*/ 204750 h 487500"/>
              <a:gd name="connsiteX2" fmla="*/ 555000 w 689078"/>
              <a:gd name="connsiteY2" fmla="*/ 132443 h 487500"/>
              <a:gd name="connsiteX3" fmla="*/ 555000 w 689078"/>
              <a:gd name="connsiteY3" fmla="*/ 45000 h 487500"/>
              <a:gd name="connsiteX4" fmla="*/ 510000 w 689078"/>
              <a:gd name="connsiteY4" fmla="*/ 0 h 487500"/>
              <a:gd name="connsiteX5" fmla="*/ 75000 w 689078"/>
              <a:gd name="connsiteY5" fmla="*/ 0 h 487500"/>
              <a:gd name="connsiteX6" fmla="*/ 30000 w 689078"/>
              <a:gd name="connsiteY6" fmla="*/ 45000 h 487500"/>
              <a:gd name="connsiteX7" fmla="*/ 30000 w 689078"/>
              <a:gd name="connsiteY7" fmla="*/ 442500 h 487500"/>
              <a:gd name="connsiteX8" fmla="*/ 0 w 689078"/>
              <a:gd name="connsiteY8" fmla="*/ 442500 h 487500"/>
              <a:gd name="connsiteX9" fmla="*/ 0 w 689078"/>
              <a:gd name="connsiteY9" fmla="*/ 487500 h 487500"/>
              <a:gd name="connsiteX10" fmla="*/ 585000 w 689078"/>
              <a:gd name="connsiteY10" fmla="*/ 487500 h 487500"/>
              <a:gd name="connsiteX11" fmla="*/ 585000 w 689078"/>
              <a:gd name="connsiteY11" fmla="*/ 442500 h 487500"/>
              <a:gd name="connsiteX12" fmla="*/ 555000 w 689078"/>
              <a:gd name="connsiteY12" fmla="*/ 442500 h 487500"/>
              <a:gd name="connsiteX13" fmla="*/ 555000 w 689078"/>
              <a:gd name="connsiteY13" fmla="*/ 180660 h 487500"/>
              <a:gd name="connsiteX14" fmla="*/ 588360 w 689078"/>
              <a:gd name="connsiteY14" fmla="*/ 222660 h 487500"/>
              <a:gd name="connsiteX15" fmla="*/ 598382 w 689078"/>
              <a:gd name="connsiteY15" fmla="*/ 301576 h 487500"/>
              <a:gd name="connsiteX16" fmla="*/ 677297 w 689078"/>
              <a:gd name="connsiteY16" fmla="*/ 291554 h 487500"/>
              <a:gd name="connsiteX17" fmla="*/ 678953 w 689078"/>
              <a:gd name="connsiteY17" fmla="*/ 224910 h 487500"/>
              <a:gd name="connsiteX18" fmla="*/ 525000 w 689078"/>
              <a:gd name="connsiteY18" fmla="*/ 45000 h 487500"/>
              <a:gd name="connsiteX19" fmla="*/ 525000 w 689078"/>
              <a:gd name="connsiteY19" fmla="*/ 94680 h 487500"/>
              <a:gd name="connsiteX20" fmla="*/ 473610 w 689078"/>
              <a:gd name="connsiteY20" fmla="*/ 30000 h 487500"/>
              <a:gd name="connsiteX21" fmla="*/ 510000 w 689078"/>
              <a:gd name="connsiteY21" fmla="*/ 30000 h 487500"/>
              <a:gd name="connsiteX22" fmla="*/ 525000 w 689078"/>
              <a:gd name="connsiteY22" fmla="*/ 45000 h 487500"/>
              <a:gd name="connsiteX23" fmla="*/ 525000 w 689078"/>
              <a:gd name="connsiteY23" fmla="*/ 442500 h 487500"/>
              <a:gd name="connsiteX24" fmla="*/ 60000 w 689078"/>
              <a:gd name="connsiteY24" fmla="*/ 442500 h 487500"/>
              <a:gd name="connsiteX25" fmla="*/ 60000 w 689078"/>
              <a:gd name="connsiteY25" fmla="*/ 45000 h 487500"/>
              <a:gd name="connsiteX26" fmla="*/ 75000 w 689078"/>
              <a:gd name="connsiteY26" fmla="*/ 30000 h 487500"/>
              <a:gd name="connsiteX27" fmla="*/ 123750 w 689078"/>
              <a:gd name="connsiteY27" fmla="*/ 30000 h 487500"/>
              <a:gd name="connsiteX28" fmla="*/ 123750 w 689078"/>
              <a:gd name="connsiteY28" fmla="*/ 264585 h 487500"/>
              <a:gd name="connsiteX29" fmla="*/ 84537 w 689078"/>
              <a:gd name="connsiteY29" fmla="*/ 333798 h 487500"/>
              <a:gd name="connsiteX30" fmla="*/ 153750 w 689078"/>
              <a:gd name="connsiteY30" fmla="*/ 373011 h 487500"/>
              <a:gd name="connsiteX31" fmla="*/ 192963 w 689078"/>
              <a:gd name="connsiteY31" fmla="*/ 303798 h 487500"/>
              <a:gd name="connsiteX32" fmla="*/ 153750 w 689078"/>
              <a:gd name="connsiteY32" fmla="*/ 264585 h 487500"/>
              <a:gd name="connsiteX33" fmla="*/ 153750 w 689078"/>
              <a:gd name="connsiteY33" fmla="*/ 30000 h 487500"/>
              <a:gd name="connsiteX34" fmla="*/ 236250 w 689078"/>
              <a:gd name="connsiteY34" fmla="*/ 30000 h 487500"/>
              <a:gd name="connsiteX35" fmla="*/ 236250 w 689078"/>
              <a:gd name="connsiteY35" fmla="*/ 264585 h 487500"/>
              <a:gd name="connsiteX36" fmla="*/ 197037 w 689078"/>
              <a:gd name="connsiteY36" fmla="*/ 333798 h 487500"/>
              <a:gd name="connsiteX37" fmla="*/ 266250 w 689078"/>
              <a:gd name="connsiteY37" fmla="*/ 373011 h 487500"/>
              <a:gd name="connsiteX38" fmla="*/ 305463 w 689078"/>
              <a:gd name="connsiteY38" fmla="*/ 303798 h 487500"/>
              <a:gd name="connsiteX39" fmla="*/ 266250 w 689078"/>
              <a:gd name="connsiteY39" fmla="*/ 264585 h 487500"/>
              <a:gd name="connsiteX40" fmla="*/ 266250 w 689078"/>
              <a:gd name="connsiteY40" fmla="*/ 30000 h 487500"/>
              <a:gd name="connsiteX41" fmla="*/ 348750 w 689078"/>
              <a:gd name="connsiteY41" fmla="*/ 30000 h 487500"/>
              <a:gd name="connsiteX42" fmla="*/ 348750 w 689078"/>
              <a:gd name="connsiteY42" fmla="*/ 264585 h 487500"/>
              <a:gd name="connsiteX43" fmla="*/ 309537 w 689078"/>
              <a:gd name="connsiteY43" fmla="*/ 333798 h 487500"/>
              <a:gd name="connsiteX44" fmla="*/ 378750 w 689078"/>
              <a:gd name="connsiteY44" fmla="*/ 373011 h 487500"/>
              <a:gd name="connsiteX45" fmla="*/ 417963 w 689078"/>
              <a:gd name="connsiteY45" fmla="*/ 303798 h 487500"/>
              <a:gd name="connsiteX46" fmla="*/ 378750 w 689078"/>
              <a:gd name="connsiteY46" fmla="*/ 264585 h 487500"/>
              <a:gd name="connsiteX47" fmla="*/ 378750 w 689078"/>
              <a:gd name="connsiteY47" fmla="*/ 30000 h 487500"/>
              <a:gd name="connsiteX48" fmla="*/ 435293 w 689078"/>
              <a:gd name="connsiteY48" fmla="*/ 30000 h 487500"/>
              <a:gd name="connsiteX49" fmla="*/ 525000 w 689078"/>
              <a:gd name="connsiteY49" fmla="*/ 142905 h 48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689078" h="487500">
                <a:moveTo>
                  <a:pt x="678953" y="224895"/>
                </a:moveTo>
                <a:cubicBezTo>
                  <a:pt x="664079" y="203654"/>
                  <a:pt x="636611" y="195334"/>
                  <a:pt x="612450" y="204750"/>
                </a:cubicBezTo>
                <a:lnTo>
                  <a:pt x="555000" y="132443"/>
                </a:lnTo>
                <a:lnTo>
                  <a:pt x="555000" y="45000"/>
                </a:lnTo>
                <a:cubicBezTo>
                  <a:pt x="554975" y="20158"/>
                  <a:pt x="534842" y="25"/>
                  <a:pt x="510000" y="0"/>
                </a:cubicBezTo>
                <a:lnTo>
                  <a:pt x="75000" y="0"/>
                </a:lnTo>
                <a:cubicBezTo>
                  <a:pt x="50159" y="29"/>
                  <a:pt x="30029" y="20159"/>
                  <a:pt x="30000" y="45000"/>
                </a:cubicBezTo>
                <a:lnTo>
                  <a:pt x="30000" y="442500"/>
                </a:lnTo>
                <a:lnTo>
                  <a:pt x="0" y="442500"/>
                </a:lnTo>
                <a:lnTo>
                  <a:pt x="0" y="487500"/>
                </a:lnTo>
                <a:lnTo>
                  <a:pt x="585000" y="487500"/>
                </a:lnTo>
                <a:lnTo>
                  <a:pt x="585000" y="442500"/>
                </a:lnTo>
                <a:lnTo>
                  <a:pt x="555000" y="442500"/>
                </a:lnTo>
                <a:lnTo>
                  <a:pt x="555000" y="180660"/>
                </a:lnTo>
                <a:lnTo>
                  <a:pt x="588360" y="222660"/>
                </a:lnTo>
                <a:cubicBezTo>
                  <a:pt x="569336" y="247220"/>
                  <a:pt x="573822" y="282551"/>
                  <a:pt x="598382" y="301576"/>
                </a:cubicBezTo>
                <a:cubicBezTo>
                  <a:pt x="622941" y="320600"/>
                  <a:pt x="658273" y="316114"/>
                  <a:pt x="677297" y="291554"/>
                </a:cubicBezTo>
                <a:cubicBezTo>
                  <a:pt x="692372" y="272095"/>
                  <a:pt x="693042" y="245094"/>
                  <a:pt x="678953" y="224910"/>
                </a:cubicBezTo>
                <a:close/>
                <a:moveTo>
                  <a:pt x="525000" y="45000"/>
                </a:moveTo>
                <a:lnTo>
                  <a:pt x="525000" y="94680"/>
                </a:lnTo>
                <a:lnTo>
                  <a:pt x="473610" y="30000"/>
                </a:lnTo>
                <a:lnTo>
                  <a:pt x="510000" y="30000"/>
                </a:lnTo>
                <a:cubicBezTo>
                  <a:pt x="518285" y="30000"/>
                  <a:pt x="525000" y="36715"/>
                  <a:pt x="525000" y="45000"/>
                </a:cubicBezTo>
                <a:close/>
                <a:moveTo>
                  <a:pt x="525000" y="442500"/>
                </a:moveTo>
                <a:lnTo>
                  <a:pt x="60000" y="442500"/>
                </a:lnTo>
                <a:lnTo>
                  <a:pt x="60000" y="45000"/>
                </a:lnTo>
                <a:cubicBezTo>
                  <a:pt x="60000" y="36715"/>
                  <a:pt x="66716" y="30000"/>
                  <a:pt x="75000" y="30000"/>
                </a:cubicBezTo>
                <a:lnTo>
                  <a:pt x="123750" y="30000"/>
                </a:lnTo>
                <a:lnTo>
                  <a:pt x="123750" y="264585"/>
                </a:lnTo>
                <a:cubicBezTo>
                  <a:pt x="93809" y="272870"/>
                  <a:pt x="76253" y="303857"/>
                  <a:pt x="84537" y="333798"/>
                </a:cubicBezTo>
                <a:cubicBezTo>
                  <a:pt x="92822" y="363740"/>
                  <a:pt x="123809" y="381296"/>
                  <a:pt x="153750" y="373011"/>
                </a:cubicBezTo>
                <a:cubicBezTo>
                  <a:pt x="183691" y="364727"/>
                  <a:pt x="201248" y="333740"/>
                  <a:pt x="192963" y="303798"/>
                </a:cubicBezTo>
                <a:cubicBezTo>
                  <a:pt x="187691" y="284744"/>
                  <a:pt x="172804" y="269857"/>
                  <a:pt x="153750" y="264585"/>
                </a:cubicBezTo>
                <a:lnTo>
                  <a:pt x="153750" y="30000"/>
                </a:lnTo>
                <a:lnTo>
                  <a:pt x="236250" y="30000"/>
                </a:lnTo>
                <a:lnTo>
                  <a:pt x="236250" y="264585"/>
                </a:lnTo>
                <a:cubicBezTo>
                  <a:pt x="206309" y="272870"/>
                  <a:pt x="188753" y="303857"/>
                  <a:pt x="197037" y="333798"/>
                </a:cubicBezTo>
                <a:cubicBezTo>
                  <a:pt x="205322" y="363740"/>
                  <a:pt x="236309" y="381296"/>
                  <a:pt x="266250" y="373011"/>
                </a:cubicBezTo>
                <a:cubicBezTo>
                  <a:pt x="296191" y="364727"/>
                  <a:pt x="313748" y="333740"/>
                  <a:pt x="305463" y="303798"/>
                </a:cubicBezTo>
                <a:cubicBezTo>
                  <a:pt x="300191" y="284744"/>
                  <a:pt x="285304" y="269857"/>
                  <a:pt x="266250" y="264585"/>
                </a:cubicBezTo>
                <a:lnTo>
                  <a:pt x="266250" y="30000"/>
                </a:lnTo>
                <a:lnTo>
                  <a:pt x="348750" y="30000"/>
                </a:lnTo>
                <a:lnTo>
                  <a:pt x="348750" y="264585"/>
                </a:lnTo>
                <a:cubicBezTo>
                  <a:pt x="318809" y="272870"/>
                  <a:pt x="301253" y="303857"/>
                  <a:pt x="309537" y="333798"/>
                </a:cubicBezTo>
                <a:cubicBezTo>
                  <a:pt x="317822" y="363740"/>
                  <a:pt x="348809" y="381296"/>
                  <a:pt x="378750" y="373011"/>
                </a:cubicBezTo>
                <a:cubicBezTo>
                  <a:pt x="408691" y="364727"/>
                  <a:pt x="426248" y="333740"/>
                  <a:pt x="417963" y="303798"/>
                </a:cubicBezTo>
                <a:cubicBezTo>
                  <a:pt x="412691" y="284744"/>
                  <a:pt x="397804" y="269857"/>
                  <a:pt x="378750" y="264585"/>
                </a:cubicBezTo>
                <a:lnTo>
                  <a:pt x="378750" y="30000"/>
                </a:lnTo>
                <a:lnTo>
                  <a:pt x="435293" y="30000"/>
                </a:lnTo>
                <a:lnTo>
                  <a:pt x="525000" y="142905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8" name="图形 77" descr="打开的书 纯色填充">
            <a:extLst>
              <a:ext uri="{FF2B5EF4-FFF2-40B4-BE49-F238E27FC236}">
                <a16:creationId xmlns:a16="http://schemas.microsoft.com/office/drawing/2014/main" id="{F4777B36-9951-4FB0-9C59-4BAD20F51EEC}"/>
              </a:ext>
            </a:extLst>
          </p:cNvPr>
          <p:cNvSpPr/>
          <p:nvPr/>
        </p:nvSpPr>
        <p:spPr>
          <a:xfrm>
            <a:off x="9801300" y="3545975"/>
            <a:ext cx="660000" cy="442500"/>
          </a:xfrm>
          <a:custGeom>
            <a:avLst/>
            <a:gdLst>
              <a:gd name="connsiteX0" fmla="*/ 615000 w 660000"/>
              <a:gd name="connsiteY0" fmla="*/ 0 h 442500"/>
              <a:gd name="connsiteX1" fmla="*/ 615000 w 660000"/>
              <a:gd name="connsiteY1" fmla="*/ 367500 h 442500"/>
              <a:gd name="connsiteX2" fmla="*/ 45000 w 660000"/>
              <a:gd name="connsiteY2" fmla="*/ 367500 h 442500"/>
              <a:gd name="connsiteX3" fmla="*/ 45000 w 660000"/>
              <a:gd name="connsiteY3" fmla="*/ 0 h 442500"/>
              <a:gd name="connsiteX4" fmla="*/ 0 w 660000"/>
              <a:gd name="connsiteY4" fmla="*/ 0 h 442500"/>
              <a:gd name="connsiteX5" fmla="*/ 0 w 660000"/>
              <a:gd name="connsiteY5" fmla="*/ 420000 h 442500"/>
              <a:gd name="connsiteX6" fmla="*/ 262500 w 660000"/>
              <a:gd name="connsiteY6" fmla="*/ 420000 h 442500"/>
              <a:gd name="connsiteX7" fmla="*/ 285000 w 660000"/>
              <a:gd name="connsiteY7" fmla="*/ 442500 h 442500"/>
              <a:gd name="connsiteX8" fmla="*/ 375000 w 660000"/>
              <a:gd name="connsiteY8" fmla="*/ 442500 h 442500"/>
              <a:gd name="connsiteX9" fmla="*/ 397500 w 660000"/>
              <a:gd name="connsiteY9" fmla="*/ 420000 h 442500"/>
              <a:gd name="connsiteX10" fmla="*/ 660000 w 660000"/>
              <a:gd name="connsiteY10" fmla="*/ 420000 h 442500"/>
              <a:gd name="connsiteX11" fmla="*/ 660000 w 660000"/>
              <a:gd name="connsiteY11" fmla="*/ 0 h 442500"/>
              <a:gd name="connsiteX12" fmla="*/ 615000 w 660000"/>
              <a:gd name="connsiteY12" fmla="*/ 0 h 44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60000" h="442500">
                <a:moveTo>
                  <a:pt x="615000" y="0"/>
                </a:moveTo>
                <a:lnTo>
                  <a:pt x="615000" y="367500"/>
                </a:lnTo>
                <a:lnTo>
                  <a:pt x="45000" y="367500"/>
                </a:lnTo>
                <a:lnTo>
                  <a:pt x="45000" y="0"/>
                </a:lnTo>
                <a:lnTo>
                  <a:pt x="0" y="0"/>
                </a:lnTo>
                <a:lnTo>
                  <a:pt x="0" y="420000"/>
                </a:lnTo>
                <a:lnTo>
                  <a:pt x="262500" y="420000"/>
                </a:lnTo>
                <a:cubicBezTo>
                  <a:pt x="262500" y="432750"/>
                  <a:pt x="272250" y="442500"/>
                  <a:pt x="285000" y="442500"/>
                </a:cubicBezTo>
                <a:lnTo>
                  <a:pt x="375000" y="442500"/>
                </a:lnTo>
                <a:cubicBezTo>
                  <a:pt x="387750" y="442500"/>
                  <a:pt x="397500" y="432750"/>
                  <a:pt x="397500" y="420000"/>
                </a:cubicBezTo>
                <a:lnTo>
                  <a:pt x="660000" y="420000"/>
                </a:lnTo>
                <a:lnTo>
                  <a:pt x="660000" y="0"/>
                </a:lnTo>
                <a:lnTo>
                  <a:pt x="615000" y="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9" name="图形 77" descr="打开的书 纯色填充">
            <a:extLst>
              <a:ext uri="{FF2B5EF4-FFF2-40B4-BE49-F238E27FC236}">
                <a16:creationId xmlns:a16="http://schemas.microsoft.com/office/drawing/2014/main" id="{F4777B36-9951-4FB0-9C59-4BAD20F51EEC}"/>
              </a:ext>
            </a:extLst>
          </p:cNvPr>
          <p:cNvSpPr/>
          <p:nvPr/>
        </p:nvSpPr>
        <p:spPr>
          <a:xfrm>
            <a:off x="9876300" y="3500975"/>
            <a:ext cx="510000" cy="382500"/>
          </a:xfrm>
          <a:custGeom>
            <a:avLst/>
            <a:gdLst>
              <a:gd name="connsiteX0" fmla="*/ 510000 w 510000"/>
              <a:gd name="connsiteY0" fmla="*/ 0 h 382500"/>
              <a:gd name="connsiteX1" fmla="*/ 0 w 510000"/>
              <a:gd name="connsiteY1" fmla="*/ 0 h 382500"/>
              <a:gd name="connsiteX2" fmla="*/ 0 w 510000"/>
              <a:gd name="connsiteY2" fmla="*/ 382500 h 382500"/>
              <a:gd name="connsiteX3" fmla="*/ 510000 w 510000"/>
              <a:gd name="connsiteY3" fmla="*/ 382500 h 382500"/>
              <a:gd name="connsiteX4" fmla="*/ 510000 w 510000"/>
              <a:gd name="connsiteY4" fmla="*/ 0 h 382500"/>
              <a:gd name="connsiteX5" fmla="*/ 45000 w 510000"/>
              <a:gd name="connsiteY5" fmla="*/ 45000 h 382500"/>
              <a:gd name="connsiteX6" fmla="*/ 240000 w 510000"/>
              <a:gd name="connsiteY6" fmla="*/ 45000 h 382500"/>
              <a:gd name="connsiteX7" fmla="*/ 240000 w 510000"/>
              <a:gd name="connsiteY7" fmla="*/ 337500 h 382500"/>
              <a:gd name="connsiteX8" fmla="*/ 45000 w 510000"/>
              <a:gd name="connsiteY8" fmla="*/ 337500 h 382500"/>
              <a:gd name="connsiteX9" fmla="*/ 45000 w 510000"/>
              <a:gd name="connsiteY9" fmla="*/ 45000 h 382500"/>
              <a:gd name="connsiteX10" fmla="*/ 465000 w 510000"/>
              <a:gd name="connsiteY10" fmla="*/ 337500 h 382500"/>
              <a:gd name="connsiteX11" fmla="*/ 270000 w 510000"/>
              <a:gd name="connsiteY11" fmla="*/ 337500 h 382500"/>
              <a:gd name="connsiteX12" fmla="*/ 270000 w 510000"/>
              <a:gd name="connsiteY12" fmla="*/ 45000 h 382500"/>
              <a:gd name="connsiteX13" fmla="*/ 465000 w 510000"/>
              <a:gd name="connsiteY13" fmla="*/ 45000 h 382500"/>
              <a:gd name="connsiteX14" fmla="*/ 465000 w 510000"/>
              <a:gd name="connsiteY14" fmla="*/ 337500 h 38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10000" h="382500">
                <a:moveTo>
                  <a:pt x="510000" y="0"/>
                </a:moveTo>
                <a:lnTo>
                  <a:pt x="0" y="0"/>
                </a:lnTo>
                <a:lnTo>
                  <a:pt x="0" y="382500"/>
                </a:lnTo>
                <a:lnTo>
                  <a:pt x="510000" y="382500"/>
                </a:lnTo>
                <a:lnTo>
                  <a:pt x="510000" y="0"/>
                </a:lnTo>
                <a:close/>
                <a:moveTo>
                  <a:pt x="45000" y="45000"/>
                </a:moveTo>
                <a:lnTo>
                  <a:pt x="240000" y="45000"/>
                </a:lnTo>
                <a:lnTo>
                  <a:pt x="240000" y="337500"/>
                </a:lnTo>
                <a:lnTo>
                  <a:pt x="45000" y="337500"/>
                </a:lnTo>
                <a:lnTo>
                  <a:pt x="45000" y="45000"/>
                </a:lnTo>
                <a:close/>
                <a:moveTo>
                  <a:pt x="465000" y="337500"/>
                </a:moveTo>
                <a:lnTo>
                  <a:pt x="270000" y="337500"/>
                </a:lnTo>
                <a:lnTo>
                  <a:pt x="270000" y="45000"/>
                </a:lnTo>
                <a:lnTo>
                  <a:pt x="465000" y="45000"/>
                </a:lnTo>
                <a:lnTo>
                  <a:pt x="465000" y="3375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0" name="图形 77" descr="打开的书 纯色填充">
            <a:extLst>
              <a:ext uri="{FF2B5EF4-FFF2-40B4-BE49-F238E27FC236}">
                <a16:creationId xmlns:a16="http://schemas.microsoft.com/office/drawing/2014/main" id="{F4777B36-9951-4FB0-9C59-4BAD20F51EEC}"/>
              </a:ext>
            </a:extLst>
          </p:cNvPr>
          <p:cNvSpPr/>
          <p:nvPr/>
        </p:nvSpPr>
        <p:spPr>
          <a:xfrm>
            <a:off x="10191300" y="3620975"/>
            <a:ext cx="105000" cy="22500"/>
          </a:xfrm>
          <a:custGeom>
            <a:avLst/>
            <a:gdLst>
              <a:gd name="connsiteX0" fmla="*/ 0 w 105000"/>
              <a:gd name="connsiteY0" fmla="*/ 0 h 22500"/>
              <a:gd name="connsiteX1" fmla="*/ 105000 w 105000"/>
              <a:gd name="connsiteY1" fmla="*/ 0 h 22500"/>
              <a:gd name="connsiteX2" fmla="*/ 105000 w 105000"/>
              <a:gd name="connsiteY2" fmla="*/ 22500 h 22500"/>
              <a:gd name="connsiteX3" fmla="*/ 0 w 105000"/>
              <a:gd name="connsiteY3" fmla="*/ 22500 h 2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000" h="22500">
                <a:moveTo>
                  <a:pt x="0" y="0"/>
                </a:moveTo>
                <a:lnTo>
                  <a:pt x="105000" y="0"/>
                </a:lnTo>
                <a:lnTo>
                  <a:pt x="105000" y="22500"/>
                </a:lnTo>
                <a:lnTo>
                  <a:pt x="0" y="225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1" name="图形 77" descr="打开的书 纯色填充">
            <a:extLst>
              <a:ext uri="{FF2B5EF4-FFF2-40B4-BE49-F238E27FC236}">
                <a16:creationId xmlns:a16="http://schemas.microsoft.com/office/drawing/2014/main" id="{F4777B36-9951-4FB0-9C59-4BAD20F51EEC}"/>
              </a:ext>
            </a:extLst>
          </p:cNvPr>
          <p:cNvSpPr/>
          <p:nvPr/>
        </p:nvSpPr>
        <p:spPr>
          <a:xfrm>
            <a:off x="10191300" y="3665975"/>
            <a:ext cx="105000" cy="22500"/>
          </a:xfrm>
          <a:custGeom>
            <a:avLst/>
            <a:gdLst>
              <a:gd name="connsiteX0" fmla="*/ 0 w 105000"/>
              <a:gd name="connsiteY0" fmla="*/ 0 h 22500"/>
              <a:gd name="connsiteX1" fmla="*/ 105000 w 105000"/>
              <a:gd name="connsiteY1" fmla="*/ 0 h 22500"/>
              <a:gd name="connsiteX2" fmla="*/ 105000 w 105000"/>
              <a:gd name="connsiteY2" fmla="*/ 22500 h 22500"/>
              <a:gd name="connsiteX3" fmla="*/ 0 w 105000"/>
              <a:gd name="connsiteY3" fmla="*/ 22500 h 2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000" h="22500">
                <a:moveTo>
                  <a:pt x="0" y="0"/>
                </a:moveTo>
                <a:lnTo>
                  <a:pt x="105000" y="0"/>
                </a:lnTo>
                <a:lnTo>
                  <a:pt x="105000" y="22500"/>
                </a:lnTo>
                <a:lnTo>
                  <a:pt x="0" y="225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2" name="图形 77" descr="打开的书 纯色填充">
            <a:extLst>
              <a:ext uri="{FF2B5EF4-FFF2-40B4-BE49-F238E27FC236}">
                <a16:creationId xmlns:a16="http://schemas.microsoft.com/office/drawing/2014/main" id="{F4777B36-9951-4FB0-9C59-4BAD20F51EEC}"/>
              </a:ext>
            </a:extLst>
          </p:cNvPr>
          <p:cNvSpPr/>
          <p:nvPr/>
        </p:nvSpPr>
        <p:spPr>
          <a:xfrm>
            <a:off x="10191300" y="3710975"/>
            <a:ext cx="72750" cy="22500"/>
          </a:xfrm>
          <a:custGeom>
            <a:avLst/>
            <a:gdLst>
              <a:gd name="connsiteX0" fmla="*/ 0 w 72750"/>
              <a:gd name="connsiteY0" fmla="*/ 0 h 22500"/>
              <a:gd name="connsiteX1" fmla="*/ 72750 w 72750"/>
              <a:gd name="connsiteY1" fmla="*/ 0 h 22500"/>
              <a:gd name="connsiteX2" fmla="*/ 72750 w 72750"/>
              <a:gd name="connsiteY2" fmla="*/ 22500 h 22500"/>
              <a:gd name="connsiteX3" fmla="*/ 0 w 72750"/>
              <a:gd name="connsiteY3" fmla="*/ 22500 h 2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750" h="22500">
                <a:moveTo>
                  <a:pt x="0" y="0"/>
                </a:moveTo>
                <a:lnTo>
                  <a:pt x="72750" y="0"/>
                </a:lnTo>
                <a:lnTo>
                  <a:pt x="72750" y="22500"/>
                </a:lnTo>
                <a:lnTo>
                  <a:pt x="0" y="225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3" name="图形 79" descr="铅笔 纯色填充">
            <a:extLst>
              <a:ext uri="{FF2B5EF4-FFF2-40B4-BE49-F238E27FC236}">
                <a16:creationId xmlns:a16="http://schemas.microsoft.com/office/drawing/2014/main" id="{E9CEB907-33DD-4009-9F9D-9F07ADE55A8B}"/>
              </a:ext>
            </a:extLst>
          </p:cNvPr>
          <p:cNvSpPr/>
          <p:nvPr/>
        </p:nvSpPr>
        <p:spPr>
          <a:xfrm>
            <a:off x="10745700" y="3522724"/>
            <a:ext cx="518249" cy="518250"/>
          </a:xfrm>
          <a:custGeom>
            <a:avLst/>
            <a:gdLst>
              <a:gd name="connsiteX0" fmla="*/ 127500 w 518249"/>
              <a:gd name="connsiteY0" fmla="*/ 391500 h 518250"/>
              <a:gd name="connsiteX1" fmla="*/ 127500 w 518249"/>
              <a:gd name="connsiteY1" fmla="*/ 444750 h 518250"/>
              <a:gd name="connsiteX2" fmla="*/ 63750 w 518249"/>
              <a:gd name="connsiteY2" fmla="*/ 465750 h 518250"/>
              <a:gd name="connsiteX3" fmla="*/ 52500 w 518249"/>
              <a:gd name="connsiteY3" fmla="*/ 454500 h 518250"/>
              <a:gd name="connsiteX4" fmla="*/ 73500 w 518249"/>
              <a:gd name="connsiteY4" fmla="*/ 390750 h 518250"/>
              <a:gd name="connsiteX5" fmla="*/ 127500 w 518249"/>
              <a:gd name="connsiteY5" fmla="*/ 391500 h 518250"/>
              <a:gd name="connsiteX6" fmla="*/ 422250 w 518249"/>
              <a:gd name="connsiteY6" fmla="*/ 0 h 518250"/>
              <a:gd name="connsiteX7" fmla="*/ 47250 w 518249"/>
              <a:gd name="connsiteY7" fmla="*/ 375750 h 518250"/>
              <a:gd name="connsiteX8" fmla="*/ 0 w 518249"/>
              <a:gd name="connsiteY8" fmla="*/ 518250 h 518250"/>
              <a:gd name="connsiteX9" fmla="*/ 143250 w 518249"/>
              <a:gd name="connsiteY9" fmla="*/ 471000 h 518250"/>
              <a:gd name="connsiteX10" fmla="*/ 518250 w 518249"/>
              <a:gd name="connsiteY10" fmla="*/ 96000 h 51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8249" h="518250">
                <a:moveTo>
                  <a:pt x="127500" y="391500"/>
                </a:moveTo>
                <a:cubicBezTo>
                  <a:pt x="142500" y="406500"/>
                  <a:pt x="142500" y="429750"/>
                  <a:pt x="127500" y="444750"/>
                </a:cubicBezTo>
                <a:lnTo>
                  <a:pt x="63750" y="465750"/>
                </a:lnTo>
                <a:lnTo>
                  <a:pt x="52500" y="454500"/>
                </a:lnTo>
                <a:lnTo>
                  <a:pt x="73500" y="390750"/>
                </a:lnTo>
                <a:cubicBezTo>
                  <a:pt x="89250" y="376500"/>
                  <a:pt x="112500" y="376500"/>
                  <a:pt x="127500" y="391500"/>
                </a:cubicBezTo>
                <a:close/>
                <a:moveTo>
                  <a:pt x="422250" y="0"/>
                </a:moveTo>
                <a:lnTo>
                  <a:pt x="47250" y="375750"/>
                </a:lnTo>
                <a:lnTo>
                  <a:pt x="0" y="518250"/>
                </a:lnTo>
                <a:lnTo>
                  <a:pt x="143250" y="471000"/>
                </a:lnTo>
                <a:lnTo>
                  <a:pt x="518250" y="96000"/>
                </a:lnTo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4" name="图形 79" descr="铅笔 纯色填充">
            <a:extLst>
              <a:ext uri="{FF2B5EF4-FFF2-40B4-BE49-F238E27FC236}">
                <a16:creationId xmlns:a16="http://schemas.microsoft.com/office/drawing/2014/main" id="{E9CEB907-33DD-4009-9F9D-9F07ADE55A8B}"/>
              </a:ext>
            </a:extLst>
          </p:cNvPr>
          <p:cNvSpPr/>
          <p:nvPr/>
        </p:nvSpPr>
        <p:spPr>
          <a:xfrm>
            <a:off x="11188949" y="3440225"/>
            <a:ext cx="157408" cy="156749"/>
          </a:xfrm>
          <a:custGeom>
            <a:avLst/>
            <a:gdLst>
              <a:gd name="connsiteX0" fmla="*/ 148500 w 157408"/>
              <a:gd name="connsiteY0" fmla="*/ 62250 h 156749"/>
              <a:gd name="connsiteX1" fmla="*/ 95250 w 157408"/>
              <a:gd name="connsiteY1" fmla="*/ 9000 h 156749"/>
              <a:gd name="connsiteX2" fmla="*/ 52500 w 157408"/>
              <a:gd name="connsiteY2" fmla="*/ 9000 h 156749"/>
              <a:gd name="connsiteX3" fmla="*/ 0 w 157408"/>
              <a:gd name="connsiteY3" fmla="*/ 61500 h 156749"/>
              <a:gd name="connsiteX4" fmla="*/ 95250 w 157408"/>
              <a:gd name="connsiteY4" fmla="*/ 156750 h 156749"/>
              <a:gd name="connsiteX5" fmla="*/ 147750 w 157408"/>
              <a:gd name="connsiteY5" fmla="*/ 104250 h 156749"/>
              <a:gd name="connsiteX6" fmla="*/ 148500 w 157408"/>
              <a:gd name="connsiteY6" fmla="*/ 62250 h 15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7408" h="156749">
                <a:moveTo>
                  <a:pt x="148500" y="62250"/>
                </a:moveTo>
                <a:lnTo>
                  <a:pt x="95250" y="9000"/>
                </a:lnTo>
                <a:cubicBezTo>
                  <a:pt x="83250" y="-3000"/>
                  <a:pt x="64500" y="-3000"/>
                  <a:pt x="52500" y="9000"/>
                </a:cubicBezTo>
                <a:lnTo>
                  <a:pt x="0" y="61500"/>
                </a:lnTo>
                <a:lnTo>
                  <a:pt x="95250" y="156750"/>
                </a:lnTo>
                <a:lnTo>
                  <a:pt x="147750" y="104250"/>
                </a:lnTo>
                <a:cubicBezTo>
                  <a:pt x="160500" y="93000"/>
                  <a:pt x="160500" y="74250"/>
                  <a:pt x="148500" y="6225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5" name="图形 81" descr="培养皿 纯色填充">
            <a:extLst>
              <a:ext uri="{FF2B5EF4-FFF2-40B4-BE49-F238E27FC236}">
                <a16:creationId xmlns:a16="http://schemas.microsoft.com/office/drawing/2014/main" id="{6B69964F-8DF6-420C-A216-68E70D9B2EF0}"/>
              </a:ext>
            </a:extLst>
          </p:cNvPr>
          <p:cNvSpPr/>
          <p:nvPr/>
        </p:nvSpPr>
        <p:spPr>
          <a:xfrm>
            <a:off x="969761" y="4544543"/>
            <a:ext cx="79860" cy="79859"/>
          </a:xfrm>
          <a:custGeom>
            <a:avLst/>
            <a:gdLst>
              <a:gd name="connsiteX0" fmla="*/ 39930 w 79860"/>
              <a:gd name="connsiteY0" fmla="*/ 79860 h 79859"/>
              <a:gd name="connsiteX1" fmla="*/ 79860 w 79860"/>
              <a:gd name="connsiteY1" fmla="*/ 39930 h 79859"/>
              <a:gd name="connsiteX2" fmla="*/ 39930 w 79860"/>
              <a:gd name="connsiteY2" fmla="*/ 0 h 79859"/>
              <a:gd name="connsiteX3" fmla="*/ 0 w 79860"/>
              <a:gd name="connsiteY3" fmla="*/ 39930 h 79859"/>
              <a:gd name="connsiteX4" fmla="*/ 0 w 79860"/>
              <a:gd name="connsiteY4" fmla="*/ 39937 h 79859"/>
              <a:gd name="connsiteX5" fmla="*/ 39930 w 79860"/>
              <a:gd name="connsiteY5" fmla="*/ 79860 h 79859"/>
              <a:gd name="connsiteX6" fmla="*/ 39930 w 79860"/>
              <a:gd name="connsiteY6" fmla="*/ 15007 h 79859"/>
              <a:gd name="connsiteX7" fmla="*/ 64860 w 79860"/>
              <a:gd name="connsiteY7" fmla="*/ 39937 h 79859"/>
              <a:gd name="connsiteX8" fmla="*/ 39930 w 79860"/>
              <a:gd name="connsiteY8" fmla="*/ 64868 h 79859"/>
              <a:gd name="connsiteX9" fmla="*/ 15000 w 79860"/>
              <a:gd name="connsiteY9" fmla="*/ 39937 h 79859"/>
              <a:gd name="connsiteX10" fmla="*/ 39930 w 79860"/>
              <a:gd name="connsiteY10" fmla="*/ 15007 h 7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860" h="79859">
                <a:moveTo>
                  <a:pt x="39930" y="79860"/>
                </a:moveTo>
                <a:cubicBezTo>
                  <a:pt x="61983" y="79860"/>
                  <a:pt x="79860" y="61983"/>
                  <a:pt x="79860" y="39930"/>
                </a:cubicBezTo>
                <a:cubicBezTo>
                  <a:pt x="79860" y="17877"/>
                  <a:pt x="61983" y="0"/>
                  <a:pt x="39930" y="0"/>
                </a:cubicBezTo>
                <a:cubicBezTo>
                  <a:pt x="17877" y="0"/>
                  <a:pt x="0" y="17877"/>
                  <a:pt x="0" y="39930"/>
                </a:cubicBezTo>
                <a:cubicBezTo>
                  <a:pt x="0" y="39932"/>
                  <a:pt x="0" y="39935"/>
                  <a:pt x="0" y="39937"/>
                </a:cubicBezTo>
                <a:cubicBezTo>
                  <a:pt x="25" y="61978"/>
                  <a:pt x="17889" y="79839"/>
                  <a:pt x="39930" y="79860"/>
                </a:cubicBezTo>
                <a:close/>
                <a:moveTo>
                  <a:pt x="39930" y="15007"/>
                </a:moveTo>
                <a:cubicBezTo>
                  <a:pt x="53699" y="15007"/>
                  <a:pt x="64860" y="26169"/>
                  <a:pt x="64860" y="39937"/>
                </a:cubicBezTo>
                <a:cubicBezTo>
                  <a:pt x="64860" y="53706"/>
                  <a:pt x="53699" y="64868"/>
                  <a:pt x="39930" y="64868"/>
                </a:cubicBezTo>
                <a:cubicBezTo>
                  <a:pt x="26162" y="64868"/>
                  <a:pt x="15000" y="53706"/>
                  <a:pt x="15000" y="39937"/>
                </a:cubicBezTo>
                <a:cubicBezTo>
                  <a:pt x="15017" y="26176"/>
                  <a:pt x="26168" y="15024"/>
                  <a:pt x="39930" y="15007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6" name="图形 81" descr="培养皿 纯色填充">
            <a:extLst>
              <a:ext uri="{FF2B5EF4-FFF2-40B4-BE49-F238E27FC236}">
                <a16:creationId xmlns:a16="http://schemas.microsoft.com/office/drawing/2014/main" id="{6B69964F-8DF6-420C-A216-68E70D9B2EF0}"/>
              </a:ext>
            </a:extLst>
          </p:cNvPr>
          <p:cNvSpPr/>
          <p:nvPr/>
        </p:nvSpPr>
        <p:spPr>
          <a:xfrm>
            <a:off x="976249" y="4687238"/>
            <a:ext cx="47430" cy="47429"/>
          </a:xfrm>
          <a:custGeom>
            <a:avLst/>
            <a:gdLst>
              <a:gd name="connsiteX0" fmla="*/ 0 w 47430"/>
              <a:gd name="connsiteY0" fmla="*/ 23722 h 47429"/>
              <a:gd name="connsiteX1" fmla="*/ 23722 w 47430"/>
              <a:gd name="connsiteY1" fmla="*/ 47430 h 47429"/>
              <a:gd name="connsiteX2" fmla="*/ 47430 w 47430"/>
              <a:gd name="connsiteY2" fmla="*/ 23707 h 47429"/>
              <a:gd name="connsiteX3" fmla="*/ 23715 w 47430"/>
              <a:gd name="connsiteY3" fmla="*/ 0 h 47429"/>
              <a:gd name="connsiteX4" fmla="*/ 0 w 47430"/>
              <a:gd name="connsiteY4" fmla="*/ 23722 h 47429"/>
              <a:gd name="connsiteX5" fmla="*/ 32430 w 47430"/>
              <a:gd name="connsiteY5" fmla="*/ 23722 h 47429"/>
              <a:gd name="connsiteX6" fmla="*/ 23707 w 47430"/>
              <a:gd name="connsiteY6" fmla="*/ 32430 h 47429"/>
              <a:gd name="connsiteX7" fmla="*/ 15000 w 47430"/>
              <a:gd name="connsiteY7" fmla="*/ 23707 h 47429"/>
              <a:gd name="connsiteX8" fmla="*/ 23715 w 47430"/>
              <a:gd name="connsiteY8" fmla="*/ 15000 h 47429"/>
              <a:gd name="connsiteX9" fmla="*/ 32430 w 47430"/>
              <a:gd name="connsiteY9" fmla="*/ 23722 h 47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430" h="47429">
                <a:moveTo>
                  <a:pt x="0" y="23722"/>
                </a:moveTo>
                <a:cubicBezTo>
                  <a:pt x="4" y="36820"/>
                  <a:pt x="10625" y="47435"/>
                  <a:pt x="23722" y="47430"/>
                </a:cubicBezTo>
                <a:cubicBezTo>
                  <a:pt x="36820" y="47425"/>
                  <a:pt x="47435" y="36805"/>
                  <a:pt x="47430" y="23707"/>
                </a:cubicBezTo>
                <a:cubicBezTo>
                  <a:pt x="47425" y="10613"/>
                  <a:pt x="36809" y="0"/>
                  <a:pt x="23715" y="0"/>
                </a:cubicBezTo>
                <a:cubicBezTo>
                  <a:pt x="10621" y="16"/>
                  <a:pt x="13" y="10629"/>
                  <a:pt x="0" y="23722"/>
                </a:cubicBezTo>
                <a:close/>
                <a:moveTo>
                  <a:pt x="32430" y="23722"/>
                </a:moveTo>
                <a:cubicBezTo>
                  <a:pt x="32425" y="28536"/>
                  <a:pt x="28521" y="32435"/>
                  <a:pt x="23707" y="32430"/>
                </a:cubicBezTo>
                <a:cubicBezTo>
                  <a:pt x="18894" y="32425"/>
                  <a:pt x="14996" y="28521"/>
                  <a:pt x="15000" y="23707"/>
                </a:cubicBezTo>
                <a:cubicBezTo>
                  <a:pt x="15004" y="18897"/>
                  <a:pt x="18904" y="15000"/>
                  <a:pt x="23715" y="15000"/>
                </a:cubicBezTo>
                <a:cubicBezTo>
                  <a:pt x="28528" y="15008"/>
                  <a:pt x="32426" y="18910"/>
                  <a:pt x="32430" y="23722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7" name="图形 81" descr="培养皿 纯色填充">
            <a:extLst>
              <a:ext uri="{FF2B5EF4-FFF2-40B4-BE49-F238E27FC236}">
                <a16:creationId xmlns:a16="http://schemas.microsoft.com/office/drawing/2014/main" id="{6B69964F-8DF6-420C-A216-68E70D9B2EF0}"/>
              </a:ext>
            </a:extLst>
          </p:cNvPr>
          <p:cNvSpPr/>
          <p:nvPr/>
        </p:nvSpPr>
        <p:spPr>
          <a:xfrm>
            <a:off x="1073539" y="4693733"/>
            <a:ext cx="118769" cy="118770"/>
          </a:xfrm>
          <a:custGeom>
            <a:avLst/>
            <a:gdLst>
              <a:gd name="connsiteX0" fmla="*/ 59385 w 118769"/>
              <a:gd name="connsiteY0" fmla="*/ 0 h 118770"/>
              <a:gd name="connsiteX1" fmla="*/ 0 w 118769"/>
              <a:gd name="connsiteY1" fmla="*/ 59385 h 118770"/>
              <a:gd name="connsiteX2" fmla="*/ 59385 w 118769"/>
              <a:gd name="connsiteY2" fmla="*/ 118770 h 118770"/>
              <a:gd name="connsiteX3" fmla="*/ 118770 w 118769"/>
              <a:gd name="connsiteY3" fmla="*/ 59385 h 118770"/>
              <a:gd name="connsiteX4" fmla="*/ 59385 w 118769"/>
              <a:gd name="connsiteY4" fmla="*/ 0 h 118770"/>
              <a:gd name="connsiteX5" fmla="*/ 59385 w 118769"/>
              <a:gd name="connsiteY5" fmla="*/ 103770 h 118770"/>
              <a:gd name="connsiteX6" fmla="*/ 15000 w 118769"/>
              <a:gd name="connsiteY6" fmla="*/ 59385 h 118770"/>
              <a:gd name="connsiteX7" fmla="*/ 59385 w 118769"/>
              <a:gd name="connsiteY7" fmla="*/ 15000 h 118770"/>
              <a:gd name="connsiteX8" fmla="*/ 103770 w 118769"/>
              <a:gd name="connsiteY8" fmla="*/ 59385 h 118770"/>
              <a:gd name="connsiteX9" fmla="*/ 59385 w 118769"/>
              <a:gd name="connsiteY9" fmla="*/ 103770 h 11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8769" h="118770">
                <a:moveTo>
                  <a:pt x="59385" y="0"/>
                </a:moveTo>
                <a:cubicBezTo>
                  <a:pt x="26587" y="0"/>
                  <a:pt x="0" y="26588"/>
                  <a:pt x="0" y="59385"/>
                </a:cubicBezTo>
                <a:cubicBezTo>
                  <a:pt x="0" y="92183"/>
                  <a:pt x="26587" y="118770"/>
                  <a:pt x="59385" y="118770"/>
                </a:cubicBezTo>
                <a:cubicBezTo>
                  <a:pt x="92183" y="118770"/>
                  <a:pt x="118770" y="92183"/>
                  <a:pt x="118770" y="59385"/>
                </a:cubicBezTo>
                <a:cubicBezTo>
                  <a:pt x="118737" y="26601"/>
                  <a:pt x="92169" y="33"/>
                  <a:pt x="59385" y="0"/>
                </a:cubicBezTo>
                <a:close/>
                <a:moveTo>
                  <a:pt x="59385" y="103770"/>
                </a:moveTo>
                <a:cubicBezTo>
                  <a:pt x="34872" y="103770"/>
                  <a:pt x="15000" y="83898"/>
                  <a:pt x="15000" y="59385"/>
                </a:cubicBezTo>
                <a:cubicBezTo>
                  <a:pt x="15000" y="34872"/>
                  <a:pt x="34872" y="15000"/>
                  <a:pt x="59385" y="15000"/>
                </a:cubicBezTo>
                <a:cubicBezTo>
                  <a:pt x="83898" y="15000"/>
                  <a:pt x="103770" y="34872"/>
                  <a:pt x="103770" y="59385"/>
                </a:cubicBezTo>
                <a:cubicBezTo>
                  <a:pt x="103741" y="83886"/>
                  <a:pt x="83886" y="103741"/>
                  <a:pt x="59385" y="10377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8" name="图形 81" descr="培养皿 纯色填充">
            <a:extLst>
              <a:ext uri="{FF2B5EF4-FFF2-40B4-BE49-F238E27FC236}">
                <a16:creationId xmlns:a16="http://schemas.microsoft.com/office/drawing/2014/main" id="{6B69964F-8DF6-420C-A216-68E70D9B2EF0}"/>
              </a:ext>
            </a:extLst>
          </p:cNvPr>
          <p:cNvSpPr/>
          <p:nvPr/>
        </p:nvSpPr>
        <p:spPr>
          <a:xfrm>
            <a:off x="830321" y="4735891"/>
            <a:ext cx="102554" cy="102554"/>
          </a:xfrm>
          <a:custGeom>
            <a:avLst/>
            <a:gdLst>
              <a:gd name="connsiteX0" fmla="*/ 51270 w 102554"/>
              <a:gd name="connsiteY0" fmla="*/ 0 h 102554"/>
              <a:gd name="connsiteX1" fmla="*/ 0 w 102554"/>
              <a:gd name="connsiteY1" fmla="*/ 51285 h 102554"/>
              <a:gd name="connsiteX2" fmla="*/ 51285 w 102554"/>
              <a:gd name="connsiteY2" fmla="*/ 102555 h 102554"/>
              <a:gd name="connsiteX3" fmla="*/ 102555 w 102554"/>
              <a:gd name="connsiteY3" fmla="*/ 51277 h 102554"/>
              <a:gd name="connsiteX4" fmla="*/ 51270 w 102554"/>
              <a:gd name="connsiteY4" fmla="*/ 0 h 102554"/>
              <a:gd name="connsiteX5" fmla="*/ 51270 w 102554"/>
              <a:gd name="connsiteY5" fmla="*/ 87555 h 102554"/>
              <a:gd name="connsiteX6" fmla="*/ 15000 w 102554"/>
              <a:gd name="connsiteY6" fmla="*/ 51270 h 102554"/>
              <a:gd name="connsiteX7" fmla="*/ 51285 w 102554"/>
              <a:gd name="connsiteY7" fmla="*/ 15000 h 102554"/>
              <a:gd name="connsiteX8" fmla="*/ 87555 w 102554"/>
              <a:gd name="connsiteY8" fmla="*/ 51277 h 102554"/>
              <a:gd name="connsiteX9" fmla="*/ 51270 w 102554"/>
              <a:gd name="connsiteY9" fmla="*/ 87555 h 102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554" h="102554">
                <a:moveTo>
                  <a:pt x="51270" y="0"/>
                </a:moveTo>
                <a:cubicBezTo>
                  <a:pt x="22950" y="4"/>
                  <a:pt x="-4" y="22965"/>
                  <a:pt x="0" y="51285"/>
                </a:cubicBezTo>
                <a:cubicBezTo>
                  <a:pt x="5" y="79605"/>
                  <a:pt x="22965" y="102559"/>
                  <a:pt x="51285" y="102555"/>
                </a:cubicBezTo>
                <a:cubicBezTo>
                  <a:pt x="79602" y="102550"/>
                  <a:pt x="102555" y="79594"/>
                  <a:pt x="102555" y="51277"/>
                </a:cubicBezTo>
                <a:cubicBezTo>
                  <a:pt x="102522" y="22969"/>
                  <a:pt x="79579" y="29"/>
                  <a:pt x="51270" y="0"/>
                </a:cubicBezTo>
                <a:close/>
                <a:moveTo>
                  <a:pt x="51270" y="87555"/>
                </a:moveTo>
                <a:cubicBezTo>
                  <a:pt x="31235" y="87550"/>
                  <a:pt x="14996" y="71306"/>
                  <a:pt x="15000" y="51270"/>
                </a:cubicBezTo>
                <a:cubicBezTo>
                  <a:pt x="15005" y="31235"/>
                  <a:pt x="31250" y="14995"/>
                  <a:pt x="51285" y="15000"/>
                </a:cubicBezTo>
                <a:cubicBezTo>
                  <a:pt x="71317" y="15004"/>
                  <a:pt x="87555" y="31245"/>
                  <a:pt x="87555" y="51277"/>
                </a:cubicBezTo>
                <a:cubicBezTo>
                  <a:pt x="87530" y="71306"/>
                  <a:pt x="71298" y="87534"/>
                  <a:pt x="51270" y="87555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9" name="图形 81" descr="培养皿 纯色填充">
            <a:extLst>
              <a:ext uri="{FF2B5EF4-FFF2-40B4-BE49-F238E27FC236}">
                <a16:creationId xmlns:a16="http://schemas.microsoft.com/office/drawing/2014/main" id="{6B69964F-8DF6-420C-A216-68E70D9B2EF0}"/>
              </a:ext>
            </a:extLst>
          </p:cNvPr>
          <p:cNvSpPr/>
          <p:nvPr/>
        </p:nvSpPr>
        <p:spPr>
          <a:xfrm>
            <a:off x="840062" y="4615563"/>
            <a:ext cx="114018" cy="93162"/>
          </a:xfrm>
          <a:custGeom>
            <a:avLst/>
            <a:gdLst>
              <a:gd name="connsiteX0" fmla="*/ 110417 w 114018"/>
              <a:gd name="connsiteY0" fmla="*/ 20930 h 93162"/>
              <a:gd name="connsiteX1" fmla="*/ 84842 w 114018"/>
              <a:gd name="connsiteY1" fmla="*/ 1317 h 93162"/>
              <a:gd name="connsiteX2" fmla="*/ 3962 w 114018"/>
              <a:gd name="connsiteY2" fmla="*/ 40662 h 93162"/>
              <a:gd name="connsiteX3" fmla="*/ 3609 w 114018"/>
              <a:gd name="connsiteY3" fmla="*/ 72912 h 93162"/>
              <a:gd name="connsiteX4" fmla="*/ 35634 w 114018"/>
              <a:gd name="connsiteY4" fmla="*/ 93162 h 93162"/>
              <a:gd name="connsiteX5" fmla="*/ 36002 w 114018"/>
              <a:gd name="connsiteY5" fmla="*/ 93162 h 93162"/>
              <a:gd name="connsiteX6" fmla="*/ 68042 w 114018"/>
              <a:gd name="connsiteY6" fmla="*/ 73587 h 93162"/>
              <a:gd name="connsiteX7" fmla="*/ 71154 w 114018"/>
              <a:gd name="connsiteY7" fmla="*/ 72087 h 93162"/>
              <a:gd name="connsiteX8" fmla="*/ 113366 w 114018"/>
              <a:gd name="connsiteY8" fmla="*/ 43528 h 93162"/>
              <a:gd name="connsiteX9" fmla="*/ 110387 w 114018"/>
              <a:gd name="connsiteY9" fmla="*/ 20937 h 93162"/>
              <a:gd name="connsiteX10" fmla="*/ 94704 w 114018"/>
              <a:gd name="connsiteY10" fmla="*/ 49497 h 93162"/>
              <a:gd name="connsiteX11" fmla="*/ 74019 w 114018"/>
              <a:gd name="connsiteY11" fmla="*/ 57350 h 93162"/>
              <a:gd name="connsiteX12" fmla="*/ 74019 w 114018"/>
              <a:gd name="connsiteY12" fmla="*/ 57350 h 93162"/>
              <a:gd name="connsiteX13" fmla="*/ 54752 w 114018"/>
              <a:gd name="connsiteY13" fmla="*/ 66732 h 93162"/>
              <a:gd name="connsiteX14" fmla="*/ 35814 w 114018"/>
              <a:gd name="connsiteY14" fmla="*/ 78162 h 93162"/>
              <a:gd name="connsiteX15" fmla="*/ 17124 w 114018"/>
              <a:gd name="connsiteY15" fmla="*/ 66335 h 93162"/>
              <a:gd name="connsiteX16" fmla="*/ 17327 w 114018"/>
              <a:gd name="connsiteY16" fmla="*/ 47517 h 93162"/>
              <a:gd name="connsiteX17" fmla="*/ 70802 w 114018"/>
              <a:gd name="connsiteY17" fmla="*/ 14967 h 93162"/>
              <a:gd name="connsiteX18" fmla="*/ 82052 w 114018"/>
              <a:gd name="connsiteY18" fmla="*/ 16040 h 93162"/>
              <a:gd name="connsiteX19" fmla="*/ 96984 w 114018"/>
              <a:gd name="connsiteY19" fmla="*/ 27492 h 93162"/>
              <a:gd name="connsiteX20" fmla="*/ 94704 w 114018"/>
              <a:gd name="connsiteY20" fmla="*/ 49497 h 93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4018" h="93162">
                <a:moveTo>
                  <a:pt x="110417" y="20930"/>
                </a:moveTo>
                <a:cubicBezTo>
                  <a:pt x="105435" y="10747"/>
                  <a:pt x="95968" y="3488"/>
                  <a:pt x="84842" y="1317"/>
                </a:cubicBezTo>
                <a:cubicBezTo>
                  <a:pt x="52152" y="-4865"/>
                  <a:pt x="19277" y="11127"/>
                  <a:pt x="3962" y="40662"/>
                </a:cubicBezTo>
                <a:cubicBezTo>
                  <a:pt x="-1194" y="50765"/>
                  <a:pt x="-1324" y="62699"/>
                  <a:pt x="3609" y="72912"/>
                </a:cubicBezTo>
                <a:cubicBezTo>
                  <a:pt x="9555" y="85211"/>
                  <a:pt x="21973" y="93064"/>
                  <a:pt x="35634" y="93162"/>
                </a:cubicBezTo>
                <a:lnTo>
                  <a:pt x="36002" y="93162"/>
                </a:lnTo>
                <a:cubicBezTo>
                  <a:pt x="49520" y="93206"/>
                  <a:pt x="61911" y="85635"/>
                  <a:pt x="68042" y="73587"/>
                </a:cubicBezTo>
                <a:cubicBezTo>
                  <a:pt x="68638" y="72458"/>
                  <a:pt x="69900" y="71850"/>
                  <a:pt x="71154" y="72087"/>
                </a:cubicBezTo>
                <a:cubicBezTo>
                  <a:pt x="90697" y="75857"/>
                  <a:pt x="109596" y="63071"/>
                  <a:pt x="113366" y="43528"/>
                </a:cubicBezTo>
                <a:cubicBezTo>
                  <a:pt x="114843" y="35874"/>
                  <a:pt x="113797" y="27947"/>
                  <a:pt x="110387" y="20937"/>
                </a:cubicBezTo>
                <a:close/>
                <a:moveTo>
                  <a:pt x="94704" y="49497"/>
                </a:moveTo>
                <a:cubicBezTo>
                  <a:pt x="89907" y="55894"/>
                  <a:pt x="81852" y="58952"/>
                  <a:pt x="74019" y="57350"/>
                </a:cubicBezTo>
                <a:lnTo>
                  <a:pt x="74019" y="57350"/>
                </a:lnTo>
                <a:cubicBezTo>
                  <a:pt x="66232" y="55897"/>
                  <a:pt x="58410" y="59705"/>
                  <a:pt x="54752" y="66732"/>
                </a:cubicBezTo>
                <a:cubicBezTo>
                  <a:pt x="51248" y="73946"/>
                  <a:pt x="43830" y="78423"/>
                  <a:pt x="35814" y="78162"/>
                </a:cubicBezTo>
                <a:cubicBezTo>
                  <a:pt x="27822" y="78165"/>
                  <a:pt x="20544" y="73559"/>
                  <a:pt x="17124" y="66335"/>
                </a:cubicBezTo>
                <a:cubicBezTo>
                  <a:pt x="14244" y="60376"/>
                  <a:pt x="14319" y="53412"/>
                  <a:pt x="17327" y="47517"/>
                </a:cubicBezTo>
                <a:cubicBezTo>
                  <a:pt x="27686" y="27543"/>
                  <a:pt x="48301" y="14995"/>
                  <a:pt x="70802" y="14967"/>
                </a:cubicBezTo>
                <a:cubicBezTo>
                  <a:pt x="74577" y="14966"/>
                  <a:pt x="78345" y="15326"/>
                  <a:pt x="82052" y="16040"/>
                </a:cubicBezTo>
                <a:cubicBezTo>
                  <a:pt x="88548" y="17309"/>
                  <a:pt x="94074" y="21548"/>
                  <a:pt x="96984" y="27492"/>
                </a:cubicBezTo>
                <a:cubicBezTo>
                  <a:pt x="100550" y="34650"/>
                  <a:pt x="99661" y="43223"/>
                  <a:pt x="94704" y="49497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0" name="图形 81" descr="培养皿 纯色填充">
            <a:extLst>
              <a:ext uri="{FF2B5EF4-FFF2-40B4-BE49-F238E27FC236}">
                <a16:creationId xmlns:a16="http://schemas.microsoft.com/office/drawing/2014/main" id="{6B69964F-8DF6-420C-A216-68E70D9B2EF0}"/>
              </a:ext>
            </a:extLst>
          </p:cNvPr>
          <p:cNvSpPr/>
          <p:nvPr/>
        </p:nvSpPr>
        <p:spPr>
          <a:xfrm>
            <a:off x="1080054" y="4596420"/>
            <a:ext cx="61791" cy="74913"/>
          </a:xfrm>
          <a:custGeom>
            <a:avLst/>
            <a:gdLst>
              <a:gd name="connsiteX0" fmla="*/ 12272 w 61791"/>
              <a:gd name="connsiteY0" fmla="*/ 46081 h 74913"/>
              <a:gd name="connsiteX1" fmla="*/ 32421 w 61791"/>
              <a:gd name="connsiteY1" fmla="*/ 74559 h 74913"/>
              <a:gd name="connsiteX2" fmla="*/ 47125 w 61791"/>
              <a:gd name="connsiteY2" fmla="*/ 72548 h 74913"/>
              <a:gd name="connsiteX3" fmla="*/ 60812 w 61791"/>
              <a:gd name="connsiteY3" fmla="*/ 55208 h 74913"/>
              <a:gd name="connsiteX4" fmla="*/ 36257 w 61791"/>
              <a:gd name="connsiteY4" fmla="*/ 2881 h 74913"/>
              <a:gd name="connsiteX5" fmla="*/ 2879 w 61791"/>
              <a:gd name="connsiteY5" fmla="*/ 13131 h 74913"/>
              <a:gd name="connsiteX6" fmla="*/ 10 w 61791"/>
              <a:gd name="connsiteY6" fmla="*/ 24121 h 74913"/>
              <a:gd name="connsiteX7" fmla="*/ 12272 w 61791"/>
              <a:gd name="connsiteY7" fmla="*/ 46081 h 74913"/>
              <a:gd name="connsiteX8" fmla="*/ 20522 w 61791"/>
              <a:gd name="connsiteY8" fmla="*/ 15938 h 74913"/>
              <a:gd name="connsiteX9" fmla="*/ 29192 w 61791"/>
              <a:gd name="connsiteY9" fmla="*/ 16148 h 74913"/>
              <a:gd name="connsiteX10" fmla="*/ 46105 w 61791"/>
              <a:gd name="connsiteY10" fmla="*/ 52148 h 74913"/>
              <a:gd name="connsiteX11" fmla="*/ 40727 w 61791"/>
              <a:gd name="connsiteY11" fmla="*/ 58951 h 74913"/>
              <a:gd name="connsiteX12" fmla="*/ 27827 w 61791"/>
              <a:gd name="connsiteY12" fmla="*/ 54297 h 74913"/>
              <a:gd name="connsiteX13" fmla="*/ 27107 w 61791"/>
              <a:gd name="connsiteY13" fmla="*/ 48211 h 74913"/>
              <a:gd name="connsiteX14" fmla="*/ 20087 w 61791"/>
              <a:gd name="connsiteY14" fmla="*/ 33271 h 74913"/>
              <a:gd name="connsiteX15" fmla="*/ 16087 w 61791"/>
              <a:gd name="connsiteY15" fmla="*/ 20142 h 74913"/>
              <a:gd name="connsiteX16" fmla="*/ 20522 w 61791"/>
              <a:gd name="connsiteY16" fmla="*/ 15923 h 7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1791" h="74913">
                <a:moveTo>
                  <a:pt x="12272" y="46081"/>
                </a:moveTo>
                <a:cubicBezTo>
                  <a:pt x="9972" y="59509"/>
                  <a:pt x="18993" y="72259"/>
                  <a:pt x="32421" y="74559"/>
                </a:cubicBezTo>
                <a:cubicBezTo>
                  <a:pt x="37412" y="75414"/>
                  <a:pt x="42546" y="74712"/>
                  <a:pt x="47125" y="72548"/>
                </a:cubicBezTo>
                <a:cubicBezTo>
                  <a:pt x="54150" y="69229"/>
                  <a:pt x="59216" y="62812"/>
                  <a:pt x="60812" y="55208"/>
                </a:cubicBezTo>
                <a:cubicBezTo>
                  <a:pt x="65083" y="34257"/>
                  <a:pt x="55101" y="12985"/>
                  <a:pt x="36257" y="2881"/>
                </a:cubicBezTo>
                <a:cubicBezTo>
                  <a:pt x="24209" y="-3506"/>
                  <a:pt x="9266" y="1083"/>
                  <a:pt x="2879" y="13131"/>
                </a:cubicBezTo>
                <a:cubicBezTo>
                  <a:pt x="1082" y="16522"/>
                  <a:pt x="99" y="20284"/>
                  <a:pt x="10" y="24121"/>
                </a:cubicBezTo>
                <a:cubicBezTo>
                  <a:pt x="-247" y="33137"/>
                  <a:pt x="4462" y="41569"/>
                  <a:pt x="12272" y="46081"/>
                </a:cubicBezTo>
                <a:close/>
                <a:moveTo>
                  <a:pt x="20522" y="15938"/>
                </a:moveTo>
                <a:cubicBezTo>
                  <a:pt x="23289" y="14662"/>
                  <a:pt x="26491" y="14740"/>
                  <a:pt x="29192" y="16148"/>
                </a:cubicBezTo>
                <a:cubicBezTo>
                  <a:pt x="42155" y="23103"/>
                  <a:pt x="49028" y="37731"/>
                  <a:pt x="46105" y="52148"/>
                </a:cubicBezTo>
                <a:cubicBezTo>
                  <a:pt x="45475" y="55132"/>
                  <a:pt x="43485" y="57649"/>
                  <a:pt x="40727" y="58951"/>
                </a:cubicBezTo>
                <a:cubicBezTo>
                  <a:pt x="35880" y="61228"/>
                  <a:pt x="30104" y="59144"/>
                  <a:pt x="27827" y="54297"/>
                </a:cubicBezTo>
                <a:cubicBezTo>
                  <a:pt x="26936" y="52399"/>
                  <a:pt x="26683" y="50263"/>
                  <a:pt x="27107" y="48211"/>
                </a:cubicBezTo>
                <a:cubicBezTo>
                  <a:pt x="28332" y="42226"/>
                  <a:pt x="25476" y="36148"/>
                  <a:pt x="20087" y="33271"/>
                </a:cubicBezTo>
                <a:cubicBezTo>
                  <a:pt x="15357" y="30750"/>
                  <a:pt x="13566" y="24872"/>
                  <a:pt x="16087" y="20142"/>
                </a:cubicBezTo>
                <a:cubicBezTo>
                  <a:pt x="17072" y="18294"/>
                  <a:pt x="18627" y="16814"/>
                  <a:pt x="20522" y="15923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1" name="图形 81" descr="培养皿 纯色填充">
            <a:extLst>
              <a:ext uri="{FF2B5EF4-FFF2-40B4-BE49-F238E27FC236}">
                <a16:creationId xmlns:a16="http://schemas.microsoft.com/office/drawing/2014/main" id="{6B69964F-8DF6-420C-A216-68E70D9B2EF0}"/>
              </a:ext>
            </a:extLst>
          </p:cNvPr>
          <p:cNvSpPr/>
          <p:nvPr/>
        </p:nvSpPr>
        <p:spPr>
          <a:xfrm>
            <a:off x="946338" y="4765066"/>
            <a:ext cx="171379" cy="163122"/>
          </a:xfrm>
          <a:custGeom>
            <a:avLst/>
            <a:gdLst>
              <a:gd name="connsiteX0" fmla="*/ 165871 w 171379"/>
              <a:gd name="connsiteY0" fmla="*/ 92753 h 163122"/>
              <a:gd name="connsiteX1" fmla="*/ 144046 w 171379"/>
              <a:gd name="connsiteY1" fmla="*/ 93060 h 163122"/>
              <a:gd name="connsiteX2" fmla="*/ 140768 w 171379"/>
              <a:gd name="connsiteY2" fmla="*/ 85747 h 163122"/>
              <a:gd name="connsiteX3" fmla="*/ 141931 w 171379"/>
              <a:gd name="connsiteY3" fmla="*/ 83677 h 163122"/>
              <a:gd name="connsiteX4" fmla="*/ 146866 w 171379"/>
              <a:gd name="connsiteY4" fmla="*/ 79597 h 163122"/>
              <a:gd name="connsiteX5" fmla="*/ 152108 w 171379"/>
              <a:gd name="connsiteY5" fmla="*/ 70372 h 163122"/>
              <a:gd name="connsiteX6" fmla="*/ 142883 w 171379"/>
              <a:gd name="connsiteY6" fmla="*/ 65130 h 163122"/>
              <a:gd name="connsiteX7" fmla="*/ 130298 w 171379"/>
              <a:gd name="connsiteY7" fmla="*/ 74235 h 163122"/>
              <a:gd name="connsiteX8" fmla="*/ 114293 w 171379"/>
              <a:gd name="connsiteY8" fmla="*/ 68895 h 163122"/>
              <a:gd name="connsiteX9" fmla="*/ 113791 w 171379"/>
              <a:gd name="connsiteY9" fmla="*/ 68820 h 163122"/>
              <a:gd name="connsiteX10" fmla="*/ 120736 w 171379"/>
              <a:gd name="connsiteY10" fmla="*/ 60735 h 163122"/>
              <a:gd name="connsiteX11" fmla="*/ 113168 w 171379"/>
              <a:gd name="connsiteY11" fmla="*/ 47782 h 163122"/>
              <a:gd name="connsiteX12" fmla="*/ 103036 w 171379"/>
              <a:gd name="connsiteY12" fmla="*/ 57660 h 163122"/>
              <a:gd name="connsiteX13" fmla="*/ 100981 w 171379"/>
              <a:gd name="connsiteY13" fmla="*/ 51277 h 163122"/>
              <a:gd name="connsiteX14" fmla="*/ 100981 w 171379"/>
              <a:gd name="connsiteY14" fmla="*/ 51277 h 163122"/>
              <a:gd name="connsiteX15" fmla="*/ 95078 w 171379"/>
              <a:gd name="connsiteY15" fmla="*/ 38032 h 163122"/>
              <a:gd name="connsiteX16" fmla="*/ 95776 w 171379"/>
              <a:gd name="connsiteY16" fmla="*/ 37238 h 163122"/>
              <a:gd name="connsiteX17" fmla="*/ 104191 w 171379"/>
              <a:gd name="connsiteY17" fmla="*/ 31372 h 163122"/>
              <a:gd name="connsiteX18" fmla="*/ 109441 w 171379"/>
              <a:gd name="connsiteY18" fmla="*/ 22147 h 163122"/>
              <a:gd name="connsiteX19" fmla="*/ 100216 w 171379"/>
              <a:gd name="connsiteY19" fmla="*/ 16897 h 163122"/>
              <a:gd name="connsiteX20" fmla="*/ 84586 w 171379"/>
              <a:gd name="connsiteY20" fmla="*/ 27195 h 163122"/>
              <a:gd name="connsiteX21" fmla="*/ 77611 w 171379"/>
              <a:gd name="connsiteY21" fmla="*/ 23152 h 163122"/>
              <a:gd name="connsiteX22" fmla="*/ 81721 w 171379"/>
              <a:gd name="connsiteY22" fmla="*/ 12720 h 163122"/>
              <a:gd name="connsiteX23" fmla="*/ 81195 w 171379"/>
              <a:gd name="connsiteY23" fmla="*/ 2126 h 163122"/>
              <a:gd name="connsiteX24" fmla="*/ 71026 w 171379"/>
              <a:gd name="connsiteY24" fmla="*/ 2220 h 163122"/>
              <a:gd name="connsiteX25" fmla="*/ 63076 w 171379"/>
              <a:gd name="connsiteY25" fmla="*/ 19365 h 163122"/>
              <a:gd name="connsiteX26" fmla="*/ 60233 w 171379"/>
              <a:gd name="connsiteY26" fmla="*/ 19087 h 163122"/>
              <a:gd name="connsiteX27" fmla="*/ 52283 w 171379"/>
              <a:gd name="connsiteY27" fmla="*/ 19717 h 163122"/>
              <a:gd name="connsiteX28" fmla="*/ 51803 w 171379"/>
              <a:gd name="connsiteY28" fmla="*/ 7500 h 163122"/>
              <a:gd name="connsiteX29" fmla="*/ 44303 w 171379"/>
              <a:gd name="connsiteY29" fmla="*/ 0 h 163122"/>
              <a:gd name="connsiteX30" fmla="*/ 36803 w 171379"/>
              <a:gd name="connsiteY30" fmla="*/ 7500 h 163122"/>
              <a:gd name="connsiteX31" fmla="*/ 38116 w 171379"/>
              <a:gd name="connsiteY31" fmla="*/ 24915 h 163122"/>
              <a:gd name="connsiteX32" fmla="*/ 28366 w 171379"/>
              <a:gd name="connsiteY32" fmla="*/ 33113 h 163122"/>
              <a:gd name="connsiteX33" fmla="*/ 19808 w 171379"/>
              <a:gd name="connsiteY33" fmla="*/ 25560 h 163122"/>
              <a:gd name="connsiteX34" fmla="*/ 9548 w 171379"/>
              <a:gd name="connsiteY34" fmla="*/ 22867 h 163122"/>
              <a:gd name="connsiteX35" fmla="*/ 6856 w 171379"/>
              <a:gd name="connsiteY35" fmla="*/ 33128 h 163122"/>
              <a:gd name="connsiteX36" fmla="*/ 20798 w 171379"/>
              <a:gd name="connsiteY36" fmla="*/ 46155 h 163122"/>
              <a:gd name="connsiteX37" fmla="*/ 19771 w 171379"/>
              <a:gd name="connsiteY37" fmla="*/ 48840 h 163122"/>
              <a:gd name="connsiteX38" fmla="*/ 19313 w 171379"/>
              <a:gd name="connsiteY38" fmla="*/ 50468 h 163122"/>
              <a:gd name="connsiteX39" fmla="*/ 17063 w 171379"/>
              <a:gd name="connsiteY39" fmla="*/ 66810 h 163122"/>
              <a:gd name="connsiteX40" fmla="*/ 9166 w 171379"/>
              <a:gd name="connsiteY40" fmla="*/ 65663 h 163122"/>
              <a:gd name="connsiteX41" fmla="*/ 5183 w 171379"/>
              <a:gd name="connsiteY41" fmla="*/ 80122 h 163122"/>
              <a:gd name="connsiteX42" fmla="*/ 18638 w 171379"/>
              <a:gd name="connsiteY42" fmla="*/ 81705 h 163122"/>
              <a:gd name="connsiteX43" fmla="*/ 25193 w 171379"/>
              <a:gd name="connsiteY43" fmla="*/ 99532 h 163122"/>
              <a:gd name="connsiteX44" fmla="*/ 14693 w 171379"/>
              <a:gd name="connsiteY44" fmla="*/ 101033 h 163122"/>
              <a:gd name="connsiteX45" fmla="*/ 7193 w 171379"/>
              <a:gd name="connsiteY45" fmla="*/ 108533 h 163122"/>
              <a:gd name="connsiteX46" fmla="*/ 14693 w 171379"/>
              <a:gd name="connsiteY46" fmla="*/ 116033 h 163122"/>
              <a:gd name="connsiteX47" fmla="*/ 33856 w 171379"/>
              <a:gd name="connsiteY47" fmla="*/ 112380 h 163122"/>
              <a:gd name="connsiteX48" fmla="*/ 37096 w 171379"/>
              <a:gd name="connsiteY48" fmla="*/ 116280 h 163122"/>
              <a:gd name="connsiteX49" fmla="*/ 48166 w 171379"/>
              <a:gd name="connsiteY49" fmla="*/ 126165 h 163122"/>
              <a:gd name="connsiteX50" fmla="*/ 41318 w 171379"/>
              <a:gd name="connsiteY50" fmla="*/ 129817 h 163122"/>
              <a:gd name="connsiteX51" fmla="*/ 45301 w 171379"/>
              <a:gd name="connsiteY51" fmla="*/ 144285 h 163122"/>
              <a:gd name="connsiteX52" fmla="*/ 60871 w 171379"/>
              <a:gd name="connsiteY52" fmla="*/ 134348 h 163122"/>
              <a:gd name="connsiteX53" fmla="*/ 74371 w 171379"/>
              <a:gd name="connsiteY53" fmla="*/ 140288 h 163122"/>
              <a:gd name="connsiteX54" fmla="*/ 68858 w 171379"/>
              <a:gd name="connsiteY54" fmla="*/ 151897 h 163122"/>
              <a:gd name="connsiteX55" fmla="*/ 71550 w 171379"/>
              <a:gd name="connsiteY55" fmla="*/ 162157 h 163122"/>
              <a:gd name="connsiteX56" fmla="*/ 71551 w 171379"/>
              <a:gd name="connsiteY56" fmla="*/ 162158 h 163122"/>
              <a:gd name="connsiteX57" fmla="*/ 81811 w 171379"/>
              <a:gd name="connsiteY57" fmla="*/ 159473 h 163122"/>
              <a:gd name="connsiteX58" fmla="*/ 88928 w 171379"/>
              <a:gd name="connsiteY58" fmla="*/ 143723 h 163122"/>
              <a:gd name="connsiteX59" fmla="*/ 99976 w 171379"/>
              <a:gd name="connsiteY59" fmla="*/ 144735 h 163122"/>
              <a:gd name="connsiteX60" fmla="*/ 104903 w 171379"/>
              <a:gd name="connsiteY60" fmla="*/ 144502 h 163122"/>
              <a:gd name="connsiteX61" fmla="*/ 101701 w 171379"/>
              <a:gd name="connsiteY61" fmla="*/ 151838 h 163122"/>
              <a:gd name="connsiteX62" fmla="*/ 104393 w 171379"/>
              <a:gd name="connsiteY62" fmla="*/ 162098 h 163122"/>
              <a:gd name="connsiteX63" fmla="*/ 114653 w 171379"/>
              <a:gd name="connsiteY63" fmla="*/ 159405 h 163122"/>
              <a:gd name="connsiteX64" fmla="*/ 120766 w 171379"/>
              <a:gd name="connsiteY64" fmla="*/ 141240 h 163122"/>
              <a:gd name="connsiteX65" fmla="*/ 137476 w 171379"/>
              <a:gd name="connsiteY65" fmla="*/ 130155 h 163122"/>
              <a:gd name="connsiteX66" fmla="*/ 138503 w 171379"/>
              <a:gd name="connsiteY66" fmla="*/ 139417 h 163122"/>
              <a:gd name="connsiteX67" fmla="*/ 143743 w 171379"/>
              <a:gd name="connsiteY67" fmla="*/ 148639 h 163122"/>
              <a:gd name="connsiteX68" fmla="*/ 143753 w 171379"/>
              <a:gd name="connsiteY68" fmla="*/ 148643 h 163122"/>
              <a:gd name="connsiteX69" fmla="*/ 152978 w 171379"/>
              <a:gd name="connsiteY69" fmla="*/ 143393 h 163122"/>
              <a:gd name="connsiteX70" fmla="*/ 144796 w 171379"/>
              <a:gd name="connsiteY70" fmla="*/ 116700 h 163122"/>
              <a:gd name="connsiteX71" fmla="*/ 146296 w 171379"/>
              <a:gd name="connsiteY71" fmla="*/ 107827 h 163122"/>
              <a:gd name="connsiteX72" fmla="*/ 161903 w 171379"/>
              <a:gd name="connsiteY72" fmla="*/ 107197 h 163122"/>
              <a:gd name="connsiteX73" fmla="*/ 171128 w 171379"/>
              <a:gd name="connsiteY73" fmla="*/ 101948 h 163122"/>
              <a:gd name="connsiteX74" fmla="*/ 165871 w 171379"/>
              <a:gd name="connsiteY74" fmla="*/ 92753 h 163122"/>
              <a:gd name="connsiteX75" fmla="*/ 109771 w 171379"/>
              <a:gd name="connsiteY75" fmla="*/ 128753 h 163122"/>
              <a:gd name="connsiteX76" fmla="*/ 48091 w 171379"/>
              <a:gd name="connsiteY76" fmla="*/ 106050 h 163122"/>
              <a:gd name="connsiteX77" fmla="*/ 33788 w 171379"/>
              <a:gd name="connsiteY77" fmla="*/ 54375 h 163122"/>
              <a:gd name="connsiteX78" fmla="*/ 34163 w 171379"/>
              <a:gd name="connsiteY78" fmla="*/ 53055 h 163122"/>
              <a:gd name="connsiteX79" fmla="*/ 59476 w 171379"/>
              <a:gd name="connsiteY79" fmla="*/ 34065 h 163122"/>
              <a:gd name="connsiteX80" fmla="*/ 59948 w 171379"/>
              <a:gd name="connsiteY80" fmla="*/ 34065 h 163122"/>
              <a:gd name="connsiteX81" fmla="*/ 86476 w 171379"/>
              <a:gd name="connsiteY81" fmla="*/ 55043 h 163122"/>
              <a:gd name="connsiteX82" fmla="*/ 113986 w 171379"/>
              <a:gd name="connsiteY82" fmla="*/ 83903 h 163122"/>
              <a:gd name="connsiteX83" fmla="*/ 131236 w 171379"/>
              <a:gd name="connsiteY83" fmla="*/ 104100 h 163122"/>
              <a:gd name="connsiteX84" fmla="*/ 109771 w 171379"/>
              <a:gd name="connsiteY84" fmla="*/ 128775 h 16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71379" h="163122">
                <a:moveTo>
                  <a:pt x="165871" y="92753"/>
                </a:moveTo>
                <a:cubicBezTo>
                  <a:pt x="158635" y="91568"/>
                  <a:pt x="151246" y="91671"/>
                  <a:pt x="144046" y="93060"/>
                </a:cubicBezTo>
                <a:cubicBezTo>
                  <a:pt x="143204" y="90518"/>
                  <a:pt x="142106" y="88068"/>
                  <a:pt x="140768" y="85747"/>
                </a:cubicBezTo>
                <a:cubicBezTo>
                  <a:pt x="141244" y="85111"/>
                  <a:pt x="141635" y="84415"/>
                  <a:pt x="141931" y="83677"/>
                </a:cubicBezTo>
                <a:cubicBezTo>
                  <a:pt x="142804" y="81588"/>
                  <a:pt x="144650" y="80062"/>
                  <a:pt x="146866" y="79597"/>
                </a:cubicBezTo>
                <a:cubicBezTo>
                  <a:pt x="150861" y="78498"/>
                  <a:pt x="153208" y="74368"/>
                  <a:pt x="152108" y="70372"/>
                </a:cubicBezTo>
                <a:cubicBezTo>
                  <a:pt x="151009" y="66377"/>
                  <a:pt x="146879" y="64030"/>
                  <a:pt x="142883" y="65130"/>
                </a:cubicBezTo>
                <a:cubicBezTo>
                  <a:pt x="137715" y="66522"/>
                  <a:pt x="133238" y="69762"/>
                  <a:pt x="130298" y="74235"/>
                </a:cubicBezTo>
                <a:cubicBezTo>
                  <a:pt x="125601" y="70926"/>
                  <a:pt x="120036" y="69070"/>
                  <a:pt x="114293" y="68895"/>
                </a:cubicBezTo>
                <a:cubicBezTo>
                  <a:pt x="114121" y="68895"/>
                  <a:pt x="113963" y="68835"/>
                  <a:pt x="113791" y="68820"/>
                </a:cubicBezTo>
                <a:cubicBezTo>
                  <a:pt x="115385" y="65581"/>
                  <a:pt x="117774" y="62799"/>
                  <a:pt x="120736" y="60735"/>
                </a:cubicBezTo>
                <a:cubicBezTo>
                  <a:pt x="128693" y="55365"/>
                  <a:pt x="121193" y="42360"/>
                  <a:pt x="113168" y="47782"/>
                </a:cubicBezTo>
                <a:cubicBezTo>
                  <a:pt x="109211" y="50422"/>
                  <a:pt x="105776" y="53771"/>
                  <a:pt x="103036" y="57660"/>
                </a:cubicBezTo>
                <a:cubicBezTo>
                  <a:pt x="102222" y="55576"/>
                  <a:pt x="101536" y="53445"/>
                  <a:pt x="100981" y="51277"/>
                </a:cubicBezTo>
                <a:lnTo>
                  <a:pt x="100981" y="51277"/>
                </a:lnTo>
                <a:cubicBezTo>
                  <a:pt x="99764" y="46564"/>
                  <a:pt x="97769" y="42089"/>
                  <a:pt x="95078" y="38032"/>
                </a:cubicBezTo>
                <a:cubicBezTo>
                  <a:pt x="95328" y="37783"/>
                  <a:pt x="95561" y="37517"/>
                  <a:pt x="95776" y="37238"/>
                </a:cubicBezTo>
                <a:cubicBezTo>
                  <a:pt x="97502" y="34067"/>
                  <a:pt x="100619" y="31894"/>
                  <a:pt x="104191" y="31372"/>
                </a:cubicBezTo>
                <a:cubicBezTo>
                  <a:pt x="108163" y="30242"/>
                  <a:pt x="110498" y="26140"/>
                  <a:pt x="109441" y="22147"/>
                </a:cubicBezTo>
                <a:cubicBezTo>
                  <a:pt x="108274" y="18205"/>
                  <a:pt x="104201" y="15886"/>
                  <a:pt x="100216" y="16897"/>
                </a:cubicBezTo>
                <a:cubicBezTo>
                  <a:pt x="93895" y="18239"/>
                  <a:pt x="88313" y="21916"/>
                  <a:pt x="84586" y="27195"/>
                </a:cubicBezTo>
                <a:cubicBezTo>
                  <a:pt x="82395" y="25627"/>
                  <a:pt x="80060" y="24274"/>
                  <a:pt x="77611" y="23152"/>
                </a:cubicBezTo>
                <a:cubicBezTo>
                  <a:pt x="77968" y="19357"/>
                  <a:pt x="79393" y="15739"/>
                  <a:pt x="81721" y="12720"/>
                </a:cubicBezTo>
                <a:cubicBezTo>
                  <a:pt x="84501" y="9649"/>
                  <a:pt x="84266" y="4906"/>
                  <a:pt x="81195" y="2126"/>
                </a:cubicBezTo>
                <a:cubicBezTo>
                  <a:pt x="78299" y="-497"/>
                  <a:pt x="73874" y="-455"/>
                  <a:pt x="71026" y="2220"/>
                </a:cubicBezTo>
                <a:cubicBezTo>
                  <a:pt x="66793" y="7058"/>
                  <a:pt x="64034" y="13008"/>
                  <a:pt x="63076" y="19365"/>
                </a:cubicBezTo>
                <a:cubicBezTo>
                  <a:pt x="62123" y="19290"/>
                  <a:pt x="61201" y="19110"/>
                  <a:pt x="60233" y="19087"/>
                </a:cubicBezTo>
                <a:cubicBezTo>
                  <a:pt x="57569" y="19052"/>
                  <a:pt x="54908" y="19264"/>
                  <a:pt x="52283" y="19717"/>
                </a:cubicBezTo>
                <a:cubicBezTo>
                  <a:pt x="51491" y="15694"/>
                  <a:pt x="51329" y="11572"/>
                  <a:pt x="51803" y="7500"/>
                </a:cubicBezTo>
                <a:cubicBezTo>
                  <a:pt x="51779" y="3368"/>
                  <a:pt x="48435" y="25"/>
                  <a:pt x="44303" y="0"/>
                </a:cubicBezTo>
                <a:cubicBezTo>
                  <a:pt x="40202" y="95"/>
                  <a:pt x="36899" y="3397"/>
                  <a:pt x="36803" y="7500"/>
                </a:cubicBezTo>
                <a:cubicBezTo>
                  <a:pt x="36202" y="13336"/>
                  <a:pt x="36647" y="19234"/>
                  <a:pt x="38116" y="24915"/>
                </a:cubicBezTo>
                <a:cubicBezTo>
                  <a:pt x="34445" y="27104"/>
                  <a:pt x="31153" y="29872"/>
                  <a:pt x="28366" y="33113"/>
                </a:cubicBezTo>
                <a:cubicBezTo>
                  <a:pt x="25058" y="31164"/>
                  <a:pt x="22153" y="28601"/>
                  <a:pt x="19808" y="25560"/>
                </a:cubicBezTo>
                <a:cubicBezTo>
                  <a:pt x="17645" y="22082"/>
                  <a:pt x="13141" y="20900"/>
                  <a:pt x="9548" y="22867"/>
                </a:cubicBezTo>
                <a:cubicBezTo>
                  <a:pt x="5999" y="24978"/>
                  <a:pt x="4801" y="29546"/>
                  <a:pt x="6856" y="33128"/>
                </a:cubicBezTo>
                <a:cubicBezTo>
                  <a:pt x="10610" y="38336"/>
                  <a:pt x="15347" y="42762"/>
                  <a:pt x="20798" y="46155"/>
                </a:cubicBezTo>
                <a:cubicBezTo>
                  <a:pt x="20468" y="47062"/>
                  <a:pt x="20048" y="47903"/>
                  <a:pt x="19771" y="48840"/>
                </a:cubicBezTo>
                <a:lnTo>
                  <a:pt x="19313" y="50468"/>
                </a:lnTo>
                <a:cubicBezTo>
                  <a:pt x="17876" y="55798"/>
                  <a:pt x="17120" y="61289"/>
                  <a:pt x="17063" y="66810"/>
                </a:cubicBezTo>
                <a:cubicBezTo>
                  <a:pt x="14383" y="66920"/>
                  <a:pt x="11705" y="66531"/>
                  <a:pt x="9166" y="65663"/>
                </a:cubicBezTo>
                <a:cubicBezTo>
                  <a:pt x="-7" y="62595"/>
                  <a:pt x="-3944" y="77078"/>
                  <a:pt x="5183" y="80122"/>
                </a:cubicBezTo>
                <a:cubicBezTo>
                  <a:pt x="9518" y="81541"/>
                  <a:pt x="14093" y="82078"/>
                  <a:pt x="18638" y="81705"/>
                </a:cubicBezTo>
                <a:cubicBezTo>
                  <a:pt x="19996" y="87920"/>
                  <a:pt x="22202" y="93919"/>
                  <a:pt x="25193" y="99532"/>
                </a:cubicBezTo>
                <a:cubicBezTo>
                  <a:pt x="21778" y="100506"/>
                  <a:pt x="18245" y="101011"/>
                  <a:pt x="14693" y="101033"/>
                </a:cubicBezTo>
                <a:cubicBezTo>
                  <a:pt x="10551" y="101033"/>
                  <a:pt x="7193" y="104390"/>
                  <a:pt x="7193" y="108533"/>
                </a:cubicBezTo>
                <a:cubicBezTo>
                  <a:pt x="7193" y="112675"/>
                  <a:pt x="10551" y="116033"/>
                  <a:pt x="14693" y="116033"/>
                </a:cubicBezTo>
                <a:cubicBezTo>
                  <a:pt x="21253" y="116020"/>
                  <a:pt x="27752" y="114781"/>
                  <a:pt x="33856" y="112380"/>
                </a:cubicBezTo>
                <a:cubicBezTo>
                  <a:pt x="34928" y="113685"/>
                  <a:pt x="35926" y="115020"/>
                  <a:pt x="37096" y="116280"/>
                </a:cubicBezTo>
                <a:cubicBezTo>
                  <a:pt x="40503" y="119879"/>
                  <a:pt x="44206" y="123185"/>
                  <a:pt x="48166" y="126165"/>
                </a:cubicBezTo>
                <a:cubicBezTo>
                  <a:pt x="46288" y="128024"/>
                  <a:pt x="43908" y="129292"/>
                  <a:pt x="41318" y="129817"/>
                </a:cubicBezTo>
                <a:cubicBezTo>
                  <a:pt x="31898" y="131940"/>
                  <a:pt x="35888" y="146400"/>
                  <a:pt x="45301" y="144285"/>
                </a:cubicBezTo>
                <a:cubicBezTo>
                  <a:pt x="51470" y="142841"/>
                  <a:pt x="56963" y="139335"/>
                  <a:pt x="60871" y="134348"/>
                </a:cubicBezTo>
                <a:cubicBezTo>
                  <a:pt x="65203" y="136689"/>
                  <a:pt x="69718" y="138675"/>
                  <a:pt x="74371" y="140288"/>
                </a:cubicBezTo>
                <a:cubicBezTo>
                  <a:pt x="73414" y="144517"/>
                  <a:pt x="71531" y="148483"/>
                  <a:pt x="68858" y="151897"/>
                </a:cubicBezTo>
                <a:cubicBezTo>
                  <a:pt x="66769" y="155473"/>
                  <a:pt x="67973" y="160067"/>
                  <a:pt x="71550" y="162157"/>
                </a:cubicBezTo>
                <a:cubicBezTo>
                  <a:pt x="71550" y="162157"/>
                  <a:pt x="71551" y="162158"/>
                  <a:pt x="71551" y="162158"/>
                </a:cubicBezTo>
                <a:cubicBezTo>
                  <a:pt x="75140" y="164143"/>
                  <a:pt x="79655" y="162961"/>
                  <a:pt x="81811" y="159473"/>
                </a:cubicBezTo>
                <a:cubicBezTo>
                  <a:pt x="85339" y="154826"/>
                  <a:pt x="87772" y="149441"/>
                  <a:pt x="88928" y="143723"/>
                </a:cubicBezTo>
                <a:cubicBezTo>
                  <a:pt x="92581" y="144333"/>
                  <a:pt x="96273" y="144672"/>
                  <a:pt x="99976" y="144735"/>
                </a:cubicBezTo>
                <a:cubicBezTo>
                  <a:pt x="101633" y="144735"/>
                  <a:pt x="103268" y="144622"/>
                  <a:pt x="104903" y="144502"/>
                </a:cubicBezTo>
                <a:cubicBezTo>
                  <a:pt x="104146" y="147071"/>
                  <a:pt x="103070" y="149536"/>
                  <a:pt x="101701" y="151838"/>
                </a:cubicBezTo>
                <a:cubicBezTo>
                  <a:pt x="99611" y="155414"/>
                  <a:pt x="100817" y="160008"/>
                  <a:pt x="104393" y="162098"/>
                </a:cubicBezTo>
                <a:cubicBezTo>
                  <a:pt x="107970" y="164187"/>
                  <a:pt x="112564" y="162982"/>
                  <a:pt x="114653" y="159405"/>
                </a:cubicBezTo>
                <a:cubicBezTo>
                  <a:pt x="117932" y="153841"/>
                  <a:pt x="120014" y="147654"/>
                  <a:pt x="120766" y="141240"/>
                </a:cubicBezTo>
                <a:cubicBezTo>
                  <a:pt x="127193" y="139037"/>
                  <a:pt x="132947" y="135220"/>
                  <a:pt x="137476" y="130155"/>
                </a:cubicBezTo>
                <a:cubicBezTo>
                  <a:pt x="139577" y="132785"/>
                  <a:pt x="139977" y="136391"/>
                  <a:pt x="138503" y="139417"/>
                </a:cubicBezTo>
                <a:cubicBezTo>
                  <a:pt x="137404" y="143411"/>
                  <a:pt x="139749" y="147540"/>
                  <a:pt x="143743" y="148639"/>
                </a:cubicBezTo>
                <a:cubicBezTo>
                  <a:pt x="143747" y="148640"/>
                  <a:pt x="143750" y="148642"/>
                  <a:pt x="143753" y="148643"/>
                </a:cubicBezTo>
                <a:cubicBezTo>
                  <a:pt x="147737" y="149637"/>
                  <a:pt x="151799" y="147325"/>
                  <a:pt x="152978" y="143393"/>
                </a:cubicBezTo>
                <a:cubicBezTo>
                  <a:pt x="156618" y="133669"/>
                  <a:pt x="153260" y="122714"/>
                  <a:pt x="144796" y="116700"/>
                </a:cubicBezTo>
                <a:cubicBezTo>
                  <a:pt x="145648" y="113813"/>
                  <a:pt x="146151" y="110834"/>
                  <a:pt x="146296" y="107827"/>
                </a:cubicBezTo>
                <a:cubicBezTo>
                  <a:pt x="151414" y="106648"/>
                  <a:pt x="156707" y="106434"/>
                  <a:pt x="161903" y="107197"/>
                </a:cubicBezTo>
                <a:cubicBezTo>
                  <a:pt x="165884" y="108167"/>
                  <a:pt x="169930" y="105865"/>
                  <a:pt x="171128" y="101948"/>
                </a:cubicBezTo>
                <a:cubicBezTo>
                  <a:pt x="172179" y="97961"/>
                  <a:pt x="169839" y="93869"/>
                  <a:pt x="165871" y="92753"/>
                </a:cubicBezTo>
                <a:close/>
                <a:moveTo>
                  <a:pt x="109771" y="128753"/>
                </a:moveTo>
                <a:cubicBezTo>
                  <a:pt x="86719" y="131873"/>
                  <a:pt x="63619" y="123371"/>
                  <a:pt x="48091" y="106050"/>
                </a:cubicBezTo>
                <a:cubicBezTo>
                  <a:pt x="34526" y="92563"/>
                  <a:pt x="29089" y="72917"/>
                  <a:pt x="33788" y="54375"/>
                </a:cubicBezTo>
                <a:lnTo>
                  <a:pt x="34163" y="53055"/>
                </a:lnTo>
                <a:cubicBezTo>
                  <a:pt x="37209" y="41643"/>
                  <a:pt x="47668" y="33797"/>
                  <a:pt x="59476" y="34065"/>
                </a:cubicBezTo>
                <a:lnTo>
                  <a:pt x="59948" y="34065"/>
                </a:lnTo>
                <a:cubicBezTo>
                  <a:pt x="72569" y="34109"/>
                  <a:pt x="83524" y="42772"/>
                  <a:pt x="86476" y="55043"/>
                </a:cubicBezTo>
                <a:cubicBezTo>
                  <a:pt x="92543" y="78517"/>
                  <a:pt x="104783" y="83700"/>
                  <a:pt x="113986" y="83903"/>
                </a:cubicBezTo>
                <a:cubicBezTo>
                  <a:pt x="123586" y="84113"/>
                  <a:pt x="130433" y="94553"/>
                  <a:pt x="131236" y="104100"/>
                </a:cubicBezTo>
                <a:cubicBezTo>
                  <a:pt x="131783" y="110130"/>
                  <a:pt x="130726" y="124605"/>
                  <a:pt x="109771" y="128775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2" name="图形 81" descr="培养皿 纯色填充">
            <a:extLst>
              <a:ext uri="{FF2B5EF4-FFF2-40B4-BE49-F238E27FC236}">
                <a16:creationId xmlns:a16="http://schemas.microsoft.com/office/drawing/2014/main" id="{6B69964F-8DF6-420C-A216-68E70D9B2EF0}"/>
              </a:ext>
            </a:extLst>
          </p:cNvPr>
          <p:cNvSpPr/>
          <p:nvPr/>
        </p:nvSpPr>
        <p:spPr>
          <a:xfrm>
            <a:off x="875785" y="4648738"/>
            <a:ext cx="46428" cy="31722"/>
          </a:xfrm>
          <a:custGeom>
            <a:avLst/>
            <a:gdLst>
              <a:gd name="connsiteX0" fmla="*/ 40921 w 46428"/>
              <a:gd name="connsiteY0" fmla="*/ 1090 h 31722"/>
              <a:gd name="connsiteX1" fmla="*/ 676 w 46428"/>
              <a:gd name="connsiteY1" fmla="*/ 20222 h 31722"/>
              <a:gd name="connsiteX2" fmla="*/ 13629 w 46428"/>
              <a:gd name="connsiteY2" fmla="*/ 27790 h 31722"/>
              <a:gd name="connsiteX3" fmla="*/ 36931 w 46428"/>
              <a:gd name="connsiteY3" fmla="*/ 15550 h 31722"/>
              <a:gd name="connsiteX4" fmla="*/ 46156 w 46428"/>
              <a:gd name="connsiteY4" fmla="*/ 10315 h 31722"/>
              <a:gd name="connsiteX5" fmla="*/ 40921 w 46428"/>
              <a:gd name="connsiteY5" fmla="*/ 1090 h 3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28" h="31722">
                <a:moveTo>
                  <a:pt x="40921" y="1090"/>
                </a:moveTo>
                <a:cubicBezTo>
                  <a:pt x="24648" y="-3071"/>
                  <a:pt x="7723" y="4975"/>
                  <a:pt x="676" y="20222"/>
                </a:cubicBezTo>
                <a:cubicBezTo>
                  <a:pt x="-3074" y="28990"/>
                  <a:pt x="9819" y="36640"/>
                  <a:pt x="13629" y="27790"/>
                </a:cubicBezTo>
                <a:cubicBezTo>
                  <a:pt x="17250" y="18464"/>
                  <a:pt x="27197" y="13238"/>
                  <a:pt x="36931" y="15550"/>
                </a:cubicBezTo>
                <a:cubicBezTo>
                  <a:pt x="40924" y="16652"/>
                  <a:pt x="45055" y="14308"/>
                  <a:pt x="46156" y="10315"/>
                </a:cubicBezTo>
                <a:cubicBezTo>
                  <a:pt x="47258" y="6322"/>
                  <a:pt x="44914" y="2192"/>
                  <a:pt x="40921" y="109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3" name="图形 81" descr="培养皿 纯色填充">
            <a:extLst>
              <a:ext uri="{FF2B5EF4-FFF2-40B4-BE49-F238E27FC236}">
                <a16:creationId xmlns:a16="http://schemas.microsoft.com/office/drawing/2014/main" id="{6B69964F-8DF6-420C-A216-68E70D9B2EF0}"/>
              </a:ext>
            </a:extLst>
          </p:cNvPr>
          <p:cNvSpPr/>
          <p:nvPr/>
        </p:nvSpPr>
        <p:spPr>
          <a:xfrm>
            <a:off x="725314" y="4454551"/>
            <a:ext cx="570000" cy="570000"/>
          </a:xfrm>
          <a:custGeom>
            <a:avLst/>
            <a:gdLst>
              <a:gd name="connsiteX0" fmla="*/ 285000 w 570000"/>
              <a:gd name="connsiteY0" fmla="*/ 0 h 570000"/>
              <a:gd name="connsiteX1" fmla="*/ 0 w 570000"/>
              <a:gd name="connsiteY1" fmla="*/ 285000 h 570000"/>
              <a:gd name="connsiteX2" fmla="*/ 285000 w 570000"/>
              <a:gd name="connsiteY2" fmla="*/ 570000 h 570000"/>
              <a:gd name="connsiteX3" fmla="*/ 570000 w 570000"/>
              <a:gd name="connsiteY3" fmla="*/ 285000 h 570000"/>
              <a:gd name="connsiteX4" fmla="*/ 285000 w 570000"/>
              <a:gd name="connsiteY4" fmla="*/ 0 h 570000"/>
              <a:gd name="connsiteX5" fmla="*/ 285000 w 570000"/>
              <a:gd name="connsiteY5" fmla="*/ 525000 h 570000"/>
              <a:gd name="connsiteX6" fmla="*/ 45000 w 570000"/>
              <a:gd name="connsiteY6" fmla="*/ 285000 h 570000"/>
              <a:gd name="connsiteX7" fmla="*/ 285000 w 570000"/>
              <a:gd name="connsiteY7" fmla="*/ 45000 h 570000"/>
              <a:gd name="connsiteX8" fmla="*/ 525000 w 570000"/>
              <a:gd name="connsiteY8" fmla="*/ 285000 h 570000"/>
              <a:gd name="connsiteX9" fmla="*/ 285000 w 570000"/>
              <a:gd name="connsiteY9" fmla="*/ 525000 h 5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0000" h="570000">
                <a:moveTo>
                  <a:pt x="285000" y="0"/>
                </a:moveTo>
                <a:cubicBezTo>
                  <a:pt x="127599" y="0"/>
                  <a:pt x="0" y="127599"/>
                  <a:pt x="0" y="285000"/>
                </a:cubicBezTo>
                <a:cubicBezTo>
                  <a:pt x="0" y="442401"/>
                  <a:pt x="127599" y="570000"/>
                  <a:pt x="285000" y="570000"/>
                </a:cubicBezTo>
                <a:cubicBezTo>
                  <a:pt x="442401" y="570000"/>
                  <a:pt x="570000" y="442401"/>
                  <a:pt x="570000" y="285000"/>
                </a:cubicBezTo>
                <a:cubicBezTo>
                  <a:pt x="569822" y="127673"/>
                  <a:pt x="442327" y="178"/>
                  <a:pt x="285000" y="0"/>
                </a:cubicBezTo>
                <a:close/>
                <a:moveTo>
                  <a:pt x="285000" y="525000"/>
                </a:moveTo>
                <a:cubicBezTo>
                  <a:pt x="152452" y="525000"/>
                  <a:pt x="45000" y="417548"/>
                  <a:pt x="45000" y="285000"/>
                </a:cubicBezTo>
                <a:cubicBezTo>
                  <a:pt x="45000" y="152452"/>
                  <a:pt x="152452" y="45000"/>
                  <a:pt x="285000" y="45000"/>
                </a:cubicBezTo>
                <a:cubicBezTo>
                  <a:pt x="417548" y="45000"/>
                  <a:pt x="525000" y="152452"/>
                  <a:pt x="525000" y="285000"/>
                </a:cubicBezTo>
                <a:cubicBezTo>
                  <a:pt x="524852" y="417487"/>
                  <a:pt x="417487" y="524852"/>
                  <a:pt x="285000" y="5250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4" name="图形 81" descr="培养皿 纯色填充">
            <a:extLst>
              <a:ext uri="{FF2B5EF4-FFF2-40B4-BE49-F238E27FC236}">
                <a16:creationId xmlns:a16="http://schemas.microsoft.com/office/drawing/2014/main" id="{6B69964F-8DF6-420C-A216-68E70D9B2EF0}"/>
              </a:ext>
            </a:extLst>
          </p:cNvPr>
          <p:cNvSpPr/>
          <p:nvPr/>
        </p:nvSpPr>
        <p:spPr>
          <a:xfrm>
            <a:off x="785314" y="4514551"/>
            <a:ext cx="450000" cy="450000"/>
          </a:xfrm>
          <a:custGeom>
            <a:avLst/>
            <a:gdLst>
              <a:gd name="connsiteX0" fmla="*/ 225000 w 450000"/>
              <a:gd name="connsiteY0" fmla="*/ 0 h 450000"/>
              <a:gd name="connsiteX1" fmla="*/ 0 w 450000"/>
              <a:gd name="connsiteY1" fmla="*/ 225000 h 450000"/>
              <a:gd name="connsiteX2" fmla="*/ 225000 w 450000"/>
              <a:gd name="connsiteY2" fmla="*/ 450000 h 450000"/>
              <a:gd name="connsiteX3" fmla="*/ 450000 w 450000"/>
              <a:gd name="connsiteY3" fmla="*/ 225000 h 450000"/>
              <a:gd name="connsiteX4" fmla="*/ 225000 w 450000"/>
              <a:gd name="connsiteY4" fmla="*/ 0 h 450000"/>
              <a:gd name="connsiteX5" fmla="*/ 225000 w 450000"/>
              <a:gd name="connsiteY5" fmla="*/ 435000 h 450000"/>
              <a:gd name="connsiteX6" fmla="*/ 15000 w 450000"/>
              <a:gd name="connsiteY6" fmla="*/ 225000 h 450000"/>
              <a:gd name="connsiteX7" fmla="*/ 225000 w 450000"/>
              <a:gd name="connsiteY7" fmla="*/ 15000 h 450000"/>
              <a:gd name="connsiteX8" fmla="*/ 435000 w 450000"/>
              <a:gd name="connsiteY8" fmla="*/ 225000 h 450000"/>
              <a:gd name="connsiteX9" fmla="*/ 225000 w 450000"/>
              <a:gd name="connsiteY9" fmla="*/ 435000 h 4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000" h="450000">
                <a:moveTo>
                  <a:pt x="225000" y="0"/>
                </a:moveTo>
                <a:cubicBezTo>
                  <a:pt x="100736" y="0"/>
                  <a:pt x="0" y="100736"/>
                  <a:pt x="0" y="225000"/>
                </a:cubicBezTo>
                <a:cubicBezTo>
                  <a:pt x="0" y="349264"/>
                  <a:pt x="100736" y="450000"/>
                  <a:pt x="225000" y="450000"/>
                </a:cubicBezTo>
                <a:cubicBezTo>
                  <a:pt x="349264" y="450000"/>
                  <a:pt x="450000" y="349264"/>
                  <a:pt x="450000" y="225000"/>
                </a:cubicBezTo>
                <a:cubicBezTo>
                  <a:pt x="449860" y="100794"/>
                  <a:pt x="349206" y="140"/>
                  <a:pt x="225000" y="0"/>
                </a:cubicBezTo>
                <a:close/>
                <a:moveTo>
                  <a:pt x="225000" y="435000"/>
                </a:moveTo>
                <a:cubicBezTo>
                  <a:pt x="109020" y="435000"/>
                  <a:pt x="15000" y="340980"/>
                  <a:pt x="15000" y="225000"/>
                </a:cubicBezTo>
                <a:cubicBezTo>
                  <a:pt x="15000" y="109020"/>
                  <a:pt x="109020" y="15000"/>
                  <a:pt x="225000" y="15000"/>
                </a:cubicBezTo>
                <a:cubicBezTo>
                  <a:pt x="340980" y="15000"/>
                  <a:pt x="435000" y="109020"/>
                  <a:pt x="435000" y="225000"/>
                </a:cubicBezTo>
                <a:cubicBezTo>
                  <a:pt x="434868" y="340925"/>
                  <a:pt x="340925" y="434868"/>
                  <a:pt x="225000" y="4350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5" name="图形 83" descr="行星 纯色填充">
            <a:extLst>
              <a:ext uri="{FF2B5EF4-FFF2-40B4-BE49-F238E27FC236}">
                <a16:creationId xmlns:a16="http://schemas.microsoft.com/office/drawing/2014/main" id="{7FB56CC9-30AE-4C98-853D-802A6C7170FE}"/>
              </a:ext>
            </a:extLst>
          </p:cNvPr>
          <p:cNvSpPr/>
          <p:nvPr/>
        </p:nvSpPr>
        <p:spPr>
          <a:xfrm>
            <a:off x="1594441" y="4559551"/>
            <a:ext cx="660529" cy="331499"/>
          </a:xfrm>
          <a:custGeom>
            <a:avLst/>
            <a:gdLst>
              <a:gd name="connsiteX0" fmla="*/ 659523 w 660529"/>
              <a:gd name="connsiteY0" fmla="*/ 45000 h 331499"/>
              <a:gd name="connsiteX1" fmla="*/ 615273 w 660529"/>
              <a:gd name="connsiteY1" fmla="*/ 34500 h 331499"/>
              <a:gd name="connsiteX2" fmla="*/ 466022 w 660529"/>
              <a:gd name="connsiteY2" fmla="*/ 63000 h 331499"/>
              <a:gd name="connsiteX3" fmla="*/ 329523 w 660529"/>
              <a:gd name="connsiteY3" fmla="*/ 0 h 331499"/>
              <a:gd name="connsiteX4" fmla="*/ 149522 w 660529"/>
              <a:gd name="connsiteY4" fmla="*/ 180000 h 331499"/>
              <a:gd name="connsiteX5" fmla="*/ 150272 w 660529"/>
              <a:gd name="connsiteY5" fmla="*/ 192000 h 331499"/>
              <a:gd name="connsiteX6" fmla="*/ 1022 w 660529"/>
              <a:gd name="connsiteY6" fmla="*/ 318000 h 331499"/>
              <a:gd name="connsiteX7" fmla="*/ 41522 w 660529"/>
              <a:gd name="connsiteY7" fmla="*/ 331500 h 331499"/>
              <a:gd name="connsiteX8" fmla="*/ 354273 w 660529"/>
              <a:gd name="connsiteY8" fmla="*/ 245250 h 331499"/>
              <a:gd name="connsiteX9" fmla="*/ 659523 w 660529"/>
              <a:gd name="connsiteY9" fmla="*/ 45000 h 331499"/>
              <a:gd name="connsiteX10" fmla="*/ 159273 w 660529"/>
              <a:gd name="connsiteY10" fmla="*/ 238500 h 331499"/>
              <a:gd name="connsiteX11" fmla="*/ 169772 w 660529"/>
              <a:gd name="connsiteY11" fmla="*/ 262500 h 331499"/>
              <a:gd name="connsiteX12" fmla="*/ 88772 w 660529"/>
              <a:gd name="connsiteY12" fmla="*/ 282000 h 331499"/>
              <a:gd name="connsiteX13" fmla="*/ 159273 w 660529"/>
              <a:gd name="connsiteY13" fmla="*/ 238500 h 331499"/>
              <a:gd name="connsiteX14" fmla="*/ 501273 w 660529"/>
              <a:gd name="connsiteY14" fmla="*/ 125250 h 331499"/>
              <a:gd name="connsiteX15" fmla="*/ 492272 w 660529"/>
              <a:gd name="connsiteY15" fmla="*/ 102000 h 331499"/>
              <a:gd name="connsiteX16" fmla="*/ 577773 w 660529"/>
              <a:gd name="connsiteY16" fmla="*/ 82500 h 331499"/>
              <a:gd name="connsiteX17" fmla="*/ 501273 w 660529"/>
              <a:gd name="connsiteY17" fmla="*/ 125250 h 331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60529" h="331499">
                <a:moveTo>
                  <a:pt x="659523" y="45000"/>
                </a:moveTo>
                <a:cubicBezTo>
                  <a:pt x="655773" y="36000"/>
                  <a:pt x="637773" y="34500"/>
                  <a:pt x="615273" y="34500"/>
                </a:cubicBezTo>
                <a:cubicBezTo>
                  <a:pt x="581523" y="34500"/>
                  <a:pt x="529023" y="44250"/>
                  <a:pt x="466022" y="63000"/>
                </a:cubicBezTo>
                <a:cubicBezTo>
                  <a:pt x="433023" y="24000"/>
                  <a:pt x="384273" y="0"/>
                  <a:pt x="329523" y="0"/>
                </a:cubicBezTo>
                <a:cubicBezTo>
                  <a:pt x="229772" y="0"/>
                  <a:pt x="149522" y="80250"/>
                  <a:pt x="149522" y="180000"/>
                </a:cubicBezTo>
                <a:cubicBezTo>
                  <a:pt x="149522" y="184500"/>
                  <a:pt x="149522" y="188250"/>
                  <a:pt x="150272" y="192000"/>
                </a:cubicBezTo>
                <a:cubicBezTo>
                  <a:pt x="52022" y="244500"/>
                  <a:pt x="-8728" y="294000"/>
                  <a:pt x="1022" y="318000"/>
                </a:cubicBezTo>
                <a:cubicBezTo>
                  <a:pt x="4772" y="327000"/>
                  <a:pt x="19022" y="331500"/>
                  <a:pt x="41522" y="331500"/>
                </a:cubicBezTo>
                <a:cubicBezTo>
                  <a:pt x="102272" y="331500"/>
                  <a:pt x="222272" y="299250"/>
                  <a:pt x="354273" y="245250"/>
                </a:cubicBezTo>
                <a:cubicBezTo>
                  <a:pt x="535023" y="171000"/>
                  <a:pt x="673773" y="79500"/>
                  <a:pt x="659523" y="45000"/>
                </a:cubicBezTo>
                <a:close/>
                <a:moveTo>
                  <a:pt x="159273" y="238500"/>
                </a:moveTo>
                <a:cubicBezTo>
                  <a:pt x="162272" y="246750"/>
                  <a:pt x="165272" y="255000"/>
                  <a:pt x="169772" y="262500"/>
                </a:cubicBezTo>
                <a:cubicBezTo>
                  <a:pt x="138272" y="271500"/>
                  <a:pt x="111272" y="277500"/>
                  <a:pt x="88772" y="282000"/>
                </a:cubicBezTo>
                <a:cubicBezTo>
                  <a:pt x="106772" y="269250"/>
                  <a:pt x="130772" y="254250"/>
                  <a:pt x="159273" y="238500"/>
                </a:cubicBezTo>
                <a:close/>
                <a:moveTo>
                  <a:pt x="501273" y="125250"/>
                </a:moveTo>
                <a:cubicBezTo>
                  <a:pt x="499023" y="117000"/>
                  <a:pt x="496022" y="109500"/>
                  <a:pt x="492272" y="102000"/>
                </a:cubicBezTo>
                <a:cubicBezTo>
                  <a:pt x="521523" y="93750"/>
                  <a:pt x="556023" y="86250"/>
                  <a:pt x="577773" y="82500"/>
                </a:cubicBezTo>
                <a:cubicBezTo>
                  <a:pt x="559773" y="94500"/>
                  <a:pt x="528273" y="110250"/>
                  <a:pt x="501273" y="12525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6" name="图形 83" descr="行星 纯色填充">
            <a:extLst>
              <a:ext uri="{FF2B5EF4-FFF2-40B4-BE49-F238E27FC236}">
                <a16:creationId xmlns:a16="http://schemas.microsoft.com/office/drawing/2014/main" id="{7FB56CC9-30AE-4C98-853D-802A6C7170FE}"/>
              </a:ext>
            </a:extLst>
          </p:cNvPr>
          <p:cNvSpPr/>
          <p:nvPr/>
        </p:nvSpPr>
        <p:spPr>
          <a:xfrm>
            <a:off x="1817464" y="4766550"/>
            <a:ext cx="284249" cy="153000"/>
          </a:xfrm>
          <a:custGeom>
            <a:avLst/>
            <a:gdLst>
              <a:gd name="connsiteX0" fmla="*/ 0 w 284249"/>
              <a:gd name="connsiteY0" fmla="*/ 117750 h 153000"/>
              <a:gd name="connsiteX1" fmla="*/ 106500 w 284249"/>
              <a:gd name="connsiteY1" fmla="*/ 153000 h 153000"/>
              <a:gd name="connsiteX2" fmla="*/ 284250 w 284249"/>
              <a:gd name="connsiteY2" fmla="*/ 0 h 153000"/>
              <a:gd name="connsiteX3" fmla="*/ 142500 w 284249"/>
              <a:gd name="connsiteY3" fmla="*/ 66000 h 153000"/>
              <a:gd name="connsiteX4" fmla="*/ 0 w 284249"/>
              <a:gd name="connsiteY4" fmla="*/ 117750 h 1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249" h="153000">
                <a:moveTo>
                  <a:pt x="0" y="117750"/>
                </a:moveTo>
                <a:cubicBezTo>
                  <a:pt x="30000" y="139500"/>
                  <a:pt x="66750" y="153000"/>
                  <a:pt x="106500" y="153000"/>
                </a:cubicBezTo>
                <a:cubicBezTo>
                  <a:pt x="196500" y="153000"/>
                  <a:pt x="271500" y="87000"/>
                  <a:pt x="284250" y="0"/>
                </a:cubicBezTo>
                <a:cubicBezTo>
                  <a:pt x="241500" y="22500"/>
                  <a:pt x="193500" y="45000"/>
                  <a:pt x="142500" y="66000"/>
                </a:cubicBezTo>
                <a:cubicBezTo>
                  <a:pt x="93000" y="86250"/>
                  <a:pt x="45000" y="104250"/>
                  <a:pt x="0" y="11775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7" name="图形 85" descr="运动场 纯色填充">
            <a:extLst>
              <a:ext uri="{FF2B5EF4-FFF2-40B4-BE49-F238E27FC236}">
                <a16:creationId xmlns:a16="http://schemas.microsoft.com/office/drawing/2014/main" id="{039EDC06-E00E-4C64-9526-412B28D9C6EC}"/>
              </a:ext>
            </a:extLst>
          </p:cNvPr>
          <p:cNvSpPr/>
          <p:nvPr/>
        </p:nvSpPr>
        <p:spPr>
          <a:xfrm>
            <a:off x="2493929" y="4438264"/>
            <a:ext cx="690184" cy="601471"/>
          </a:xfrm>
          <a:custGeom>
            <a:avLst/>
            <a:gdLst>
              <a:gd name="connsiteX0" fmla="*/ 172684 w 690184"/>
              <a:gd name="connsiteY0" fmla="*/ 449997 h 601471"/>
              <a:gd name="connsiteX1" fmla="*/ 172684 w 690184"/>
              <a:gd name="connsiteY1" fmla="*/ 601287 h 601471"/>
              <a:gd name="connsiteX2" fmla="*/ 217684 w 690184"/>
              <a:gd name="connsiteY2" fmla="*/ 601287 h 601471"/>
              <a:gd name="connsiteX3" fmla="*/ 217684 w 690184"/>
              <a:gd name="connsiteY3" fmla="*/ 466287 h 601471"/>
              <a:gd name="connsiteX4" fmla="*/ 412684 w 690184"/>
              <a:gd name="connsiteY4" fmla="*/ 466287 h 601471"/>
              <a:gd name="connsiteX5" fmla="*/ 412684 w 690184"/>
              <a:gd name="connsiteY5" fmla="*/ 601287 h 601471"/>
              <a:gd name="connsiteX6" fmla="*/ 457684 w 690184"/>
              <a:gd name="connsiteY6" fmla="*/ 601287 h 601471"/>
              <a:gd name="connsiteX7" fmla="*/ 457684 w 690184"/>
              <a:gd name="connsiteY7" fmla="*/ 449112 h 601471"/>
              <a:gd name="connsiteX8" fmla="*/ 607362 w 690184"/>
              <a:gd name="connsiteY8" fmla="*/ 594904 h 601471"/>
              <a:gd name="connsiteX9" fmla="*/ 623059 w 690184"/>
              <a:gd name="connsiteY9" fmla="*/ 601287 h 601471"/>
              <a:gd name="connsiteX10" fmla="*/ 667684 w 690184"/>
              <a:gd name="connsiteY10" fmla="*/ 601287 h 601471"/>
              <a:gd name="connsiteX11" fmla="*/ 690184 w 690184"/>
              <a:gd name="connsiteY11" fmla="*/ 578787 h 601471"/>
              <a:gd name="connsiteX12" fmla="*/ 667684 w 690184"/>
              <a:gd name="connsiteY12" fmla="*/ 556287 h 601471"/>
              <a:gd name="connsiteX13" fmla="*/ 632209 w 690184"/>
              <a:gd name="connsiteY13" fmla="*/ 556287 h 601471"/>
              <a:gd name="connsiteX14" fmla="*/ 457684 w 690184"/>
              <a:gd name="connsiteY14" fmla="*/ 386299 h 601471"/>
              <a:gd name="connsiteX15" fmla="*/ 457684 w 690184"/>
              <a:gd name="connsiteY15" fmla="*/ 196287 h 601471"/>
              <a:gd name="connsiteX16" fmla="*/ 481474 w 690184"/>
              <a:gd name="connsiteY16" fmla="*/ 196287 h 601471"/>
              <a:gd name="connsiteX17" fmla="*/ 496471 w 690184"/>
              <a:gd name="connsiteY17" fmla="*/ 181284 h 601471"/>
              <a:gd name="connsiteX18" fmla="*/ 492079 w 690184"/>
              <a:gd name="connsiteY18" fmla="*/ 170682 h 601471"/>
              <a:gd name="connsiteX19" fmla="*/ 325789 w 690184"/>
              <a:gd name="connsiteY19" fmla="*/ 4392 h 601471"/>
              <a:gd name="connsiteX20" fmla="*/ 304579 w 690184"/>
              <a:gd name="connsiteY20" fmla="*/ 4392 h 601471"/>
              <a:gd name="connsiteX21" fmla="*/ 138289 w 690184"/>
              <a:gd name="connsiteY21" fmla="*/ 170682 h 601471"/>
              <a:gd name="connsiteX22" fmla="*/ 138292 w 690184"/>
              <a:gd name="connsiteY22" fmla="*/ 191895 h 601471"/>
              <a:gd name="connsiteX23" fmla="*/ 148894 w 690184"/>
              <a:gd name="connsiteY23" fmla="*/ 196287 h 601471"/>
              <a:gd name="connsiteX24" fmla="*/ 172684 w 690184"/>
              <a:gd name="connsiteY24" fmla="*/ 196287 h 601471"/>
              <a:gd name="connsiteX25" fmla="*/ 172684 w 690184"/>
              <a:gd name="connsiteY25" fmla="*/ 246327 h 601471"/>
              <a:gd name="connsiteX26" fmla="*/ 4579 w 690184"/>
              <a:gd name="connsiteY26" fmla="*/ 414432 h 601471"/>
              <a:gd name="connsiteX27" fmla="*/ 4423 w 690184"/>
              <a:gd name="connsiteY27" fmla="*/ 435581 h 601471"/>
              <a:gd name="connsiteX28" fmla="*/ 22684 w 690184"/>
              <a:gd name="connsiteY28" fmla="*/ 437959 h 601471"/>
              <a:gd name="connsiteX29" fmla="*/ 22684 w 690184"/>
              <a:gd name="connsiteY29" fmla="*/ 557577 h 601471"/>
              <a:gd name="connsiteX30" fmla="*/ 4579 w 690184"/>
              <a:gd name="connsiteY30" fmla="*/ 575682 h 601471"/>
              <a:gd name="connsiteX31" fmla="*/ 4211 w 690184"/>
              <a:gd name="connsiteY31" fmla="*/ 596892 h 601471"/>
              <a:gd name="connsiteX32" fmla="*/ 25421 w 690184"/>
              <a:gd name="connsiteY32" fmla="*/ 597261 h 601471"/>
              <a:gd name="connsiteX33" fmla="*/ 25789 w 690184"/>
              <a:gd name="connsiteY33" fmla="*/ 596892 h 601471"/>
              <a:gd name="connsiteX34" fmla="*/ 67684 w 690184"/>
              <a:gd name="connsiteY34" fmla="*/ 393747 h 601471"/>
              <a:gd name="connsiteX35" fmla="*/ 97684 w 690184"/>
              <a:gd name="connsiteY35" fmla="*/ 363747 h 601471"/>
              <a:gd name="connsiteX36" fmla="*/ 97684 w 690184"/>
              <a:gd name="connsiteY36" fmla="*/ 482577 h 601471"/>
              <a:gd name="connsiteX37" fmla="*/ 67684 w 690184"/>
              <a:gd name="connsiteY37" fmla="*/ 512577 h 601471"/>
              <a:gd name="connsiteX38" fmla="*/ 142684 w 690184"/>
              <a:gd name="connsiteY38" fmla="*/ 437577 h 601471"/>
              <a:gd name="connsiteX39" fmla="*/ 142684 w 690184"/>
              <a:gd name="connsiteY39" fmla="*/ 318747 h 601471"/>
              <a:gd name="connsiteX40" fmla="*/ 172684 w 690184"/>
              <a:gd name="connsiteY40" fmla="*/ 288747 h 601471"/>
              <a:gd name="connsiteX41" fmla="*/ 172684 w 690184"/>
              <a:gd name="connsiteY41" fmla="*/ 407577 h 601471"/>
              <a:gd name="connsiteX42" fmla="*/ 315184 w 690184"/>
              <a:gd name="connsiteY42" fmla="*/ 383787 h 601471"/>
              <a:gd name="connsiteX43" fmla="*/ 247684 w 690184"/>
              <a:gd name="connsiteY43" fmla="*/ 316287 h 601471"/>
              <a:gd name="connsiteX44" fmla="*/ 315184 w 690184"/>
              <a:gd name="connsiteY44" fmla="*/ 248787 h 601471"/>
              <a:gd name="connsiteX45" fmla="*/ 382684 w 690184"/>
              <a:gd name="connsiteY45" fmla="*/ 316287 h 601471"/>
              <a:gd name="connsiteX46" fmla="*/ 315184 w 690184"/>
              <a:gd name="connsiteY46" fmla="*/ 383787 h 601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90184" h="601471">
                <a:moveTo>
                  <a:pt x="172684" y="449997"/>
                </a:moveTo>
                <a:lnTo>
                  <a:pt x="172684" y="601287"/>
                </a:lnTo>
                <a:lnTo>
                  <a:pt x="217684" y="601287"/>
                </a:lnTo>
                <a:lnTo>
                  <a:pt x="217684" y="466287"/>
                </a:lnTo>
                <a:lnTo>
                  <a:pt x="412684" y="466287"/>
                </a:lnTo>
                <a:lnTo>
                  <a:pt x="412684" y="601287"/>
                </a:lnTo>
                <a:lnTo>
                  <a:pt x="457684" y="601287"/>
                </a:lnTo>
                <a:lnTo>
                  <a:pt x="457684" y="449112"/>
                </a:lnTo>
                <a:lnTo>
                  <a:pt x="607362" y="594904"/>
                </a:lnTo>
                <a:cubicBezTo>
                  <a:pt x="611563" y="598996"/>
                  <a:pt x="617195" y="601286"/>
                  <a:pt x="623059" y="601287"/>
                </a:cubicBezTo>
                <a:lnTo>
                  <a:pt x="667684" y="601287"/>
                </a:lnTo>
                <a:cubicBezTo>
                  <a:pt x="680111" y="601287"/>
                  <a:pt x="690184" y="591214"/>
                  <a:pt x="690184" y="578787"/>
                </a:cubicBezTo>
                <a:cubicBezTo>
                  <a:pt x="690184" y="566360"/>
                  <a:pt x="680111" y="556287"/>
                  <a:pt x="667684" y="556287"/>
                </a:cubicBezTo>
                <a:lnTo>
                  <a:pt x="632209" y="556287"/>
                </a:lnTo>
                <a:lnTo>
                  <a:pt x="457684" y="386299"/>
                </a:lnTo>
                <a:lnTo>
                  <a:pt x="457684" y="196287"/>
                </a:lnTo>
                <a:lnTo>
                  <a:pt x="481474" y="196287"/>
                </a:lnTo>
                <a:cubicBezTo>
                  <a:pt x="489759" y="196285"/>
                  <a:pt x="496473" y="189568"/>
                  <a:pt x="496471" y="181284"/>
                </a:cubicBezTo>
                <a:cubicBezTo>
                  <a:pt x="496471" y="177307"/>
                  <a:pt x="494890" y="173494"/>
                  <a:pt x="492079" y="170682"/>
                </a:cubicBezTo>
                <a:lnTo>
                  <a:pt x="325789" y="4392"/>
                </a:lnTo>
                <a:cubicBezTo>
                  <a:pt x="319932" y="-1464"/>
                  <a:pt x="310437" y="-1464"/>
                  <a:pt x="304579" y="4392"/>
                </a:cubicBezTo>
                <a:lnTo>
                  <a:pt x="138289" y="170682"/>
                </a:lnTo>
                <a:cubicBezTo>
                  <a:pt x="132433" y="176541"/>
                  <a:pt x="132434" y="186038"/>
                  <a:pt x="138292" y="191895"/>
                </a:cubicBezTo>
                <a:cubicBezTo>
                  <a:pt x="141105" y="194707"/>
                  <a:pt x="144918" y="196286"/>
                  <a:pt x="148894" y="196287"/>
                </a:cubicBezTo>
                <a:lnTo>
                  <a:pt x="172684" y="196287"/>
                </a:lnTo>
                <a:lnTo>
                  <a:pt x="172684" y="246327"/>
                </a:lnTo>
                <a:lnTo>
                  <a:pt x="4579" y="414432"/>
                </a:lnTo>
                <a:cubicBezTo>
                  <a:pt x="-1304" y="420229"/>
                  <a:pt x="-1374" y="429697"/>
                  <a:pt x="4423" y="435581"/>
                </a:cubicBezTo>
                <a:cubicBezTo>
                  <a:pt x="9242" y="440472"/>
                  <a:pt x="16773" y="441453"/>
                  <a:pt x="22684" y="437959"/>
                </a:cubicBezTo>
                <a:lnTo>
                  <a:pt x="22684" y="557577"/>
                </a:lnTo>
                <a:lnTo>
                  <a:pt x="4579" y="575682"/>
                </a:lnTo>
                <a:cubicBezTo>
                  <a:pt x="-1379" y="581437"/>
                  <a:pt x="-1545" y="590933"/>
                  <a:pt x="4211" y="596892"/>
                </a:cubicBezTo>
                <a:cubicBezTo>
                  <a:pt x="9966" y="602851"/>
                  <a:pt x="19462" y="603016"/>
                  <a:pt x="25421" y="597261"/>
                </a:cubicBezTo>
                <a:cubicBezTo>
                  <a:pt x="25546" y="597140"/>
                  <a:pt x="25669" y="597017"/>
                  <a:pt x="25789" y="596892"/>
                </a:cubicBezTo>
                <a:close/>
                <a:moveTo>
                  <a:pt x="67684" y="393747"/>
                </a:moveTo>
                <a:lnTo>
                  <a:pt x="97684" y="363747"/>
                </a:lnTo>
                <a:lnTo>
                  <a:pt x="97684" y="482577"/>
                </a:lnTo>
                <a:lnTo>
                  <a:pt x="67684" y="512577"/>
                </a:lnTo>
                <a:close/>
                <a:moveTo>
                  <a:pt x="142684" y="437577"/>
                </a:moveTo>
                <a:lnTo>
                  <a:pt x="142684" y="318747"/>
                </a:lnTo>
                <a:lnTo>
                  <a:pt x="172684" y="288747"/>
                </a:lnTo>
                <a:lnTo>
                  <a:pt x="172684" y="407577"/>
                </a:lnTo>
                <a:close/>
                <a:moveTo>
                  <a:pt x="315184" y="383787"/>
                </a:moveTo>
                <a:cubicBezTo>
                  <a:pt x="277905" y="383787"/>
                  <a:pt x="247684" y="353566"/>
                  <a:pt x="247684" y="316287"/>
                </a:cubicBezTo>
                <a:cubicBezTo>
                  <a:pt x="247684" y="279007"/>
                  <a:pt x="277905" y="248787"/>
                  <a:pt x="315184" y="248787"/>
                </a:cubicBezTo>
                <a:cubicBezTo>
                  <a:pt x="352464" y="248787"/>
                  <a:pt x="382684" y="279007"/>
                  <a:pt x="382684" y="316287"/>
                </a:cubicBezTo>
                <a:cubicBezTo>
                  <a:pt x="382684" y="353566"/>
                  <a:pt x="352464" y="383787"/>
                  <a:pt x="315184" y="383787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9" name="图形 87" descr="金字塔形状 纯色填充">
            <a:extLst>
              <a:ext uri="{FF2B5EF4-FFF2-40B4-BE49-F238E27FC236}">
                <a16:creationId xmlns:a16="http://schemas.microsoft.com/office/drawing/2014/main" id="{83EA6C37-7C6F-4E19-BF6F-2A47B5ABB76B}"/>
              </a:ext>
            </a:extLst>
          </p:cNvPr>
          <p:cNvSpPr/>
          <p:nvPr/>
        </p:nvSpPr>
        <p:spPr>
          <a:xfrm>
            <a:off x="3408514" y="4416428"/>
            <a:ext cx="689767" cy="624765"/>
          </a:xfrm>
          <a:custGeom>
            <a:avLst/>
            <a:gdLst>
              <a:gd name="connsiteX0" fmla="*/ 343560 w 689767"/>
              <a:gd name="connsiteY0" fmla="*/ 0 h 624765"/>
              <a:gd name="connsiteX1" fmla="*/ 0 w 689767"/>
              <a:gd name="connsiteY1" fmla="*/ 415868 h 624765"/>
              <a:gd name="connsiteX2" fmla="*/ 196620 w 689767"/>
              <a:gd name="connsiteY2" fmla="*/ 624765 h 624765"/>
              <a:gd name="connsiteX3" fmla="*/ 689768 w 689767"/>
              <a:gd name="connsiteY3" fmla="*/ 540578 h 624765"/>
              <a:gd name="connsiteX4" fmla="*/ 350693 w 689767"/>
              <a:gd name="connsiteY4" fmla="*/ 94590 h 624765"/>
              <a:gd name="connsiteX5" fmla="*/ 615233 w 689767"/>
              <a:gd name="connsiteY5" fmla="*/ 507623 h 624765"/>
              <a:gd name="connsiteX6" fmla="*/ 234668 w 689767"/>
              <a:gd name="connsiteY6" fmla="*/ 572625 h 624765"/>
              <a:gd name="connsiteX7" fmla="*/ 296325 w 689767"/>
              <a:gd name="connsiteY7" fmla="*/ 127830 h 624765"/>
              <a:gd name="connsiteX8" fmla="*/ 192668 w 689767"/>
              <a:gd name="connsiteY8" fmla="*/ 554873 h 624765"/>
              <a:gd name="connsiteX9" fmla="*/ 60000 w 689767"/>
              <a:gd name="connsiteY9" fmla="*/ 413925 h 62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9767" h="624765">
                <a:moveTo>
                  <a:pt x="343560" y="0"/>
                </a:moveTo>
                <a:lnTo>
                  <a:pt x="0" y="415868"/>
                </a:lnTo>
                <a:lnTo>
                  <a:pt x="196620" y="624765"/>
                </a:lnTo>
                <a:lnTo>
                  <a:pt x="689768" y="540578"/>
                </a:lnTo>
                <a:close/>
                <a:moveTo>
                  <a:pt x="350693" y="94590"/>
                </a:moveTo>
                <a:lnTo>
                  <a:pt x="615233" y="507623"/>
                </a:lnTo>
                <a:lnTo>
                  <a:pt x="234668" y="572625"/>
                </a:lnTo>
                <a:close/>
                <a:moveTo>
                  <a:pt x="296325" y="127830"/>
                </a:moveTo>
                <a:lnTo>
                  <a:pt x="192668" y="554873"/>
                </a:lnTo>
                <a:lnTo>
                  <a:pt x="60000" y="413925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0" name="图形 87" descr="金字塔形状 纯色填充">
            <a:extLst>
              <a:ext uri="{FF2B5EF4-FFF2-40B4-BE49-F238E27FC236}">
                <a16:creationId xmlns:a16="http://schemas.microsoft.com/office/drawing/2014/main" id="{9FDB1B69-310C-442F-90A6-E08837DC5AB3}"/>
              </a:ext>
            </a:extLst>
          </p:cNvPr>
          <p:cNvSpPr/>
          <p:nvPr/>
        </p:nvSpPr>
        <p:spPr>
          <a:xfrm rot="18092621">
            <a:off x="3835648" y="4794580"/>
            <a:ext cx="15003" cy="29991"/>
          </a:xfrm>
          <a:custGeom>
            <a:avLst/>
            <a:gdLst>
              <a:gd name="connsiteX0" fmla="*/ 0 w 15003"/>
              <a:gd name="connsiteY0" fmla="*/ 0 h 29991"/>
              <a:gd name="connsiteX1" fmla="*/ 15003 w 15003"/>
              <a:gd name="connsiteY1" fmla="*/ 0 h 29991"/>
              <a:gd name="connsiteX2" fmla="*/ 15003 w 15003"/>
              <a:gd name="connsiteY2" fmla="*/ 29992 h 29991"/>
              <a:gd name="connsiteX3" fmla="*/ 0 w 15003"/>
              <a:gd name="connsiteY3" fmla="*/ 29992 h 2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3" h="29991">
                <a:moveTo>
                  <a:pt x="0" y="0"/>
                </a:moveTo>
                <a:lnTo>
                  <a:pt x="15003" y="0"/>
                </a:lnTo>
                <a:lnTo>
                  <a:pt x="15003" y="29992"/>
                </a:lnTo>
                <a:lnTo>
                  <a:pt x="0" y="29992"/>
                </a:lnTo>
                <a:close/>
              </a:path>
            </a:pathLst>
          </a:custGeom>
          <a:solidFill>
            <a:srgbClr val="000000"/>
          </a:solidFill>
          <a:ln w="743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1" name="图形 87" descr="金字塔形状 纯色填充">
            <a:extLst>
              <a:ext uri="{FF2B5EF4-FFF2-40B4-BE49-F238E27FC236}">
                <a16:creationId xmlns:a16="http://schemas.microsoft.com/office/drawing/2014/main" id="{F2E36B50-7E9C-484B-BC95-30E8FA346BD7}"/>
              </a:ext>
            </a:extLst>
          </p:cNvPr>
          <p:cNvSpPr/>
          <p:nvPr/>
        </p:nvSpPr>
        <p:spPr>
          <a:xfrm rot="21113652">
            <a:off x="3783893" y="4714804"/>
            <a:ext cx="14999" cy="29999"/>
          </a:xfrm>
          <a:custGeom>
            <a:avLst/>
            <a:gdLst>
              <a:gd name="connsiteX0" fmla="*/ 0 w 14999"/>
              <a:gd name="connsiteY0" fmla="*/ 0 h 29999"/>
              <a:gd name="connsiteX1" fmla="*/ 15000 w 14999"/>
              <a:gd name="connsiteY1" fmla="*/ 0 h 29999"/>
              <a:gd name="connsiteX2" fmla="*/ 15000 w 14999"/>
              <a:gd name="connsiteY2" fmla="*/ 30000 h 29999"/>
              <a:gd name="connsiteX3" fmla="*/ 0 w 14999"/>
              <a:gd name="connsiteY3" fmla="*/ 30000 h 2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99" h="29999">
                <a:moveTo>
                  <a:pt x="0" y="0"/>
                </a:moveTo>
                <a:lnTo>
                  <a:pt x="15000" y="0"/>
                </a:lnTo>
                <a:lnTo>
                  <a:pt x="15000" y="3000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2" name="图形 87" descr="金字塔形状 纯色填充">
            <a:extLst>
              <a:ext uri="{FF2B5EF4-FFF2-40B4-BE49-F238E27FC236}">
                <a16:creationId xmlns:a16="http://schemas.microsoft.com/office/drawing/2014/main" id="{48BA5316-6069-4AE1-B884-64A036CC78E7}"/>
              </a:ext>
            </a:extLst>
          </p:cNvPr>
          <p:cNvSpPr/>
          <p:nvPr/>
        </p:nvSpPr>
        <p:spPr>
          <a:xfrm rot="18092621">
            <a:off x="3880381" y="4822050"/>
            <a:ext cx="15003" cy="29991"/>
          </a:xfrm>
          <a:custGeom>
            <a:avLst/>
            <a:gdLst>
              <a:gd name="connsiteX0" fmla="*/ 0 w 15003"/>
              <a:gd name="connsiteY0" fmla="*/ 0 h 29991"/>
              <a:gd name="connsiteX1" fmla="*/ 15003 w 15003"/>
              <a:gd name="connsiteY1" fmla="*/ 0 h 29991"/>
              <a:gd name="connsiteX2" fmla="*/ 15003 w 15003"/>
              <a:gd name="connsiteY2" fmla="*/ 29992 h 29991"/>
              <a:gd name="connsiteX3" fmla="*/ 0 w 15003"/>
              <a:gd name="connsiteY3" fmla="*/ 29992 h 2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3" h="29991">
                <a:moveTo>
                  <a:pt x="0" y="0"/>
                </a:moveTo>
                <a:lnTo>
                  <a:pt x="15003" y="0"/>
                </a:lnTo>
                <a:lnTo>
                  <a:pt x="15003" y="29992"/>
                </a:lnTo>
                <a:lnTo>
                  <a:pt x="0" y="29992"/>
                </a:lnTo>
                <a:close/>
              </a:path>
            </a:pathLst>
          </a:custGeom>
          <a:solidFill>
            <a:srgbClr val="000000"/>
          </a:solidFill>
          <a:ln w="743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3" name="图形 87" descr="金字塔形状 纯色填充">
            <a:extLst>
              <a:ext uri="{FF2B5EF4-FFF2-40B4-BE49-F238E27FC236}">
                <a16:creationId xmlns:a16="http://schemas.microsoft.com/office/drawing/2014/main" id="{A20D2134-7D94-4D3D-8B49-A9C0CE5EFE7E}"/>
              </a:ext>
            </a:extLst>
          </p:cNvPr>
          <p:cNvSpPr/>
          <p:nvPr/>
        </p:nvSpPr>
        <p:spPr>
          <a:xfrm rot="18092281">
            <a:off x="3970022" y="4876777"/>
            <a:ext cx="14999" cy="29999"/>
          </a:xfrm>
          <a:custGeom>
            <a:avLst/>
            <a:gdLst>
              <a:gd name="connsiteX0" fmla="*/ 0 w 14999"/>
              <a:gd name="connsiteY0" fmla="*/ 0 h 29999"/>
              <a:gd name="connsiteX1" fmla="*/ 15000 w 14999"/>
              <a:gd name="connsiteY1" fmla="*/ 0 h 29999"/>
              <a:gd name="connsiteX2" fmla="*/ 15000 w 14999"/>
              <a:gd name="connsiteY2" fmla="*/ 30000 h 29999"/>
              <a:gd name="connsiteX3" fmla="*/ 0 w 14999"/>
              <a:gd name="connsiteY3" fmla="*/ 30000 h 2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99" h="29999">
                <a:moveTo>
                  <a:pt x="0" y="0"/>
                </a:moveTo>
                <a:lnTo>
                  <a:pt x="15000" y="0"/>
                </a:lnTo>
                <a:lnTo>
                  <a:pt x="15000" y="3000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4" name="图形 87" descr="金字塔形状 纯色填充">
            <a:extLst>
              <a:ext uri="{FF2B5EF4-FFF2-40B4-BE49-F238E27FC236}">
                <a16:creationId xmlns:a16="http://schemas.microsoft.com/office/drawing/2014/main" id="{207697BA-667F-43F1-9C2C-BF56E53EB304}"/>
              </a:ext>
            </a:extLst>
          </p:cNvPr>
          <p:cNvSpPr/>
          <p:nvPr/>
        </p:nvSpPr>
        <p:spPr>
          <a:xfrm rot="18092621">
            <a:off x="3925142" y="4849615"/>
            <a:ext cx="14995" cy="29998"/>
          </a:xfrm>
          <a:custGeom>
            <a:avLst/>
            <a:gdLst>
              <a:gd name="connsiteX0" fmla="*/ 0 w 14995"/>
              <a:gd name="connsiteY0" fmla="*/ 0 h 29998"/>
              <a:gd name="connsiteX1" fmla="*/ 14996 w 14995"/>
              <a:gd name="connsiteY1" fmla="*/ 0 h 29998"/>
              <a:gd name="connsiteX2" fmla="*/ 14996 w 14995"/>
              <a:gd name="connsiteY2" fmla="*/ 29999 h 29998"/>
              <a:gd name="connsiteX3" fmla="*/ 0 w 14995"/>
              <a:gd name="connsiteY3" fmla="*/ 29999 h 2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95" h="29998">
                <a:moveTo>
                  <a:pt x="0" y="0"/>
                </a:moveTo>
                <a:lnTo>
                  <a:pt x="14996" y="0"/>
                </a:lnTo>
                <a:lnTo>
                  <a:pt x="14996" y="29999"/>
                </a:lnTo>
                <a:lnTo>
                  <a:pt x="0" y="29999"/>
                </a:lnTo>
                <a:close/>
              </a:path>
            </a:pathLst>
          </a:custGeom>
          <a:solidFill>
            <a:srgbClr val="000000"/>
          </a:solidFill>
          <a:ln w="743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5" name="图形 87" descr="金字塔形状 纯色填充">
            <a:extLst>
              <a:ext uri="{FF2B5EF4-FFF2-40B4-BE49-F238E27FC236}">
                <a16:creationId xmlns:a16="http://schemas.microsoft.com/office/drawing/2014/main" id="{3812E4E0-7535-4C1C-BCEF-ACCBF2E73B30}"/>
              </a:ext>
            </a:extLst>
          </p:cNvPr>
          <p:cNvSpPr/>
          <p:nvPr/>
        </p:nvSpPr>
        <p:spPr>
          <a:xfrm rot="21113652">
            <a:off x="3776467" y="4662835"/>
            <a:ext cx="14999" cy="29999"/>
          </a:xfrm>
          <a:custGeom>
            <a:avLst/>
            <a:gdLst>
              <a:gd name="connsiteX0" fmla="*/ 0 w 14999"/>
              <a:gd name="connsiteY0" fmla="*/ 0 h 29999"/>
              <a:gd name="connsiteX1" fmla="*/ 15000 w 14999"/>
              <a:gd name="connsiteY1" fmla="*/ 0 h 29999"/>
              <a:gd name="connsiteX2" fmla="*/ 15000 w 14999"/>
              <a:gd name="connsiteY2" fmla="*/ 30000 h 29999"/>
              <a:gd name="connsiteX3" fmla="*/ 0 w 14999"/>
              <a:gd name="connsiteY3" fmla="*/ 30000 h 2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99" h="29999">
                <a:moveTo>
                  <a:pt x="0" y="0"/>
                </a:moveTo>
                <a:lnTo>
                  <a:pt x="15000" y="0"/>
                </a:lnTo>
                <a:lnTo>
                  <a:pt x="15000" y="3000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6" name="图形 87" descr="金字塔形状 纯色填充">
            <a:extLst>
              <a:ext uri="{FF2B5EF4-FFF2-40B4-BE49-F238E27FC236}">
                <a16:creationId xmlns:a16="http://schemas.microsoft.com/office/drawing/2014/main" id="{CAB025C7-849A-4E35-A694-98D81DAF02AE}"/>
              </a:ext>
            </a:extLst>
          </p:cNvPr>
          <p:cNvSpPr/>
          <p:nvPr/>
        </p:nvSpPr>
        <p:spPr>
          <a:xfrm>
            <a:off x="3789296" y="4765838"/>
            <a:ext cx="25942" cy="30352"/>
          </a:xfrm>
          <a:custGeom>
            <a:avLst/>
            <a:gdLst>
              <a:gd name="connsiteX0" fmla="*/ 2685 w 25942"/>
              <a:gd name="connsiteY0" fmla="*/ 20895 h 30352"/>
              <a:gd name="connsiteX1" fmla="*/ 18097 w 25942"/>
              <a:gd name="connsiteY1" fmla="*/ 30352 h 30352"/>
              <a:gd name="connsiteX2" fmla="*/ 25942 w 25942"/>
              <a:gd name="connsiteY2" fmla="*/ 17565 h 30352"/>
              <a:gd name="connsiteX3" fmla="*/ 16545 w 25942"/>
              <a:gd name="connsiteY3" fmla="*/ 11797 h 30352"/>
              <a:gd name="connsiteX4" fmla="*/ 14857 w 25942"/>
              <a:gd name="connsiteY4" fmla="*/ 0 h 30352"/>
              <a:gd name="connsiteX5" fmla="*/ 0 w 25942"/>
              <a:gd name="connsiteY5" fmla="*/ 2115 h 30352"/>
              <a:gd name="connsiteX6" fmla="*/ 2685 w 25942"/>
              <a:gd name="connsiteY6" fmla="*/ 20895 h 3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42" h="30352">
                <a:moveTo>
                  <a:pt x="2685" y="20895"/>
                </a:moveTo>
                <a:lnTo>
                  <a:pt x="18097" y="30352"/>
                </a:lnTo>
                <a:lnTo>
                  <a:pt x="25942" y="17565"/>
                </a:lnTo>
                <a:lnTo>
                  <a:pt x="16545" y="11797"/>
                </a:lnTo>
                <a:lnTo>
                  <a:pt x="14857" y="0"/>
                </a:lnTo>
                <a:lnTo>
                  <a:pt x="0" y="2115"/>
                </a:lnTo>
                <a:lnTo>
                  <a:pt x="2685" y="20895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7" name="图形 87" descr="金字塔形状 纯色填充">
            <a:extLst>
              <a:ext uri="{FF2B5EF4-FFF2-40B4-BE49-F238E27FC236}">
                <a16:creationId xmlns:a16="http://schemas.microsoft.com/office/drawing/2014/main" id="{B1C7E07B-F615-47D5-80FB-90F59A36B613}"/>
              </a:ext>
            </a:extLst>
          </p:cNvPr>
          <p:cNvSpPr/>
          <p:nvPr/>
        </p:nvSpPr>
        <p:spPr>
          <a:xfrm rot="21111601">
            <a:off x="3761641" y="4558856"/>
            <a:ext cx="15007" cy="29999"/>
          </a:xfrm>
          <a:custGeom>
            <a:avLst/>
            <a:gdLst>
              <a:gd name="connsiteX0" fmla="*/ 0 w 15007"/>
              <a:gd name="connsiteY0" fmla="*/ 0 h 29999"/>
              <a:gd name="connsiteX1" fmla="*/ 15007 w 15007"/>
              <a:gd name="connsiteY1" fmla="*/ 0 h 29999"/>
              <a:gd name="connsiteX2" fmla="*/ 15007 w 15007"/>
              <a:gd name="connsiteY2" fmla="*/ 30000 h 29999"/>
              <a:gd name="connsiteX3" fmla="*/ 0 w 15007"/>
              <a:gd name="connsiteY3" fmla="*/ 30000 h 2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7" h="29999">
                <a:moveTo>
                  <a:pt x="0" y="0"/>
                </a:moveTo>
                <a:lnTo>
                  <a:pt x="15007" y="0"/>
                </a:lnTo>
                <a:lnTo>
                  <a:pt x="15007" y="3000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8" name="图形 87" descr="金字塔形状 纯色填充">
            <a:extLst>
              <a:ext uri="{FF2B5EF4-FFF2-40B4-BE49-F238E27FC236}">
                <a16:creationId xmlns:a16="http://schemas.microsoft.com/office/drawing/2014/main" id="{45CE629B-C450-4CEA-B394-AEC730049E46}"/>
              </a:ext>
            </a:extLst>
          </p:cNvPr>
          <p:cNvSpPr/>
          <p:nvPr/>
        </p:nvSpPr>
        <p:spPr>
          <a:xfrm rot="21111719">
            <a:off x="3769069" y="4610830"/>
            <a:ext cx="15007" cy="30000"/>
          </a:xfrm>
          <a:custGeom>
            <a:avLst/>
            <a:gdLst>
              <a:gd name="connsiteX0" fmla="*/ 0 w 15007"/>
              <a:gd name="connsiteY0" fmla="*/ 0 h 30000"/>
              <a:gd name="connsiteX1" fmla="*/ 15008 w 15007"/>
              <a:gd name="connsiteY1" fmla="*/ 0 h 30000"/>
              <a:gd name="connsiteX2" fmla="*/ 15008 w 15007"/>
              <a:gd name="connsiteY2" fmla="*/ 30000 h 30000"/>
              <a:gd name="connsiteX3" fmla="*/ 0 w 15007"/>
              <a:gd name="connsiteY3" fmla="*/ 30000 h 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7" h="30000">
                <a:moveTo>
                  <a:pt x="0" y="0"/>
                </a:moveTo>
                <a:lnTo>
                  <a:pt x="15008" y="0"/>
                </a:lnTo>
                <a:lnTo>
                  <a:pt x="15008" y="3000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9" name="图形 87" descr="金字塔形状 纯色填充">
            <a:extLst>
              <a:ext uri="{FF2B5EF4-FFF2-40B4-BE49-F238E27FC236}">
                <a16:creationId xmlns:a16="http://schemas.microsoft.com/office/drawing/2014/main" id="{127A87AB-83F1-4632-831F-8BB1A660B8BF}"/>
              </a:ext>
            </a:extLst>
          </p:cNvPr>
          <p:cNvSpPr/>
          <p:nvPr/>
        </p:nvSpPr>
        <p:spPr>
          <a:xfrm rot="21145441">
            <a:off x="3541451" y="4810281"/>
            <a:ext cx="30000" cy="15000"/>
          </a:xfrm>
          <a:custGeom>
            <a:avLst/>
            <a:gdLst>
              <a:gd name="connsiteX0" fmla="*/ 0 w 30000"/>
              <a:gd name="connsiteY0" fmla="*/ 0 h 15000"/>
              <a:gd name="connsiteX1" fmla="*/ 30000 w 30000"/>
              <a:gd name="connsiteY1" fmla="*/ 0 h 15000"/>
              <a:gd name="connsiteX2" fmla="*/ 30000 w 30000"/>
              <a:gd name="connsiteY2" fmla="*/ 15000 h 15000"/>
              <a:gd name="connsiteX3" fmla="*/ 0 w 30000"/>
              <a:gd name="connsiteY3" fmla="*/ 15000 h 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0" h="15000">
                <a:moveTo>
                  <a:pt x="0" y="0"/>
                </a:moveTo>
                <a:lnTo>
                  <a:pt x="30000" y="0"/>
                </a:lnTo>
                <a:lnTo>
                  <a:pt x="30000" y="15000"/>
                </a:lnTo>
                <a:lnTo>
                  <a:pt x="0" y="1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0" name="图形 87" descr="金字塔形状 纯色填充">
            <a:extLst>
              <a:ext uri="{FF2B5EF4-FFF2-40B4-BE49-F238E27FC236}">
                <a16:creationId xmlns:a16="http://schemas.microsoft.com/office/drawing/2014/main" id="{14274C0F-1FC3-4796-86D7-D41280746FAE}"/>
              </a:ext>
            </a:extLst>
          </p:cNvPr>
          <p:cNvSpPr/>
          <p:nvPr/>
        </p:nvSpPr>
        <p:spPr>
          <a:xfrm rot="21145441">
            <a:off x="3489406" y="4817232"/>
            <a:ext cx="30000" cy="15000"/>
          </a:xfrm>
          <a:custGeom>
            <a:avLst/>
            <a:gdLst>
              <a:gd name="connsiteX0" fmla="*/ 0 w 30000"/>
              <a:gd name="connsiteY0" fmla="*/ 0 h 15000"/>
              <a:gd name="connsiteX1" fmla="*/ 30000 w 30000"/>
              <a:gd name="connsiteY1" fmla="*/ 0 h 15000"/>
              <a:gd name="connsiteX2" fmla="*/ 30000 w 30000"/>
              <a:gd name="connsiteY2" fmla="*/ 15000 h 15000"/>
              <a:gd name="connsiteX3" fmla="*/ 0 w 30000"/>
              <a:gd name="connsiteY3" fmla="*/ 15000 h 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0" h="15000">
                <a:moveTo>
                  <a:pt x="0" y="0"/>
                </a:moveTo>
                <a:lnTo>
                  <a:pt x="30000" y="0"/>
                </a:lnTo>
                <a:lnTo>
                  <a:pt x="30000" y="15000"/>
                </a:lnTo>
                <a:lnTo>
                  <a:pt x="0" y="1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1" name="图形 87" descr="金字塔形状 纯色填充">
            <a:extLst>
              <a:ext uri="{FF2B5EF4-FFF2-40B4-BE49-F238E27FC236}">
                <a16:creationId xmlns:a16="http://schemas.microsoft.com/office/drawing/2014/main" id="{0DBB4970-E87C-4312-9658-FA2C438E6D4D}"/>
              </a:ext>
            </a:extLst>
          </p:cNvPr>
          <p:cNvSpPr/>
          <p:nvPr/>
        </p:nvSpPr>
        <p:spPr>
          <a:xfrm rot="21145441">
            <a:off x="3593482" y="4803346"/>
            <a:ext cx="30000" cy="15000"/>
          </a:xfrm>
          <a:custGeom>
            <a:avLst/>
            <a:gdLst>
              <a:gd name="connsiteX0" fmla="*/ 0 w 30000"/>
              <a:gd name="connsiteY0" fmla="*/ 0 h 15000"/>
              <a:gd name="connsiteX1" fmla="*/ 30000 w 30000"/>
              <a:gd name="connsiteY1" fmla="*/ 0 h 15000"/>
              <a:gd name="connsiteX2" fmla="*/ 30000 w 30000"/>
              <a:gd name="connsiteY2" fmla="*/ 15000 h 15000"/>
              <a:gd name="connsiteX3" fmla="*/ 0 w 30000"/>
              <a:gd name="connsiteY3" fmla="*/ 15000 h 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0" h="15000">
                <a:moveTo>
                  <a:pt x="0" y="0"/>
                </a:moveTo>
                <a:lnTo>
                  <a:pt x="30000" y="0"/>
                </a:lnTo>
                <a:lnTo>
                  <a:pt x="30000" y="15000"/>
                </a:lnTo>
                <a:lnTo>
                  <a:pt x="0" y="1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2" name="图形 87" descr="金字塔形状 纯色填充">
            <a:extLst>
              <a:ext uri="{FF2B5EF4-FFF2-40B4-BE49-F238E27FC236}">
                <a16:creationId xmlns:a16="http://schemas.microsoft.com/office/drawing/2014/main" id="{3CFB4EC3-FEB0-4EA9-8D40-AD4E8402DB6E}"/>
              </a:ext>
            </a:extLst>
          </p:cNvPr>
          <p:cNvSpPr/>
          <p:nvPr/>
        </p:nvSpPr>
        <p:spPr>
          <a:xfrm rot="21145441">
            <a:off x="3749613" y="4782531"/>
            <a:ext cx="30000" cy="15000"/>
          </a:xfrm>
          <a:custGeom>
            <a:avLst/>
            <a:gdLst>
              <a:gd name="connsiteX0" fmla="*/ 0 w 30000"/>
              <a:gd name="connsiteY0" fmla="*/ 0 h 15000"/>
              <a:gd name="connsiteX1" fmla="*/ 30000 w 30000"/>
              <a:gd name="connsiteY1" fmla="*/ 0 h 15000"/>
              <a:gd name="connsiteX2" fmla="*/ 30000 w 30000"/>
              <a:gd name="connsiteY2" fmla="*/ 15000 h 15000"/>
              <a:gd name="connsiteX3" fmla="*/ 0 w 30000"/>
              <a:gd name="connsiteY3" fmla="*/ 15000 h 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0" h="15000">
                <a:moveTo>
                  <a:pt x="0" y="0"/>
                </a:moveTo>
                <a:lnTo>
                  <a:pt x="30000" y="0"/>
                </a:lnTo>
                <a:lnTo>
                  <a:pt x="30000" y="15000"/>
                </a:lnTo>
                <a:lnTo>
                  <a:pt x="0" y="1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3" name="图形 87" descr="金字塔形状 纯色填充">
            <a:extLst>
              <a:ext uri="{FF2B5EF4-FFF2-40B4-BE49-F238E27FC236}">
                <a16:creationId xmlns:a16="http://schemas.microsoft.com/office/drawing/2014/main" id="{541D6DA6-3D54-4407-BF06-E44D9412CB05}"/>
              </a:ext>
            </a:extLst>
          </p:cNvPr>
          <p:cNvSpPr/>
          <p:nvPr/>
        </p:nvSpPr>
        <p:spPr>
          <a:xfrm rot="21144776">
            <a:off x="3697423" y="4789433"/>
            <a:ext cx="30000" cy="14996"/>
          </a:xfrm>
          <a:custGeom>
            <a:avLst/>
            <a:gdLst>
              <a:gd name="connsiteX0" fmla="*/ 0 w 30000"/>
              <a:gd name="connsiteY0" fmla="*/ 0 h 14996"/>
              <a:gd name="connsiteX1" fmla="*/ 30000 w 30000"/>
              <a:gd name="connsiteY1" fmla="*/ 0 h 14996"/>
              <a:gd name="connsiteX2" fmla="*/ 30000 w 30000"/>
              <a:gd name="connsiteY2" fmla="*/ 14996 h 14996"/>
              <a:gd name="connsiteX3" fmla="*/ 0 w 30000"/>
              <a:gd name="connsiteY3" fmla="*/ 14996 h 1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0" h="14996">
                <a:moveTo>
                  <a:pt x="0" y="0"/>
                </a:moveTo>
                <a:lnTo>
                  <a:pt x="30000" y="0"/>
                </a:lnTo>
                <a:lnTo>
                  <a:pt x="30000" y="14996"/>
                </a:lnTo>
                <a:lnTo>
                  <a:pt x="0" y="14996"/>
                </a:lnTo>
                <a:close/>
              </a:path>
            </a:pathLst>
          </a:custGeom>
          <a:solidFill>
            <a:srgbClr val="000000"/>
          </a:solidFill>
          <a:ln w="743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5" name="图形 89" descr="矩形棱镜 纯色填充">
            <a:extLst>
              <a:ext uri="{FF2B5EF4-FFF2-40B4-BE49-F238E27FC236}">
                <a16:creationId xmlns:a16="http://schemas.microsoft.com/office/drawing/2014/main" id="{38590067-F52E-4AE2-ACF1-91FBBE8D2B7F}"/>
              </a:ext>
            </a:extLst>
          </p:cNvPr>
          <p:cNvSpPr/>
          <p:nvPr/>
        </p:nvSpPr>
        <p:spPr>
          <a:xfrm>
            <a:off x="4375774" y="4433093"/>
            <a:ext cx="584639" cy="613957"/>
          </a:xfrm>
          <a:custGeom>
            <a:avLst/>
            <a:gdLst>
              <a:gd name="connsiteX0" fmla="*/ 418140 w 584639"/>
              <a:gd name="connsiteY0" fmla="*/ 0 h 613957"/>
              <a:gd name="connsiteX1" fmla="*/ 0 w 584639"/>
              <a:gd name="connsiteY1" fmla="*/ 75458 h 613957"/>
              <a:gd name="connsiteX2" fmla="*/ 0 w 584639"/>
              <a:gd name="connsiteY2" fmla="*/ 527205 h 613957"/>
              <a:gd name="connsiteX3" fmla="*/ 154890 w 584639"/>
              <a:gd name="connsiteY3" fmla="*/ 613958 h 613957"/>
              <a:gd name="connsiteX4" fmla="*/ 584640 w 584639"/>
              <a:gd name="connsiteY4" fmla="*/ 532658 h 613957"/>
              <a:gd name="connsiteX5" fmla="*/ 584640 w 584639"/>
              <a:gd name="connsiteY5" fmla="*/ 80160 h 613957"/>
              <a:gd name="connsiteX6" fmla="*/ 88200 w 584639"/>
              <a:gd name="connsiteY6" fmla="*/ 105300 h 613957"/>
              <a:gd name="connsiteX7" fmla="*/ 411780 w 584639"/>
              <a:gd name="connsiteY7" fmla="*/ 46875 h 613957"/>
              <a:gd name="connsiteX8" fmla="*/ 490755 w 584639"/>
              <a:gd name="connsiteY8" fmla="*/ 84900 h 613957"/>
              <a:gd name="connsiteX9" fmla="*/ 162630 w 584639"/>
              <a:gd name="connsiteY9" fmla="*/ 146978 h 613957"/>
              <a:gd name="connsiteX10" fmla="*/ 136275 w 584639"/>
              <a:gd name="connsiteY10" fmla="*/ 183795 h 613957"/>
              <a:gd name="connsiteX11" fmla="*/ 136275 w 584639"/>
              <a:gd name="connsiteY11" fmla="*/ 551948 h 613957"/>
              <a:gd name="connsiteX12" fmla="*/ 45000 w 584639"/>
              <a:gd name="connsiteY12" fmla="*/ 500828 h 613957"/>
              <a:gd name="connsiteX13" fmla="*/ 45000 w 584639"/>
              <a:gd name="connsiteY13" fmla="*/ 132683 h 613957"/>
              <a:gd name="connsiteX14" fmla="*/ 539640 w 584639"/>
              <a:gd name="connsiteY14" fmla="*/ 121455 h 613957"/>
              <a:gd name="connsiteX15" fmla="*/ 539640 w 584639"/>
              <a:gd name="connsiteY15" fmla="*/ 495375 h 613957"/>
              <a:gd name="connsiteX16" fmla="*/ 181275 w 584639"/>
              <a:gd name="connsiteY16" fmla="*/ 563175 h 613957"/>
              <a:gd name="connsiteX17" fmla="*/ 181275 w 584639"/>
              <a:gd name="connsiteY17" fmla="*/ 189255 h 613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4639" h="613957">
                <a:moveTo>
                  <a:pt x="418140" y="0"/>
                </a:moveTo>
                <a:lnTo>
                  <a:pt x="0" y="75458"/>
                </a:lnTo>
                <a:lnTo>
                  <a:pt x="0" y="527205"/>
                </a:lnTo>
                <a:lnTo>
                  <a:pt x="154890" y="613958"/>
                </a:lnTo>
                <a:lnTo>
                  <a:pt x="584640" y="532658"/>
                </a:lnTo>
                <a:lnTo>
                  <a:pt x="584640" y="80160"/>
                </a:lnTo>
                <a:close/>
                <a:moveTo>
                  <a:pt x="88200" y="105300"/>
                </a:moveTo>
                <a:lnTo>
                  <a:pt x="411780" y="46875"/>
                </a:lnTo>
                <a:lnTo>
                  <a:pt x="490755" y="84900"/>
                </a:lnTo>
                <a:lnTo>
                  <a:pt x="162630" y="146978"/>
                </a:lnTo>
                <a:close/>
                <a:moveTo>
                  <a:pt x="136275" y="183795"/>
                </a:moveTo>
                <a:lnTo>
                  <a:pt x="136275" y="551948"/>
                </a:lnTo>
                <a:lnTo>
                  <a:pt x="45000" y="500828"/>
                </a:lnTo>
                <a:lnTo>
                  <a:pt x="45000" y="132683"/>
                </a:lnTo>
                <a:close/>
                <a:moveTo>
                  <a:pt x="539640" y="121455"/>
                </a:moveTo>
                <a:lnTo>
                  <a:pt x="539640" y="495375"/>
                </a:lnTo>
                <a:lnTo>
                  <a:pt x="181275" y="563175"/>
                </a:lnTo>
                <a:lnTo>
                  <a:pt x="181275" y="189255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6" name="图形 89" descr="矩形棱镜 纯色填充">
            <a:extLst>
              <a:ext uri="{FF2B5EF4-FFF2-40B4-BE49-F238E27FC236}">
                <a16:creationId xmlns:a16="http://schemas.microsoft.com/office/drawing/2014/main" id="{74D0B8D6-BEA2-452C-B9D2-02E15B5D719F}"/>
              </a:ext>
            </a:extLst>
          </p:cNvPr>
          <p:cNvSpPr/>
          <p:nvPr/>
        </p:nvSpPr>
        <p:spPr>
          <a:xfrm rot="17742481">
            <a:off x="4868786" y="4902432"/>
            <a:ext cx="14999" cy="29999"/>
          </a:xfrm>
          <a:custGeom>
            <a:avLst/>
            <a:gdLst>
              <a:gd name="connsiteX0" fmla="*/ 0 w 14999"/>
              <a:gd name="connsiteY0" fmla="*/ 0 h 29999"/>
              <a:gd name="connsiteX1" fmla="*/ 15000 w 14999"/>
              <a:gd name="connsiteY1" fmla="*/ 0 h 29999"/>
              <a:gd name="connsiteX2" fmla="*/ 15000 w 14999"/>
              <a:gd name="connsiteY2" fmla="*/ 30000 h 29999"/>
              <a:gd name="connsiteX3" fmla="*/ 0 w 14999"/>
              <a:gd name="connsiteY3" fmla="*/ 30000 h 2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99" h="29999">
                <a:moveTo>
                  <a:pt x="0" y="0"/>
                </a:moveTo>
                <a:lnTo>
                  <a:pt x="15000" y="0"/>
                </a:lnTo>
                <a:lnTo>
                  <a:pt x="15000" y="3000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7" name="图形 89" descr="矩形棱镜 纯色填充">
            <a:extLst>
              <a:ext uri="{FF2B5EF4-FFF2-40B4-BE49-F238E27FC236}">
                <a16:creationId xmlns:a16="http://schemas.microsoft.com/office/drawing/2014/main" id="{C7CF8658-DE28-4CCE-A710-A6C13FB1B372}"/>
              </a:ext>
            </a:extLst>
          </p:cNvPr>
          <p:cNvSpPr/>
          <p:nvPr/>
        </p:nvSpPr>
        <p:spPr>
          <a:xfrm rot="17742481">
            <a:off x="4821496" y="4879661"/>
            <a:ext cx="14999" cy="29999"/>
          </a:xfrm>
          <a:custGeom>
            <a:avLst/>
            <a:gdLst>
              <a:gd name="connsiteX0" fmla="*/ 0 w 14999"/>
              <a:gd name="connsiteY0" fmla="*/ 0 h 29999"/>
              <a:gd name="connsiteX1" fmla="*/ 15000 w 14999"/>
              <a:gd name="connsiteY1" fmla="*/ 0 h 29999"/>
              <a:gd name="connsiteX2" fmla="*/ 15000 w 14999"/>
              <a:gd name="connsiteY2" fmla="*/ 30000 h 29999"/>
              <a:gd name="connsiteX3" fmla="*/ 0 w 14999"/>
              <a:gd name="connsiteY3" fmla="*/ 30000 h 2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99" h="29999">
                <a:moveTo>
                  <a:pt x="0" y="0"/>
                </a:moveTo>
                <a:lnTo>
                  <a:pt x="15000" y="0"/>
                </a:lnTo>
                <a:lnTo>
                  <a:pt x="15000" y="3000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8" name="图形 89" descr="矩形棱镜 纯色填充">
            <a:extLst>
              <a:ext uri="{FF2B5EF4-FFF2-40B4-BE49-F238E27FC236}">
                <a16:creationId xmlns:a16="http://schemas.microsoft.com/office/drawing/2014/main" id="{895F0845-0989-489F-A6A0-B18409345118}"/>
              </a:ext>
            </a:extLst>
          </p:cNvPr>
          <p:cNvSpPr/>
          <p:nvPr/>
        </p:nvSpPr>
        <p:spPr>
          <a:xfrm>
            <a:off x="4783241" y="4491953"/>
            <a:ext cx="15000" cy="30000"/>
          </a:xfrm>
          <a:custGeom>
            <a:avLst/>
            <a:gdLst>
              <a:gd name="connsiteX0" fmla="*/ 0 w 15000"/>
              <a:gd name="connsiteY0" fmla="*/ 0 h 30000"/>
              <a:gd name="connsiteX1" fmla="*/ 15000 w 15000"/>
              <a:gd name="connsiteY1" fmla="*/ 0 h 30000"/>
              <a:gd name="connsiteX2" fmla="*/ 15000 w 15000"/>
              <a:gd name="connsiteY2" fmla="*/ 30000 h 30000"/>
              <a:gd name="connsiteX3" fmla="*/ 0 w 15000"/>
              <a:gd name="connsiteY3" fmla="*/ 30000 h 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" h="30000">
                <a:moveTo>
                  <a:pt x="0" y="0"/>
                </a:moveTo>
                <a:lnTo>
                  <a:pt x="15000" y="0"/>
                </a:lnTo>
                <a:lnTo>
                  <a:pt x="15000" y="3000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9" name="图形 89" descr="矩形棱镜 纯色填充">
            <a:extLst>
              <a:ext uri="{FF2B5EF4-FFF2-40B4-BE49-F238E27FC236}">
                <a16:creationId xmlns:a16="http://schemas.microsoft.com/office/drawing/2014/main" id="{2636A972-DA7B-4B09-AE9E-BAE66711F84C}"/>
              </a:ext>
            </a:extLst>
          </p:cNvPr>
          <p:cNvSpPr/>
          <p:nvPr/>
        </p:nvSpPr>
        <p:spPr>
          <a:xfrm>
            <a:off x="4783241" y="4859453"/>
            <a:ext cx="15000" cy="24892"/>
          </a:xfrm>
          <a:custGeom>
            <a:avLst/>
            <a:gdLst>
              <a:gd name="connsiteX0" fmla="*/ 0 w 15000"/>
              <a:gd name="connsiteY0" fmla="*/ 0 h 24892"/>
              <a:gd name="connsiteX1" fmla="*/ 15000 w 15000"/>
              <a:gd name="connsiteY1" fmla="*/ 0 h 24892"/>
              <a:gd name="connsiteX2" fmla="*/ 15000 w 15000"/>
              <a:gd name="connsiteY2" fmla="*/ 24892 h 24892"/>
              <a:gd name="connsiteX3" fmla="*/ 0 w 15000"/>
              <a:gd name="connsiteY3" fmla="*/ 24892 h 2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" h="24892">
                <a:moveTo>
                  <a:pt x="0" y="0"/>
                </a:moveTo>
                <a:lnTo>
                  <a:pt x="15000" y="0"/>
                </a:lnTo>
                <a:lnTo>
                  <a:pt x="15000" y="24892"/>
                </a:lnTo>
                <a:lnTo>
                  <a:pt x="0" y="24892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0" name="图形 89" descr="矩形棱镜 纯色填充">
            <a:extLst>
              <a:ext uri="{FF2B5EF4-FFF2-40B4-BE49-F238E27FC236}">
                <a16:creationId xmlns:a16="http://schemas.microsoft.com/office/drawing/2014/main" id="{FC5C9294-F945-4AD7-977A-66649258B019}"/>
              </a:ext>
            </a:extLst>
          </p:cNvPr>
          <p:cNvSpPr/>
          <p:nvPr/>
        </p:nvSpPr>
        <p:spPr>
          <a:xfrm>
            <a:off x="4783241" y="4806953"/>
            <a:ext cx="15000" cy="30000"/>
          </a:xfrm>
          <a:custGeom>
            <a:avLst/>
            <a:gdLst>
              <a:gd name="connsiteX0" fmla="*/ 0 w 15000"/>
              <a:gd name="connsiteY0" fmla="*/ 0 h 30000"/>
              <a:gd name="connsiteX1" fmla="*/ 15000 w 15000"/>
              <a:gd name="connsiteY1" fmla="*/ 0 h 30000"/>
              <a:gd name="connsiteX2" fmla="*/ 15000 w 15000"/>
              <a:gd name="connsiteY2" fmla="*/ 30000 h 30000"/>
              <a:gd name="connsiteX3" fmla="*/ 0 w 15000"/>
              <a:gd name="connsiteY3" fmla="*/ 30000 h 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" h="30000">
                <a:moveTo>
                  <a:pt x="0" y="0"/>
                </a:moveTo>
                <a:lnTo>
                  <a:pt x="15000" y="0"/>
                </a:lnTo>
                <a:lnTo>
                  <a:pt x="15000" y="3000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1" name="图形 89" descr="矩形棱镜 纯色填充">
            <a:extLst>
              <a:ext uri="{FF2B5EF4-FFF2-40B4-BE49-F238E27FC236}">
                <a16:creationId xmlns:a16="http://schemas.microsoft.com/office/drawing/2014/main" id="{F08B87AE-F96F-463F-93BB-E73B43F87F32}"/>
              </a:ext>
            </a:extLst>
          </p:cNvPr>
          <p:cNvSpPr/>
          <p:nvPr/>
        </p:nvSpPr>
        <p:spPr>
          <a:xfrm>
            <a:off x="4783241" y="4701953"/>
            <a:ext cx="15000" cy="30000"/>
          </a:xfrm>
          <a:custGeom>
            <a:avLst/>
            <a:gdLst>
              <a:gd name="connsiteX0" fmla="*/ 0 w 15000"/>
              <a:gd name="connsiteY0" fmla="*/ 0 h 30000"/>
              <a:gd name="connsiteX1" fmla="*/ 15000 w 15000"/>
              <a:gd name="connsiteY1" fmla="*/ 0 h 30000"/>
              <a:gd name="connsiteX2" fmla="*/ 15000 w 15000"/>
              <a:gd name="connsiteY2" fmla="*/ 30000 h 30000"/>
              <a:gd name="connsiteX3" fmla="*/ 0 w 15000"/>
              <a:gd name="connsiteY3" fmla="*/ 30000 h 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" h="30000">
                <a:moveTo>
                  <a:pt x="0" y="0"/>
                </a:moveTo>
                <a:lnTo>
                  <a:pt x="15000" y="0"/>
                </a:lnTo>
                <a:lnTo>
                  <a:pt x="15000" y="3000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2" name="图形 89" descr="矩形棱镜 纯色填充">
            <a:extLst>
              <a:ext uri="{FF2B5EF4-FFF2-40B4-BE49-F238E27FC236}">
                <a16:creationId xmlns:a16="http://schemas.microsoft.com/office/drawing/2014/main" id="{DE97754A-0E71-48D3-9105-2DF0B811C55E}"/>
              </a:ext>
            </a:extLst>
          </p:cNvPr>
          <p:cNvSpPr/>
          <p:nvPr/>
        </p:nvSpPr>
        <p:spPr>
          <a:xfrm>
            <a:off x="4783241" y="4754453"/>
            <a:ext cx="15000" cy="30000"/>
          </a:xfrm>
          <a:custGeom>
            <a:avLst/>
            <a:gdLst>
              <a:gd name="connsiteX0" fmla="*/ 0 w 15000"/>
              <a:gd name="connsiteY0" fmla="*/ 0 h 30000"/>
              <a:gd name="connsiteX1" fmla="*/ 15000 w 15000"/>
              <a:gd name="connsiteY1" fmla="*/ 0 h 30000"/>
              <a:gd name="connsiteX2" fmla="*/ 15000 w 15000"/>
              <a:gd name="connsiteY2" fmla="*/ 30000 h 30000"/>
              <a:gd name="connsiteX3" fmla="*/ 0 w 15000"/>
              <a:gd name="connsiteY3" fmla="*/ 30000 h 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" h="30000">
                <a:moveTo>
                  <a:pt x="0" y="0"/>
                </a:moveTo>
                <a:lnTo>
                  <a:pt x="15000" y="0"/>
                </a:lnTo>
                <a:lnTo>
                  <a:pt x="15000" y="3000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3" name="图形 89" descr="矩形棱镜 纯色填充">
            <a:extLst>
              <a:ext uri="{FF2B5EF4-FFF2-40B4-BE49-F238E27FC236}">
                <a16:creationId xmlns:a16="http://schemas.microsoft.com/office/drawing/2014/main" id="{9E30FE46-1608-43F5-A121-A7F818BEDA17}"/>
              </a:ext>
            </a:extLst>
          </p:cNvPr>
          <p:cNvSpPr/>
          <p:nvPr/>
        </p:nvSpPr>
        <p:spPr>
          <a:xfrm>
            <a:off x="4783241" y="4649453"/>
            <a:ext cx="15000" cy="30000"/>
          </a:xfrm>
          <a:custGeom>
            <a:avLst/>
            <a:gdLst>
              <a:gd name="connsiteX0" fmla="*/ 0 w 15000"/>
              <a:gd name="connsiteY0" fmla="*/ 0 h 30000"/>
              <a:gd name="connsiteX1" fmla="*/ 15000 w 15000"/>
              <a:gd name="connsiteY1" fmla="*/ 0 h 30000"/>
              <a:gd name="connsiteX2" fmla="*/ 15000 w 15000"/>
              <a:gd name="connsiteY2" fmla="*/ 30000 h 30000"/>
              <a:gd name="connsiteX3" fmla="*/ 0 w 15000"/>
              <a:gd name="connsiteY3" fmla="*/ 30000 h 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" h="30000">
                <a:moveTo>
                  <a:pt x="0" y="0"/>
                </a:moveTo>
                <a:lnTo>
                  <a:pt x="15000" y="0"/>
                </a:lnTo>
                <a:lnTo>
                  <a:pt x="15000" y="3000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4" name="图形 89" descr="矩形棱镜 纯色填充">
            <a:extLst>
              <a:ext uri="{FF2B5EF4-FFF2-40B4-BE49-F238E27FC236}">
                <a16:creationId xmlns:a16="http://schemas.microsoft.com/office/drawing/2014/main" id="{0707AD99-0C49-4AAE-A8A8-A007953EBA61}"/>
              </a:ext>
            </a:extLst>
          </p:cNvPr>
          <p:cNvSpPr/>
          <p:nvPr/>
        </p:nvSpPr>
        <p:spPr>
          <a:xfrm>
            <a:off x="4783241" y="4596953"/>
            <a:ext cx="15000" cy="29999"/>
          </a:xfrm>
          <a:custGeom>
            <a:avLst/>
            <a:gdLst>
              <a:gd name="connsiteX0" fmla="*/ 0 w 15000"/>
              <a:gd name="connsiteY0" fmla="*/ 0 h 29999"/>
              <a:gd name="connsiteX1" fmla="*/ 15000 w 15000"/>
              <a:gd name="connsiteY1" fmla="*/ 0 h 29999"/>
              <a:gd name="connsiteX2" fmla="*/ 15000 w 15000"/>
              <a:gd name="connsiteY2" fmla="*/ 30000 h 29999"/>
              <a:gd name="connsiteX3" fmla="*/ 0 w 15000"/>
              <a:gd name="connsiteY3" fmla="*/ 30000 h 2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" h="29999">
                <a:moveTo>
                  <a:pt x="0" y="0"/>
                </a:moveTo>
                <a:lnTo>
                  <a:pt x="15000" y="0"/>
                </a:lnTo>
                <a:lnTo>
                  <a:pt x="15000" y="3000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5" name="图形 89" descr="矩形棱镜 纯色填充">
            <a:extLst>
              <a:ext uri="{FF2B5EF4-FFF2-40B4-BE49-F238E27FC236}">
                <a16:creationId xmlns:a16="http://schemas.microsoft.com/office/drawing/2014/main" id="{0805E3B3-50E1-41C6-BB33-582ACA63D913}"/>
              </a:ext>
            </a:extLst>
          </p:cNvPr>
          <p:cNvSpPr/>
          <p:nvPr/>
        </p:nvSpPr>
        <p:spPr>
          <a:xfrm rot="20985599">
            <a:off x="4574661" y="4905052"/>
            <a:ext cx="30000" cy="15000"/>
          </a:xfrm>
          <a:custGeom>
            <a:avLst/>
            <a:gdLst>
              <a:gd name="connsiteX0" fmla="*/ 0 w 30000"/>
              <a:gd name="connsiteY0" fmla="*/ 0 h 15000"/>
              <a:gd name="connsiteX1" fmla="*/ 30000 w 30000"/>
              <a:gd name="connsiteY1" fmla="*/ 0 h 15000"/>
              <a:gd name="connsiteX2" fmla="*/ 30000 w 30000"/>
              <a:gd name="connsiteY2" fmla="*/ 15000 h 15000"/>
              <a:gd name="connsiteX3" fmla="*/ 0 w 30000"/>
              <a:gd name="connsiteY3" fmla="*/ 15000 h 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0" h="15000">
                <a:moveTo>
                  <a:pt x="0" y="0"/>
                </a:moveTo>
                <a:lnTo>
                  <a:pt x="30000" y="0"/>
                </a:lnTo>
                <a:lnTo>
                  <a:pt x="30000" y="15000"/>
                </a:lnTo>
                <a:lnTo>
                  <a:pt x="0" y="1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6" name="图形 89" descr="矩形棱镜 纯色填充">
            <a:extLst>
              <a:ext uri="{FF2B5EF4-FFF2-40B4-BE49-F238E27FC236}">
                <a16:creationId xmlns:a16="http://schemas.microsoft.com/office/drawing/2014/main" id="{D5454D9A-B43B-4B19-A06E-4E3C38E9DA13}"/>
              </a:ext>
            </a:extLst>
          </p:cNvPr>
          <p:cNvSpPr/>
          <p:nvPr/>
        </p:nvSpPr>
        <p:spPr>
          <a:xfrm rot="20985599">
            <a:off x="4729653" y="4877066"/>
            <a:ext cx="30000" cy="15000"/>
          </a:xfrm>
          <a:custGeom>
            <a:avLst/>
            <a:gdLst>
              <a:gd name="connsiteX0" fmla="*/ 0 w 30000"/>
              <a:gd name="connsiteY0" fmla="*/ 0 h 15000"/>
              <a:gd name="connsiteX1" fmla="*/ 30000 w 30000"/>
              <a:gd name="connsiteY1" fmla="*/ 0 h 15000"/>
              <a:gd name="connsiteX2" fmla="*/ 30000 w 30000"/>
              <a:gd name="connsiteY2" fmla="*/ 15000 h 15000"/>
              <a:gd name="connsiteX3" fmla="*/ 0 w 30000"/>
              <a:gd name="connsiteY3" fmla="*/ 15000 h 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0" h="15000">
                <a:moveTo>
                  <a:pt x="0" y="0"/>
                </a:moveTo>
                <a:lnTo>
                  <a:pt x="30000" y="0"/>
                </a:lnTo>
                <a:lnTo>
                  <a:pt x="30000" y="15000"/>
                </a:lnTo>
                <a:lnTo>
                  <a:pt x="0" y="1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7" name="图形 89" descr="矩形棱镜 纯色填充">
            <a:extLst>
              <a:ext uri="{FF2B5EF4-FFF2-40B4-BE49-F238E27FC236}">
                <a16:creationId xmlns:a16="http://schemas.microsoft.com/office/drawing/2014/main" id="{77369868-7C17-4E02-9B1E-137456051EAC}"/>
              </a:ext>
            </a:extLst>
          </p:cNvPr>
          <p:cNvSpPr/>
          <p:nvPr/>
        </p:nvSpPr>
        <p:spPr>
          <a:xfrm rot="20985599">
            <a:off x="4677985" y="4886395"/>
            <a:ext cx="30000" cy="15000"/>
          </a:xfrm>
          <a:custGeom>
            <a:avLst/>
            <a:gdLst>
              <a:gd name="connsiteX0" fmla="*/ 0 w 30000"/>
              <a:gd name="connsiteY0" fmla="*/ 0 h 15000"/>
              <a:gd name="connsiteX1" fmla="*/ 30000 w 30000"/>
              <a:gd name="connsiteY1" fmla="*/ 0 h 15000"/>
              <a:gd name="connsiteX2" fmla="*/ 30000 w 30000"/>
              <a:gd name="connsiteY2" fmla="*/ 15000 h 15000"/>
              <a:gd name="connsiteX3" fmla="*/ 0 w 30000"/>
              <a:gd name="connsiteY3" fmla="*/ 15000 h 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0" h="15000">
                <a:moveTo>
                  <a:pt x="0" y="0"/>
                </a:moveTo>
                <a:lnTo>
                  <a:pt x="30000" y="0"/>
                </a:lnTo>
                <a:lnTo>
                  <a:pt x="30000" y="15000"/>
                </a:lnTo>
                <a:lnTo>
                  <a:pt x="0" y="1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8" name="图形 89" descr="矩形棱镜 纯色填充">
            <a:extLst>
              <a:ext uri="{FF2B5EF4-FFF2-40B4-BE49-F238E27FC236}">
                <a16:creationId xmlns:a16="http://schemas.microsoft.com/office/drawing/2014/main" id="{FE75FC55-5C0A-4433-ADAF-7AE7CE4AE1C8}"/>
              </a:ext>
            </a:extLst>
          </p:cNvPr>
          <p:cNvSpPr/>
          <p:nvPr/>
        </p:nvSpPr>
        <p:spPr>
          <a:xfrm rot="20985599">
            <a:off x="4626324" y="4895732"/>
            <a:ext cx="30000" cy="15000"/>
          </a:xfrm>
          <a:custGeom>
            <a:avLst/>
            <a:gdLst>
              <a:gd name="connsiteX0" fmla="*/ 0 w 30000"/>
              <a:gd name="connsiteY0" fmla="*/ 0 h 15000"/>
              <a:gd name="connsiteX1" fmla="*/ 30000 w 30000"/>
              <a:gd name="connsiteY1" fmla="*/ 0 h 15000"/>
              <a:gd name="connsiteX2" fmla="*/ 30000 w 30000"/>
              <a:gd name="connsiteY2" fmla="*/ 15000 h 15000"/>
              <a:gd name="connsiteX3" fmla="*/ 0 w 30000"/>
              <a:gd name="connsiteY3" fmla="*/ 15000 h 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0" h="15000">
                <a:moveTo>
                  <a:pt x="0" y="0"/>
                </a:moveTo>
                <a:lnTo>
                  <a:pt x="30000" y="0"/>
                </a:lnTo>
                <a:lnTo>
                  <a:pt x="30000" y="15000"/>
                </a:lnTo>
                <a:lnTo>
                  <a:pt x="0" y="1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9" name="图形 89" descr="矩形棱镜 纯色填充">
            <a:extLst>
              <a:ext uri="{FF2B5EF4-FFF2-40B4-BE49-F238E27FC236}">
                <a16:creationId xmlns:a16="http://schemas.microsoft.com/office/drawing/2014/main" id="{3190F459-C2B1-441B-A953-FA9E58920AB4}"/>
              </a:ext>
            </a:extLst>
          </p:cNvPr>
          <p:cNvSpPr/>
          <p:nvPr/>
        </p:nvSpPr>
        <p:spPr>
          <a:xfrm>
            <a:off x="4455423" y="4922595"/>
            <a:ext cx="37440" cy="21337"/>
          </a:xfrm>
          <a:custGeom>
            <a:avLst/>
            <a:gdLst>
              <a:gd name="connsiteX0" fmla="*/ 0 w 37440"/>
              <a:gd name="connsiteY0" fmla="*/ 6577 h 21337"/>
              <a:gd name="connsiteX1" fmla="*/ 2663 w 37440"/>
              <a:gd name="connsiteY1" fmla="*/ 21338 h 21337"/>
              <a:gd name="connsiteX2" fmla="*/ 37440 w 37440"/>
              <a:gd name="connsiteY2" fmla="*/ 14760 h 21337"/>
              <a:gd name="connsiteX3" fmla="*/ 34770 w 37440"/>
              <a:gd name="connsiteY3" fmla="*/ 0 h 21337"/>
              <a:gd name="connsiteX4" fmla="*/ 0 w 37440"/>
              <a:gd name="connsiteY4" fmla="*/ 6577 h 2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40" h="21337">
                <a:moveTo>
                  <a:pt x="0" y="6577"/>
                </a:moveTo>
                <a:lnTo>
                  <a:pt x="2663" y="21338"/>
                </a:lnTo>
                <a:lnTo>
                  <a:pt x="37440" y="14760"/>
                </a:lnTo>
                <a:lnTo>
                  <a:pt x="34770" y="0"/>
                </a:lnTo>
                <a:lnTo>
                  <a:pt x="0" y="6577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0" name="图形 91" descr="远程学习语言 纯色填充">
            <a:extLst>
              <a:ext uri="{FF2B5EF4-FFF2-40B4-BE49-F238E27FC236}">
                <a16:creationId xmlns:a16="http://schemas.microsoft.com/office/drawing/2014/main" id="{5DC72356-B56A-4FF3-B701-B10465AD691E}"/>
              </a:ext>
            </a:extLst>
          </p:cNvPr>
          <p:cNvSpPr/>
          <p:nvPr/>
        </p:nvSpPr>
        <p:spPr>
          <a:xfrm>
            <a:off x="5282357" y="4484523"/>
            <a:ext cx="600000" cy="509999"/>
          </a:xfrm>
          <a:custGeom>
            <a:avLst/>
            <a:gdLst>
              <a:gd name="connsiteX0" fmla="*/ 570000 w 600000"/>
              <a:gd name="connsiteY0" fmla="*/ 0 h 509999"/>
              <a:gd name="connsiteX1" fmla="*/ 30000 w 600000"/>
              <a:gd name="connsiteY1" fmla="*/ 0 h 509999"/>
              <a:gd name="connsiteX2" fmla="*/ 0 w 600000"/>
              <a:gd name="connsiteY2" fmla="*/ 30000 h 509999"/>
              <a:gd name="connsiteX3" fmla="*/ 0 w 600000"/>
              <a:gd name="connsiteY3" fmla="*/ 390000 h 509999"/>
              <a:gd name="connsiteX4" fmla="*/ 30000 w 600000"/>
              <a:gd name="connsiteY4" fmla="*/ 420000 h 509999"/>
              <a:gd name="connsiteX5" fmla="*/ 240000 w 600000"/>
              <a:gd name="connsiteY5" fmla="*/ 420000 h 509999"/>
              <a:gd name="connsiteX6" fmla="*/ 240000 w 600000"/>
              <a:gd name="connsiteY6" fmla="*/ 465000 h 509999"/>
              <a:gd name="connsiteX7" fmla="*/ 165000 w 600000"/>
              <a:gd name="connsiteY7" fmla="*/ 465000 h 509999"/>
              <a:gd name="connsiteX8" fmla="*/ 165000 w 600000"/>
              <a:gd name="connsiteY8" fmla="*/ 510000 h 509999"/>
              <a:gd name="connsiteX9" fmla="*/ 435000 w 600000"/>
              <a:gd name="connsiteY9" fmla="*/ 510000 h 509999"/>
              <a:gd name="connsiteX10" fmla="*/ 435000 w 600000"/>
              <a:gd name="connsiteY10" fmla="*/ 465000 h 509999"/>
              <a:gd name="connsiteX11" fmla="*/ 360000 w 600000"/>
              <a:gd name="connsiteY11" fmla="*/ 465000 h 509999"/>
              <a:gd name="connsiteX12" fmla="*/ 360000 w 600000"/>
              <a:gd name="connsiteY12" fmla="*/ 420000 h 509999"/>
              <a:gd name="connsiteX13" fmla="*/ 570000 w 600000"/>
              <a:gd name="connsiteY13" fmla="*/ 420000 h 509999"/>
              <a:gd name="connsiteX14" fmla="*/ 600000 w 600000"/>
              <a:gd name="connsiteY14" fmla="*/ 390000 h 509999"/>
              <a:gd name="connsiteX15" fmla="*/ 600000 w 600000"/>
              <a:gd name="connsiteY15" fmla="*/ 30000 h 509999"/>
              <a:gd name="connsiteX16" fmla="*/ 570000 w 600000"/>
              <a:gd name="connsiteY16" fmla="*/ 0 h 509999"/>
              <a:gd name="connsiteX17" fmla="*/ 555000 w 600000"/>
              <a:gd name="connsiteY17" fmla="*/ 375000 h 509999"/>
              <a:gd name="connsiteX18" fmla="*/ 45000 w 600000"/>
              <a:gd name="connsiteY18" fmla="*/ 375000 h 509999"/>
              <a:gd name="connsiteX19" fmla="*/ 45000 w 600000"/>
              <a:gd name="connsiteY19" fmla="*/ 45000 h 509999"/>
              <a:gd name="connsiteX20" fmla="*/ 555000 w 600000"/>
              <a:gd name="connsiteY20" fmla="*/ 45000 h 50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0000" h="509999">
                <a:moveTo>
                  <a:pt x="570000" y="0"/>
                </a:moveTo>
                <a:lnTo>
                  <a:pt x="30000" y="0"/>
                </a:lnTo>
                <a:cubicBezTo>
                  <a:pt x="13452" y="49"/>
                  <a:pt x="48" y="13451"/>
                  <a:pt x="0" y="30000"/>
                </a:cubicBezTo>
                <a:lnTo>
                  <a:pt x="0" y="390000"/>
                </a:lnTo>
                <a:cubicBezTo>
                  <a:pt x="48" y="406549"/>
                  <a:pt x="13452" y="419951"/>
                  <a:pt x="30000" y="420000"/>
                </a:cubicBezTo>
                <a:lnTo>
                  <a:pt x="240000" y="420000"/>
                </a:lnTo>
                <a:lnTo>
                  <a:pt x="240000" y="465000"/>
                </a:lnTo>
                <a:lnTo>
                  <a:pt x="165000" y="465000"/>
                </a:lnTo>
                <a:lnTo>
                  <a:pt x="165000" y="510000"/>
                </a:lnTo>
                <a:lnTo>
                  <a:pt x="435000" y="510000"/>
                </a:lnTo>
                <a:lnTo>
                  <a:pt x="435000" y="465000"/>
                </a:lnTo>
                <a:lnTo>
                  <a:pt x="360000" y="465000"/>
                </a:lnTo>
                <a:lnTo>
                  <a:pt x="360000" y="420000"/>
                </a:lnTo>
                <a:lnTo>
                  <a:pt x="570000" y="420000"/>
                </a:lnTo>
                <a:cubicBezTo>
                  <a:pt x="586548" y="419951"/>
                  <a:pt x="599952" y="406549"/>
                  <a:pt x="600000" y="390000"/>
                </a:cubicBezTo>
                <a:lnTo>
                  <a:pt x="600000" y="30000"/>
                </a:lnTo>
                <a:cubicBezTo>
                  <a:pt x="599952" y="13451"/>
                  <a:pt x="586548" y="49"/>
                  <a:pt x="570000" y="0"/>
                </a:cubicBezTo>
                <a:close/>
                <a:moveTo>
                  <a:pt x="555000" y="375000"/>
                </a:moveTo>
                <a:lnTo>
                  <a:pt x="45000" y="375000"/>
                </a:lnTo>
                <a:lnTo>
                  <a:pt x="45000" y="45000"/>
                </a:lnTo>
                <a:lnTo>
                  <a:pt x="555000" y="4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1" name="图形 91" descr="远程学习语言 纯色填充">
            <a:extLst>
              <a:ext uri="{FF2B5EF4-FFF2-40B4-BE49-F238E27FC236}">
                <a16:creationId xmlns:a16="http://schemas.microsoft.com/office/drawing/2014/main" id="{5DC72356-B56A-4FF3-B701-B10465AD691E}"/>
              </a:ext>
            </a:extLst>
          </p:cNvPr>
          <p:cNvSpPr/>
          <p:nvPr/>
        </p:nvSpPr>
        <p:spPr>
          <a:xfrm>
            <a:off x="5394841" y="4574553"/>
            <a:ext cx="374893" cy="247470"/>
          </a:xfrm>
          <a:custGeom>
            <a:avLst/>
            <a:gdLst>
              <a:gd name="connsiteX0" fmla="*/ 8803 w 374893"/>
              <a:gd name="connsiteY0" fmla="*/ 204963 h 247470"/>
              <a:gd name="connsiteX1" fmla="*/ 167490 w 374893"/>
              <a:gd name="connsiteY1" fmla="*/ 244584 h 247470"/>
              <a:gd name="connsiteX2" fmla="*/ 176947 w 374893"/>
              <a:gd name="connsiteY2" fmla="*/ 247470 h 247470"/>
              <a:gd name="connsiteX3" fmla="*/ 198172 w 374893"/>
              <a:gd name="connsiteY3" fmla="*/ 247470 h 247470"/>
              <a:gd name="connsiteX4" fmla="*/ 207288 w 374893"/>
              <a:gd name="connsiteY4" fmla="*/ 244805 h 247470"/>
              <a:gd name="connsiteX5" fmla="*/ 366074 w 374893"/>
              <a:gd name="connsiteY5" fmla="*/ 204950 h 247470"/>
              <a:gd name="connsiteX6" fmla="*/ 374889 w 374893"/>
              <a:gd name="connsiteY6" fmla="*/ 196690 h 247470"/>
              <a:gd name="connsiteX7" fmla="*/ 374855 w 374893"/>
              <a:gd name="connsiteY7" fmla="*/ 195607 h 247470"/>
              <a:gd name="connsiteX8" fmla="*/ 362001 w 374893"/>
              <a:gd name="connsiteY8" fmla="*/ 56831 h 247470"/>
              <a:gd name="connsiteX9" fmla="*/ 353455 w 374893"/>
              <a:gd name="connsiteY9" fmla="*/ 49059 h 247470"/>
              <a:gd name="connsiteX10" fmla="*/ 345781 w 374893"/>
              <a:gd name="connsiteY10" fmla="*/ 49261 h 247470"/>
              <a:gd name="connsiteX11" fmla="*/ 343551 w 374893"/>
              <a:gd name="connsiteY11" fmla="*/ 25450 h 247470"/>
              <a:gd name="connsiteX12" fmla="*/ 337216 w 374893"/>
              <a:gd name="connsiteY12" fmla="*/ 24992 h 247470"/>
              <a:gd name="connsiteX13" fmla="*/ 317416 w 374893"/>
              <a:gd name="connsiteY13" fmla="*/ 25544 h 247470"/>
              <a:gd name="connsiteX14" fmla="*/ 315397 w 374893"/>
              <a:gd name="connsiteY14" fmla="*/ 2140 h 247470"/>
              <a:gd name="connsiteX15" fmla="*/ 309750 w 374893"/>
              <a:gd name="connsiteY15" fmla="*/ 1122 h 247470"/>
              <a:gd name="connsiteX16" fmla="*/ 187447 w 374893"/>
              <a:gd name="connsiteY16" fmla="*/ 42706 h 247470"/>
              <a:gd name="connsiteX17" fmla="*/ 65143 w 374893"/>
              <a:gd name="connsiteY17" fmla="*/ 1122 h 247470"/>
              <a:gd name="connsiteX18" fmla="*/ 59496 w 374893"/>
              <a:gd name="connsiteY18" fmla="*/ 2140 h 247470"/>
              <a:gd name="connsiteX19" fmla="*/ 57478 w 374893"/>
              <a:gd name="connsiteY19" fmla="*/ 25542 h 247470"/>
              <a:gd name="connsiteX20" fmla="*/ 37678 w 374893"/>
              <a:gd name="connsiteY20" fmla="*/ 24991 h 247470"/>
              <a:gd name="connsiteX21" fmla="*/ 31342 w 374893"/>
              <a:gd name="connsiteY21" fmla="*/ 25449 h 247470"/>
              <a:gd name="connsiteX22" fmla="*/ 29113 w 374893"/>
              <a:gd name="connsiteY22" fmla="*/ 49260 h 247470"/>
              <a:gd name="connsiteX23" fmla="*/ 21440 w 374893"/>
              <a:gd name="connsiteY23" fmla="*/ 49059 h 247470"/>
              <a:gd name="connsiteX24" fmla="*/ 12894 w 374893"/>
              <a:gd name="connsiteY24" fmla="*/ 56830 h 247470"/>
              <a:gd name="connsiteX25" fmla="*/ 40 w 374893"/>
              <a:gd name="connsiteY25" fmla="*/ 195619 h 247470"/>
              <a:gd name="connsiteX26" fmla="*/ 7716 w 374893"/>
              <a:gd name="connsiteY26" fmla="*/ 204928 h 247470"/>
              <a:gd name="connsiteX27" fmla="*/ 8803 w 374893"/>
              <a:gd name="connsiteY27" fmla="*/ 204963 h 247470"/>
              <a:gd name="connsiteX28" fmla="*/ 194950 w 374893"/>
              <a:gd name="connsiteY28" fmla="*/ 56488 h 247470"/>
              <a:gd name="connsiteX29" fmla="*/ 301467 w 374893"/>
              <a:gd name="connsiteY29" fmla="*/ 15210 h 247470"/>
              <a:gd name="connsiteX30" fmla="*/ 313090 w 374893"/>
              <a:gd name="connsiteY30" fmla="*/ 149869 h 247470"/>
              <a:gd name="connsiteX31" fmla="*/ 194950 w 374893"/>
              <a:gd name="connsiteY31" fmla="*/ 205557 h 247470"/>
              <a:gd name="connsiteX32" fmla="*/ 194950 w 374893"/>
              <a:gd name="connsiteY32" fmla="*/ 226159 h 247470"/>
              <a:gd name="connsiteX33" fmla="*/ 322062 w 374893"/>
              <a:gd name="connsiteY33" fmla="*/ 163636 h 247470"/>
              <a:gd name="connsiteX34" fmla="*/ 329254 w 374893"/>
              <a:gd name="connsiteY34" fmla="*/ 162756 h 247470"/>
              <a:gd name="connsiteX35" fmla="*/ 318715 w 374893"/>
              <a:gd name="connsiteY35" fmla="*/ 40589 h 247470"/>
              <a:gd name="connsiteX36" fmla="*/ 329840 w 374893"/>
              <a:gd name="connsiteY36" fmla="*/ 39904 h 247470"/>
              <a:gd name="connsiteX37" fmla="*/ 342562 w 374893"/>
              <a:gd name="connsiteY37" fmla="*/ 175827 h 247470"/>
              <a:gd name="connsiteX38" fmla="*/ 194950 w 374893"/>
              <a:gd name="connsiteY38" fmla="*/ 228907 h 247470"/>
              <a:gd name="connsiteX39" fmla="*/ 73420 w 374893"/>
              <a:gd name="connsiteY39" fmla="*/ 15258 h 247470"/>
              <a:gd name="connsiteX40" fmla="*/ 179950 w 374893"/>
              <a:gd name="connsiteY40" fmla="*/ 56499 h 247470"/>
              <a:gd name="connsiteX41" fmla="*/ 179950 w 374893"/>
              <a:gd name="connsiteY41" fmla="*/ 205563 h 247470"/>
              <a:gd name="connsiteX42" fmla="*/ 61803 w 374893"/>
              <a:gd name="connsiteY42" fmla="*/ 149869 h 247470"/>
              <a:gd name="connsiteX43" fmla="*/ 45060 w 374893"/>
              <a:gd name="connsiteY43" fmla="*/ 39885 h 247470"/>
              <a:gd name="connsiteX44" fmla="*/ 56182 w 374893"/>
              <a:gd name="connsiteY44" fmla="*/ 40551 h 247470"/>
              <a:gd name="connsiteX45" fmla="*/ 45639 w 374893"/>
              <a:gd name="connsiteY45" fmla="*/ 162767 h 247470"/>
              <a:gd name="connsiteX46" fmla="*/ 52831 w 374893"/>
              <a:gd name="connsiteY46" fmla="*/ 163636 h 247470"/>
              <a:gd name="connsiteX47" fmla="*/ 179950 w 374893"/>
              <a:gd name="connsiteY47" fmla="*/ 226166 h 247470"/>
              <a:gd name="connsiteX48" fmla="*/ 179950 w 374893"/>
              <a:gd name="connsiteY48" fmla="*/ 228912 h 247470"/>
              <a:gd name="connsiteX49" fmla="*/ 32331 w 374893"/>
              <a:gd name="connsiteY49" fmla="*/ 175826 h 247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74893" h="247470">
                <a:moveTo>
                  <a:pt x="8803" y="204963"/>
                </a:moveTo>
                <a:cubicBezTo>
                  <a:pt x="34762" y="204135"/>
                  <a:pt x="107991" y="205717"/>
                  <a:pt x="167490" y="244584"/>
                </a:cubicBezTo>
                <a:cubicBezTo>
                  <a:pt x="170295" y="246445"/>
                  <a:pt x="173581" y="247448"/>
                  <a:pt x="176947" y="247470"/>
                </a:cubicBezTo>
                <a:lnTo>
                  <a:pt x="198172" y="247470"/>
                </a:lnTo>
                <a:cubicBezTo>
                  <a:pt x="201400" y="247452"/>
                  <a:pt x="204559" y="246529"/>
                  <a:pt x="207288" y="244805"/>
                </a:cubicBezTo>
                <a:cubicBezTo>
                  <a:pt x="269686" y="205923"/>
                  <a:pt x="340645" y="204150"/>
                  <a:pt x="366074" y="204950"/>
                </a:cubicBezTo>
                <a:cubicBezTo>
                  <a:pt x="370789" y="205103"/>
                  <a:pt x="374736" y="201405"/>
                  <a:pt x="374889" y="196690"/>
                </a:cubicBezTo>
                <a:cubicBezTo>
                  <a:pt x="374900" y="196328"/>
                  <a:pt x="374889" y="195967"/>
                  <a:pt x="374855" y="195607"/>
                </a:cubicBezTo>
                <a:lnTo>
                  <a:pt x="362001" y="56831"/>
                </a:lnTo>
                <a:cubicBezTo>
                  <a:pt x="361602" y="52414"/>
                  <a:pt x="357889" y="49038"/>
                  <a:pt x="353455" y="49059"/>
                </a:cubicBezTo>
                <a:cubicBezTo>
                  <a:pt x="351317" y="49076"/>
                  <a:pt x="348706" y="49142"/>
                  <a:pt x="345781" y="49261"/>
                </a:cubicBezTo>
                <a:lnTo>
                  <a:pt x="343551" y="25450"/>
                </a:lnTo>
                <a:lnTo>
                  <a:pt x="337216" y="24992"/>
                </a:lnTo>
                <a:cubicBezTo>
                  <a:pt x="330611" y="24711"/>
                  <a:pt x="323996" y="24896"/>
                  <a:pt x="317416" y="25544"/>
                </a:cubicBezTo>
                <a:lnTo>
                  <a:pt x="315397" y="2140"/>
                </a:lnTo>
                <a:lnTo>
                  <a:pt x="309750" y="1122"/>
                </a:lnTo>
                <a:cubicBezTo>
                  <a:pt x="264769" y="-4440"/>
                  <a:pt x="219715" y="10878"/>
                  <a:pt x="187447" y="42706"/>
                </a:cubicBezTo>
                <a:cubicBezTo>
                  <a:pt x="155176" y="10880"/>
                  <a:pt x="110124" y="-4438"/>
                  <a:pt x="65143" y="1122"/>
                </a:cubicBezTo>
                <a:lnTo>
                  <a:pt x="59496" y="2140"/>
                </a:lnTo>
                <a:lnTo>
                  <a:pt x="57478" y="25542"/>
                </a:lnTo>
                <a:cubicBezTo>
                  <a:pt x="50899" y="24895"/>
                  <a:pt x="44282" y="24711"/>
                  <a:pt x="37678" y="24991"/>
                </a:cubicBezTo>
                <a:lnTo>
                  <a:pt x="31342" y="25449"/>
                </a:lnTo>
                <a:lnTo>
                  <a:pt x="29113" y="49260"/>
                </a:lnTo>
                <a:cubicBezTo>
                  <a:pt x="26188" y="49141"/>
                  <a:pt x="23578" y="49076"/>
                  <a:pt x="21440" y="49059"/>
                </a:cubicBezTo>
                <a:cubicBezTo>
                  <a:pt x="17006" y="49038"/>
                  <a:pt x="13293" y="52414"/>
                  <a:pt x="12894" y="56830"/>
                </a:cubicBezTo>
                <a:lnTo>
                  <a:pt x="40" y="195619"/>
                </a:lnTo>
                <a:cubicBezTo>
                  <a:pt x="-411" y="200309"/>
                  <a:pt x="3026" y="204477"/>
                  <a:pt x="7716" y="204928"/>
                </a:cubicBezTo>
                <a:cubicBezTo>
                  <a:pt x="8077" y="204963"/>
                  <a:pt x="8440" y="204974"/>
                  <a:pt x="8803" y="204963"/>
                </a:cubicBezTo>
                <a:close/>
                <a:moveTo>
                  <a:pt x="194950" y="56488"/>
                </a:moveTo>
                <a:cubicBezTo>
                  <a:pt x="222602" y="27652"/>
                  <a:pt x="261604" y="12537"/>
                  <a:pt x="301467" y="15210"/>
                </a:cubicBezTo>
                <a:lnTo>
                  <a:pt x="313090" y="149869"/>
                </a:lnTo>
                <a:cubicBezTo>
                  <a:pt x="269540" y="157850"/>
                  <a:pt x="228822" y="177043"/>
                  <a:pt x="194950" y="205557"/>
                </a:cubicBezTo>
                <a:close/>
                <a:moveTo>
                  <a:pt x="194950" y="226159"/>
                </a:moveTo>
                <a:cubicBezTo>
                  <a:pt x="246463" y="173449"/>
                  <a:pt x="321296" y="163728"/>
                  <a:pt x="322062" y="163636"/>
                </a:cubicBezTo>
                <a:lnTo>
                  <a:pt x="329254" y="162756"/>
                </a:lnTo>
                <a:lnTo>
                  <a:pt x="318715" y="40589"/>
                </a:lnTo>
                <a:cubicBezTo>
                  <a:pt x="323203" y="40173"/>
                  <a:pt x="327015" y="39967"/>
                  <a:pt x="329840" y="39904"/>
                </a:cubicBezTo>
                <a:lnTo>
                  <a:pt x="342562" y="175827"/>
                </a:lnTo>
                <a:cubicBezTo>
                  <a:pt x="288958" y="177331"/>
                  <a:pt x="237237" y="195929"/>
                  <a:pt x="194950" y="228907"/>
                </a:cubicBezTo>
                <a:close/>
                <a:moveTo>
                  <a:pt x="73420" y="15258"/>
                </a:moveTo>
                <a:cubicBezTo>
                  <a:pt x="113248" y="12788"/>
                  <a:pt x="152167" y="27854"/>
                  <a:pt x="179950" y="56499"/>
                </a:cubicBezTo>
                <a:lnTo>
                  <a:pt x="179950" y="205563"/>
                </a:lnTo>
                <a:cubicBezTo>
                  <a:pt x="146077" y="177046"/>
                  <a:pt x="105356" y="157851"/>
                  <a:pt x="61803" y="149869"/>
                </a:cubicBezTo>
                <a:close/>
                <a:moveTo>
                  <a:pt x="45060" y="39885"/>
                </a:moveTo>
                <a:cubicBezTo>
                  <a:pt x="47884" y="39942"/>
                  <a:pt x="51694" y="40141"/>
                  <a:pt x="56182" y="40551"/>
                </a:cubicBezTo>
                <a:lnTo>
                  <a:pt x="45639" y="162767"/>
                </a:lnTo>
                <a:lnTo>
                  <a:pt x="52831" y="163636"/>
                </a:lnTo>
                <a:cubicBezTo>
                  <a:pt x="53599" y="163728"/>
                  <a:pt x="128326" y="173318"/>
                  <a:pt x="179950" y="226166"/>
                </a:cubicBezTo>
                <a:lnTo>
                  <a:pt x="179950" y="228912"/>
                </a:lnTo>
                <a:cubicBezTo>
                  <a:pt x="137663" y="195930"/>
                  <a:pt x="85939" y="177329"/>
                  <a:pt x="32331" y="175826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2" name="图形 91" descr="远程学习语言 纯色填充">
            <a:extLst>
              <a:ext uri="{FF2B5EF4-FFF2-40B4-BE49-F238E27FC236}">
                <a16:creationId xmlns:a16="http://schemas.microsoft.com/office/drawing/2014/main" id="{5DC72356-B56A-4FF3-B701-B10465AD691E}"/>
              </a:ext>
            </a:extLst>
          </p:cNvPr>
          <p:cNvSpPr/>
          <p:nvPr/>
        </p:nvSpPr>
        <p:spPr>
          <a:xfrm>
            <a:off x="5612357" y="4667094"/>
            <a:ext cx="66527" cy="49129"/>
          </a:xfrm>
          <a:custGeom>
            <a:avLst/>
            <a:gdLst>
              <a:gd name="connsiteX0" fmla="*/ 0 w 66527"/>
              <a:gd name="connsiteY0" fmla="*/ 30739 h 49129"/>
              <a:gd name="connsiteX1" fmla="*/ 0 w 66527"/>
              <a:gd name="connsiteY1" fmla="*/ 49130 h 49129"/>
              <a:gd name="connsiteX2" fmla="*/ 66527 w 66527"/>
              <a:gd name="connsiteY2" fmla="*/ 15387 h 49129"/>
              <a:gd name="connsiteX3" fmla="*/ 65347 w 66527"/>
              <a:gd name="connsiteY3" fmla="*/ 0 h 49129"/>
              <a:gd name="connsiteX4" fmla="*/ 0 w 66527"/>
              <a:gd name="connsiteY4" fmla="*/ 30739 h 49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527" h="49129">
                <a:moveTo>
                  <a:pt x="0" y="30739"/>
                </a:moveTo>
                <a:lnTo>
                  <a:pt x="0" y="49130"/>
                </a:lnTo>
                <a:cubicBezTo>
                  <a:pt x="20255" y="34441"/>
                  <a:pt x="42710" y="23052"/>
                  <a:pt x="66527" y="15387"/>
                </a:cubicBezTo>
                <a:lnTo>
                  <a:pt x="65347" y="0"/>
                </a:lnTo>
                <a:cubicBezTo>
                  <a:pt x="42235" y="7143"/>
                  <a:pt x="20239" y="17489"/>
                  <a:pt x="0" y="30739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3" name="图形 91" descr="远程学习语言 纯色填充">
            <a:extLst>
              <a:ext uri="{FF2B5EF4-FFF2-40B4-BE49-F238E27FC236}">
                <a16:creationId xmlns:a16="http://schemas.microsoft.com/office/drawing/2014/main" id="{5DC72356-B56A-4FF3-B701-B10465AD691E}"/>
              </a:ext>
            </a:extLst>
          </p:cNvPr>
          <p:cNvSpPr/>
          <p:nvPr/>
        </p:nvSpPr>
        <p:spPr>
          <a:xfrm>
            <a:off x="5612357" y="4627420"/>
            <a:ext cx="63486" cy="48146"/>
          </a:xfrm>
          <a:custGeom>
            <a:avLst/>
            <a:gdLst>
              <a:gd name="connsiteX0" fmla="*/ 62301 w 63486"/>
              <a:gd name="connsiteY0" fmla="*/ 0 h 48146"/>
              <a:gd name="connsiteX1" fmla="*/ 0 w 63486"/>
              <a:gd name="connsiteY1" fmla="*/ 29755 h 48146"/>
              <a:gd name="connsiteX2" fmla="*/ 0 w 63486"/>
              <a:gd name="connsiteY2" fmla="*/ 48146 h 48146"/>
              <a:gd name="connsiteX3" fmla="*/ 63486 w 63486"/>
              <a:gd name="connsiteY3" fmla="*/ 15430 h 4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86" h="48146">
                <a:moveTo>
                  <a:pt x="62301" y="0"/>
                </a:moveTo>
                <a:cubicBezTo>
                  <a:pt x="40292" y="7075"/>
                  <a:pt x="19337" y="17084"/>
                  <a:pt x="0" y="29755"/>
                </a:cubicBezTo>
                <a:lnTo>
                  <a:pt x="0" y="48146"/>
                </a:lnTo>
                <a:cubicBezTo>
                  <a:pt x="19374" y="34074"/>
                  <a:pt x="40783" y="23042"/>
                  <a:pt x="63486" y="1543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4" name="图形 93" descr="远程学习数学 纯色填充">
            <a:extLst>
              <a:ext uri="{FF2B5EF4-FFF2-40B4-BE49-F238E27FC236}">
                <a16:creationId xmlns:a16="http://schemas.microsoft.com/office/drawing/2014/main" id="{D3F8155D-D557-4FB2-BBCA-68CAFED8B64D}"/>
              </a:ext>
            </a:extLst>
          </p:cNvPr>
          <p:cNvSpPr/>
          <p:nvPr/>
        </p:nvSpPr>
        <p:spPr>
          <a:xfrm>
            <a:off x="6196757" y="4484532"/>
            <a:ext cx="600000" cy="509999"/>
          </a:xfrm>
          <a:custGeom>
            <a:avLst/>
            <a:gdLst>
              <a:gd name="connsiteX0" fmla="*/ 570000 w 600000"/>
              <a:gd name="connsiteY0" fmla="*/ 0 h 509999"/>
              <a:gd name="connsiteX1" fmla="*/ 30000 w 600000"/>
              <a:gd name="connsiteY1" fmla="*/ 0 h 509999"/>
              <a:gd name="connsiteX2" fmla="*/ 0 w 600000"/>
              <a:gd name="connsiteY2" fmla="*/ 30000 h 509999"/>
              <a:gd name="connsiteX3" fmla="*/ 0 w 600000"/>
              <a:gd name="connsiteY3" fmla="*/ 390000 h 509999"/>
              <a:gd name="connsiteX4" fmla="*/ 30000 w 600000"/>
              <a:gd name="connsiteY4" fmla="*/ 420000 h 509999"/>
              <a:gd name="connsiteX5" fmla="*/ 240000 w 600000"/>
              <a:gd name="connsiteY5" fmla="*/ 420000 h 509999"/>
              <a:gd name="connsiteX6" fmla="*/ 240000 w 600000"/>
              <a:gd name="connsiteY6" fmla="*/ 465000 h 509999"/>
              <a:gd name="connsiteX7" fmla="*/ 165000 w 600000"/>
              <a:gd name="connsiteY7" fmla="*/ 465000 h 509999"/>
              <a:gd name="connsiteX8" fmla="*/ 165000 w 600000"/>
              <a:gd name="connsiteY8" fmla="*/ 510000 h 509999"/>
              <a:gd name="connsiteX9" fmla="*/ 435000 w 600000"/>
              <a:gd name="connsiteY9" fmla="*/ 510000 h 509999"/>
              <a:gd name="connsiteX10" fmla="*/ 435000 w 600000"/>
              <a:gd name="connsiteY10" fmla="*/ 465000 h 509999"/>
              <a:gd name="connsiteX11" fmla="*/ 360000 w 600000"/>
              <a:gd name="connsiteY11" fmla="*/ 465000 h 509999"/>
              <a:gd name="connsiteX12" fmla="*/ 360000 w 600000"/>
              <a:gd name="connsiteY12" fmla="*/ 420000 h 509999"/>
              <a:gd name="connsiteX13" fmla="*/ 570000 w 600000"/>
              <a:gd name="connsiteY13" fmla="*/ 420000 h 509999"/>
              <a:gd name="connsiteX14" fmla="*/ 600000 w 600000"/>
              <a:gd name="connsiteY14" fmla="*/ 390000 h 509999"/>
              <a:gd name="connsiteX15" fmla="*/ 600000 w 600000"/>
              <a:gd name="connsiteY15" fmla="*/ 30000 h 509999"/>
              <a:gd name="connsiteX16" fmla="*/ 570000 w 600000"/>
              <a:gd name="connsiteY16" fmla="*/ 0 h 509999"/>
              <a:gd name="connsiteX17" fmla="*/ 555000 w 600000"/>
              <a:gd name="connsiteY17" fmla="*/ 375000 h 509999"/>
              <a:gd name="connsiteX18" fmla="*/ 45000 w 600000"/>
              <a:gd name="connsiteY18" fmla="*/ 375000 h 509999"/>
              <a:gd name="connsiteX19" fmla="*/ 45000 w 600000"/>
              <a:gd name="connsiteY19" fmla="*/ 45000 h 509999"/>
              <a:gd name="connsiteX20" fmla="*/ 555000 w 600000"/>
              <a:gd name="connsiteY20" fmla="*/ 45000 h 50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0000" h="509999">
                <a:moveTo>
                  <a:pt x="570000" y="0"/>
                </a:moveTo>
                <a:lnTo>
                  <a:pt x="30000" y="0"/>
                </a:lnTo>
                <a:cubicBezTo>
                  <a:pt x="13452" y="49"/>
                  <a:pt x="48" y="13452"/>
                  <a:pt x="0" y="30000"/>
                </a:cubicBezTo>
                <a:lnTo>
                  <a:pt x="0" y="390000"/>
                </a:lnTo>
                <a:cubicBezTo>
                  <a:pt x="49" y="406549"/>
                  <a:pt x="13452" y="419951"/>
                  <a:pt x="30000" y="420000"/>
                </a:cubicBezTo>
                <a:lnTo>
                  <a:pt x="240000" y="420000"/>
                </a:lnTo>
                <a:lnTo>
                  <a:pt x="240000" y="465000"/>
                </a:lnTo>
                <a:lnTo>
                  <a:pt x="165000" y="465000"/>
                </a:lnTo>
                <a:lnTo>
                  <a:pt x="165000" y="510000"/>
                </a:lnTo>
                <a:lnTo>
                  <a:pt x="435000" y="510000"/>
                </a:lnTo>
                <a:lnTo>
                  <a:pt x="435000" y="465000"/>
                </a:lnTo>
                <a:lnTo>
                  <a:pt x="360000" y="465000"/>
                </a:lnTo>
                <a:lnTo>
                  <a:pt x="360000" y="420000"/>
                </a:lnTo>
                <a:lnTo>
                  <a:pt x="570000" y="420000"/>
                </a:lnTo>
                <a:cubicBezTo>
                  <a:pt x="586548" y="419951"/>
                  <a:pt x="599952" y="406549"/>
                  <a:pt x="600000" y="390000"/>
                </a:cubicBezTo>
                <a:lnTo>
                  <a:pt x="600000" y="30000"/>
                </a:lnTo>
                <a:cubicBezTo>
                  <a:pt x="599952" y="13452"/>
                  <a:pt x="586548" y="49"/>
                  <a:pt x="570000" y="0"/>
                </a:cubicBezTo>
                <a:close/>
                <a:moveTo>
                  <a:pt x="555000" y="375000"/>
                </a:moveTo>
                <a:lnTo>
                  <a:pt x="45000" y="375000"/>
                </a:lnTo>
                <a:lnTo>
                  <a:pt x="45000" y="45000"/>
                </a:lnTo>
                <a:lnTo>
                  <a:pt x="555000" y="4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5" name="图形 93" descr="远程学习数学 纯色填充">
            <a:extLst>
              <a:ext uri="{FF2B5EF4-FFF2-40B4-BE49-F238E27FC236}">
                <a16:creationId xmlns:a16="http://schemas.microsoft.com/office/drawing/2014/main" id="{D3F8155D-D557-4FB2-BBCA-68CAFED8B64D}"/>
              </a:ext>
            </a:extLst>
          </p:cNvPr>
          <p:cNvSpPr/>
          <p:nvPr/>
        </p:nvSpPr>
        <p:spPr>
          <a:xfrm>
            <a:off x="6383501" y="4589566"/>
            <a:ext cx="93967" cy="93967"/>
          </a:xfrm>
          <a:custGeom>
            <a:avLst/>
            <a:gdLst>
              <a:gd name="connsiteX0" fmla="*/ 35737 w 93967"/>
              <a:gd name="connsiteY0" fmla="*/ 93967 h 93967"/>
              <a:gd name="connsiteX1" fmla="*/ 58237 w 93967"/>
              <a:gd name="connsiteY1" fmla="*/ 93967 h 93967"/>
              <a:gd name="connsiteX2" fmla="*/ 58237 w 93967"/>
              <a:gd name="connsiteY2" fmla="*/ 58237 h 93967"/>
              <a:gd name="connsiteX3" fmla="*/ 93967 w 93967"/>
              <a:gd name="connsiteY3" fmla="*/ 58237 h 93967"/>
              <a:gd name="connsiteX4" fmla="*/ 93967 w 93967"/>
              <a:gd name="connsiteY4" fmla="*/ 35737 h 93967"/>
              <a:gd name="connsiteX5" fmla="*/ 58237 w 93967"/>
              <a:gd name="connsiteY5" fmla="*/ 35737 h 93967"/>
              <a:gd name="connsiteX6" fmla="*/ 58237 w 93967"/>
              <a:gd name="connsiteY6" fmla="*/ 0 h 93967"/>
              <a:gd name="connsiteX7" fmla="*/ 35737 w 93967"/>
              <a:gd name="connsiteY7" fmla="*/ 0 h 93967"/>
              <a:gd name="connsiteX8" fmla="*/ 35737 w 93967"/>
              <a:gd name="connsiteY8" fmla="*/ 35737 h 93967"/>
              <a:gd name="connsiteX9" fmla="*/ 0 w 93967"/>
              <a:gd name="connsiteY9" fmla="*/ 35737 h 93967"/>
              <a:gd name="connsiteX10" fmla="*/ 0 w 93967"/>
              <a:gd name="connsiteY10" fmla="*/ 58237 h 93967"/>
              <a:gd name="connsiteX11" fmla="*/ 35737 w 93967"/>
              <a:gd name="connsiteY11" fmla="*/ 58237 h 93967"/>
              <a:gd name="connsiteX12" fmla="*/ 35737 w 93967"/>
              <a:gd name="connsiteY12" fmla="*/ 93967 h 9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967" h="93967">
                <a:moveTo>
                  <a:pt x="35737" y="93967"/>
                </a:moveTo>
                <a:lnTo>
                  <a:pt x="58237" y="93967"/>
                </a:lnTo>
                <a:lnTo>
                  <a:pt x="58237" y="58237"/>
                </a:lnTo>
                <a:lnTo>
                  <a:pt x="93967" y="58237"/>
                </a:lnTo>
                <a:lnTo>
                  <a:pt x="93967" y="35737"/>
                </a:lnTo>
                <a:lnTo>
                  <a:pt x="58237" y="35737"/>
                </a:lnTo>
                <a:lnTo>
                  <a:pt x="58237" y="0"/>
                </a:lnTo>
                <a:lnTo>
                  <a:pt x="35737" y="0"/>
                </a:lnTo>
                <a:lnTo>
                  <a:pt x="35737" y="35737"/>
                </a:lnTo>
                <a:lnTo>
                  <a:pt x="0" y="35737"/>
                </a:lnTo>
                <a:lnTo>
                  <a:pt x="0" y="58237"/>
                </a:lnTo>
                <a:lnTo>
                  <a:pt x="35737" y="58237"/>
                </a:lnTo>
                <a:lnTo>
                  <a:pt x="35737" y="93967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6" name="图形 93" descr="远程学习数学 纯色填充">
            <a:extLst>
              <a:ext uri="{FF2B5EF4-FFF2-40B4-BE49-F238E27FC236}">
                <a16:creationId xmlns:a16="http://schemas.microsoft.com/office/drawing/2014/main" id="{D3F8155D-D557-4FB2-BBCA-68CAFED8B64D}"/>
              </a:ext>
            </a:extLst>
          </p:cNvPr>
          <p:cNvSpPr/>
          <p:nvPr/>
        </p:nvSpPr>
        <p:spPr>
          <a:xfrm>
            <a:off x="6516093" y="4625300"/>
            <a:ext cx="93962" cy="22500"/>
          </a:xfrm>
          <a:custGeom>
            <a:avLst/>
            <a:gdLst>
              <a:gd name="connsiteX0" fmla="*/ 0 w 93962"/>
              <a:gd name="connsiteY0" fmla="*/ 0 h 22500"/>
              <a:gd name="connsiteX1" fmla="*/ 93962 w 93962"/>
              <a:gd name="connsiteY1" fmla="*/ 0 h 22500"/>
              <a:gd name="connsiteX2" fmla="*/ 93962 w 93962"/>
              <a:gd name="connsiteY2" fmla="*/ 22500 h 22500"/>
              <a:gd name="connsiteX3" fmla="*/ 0 w 93962"/>
              <a:gd name="connsiteY3" fmla="*/ 22500 h 2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62" h="22500">
                <a:moveTo>
                  <a:pt x="0" y="0"/>
                </a:moveTo>
                <a:lnTo>
                  <a:pt x="93962" y="0"/>
                </a:lnTo>
                <a:lnTo>
                  <a:pt x="93962" y="22500"/>
                </a:lnTo>
                <a:lnTo>
                  <a:pt x="0" y="225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7" name="图形 93" descr="远程学习数学 纯色填充">
            <a:extLst>
              <a:ext uri="{FF2B5EF4-FFF2-40B4-BE49-F238E27FC236}">
                <a16:creationId xmlns:a16="http://schemas.microsoft.com/office/drawing/2014/main" id="{D3F8155D-D557-4FB2-BBCA-68CAFED8B64D}"/>
              </a:ext>
            </a:extLst>
          </p:cNvPr>
          <p:cNvSpPr/>
          <p:nvPr/>
        </p:nvSpPr>
        <p:spPr>
          <a:xfrm>
            <a:off x="6385991" y="4705440"/>
            <a:ext cx="88987" cy="88987"/>
          </a:xfrm>
          <a:custGeom>
            <a:avLst/>
            <a:gdLst>
              <a:gd name="connsiteX0" fmla="*/ 73080 w 88987"/>
              <a:gd name="connsiteY0" fmla="*/ 0 h 88987"/>
              <a:gd name="connsiteX1" fmla="*/ 44497 w 88987"/>
              <a:gd name="connsiteY1" fmla="*/ 28583 h 88987"/>
              <a:gd name="connsiteX2" fmla="*/ 15908 w 88987"/>
              <a:gd name="connsiteY2" fmla="*/ 0 h 88987"/>
              <a:gd name="connsiteX3" fmla="*/ 0 w 88987"/>
              <a:gd name="connsiteY3" fmla="*/ 15908 h 88987"/>
              <a:gd name="connsiteX4" fmla="*/ 28590 w 88987"/>
              <a:gd name="connsiteY4" fmla="*/ 44497 h 88987"/>
              <a:gd name="connsiteX5" fmla="*/ 0 w 88987"/>
              <a:gd name="connsiteY5" fmla="*/ 73080 h 88987"/>
              <a:gd name="connsiteX6" fmla="*/ 15908 w 88987"/>
              <a:gd name="connsiteY6" fmla="*/ 88988 h 88987"/>
              <a:gd name="connsiteX7" fmla="*/ 44497 w 88987"/>
              <a:gd name="connsiteY7" fmla="*/ 60405 h 88987"/>
              <a:gd name="connsiteX8" fmla="*/ 73080 w 88987"/>
              <a:gd name="connsiteY8" fmla="*/ 88988 h 88987"/>
              <a:gd name="connsiteX9" fmla="*/ 88988 w 88987"/>
              <a:gd name="connsiteY9" fmla="*/ 73080 h 88987"/>
              <a:gd name="connsiteX10" fmla="*/ 60405 w 88987"/>
              <a:gd name="connsiteY10" fmla="*/ 44497 h 88987"/>
              <a:gd name="connsiteX11" fmla="*/ 88988 w 88987"/>
              <a:gd name="connsiteY11" fmla="*/ 15908 h 88987"/>
              <a:gd name="connsiteX12" fmla="*/ 73080 w 88987"/>
              <a:gd name="connsiteY12" fmla="*/ 0 h 88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987" h="88987">
                <a:moveTo>
                  <a:pt x="73080" y="0"/>
                </a:moveTo>
                <a:lnTo>
                  <a:pt x="44497" y="28583"/>
                </a:lnTo>
                <a:lnTo>
                  <a:pt x="15908" y="0"/>
                </a:lnTo>
                <a:lnTo>
                  <a:pt x="0" y="15908"/>
                </a:lnTo>
                <a:lnTo>
                  <a:pt x="28590" y="44497"/>
                </a:lnTo>
                <a:lnTo>
                  <a:pt x="0" y="73080"/>
                </a:lnTo>
                <a:lnTo>
                  <a:pt x="15908" y="88988"/>
                </a:lnTo>
                <a:lnTo>
                  <a:pt x="44497" y="60405"/>
                </a:lnTo>
                <a:lnTo>
                  <a:pt x="73080" y="88988"/>
                </a:lnTo>
                <a:lnTo>
                  <a:pt x="88988" y="73080"/>
                </a:lnTo>
                <a:lnTo>
                  <a:pt x="60405" y="44497"/>
                </a:lnTo>
                <a:lnTo>
                  <a:pt x="88988" y="15908"/>
                </a:lnTo>
                <a:lnTo>
                  <a:pt x="73080" y="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8" name="图形 93" descr="远程学习数学 纯色填充">
            <a:extLst>
              <a:ext uri="{FF2B5EF4-FFF2-40B4-BE49-F238E27FC236}">
                <a16:creationId xmlns:a16="http://schemas.microsoft.com/office/drawing/2014/main" id="{D3F8155D-D557-4FB2-BBCA-68CAFED8B64D}"/>
              </a:ext>
            </a:extLst>
          </p:cNvPr>
          <p:cNvSpPr/>
          <p:nvPr/>
        </p:nvSpPr>
        <p:spPr>
          <a:xfrm>
            <a:off x="6516093" y="4738687"/>
            <a:ext cx="93962" cy="22500"/>
          </a:xfrm>
          <a:custGeom>
            <a:avLst/>
            <a:gdLst>
              <a:gd name="connsiteX0" fmla="*/ 0 w 93962"/>
              <a:gd name="connsiteY0" fmla="*/ 0 h 22500"/>
              <a:gd name="connsiteX1" fmla="*/ 93962 w 93962"/>
              <a:gd name="connsiteY1" fmla="*/ 0 h 22500"/>
              <a:gd name="connsiteX2" fmla="*/ 93962 w 93962"/>
              <a:gd name="connsiteY2" fmla="*/ 22500 h 22500"/>
              <a:gd name="connsiteX3" fmla="*/ 0 w 93962"/>
              <a:gd name="connsiteY3" fmla="*/ 22500 h 2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62" h="22500">
                <a:moveTo>
                  <a:pt x="0" y="0"/>
                </a:moveTo>
                <a:lnTo>
                  <a:pt x="93962" y="0"/>
                </a:lnTo>
                <a:lnTo>
                  <a:pt x="93962" y="22500"/>
                </a:lnTo>
                <a:lnTo>
                  <a:pt x="0" y="225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9" name="图形 93" descr="远程学习数学 纯色填充">
            <a:extLst>
              <a:ext uri="{FF2B5EF4-FFF2-40B4-BE49-F238E27FC236}">
                <a16:creationId xmlns:a16="http://schemas.microsoft.com/office/drawing/2014/main" id="{D3F8155D-D557-4FB2-BBCA-68CAFED8B64D}"/>
              </a:ext>
            </a:extLst>
          </p:cNvPr>
          <p:cNvSpPr/>
          <p:nvPr/>
        </p:nvSpPr>
        <p:spPr>
          <a:xfrm>
            <a:off x="6550355" y="4705892"/>
            <a:ext cx="25437" cy="25437"/>
          </a:xfrm>
          <a:custGeom>
            <a:avLst/>
            <a:gdLst>
              <a:gd name="connsiteX0" fmla="*/ 0 w 25437"/>
              <a:gd name="connsiteY0" fmla="*/ 12722 h 25437"/>
              <a:gd name="connsiteX1" fmla="*/ 12722 w 25437"/>
              <a:gd name="connsiteY1" fmla="*/ 25437 h 25437"/>
              <a:gd name="connsiteX2" fmla="*/ 25438 w 25437"/>
              <a:gd name="connsiteY2" fmla="*/ 12715 h 25437"/>
              <a:gd name="connsiteX3" fmla="*/ 12716 w 25437"/>
              <a:gd name="connsiteY3" fmla="*/ 0 h 25437"/>
              <a:gd name="connsiteX4" fmla="*/ 1 w 25437"/>
              <a:gd name="connsiteY4" fmla="*/ 12722 h 2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37" h="25437">
                <a:moveTo>
                  <a:pt x="0" y="12722"/>
                </a:moveTo>
                <a:cubicBezTo>
                  <a:pt x="2" y="19747"/>
                  <a:pt x="5698" y="25439"/>
                  <a:pt x="12722" y="25437"/>
                </a:cubicBezTo>
                <a:cubicBezTo>
                  <a:pt x="19747" y="25435"/>
                  <a:pt x="25439" y="19739"/>
                  <a:pt x="25438" y="12715"/>
                </a:cubicBezTo>
                <a:cubicBezTo>
                  <a:pt x="25435" y="5691"/>
                  <a:pt x="19739" y="-2"/>
                  <a:pt x="12716" y="0"/>
                </a:cubicBezTo>
                <a:cubicBezTo>
                  <a:pt x="5694" y="10"/>
                  <a:pt x="6" y="5702"/>
                  <a:pt x="1" y="12722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0" name="图形 93" descr="远程学习数学 纯色填充">
            <a:extLst>
              <a:ext uri="{FF2B5EF4-FFF2-40B4-BE49-F238E27FC236}">
                <a16:creationId xmlns:a16="http://schemas.microsoft.com/office/drawing/2014/main" id="{D3F8155D-D557-4FB2-BBCA-68CAFED8B64D}"/>
              </a:ext>
            </a:extLst>
          </p:cNvPr>
          <p:cNvSpPr/>
          <p:nvPr/>
        </p:nvSpPr>
        <p:spPr>
          <a:xfrm>
            <a:off x="6550353" y="4768536"/>
            <a:ext cx="25439" cy="25439"/>
          </a:xfrm>
          <a:custGeom>
            <a:avLst/>
            <a:gdLst>
              <a:gd name="connsiteX0" fmla="*/ 12718 w 25439"/>
              <a:gd name="connsiteY0" fmla="*/ 0 h 25439"/>
              <a:gd name="connsiteX1" fmla="*/ 0 w 25439"/>
              <a:gd name="connsiteY1" fmla="*/ 12722 h 25439"/>
              <a:gd name="connsiteX2" fmla="*/ 12721 w 25439"/>
              <a:gd name="connsiteY2" fmla="*/ 25440 h 25439"/>
              <a:gd name="connsiteX3" fmla="*/ 25439 w 25439"/>
              <a:gd name="connsiteY3" fmla="*/ 12719 h 25439"/>
              <a:gd name="connsiteX4" fmla="*/ 12718 w 25439"/>
              <a:gd name="connsiteY4" fmla="*/ 0 h 25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39" h="25439">
                <a:moveTo>
                  <a:pt x="12718" y="0"/>
                </a:moveTo>
                <a:cubicBezTo>
                  <a:pt x="5692" y="1"/>
                  <a:pt x="-2" y="5698"/>
                  <a:pt x="0" y="12722"/>
                </a:cubicBezTo>
                <a:cubicBezTo>
                  <a:pt x="1" y="19747"/>
                  <a:pt x="5697" y="25442"/>
                  <a:pt x="12721" y="25440"/>
                </a:cubicBezTo>
                <a:cubicBezTo>
                  <a:pt x="19747" y="25439"/>
                  <a:pt x="25441" y="19744"/>
                  <a:pt x="25439" y="12719"/>
                </a:cubicBezTo>
                <a:cubicBezTo>
                  <a:pt x="25432" y="5696"/>
                  <a:pt x="19740" y="6"/>
                  <a:pt x="12718" y="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1" name="图形 95" descr="远程学习科学 纯色填充">
            <a:extLst>
              <a:ext uri="{FF2B5EF4-FFF2-40B4-BE49-F238E27FC236}">
                <a16:creationId xmlns:a16="http://schemas.microsoft.com/office/drawing/2014/main" id="{24E87DE5-CB9E-454E-840A-5A096A1A22B6}"/>
              </a:ext>
            </a:extLst>
          </p:cNvPr>
          <p:cNvSpPr/>
          <p:nvPr/>
        </p:nvSpPr>
        <p:spPr>
          <a:xfrm>
            <a:off x="7111157" y="4484542"/>
            <a:ext cx="600000" cy="510000"/>
          </a:xfrm>
          <a:custGeom>
            <a:avLst/>
            <a:gdLst>
              <a:gd name="connsiteX0" fmla="*/ 570000 w 600000"/>
              <a:gd name="connsiteY0" fmla="*/ 0 h 510000"/>
              <a:gd name="connsiteX1" fmla="*/ 30000 w 600000"/>
              <a:gd name="connsiteY1" fmla="*/ 0 h 510000"/>
              <a:gd name="connsiteX2" fmla="*/ 0 w 600000"/>
              <a:gd name="connsiteY2" fmla="*/ 30000 h 510000"/>
              <a:gd name="connsiteX3" fmla="*/ 0 w 600000"/>
              <a:gd name="connsiteY3" fmla="*/ 390000 h 510000"/>
              <a:gd name="connsiteX4" fmla="*/ 30000 w 600000"/>
              <a:gd name="connsiteY4" fmla="*/ 420000 h 510000"/>
              <a:gd name="connsiteX5" fmla="*/ 240000 w 600000"/>
              <a:gd name="connsiteY5" fmla="*/ 420000 h 510000"/>
              <a:gd name="connsiteX6" fmla="*/ 240000 w 600000"/>
              <a:gd name="connsiteY6" fmla="*/ 465000 h 510000"/>
              <a:gd name="connsiteX7" fmla="*/ 165000 w 600000"/>
              <a:gd name="connsiteY7" fmla="*/ 465000 h 510000"/>
              <a:gd name="connsiteX8" fmla="*/ 165000 w 600000"/>
              <a:gd name="connsiteY8" fmla="*/ 510000 h 510000"/>
              <a:gd name="connsiteX9" fmla="*/ 435000 w 600000"/>
              <a:gd name="connsiteY9" fmla="*/ 510000 h 510000"/>
              <a:gd name="connsiteX10" fmla="*/ 435000 w 600000"/>
              <a:gd name="connsiteY10" fmla="*/ 465000 h 510000"/>
              <a:gd name="connsiteX11" fmla="*/ 360000 w 600000"/>
              <a:gd name="connsiteY11" fmla="*/ 465000 h 510000"/>
              <a:gd name="connsiteX12" fmla="*/ 360000 w 600000"/>
              <a:gd name="connsiteY12" fmla="*/ 420000 h 510000"/>
              <a:gd name="connsiteX13" fmla="*/ 570000 w 600000"/>
              <a:gd name="connsiteY13" fmla="*/ 420000 h 510000"/>
              <a:gd name="connsiteX14" fmla="*/ 600000 w 600000"/>
              <a:gd name="connsiteY14" fmla="*/ 390000 h 510000"/>
              <a:gd name="connsiteX15" fmla="*/ 600000 w 600000"/>
              <a:gd name="connsiteY15" fmla="*/ 30000 h 510000"/>
              <a:gd name="connsiteX16" fmla="*/ 570000 w 600000"/>
              <a:gd name="connsiteY16" fmla="*/ 0 h 510000"/>
              <a:gd name="connsiteX17" fmla="*/ 555000 w 600000"/>
              <a:gd name="connsiteY17" fmla="*/ 375000 h 510000"/>
              <a:gd name="connsiteX18" fmla="*/ 45000 w 600000"/>
              <a:gd name="connsiteY18" fmla="*/ 375000 h 510000"/>
              <a:gd name="connsiteX19" fmla="*/ 45000 w 600000"/>
              <a:gd name="connsiteY19" fmla="*/ 45000 h 510000"/>
              <a:gd name="connsiteX20" fmla="*/ 555000 w 600000"/>
              <a:gd name="connsiteY20" fmla="*/ 45000 h 5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0000" h="510000">
                <a:moveTo>
                  <a:pt x="570000" y="0"/>
                </a:moveTo>
                <a:lnTo>
                  <a:pt x="30000" y="0"/>
                </a:lnTo>
                <a:cubicBezTo>
                  <a:pt x="13452" y="49"/>
                  <a:pt x="49" y="13451"/>
                  <a:pt x="0" y="30000"/>
                </a:cubicBezTo>
                <a:lnTo>
                  <a:pt x="0" y="390000"/>
                </a:lnTo>
                <a:cubicBezTo>
                  <a:pt x="48" y="406548"/>
                  <a:pt x="13452" y="419951"/>
                  <a:pt x="30000" y="420000"/>
                </a:cubicBezTo>
                <a:lnTo>
                  <a:pt x="240000" y="420000"/>
                </a:lnTo>
                <a:lnTo>
                  <a:pt x="240000" y="465000"/>
                </a:lnTo>
                <a:lnTo>
                  <a:pt x="165000" y="465000"/>
                </a:lnTo>
                <a:lnTo>
                  <a:pt x="165000" y="510000"/>
                </a:lnTo>
                <a:lnTo>
                  <a:pt x="435000" y="510000"/>
                </a:lnTo>
                <a:lnTo>
                  <a:pt x="435000" y="465000"/>
                </a:lnTo>
                <a:lnTo>
                  <a:pt x="360000" y="465000"/>
                </a:lnTo>
                <a:lnTo>
                  <a:pt x="360000" y="420000"/>
                </a:lnTo>
                <a:lnTo>
                  <a:pt x="570000" y="420000"/>
                </a:lnTo>
                <a:cubicBezTo>
                  <a:pt x="586548" y="419951"/>
                  <a:pt x="599952" y="406548"/>
                  <a:pt x="600000" y="390000"/>
                </a:cubicBezTo>
                <a:lnTo>
                  <a:pt x="600000" y="30000"/>
                </a:lnTo>
                <a:cubicBezTo>
                  <a:pt x="599952" y="13451"/>
                  <a:pt x="586548" y="49"/>
                  <a:pt x="570000" y="0"/>
                </a:cubicBezTo>
                <a:close/>
                <a:moveTo>
                  <a:pt x="555000" y="375000"/>
                </a:moveTo>
                <a:lnTo>
                  <a:pt x="45000" y="375000"/>
                </a:lnTo>
                <a:lnTo>
                  <a:pt x="45000" y="45000"/>
                </a:lnTo>
                <a:lnTo>
                  <a:pt x="555000" y="4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2" name="图形 95" descr="远程学习科学 纯色填充">
            <a:extLst>
              <a:ext uri="{FF2B5EF4-FFF2-40B4-BE49-F238E27FC236}">
                <a16:creationId xmlns:a16="http://schemas.microsoft.com/office/drawing/2014/main" id="{24E87DE5-CB9E-454E-840A-5A096A1A22B6}"/>
              </a:ext>
            </a:extLst>
          </p:cNvPr>
          <p:cNvSpPr/>
          <p:nvPr/>
        </p:nvSpPr>
        <p:spPr>
          <a:xfrm>
            <a:off x="7389944" y="4676254"/>
            <a:ext cx="41190" cy="41190"/>
          </a:xfrm>
          <a:custGeom>
            <a:avLst/>
            <a:gdLst>
              <a:gd name="connsiteX0" fmla="*/ 20583 w 41190"/>
              <a:gd name="connsiteY0" fmla="*/ 41190 h 41190"/>
              <a:gd name="connsiteX1" fmla="*/ 41190 w 41190"/>
              <a:gd name="connsiteY1" fmla="*/ 20607 h 41190"/>
              <a:gd name="connsiteX2" fmla="*/ 20607 w 41190"/>
              <a:gd name="connsiteY2" fmla="*/ 0 h 41190"/>
              <a:gd name="connsiteX3" fmla="*/ 0 w 41190"/>
              <a:gd name="connsiteY3" fmla="*/ 20583 h 41190"/>
              <a:gd name="connsiteX4" fmla="*/ 0 w 41190"/>
              <a:gd name="connsiteY4" fmla="*/ 20596 h 41190"/>
              <a:gd name="connsiteX5" fmla="*/ 20583 w 41190"/>
              <a:gd name="connsiteY5" fmla="*/ 41190 h 41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90" h="41190">
                <a:moveTo>
                  <a:pt x="20583" y="41190"/>
                </a:moveTo>
                <a:cubicBezTo>
                  <a:pt x="31958" y="41197"/>
                  <a:pt x="41183" y="31981"/>
                  <a:pt x="41190" y="20607"/>
                </a:cubicBezTo>
                <a:cubicBezTo>
                  <a:pt x="41197" y="9232"/>
                  <a:pt x="31982" y="7"/>
                  <a:pt x="20607" y="0"/>
                </a:cubicBezTo>
                <a:cubicBezTo>
                  <a:pt x="9233" y="-7"/>
                  <a:pt x="7" y="9208"/>
                  <a:pt x="0" y="20583"/>
                </a:cubicBezTo>
                <a:cubicBezTo>
                  <a:pt x="0" y="20587"/>
                  <a:pt x="0" y="20591"/>
                  <a:pt x="0" y="20596"/>
                </a:cubicBezTo>
                <a:cubicBezTo>
                  <a:pt x="-3" y="31967"/>
                  <a:pt x="9212" y="41186"/>
                  <a:pt x="20583" y="4119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3" name="图形 95" descr="远程学习科学 纯色填充">
            <a:extLst>
              <a:ext uri="{FF2B5EF4-FFF2-40B4-BE49-F238E27FC236}">
                <a16:creationId xmlns:a16="http://schemas.microsoft.com/office/drawing/2014/main" id="{24E87DE5-CB9E-454E-840A-5A096A1A22B6}"/>
              </a:ext>
            </a:extLst>
          </p:cNvPr>
          <p:cNvSpPr/>
          <p:nvPr/>
        </p:nvSpPr>
        <p:spPr>
          <a:xfrm>
            <a:off x="7288635" y="4559551"/>
            <a:ext cx="245879" cy="274598"/>
          </a:xfrm>
          <a:custGeom>
            <a:avLst/>
            <a:gdLst>
              <a:gd name="connsiteX0" fmla="*/ 4910 w 245879"/>
              <a:gd name="connsiteY0" fmla="*/ 205606 h 274598"/>
              <a:gd name="connsiteX1" fmla="*/ 41616 w 245879"/>
              <a:gd name="connsiteY1" fmla="*/ 220366 h 274598"/>
              <a:gd name="connsiteX2" fmla="*/ 76952 w 245879"/>
              <a:gd name="connsiteY2" fmla="*/ 215560 h 274598"/>
              <a:gd name="connsiteX3" fmla="*/ 121892 w 245879"/>
              <a:gd name="connsiteY3" fmla="*/ 274598 h 274598"/>
              <a:gd name="connsiteX4" fmla="*/ 166832 w 245879"/>
              <a:gd name="connsiteY4" fmla="*/ 215560 h 274598"/>
              <a:gd name="connsiteX5" fmla="*/ 203883 w 245879"/>
              <a:gd name="connsiteY5" fmla="*/ 221051 h 274598"/>
              <a:gd name="connsiteX6" fmla="*/ 240590 w 245879"/>
              <a:gd name="connsiteY6" fmla="*/ 206292 h 274598"/>
              <a:gd name="connsiteX7" fmla="*/ 212802 w 245879"/>
              <a:gd name="connsiteY7" fmla="*/ 138672 h 274598"/>
              <a:gd name="connsiteX8" fmla="*/ 242648 w 245879"/>
              <a:gd name="connsiteY8" fmla="*/ 68650 h 274598"/>
              <a:gd name="connsiteX9" fmla="*/ 205941 w 245879"/>
              <a:gd name="connsiteY9" fmla="*/ 53889 h 274598"/>
              <a:gd name="connsiteX10" fmla="*/ 167175 w 245879"/>
              <a:gd name="connsiteY10" fmla="*/ 59725 h 274598"/>
              <a:gd name="connsiteX11" fmla="*/ 121892 w 245879"/>
              <a:gd name="connsiteY11" fmla="*/ 0 h 274598"/>
              <a:gd name="connsiteX12" fmla="*/ 76952 w 245879"/>
              <a:gd name="connsiteY12" fmla="*/ 59038 h 274598"/>
              <a:gd name="connsiteX13" fmla="*/ 39902 w 245879"/>
              <a:gd name="connsiteY13" fmla="*/ 53546 h 274598"/>
              <a:gd name="connsiteX14" fmla="*/ 3195 w 245879"/>
              <a:gd name="connsiteY14" fmla="*/ 68306 h 274598"/>
              <a:gd name="connsiteX15" fmla="*/ 32697 w 245879"/>
              <a:gd name="connsiteY15" fmla="*/ 137986 h 274598"/>
              <a:gd name="connsiteX16" fmla="*/ 4910 w 245879"/>
              <a:gd name="connsiteY16" fmla="*/ 205606 h 274598"/>
              <a:gd name="connsiteX17" fmla="*/ 228926 w 245879"/>
              <a:gd name="connsiteY17" fmla="*/ 199084 h 274598"/>
              <a:gd name="connsiteX18" fmla="*/ 204225 w 245879"/>
              <a:gd name="connsiteY18" fmla="*/ 206978 h 274598"/>
              <a:gd name="connsiteX19" fmla="*/ 170606 w 245879"/>
              <a:gd name="connsiteY19" fmla="*/ 202173 h 274598"/>
              <a:gd name="connsiteX20" fmla="*/ 175409 w 245879"/>
              <a:gd name="connsiteY20" fmla="*/ 169565 h 274598"/>
              <a:gd name="connsiteX21" fmla="*/ 203196 w 245879"/>
              <a:gd name="connsiteY21" fmla="*/ 147596 h 274598"/>
              <a:gd name="connsiteX22" fmla="*/ 228926 w 245879"/>
              <a:gd name="connsiteY22" fmla="*/ 199084 h 274598"/>
              <a:gd name="connsiteX23" fmla="*/ 176438 w 245879"/>
              <a:gd name="connsiteY23" fmla="*/ 124256 h 274598"/>
              <a:gd name="connsiteX24" fmla="*/ 193248 w 245879"/>
              <a:gd name="connsiteY24" fmla="*/ 138329 h 274598"/>
              <a:gd name="connsiteX25" fmla="*/ 176438 w 245879"/>
              <a:gd name="connsiteY25" fmla="*/ 152059 h 274598"/>
              <a:gd name="connsiteX26" fmla="*/ 176781 w 245879"/>
              <a:gd name="connsiteY26" fmla="*/ 137642 h 274598"/>
              <a:gd name="connsiteX27" fmla="*/ 176438 w 245879"/>
              <a:gd name="connsiteY27" fmla="*/ 124256 h 274598"/>
              <a:gd name="connsiteX28" fmla="*/ 205941 w 245879"/>
              <a:gd name="connsiteY28" fmla="*/ 67620 h 274598"/>
              <a:gd name="connsiteX29" fmla="*/ 230640 w 245879"/>
              <a:gd name="connsiteY29" fmla="*/ 75515 h 274598"/>
              <a:gd name="connsiteX30" fmla="*/ 203196 w 245879"/>
              <a:gd name="connsiteY30" fmla="*/ 128718 h 274598"/>
              <a:gd name="connsiteX31" fmla="*/ 175409 w 245879"/>
              <a:gd name="connsiteY31" fmla="*/ 106407 h 274598"/>
              <a:gd name="connsiteX32" fmla="*/ 170262 w 245879"/>
              <a:gd name="connsiteY32" fmla="*/ 72769 h 274598"/>
              <a:gd name="connsiteX33" fmla="*/ 205941 w 245879"/>
              <a:gd name="connsiteY33" fmla="*/ 67620 h 274598"/>
              <a:gd name="connsiteX34" fmla="*/ 83470 w 245879"/>
              <a:gd name="connsiteY34" fmla="*/ 178146 h 274598"/>
              <a:gd name="connsiteX35" fmla="*/ 94791 w 245879"/>
              <a:gd name="connsiteY35" fmla="*/ 185010 h 274598"/>
              <a:gd name="connsiteX36" fmla="*/ 106797 w 245879"/>
              <a:gd name="connsiteY36" fmla="*/ 191532 h 274598"/>
              <a:gd name="connsiteX37" fmla="*/ 86900 w 245879"/>
              <a:gd name="connsiteY37" fmla="*/ 198740 h 274598"/>
              <a:gd name="connsiteX38" fmla="*/ 83470 w 245879"/>
              <a:gd name="connsiteY38" fmla="*/ 178146 h 274598"/>
              <a:gd name="connsiteX39" fmla="*/ 121892 w 245879"/>
              <a:gd name="connsiteY39" fmla="*/ 260868 h 274598"/>
              <a:gd name="connsiteX40" fmla="*/ 89988 w 245879"/>
              <a:gd name="connsiteY40" fmla="*/ 212127 h 274598"/>
              <a:gd name="connsiteX41" fmla="*/ 122921 w 245879"/>
              <a:gd name="connsiteY41" fmla="*/ 199426 h 274598"/>
              <a:gd name="connsiteX42" fmla="*/ 153796 w 245879"/>
              <a:gd name="connsiteY42" fmla="*/ 211441 h 274598"/>
              <a:gd name="connsiteX43" fmla="*/ 121892 w 245879"/>
              <a:gd name="connsiteY43" fmla="*/ 260868 h 274598"/>
              <a:gd name="connsiteX44" fmla="*/ 157227 w 245879"/>
              <a:gd name="connsiteY44" fmla="*/ 198397 h 274598"/>
              <a:gd name="connsiteX45" fmla="*/ 139045 w 245879"/>
              <a:gd name="connsiteY45" fmla="*/ 191532 h 274598"/>
              <a:gd name="connsiteX46" fmla="*/ 151395 w 245879"/>
              <a:gd name="connsiteY46" fmla="*/ 184667 h 274598"/>
              <a:gd name="connsiteX47" fmla="*/ 160314 w 245879"/>
              <a:gd name="connsiteY47" fmla="*/ 179518 h 274598"/>
              <a:gd name="connsiteX48" fmla="*/ 157227 w 245879"/>
              <a:gd name="connsiteY48" fmla="*/ 198397 h 274598"/>
              <a:gd name="connsiteX49" fmla="*/ 160657 w 245879"/>
              <a:gd name="connsiteY49" fmla="*/ 96453 h 274598"/>
              <a:gd name="connsiteX50" fmla="*/ 149337 w 245879"/>
              <a:gd name="connsiteY50" fmla="*/ 89588 h 274598"/>
              <a:gd name="connsiteX51" fmla="*/ 138702 w 245879"/>
              <a:gd name="connsiteY51" fmla="*/ 83753 h 274598"/>
              <a:gd name="connsiteX52" fmla="*/ 157227 w 245879"/>
              <a:gd name="connsiteY52" fmla="*/ 76888 h 274598"/>
              <a:gd name="connsiteX53" fmla="*/ 160657 w 245879"/>
              <a:gd name="connsiteY53" fmla="*/ 96453 h 274598"/>
              <a:gd name="connsiteX54" fmla="*/ 121892 w 245879"/>
              <a:gd name="connsiteY54" fmla="*/ 13730 h 274598"/>
              <a:gd name="connsiteX55" fmla="*/ 154140 w 245879"/>
              <a:gd name="connsiteY55" fmla="*/ 63501 h 274598"/>
              <a:gd name="connsiteX56" fmla="*/ 122921 w 245879"/>
              <a:gd name="connsiteY56" fmla="*/ 75858 h 274598"/>
              <a:gd name="connsiteX57" fmla="*/ 89988 w 245879"/>
              <a:gd name="connsiteY57" fmla="*/ 62814 h 274598"/>
              <a:gd name="connsiteX58" fmla="*/ 121892 w 245879"/>
              <a:gd name="connsiteY58" fmla="*/ 13730 h 274598"/>
              <a:gd name="connsiteX59" fmla="*/ 86558 w 245879"/>
              <a:gd name="connsiteY59" fmla="*/ 76201 h 274598"/>
              <a:gd name="connsiteX60" fmla="*/ 106797 w 245879"/>
              <a:gd name="connsiteY60" fmla="*/ 83753 h 274598"/>
              <a:gd name="connsiteX61" fmla="*/ 96164 w 245879"/>
              <a:gd name="connsiteY61" fmla="*/ 89588 h 274598"/>
              <a:gd name="connsiteX62" fmla="*/ 83127 w 245879"/>
              <a:gd name="connsiteY62" fmla="*/ 97826 h 274598"/>
              <a:gd name="connsiteX63" fmla="*/ 86558 w 245879"/>
              <a:gd name="connsiteY63" fmla="*/ 76201 h 274598"/>
              <a:gd name="connsiteX64" fmla="*/ 81411 w 245879"/>
              <a:gd name="connsiteY64" fmla="*/ 115331 h 274598"/>
              <a:gd name="connsiteX65" fmla="*/ 103367 w 245879"/>
              <a:gd name="connsiteY65" fmla="*/ 101602 h 274598"/>
              <a:gd name="connsiteX66" fmla="*/ 122921 w 245879"/>
              <a:gd name="connsiteY66" fmla="*/ 91304 h 274598"/>
              <a:gd name="connsiteX67" fmla="*/ 142476 w 245879"/>
              <a:gd name="connsiteY67" fmla="*/ 101602 h 274598"/>
              <a:gd name="connsiteX68" fmla="*/ 162373 w 245879"/>
              <a:gd name="connsiteY68" fmla="*/ 113958 h 274598"/>
              <a:gd name="connsiteX69" fmla="*/ 163059 w 245879"/>
              <a:gd name="connsiteY69" fmla="*/ 137299 h 274598"/>
              <a:gd name="connsiteX70" fmla="*/ 162030 w 245879"/>
              <a:gd name="connsiteY70" fmla="*/ 162013 h 274598"/>
              <a:gd name="connsiteX71" fmla="*/ 144534 w 245879"/>
              <a:gd name="connsiteY71" fmla="*/ 172997 h 274598"/>
              <a:gd name="connsiteX72" fmla="*/ 122921 w 245879"/>
              <a:gd name="connsiteY72" fmla="*/ 184324 h 274598"/>
              <a:gd name="connsiteX73" fmla="*/ 101309 w 245879"/>
              <a:gd name="connsiteY73" fmla="*/ 172997 h 274598"/>
              <a:gd name="connsiteX74" fmla="*/ 81411 w 245879"/>
              <a:gd name="connsiteY74" fmla="*/ 160639 h 274598"/>
              <a:gd name="connsiteX75" fmla="*/ 80726 w 245879"/>
              <a:gd name="connsiteY75" fmla="*/ 137299 h 274598"/>
              <a:gd name="connsiteX76" fmla="*/ 81411 w 245879"/>
              <a:gd name="connsiteY76" fmla="*/ 115331 h 274598"/>
              <a:gd name="connsiteX77" fmla="*/ 41616 w 245879"/>
              <a:gd name="connsiteY77" fmla="*/ 206978 h 274598"/>
              <a:gd name="connsiteX78" fmla="*/ 16917 w 245879"/>
              <a:gd name="connsiteY78" fmla="*/ 199084 h 274598"/>
              <a:gd name="connsiteX79" fmla="*/ 42645 w 245879"/>
              <a:gd name="connsiteY79" fmla="*/ 147596 h 274598"/>
              <a:gd name="connsiteX80" fmla="*/ 68376 w 245879"/>
              <a:gd name="connsiteY80" fmla="*/ 168191 h 274598"/>
              <a:gd name="connsiteX81" fmla="*/ 73521 w 245879"/>
              <a:gd name="connsiteY81" fmla="*/ 202516 h 274598"/>
              <a:gd name="connsiteX82" fmla="*/ 41616 w 245879"/>
              <a:gd name="connsiteY82" fmla="*/ 206978 h 274598"/>
              <a:gd name="connsiteX83" fmla="*/ 67347 w 245879"/>
              <a:gd name="connsiteY83" fmla="*/ 150343 h 274598"/>
              <a:gd name="connsiteX84" fmla="*/ 52596 w 245879"/>
              <a:gd name="connsiteY84" fmla="*/ 137986 h 274598"/>
              <a:gd name="connsiteX85" fmla="*/ 67347 w 245879"/>
              <a:gd name="connsiteY85" fmla="*/ 125629 h 274598"/>
              <a:gd name="connsiteX86" fmla="*/ 67003 w 245879"/>
              <a:gd name="connsiteY86" fmla="*/ 137299 h 274598"/>
              <a:gd name="connsiteX87" fmla="*/ 67347 w 245879"/>
              <a:gd name="connsiteY87" fmla="*/ 150343 h 274598"/>
              <a:gd name="connsiteX88" fmla="*/ 14859 w 245879"/>
              <a:gd name="connsiteY88" fmla="*/ 75515 h 274598"/>
              <a:gd name="connsiteX89" fmla="*/ 39558 w 245879"/>
              <a:gd name="connsiteY89" fmla="*/ 67620 h 274598"/>
              <a:gd name="connsiteX90" fmla="*/ 73179 w 245879"/>
              <a:gd name="connsiteY90" fmla="*/ 72425 h 274598"/>
              <a:gd name="connsiteX91" fmla="*/ 68032 w 245879"/>
              <a:gd name="connsiteY91" fmla="*/ 107780 h 274598"/>
              <a:gd name="connsiteX92" fmla="*/ 42303 w 245879"/>
              <a:gd name="connsiteY92" fmla="*/ 128718 h 274598"/>
              <a:gd name="connsiteX93" fmla="*/ 14859 w 245879"/>
              <a:gd name="connsiteY93" fmla="*/ 75515 h 274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245879" h="274598">
                <a:moveTo>
                  <a:pt x="4910" y="205606"/>
                </a:moveTo>
                <a:cubicBezTo>
                  <a:pt x="10742" y="215560"/>
                  <a:pt x="23778" y="220366"/>
                  <a:pt x="41616" y="220366"/>
                </a:cubicBezTo>
                <a:cubicBezTo>
                  <a:pt x="53539" y="220108"/>
                  <a:pt x="65394" y="218495"/>
                  <a:pt x="76952" y="215560"/>
                </a:cubicBezTo>
                <a:cubicBezTo>
                  <a:pt x="86900" y="251258"/>
                  <a:pt x="103367" y="274598"/>
                  <a:pt x="121892" y="274598"/>
                </a:cubicBezTo>
                <a:cubicBezTo>
                  <a:pt x="140416" y="274598"/>
                  <a:pt x="157227" y="251258"/>
                  <a:pt x="166832" y="215560"/>
                </a:cubicBezTo>
                <a:cubicBezTo>
                  <a:pt x="178917" y="218870"/>
                  <a:pt x="191357" y="220714"/>
                  <a:pt x="203883" y="221051"/>
                </a:cubicBezTo>
                <a:cubicBezTo>
                  <a:pt x="221721" y="221051"/>
                  <a:pt x="234758" y="216246"/>
                  <a:pt x="240590" y="206292"/>
                </a:cubicBezTo>
                <a:cubicBezTo>
                  <a:pt x="249851" y="190159"/>
                  <a:pt x="238188" y="164759"/>
                  <a:pt x="212802" y="138672"/>
                </a:cubicBezTo>
                <a:cubicBezTo>
                  <a:pt x="239903" y="111555"/>
                  <a:pt x="252254" y="85125"/>
                  <a:pt x="242648" y="68650"/>
                </a:cubicBezTo>
                <a:cubicBezTo>
                  <a:pt x="236816" y="58695"/>
                  <a:pt x="223780" y="53889"/>
                  <a:pt x="205941" y="53889"/>
                </a:cubicBezTo>
                <a:cubicBezTo>
                  <a:pt x="192825" y="54200"/>
                  <a:pt x="179801" y="56161"/>
                  <a:pt x="167175" y="59725"/>
                </a:cubicBezTo>
                <a:cubicBezTo>
                  <a:pt x="157227" y="23684"/>
                  <a:pt x="140760" y="0"/>
                  <a:pt x="121892" y="0"/>
                </a:cubicBezTo>
                <a:cubicBezTo>
                  <a:pt x="103367" y="0"/>
                  <a:pt x="86558" y="23341"/>
                  <a:pt x="76952" y="59038"/>
                </a:cubicBezTo>
                <a:cubicBezTo>
                  <a:pt x="64867" y="55728"/>
                  <a:pt x="52428" y="53884"/>
                  <a:pt x="39902" y="53546"/>
                </a:cubicBezTo>
                <a:cubicBezTo>
                  <a:pt x="22062" y="53546"/>
                  <a:pt x="9027" y="58352"/>
                  <a:pt x="3195" y="68306"/>
                </a:cubicBezTo>
                <a:cubicBezTo>
                  <a:pt x="-6411" y="84782"/>
                  <a:pt x="6282" y="111212"/>
                  <a:pt x="32697" y="137986"/>
                </a:cubicBezTo>
                <a:cubicBezTo>
                  <a:pt x="7311" y="164072"/>
                  <a:pt x="-4352" y="189473"/>
                  <a:pt x="4910" y="205606"/>
                </a:cubicBezTo>
                <a:close/>
                <a:moveTo>
                  <a:pt x="228926" y="199084"/>
                </a:moveTo>
                <a:cubicBezTo>
                  <a:pt x="225838" y="204233"/>
                  <a:pt x="216918" y="206978"/>
                  <a:pt x="204225" y="206978"/>
                </a:cubicBezTo>
                <a:cubicBezTo>
                  <a:pt x="192864" y="206756"/>
                  <a:pt x="181574" y="205142"/>
                  <a:pt x="170606" y="202173"/>
                </a:cubicBezTo>
                <a:cubicBezTo>
                  <a:pt x="172809" y="191401"/>
                  <a:pt x="174412" y="180515"/>
                  <a:pt x="175409" y="169565"/>
                </a:cubicBezTo>
                <a:cubicBezTo>
                  <a:pt x="185141" y="162857"/>
                  <a:pt x="194424" y="155519"/>
                  <a:pt x="203196" y="147596"/>
                </a:cubicBezTo>
                <a:cubicBezTo>
                  <a:pt x="225152" y="170251"/>
                  <a:pt x="234072" y="190159"/>
                  <a:pt x="228926" y="199084"/>
                </a:cubicBezTo>
                <a:close/>
                <a:moveTo>
                  <a:pt x="176438" y="124256"/>
                </a:moveTo>
                <a:cubicBezTo>
                  <a:pt x="182613" y="129061"/>
                  <a:pt x="188102" y="133523"/>
                  <a:pt x="193248" y="138329"/>
                </a:cubicBezTo>
                <a:cubicBezTo>
                  <a:pt x="188102" y="142791"/>
                  <a:pt x="182613" y="147596"/>
                  <a:pt x="176438" y="152059"/>
                </a:cubicBezTo>
                <a:cubicBezTo>
                  <a:pt x="176781" y="147253"/>
                  <a:pt x="176781" y="142448"/>
                  <a:pt x="176781" y="137642"/>
                </a:cubicBezTo>
                <a:cubicBezTo>
                  <a:pt x="176781" y="132836"/>
                  <a:pt x="176781" y="128375"/>
                  <a:pt x="176438" y="124256"/>
                </a:cubicBezTo>
                <a:close/>
                <a:moveTo>
                  <a:pt x="205941" y="67620"/>
                </a:moveTo>
                <a:cubicBezTo>
                  <a:pt x="218634" y="67620"/>
                  <a:pt x="227897" y="70709"/>
                  <a:pt x="230640" y="75515"/>
                </a:cubicBezTo>
                <a:cubicBezTo>
                  <a:pt x="235787" y="84439"/>
                  <a:pt x="226524" y="105377"/>
                  <a:pt x="203196" y="128718"/>
                </a:cubicBezTo>
                <a:cubicBezTo>
                  <a:pt x="194431" y="120682"/>
                  <a:pt x="185149" y="113228"/>
                  <a:pt x="175409" y="106407"/>
                </a:cubicBezTo>
                <a:cubicBezTo>
                  <a:pt x="174444" y="95092"/>
                  <a:pt x="172725" y="83854"/>
                  <a:pt x="170262" y="72769"/>
                </a:cubicBezTo>
                <a:cubicBezTo>
                  <a:pt x="181893" y="69565"/>
                  <a:pt x="193879" y="67836"/>
                  <a:pt x="205941" y="67620"/>
                </a:cubicBezTo>
                <a:close/>
                <a:moveTo>
                  <a:pt x="83470" y="178146"/>
                </a:moveTo>
                <a:cubicBezTo>
                  <a:pt x="87243" y="180548"/>
                  <a:pt x="90674" y="182609"/>
                  <a:pt x="94791" y="185010"/>
                </a:cubicBezTo>
                <a:cubicBezTo>
                  <a:pt x="98564" y="187070"/>
                  <a:pt x="102680" y="189473"/>
                  <a:pt x="106797" y="191532"/>
                </a:cubicBezTo>
                <a:cubicBezTo>
                  <a:pt x="99936" y="194279"/>
                  <a:pt x="93419" y="196681"/>
                  <a:pt x="86900" y="198740"/>
                </a:cubicBezTo>
                <a:cubicBezTo>
                  <a:pt x="85529" y="192219"/>
                  <a:pt x="84499" y="185353"/>
                  <a:pt x="83470" y="178146"/>
                </a:cubicBezTo>
                <a:close/>
                <a:moveTo>
                  <a:pt x="121892" y="260868"/>
                </a:moveTo>
                <a:cubicBezTo>
                  <a:pt x="111600" y="260868"/>
                  <a:pt x="98564" y="243020"/>
                  <a:pt x="89988" y="212127"/>
                </a:cubicBezTo>
                <a:cubicBezTo>
                  <a:pt x="101200" y="208529"/>
                  <a:pt x="112196" y="204289"/>
                  <a:pt x="122921" y="199426"/>
                </a:cubicBezTo>
                <a:cubicBezTo>
                  <a:pt x="132958" y="204057"/>
                  <a:pt x="143269" y="208070"/>
                  <a:pt x="153796" y="211441"/>
                </a:cubicBezTo>
                <a:cubicBezTo>
                  <a:pt x="145219" y="243020"/>
                  <a:pt x="132184" y="260868"/>
                  <a:pt x="121892" y="260868"/>
                </a:cubicBezTo>
                <a:close/>
                <a:moveTo>
                  <a:pt x="157227" y="198397"/>
                </a:moveTo>
                <a:cubicBezTo>
                  <a:pt x="151395" y="196337"/>
                  <a:pt x="145219" y="194279"/>
                  <a:pt x="139045" y="191532"/>
                </a:cubicBezTo>
                <a:cubicBezTo>
                  <a:pt x="143161" y="189473"/>
                  <a:pt x="147279" y="187070"/>
                  <a:pt x="151395" y="184667"/>
                </a:cubicBezTo>
                <a:cubicBezTo>
                  <a:pt x="154482" y="182950"/>
                  <a:pt x="157570" y="181235"/>
                  <a:pt x="160314" y="179518"/>
                </a:cubicBezTo>
                <a:cubicBezTo>
                  <a:pt x="159285" y="186041"/>
                  <a:pt x="158256" y="192562"/>
                  <a:pt x="157227" y="198397"/>
                </a:cubicBezTo>
                <a:close/>
                <a:moveTo>
                  <a:pt x="160657" y="96453"/>
                </a:moveTo>
                <a:cubicBezTo>
                  <a:pt x="156883" y="94050"/>
                  <a:pt x="153453" y="91991"/>
                  <a:pt x="149337" y="89588"/>
                </a:cubicBezTo>
                <a:cubicBezTo>
                  <a:pt x="145906" y="87872"/>
                  <a:pt x="142476" y="85812"/>
                  <a:pt x="138702" y="83753"/>
                </a:cubicBezTo>
                <a:cubicBezTo>
                  <a:pt x="144876" y="81007"/>
                  <a:pt x="151051" y="78947"/>
                  <a:pt x="157227" y="76888"/>
                </a:cubicBezTo>
                <a:cubicBezTo>
                  <a:pt x="158599" y="83066"/>
                  <a:pt x="159628" y="89588"/>
                  <a:pt x="160657" y="96453"/>
                </a:cubicBezTo>
                <a:close/>
                <a:moveTo>
                  <a:pt x="121892" y="13730"/>
                </a:moveTo>
                <a:cubicBezTo>
                  <a:pt x="132184" y="13730"/>
                  <a:pt x="145563" y="31922"/>
                  <a:pt x="154140" y="63501"/>
                </a:cubicBezTo>
                <a:cubicBezTo>
                  <a:pt x="144190" y="66933"/>
                  <a:pt x="133556" y="71052"/>
                  <a:pt x="122921" y="75858"/>
                </a:cubicBezTo>
                <a:cubicBezTo>
                  <a:pt x="112200" y="70889"/>
                  <a:pt x="101204" y="66534"/>
                  <a:pt x="89988" y="62814"/>
                </a:cubicBezTo>
                <a:cubicBezTo>
                  <a:pt x="98564" y="31579"/>
                  <a:pt x="111600" y="13730"/>
                  <a:pt x="121892" y="13730"/>
                </a:cubicBezTo>
                <a:close/>
                <a:moveTo>
                  <a:pt x="86558" y="76201"/>
                </a:moveTo>
                <a:cubicBezTo>
                  <a:pt x="93075" y="78260"/>
                  <a:pt x="99936" y="81006"/>
                  <a:pt x="106797" y="83753"/>
                </a:cubicBezTo>
                <a:cubicBezTo>
                  <a:pt x="103367" y="85469"/>
                  <a:pt x="99593" y="87528"/>
                  <a:pt x="96164" y="89588"/>
                </a:cubicBezTo>
                <a:cubicBezTo>
                  <a:pt x="92046" y="92333"/>
                  <a:pt x="87587" y="95079"/>
                  <a:pt x="83127" y="97826"/>
                </a:cubicBezTo>
                <a:cubicBezTo>
                  <a:pt x="84156" y="90274"/>
                  <a:pt x="85185" y="83066"/>
                  <a:pt x="86558" y="76201"/>
                </a:cubicBezTo>
                <a:close/>
                <a:moveTo>
                  <a:pt x="81411" y="115331"/>
                </a:moveTo>
                <a:cubicBezTo>
                  <a:pt x="88272" y="110526"/>
                  <a:pt x="95477" y="106064"/>
                  <a:pt x="103367" y="101602"/>
                </a:cubicBezTo>
                <a:cubicBezTo>
                  <a:pt x="109886" y="97826"/>
                  <a:pt x="116403" y="94393"/>
                  <a:pt x="122921" y="91304"/>
                </a:cubicBezTo>
                <a:cubicBezTo>
                  <a:pt x="129439" y="94394"/>
                  <a:pt x="135957" y="97826"/>
                  <a:pt x="142476" y="101602"/>
                </a:cubicBezTo>
                <a:cubicBezTo>
                  <a:pt x="149337" y="105720"/>
                  <a:pt x="156198" y="109840"/>
                  <a:pt x="162373" y="113958"/>
                </a:cubicBezTo>
                <a:cubicBezTo>
                  <a:pt x="163059" y="121510"/>
                  <a:pt x="163059" y="129061"/>
                  <a:pt x="163059" y="137299"/>
                </a:cubicBezTo>
                <a:cubicBezTo>
                  <a:pt x="163059" y="145880"/>
                  <a:pt x="162717" y="154118"/>
                  <a:pt x="162030" y="162013"/>
                </a:cubicBezTo>
                <a:cubicBezTo>
                  <a:pt x="156541" y="165789"/>
                  <a:pt x="150709" y="169221"/>
                  <a:pt x="144534" y="172997"/>
                </a:cubicBezTo>
                <a:cubicBezTo>
                  <a:pt x="137330" y="177115"/>
                  <a:pt x="130125" y="180892"/>
                  <a:pt x="122921" y="184324"/>
                </a:cubicBezTo>
                <a:cubicBezTo>
                  <a:pt x="115717" y="180891"/>
                  <a:pt x="108513" y="177115"/>
                  <a:pt x="101309" y="172997"/>
                </a:cubicBezTo>
                <a:cubicBezTo>
                  <a:pt x="94448" y="168877"/>
                  <a:pt x="87587" y="164759"/>
                  <a:pt x="81411" y="160639"/>
                </a:cubicBezTo>
                <a:cubicBezTo>
                  <a:pt x="80726" y="153089"/>
                  <a:pt x="80726" y="145537"/>
                  <a:pt x="80726" y="137299"/>
                </a:cubicBezTo>
                <a:cubicBezTo>
                  <a:pt x="80726" y="129748"/>
                  <a:pt x="81069" y="122540"/>
                  <a:pt x="81411" y="115331"/>
                </a:cubicBezTo>
                <a:close/>
                <a:moveTo>
                  <a:pt x="41616" y="206978"/>
                </a:moveTo>
                <a:cubicBezTo>
                  <a:pt x="28924" y="206978"/>
                  <a:pt x="19662" y="203889"/>
                  <a:pt x="16917" y="199084"/>
                </a:cubicBezTo>
                <a:cubicBezTo>
                  <a:pt x="11772" y="190159"/>
                  <a:pt x="20691" y="170251"/>
                  <a:pt x="42645" y="147596"/>
                </a:cubicBezTo>
                <a:cubicBezTo>
                  <a:pt x="50537" y="154461"/>
                  <a:pt x="59113" y="161327"/>
                  <a:pt x="68376" y="168191"/>
                </a:cubicBezTo>
                <a:cubicBezTo>
                  <a:pt x="69317" y="179735"/>
                  <a:pt x="71036" y="191203"/>
                  <a:pt x="73521" y="202516"/>
                </a:cubicBezTo>
                <a:cubicBezTo>
                  <a:pt x="63128" y="205398"/>
                  <a:pt x="52401" y="206898"/>
                  <a:pt x="41616" y="206978"/>
                </a:cubicBezTo>
                <a:close/>
                <a:moveTo>
                  <a:pt x="67347" y="150343"/>
                </a:moveTo>
                <a:cubicBezTo>
                  <a:pt x="62220" y="146480"/>
                  <a:pt x="57297" y="142356"/>
                  <a:pt x="52596" y="137986"/>
                </a:cubicBezTo>
                <a:cubicBezTo>
                  <a:pt x="57054" y="133867"/>
                  <a:pt x="62200" y="129748"/>
                  <a:pt x="67347" y="125629"/>
                </a:cubicBezTo>
                <a:cubicBezTo>
                  <a:pt x="67347" y="129404"/>
                  <a:pt x="67003" y="133180"/>
                  <a:pt x="67003" y="137299"/>
                </a:cubicBezTo>
                <a:cubicBezTo>
                  <a:pt x="67003" y="141761"/>
                  <a:pt x="67003" y="146224"/>
                  <a:pt x="67347" y="150343"/>
                </a:cubicBezTo>
                <a:close/>
                <a:moveTo>
                  <a:pt x="14859" y="75515"/>
                </a:moveTo>
                <a:cubicBezTo>
                  <a:pt x="17946" y="70366"/>
                  <a:pt x="26865" y="67620"/>
                  <a:pt x="39558" y="67620"/>
                </a:cubicBezTo>
                <a:cubicBezTo>
                  <a:pt x="50918" y="67865"/>
                  <a:pt x="62205" y="69479"/>
                  <a:pt x="73179" y="72425"/>
                </a:cubicBezTo>
                <a:cubicBezTo>
                  <a:pt x="70695" y="84085"/>
                  <a:pt x="68976" y="95896"/>
                  <a:pt x="68032" y="107780"/>
                </a:cubicBezTo>
                <a:cubicBezTo>
                  <a:pt x="58972" y="114143"/>
                  <a:pt x="50375" y="121140"/>
                  <a:pt x="42303" y="128718"/>
                </a:cubicBezTo>
                <a:cubicBezTo>
                  <a:pt x="19318" y="105377"/>
                  <a:pt x="9712" y="84439"/>
                  <a:pt x="14859" y="75515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4" name="图形 97" descr="标尺 纯色填充">
            <a:extLst>
              <a:ext uri="{FF2B5EF4-FFF2-40B4-BE49-F238E27FC236}">
                <a16:creationId xmlns:a16="http://schemas.microsoft.com/office/drawing/2014/main" id="{D46DBB51-8136-42A5-B234-759062345EE7}"/>
              </a:ext>
            </a:extLst>
          </p:cNvPr>
          <p:cNvSpPr/>
          <p:nvPr/>
        </p:nvSpPr>
        <p:spPr>
          <a:xfrm>
            <a:off x="7988763" y="4402800"/>
            <a:ext cx="672750" cy="673500"/>
          </a:xfrm>
          <a:custGeom>
            <a:avLst/>
            <a:gdLst>
              <a:gd name="connsiteX0" fmla="*/ 519750 w 672750"/>
              <a:gd name="connsiteY0" fmla="*/ 0 h 673500"/>
              <a:gd name="connsiteX1" fmla="*/ 0 w 672750"/>
              <a:gd name="connsiteY1" fmla="*/ 519750 h 673500"/>
              <a:gd name="connsiteX2" fmla="*/ 153750 w 672750"/>
              <a:gd name="connsiteY2" fmla="*/ 673500 h 673500"/>
              <a:gd name="connsiteX3" fmla="*/ 672750 w 672750"/>
              <a:gd name="connsiteY3" fmla="*/ 154500 h 673500"/>
              <a:gd name="connsiteX4" fmla="*/ 519750 w 672750"/>
              <a:gd name="connsiteY4" fmla="*/ 0 h 673500"/>
              <a:gd name="connsiteX5" fmla="*/ 530250 w 672750"/>
              <a:gd name="connsiteY5" fmla="*/ 233250 h 673500"/>
              <a:gd name="connsiteX6" fmla="*/ 471750 w 672750"/>
              <a:gd name="connsiteY6" fmla="*/ 291750 h 673500"/>
              <a:gd name="connsiteX7" fmla="*/ 425250 w 672750"/>
              <a:gd name="connsiteY7" fmla="*/ 245250 h 673500"/>
              <a:gd name="connsiteX8" fmla="*/ 404250 w 672750"/>
              <a:gd name="connsiteY8" fmla="*/ 266250 h 673500"/>
              <a:gd name="connsiteX9" fmla="*/ 450750 w 672750"/>
              <a:gd name="connsiteY9" fmla="*/ 312750 h 673500"/>
              <a:gd name="connsiteX10" fmla="*/ 392250 w 672750"/>
              <a:gd name="connsiteY10" fmla="*/ 371250 h 673500"/>
              <a:gd name="connsiteX11" fmla="*/ 345750 w 672750"/>
              <a:gd name="connsiteY11" fmla="*/ 324750 h 673500"/>
              <a:gd name="connsiteX12" fmla="*/ 324750 w 672750"/>
              <a:gd name="connsiteY12" fmla="*/ 345750 h 673500"/>
              <a:gd name="connsiteX13" fmla="*/ 371250 w 672750"/>
              <a:gd name="connsiteY13" fmla="*/ 392250 h 673500"/>
              <a:gd name="connsiteX14" fmla="*/ 312750 w 672750"/>
              <a:gd name="connsiteY14" fmla="*/ 450750 h 673500"/>
              <a:gd name="connsiteX15" fmla="*/ 266250 w 672750"/>
              <a:gd name="connsiteY15" fmla="*/ 404250 h 673500"/>
              <a:gd name="connsiteX16" fmla="*/ 245250 w 672750"/>
              <a:gd name="connsiteY16" fmla="*/ 425250 h 673500"/>
              <a:gd name="connsiteX17" fmla="*/ 291750 w 672750"/>
              <a:gd name="connsiteY17" fmla="*/ 471750 h 673500"/>
              <a:gd name="connsiteX18" fmla="*/ 233250 w 672750"/>
              <a:gd name="connsiteY18" fmla="*/ 530250 h 673500"/>
              <a:gd name="connsiteX19" fmla="*/ 186750 w 672750"/>
              <a:gd name="connsiteY19" fmla="*/ 483750 h 673500"/>
              <a:gd name="connsiteX20" fmla="*/ 165750 w 672750"/>
              <a:gd name="connsiteY20" fmla="*/ 504750 h 673500"/>
              <a:gd name="connsiteX21" fmla="*/ 212250 w 672750"/>
              <a:gd name="connsiteY21" fmla="*/ 551250 h 673500"/>
              <a:gd name="connsiteX22" fmla="*/ 154500 w 672750"/>
              <a:gd name="connsiteY22" fmla="*/ 609000 h 673500"/>
              <a:gd name="connsiteX23" fmla="*/ 64500 w 672750"/>
              <a:gd name="connsiteY23" fmla="*/ 519000 h 673500"/>
              <a:gd name="connsiteX24" fmla="*/ 519750 w 672750"/>
              <a:gd name="connsiteY24" fmla="*/ 63750 h 673500"/>
              <a:gd name="connsiteX25" fmla="*/ 609750 w 672750"/>
              <a:gd name="connsiteY25" fmla="*/ 153750 h 673500"/>
              <a:gd name="connsiteX26" fmla="*/ 552000 w 672750"/>
              <a:gd name="connsiteY26" fmla="*/ 211500 h 673500"/>
              <a:gd name="connsiteX27" fmla="*/ 505500 w 672750"/>
              <a:gd name="connsiteY27" fmla="*/ 165000 h 673500"/>
              <a:gd name="connsiteX28" fmla="*/ 483750 w 672750"/>
              <a:gd name="connsiteY28" fmla="*/ 186750 h 673500"/>
              <a:gd name="connsiteX29" fmla="*/ 530250 w 672750"/>
              <a:gd name="connsiteY29" fmla="*/ 233250 h 67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72750" h="673500">
                <a:moveTo>
                  <a:pt x="519750" y="0"/>
                </a:moveTo>
                <a:lnTo>
                  <a:pt x="0" y="519750"/>
                </a:lnTo>
                <a:lnTo>
                  <a:pt x="153750" y="673500"/>
                </a:lnTo>
                <a:lnTo>
                  <a:pt x="672750" y="154500"/>
                </a:lnTo>
                <a:lnTo>
                  <a:pt x="519750" y="0"/>
                </a:lnTo>
                <a:close/>
                <a:moveTo>
                  <a:pt x="530250" y="233250"/>
                </a:moveTo>
                <a:lnTo>
                  <a:pt x="471750" y="291750"/>
                </a:lnTo>
                <a:lnTo>
                  <a:pt x="425250" y="245250"/>
                </a:lnTo>
                <a:lnTo>
                  <a:pt x="404250" y="266250"/>
                </a:lnTo>
                <a:lnTo>
                  <a:pt x="450750" y="312750"/>
                </a:lnTo>
                <a:lnTo>
                  <a:pt x="392250" y="371250"/>
                </a:lnTo>
                <a:lnTo>
                  <a:pt x="345750" y="324750"/>
                </a:lnTo>
                <a:lnTo>
                  <a:pt x="324750" y="345750"/>
                </a:lnTo>
                <a:lnTo>
                  <a:pt x="371250" y="392250"/>
                </a:lnTo>
                <a:lnTo>
                  <a:pt x="312750" y="450750"/>
                </a:lnTo>
                <a:lnTo>
                  <a:pt x="266250" y="404250"/>
                </a:lnTo>
                <a:lnTo>
                  <a:pt x="245250" y="425250"/>
                </a:lnTo>
                <a:lnTo>
                  <a:pt x="291750" y="471750"/>
                </a:lnTo>
                <a:lnTo>
                  <a:pt x="233250" y="530250"/>
                </a:lnTo>
                <a:lnTo>
                  <a:pt x="186750" y="483750"/>
                </a:lnTo>
                <a:lnTo>
                  <a:pt x="165750" y="504750"/>
                </a:lnTo>
                <a:lnTo>
                  <a:pt x="212250" y="551250"/>
                </a:lnTo>
                <a:lnTo>
                  <a:pt x="154500" y="609000"/>
                </a:lnTo>
                <a:lnTo>
                  <a:pt x="64500" y="519000"/>
                </a:lnTo>
                <a:lnTo>
                  <a:pt x="519750" y="63750"/>
                </a:lnTo>
                <a:lnTo>
                  <a:pt x="609750" y="153750"/>
                </a:lnTo>
                <a:lnTo>
                  <a:pt x="552000" y="211500"/>
                </a:lnTo>
                <a:lnTo>
                  <a:pt x="505500" y="165000"/>
                </a:lnTo>
                <a:lnTo>
                  <a:pt x="483750" y="186750"/>
                </a:lnTo>
                <a:lnTo>
                  <a:pt x="530250" y="23325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5" name="图形 99" descr="土星 纯色填充">
            <a:extLst>
              <a:ext uri="{FF2B5EF4-FFF2-40B4-BE49-F238E27FC236}">
                <a16:creationId xmlns:a16="http://schemas.microsoft.com/office/drawing/2014/main" id="{EF908532-0F10-449C-9A6E-1A1B405FCDDC}"/>
              </a:ext>
            </a:extLst>
          </p:cNvPr>
          <p:cNvSpPr/>
          <p:nvPr/>
        </p:nvSpPr>
        <p:spPr>
          <a:xfrm>
            <a:off x="9145414" y="4743301"/>
            <a:ext cx="302249" cy="206503"/>
          </a:xfrm>
          <a:custGeom>
            <a:avLst/>
            <a:gdLst>
              <a:gd name="connsiteX0" fmla="*/ 0 w 302249"/>
              <a:gd name="connsiteY0" fmla="*/ 184500 h 206503"/>
              <a:gd name="connsiteX1" fmla="*/ 280500 w 302249"/>
              <a:gd name="connsiteY1" fmla="*/ 90000 h 206503"/>
              <a:gd name="connsiteX2" fmla="*/ 302250 w 302249"/>
              <a:gd name="connsiteY2" fmla="*/ 0 h 206503"/>
              <a:gd name="connsiteX3" fmla="*/ 151500 w 302249"/>
              <a:gd name="connsiteY3" fmla="*/ 102000 h 206503"/>
              <a:gd name="connsiteX4" fmla="*/ 0 w 302249"/>
              <a:gd name="connsiteY4" fmla="*/ 184500 h 20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249" h="206503">
                <a:moveTo>
                  <a:pt x="0" y="184500"/>
                </a:moveTo>
                <a:cubicBezTo>
                  <a:pt x="103500" y="236250"/>
                  <a:pt x="229500" y="193500"/>
                  <a:pt x="280500" y="90000"/>
                </a:cubicBezTo>
                <a:cubicBezTo>
                  <a:pt x="294750" y="62250"/>
                  <a:pt x="301500" y="31500"/>
                  <a:pt x="302250" y="0"/>
                </a:cubicBezTo>
                <a:cubicBezTo>
                  <a:pt x="253500" y="36750"/>
                  <a:pt x="204000" y="70500"/>
                  <a:pt x="151500" y="102000"/>
                </a:cubicBezTo>
                <a:cubicBezTo>
                  <a:pt x="106500" y="129000"/>
                  <a:pt x="53250" y="159000"/>
                  <a:pt x="0" y="1845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6" name="图形 99" descr="土星 纯色填充">
            <a:extLst>
              <a:ext uri="{FF2B5EF4-FFF2-40B4-BE49-F238E27FC236}">
                <a16:creationId xmlns:a16="http://schemas.microsoft.com/office/drawing/2014/main" id="{EF908532-0F10-449C-9A6E-1A1B405FCDDC}"/>
              </a:ext>
            </a:extLst>
          </p:cNvPr>
          <p:cNvSpPr/>
          <p:nvPr/>
        </p:nvSpPr>
        <p:spPr>
          <a:xfrm>
            <a:off x="8894864" y="4522109"/>
            <a:ext cx="690083" cy="442441"/>
          </a:xfrm>
          <a:custGeom>
            <a:avLst/>
            <a:gdLst>
              <a:gd name="connsiteX0" fmla="*/ 687800 w 690083"/>
              <a:gd name="connsiteY0" fmla="*/ 15692 h 442441"/>
              <a:gd name="connsiteX1" fmla="*/ 686300 w 690083"/>
              <a:gd name="connsiteY1" fmla="*/ 12692 h 442441"/>
              <a:gd name="connsiteX2" fmla="*/ 474800 w 690083"/>
              <a:gd name="connsiteY2" fmla="*/ 53942 h 442441"/>
              <a:gd name="connsiteX3" fmla="*/ 180050 w 690083"/>
              <a:gd name="connsiteY3" fmla="*/ 86192 h 442441"/>
              <a:gd name="connsiteX4" fmla="*/ 138050 w 690083"/>
              <a:gd name="connsiteY4" fmla="*/ 257942 h 442441"/>
              <a:gd name="connsiteX5" fmla="*/ 132050 w 690083"/>
              <a:gd name="connsiteY5" fmla="*/ 263192 h 442441"/>
              <a:gd name="connsiteX6" fmla="*/ 3800 w 690083"/>
              <a:gd name="connsiteY6" fmla="*/ 426692 h 442441"/>
              <a:gd name="connsiteX7" fmla="*/ 4550 w 690083"/>
              <a:gd name="connsiteY7" fmla="*/ 428192 h 442441"/>
              <a:gd name="connsiteX8" fmla="*/ 5300 w 690083"/>
              <a:gd name="connsiteY8" fmla="*/ 428942 h 442441"/>
              <a:gd name="connsiteX9" fmla="*/ 43550 w 690083"/>
              <a:gd name="connsiteY9" fmla="*/ 442442 h 442441"/>
              <a:gd name="connsiteX10" fmla="*/ 392300 w 690083"/>
              <a:gd name="connsiteY10" fmla="*/ 297692 h 442441"/>
              <a:gd name="connsiteX11" fmla="*/ 687800 w 690083"/>
              <a:gd name="connsiteY11" fmla="*/ 15692 h 442441"/>
              <a:gd name="connsiteX12" fmla="*/ 581300 w 690083"/>
              <a:gd name="connsiteY12" fmla="*/ 74942 h 442441"/>
              <a:gd name="connsiteX13" fmla="*/ 529550 w 690083"/>
              <a:gd name="connsiteY13" fmla="*/ 121442 h 442441"/>
              <a:gd name="connsiteX14" fmla="*/ 522050 w 690083"/>
              <a:gd name="connsiteY14" fmla="*/ 108692 h 442441"/>
              <a:gd name="connsiteX15" fmla="*/ 516050 w 690083"/>
              <a:gd name="connsiteY15" fmla="*/ 99692 h 442441"/>
              <a:gd name="connsiteX16" fmla="*/ 581300 w 690083"/>
              <a:gd name="connsiteY16" fmla="*/ 74942 h 442441"/>
              <a:gd name="connsiteX17" fmla="*/ 487550 w 690083"/>
              <a:gd name="connsiteY17" fmla="*/ 110192 h 442441"/>
              <a:gd name="connsiteX18" fmla="*/ 182300 w 690083"/>
              <a:gd name="connsiteY18" fmla="*/ 296192 h 442441"/>
              <a:gd name="connsiteX19" fmla="*/ 174050 w 690083"/>
              <a:gd name="connsiteY19" fmla="*/ 275192 h 442441"/>
              <a:gd name="connsiteX20" fmla="*/ 472550 w 690083"/>
              <a:gd name="connsiteY20" fmla="*/ 92942 h 442441"/>
              <a:gd name="connsiteX21" fmla="*/ 487550 w 690083"/>
              <a:gd name="connsiteY21" fmla="*/ 110192 h 442441"/>
              <a:gd name="connsiteX22" fmla="*/ 487550 w 690083"/>
              <a:gd name="connsiteY22" fmla="*/ 110192 h 442441"/>
              <a:gd name="connsiteX23" fmla="*/ 170300 w 690083"/>
              <a:gd name="connsiteY23" fmla="*/ 170942 h 442441"/>
              <a:gd name="connsiteX24" fmla="*/ 381050 w 690083"/>
              <a:gd name="connsiteY24" fmla="*/ 42692 h 442441"/>
              <a:gd name="connsiteX25" fmla="*/ 385550 w 690083"/>
              <a:gd name="connsiteY25" fmla="*/ 43442 h 442441"/>
              <a:gd name="connsiteX26" fmla="*/ 401300 w 690083"/>
              <a:gd name="connsiteY26" fmla="*/ 47942 h 442441"/>
              <a:gd name="connsiteX27" fmla="*/ 165800 w 690083"/>
              <a:gd name="connsiteY27" fmla="*/ 191192 h 442441"/>
              <a:gd name="connsiteX28" fmla="*/ 168800 w 690083"/>
              <a:gd name="connsiteY28" fmla="*/ 176192 h 442441"/>
              <a:gd name="connsiteX29" fmla="*/ 170300 w 690083"/>
              <a:gd name="connsiteY29" fmla="*/ 170942 h 442441"/>
              <a:gd name="connsiteX30" fmla="*/ 159050 w 690083"/>
              <a:gd name="connsiteY30" fmla="*/ 316442 h 442441"/>
              <a:gd name="connsiteX31" fmla="*/ 172550 w 690083"/>
              <a:gd name="connsiteY31" fmla="*/ 338192 h 442441"/>
              <a:gd name="connsiteX32" fmla="*/ 107300 w 690083"/>
              <a:gd name="connsiteY32" fmla="*/ 362942 h 442441"/>
              <a:gd name="connsiteX33" fmla="*/ 159050 w 690083"/>
              <a:gd name="connsiteY33" fmla="*/ 316442 h 442441"/>
              <a:gd name="connsiteX34" fmla="*/ 159050 w 690083"/>
              <a:gd name="connsiteY34" fmla="*/ 316442 h 442441"/>
              <a:gd name="connsiteX35" fmla="*/ 661550 w 690083"/>
              <a:gd name="connsiteY35" fmla="*/ 29192 h 442441"/>
              <a:gd name="connsiteX36" fmla="*/ 662300 w 690083"/>
              <a:gd name="connsiteY36" fmla="*/ 30692 h 442441"/>
              <a:gd name="connsiteX37" fmla="*/ 377300 w 690083"/>
              <a:gd name="connsiteY37" fmla="*/ 273692 h 442441"/>
              <a:gd name="connsiteX38" fmla="*/ 43550 w 690083"/>
              <a:gd name="connsiteY38" fmla="*/ 414692 h 442441"/>
              <a:gd name="connsiteX39" fmla="*/ 43550 w 690083"/>
              <a:gd name="connsiteY39" fmla="*/ 414692 h 442441"/>
              <a:gd name="connsiteX40" fmla="*/ 31550 w 690083"/>
              <a:gd name="connsiteY40" fmla="*/ 413942 h 442441"/>
              <a:gd name="connsiteX41" fmla="*/ 27800 w 690083"/>
              <a:gd name="connsiteY41" fmla="*/ 413192 h 442441"/>
              <a:gd name="connsiteX42" fmla="*/ 32300 w 690083"/>
              <a:gd name="connsiteY42" fmla="*/ 411692 h 442441"/>
              <a:gd name="connsiteX43" fmla="*/ 88550 w 690083"/>
              <a:gd name="connsiteY43" fmla="*/ 398942 h 442441"/>
              <a:gd name="connsiteX44" fmla="*/ 370550 w 690083"/>
              <a:gd name="connsiteY44" fmla="*/ 267692 h 442441"/>
              <a:gd name="connsiteX45" fmla="*/ 372050 w 690083"/>
              <a:gd name="connsiteY45" fmla="*/ 266942 h 442441"/>
              <a:gd name="connsiteX46" fmla="*/ 621050 w 690083"/>
              <a:gd name="connsiteY46" fmla="*/ 74942 h 442441"/>
              <a:gd name="connsiteX47" fmla="*/ 660050 w 690083"/>
              <a:gd name="connsiteY47" fmla="*/ 29942 h 442441"/>
              <a:gd name="connsiteX48" fmla="*/ 661550 w 690083"/>
              <a:gd name="connsiteY48" fmla="*/ 29192 h 442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90083" h="442441">
                <a:moveTo>
                  <a:pt x="687800" y="15692"/>
                </a:moveTo>
                <a:cubicBezTo>
                  <a:pt x="687050" y="14942"/>
                  <a:pt x="687050" y="13442"/>
                  <a:pt x="686300" y="12692"/>
                </a:cubicBezTo>
                <a:cubicBezTo>
                  <a:pt x="658550" y="-29308"/>
                  <a:pt x="494300" y="45692"/>
                  <a:pt x="474800" y="53942"/>
                </a:cubicBezTo>
                <a:cubicBezTo>
                  <a:pt x="384800" y="-18808"/>
                  <a:pt x="252800" y="-3808"/>
                  <a:pt x="180050" y="86192"/>
                </a:cubicBezTo>
                <a:cubicBezTo>
                  <a:pt x="141050" y="134192"/>
                  <a:pt x="126050" y="197192"/>
                  <a:pt x="138050" y="257942"/>
                </a:cubicBezTo>
                <a:lnTo>
                  <a:pt x="132050" y="263192"/>
                </a:lnTo>
                <a:cubicBezTo>
                  <a:pt x="-19450" y="386192"/>
                  <a:pt x="-2200" y="416192"/>
                  <a:pt x="3800" y="426692"/>
                </a:cubicBezTo>
                <a:cubicBezTo>
                  <a:pt x="3800" y="427442"/>
                  <a:pt x="4550" y="427442"/>
                  <a:pt x="4550" y="428192"/>
                </a:cubicBezTo>
                <a:lnTo>
                  <a:pt x="5300" y="428942"/>
                </a:lnTo>
                <a:cubicBezTo>
                  <a:pt x="12050" y="438692"/>
                  <a:pt x="25550" y="442442"/>
                  <a:pt x="43550" y="442442"/>
                </a:cubicBezTo>
                <a:cubicBezTo>
                  <a:pt x="115550" y="442442"/>
                  <a:pt x="262550" y="376442"/>
                  <a:pt x="392300" y="297692"/>
                </a:cubicBezTo>
                <a:cubicBezTo>
                  <a:pt x="552800" y="200942"/>
                  <a:pt x="711050" y="68942"/>
                  <a:pt x="687800" y="15692"/>
                </a:cubicBezTo>
                <a:close/>
                <a:moveTo>
                  <a:pt x="581300" y="74942"/>
                </a:moveTo>
                <a:cubicBezTo>
                  <a:pt x="567800" y="88442"/>
                  <a:pt x="550550" y="104192"/>
                  <a:pt x="529550" y="121442"/>
                </a:cubicBezTo>
                <a:cubicBezTo>
                  <a:pt x="527300" y="116942"/>
                  <a:pt x="525050" y="112442"/>
                  <a:pt x="522050" y="108692"/>
                </a:cubicBezTo>
                <a:cubicBezTo>
                  <a:pt x="520550" y="105692"/>
                  <a:pt x="518300" y="102692"/>
                  <a:pt x="516050" y="99692"/>
                </a:cubicBezTo>
                <a:cubicBezTo>
                  <a:pt x="537800" y="89942"/>
                  <a:pt x="559550" y="81692"/>
                  <a:pt x="581300" y="74942"/>
                </a:cubicBezTo>
                <a:close/>
                <a:moveTo>
                  <a:pt x="487550" y="110192"/>
                </a:moveTo>
                <a:lnTo>
                  <a:pt x="182300" y="296192"/>
                </a:lnTo>
                <a:cubicBezTo>
                  <a:pt x="179300" y="289442"/>
                  <a:pt x="176300" y="282692"/>
                  <a:pt x="174050" y="275192"/>
                </a:cubicBezTo>
                <a:lnTo>
                  <a:pt x="472550" y="92942"/>
                </a:lnTo>
                <a:cubicBezTo>
                  <a:pt x="477800" y="98192"/>
                  <a:pt x="483050" y="104192"/>
                  <a:pt x="487550" y="110192"/>
                </a:cubicBezTo>
                <a:lnTo>
                  <a:pt x="487550" y="110192"/>
                </a:lnTo>
                <a:close/>
                <a:moveTo>
                  <a:pt x="170300" y="170942"/>
                </a:moveTo>
                <a:lnTo>
                  <a:pt x="381050" y="42692"/>
                </a:lnTo>
                <a:cubicBezTo>
                  <a:pt x="382550" y="42692"/>
                  <a:pt x="384050" y="43442"/>
                  <a:pt x="385550" y="43442"/>
                </a:cubicBezTo>
                <a:cubicBezTo>
                  <a:pt x="390800" y="44942"/>
                  <a:pt x="396050" y="46442"/>
                  <a:pt x="401300" y="47942"/>
                </a:cubicBezTo>
                <a:lnTo>
                  <a:pt x="165800" y="191192"/>
                </a:lnTo>
                <a:cubicBezTo>
                  <a:pt x="166550" y="185942"/>
                  <a:pt x="167300" y="181442"/>
                  <a:pt x="168800" y="176192"/>
                </a:cubicBezTo>
                <a:lnTo>
                  <a:pt x="170300" y="170942"/>
                </a:lnTo>
                <a:close/>
                <a:moveTo>
                  <a:pt x="159050" y="316442"/>
                </a:moveTo>
                <a:cubicBezTo>
                  <a:pt x="162800" y="323942"/>
                  <a:pt x="167300" y="330692"/>
                  <a:pt x="172550" y="338192"/>
                </a:cubicBezTo>
                <a:cubicBezTo>
                  <a:pt x="147800" y="348692"/>
                  <a:pt x="125300" y="356942"/>
                  <a:pt x="107300" y="362942"/>
                </a:cubicBezTo>
                <a:cubicBezTo>
                  <a:pt x="123800" y="346442"/>
                  <a:pt x="141050" y="330692"/>
                  <a:pt x="159050" y="316442"/>
                </a:cubicBezTo>
                <a:lnTo>
                  <a:pt x="159050" y="316442"/>
                </a:lnTo>
                <a:close/>
                <a:moveTo>
                  <a:pt x="661550" y="29192"/>
                </a:moveTo>
                <a:cubicBezTo>
                  <a:pt x="662300" y="29192"/>
                  <a:pt x="662300" y="30692"/>
                  <a:pt x="662300" y="30692"/>
                </a:cubicBezTo>
                <a:cubicBezTo>
                  <a:pt x="660800" y="56192"/>
                  <a:pt x="575300" y="153692"/>
                  <a:pt x="377300" y="273692"/>
                </a:cubicBezTo>
                <a:cubicBezTo>
                  <a:pt x="217550" y="370442"/>
                  <a:pt x="92300" y="414692"/>
                  <a:pt x="43550" y="414692"/>
                </a:cubicBezTo>
                <a:lnTo>
                  <a:pt x="43550" y="414692"/>
                </a:lnTo>
                <a:cubicBezTo>
                  <a:pt x="39800" y="414692"/>
                  <a:pt x="36800" y="414692"/>
                  <a:pt x="31550" y="413942"/>
                </a:cubicBezTo>
                <a:cubicBezTo>
                  <a:pt x="31550" y="413942"/>
                  <a:pt x="27800" y="413942"/>
                  <a:pt x="27800" y="413192"/>
                </a:cubicBezTo>
                <a:cubicBezTo>
                  <a:pt x="27800" y="412442"/>
                  <a:pt x="32300" y="411692"/>
                  <a:pt x="32300" y="411692"/>
                </a:cubicBezTo>
                <a:lnTo>
                  <a:pt x="88550" y="398942"/>
                </a:lnTo>
                <a:cubicBezTo>
                  <a:pt x="113300" y="392942"/>
                  <a:pt x="207050" y="366692"/>
                  <a:pt x="370550" y="267692"/>
                </a:cubicBezTo>
                <a:lnTo>
                  <a:pt x="372050" y="266942"/>
                </a:lnTo>
                <a:cubicBezTo>
                  <a:pt x="537050" y="165692"/>
                  <a:pt x="604550" y="94442"/>
                  <a:pt x="621050" y="74942"/>
                </a:cubicBezTo>
                <a:lnTo>
                  <a:pt x="660050" y="29942"/>
                </a:lnTo>
                <a:cubicBezTo>
                  <a:pt x="660050" y="29942"/>
                  <a:pt x="660800" y="29192"/>
                  <a:pt x="661550" y="29192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7" name="图形 101" descr="学校 纯色填充">
            <a:extLst>
              <a:ext uri="{FF2B5EF4-FFF2-40B4-BE49-F238E27FC236}">
                <a16:creationId xmlns:a16="http://schemas.microsoft.com/office/drawing/2014/main" id="{B3C91467-381F-4BB6-8168-DA71926A6AC7}"/>
              </a:ext>
            </a:extLst>
          </p:cNvPr>
          <p:cNvSpPr/>
          <p:nvPr/>
        </p:nvSpPr>
        <p:spPr>
          <a:xfrm>
            <a:off x="10022313" y="4507051"/>
            <a:ext cx="260999" cy="146999"/>
          </a:xfrm>
          <a:custGeom>
            <a:avLst/>
            <a:gdLst>
              <a:gd name="connsiteX0" fmla="*/ 132000 w 260999"/>
              <a:gd name="connsiteY0" fmla="*/ 36000 h 146999"/>
              <a:gd name="connsiteX1" fmla="*/ 240000 w 260999"/>
              <a:gd name="connsiteY1" fmla="*/ 144750 h 146999"/>
              <a:gd name="connsiteX2" fmla="*/ 261000 w 260999"/>
              <a:gd name="connsiteY2" fmla="*/ 123750 h 146999"/>
              <a:gd name="connsiteX3" fmla="*/ 132000 w 260999"/>
              <a:gd name="connsiteY3" fmla="*/ 0 h 146999"/>
              <a:gd name="connsiteX4" fmla="*/ 0 w 260999"/>
              <a:gd name="connsiteY4" fmla="*/ 126000 h 146999"/>
              <a:gd name="connsiteX5" fmla="*/ 21000 w 260999"/>
              <a:gd name="connsiteY5" fmla="*/ 147000 h 14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999" h="146999">
                <a:moveTo>
                  <a:pt x="132000" y="36000"/>
                </a:moveTo>
                <a:lnTo>
                  <a:pt x="240000" y="144750"/>
                </a:lnTo>
                <a:lnTo>
                  <a:pt x="261000" y="123750"/>
                </a:lnTo>
                <a:lnTo>
                  <a:pt x="132000" y="0"/>
                </a:lnTo>
                <a:lnTo>
                  <a:pt x="0" y="126000"/>
                </a:lnTo>
                <a:lnTo>
                  <a:pt x="21000" y="147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8" name="图形 101" descr="学校 纯色填充">
            <a:extLst>
              <a:ext uri="{FF2B5EF4-FFF2-40B4-BE49-F238E27FC236}">
                <a16:creationId xmlns:a16="http://schemas.microsoft.com/office/drawing/2014/main" id="{B3C91467-381F-4BB6-8168-DA71926A6AC7}"/>
              </a:ext>
            </a:extLst>
          </p:cNvPr>
          <p:cNvSpPr/>
          <p:nvPr/>
        </p:nvSpPr>
        <p:spPr>
          <a:xfrm>
            <a:off x="9884314" y="4581300"/>
            <a:ext cx="540000" cy="390000"/>
          </a:xfrm>
          <a:custGeom>
            <a:avLst/>
            <a:gdLst>
              <a:gd name="connsiteX0" fmla="*/ 510000 w 540000"/>
              <a:gd name="connsiteY0" fmla="*/ 232500 h 390000"/>
              <a:gd name="connsiteX1" fmla="*/ 450000 w 540000"/>
              <a:gd name="connsiteY1" fmla="*/ 232500 h 390000"/>
              <a:gd name="connsiteX2" fmla="*/ 450000 w 540000"/>
              <a:gd name="connsiteY2" fmla="*/ 172500 h 390000"/>
              <a:gd name="connsiteX3" fmla="*/ 510000 w 540000"/>
              <a:gd name="connsiteY3" fmla="*/ 172500 h 390000"/>
              <a:gd name="connsiteX4" fmla="*/ 510000 w 540000"/>
              <a:gd name="connsiteY4" fmla="*/ 232500 h 390000"/>
              <a:gd name="connsiteX5" fmla="*/ 510000 w 540000"/>
              <a:gd name="connsiteY5" fmla="*/ 322500 h 390000"/>
              <a:gd name="connsiteX6" fmla="*/ 450000 w 540000"/>
              <a:gd name="connsiteY6" fmla="*/ 322500 h 390000"/>
              <a:gd name="connsiteX7" fmla="*/ 450000 w 540000"/>
              <a:gd name="connsiteY7" fmla="*/ 262500 h 390000"/>
              <a:gd name="connsiteX8" fmla="*/ 510000 w 540000"/>
              <a:gd name="connsiteY8" fmla="*/ 262500 h 390000"/>
              <a:gd name="connsiteX9" fmla="*/ 510000 w 540000"/>
              <a:gd name="connsiteY9" fmla="*/ 322500 h 390000"/>
              <a:gd name="connsiteX10" fmla="*/ 420000 w 540000"/>
              <a:gd name="connsiteY10" fmla="*/ 232500 h 390000"/>
              <a:gd name="connsiteX11" fmla="*/ 360000 w 540000"/>
              <a:gd name="connsiteY11" fmla="*/ 232500 h 390000"/>
              <a:gd name="connsiteX12" fmla="*/ 360000 w 540000"/>
              <a:gd name="connsiteY12" fmla="*/ 172500 h 390000"/>
              <a:gd name="connsiteX13" fmla="*/ 420000 w 540000"/>
              <a:gd name="connsiteY13" fmla="*/ 172500 h 390000"/>
              <a:gd name="connsiteX14" fmla="*/ 420000 w 540000"/>
              <a:gd name="connsiteY14" fmla="*/ 232500 h 390000"/>
              <a:gd name="connsiteX15" fmla="*/ 420000 w 540000"/>
              <a:gd name="connsiteY15" fmla="*/ 322500 h 390000"/>
              <a:gd name="connsiteX16" fmla="*/ 360000 w 540000"/>
              <a:gd name="connsiteY16" fmla="*/ 322500 h 390000"/>
              <a:gd name="connsiteX17" fmla="*/ 360000 w 540000"/>
              <a:gd name="connsiteY17" fmla="*/ 262500 h 390000"/>
              <a:gd name="connsiteX18" fmla="*/ 420000 w 540000"/>
              <a:gd name="connsiteY18" fmla="*/ 262500 h 390000"/>
              <a:gd name="connsiteX19" fmla="*/ 420000 w 540000"/>
              <a:gd name="connsiteY19" fmla="*/ 322500 h 390000"/>
              <a:gd name="connsiteX20" fmla="*/ 322500 w 540000"/>
              <a:gd name="connsiteY20" fmla="*/ 232500 h 390000"/>
              <a:gd name="connsiteX21" fmla="*/ 217500 w 540000"/>
              <a:gd name="connsiteY21" fmla="*/ 232500 h 390000"/>
              <a:gd name="connsiteX22" fmla="*/ 217500 w 540000"/>
              <a:gd name="connsiteY22" fmla="*/ 202500 h 390000"/>
              <a:gd name="connsiteX23" fmla="*/ 322500 w 540000"/>
              <a:gd name="connsiteY23" fmla="*/ 202500 h 390000"/>
              <a:gd name="connsiteX24" fmla="*/ 322500 w 540000"/>
              <a:gd name="connsiteY24" fmla="*/ 232500 h 390000"/>
              <a:gd name="connsiteX25" fmla="*/ 270000 w 540000"/>
              <a:gd name="connsiteY25" fmla="*/ 90000 h 390000"/>
              <a:gd name="connsiteX26" fmla="*/ 292500 w 540000"/>
              <a:gd name="connsiteY26" fmla="*/ 112500 h 390000"/>
              <a:gd name="connsiteX27" fmla="*/ 270000 w 540000"/>
              <a:gd name="connsiteY27" fmla="*/ 135000 h 390000"/>
              <a:gd name="connsiteX28" fmla="*/ 247500 w 540000"/>
              <a:gd name="connsiteY28" fmla="*/ 112500 h 390000"/>
              <a:gd name="connsiteX29" fmla="*/ 270000 w 540000"/>
              <a:gd name="connsiteY29" fmla="*/ 90000 h 390000"/>
              <a:gd name="connsiteX30" fmla="*/ 180000 w 540000"/>
              <a:gd name="connsiteY30" fmla="*/ 232500 h 390000"/>
              <a:gd name="connsiteX31" fmla="*/ 120000 w 540000"/>
              <a:gd name="connsiteY31" fmla="*/ 232500 h 390000"/>
              <a:gd name="connsiteX32" fmla="*/ 120000 w 540000"/>
              <a:gd name="connsiteY32" fmla="*/ 172500 h 390000"/>
              <a:gd name="connsiteX33" fmla="*/ 180000 w 540000"/>
              <a:gd name="connsiteY33" fmla="*/ 172500 h 390000"/>
              <a:gd name="connsiteX34" fmla="*/ 180000 w 540000"/>
              <a:gd name="connsiteY34" fmla="*/ 232500 h 390000"/>
              <a:gd name="connsiteX35" fmla="*/ 180000 w 540000"/>
              <a:gd name="connsiteY35" fmla="*/ 322500 h 390000"/>
              <a:gd name="connsiteX36" fmla="*/ 120000 w 540000"/>
              <a:gd name="connsiteY36" fmla="*/ 322500 h 390000"/>
              <a:gd name="connsiteX37" fmla="*/ 120000 w 540000"/>
              <a:gd name="connsiteY37" fmla="*/ 262500 h 390000"/>
              <a:gd name="connsiteX38" fmla="*/ 180000 w 540000"/>
              <a:gd name="connsiteY38" fmla="*/ 262500 h 390000"/>
              <a:gd name="connsiteX39" fmla="*/ 180000 w 540000"/>
              <a:gd name="connsiteY39" fmla="*/ 322500 h 390000"/>
              <a:gd name="connsiteX40" fmla="*/ 90000 w 540000"/>
              <a:gd name="connsiteY40" fmla="*/ 232500 h 390000"/>
              <a:gd name="connsiteX41" fmla="*/ 30000 w 540000"/>
              <a:gd name="connsiteY41" fmla="*/ 232500 h 390000"/>
              <a:gd name="connsiteX42" fmla="*/ 30000 w 540000"/>
              <a:gd name="connsiteY42" fmla="*/ 172500 h 390000"/>
              <a:gd name="connsiteX43" fmla="*/ 90000 w 540000"/>
              <a:gd name="connsiteY43" fmla="*/ 172500 h 390000"/>
              <a:gd name="connsiteX44" fmla="*/ 90000 w 540000"/>
              <a:gd name="connsiteY44" fmla="*/ 232500 h 390000"/>
              <a:gd name="connsiteX45" fmla="*/ 90000 w 540000"/>
              <a:gd name="connsiteY45" fmla="*/ 322500 h 390000"/>
              <a:gd name="connsiteX46" fmla="*/ 30000 w 540000"/>
              <a:gd name="connsiteY46" fmla="*/ 322500 h 390000"/>
              <a:gd name="connsiteX47" fmla="*/ 30000 w 540000"/>
              <a:gd name="connsiteY47" fmla="*/ 262500 h 390000"/>
              <a:gd name="connsiteX48" fmla="*/ 90000 w 540000"/>
              <a:gd name="connsiteY48" fmla="*/ 262500 h 390000"/>
              <a:gd name="connsiteX49" fmla="*/ 90000 w 540000"/>
              <a:gd name="connsiteY49" fmla="*/ 322500 h 390000"/>
              <a:gd name="connsiteX50" fmla="*/ 360000 w 540000"/>
              <a:gd name="connsiteY50" fmla="*/ 135000 h 390000"/>
              <a:gd name="connsiteX51" fmla="*/ 360000 w 540000"/>
              <a:gd name="connsiteY51" fmla="*/ 90000 h 390000"/>
              <a:gd name="connsiteX52" fmla="*/ 270000 w 540000"/>
              <a:gd name="connsiteY52" fmla="*/ 0 h 390000"/>
              <a:gd name="connsiteX53" fmla="*/ 180000 w 540000"/>
              <a:gd name="connsiteY53" fmla="*/ 90000 h 390000"/>
              <a:gd name="connsiteX54" fmla="*/ 180000 w 540000"/>
              <a:gd name="connsiteY54" fmla="*/ 135000 h 390000"/>
              <a:gd name="connsiteX55" fmla="*/ 0 w 540000"/>
              <a:gd name="connsiteY55" fmla="*/ 135000 h 390000"/>
              <a:gd name="connsiteX56" fmla="*/ 0 w 540000"/>
              <a:gd name="connsiteY56" fmla="*/ 390000 h 390000"/>
              <a:gd name="connsiteX57" fmla="*/ 217500 w 540000"/>
              <a:gd name="connsiteY57" fmla="*/ 390000 h 390000"/>
              <a:gd name="connsiteX58" fmla="*/ 217500 w 540000"/>
              <a:gd name="connsiteY58" fmla="*/ 307500 h 390000"/>
              <a:gd name="connsiteX59" fmla="*/ 270000 w 540000"/>
              <a:gd name="connsiteY59" fmla="*/ 262500 h 390000"/>
              <a:gd name="connsiteX60" fmla="*/ 322500 w 540000"/>
              <a:gd name="connsiteY60" fmla="*/ 307500 h 390000"/>
              <a:gd name="connsiteX61" fmla="*/ 322500 w 540000"/>
              <a:gd name="connsiteY61" fmla="*/ 390000 h 390000"/>
              <a:gd name="connsiteX62" fmla="*/ 540000 w 540000"/>
              <a:gd name="connsiteY62" fmla="*/ 390000 h 390000"/>
              <a:gd name="connsiteX63" fmla="*/ 540000 w 540000"/>
              <a:gd name="connsiteY63" fmla="*/ 135000 h 390000"/>
              <a:gd name="connsiteX64" fmla="*/ 360000 w 540000"/>
              <a:gd name="connsiteY64" fmla="*/ 135000 h 39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40000" h="390000">
                <a:moveTo>
                  <a:pt x="510000" y="232500"/>
                </a:moveTo>
                <a:lnTo>
                  <a:pt x="450000" y="232500"/>
                </a:lnTo>
                <a:lnTo>
                  <a:pt x="450000" y="172500"/>
                </a:lnTo>
                <a:lnTo>
                  <a:pt x="510000" y="172500"/>
                </a:lnTo>
                <a:lnTo>
                  <a:pt x="510000" y="232500"/>
                </a:lnTo>
                <a:close/>
                <a:moveTo>
                  <a:pt x="510000" y="322500"/>
                </a:moveTo>
                <a:lnTo>
                  <a:pt x="450000" y="322500"/>
                </a:lnTo>
                <a:lnTo>
                  <a:pt x="450000" y="262500"/>
                </a:lnTo>
                <a:lnTo>
                  <a:pt x="510000" y="262500"/>
                </a:lnTo>
                <a:lnTo>
                  <a:pt x="510000" y="322500"/>
                </a:lnTo>
                <a:close/>
                <a:moveTo>
                  <a:pt x="420000" y="232500"/>
                </a:moveTo>
                <a:lnTo>
                  <a:pt x="360000" y="232500"/>
                </a:lnTo>
                <a:lnTo>
                  <a:pt x="360000" y="172500"/>
                </a:lnTo>
                <a:lnTo>
                  <a:pt x="420000" y="172500"/>
                </a:lnTo>
                <a:lnTo>
                  <a:pt x="420000" y="232500"/>
                </a:lnTo>
                <a:close/>
                <a:moveTo>
                  <a:pt x="420000" y="322500"/>
                </a:moveTo>
                <a:lnTo>
                  <a:pt x="360000" y="322500"/>
                </a:lnTo>
                <a:lnTo>
                  <a:pt x="360000" y="262500"/>
                </a:lnTo>
                <a:lnTo>
                  <a:pt x="420000" y="262500"/>
                </a:lnTo>
                <a:lnTo>
                  <a:pt x="420000" y="322500"/>
                </a:lnTo>
                <a:close/>
                <a:moveTo>
                  <a:pt x="322500" y="232500"/>
                </a:moveTo>
                <a:lnTo>
                  <a:pt x="217500" y="232500"/>
                </a:lnTo>
                <a:lnTo>
                  <a:pt x="217500" y="202500"/>
                </a:lnTo>
                <a:lnTo>
                  <a:pt x="322500" y="202500"/>
                </a:lnTo>
                <a:lnTo>
                  <a:pt x="322500" y="232500"/>
                </a:lnTo>
                <a:close/>
                <a:moveTo>
                  <a:pt x="270000" y="90000"/>
                </a:moveTo>
                <a:cubicBezTo>
                  <a:pt x="282750" y="90000"/>
                  <a:pt x="292500" y="99750"/>
                  <a:pt x="292500" y="112500"/>
                </a:cubicBezTo>
                <a:cubicBezTo>
                  <a:pt x="292500" y="125250"/>
                  <a:pt x="282750" y="135000"/>
                  <a:pt x="270000" y="135000"/>
                </a:cubicBezTo>
                <a:cubicBezTo>
                  <a:pt x="257250" y="135000"/>
                  <a:pt x="247500" y="125250"/>
                  <a:pt x="247500" y="112500"/>
                </a:cubicBezTo>
                <a:cubicBezTo>
                  <a:pt x="247500" y="99750"/>
                  <a:pt x="257250" y="90000"/>
                  <a:pt x="270000" y="90000"/>
                </a:cubicBezTo>
                <a:close/>
                <a:moveTo>
                  <a:pt x="180000" y="232500"/>
                </a:moveTo>
                <a:lnTo>
                  <a:pt x="120000" y="232500"/>
                </a:lnTo>
                <a:lnTo>
                  <a:pt x="120000" y="172500"/>
                </a:lnTo>
                <a:lnTo>
                  <a:pt x="180000" y="172500"/>
                </a:lnTo>
                <a:lnTo>
                  <a:pt x="180000" y="232500"/>
                </a:lnTo>
                <a:close/>
                <a:moveTo>
                  <a:pt x="180000" y="322500"/>
                </a:moveTo>
                <a:lnTo>
                  <a:pt x="120000" y="322500"/>
                </a:lnTo>
                <a:lnTo>
                  <a:pt x="120000" y="262500"/>
                </a:lnTo>
                <a:lnTo>
                  <a:pt x="180000" y="262500"/>
                </a:lnTo>
                <a:lnTo>
                  <a:pt x="180000" y="322500"/>
                </a:lnTo>
                <a:close/>
                <a:moveTo>
                  <a:pt x="90000" y="232500"/>
                </a:moveTo>
                <a:lnTo>
                  <a:pt x="30000" y="232500"/>
                </a:lnTo>
                <a:lnTo>
                  <a:pt x="30000" y="172500"/>
                </a:lnTo>
                <a:lnTo>
                  <a:pt x="90000" y="172500"/>
                </a:lnTo>
                <a:lnTo>
                  <a:pt x="90000" y="232500"/>
                </a:lnTo>
                <a:close/>
                <a:moveTo>
                  <a:pt x="90000" y="322500"/>
                </a:moveTo>
                <a:lnTo>
                  <a:pt x="30000" y="322500"/>
                </a:lnTo>
                <a:lnTo>
                  <a:pt x="30000" y="262500"/>
                </a:lnTo>
                <a:lnTo>
                  <a:pt x="90000" y="262500"/>
                </a:lnTo>
                <a:lnTo>
                  <a:pt x="90000" y="322500"/>
                </a:lnTo>
                <a:close/>
                <a:moveTo>
                  <a:pt x="360000" y="135000"/>
                </a:moveTo>
                <a:lnTo>
                  <a:pt x="360000" y="90000"/>
                </a:lnTo>
                <a:lnTo>
                  <a:pt x="270000" y="0"/>
                </a:lnTo>
                <a:lnTo>
                  <a:pt x="180000" y="90000"/>
                </a:lnTo>
                <a:lnTo>
                  <a:pt x="180000" y="135000"/>
                </a:lnTo>
                <a:lnTo>
                  <a:pt x="0" y="135000"/>
                </a:lnTo>
                <a:lnTo>
                  <a:pt x="0" y="390000"/>
                </a:lnTo>
                <a:lnTo>
                  <a:pt x="217500" y="390000"/>
                </a:lnTo>
                <a:lnTo>
                  <a:pt x="217500" y="307500"/>
                </a:lnTo>
                <a:cubicBezTo>
                  <a:pt x="217500" y="286500"/>
                  <a:pt x="232500" y="262500"/>
                  <a:pt x="270000" y="262500"/>
                </a:cubicBezTo>
                <a:cubicBezTo>
                  <a:pt x="307500" y="262500"/>
                  <a:pt x="322500" y="286500"/>
                  <a:pt x="322500" y="307500"/>
                </a:cubicBezTo>
                <a:lnTo>
                  <a:pt x="322500" y="390000"/>
                </a:lnTo>
                <a:lnTo>
                  <a:pt x="540000" y="390000"/>
                </a:lnTo>
                <a:lnTo>
                  <a:pt x="540000" y="135000"/>
                </a:lnTo>
                <a:lnTo>
                  <a:pt x="360000" y="13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9" name="图形 103" descr="自由曲线 纯色填充">
            <a:extLst>
              <a:ext uri="{FF2B5EF4-FFF2-40B4-BE49-F238E27FC236}">
                <a16:creationId xmlns:a16="http://schemas.microsoft.com/office/drawing/2014/main" id="{57FF8E57-0465-4E8A-8FF2-D32124EAFE4B}"/>
              </a:ext>
            </a:extLst>
          </p:cNvPr>
          <p:cNvSpPr/>
          <p:nvPr/>
        </p:nvSpPr>
        <p:spPr>
          <a:xfrm>
            <a:off x="10723690" y="4589198"/>
            <a:ext cx="537540" cy="391852"/>
          </a:xfrm>
          <a:custGeom>
            <a:avLst/>
            <a:gdLst>
              <a:gd name="connsiteX0" fmla="*/ 333826 w 537540"/>
              <a:gd name="connsiteY0" fmla="*/ 391853 h 391852"/>
              <a:gd name="connsiteX1" fmla="*/ 340846 w 537540"/>
              <a:gd name="connsiteY1" fmla="*/ 389745 h 391852"/>
              <a:gd name="connsiteX2" fmla="*/ 403763 w 537540"/>
              <a:gd name="connsiteY2" fmla="*/ 344093 h 391852"/>
              <a:gd name="connsiteX3" fmla="*/ 428041 w 537540"/>
              <a:gd name="connsiteY3" fmla="*/ 344018 h 391852"/>
              <a:gd name="connsiteX4" fmla="*/ 537541 w 537540"/>
              <a:gd name="connsiteY4" fmla="*/ 267518 h 391852"/>
              <a:gd name="connsiteX5" fmla="*/ 445891 w 537540"/>
              <a:gd name="connsiteY5" fmla="*/ 175868 h 391852"/>
              <a:gd name="connsiteX6" fmla="*/ 369983 w 537540"/>
              <a:gd name="connsiteY6" fmla="*/ 282690 h 391852"/>
              <a:gd name="connsiteX7" fmla="*/ 369796 w 537540"/>
              <a:gd name="connsiteY7" fmla="*/ 307185 h 391852"/>
              <a:gd name="connsiteX8" fmla="*/ 339796 w 537540"/>
              <a:gd name="connsiteY8" fmla="*/ 348788 h 391852"/>
              <a:gd name="connsiteX9" fmla="*/ 335753 w 537540"/>
              <a:gd name="connsiteY9" fmla="*/ 347160 h 391852"/>
              <a:gd name="connsiteX10" fmla="*/ 110701 w 537540"/>
              <a:gd name="connsiteY10" fmla="*/ 223748 h 391852"/>
              <a:gd name="connsiteX11" fmla="*/ 105451 w 537540"/>
              <a:gd name="connsiteY11" fmla="*/ 218640 h 391852"/>
              <a:gd name="connsiteX12" fmla="*/ 112703 w 537540"/>
              <a:gd name="connsiteY12" fmla="*/ 217425 h 391852"/>
              <a:gd name="connsiteX13" fmla="*/ 206678 w 537540"/>
              <a:gd name="connsiteY13" fmla="*/ 206678 h 391852"/>
              <a:gd name="connsiteX14" fmla="*/ 268531 w 537540"/>
              <a:gd name="connsiteY14" fmla="*/ 182745 h 391852"/>
              <a:gd name="connsiteX15" fmla="*/ 248131 w 537540"/>
              <a:gd name="connsiteY15" fmla="*/ 141045 h 391852"/>
              <a:gd name="connsiteX16" fmla="*/ 33331 w 537540"/>
              <a:gd name="connsiteY16" fmla="*/ 2760 h 391852"/>
              <a:gd name="connsiteX17" fmla="*/ 22568 w 537540"/>
              <a:gd name="connsiteY17" fmla="*/ 0 h 391852"/>
              <a:gd name="connsiteX18" fmla="*/ 0 w 537540"/>
              <a:gd name="connsiteY18" fmla="*/ 22432 h 391852"/>
              <a:gd name="connsiteX19" fmla="*/ 11813 w 537540"/>
              <a:gd name="connsiteY19" fmla="*/ 42300 h 391852"/>
              <a:gd name="connsiteX20" fmla="*/ 194251 w 537540"/>
              <a:gd name="connsiteY20" fmla="*/ 155955 h 391852"/>
              <a:gd name="connsiteX21" fmla="*/ 202186 w 537540"/>
              <a:gd name="connsiteY21" fmla="*/ 161850 h 391852"/>
              <a:gd name="connsiteX22" fmla="*/ 192331 w 537540"/>
              <a:gd name="connsiteY22" fmla="*/ 162600 h 391852"/>
              <a:gd name="connsiteX23" fmla="*/ 104071 w 537540"/>
              <a:gd name="connsiteY23" fmla="*/ 173198 h 391852"/>
              <a:gd name="connsiteX24" fmla="*/ 57413 w 537540"/>
              <a:gd name="connsiteY24" fmla="*/ 212648 h 391852"/>
              <a:gd name="connsiteX25" fmla="*/ 175868 w 537540"/>
              <a:gd name="connsiteY25" fmla="*/ 322853 h 391852"/>
              <a:gd name="connsiteX26" fmla="*/ 316673 w 537540"/>
              <a:gd name="connsiteY26" fmla="*/ 388478 h 391852"/>
              <a:gd name="connsiteX27" fmla="*/ 331051 w 537540"/>
              <a:gd name="connsiteY27" fmla="*/ 391568 h 391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7540" h="391852">
                <a:moveTo>
                  <a:pt x="333826" y="391853"/>
                </a:moveTo>
                <a:cubicBezTo>
                  <a:pt x="336320" y="391840"/>
                  <a:pt x="338757" y="391108"/>
                  <a:pt x="340846" y="389745"/>
                </a:cubicBezTo>
                <a:lnTo>
                  <a:pt x="403763" y="344093"/>
                </a:lnTo>
                <a:cubicBezTo>
                  <a:pt x="411856" y="352875"/>
                  <a:pt x="420841" y="349343"/>
                  <a:pt x="428041" y="344018"/>
                </a:cubicBezTo>
                <a:lnTo>
                  <a:pt x="537541" y="267518"/>
                </a:lnTo>
                <a:lnTo>
                  <a:pt x="445891" y="175868"/>
                </a:lnTo>
                <a:lnTo>
                  <a:pt x="369983" y="282690"/>
                </a:lnTo>
                <a:cubicBezTo>
                  <a:pt x="364538" y="289980"/>
                  <a:pt x="361103" y="298493"/>
                  <a:pt x="369796" y="307185"/>
                </a:cubicBezTo>
                <a:lnTo>
                  <a:pt x="339796" y="348788"/>
                </a:lnTo>
                <a:cubicBezTo>
                  <a:pt x="338504" y="348115"/>
                  <a:pt x="337151" y="347570"/>
                  <a:pt x="335753" y="347160"/>
                </a:cubicBezTo>
                <a:cubicBezTo>
                  <a:pt x="268253" y="329475"/>
                  <a:pt x="144338" y="256230"/>
                  <a:pt x="110701" y="223748"/>
                </a:cubicBezTo>
                <a:lnTo>
                  <a:pt x="105451" y="218640"/>
                </a:lnTo>
                <a:lnTo>
                  <a:pt x="112703" y="217425"/>
                </a:lnTo>
                <a:cubicBezTo>
                  <a:pt x="152153" y="210825"/>
                  <a:pt x="183631" y="208425"/>
                  <a:pt x="206678" y="206678"/>
                </a:cubicBezTo>
                <a:cubicBezTo>
                  <a:pt x="244178" y="203828"/>
                  <a:pt x="262418" y="201623"/>
                  <a:pt x="268531" y="182745"/>
                </a:cubicBezTo>
                <a:cubicBezTo>
                  <a:pt x="274261" y="165060"/>
                  <a:pt x="261031" y="151950"/>
                  <a:pt x="248131" y="141045"/>
                </a:cubicBezTo>
                <a:cubicBezTo>
                  <a:pt x="177323" y="81233"/>
                  <a:pt x="39151" y="5925"/>
                  <a:pt x="33331" y="2760"/>
                </a:cubicBezTo>
                <a:cubicBezTo>
                  <a:pt x="30035" y="942"/>
                  <a:pt x="26332" y="-7"/>
                  <a:pt x="22568" y="0"/>
                </a:cubicBezTo>
                <a:cubicBezTo>
                  <a:pt x="10142" y="-37"/>
                  <a:pt x="38" y="10005"/>
                  <a:pt x="0" y="22432"/>
                </a:cubicBezTo>
                <a:cubicBezTo>
                  <a:pt x="-25" y="30725"/>
                  <a:pt x="4515" y="38361"/>
                  <a:pt x="11813" y="42300"/>
                </a:cubicBezTo>
                <a:cubicBezTo>
                  <a:pt x="16388" y="44805"/>
                  <a:pt x="124688" y="104333"/>
                  <a:pt x="194251" y="155955"/>
                </a:cubicBezTo>
                <a:lnTo>
                  <a:pt x="202186" y="161850"/>
                </a:lnTo>
                <a:lnTo>
                  <a:pt x="192331" y="162600"/>
                </a:lnTo>
                <a:cubicBezTo>
                  <a:pt x="168683" y="164460"/>
                  <a:pt x="139711" y="167175"/>
                  <a:pt x="104071" y="173198"/>
                </a:cubicBezTo>
                <a:cubicBezTo>
                  <a:pt x="64726" y="179828"/>
                  <a:pt x="57953" y="200753"/>
                  <a:pt x="57413" y="212648"/>
                </a:cubicBezTo>
                <a:cubicBezTo>
                  <a:pt x="56551" y="232665"/>
                  <a:pt x="69241" y="263258"/>
                  <a:pt x="175868" y="322853"/>
                </a:cubicBezTo>
                <a:cubicBezTo>
                  <a:pt x="220976" y="348452"/>
                  <a:pt x="268061" y="370398"/>
                  <a:pt x="316673" y="388478"/>
                </a:cubicBezTo>
                <a:cubicBezTo>
                  <a:pt x="321356" y="389963"/>
                  <a:pt x="326171" y="390998"/>
                  <a:pt x="331051" y="391568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0" name="图形 103" descr="自由曲线 纯色填充">
            <a:extLst>
              <a:ext uri="{FF2B5EF4-FFF2-40B4-BE49-F238E27FC236}">
                <a16:creationId xmlns:a16="http://schemas.microsoft.com/office/drawing/2014/main" id="{57FF8E57-0465-4E8A-8FF2-D32124EAFE4B}"/>
              </a:ext>
            </a:extLst>
          </p:cNvPr>
          <p:cNvSpPr/>
          <p:nvPr/>
        </p:nvSpPr>
        <p:spPr>
          <a:xfrm>
            <a:off x="11187528" y="4492051"/>
            <a:ext cx="226192" cy="347294"/>
          </a:xfrm>
          <a:custGeom>
            <a:avLst/>
            <a:gdLst>
              <a:gd name="connsiteX0" fmla="*/ 0 w 226192"/>
              <a:gd name="connsiteY0" fmla="*/ 250928 h 347294"/>
              <a:gd name="connsiteX1" fmla="*/ 96375 w 226192"/>
              <a:gd name="connsiteY1" fmla="*/ 347295 h 347294"/>
              <a:gd name="connsiteX2" fmla="*/ 226193 w 226192"/>
              <a:gd name="connsiteY2" fmla="*/ 232478 h 347294"/>
              <a:gd name="connsiteX3" fmla="*/ 226193 w 226192"/>
              <a:gd name="connsiteY3" fmla="*/ 0 h 347294"/>
              <a:gd name="connsiteX4" fmla="*/ 0 w 226192"/>
              <a:gd name="connsiteY4" fmla="*/ 250928 h 34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192" h="347294">
                <a:moveTo>
                  <a:pt x="0" y="250928"/>
                </a:moveTo>
                <a:lnTo>
                  <a:pt x="96375" y="347295"/>
                </a:lnTo>
                <a:lnTo>
                  <a:pt x="226193" y="232478"/>
                </a:lnTo>
                <a:lnTo>
                  <a:pt x="226193" y="0"/>
                </a:lnTo>
                <a:lnTo>
                  <a:pt x="0" y="250928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1" name="图形 105" descr="锯子 纯色填充">
            <a:extLst>
              <a:ext uri="{FF2B5EF4-FFF2-40B4-BE49-F238E27FC236}">
                <a16:creationId xmlns:a16="http://schemas.microsoft.com/office/drawing/2014/main" id="{B70C256C-4409-4E11-A915-60F9047CD4F6}"/>
              </a:ext>
            </a:extLst>
          </p:cNvPr>
          <p:cNvSpPr/>
          <p:nvPr/>
        </p:nvSpPr>
        <p:spPr>
          <a:xfrm>
            <a:off x="665538" y="5695307"/>
            <a:ext cx="273788" cy="141003"/>
          </a:xfrm>
          <a:custGeom>
            <a:avLst/>
            <a:gdLst>
              <a:gd name="connsiteX0" fmla="*/ 273788 w 273788"/>
              <a:gd name="connsiteY0" fmla="*/ 6819 h 141003"/>
              <a:gd name="connsiteX1" fmla="*/ 129136 w 273788"/>
              <a:gd name="connsiteY1" fmla="*/ 50064 h 141003"/>
              <a:gd name="connsiteX2" fmla="*/ 118808 w 273788"/>
              <a:gd name="connsiteY2" fmla="*/ 15984 h 141003"/>
              <a:gd name="connsiteX3" fmla="*/ 90747 w 273788"/>
              <a:gd name="connsiteY3" fmla="*/ 973 h 141003"/>
              <a:gd name="connsiteX4" fmla="*/ 75736 w 273788"/>
              <a:gd name="connsiteY4" fmla="*/ 29034 h 141003"/>
              <a:gd name="connsiteX5" fmla="*/ 86026 w 273788"/>
              <a:gd name="connsiteY5" fmla="*/ 62949 h 141003"/>
              <a:gd name="connsiteX6" fmla="*/ 21638 w 273788"/>
              <a:gd name="connsiteY6" fmla="*/ 82187 h 141003"/>
              <a:gd name="connsiteX7" fmla="*/ 1199 w 273788"/>
              <a:gd name="connsiteY7" fmla="*/ 119365 h 141003"/>
              <a:gd name="connsiteX8" fmla="*/ 38377 w 273788"/>
              <a:gd name="connsiteY8" fmla="*/ 139805 h 141003"/>
              <a:gd name="connsiteX9" fmla="*/ 38813 w 273788"/>
              <a:gd name="connsiteY9" fmla="*/ 139674 h 141003"/>
              <a:gd name="connsiteX10" fmla="*/ 243991 w 273788"/>
              <a:gd name="connsiteY10" fmla="*/ 78369 h 14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3788" h="141003">
                <a:moveTo>
                  <a:pt x="273788" y="6819"/>
                </a:moveTo>
                <a:lnTo>
                  <a:pt x="129136" y="50064"/>
                </a:lnTo>
                <a:lnTo>
                  <a:pt x="118808" y="15984"/>
                </a:lnTo>
                <a:cubicBezTo>
                  <a:pt x="115204" y="4090"/>
                  <a:pt x="102641" y="-2631"/>
                  <a:pt x="90747" y="973"/>
                </a:cubicBezTo>
                <a:cubicBezTo>
                  <a:pt x="78853" y="4577"/>
                  <a:pt x="72132" y="17140"/>
                  <a:pt x="75736" y="29034"/>
                </a:cubicBezTo>
                <a:lnTo>
                  <a:pt x="86026" y="62949"/>
                </a:lnTo>
                <a:lnTo>
                  <a:pt x="21638" y="82187"/>
                </a:lnTo>
                <a:cubicBezTo>
                  <a:pt x="5727" y="86809"/>
                  <a:pt x="-3424" y="103454"/>
                  <a:pt x="1199" y="119365"/>
                </a:cubicBezTo>
                <a:cubicBezTo>
                  <a:pt x="5821" y="135276"/>
                  <a:pt x="22467" y="144427"/>
                  <a:pt x="38377" y="139805"/>
                </a:cubicBezTo>
                <a:cubicBezTo>
                  <a:pt x="38523" y="139762"/>
                  <a:pt x="38668" y="139718"/>
                  <a:pt x="38813" y="139674"/>
                </a:cubicBezTo>
                <a:lnTo>
                  <a:pt x="243991" y="78369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2" name="图形 105" descr="锯子 纯色填充">
            <a:extLst>
              <a:ext uri="{FF2B5EF4-FFF2-40B4-BE49-F238E27FC236}">
                <a16:creationId xmlns:a16="http://schemas.microsoft.com/office/drawing/2014/main" id="{B70C256C-4409-4E11-A915-60F9047CD4F6}"/>
              </a:ext>
            </a:extLst>
          </p:cNvPr>
          <p:cNvSpPr/>
          <p:nvPr/>
        </p:nvSpPr>
        <p:spPr>
          <a:xfrm>
            <a:off x="1059101" y="5558124"/>
            <a:ext cx="295851" cy="162017"/>
          </a:xfrm>
          <a:custGeom>
            <a:avLst/>
            <a:gdLst>
              <a:gd name="connsiteX0" fmla="*/ 294585 w 295851"/>
              <a:gd name="connsiteY0" fmla="*/ 51528 h 162017"/>
              <a:gd name="connsiteX1" fmla="*/ 257251 w 295851"/>
              <a:gd name="connsiteY1" fmla="*/ 31375 h 162017"/>
              <a:gd name="connsiteX2" fmla="*/ 257250 w 295851"/>
              <a:gd name="connsiteY2" fmla="*/ 31375 h 162017"/>
              <a:gd name="connsiteX3" fmla="*/ 196560 w 295851"/>
              <a:gd name="connsiteY3" fmla="*/ 49503 h 162017"/>
              <a:gd name="connsiteX4" fmla="*/ 186390 w 295851"/>
              <a:gd name="connsiteY4" fmla="*/ 15978 h 162017"/>
              <a:gd name="connsiteX5" fmla="*/ 158329 w 295851"/>
              <a:gd name="connsiteY5" fmla="*/ 974 h 162017"/>
              <a:gd name="connsiteX6" fmla="*/ 143325 w 295851"/>
              <a:gd name="connsiteY6" fmla="*/ 29035 h 162017"/>
              <a:gd name="connsiteX7" fmla="*/ 153435 w 295851"/>
              <a:gd name="connsiteY7" fmla="*/ 62395 h 162017"/>
              <a:gd name="connsiteX8" fmla="*/ 0 w 295851"/>
              <a:gd name="connsiteY8" fmla="*/ 108243 h 162017"/>
              <a:gd name="connsiteX9" fmla="*/ 17902 w 295851"/>
              <a:gd name="connsiteY9" fmla="*/ 133743 h 162017"/>
              <a:gd name="connsiteX10" fmla="*/ 29685 w 295851"/>
              <a:gd name="connsiteY10" fmla="*/ 162018 h 162017"/>
              <a:gd name="connsiteX11" fmla="*/ 274462 w 295851"/>
              <a:gd name="connsiteY11" fmla="*/ 88863 h 162017"/>
              <a:gd name="connsiteX12" fmla="*/ 294585 w 295851"/>
              <a:gd name="connsiteY12" fmla="*/ 51528 h 162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5851" h="162017">
                <a:moveTo>
                  <a:pt x="294585" y="51528"/>
                </a:moveTo>
                <a:cubicBezTo>
                  <a:pt x="289840" y="35653"/>
                  <a:pt x="273125" y="26631"/>
                  <a:pt x="257251" y="31375"/>
                </a:cubicBezTo>
                <a:cubicBezTo>
                  <a:pt x="257250" y="31375"/>
                  <a:pt x="257250" y="31375"/>
                  <a:pt x="257250" y="31375"/>
                </a:cubicBezTo>
                <a:lnTo>
                  <a:pt x="196560" y="49503"/>
                </a:lnTo>
                <a:lnTo>
                  <a:pt x="186390" y="15978"/>
                </a:lnTo>
                <a:cubicBezTo>
                  <a:pt x="182784" y="4086"/>
                  <a:pt x="170221" y="-2632"/>
                  <a:pt x="158329" y="974"/>
                </a:cubicBezTo>
                <a:cubicBezTo>
                  <a:pt x="146437" y="4580"/>
                  <a:pt x="139719" y="17143"/>
                  <a:pt x="143325" y="29035"/>
                </a:cubicBezTo>
                <a:lnTo>
                  <a:pt x="153435" y="62395"/>
                </a:lnTo>
                <a:lnTo>
                  <a:pt x="0" y="108243"/>
                </a:lnTo>
                <a:cubicBezTo>
                  <a:pt x="7753" y="115338"/>
                  <a:pt x="13862" y="124041"/>
                  <a:pt x="17902" y="133743"/>
                </a:cubicBezTo>
                <a:lnTo>
                  <a:pt x="29685" y="162018"/>
                </a:lnTo>
                <a:lnTo>
                  <a:pt x="274462" y="88863"/>
                </a:lnTo>
                <a:cubicBezTo>
                  <a:pt x="290325" y="84105"/>
                  <a:pt x="299333" y="67393"/>
                  <a:pt x="294585" y="51528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3" name="图形 105" descr="锯子 纯色填充">
            <a:extLst>
              <a:ext uri="{FF2B5EF4-FFF2-40B4-BE49-F238E27FC236}">
                <a16:creationId xmlns:a16="http://schemas.microsoft.com/office/drawing/2014/main" id="{B70C256C-4409-4E11-A915-60F9047CD4F6}"/>
              </a:ext>
            </a:extLst>
          </p:cNvPr>
          <p:cNvSpPr/>
          <p:nvPr/>
        </p:nvSpPr>
        <p:spPr>
          <a:xfrm>
            <a:off x="885514" y="5681126"/>
            <a:ext cx="249599" cy="240000"/>
          </a:xfrm>
          <a:custGeom>
            <a:avLst/>
            <a:gdLst>
              <a:gd name="connsiteX0" fmla="*/ 124800 w 249599"/>
              <a:gd name="connsiteY0" fmla="*/ 0 h 240000"/>
              <a:gd name="connsiteX1" fmla="*/ 90465 w 249599"/>
              <a:gd name="connsiteY1" fmla="*/ 22883 h 240000"/>
              <a:gd name="connsiteX2" fmla="*/ 0 w 249599"/>
              <a:gd name="connsiteY2" fmla="*/ 240000 h 240000"/>
              <a:gd name="connsiteX3" fmla="*/ 65003 w 249599"/>
              <a:gd name="connsiteY3" fmla="*/ 240000 h 240000"/>
              <a:gd name="connsiteX4" fmla="*/ 124800 w 249599"/>
              <a:gd name="connsiteY4" fmla="*/ 96495 h 240000"/>
              <a:gd name="connsiteX5" fmla="*/ 184598 w 249599"/>
              <a:gd name="connsiteY5" fmla="*/ 240000 h 240000"/>
              <a:gd name="connsiteX6" fmla="*/ 249600 w 249599"/>
              <a:gd name="connsiteY6" fmla="*/ 240000 h 240000"/>
              <a:gd name="connsiteX7" fmla="*/ 159135 w 249599"/>
              <a:gd name="connsiteY7" fmla="*/ 22898 h 240000"/>
              <a:gd name="connsiteX8" fmla="*/ 124800 w 249599"/>
              <a:gd name="connsiteY8" fmla="*/ 0 h 240000"/>
              <a:gd name="connsiteX9" fmla="*/ 124800 w 249599"/>
              <a:gd name="connsiteY9" fmla="*/ 60000 h 240000"/>
              <a:gd name="connsiteX10" fmla="*/ 109800 w 249599"/>
              <a:gd name="connsiteY10" fmla="*/ 45000 h 240000"/>
              <a:gd name="connsiteX11" fmla="*/ 124800 w 249599"/>
              <a:gd name="connsiteY11" fmla="*/ 30000 h 240000"/>
              <a:gd name="connsiteX12" fmla="*/ 139800 w 249599"/>
              <a:gd name="connsiteY12" fmla="*/ 45000 h 240000"/>
              <a:gd name="connsiteX13" fmla="*/ 124800 w 249599"/>
              <a:gd name="connsiteY13" fmla="*/ 60000 h 2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599" h="240000">
                <a:moveTo>
                  <a:pt x="124800" y="0"/>
                </a:moveTo>
                <a:cubicBezTo>
                  <a:pt x="109778" y="-26"/>
                  <a:pt x="96222" y="9008"/>
                  <a:pt x="90465" y="22883"/>
                </a:cubicBezTo>
                <a:lnTo>
                  <a:pt x="0" y="240000"/>
                </a:lnTo>
                <a:lnTo>
                  <a:pt x="65003" y="240000"/>
                </a:lnTo>
                <a:lnTo>
                  <a:pt x="124800" y="96495"/>
                </a:lnTo>
                <a:lnTo>
                  <a:pt x="184598" y="240000"/>
                </a:lnTo>
                <a:lnTo>
                  <a:pt x="249600" y="240000"/>
                </a:lnTo>
                <a:lnTo>
                  <a:pt x="159135" y="22898"/>
                </a:lnTo>
                <a:cubicBezTo>
                  <a:pt x="153383" y="9017"/>
                  <a:pt x="139825" y="-24"/>
                  <a:pt x="124800" y="0"/>
                </a:cubicBezTo>
                <a:close/>
                <a:moveTo>
                  <a:pt x="124800" y="60000"/>
                </a:moveTo>
                <a:cubicBezTo>
                  <a:pt x="116516" y="60000"/>
                  <a:pt x="109800" y="53285"/>
                  <a:pt x="109800" y="45000"/>
                </a:cubicBezTo>
                <a:cubicBezTo>
                  <a:pt x="109800" y="36716"/>
                  <a:pt x="116516" y="30000"/>
                  <a:pt x="124800" y="30000"/>
                </a:cubicBezTo>
                <a:cubicBezTo>
                  <a:pt x="133084" y="30000"/>
                  <a:pt x="139800" y="36716"/>
                  <a:pt x="139800" y="45000"/>
                </a:cubicBezTo>
                <a:cubicBezTo>
                  <a:pt x="139800" y="53285"/>
                  <a:pt x="133084" y="60000"/>
                  <a:pt x="124800" y="600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4" name="图形 107" descr="望远镜 纯色填充">
            <a:extLst>
              <a:ext uri="{FF2B5EF4-FFF2-40B4-BE49-F238E27FC236}">
                <a16:creationId xmlns:a16="http://schemas.microsoft.com/office/drawing/2014/main" id="{06B27394-0B0B-4802-B5A2-4AEE16E6BA7D}"/>
              </a:ext>
            </a:extLst>
          </p:cNvPr>
          <p:cNvSpPr/>
          <p:nvPr/>
        </p:nvSpPr>
        <p:spPr>
          <a:xfrm>
            <a:off x="1687713" y="5503377"/>
            <a:ext cx="420000" cy="519749"/>
          </a:xfrm>
          <a:custGeom>
            <a:avLst/>
            <a:gdLst>
              <a:gd name="connsiteX0" fmla="*/ 249750 w 420000"/>
              <a:gd name="connsiteY0" fmla="*/ 140250 h 519749"/>
              <a:gd name="connsiteX1" fmla="*/ 420000 w 420000"/>
              <a:gd name="connsiteY1" fmla="*/ 69000 h 519749"/>
              <a:gd name="connsiteX2" fmla="*/ 391500 w 420000"/>
              <a:gd name="connsiteY2" fmla="*/ 0 h 519749"/>
              <a:gd name="connsiteX3" fmla="*/ 0 w 420000"/>
              <a:gd name="connsiteY3" fmla="*/ 162000 h 519749"/>
              <a:gd name="connsiteX4" fmla="*/ 28500 w 420000"/>
              <a:gd name="connsiteY4" fmla="*/ 231000 h 519749"/>
              <a:gd name="connsiteX5" fmla="*/ 205500 w 420000"/>
              <a:gd name="connsiteY5" fmla="*/ 157500 h 519749"/>
              <a:gd name="connsiteX6" fmla="*/ 76500 w 420000"/>
              <a:gd name="connsiteY6" fmla="*/ 468750 h 519749"/>
              <a:gd name="connsiteX7" fmla="*/ 84750 w 420000"/>
              <a:gd name="connsiteY7" fmla="*/ 488250 h 519749"/>
              <a:gd name="connsiteX8" fmla="*/ 90750 w 420000"/>
              <a:gd name="connsiteY8" fmla="*/ 489750 h 519749"/>
              <a:gd name="connsiteX9" fmla="*/ 104250 w 420000"/>
              <a:gd name="connsiteY9" fmla="*/ 480750 h 519749"/>
              <a:gd name="connsiteX10" fmla="*/ 168750 w 420000"/>
              <a:gd name="connsiteY10" fmla="*/ 324750 h 519749"/>
              <a:gd name="connsiteX11" fmla="*/ 216000 w 420000"/>
              <a:gd name="connsiteY11" fmla="*/ 324750 h 519749"/>
              <a:gd name="connsiteX12" fmla="*/ 216000 w 420000"/>
              <a:gd name="connsiteY12" fmla="*/ 504750 h 519749"/>
              <a:gd name="connsiteX13" fmla="*/ 231000 w 420000"/>
              <a:gd name="connsiteY13" fmla="*/ 519750 h 519749"/>
              <a:gd name="connsiteX14" fmla="*/ 246000 w 420000"/>
              <a:gd name="connsiteY14" fmla="*/ 504750 h 519749"/>
              <a:gd name="connsiteX15" fmla="*/ 246000 w 420000"/>
              <a:gd name="connsiteY15" fmla="*/ 324750 h 519749"/>
              <a:gd name="connsiteX16" fmla="*/ 293250 w 420000"/>
              <a:gd name="connsiteY16" fmla="*/ 324750 h 519749"/>
              <a:gd name="connsiteX17" fmla="*/ 357750 w 420000"/>
              <a:gd name="connsiteY17" fmla="*/ 480750 h 519749"/>
              <a:gd name="connsiteX18" fmla="*/ 371250 w 420000"/>
              <a:gd name="connsiteY18" fmla="*/ 489750 h 519749"/>
              <a:gd name="connsiteX19" fmla="*/ 377250 w 420000"/>
              <a:gd name="connsiteY19" fmla="*/ 488250 h 519749"/>
              <a:gd name="connsiteX20" fmla="*/ 385500 w 420000"/>
              <a:gd name="connsiteY20" fmla="*/ 468750 h 519749"/>
              <a:gd name="connsiteX21" fmla="*/ 249750 w 420000"/>
              <a:gd name="connsiteY21" fmla="*/ 140250 h 519749"/>
              <a:gd name="connsiteX22" fmla="*/ 181500 w 420000"/>
              <a:gd name="connsiteY22" fmla="*/ 294750 h 519749"/>
              <a:gd name="connsiteX23" fmla="*/ 216000 w 420000"/>
              <a:gd name="connsiteY23" fmla="*/ 210750 h 519749"/>
              <a:gd name="connsiteX24" fmla="*/ 216000 w 420000"/>
              <a:gd name="connsiteY24" fmla="*/ 294750 h 519749"/>
              <a:gd name="connsiteX25" fmla="*/ 181500 w 420000"/>
              <a:gd name="connsiteY25" fmla="*/ 294750 h 519749"/>
              <a:gd name="connsiteX26" fmla="*/ 246000 w 420000"/>
              <a:gd name="connsiteY26" fmla="*/ 294750 h 519749"/>
              <a:gd name="connsiteX27" fmla="*/ 246000 w 420000"/>
              <a:gd name="connsiteY27" fmla="*/ 210750 h 519749"/>
              <a:gd name="connsiteX28" fmla="*/ 281250 w 420000"/>
              <a:gd name="connsiteY28" fmla="*/ 294750 h 519749"/>
              <a:gd name="connsiteX29" fmla="*/ 246000 w 420000"/>
              <a:gd name="connsiteY29" fmla="*/ 294750 h 519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20000" h="519749">
                <a:moveTo>
                  <a:pt x="249750" y="140250"/>
                </a:moveTo>
                <a:lnTo>
                  <a:pt x="420000" y="69000"/>
                </a:lnTo>
                <a:lnTo>
                  <a:pt x="391500" y="0"/>
                </a:lnTo>
                <a:lnTo>
                  <a:pt x="0" y="162000"/>
                </a:lnTo>
                <a:lnTo>
                  <a:pt x="28500" y="231000"/>
                </a:lnTo>
                <a:lnTo>
                  <a:pt x="205500" y="157500"/>
                </a:lnTo>
                <a:lnTo>
                  <a:pt x="76500" y="468750"/>
                </a:lnTo>
                <a:cubicBezTo>
                  <a:pt x="73500" y="476250"/>
                  <a:pt x="77250" y="485250"/>
                  <a:pt x="84750" y="488250"/>
                </a:cubicBezTo>
                <a:cubicBezTo>
                  <a:pt x="87000" y="489750"/>
                  <a:pt x="88500" y="489750"/>
                  <a:pt x="90750" y="489750"/>
                </a:cubicBezTo>
                <a:cubicBezTo>
                  <a:pt x="96750" y="489750"/>
                  <a:pt x="102000" y="486000"/>
                  <a:pt x="104250" y="480750"/>
                </a:cubicBezTo>
                <a:lnTo>
                  <a:pt x="168750" y="324750"/>
                </a:lnTo>
                <a:lnTo>
                  <a:pt x="216000" y="324750"/>
                </a:lnTo>
                <a:lnTo>
                  <a:pt x="216000" y="504750"/>
                </a:lnTo>
                <a:cubicBezTo>
                  <a:pt x="216000" y="513000"/>
                  <a:pt x="222750" y="519750"/>
                  <a:pt x="231000" y="519750"/>
                </a:cubicBezTo>
                <a:cubicBezTo>
                  <a:pt x="239250" y="519750"/>
                  <a:pt x="246000" y="513000"/>
                  <a:pt x="246000" y="504750"/>
                </a:cubicBezTo>
                <a:lnTo>
                  <a:pt x="246000" y="324750"/>
                </a:lnTo>
                <a:lnTo>
                  <a:pt x="293250" y="324750"/>
                </a:lnTo>
                <a:lnTo>
                  <a:pt x="357750" y="480750"/>
                </a:lnTo>
                <a:cubicBezTo>
                  <a:pt x="360000" y="486750"/>
                  <a:pt x="366000" y="489750"/>
                  <a:pt x="371250" y="489750"/>
                </a:cubicBezTo>
                <a:cubicBezTo>
                  <a:pt x="373500" y="489750"/>
                  <a:pt x="375000" y="489750"/>
                  <a:pt x="377250" y="488250"/>
                </a:cubicBezTo>
                <a:cubicBezTo>
                  <a:pt x="384750" y="485250"/>
                  <a:pt x="388500" y="476250"/>
                  <a:pt x="385500" y="468750"/>
                </a:cubicBezTo>
                <a:lnTo>
                  <a:pt x="249750" y="140250"/>
                </a:lnTo>
                <a:close/>
                <a:moveTo>
                  <a:pt x="181500" y="294750"/>
                </a:moveTo>
                <a:lnTo>
                  <a:pt x="216000" y="210750"/>
                </a:lnTo>
                <a:lnTo>
                  <a:pt x="216000" y="294750"/>
                </a:lnTo>
                <a:lnTo>
                  <a:pt x="181500" y="294750"/>
                </a:lnTo>
                <a:close/>
                <a:moveTo>
                  <a:pt x="246000" y="294750"/>
                </a:moveTo>
                <a:lnTo>
                  <a:pt x="246000" y="210750"/>
                </a:lnTo>
                <a:lnTo>
                  <a:pt x="281250" y="294750"/>
                </a:lnTo>
                <a:lnTo>
                  <a:pt x="246000" y="29475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5" name="图形 107" descr="望远镜 纯色填充">
            <a:extLst>
              <a:ext uri="{FF2B5EF4-FFF2-40B4-BE49-F238E27FC236}">
                <a16:creationId xmlns:a16="http://schemas.microsoft.com/office/drawing/2014/main" id="{06B27394-0B0B-4802-B5A2-4AEE16E6BA7D}"/>
              </a:ext>
            </a:extLst>
          </p:cNvPr>
          <p:cNvSpPr/>
          <p:nvPr/>
        </p:nvSpPr>
        <p:spPr>
          <a:xfrm rot="-6750026">
            <a:off x="1643931" y="5701309"/>
            <a:ext cx="30000" cy="33000"/>
          </a:xfrm>
          <a:custGeom>
            <a:avLst/>
            <a:gdLst>
              <a:gd name="connsiteX0" fmla="*/ 0 w 30000"/>
              <a:gd name="connsiteY0" fmla="*/ 0 h 33000"/>
              <a:gd name="connsiteX1" fmla="*/ 30001 w 30000"/>
              <a:gd name="connsiteY1" fmla="*/ 0 h 33000"/>
              <a:gd name="connsiteX2" fmla="*/ 30001 w 30000"/>
              <a:gd name="connsiteY2" fmla="*/ 33001 h 33000"/>
              <a:gd name="connsiteX3" fmla="*/ 0 w 30000"/>
              <a:gd name="connsiteY3" fmla="*/ 33001 h 3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0" h="33000">
                <a:moveTo>
                  <a:pt x="0" y="0"/>
                </a:moveTo>
                <a:lnTo>
                  <a:pt x="30001" y="0"/>
                </a:lnTo>
                <a:lnTo>
                  <a:pt x="30001" y="33001"/>
                </a:lnTo>
                <a:lnTo>
                  <a:pt x="0" y="33001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6" name="图形 107" descr="望远镜 纯色填充">
            <a:extLst>
              <a:ext uri="{FF2B5EF4-FFF2-40B4-BE49-F238E27FC236}">
                <a16:creationId xmlns:a16="http://schemas.microsoft.com/office/drawing/2014/main" id="{06B27394-0B0B-4802-B5A2-4AEE16E6BA7D}"/>
              </a:ext>
            </a:extLst>
          </p:cNvPr>
          <p:cNvSpPr/>
          <p:nvPr/>
        </p:nvSpPr>
        <p:spPr>
          <a:xfrm>
            <a:off x="2100214" y="5449377"/>
            <a:ext cx="110999" cy="125250"/>
          </a:xfrm>
          <a:custGeom>
            <a:avLst/>
            <a:gdLst>
              <a:gd name="connsiteX0" fmla="*/ 71250 w 110999"/>
              <a:gd name="connsiteY0" fmla="*/ 0 h 125250"/>
              <a:gd name="connsiteX1" fmla="*/ 0 w 110999"/>
              <a:gd name="connsiteY1" fmla="*/ 27750 h 125250"/>
              <a:gd name="connsiteX2" fmla="*/ 40500 w 110999"/>
              <a:gd name="connsiteY2" fmla="*/ 125250 h 125250"/>
              <a:gd name="connsiteX3" fmla="*/ 111000 w 110999"/>
              <a:gd name="connsiteY3" fmla="*/ 96750 h 12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999" h="125250">
                <a:moveTo>
                  <a:pt x="71250" y="0"/>
                </a:moveTo>
                <a:lnTo>
                  <a:pt x="0" y="27750"/>
                </a:lnTo>
                <a:lnTo>
                  <a:pt x="40500" y="125250"/>
                </a:lnTo>
                <a:lnTo>
                  <a:pt x="111000" y="9675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7" name="图形 109" descr="试管 纯色填充">
            <a:extLst>
              <a:ext uri="{FF2B5EF4-FFF2-40B4-BE49-F238E27FC236}">
                <a16:creationId xmlns:a16="http://schemas.microsoft.com/office/drawing/2014/main" id="{B6C6802D-4930-4C1D-9403-67651725CCFE}"/>
              </a:ext>
            </a:extLst>
          </p:cNvPr>
          <p:cNvSpPr/>
          <p:nvPr/>
        </p:nvSpPr>
        <p:spPr>
          <a:xfrm>
            <a:off x="10734611" y="2464841"/>
            <a:ext cx="660000" cy="555057"/>
          </a:xfrm>
          <a:custGeom>
            <a:avLst/>
            <a:gdLst>
              <a:gd name="connsiteX0" fmla="*/ 630000 w 660000"/>
              <a:gd name="connsiteY0" fmla="*/ 510057 h 555057"/>
              <a:gd name="connsiteX1" fmla="*/ 630000 w 660000"/>
              <a:gd name="connsiteY1" fmla="*/ 90057 h 555057"/>
              <a:gd name="connsiteX2" fmla="*/ 600000 w 660000"/>
              <a:gd name="connsiteY2" fmla="*/ 90057 h 555057"/>
              <a:gd name="connsiteX3" fmla="*/ 600000 w 660000"/>
              <a:gd name="connsiteY3" fmla="*/ 157557 h 555057"/>
              <a:gd name="connsiteX4" fmla="*/ 555000 w 660000"/>
              <a:gd name="connsiteY4" fmla="*/ 157557 h 555057"/>
              <a:gd name="connsiteX5" fmla="*/ 555000 w 660000"/>
              <a:gd name="connsiteY5" fmla="*/ 52557 h 555057"/>
              <a:gd name="connsiteX6" fmla="*/ 558750 w 660000"/>
              <a:gd name="connsiteY6" fmla="*/ 29307 h 555057"/>
              <a:gd name="connsiteX7" fmla="*/ 570000 w 660000"/>
              <a:gd name="connsiteY7" fmla="*/ 14307 h 555057"/>
              <a:gd name="connsiteX8" fmla="*/ 555000 w 660000"/>
              <a:gd name="connsiteY8" fmla="*/ 57 h 555057"/>
              <a:gd name="connsiteX9" fmla="*/ 555000 w 660000"/>
              <a:gd name="connsiteY9" fmla="*/ 57 h 555057"/>
              <a:gd name="connsiteX10" fmla="*/ 435750 w 660000"/>
              <a:gd name="connsiteY10" fmla="*/ 57 h 555057"/>
              <a:gd name="connsiteX11" fmla="*/ 420000 w 660000"/>
              <a:gd name="connsiteY11" fmla="*/ 14307 h 555057"/>
              <a:gd name="connsiteX12" fmla="*/ 431250 w 660000"/>
              <a:gd name="connsiteY12" fmla="*/ 29307 h 555057"/>
              <a:gd name="connsiteX13" fmla="*/ 435000 w 660000"/>
              <a:gd name="connsiteY13" fmla="*/ 52557 h 555057"/>
              <a:gd name="connsiteX14" fmla="*/ 435000 w 660000"/>
              <a:gd name="connsiteY14" fmla="*/ 157557 h 555057"/>
              <a:gd name="connsiteX15" fmla="*/ 390000 w 660000"/>
              <a:gd name="connsiteY15" fmla="*/ 157557 h 555057"/>
              <a:gd name="connsiteX16" fmla="*/ 390000 w 660000"/>
              <a:gd name="connsiteY16" fmla="*/ 52557 h 555057"/>
              <a:gd name="connsiteX17" fmla="*/ 393750 w 660000"/>
              <a:gd name="connsiteY17" fmla="*/ 29307 h 555057"/>
              <a:gd name="connsiteX18" fmla="*/ 405000 w 660000"/>
              <a:gd name="connsiteY18" fmla="*/ 14307 h 555057"/>
              <a:gd name="connsiteX19" fmla="*/ 390000 w 660000"/>
              <a:gd name="connsiteY19" fmla="*/ 57 h 555057"/>
              <a:gd name="connsiteX20" fmla="*/ 390000 w 660000"/>
              <a:gd name="connsiteY20" fmla="*/ 57 h 555057"/>
              <a:gd name="connsiteX21" fmla="*/ 270750 w 660000"/>
              <a:gd name="connsiteY21" fmla="*/ 57 h 555057"/>
              <a:gd name="connsiteX22" fmla="*/ 255000 w 660000"/>
              <a:gd name="connsiteY22" fmla="*/ 14307 h 555057"/>
              <a:gd name="connsiteX23" fmla="*/ 266250 w 660000"/>
              <a:gd name="connsiteY23" fmla="*/ 29307 h 555057"/>
              <a:gd name="connsiteX24" fmla="*/ 270000 w 660000"/>
              <a:gd name="connsiteY24" fmla="*/ 52557 h 555057"/>
              <a:gd name="connsiteX25" fmla="*/ 270000 w 660000"/>
              <a:gd name="connsiteY25" fmla="*/ 157557 h 555057"/>
              <a:gd name="connsiteX26" fmla="*/ 225000 w 660000"/>
              <a:gd name="connsiteY26" fmla="*/ 157557 h 555057"/>
              <a:gd name="connsiteX27" fmla="*/ 225000 w 660000"/>
              <a:gd name="connsiteY27" fmla="*/ 52557 h 555057"/>
              <a:gd name="connsiteX28" fmla="*/ 228750 w 660000"/>
              <a:gd name="connsiteY28" fmla="*/ 29307 h 555057"/>
              <a:gd name="connsiteX29" fmla="*/ 240000 w 660000"/>
              <a:gd name="connsiteY29" fmla="*/ 14307 h 555057"/>
              <a:gd name="connsiteX30" fmla="*/ 225000 w 660000"/>
              <a:gd name="connsiteY30" fmla="*/ 57 h 555057"/>
              <a:gd name="connsiteX31" fmla="*/ 225000 w 660000"/>
              <a:gd name="connsiteY31" fmla="*/ 57 h 555057"/>
              <a:gd name="connsiteX32" fmla="*/ 105750 w 660000"/>
              <a:gd name="connsiteY32" fmla="*/ 57 h 555057"/>
              <a:gd name="connsiteX33" fmla="*/ 90000 w 660000"/>
              <a:gd name="connsiteY33" fmla="*/ 14307 h 555057"/>
              <a:gd name="connsiteX34" fmla="*/ 101250 w 660000"/>
              <a:gd name="connsiteY34" fmla="*/ 29307 h 555057"/>
              <a:gd name="connsiteX35" fmla="*/ 105000 w 660000"/>
              <a:gd name="connsiteY35" fmla="*/ 52557 h 555057"/>
              <a:gd name="connsiteX36" fmla="*/ 105000 w 660000"/>
              <a:gd name="connsiteY36" fmla="*/ 157557 h 555057"/>
              <a:gd name="connsiteX37" fmla="*/ 60000 w 660000"/>
              <a:gd name="connsiteY37" fmla="*/ 157557 h 555057"/>
              <a:gd name="connsiteX38" fmla="*/ 60000 w 660000"/>
              <a:gd name="connsiteY38" fmla="*/ 90057 h 555057"/>
              <a:gd name="connsiteX39" fmla="*/ 30000 w 660000"/>
              <a:gd name="connsiteY39" fmla="*/ 90057 h 555057"/>
              <a:gd name="connsiteX40" fmla="*/ 30000 w 660000"/>
              <a:gd name="connsiteY40" fmla="*/ 510057 h 555057"/>
              <a:gd name="connsiteX41" fmla="*/ 0 w 660000"/>
              <a:gd name="connsiteY41" fmla="*/ 510057 h 555057"/>
              <a:gd name="connsiteX42" fmla="*/ 0 w 660000"/>
              <a:gd name="connsiteY42" fmla="*/ 555057 h 555057"/>
              <a:gd name="connsiteX43" fmla="*/ 660000 w 660000"/>
              <a:gd name="connsiteY43" fmla="*/ 555057 h 555057"/>
              <a:gd name="connsiteX44" fmla="*/ 660000 w 660000"/>
              <a:gd name="connsiteY44" fmla="*/ 510057 h 555057"/>
              <a:gd name="connsiteX45" fmla="*/ 630000 w 660000"/>
              <a:gd name="connsiteY45" fmla="*/ 510057 h 555057"/>
              <a:gd name="connsiteX46" fmla="*/ 527250 w 660000"/>
              <a:gd name="connsiteY46" fmla="*/ 30057 h 555057"/>
              <a:gd name="connsiteX47" fmla="*/ 525000 w 660000"/>
              <a:gd name="connsiteY47" fmla="*/ 52557 h 555057"/>
              <a:gd name="connsiteX48" fmla="*/ 525000 w 660000"/>
              <a:gd name="connsiteY48" fmla="*/ 120057 h 555057"/>
              <a:gd name="connsiteX49" fmla="*/ 495000 w 660000"/>
              <a:gd name="connsiteY49" fmla="*/ 112557 h 555057"/>
              <a:gd name="connsiteX50" fmla="*/ 465000 w 660000"/>
              <a:gd name="connsiteY50" fmla="*/ 120057 h 555057"/>
              <a:gd name="connsiteX51" fmla="*/ 465000 w 660000"/>
              <a:gd name="connsiteY51" fmla="*/ 52557 h 555057"/>
              <a:gd name="connsiteX52" fmla="*/ 462750 w 660000"/>
              <a:gd name="connsiteY52" fmla="*/ 30057 h 555057"/>
              <a:gd name="connsiteX53" fmla="*/ 527250 w 660000"/>
              <a:gd name="connsiteY53" fmla="*/ 30057 h 555057"/>
              <a:gd name="connsiteX54" fmla="*/ 362250 w 660000"/>
              <a:gd name="connsiteY54" fmla="*/ 30057 h 555057"/>
              <a:gd name="connsiteX55" fmla="*/ 360000 w 660000"/>
              <a:gd name="connsiteY55" fmla="*/ 52557 h 555057"/>
              <a:gd name="connsiteX56" fmla="*/ 360000 w 660000"/>
              <a:gd name="connsiteY56" fmla="*/ 120057 h 555057"/>
              <a:gd name="connsiteX57" fmla="*/ 330000 w 660000"/>
              <a:gd name="connsiteY57" fmla="*/ 112557 h 555057"/>
              <a:gd name="connsiteX58" fmla="*/ 300000 w 660000"/>
              <a:gd name="connsiteY58" fmla="*/ 120057 h 555057"/>
              <a:gd name="connsiteX59" fmla="*/ 300000 w 660000"/>
              <a:gd name="connsiteY59" fmla="*/ 52557 h 555057"/>
              <a:gd name="connsiteX60" fmla="*/ 297750 w 660000"/>
              <a:gd name="connsiteY60" fmla="*/ 30057 h 555057"/>
              <a:gd name="connsiteX61" fmla="*/ 362250 w 660000"/>
              <a:gd name="connsiteY61" fmla="*/ 30057 h 555057"/>
              <a:gd name="connsiteX62" fmla="*/ 197250 w 660000"/>
              <a:gd name="connsiteY62" fmla="*/ 30057 h 555057"/>
              <a:gd name="connsiteX63" fmla="*/ 195000 w 660000"/>
              <a:gd name="connsiteY63" fmla="*/ 52557 h 555057"/>
              <a:gd name="connsiteX64" fmla="*/ 195000 w 660000"/>
              <a:gd name="connsiteY64" fmla="*/ 120057 h 555057"/>
              <a:gd name="connsiteX65" fmla="*/ 165000 w 660000"/>
              <a:gd name="connsiteY65" fmla="*/ 112557 h 555057"/>
              <a:gd name="connsiteX66" fmla="*/ 135000 w 660000"/>
              <a:gd name="connsiteY66" fmla="*/ 120057 h 555057"/>
              <a:gd name="connsiteX67" fmla="*/ 135000 w 660000"/>
              <a:gd name="connsiteY67" fmla="*/ 52557 h 555057"/>
              <a:gd name="connsiteX68" fmla="*/ 132750 w 660000"/>
              <a:gd name="connsiteY68" fmla="*/ 30057 h 555057"/>
              <a:gd name="connsiteX69" fmla="*/ 197250 w 660000"/>
              <a:gd name="connsiteY69" fmla="*/ 30057 h 555057"/>
              <a:gd name="connsiteX70" fmla="*/ 600000 w 660000"/>
              <a:gd name="connsiteY70" fmla="*/ 510057 h 555057"/>
              <a:gd name="connsiteX71" fmla="*/ 60000 w 660000"/>
              <a:gd name="connsiteY71" fmla="*/ 510057 h 555057"/>
              <a:gd name="connsiteX72" fmla="*/ 60000 w 660000"/>
              <a:gd name="connsiteY72" fmla="*/ 187557 h 555057"/>
              <a:gd name="connsiteX73" fmla="*/ 105000 w 660000"/>
              <a:gd name="connsiteY73" fmla="*/ 187557 h 555057"/>
              <a:gd name="connsiteX74" fmla="*/ 105000 w 660000"/>
              <a:gd name="connsiteY74" fmla="*/ 420057 h 555057"/>
              <a:gd name="connsiteX75" fmla="*/ 165000 w 660000"/>
              <a:gd name="connsiteY75" fmla="*/ 480057 h 555057"/>
              <a:gd name="connsiteX76" fmla="*/ 225000 w 660000"/>
              <a:gd name="connsiteY76" fmla="*/ 420057 h 555057"/>
              <a:gd name="connsiteX77" fmla="*/ 225000 w 660000"/>
              <a:gd name="connsiteY77" fmla="*/ 187557 h 555057"/>
              <a:gd name="connsiteX78" fmla="*/ 270000 w 660000"/>
              <a:gd name="connsiteY78" fmla="*/ 187557 h 555057"/>
              <a:gd name="connsiteX79" fmla="*/ 270000 w 660000"/>
              <a:gd name="connsiteY79" fmla="*/ 420057 h 555057"/>
              <a:gd name="connsiteX80" fmla="*/ 330000 w 660000"/>
              <a:gd name="connsiteY80" fmla="*/ 480057 h 555057"/>
              <a:gd name="connsiteX81" fmla="*/ 390000 w 660000"/>
              <a:gd name="connsiteY81" fmla="*/ 420057 h 555057"/>
              <a:gd name="connsiteX82" fmla="*/ 390000 w 660000"/>
              <a:gd name="connsiteY82" fmla="*/ 187557 h 555057"/>
              <a:gd name="connsiteX83" fmla="*/ 435000 w 660000"/>
              <a:gd name="connsiteY83" fmla="*/ 187557 h 555057"/>
              <a:gd name="connsiteX84" fmla="*/ 435000 w 660000"/>
              <a:gd name="connsiteY84" fmla="*/ 420057 h 555057"/>
              <a:gd name="connsiteX85" fmla="*/ 495000 w 660000"/>
              <a:gd name="connsiteY85" fmla="*/ 480057 h 555057"/>
              <a:gd name="connsiteX86" fmla="*/ 555000 w 660000"/>
              <a:gd name="connsiteY86" fmla="*/ 420057 h 555057"/>
              <a:gd name="connsiteX87" fmla="*/ 555000 w 660000"/>
              <a:gd name="connsiteY87" fmla="*/ 187557 h 555057"/>
              <a:gd name="connsiteX88" fmla="*/ 600000 w 660000"/>
              <a:gd name="connsiteY88" fmla="*/ 187557 h 555057"/>
              <a:gd name="connsiteX89" fmla="*/ 600000 w 660000"/>
              <a:gd name="connsiteY89" fmla="*/ 510057 h 555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660000" h="555057">
                <a:moveTo>
                  <a:pt x="630000" y="510057"/>
                </a:moveTo>
                <a:lnTo>
                  <a:pt x="630000" y="90057"/>
                </a:lnTo>
                <a:lnTo>
                  <a:pt x="600000" y="90057"/>
                </a:lnTo>
                <a:lnTo>
                  <a:pt x="600000" y="157557"/>
                </a:lnTo>
                <a:lnTo>
                  <a:pt x="555000" y="157557"/>
                </a:lnTo>
                <a:lnTo>
                  <a:pt x="555000" y="52557"/>
                </a:lnTo>
                <a:cubicBezTo>
                  <a:pt x="555000" y="36807"/>
                  <a:pt x="558000" y="30807"/>
                  <a:pt x="558750" y="29307"/>
                </a:cubicBezTo>
                <a:cubicBezTo>
                  <a:pt x="565500" y="27807"/>
                  <a:pt x="570000" y="21807"/>
                  <a:pt x="570000" y="14307"/>
                </a:cubicBezTo>
                <a:cubicBezTo>
                  <a:pt x="570000" y="6057"/>
                  <a:pt x="563250" y="-693"/>
                  <a:pt x="555000" y="57"/>
                </a:cubicBezTo>
                <a:lnTo>
                  <a:pt x="555000" y="57"/>
                </a:lnTo>
                <a:lnTo>
                  <a:pt x="435750" y="57"/>
                </a:lnTo>
                <a:cubicBezTo>
                  <a:pt x="427500" y="-693"/>
                  <a:pt x="420750" y="6057"/>
                  <a:pt x="420000" y="14307"/>
                </a:cubicBezTo>
                <a:cubicBezTo>
                  <a:pt x="420000" y="21057"/>
                  <a:pt x="424500" y="27057"/>
                  <a:pt x="431250" y="29307"/>
                </a:cubicBezTo>
                <a:cubicBezTo>
                  <a:pt x="432000" y="30807"/>
                  <a:pt x="435000" y="36807"/>
                  <a:pt x="435000" y="52557"/>
                </a:cubicBezTo>
                <a:lnTo>
                  <a:pt x="435000" y="157557"/>
                </a:lnTo>
                <a:lnTo>
                  <a:pt x="390000" y="157557"/>
                </a:lnTo>
                <a:lnTo>
                  <a:pt x="390000" y="52557"/>
                </a:lnTo>
                <a:cubicBezTo>
                  <a:pt x="390000" y="36807"/>
                  <a:pt x="393000" y="30807"/>
                  <a:pt x="393750" y="29307"/>
                </a:cubicBezTo>
                <a:cubicBezTo>
                  <a:pt x="400500" y="27807"/>
                  <a:pt x="405000" y="21807"/>
                  <a:pt x="405000" y="14307"/>
                </a:cubicBezTo>
                <a:cubicBezTo>
                  <a:pt x="405000" y="6057"/>
                  <a:pt x="398250" y="-693"/>
                  <a:pt x="390000" y="57"/>
                </a:cubicBezTo>
                <a:lnTo>
                  <a:pt x="390000" y="57"/>
                </a:lnTo>
                <a:lnTo>
                  <a:pt x="270750" y="57"/>
                </a:lnTo>
                <a:cubicBezTo>
                  <a:pt x="262500" y="-693"/>
                  <a:pt x="255750" y="6057"/>
                  <a:pt x="255000" y="14307"/>
                </a:cubicBezTo>
                <a:cubicBezTo>
                  <a:pt x="255000" y="21057"/>
                  <a:pt x="259500" y="27057"/>
                  <a:pt x="266250" y="29307"/>
                </a:cubicBezTo>
                <a:cubicBezTo>
                  <a:pt x="267000" y="30807"/>
                  <a:pt x="270000" y="36807"/>
                  <a:pt x="270000" y="52557"/>
                </a:cubicBezTo>
                <a:lnTo>
                  <a:pt x="270000" y="157557"/>
                </a:lnTo>
                <a:lnTo>
                  <a:pt x="225000" y="157557"/>
                </a:lnTo>
                <a:lnTo>
                  <a:pt x="225000" y="52557"/>
                </a:lnTo>
                <a:cubicBezTo>
                  <a:pt x="225000" y="36807"/>
                  <a:pt x="228000" y="30807"/>
                  <a:pt x="228750" y="29307"/>
                </a:cubicBezTo>
                <a:cubicBezTo>
                  <a:pt x="235500" y="27807"/>
                  <a:pt x="240000" y="21807"/>
                  <a:pt x="240000" y="14307"/>
                </a:cubicBezTo>
                <a:cubicBezTo>
                  <a:pt x="240000" y="6057"/>
                  <a:pt x="233250" y="-693"/>
                  <a:pt x="225000" y="57"/>
                </a:cubicBezTo>
                <a:lnTo>
                  <a:pt x="225000" y="57"/>
                </a:lnTo>
                <a:lnTo>
                  <a:pt x="105750" y="57"/>
                </a:lnTo>
                <a:cubicBezTo>
                  <a:pt x="97500" y="-693"/>
                  <a:pt x="90750" y="6057"/>
                  <a:pt x="90000" y="14307"/>
                </a:cubicBezTo>
                <a:cubicBezTo>
                  <a:pt x="90000" y="21057"/>
                  <a:pt x="94500" y="27057"/>
                  <a:pt x="101250" y="29307"/>
                </a:cubicBezTo>
                <a:cubicBezTo>
                  <a:pt x="102000" y="30807"/>
                  <a:pt x="105000" y="36807"/>
                  <a:pt x="105000" y="52557"/>
                </a:cubicBezTo>
                <a:lnTo>
                  <a:pt x="105000" y="157557"/>
                </a:lnTo>
                <a:lnTo>
                  <a:pt x="60000" y="157557"/>
                </a:lnTo>
                <a:lnTo>
                  <a:pt x="60000" y="90057"/>
                </a:lnTo>
                <a:lnTo>
                  <a:pt x="30000" y="90057"/>
                </a:lnTo>
                <a:lnTo>
                  <a:pt x="30000" y="510057"/>
                </a:lnTo>
                <a:lnTo>
                  <a:pt x="0" y="510057"/>
                </a:lnTo>
                <a:lnTo>
                  <a:pt x="0" y="555057"/>
                </a:lnTo>
                <a:lnTo>
                  <a:pt x="660000" y="555057"/>
                </a:lnTo>
                <a:lnTo>
                  <a:pt x="660000" y="510057"/>
                </a:lnTo>
                <a:lnTo>
                  <a:pt x="630000" y="510057"/>
                </a:lnTo>
                <a:close/>
                <a:moveTo>
                  <a:pt x="527250" y="30057"/>
                </a:moveTo>
                <a:cubicBezTo>
                  <a:pt x="525750" y="36057"/>
                  <a:pt x="525000" y="43557"/>
                  <a:pt x="525000" y="52557"/>
                </a:cubicBezTo>
                <a:lnTo>
                  <a:pt x="525000" y="120057"/>
                </a:lnTo>
                <a:cubicBezTo>
                  <a:pt x="525000" y="120057"/>
                  <a:pt x="510000" y="112557"/>
                  <a:pt x="495000" y="112557"/>
                </a:cubicBezTo>
                <a:cubicBezTo>
                  <a:pt x="480000" y="112557"/>
                  <a:pt x="465000" y="120057"/>
                  <a:pt x="465000" y="120057"/>
                </a:cubicBezTo>
                <a:lnTo>
                  <a:pt x="465000" y="52557"/>
                </a:lnTo>
                <a:cubicBezTo>
                  <a:pt x="465000" y="43557"/>
                  <a:pt x="464250" y="36057"/>
                  <a:pt x="462750" y="30057"/>
                </a:cubicBezTo>
                <a:lnTo>
                  <a:pt x="527250" y="30057"/>
                </a:lnTo>
                <a:close/>
                <a:moveTo>
                  <a:pt x="362250" y="30057"/>
                </a:moveTo>
                <a:cubicBezTo>
                  <a:pt x="360750" y="36057"/>
                  <a:pt x="360000" y="43557"/>
                  <a:pt x="360000" y="52557"/>
                </a:cubicBezTo>
                <a:lnTo>
                  <a:pt x="360000" y="120057"/>
                </a:lnTo>
                <a:cubicBezTo>
                  <a:pt x="360000" y="120057"/>
                  <a:pt x="345000" y="112557"/>
                  <a:pt x="330000" y="112557"/>
                </a:cubicBezTo>
                <a:cubicBezTo>
                  <a:pt x="315000" y="112557"/>
                  <a:pt x="300000" y="120057"/>
                  <a:pt x="300000" y="120057"/>
                </a:cubicBezTo>
                <a:lnTo>
                  <a:pt x="300000" y="52557"/>
                </a:lnTo>
                <a:cubicBezTo>
                  <a:pt x="300000" y="43557"/>
                  <a:pt x="299250" y="36057"/>
                  <a:pt x="297750" y="30057"/>
                </a:cubicBezTo>
                <a:lnTo>
                  <a:pt x="362250" y="30057"/>
                </a:lnTo>
                <a:close/>
                <a:moveTo>
                  <a:pt x="197250" y="30057"/>
                </a:moveTo>
                <a:cubicBezTo>
                  <a:pt x="195750" y="36057"/>
                  <a:pt x="195000" y="43557"/>
                  <a:pt x="195000" y="52557"/>
                </a:cubicBezTo>
                <a:lnTo>
                  <a:pt x="195000" y="120057"/>
                </a:lnTo>
                <a:cubicBezTo>
                  <a:pt x="195000" y="120057"/>
                  <a:pt x="180000" y="112557"/>
                  <a:pt x="165000" y="112557"/>
                </a:cubicBezTo>
                <a:cubicBezTo>
                  <a:pt x="150000" y="112557"/>
                  <a:pt x="135000" y="120057"/>
                  <a:pt x="135000" y="120057"/>
                </a:cubicBezTo>
                <a:lnTo>
                  <a:pt x="135000" y="52557"/>
                </a:lnTo>
                <a:cubicBezTo>
                  <a:pt x="135000" y="43557"/>
                  <a:pt x="134250" y="36057"/>
                  <a:pt x="132750" y="30057"/>
                </a:cubicBezTo>
                <a:lnTo>
                  <a:pt x="197250" y="30057"/>
                </a:lnTo>
                <a:close/>
                <a:moveTo>
                  <a:pt x="600000" y="510057"/>
                </a:moveTo>
                <a:lnTo>
                  <a:pt x="60000" y="510057"/>
                </a:lnTo>
                <a:lnTo>
                  <a:pt x="60000" y="187557"/>
                </a:lnTo>
                <a:lnTo>
                  <a:pt x="105000" y="187557"/>
                </a:lnTo>
                <a:lnTo>
                  <a:pt x="105000" y="420057"/>
                </a:lnTo>
                <a:cubicBezTo>
                  <a:pt x="105000" y="453057"/>
                  <a:pt x="132000" y="480057"/>
                  <a:pt x="165000" y="480057"/>
                </a:cubicBezTo>
                <a:cubicBezTo>
                  <a:pt x="198000" y="480057"/>
                  <a:pt x="225000" y="453057"/>
                  <a:pt x="225000" y="420057"/>
                </a:cubicBezTo>
                <a:lnTo>
                  <a:pt x="225000" y="187557"/>
                </a:lnTo>
                <a:lnTo>
                  <a:pt x="270000" y="187557"/>
                </a:lnTo>
                <a:lnTo>
                  <a:pt x="270000" y="420057"/>
                </a:lnTo>
                <a:cubicBezTo>
                  <a:pt x="270000" y="453057"/>
                  <a:pt x="297000" y="480057"/>
                  <a:pt x="330000" y="480057"/>
                </a:cubicBezTo>
                <a:cubicBezTo>
                  <a:pt x="363000" y="480057"/>
                  <a:pt x="390000" y="453057"/>
                  <a:pt x="390000" y="420057"/>
                </a:cubicBezTo>
                <a:lnTo>
                  <a:pt x="390000" y="187557"/>
                </a:lnTo>
                <a:lnTo>
                  <a:pt x="435000" y="187557"/>
                </a:lnTo>
                <a:lnTo>
                  <a:pt x="435000" y="420057"/>
                </a:lnTo>
                <a:cubicBezTo>
                  <a:pt x="435000" y="453057"/>
                  <a:pt x="462000" y="480057"/>
                  <a:pt x="495000" y="480057"/>
                </a:cubicBezTo>
                <a:cubicBezTo>
                  <a:pt x="528000" y="480057"/>
                  <a:pt x="555000" y="453057"/>
                  <a:pt x="555000" y="420057"/>
                </a:cubicBezTo>
                <a:lnTo>
                  <a:pt x="555000" y="187557"/>
                </a:lnTo>
                <a:lnTo>
                  <a:pt x="600000" y="187557"/>
                </a:lnTo>
                <a:lnTo>
                  <a:pt x="600000" y="510057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8" name="图形 111" descr="条形图 纯色填充">
            <a:extLst>
              <a:ext uri="{FF2B5EF4-FFF2-40B4-BE49-F238E27FC236}">
                <a16:creationId xmlns:a16="http://schemas.microsoft.com/office/drawing/2014/main" id="{5AD79FC0-8C15-4630-ADD4-F59AB0E72666}"/>
              </a:ext>
            </a:extLst>
          </p:cNvPr>
          <p:cNvSpPr/>
          <p:nvPr/>
        </p:nvSpPr>
        <p:spPr>
          <a:xfrm>
            <a:off x="2517689" y="5483127"/>
            <a:ext cx="510000" cy="510000"/>
          </a:xfrm>
          <a:custGeom>
            <a:avLst/>
            <a:gdLst>
              <a:gd name="connsiteX0" fmla="*/ 45000 w 510000"/>
              <a:gd name="connsiteY0" fmla="*/ 0 h 510000"/>
              <a:gd name="connsiteX1" fmla="*/ 0 w 510000"/>
              <a:gd name="connsiteY1" fmla="*/ 0 h 510000"/>
              <a:gd name="connsiteX2" fmla="*/ 0 w 510000"/>
              <a:gd name="connsiteY2" fmla="*/ 510000 h 510000"/>
              <a:gd name="connsiteX3" fmla="*/ 510000 w 510000"/>
              <a:gd name="connsiteY3" fmla="*/ 510000 h 510000"/>
              <a:gd name="connsiteX4" fmla="*/ 510000 w 510000"/>
              <a:gd name="connsiteY4" fmla="*/ 465000 h 510000"/>
              <a:gd name="connsiteX5" fmla="*/ 45000 w 510000"/>
              <a:gd name="connsiteY5" fmla="*/ 465000 h 5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0000" h="510000">
                <a:moveTo>
                  <a:pt x="45000" y="0"/>
                </a:moveTo>
                <a:lnTo>
                  <a:pt x="0" y="0"/>
                </a:lnTo>
                <a:lnTo>
                  <a:pt x="0" y="510000"/>
                </a:lnTo>
                <a:lnTo>
                  <a:pt x="510000" y="510000"/>
                </a:lnTo>
                <a:lnTo>
                  <a:pt x="510000" y="465000"/>
                </a:lnTo>
                <a:lnTo>
                  <a:pt x="45000" y="46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9" name="图形 111" descr="条形图 纯色填充">
            <a:extLst>
              <a:ext uri="{FF2B5EF4-FFF2-40B4-BE49-F238E27FC236}">
                <a16:creationId xmlns:a16="http://schemas.microsoft.com/office/drawing/2014/main" id="{5AD79FC0-8C15-4630-ADD4-F59AB0E72666}"/>
              </a:ext>
            </a:extLst>
          </p:cNvPr>
          <p:cNvSpPr/>
          <p:nvPr/>
        </p:nvSpPr>
        <p:spPr>
          <a:xfrm>
            <a:off x="2607689" y="5640627"/>
            <a:ext cx="82500" cy="262500"/>
          </a:xfrm>
          <a:custGeom>
            <a:avLst/>
            <a:gdLst>
              <a:gd name="connsiteX0" fmla="*/ 0 w 82500"/>
              <a:gd name="connsiteY0" fmla="*/ 0 h 262500"/>
              <a:gd name="connsiteX1" fmla="*/ 82500 w 82500"/>
              <a:gd name="connsiteY1" fmla="*/ 0 h 262500"/>
              <a:gd name="connsiteX2" fmla="*/ 82500 w 82500"/>
              <a:gd name="connsiteY2" fmla="*/ 262500 h 262500"/>
              <a:gd name="connsiteX3" fmla="*/ 0 w 82500"/>
              <a:gd name="connsiteY3" fmla="*/ 262500 h 26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500" h="262500">
                <a:moveTo>
                  <a:pt x="0" y="0"/>
                </a:moveTo>
                <a:lnTo>
                  <a:pt x="82500" y="0"/>
                </a:lnTo>
                <a:lnTo>
                  <a:pt x="82500" y="262500"/>
                </a:lnTo>
                <a:lnTo>
                  <a:pt x="0" y="2625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0" name="图形 111" descr="条形图 纯色填充">
            <a:extLst>
              <a:ext uri="{FF2B5EF4-FFF2-40B4-BE49-F238E27FC236}">
                <a16:creationId xmlns:a16="http://schemas.microsoft.com/office/drawing/2014/main" id="{5AD79FC0-8C15-4630-ADD4-F59AB0E72666}"/>
              </a:ext>
            </a:extLst>
          </p:cNvPr>
          <p:cNvSpPr/>
          <p:nvPr/>
        </p:nvSpPr>
        <p:spPr>
          <a:xfrm>
            <a:off x="2720189" y="5483127"/>
            <a:ext cx="82500" cy="420000"/>
          </a:xfrm>
          <a:custGeom>
            <a:avLst/>
            <a:gdLst>
              <a:gd name="connsiteX0" fmla="*/ 0 w 82500"/>
              <a:gd name="connsiteY0" fmla="*/ 0 h 420000"/>
              <a:gd name="connsiteX1" fmla="*/ 82500 w 82500"/>
              <a:gd name="connsiteY1" fmla="*/ 0 h 420000"/>
              <a:gd name="connsiteX2" fmla="*/ 82500 w 82500"/>
              <a:gd name="connsiteY2" fmla="*/ 420000 h 420000"/>
              <a:gd name="connsiteX3" fmla="*/ 0 w 82500"/>
              <a:gd name="connsiteY3" fmla="*/ 420000 h 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500" h="420000">
                <a:moveTo>
                  <a:pt x="0" y="0"/>
                </a:moveTo>
                <a:lnTo>
                  <a:pt x="82500" y="0"/>
                </a:lnTo>
                <a:lnTo>
                  <a:pt x="82500" y="420000"/>
                </a:lnTo>
                <a:lnTo>
                  <a:pt x="0" y="42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1" name="图形 111" descr="条形图 纯色填充">
            <a:extLst>
              <a:ext uri="{FF2B5EF4-FFF2-40B4-BE49-F238E27FC236}">
                <a16:creationId xmlns:a16="http://schemas.microsoft.com/office/drawing/2014/main" id="{5AD79FC0-8C15-4630-ADD4-F59AB0E72666}"/>
              </a:ext>
            </a:extLst>
          </p:cNvPr>
          <p:cNvSpPr/>
          <p:nvPr/>
        </p:nvSpPr>
        <p:spPr>
          <a:xfrm>
            <a:off x="2832689" y="5640627"/>
            <a:ext cx="82500" cy="262500"/>
          </a:xfrm>
          <a:custGeom>
            <a:avLst/>
            <a:gdLst>
              <a:gd name="connsiteX0" fmla="*/ 0 w 82500"/>
              <a:gd name="connsiteY0" fmla="*/ 0 h 262500"/>
              <a:gd name="connsiteX1" fmla="*/ 82500 w 82500"/>
              <a:gd name="connsiteY1" fmla="*/ 0 h 262500"/>
              <a:gd name="connsiteX2" fmla="*/ 82500 w 82500"/>
              <a:gd name="connsiteY2" fmla="*/ 262500 h 262500"/>
              <a:gd name="connsiteX3" fmla="*/ 0 w 82500"/>
              <a:gd name="connsiteY3" fmla="*/ 262500 h 26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500" h="262500">
                <a:moveTo>
                  <a:pt x="0" y="0"/>
                </a:moveTo>
                <a:lnTo>
                  <a:pt x="82500" y="0"/>
                </a:lnTo>
                <a:lnTo>
                  <a:pt x="82500" y="262500"/>
                </a:lnTo>
                <a:lnTo>
                  <a:pt x="0" y="2625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2" name="图形 111" descr="条形图 纯色填充">
            <a:extLst>
              <a:ext uri="{FF2B5EF4-FFF2-40B4-BE49-F238E27FC236}">
                <a16:creationId xmlns:a16="http://schemas.microsoft.com/office/drawing/2014/main" id="{5AD79FC0-8C15-4630-ADD4-F59AB0E72666}"/>
              </a:ext>
            </a:extLst>
          </p:cNvPr>
          <p:cNvSpPr/>
          <p:nvPr/>
        </p:nvSpPr>
        <p:spPr>
          <a:xfrm>
            <a:off x="2945189" y="5768127"/>
            <a:ext cx="82500" cy="135000"/>
          </a:xfrm>
          <a:custGeom>
            <a:avLst/>
            <a:gdLst>
              <a:gd name="connsiteX0" fmla="*/ 0 w 82500"/>
              <a:gd name="connsiteY0" fmla="*/ 0 h 135000"/>
              <a:gd name="connsiteX1" fmla="*/ 82500 w 82500"/>
              <a:gd name="connsiteY1" fmla="*/ 0 h 135000"/>
              <a:gd name="connsiteX2" fmla="*/ 82500 w 82500"/>
              <a:gd name="connsiteY2" fmla="*/ 135000 h 135000"/>
              <a:gd name="connsiteX3" fmla="*/ 0 w 82500"/>
              <a:gd name="connsiteY3" fmla="*/ 135000 h 1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500" h="135000">
                <a:moveTo>
                  <a:pt x="0" y="0"/>
                </a:moveTo>
                <a:lnTo>
                  <a:pt x="82500" y="0"/>
                </a:lnTo>
                <a:lnTo>
                  <a:pt x="82500" y="135000"/>
                </a:lnTo>
                <a:lnTo>
                  <a:pt x="0" y="13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3" name="图形 113" descr="下降趋势条形图 纯色填充">
            <a:extLst>
              <a:ext uri="{FF2B5EF4-FFF2-40B4-BE49-F238E27FC236}">
                <a16:creationId xmlns:a16="http://schemas.microsoft.com/office/drawing/2014/main" id="{055E5BFC-DEE6-4C8A-A4B6-FEE00F81F421}"/>
              </a:ext>
            </a:extLst>
          </p:cNvPr>
          <p:cNvSpPr/>
          <p:nvPr/>
        </p:nvSpPr>
        <p:spPr>
          <a:xfrm>
            <a:off x="3424589" y="5475627"/>
            <a:ext cx="517500" cy="525000"/>
          </a:xfrm>
          <a:custGeom>
            <a:avLst/>
            <a:gdLst>
              <a:gd name="connsiteX0" fmla="*/ 45000 w 517500"/>
              <a:gd name="connsiteY0" fmla="*/ 0 h 525000"/>
              <a:gd name="connsiteX1" fmla="*/ 0 w 517500"/>
              <a:gd name="connsiteY1" fmla="*/ 0 h 525000"/>
              <a:gd name="connsiteX2" fmla="*/ 0 w 517500"/>
              <a:gd name="connsiteY2" fmla="*/ 525000 h 525000"/>
              <a:gd name="connsiteX3" fmla="*/ 517500 w 517500"/>
              <a:gd name="connsiteY3" fmla="*/ 525000 h 525000"/>
              <a:gd name="connsiteX4" fmla="*/ 517500 w 517500"/>
              <a:gd name="connsiteY4" fmla="*/ 480000 h 525000"/>
              <a:gd name="connsiteX5" fmla="*/ 45000 w 517500"/>
              <a:gd name="connsiteY5" fmla="*/ 480000 h 525000"/>
              <a:gd name="connsiteX6" fmla="*/ 45000 w 517500"/>
              <a:gd name="connsiteY6" fmla="*/ 0 h 52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7500" h="525000">
                <a:moveTo>
                  <a:pt x="45000" y="0"/>
                </a:moveTo>
                <a:lnTo>
                  <a:pt x="0" y="0"/>
                </a:lnTo>
                <a:lnTo>
                  <a:pt x="0" y="525000"/>
                </a:lnTo>
                <a:lnTo>
                  <a:pt x="517500" y="525000"/>
                </a:lnTo>
                <a:lnTo>
                  <a:pt x="517500" y="480000"/>
                </a:lnTo>
                <a:lnTo>
                  <a:pt x="45000" y="480000"/>
                </a:lnTo>
                <a:lnTo>
                  <a:pt x="45000" y="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4" name="图形 113" descr="下降趋势条形图 纯色填充">
            <a:extLst>
              <a:ext uri="{FF2B5EF4-FFF2-40B4-BE49-F238E27FC236}">
                <a16:creationId xmlns:a16="http://schemas.microsoft.com/office/drawing/2014/main" id="{055E5BFC-DEE6-4C8A-A4B6-FEE00F81F421}"/>
              </a:ext>
            </a:extLst>
          </p:cNvPr>
          <p:cNvSpPr/>
          <p:nvPr/>
        </p:nvSpPr>
        <p:spPr>
          <a:xfrm>
            <a:off x="3514589" y="5475627"/>
            <a:ext cx="112500" cy="435000"/>
          </a:xfrm>
          <a:custGeom>
            <a:avLst/>
            <a:gdLst>
              <a:gd name="connsiteX0" fmla="*/ 0 w 112500"/>
              <a:gd name="connsiteY0" fmla="*/ 0 h 435000"/>
              <a:gd name="connsiteX1" fmla="*/ 112500 w 112500"/>
              <a:gd name="connsiteY1" fmla="*/ 0 h 435000"/>
              <a:gd name="connsiteX2" fmla="*/ 112500 w 112500"/>
              <a:gd name="connsiteY2" fmla="*/ 435000 h 435000"/>
              <a:gd name="connsiteX3" fmla="*/ 0 w 112500"/>
              <a:gd name="connsiteY3" fmla="*/ 435000 h 4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0" h="435000">
                <a:moveTo>
                  <a:pt x="0" y="0"/>
                </a:moveTo>
                <a:lnTo>
                  <a:pt x="112500" y="0"/>
                </a:lnTo>
                <a:lnTo>
                  <a:pt x="112500" y="435000"/>
                </a:lnTo>
                <a:lnTo>
                  <a:pt x="0" y="43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5" name="图形 113" descr="下降趋势条形图 纯色填充">
            <a:extLst>
              <a:ext uri="{FF2B5EF4-FFF2-40B4-BE49-F238E27FC236}">
                <a16:creationId xmlns:a16="http://schemas.microsoft.com/office/drawing/2014/main" id="{055E5BFC-DEE6-4C8A-A4B6-FEE00F81F421}"/>
              </a:ext>
            </a:extLst>
          </p:cNvPr>
          <p:cNvSpPr/>
          <p:nvPr/>
        </p:nvSpPr>
        <p:spPr>
          <a:xfrm>
            <a:off x="3672089" y="5625627"/>
            <a:ext cx="112500" cy="285000"/>
          </a:xfrm>
          <a:custGeom>
            <a:avLst/>
            <a:gdLst>
              <a:gd name="connsiteX0" fmla="*/ 0 w 112500"/>
              <a:gd name="connsiteY0" fmla="*/ 0 h 285000"/>
              <a:gd name="connsiteX1" fmla="*/ 112500 w 112500"/>
              <a:gd name="connsiteY1" fmla="*/ 0 h 285000"/>
              <a:gd name="connsiteX2" fmla="*/ 112500 w 112500"/>
              <a:gd name="connsiteY2" fmla="*/ 285000 h 285000"/>
              <a:gd name="connsiteX3" fmla="*/ 0 w 112500"/>
              <a:gd name="connsiteY3" fmla="*/ 285000 h 28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0" h="285000">
                <a:moveTo>
                  <a:pt x="0" y="0"/>
                </a:moveTo>
                <a:lnTo>
                  <a:pt x="112500" y="0"/>
                </a:lnTo>
                <a:lnTo>
                  <a:pt x="112500" y="285000"/>
                </a:lnTo>
                <a:lnTo>
                  <a:pt x="0" y="28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6" name="图形 113" descr="下降趋势条形图 纯色填充">
            <a:extLst>
              <a:ext uri="{FF2B5EF4-FFF2-40B4-BE49-F238E27FC236}">
                <a16:creationId xmlns:a16="http://schemas.microsoft.com/office/drawing/2014/main" id="{055E5BFC-DEE6-4C8A-A4B6-FEE00F81F421}"/>
              </a:ext>
            </a:extLst>
          </p:cNvPr>
          <p:cNvSpPr/>
          <p:nvPr/>
        </p:nvSpPr>
        <p:spPr>
          <a:xfrm>
            <a:off x="3829589" y="5760627"/>
            <a:ext cx="112500" cy="150000"/>
          </a:xfrm>
          <a:custGeom>
            <a:avLst/>
            <a:gdLst>
              <a:gd name="connsiteX0" fmla="*/ 0 w 112500"/>
              <a:gd name="connsiteY0" fmla="*/ 0 h 150000"/>
              <a:gd name="connsiteX1" fmla="*/ 112500 w 112500"/>
              <a:gd name="connsiteY1" fmla="*/ 0 h 150000"/>
              <a:gd name="connsiteX2" fmla="*/ 112500 w 112500"/>
              <a:gd name="connsiteY2" fmla="*/ 150000 h 150000"/>
              <a:gd name="connsiteX3" fmla="*/ 0 w 1125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0" h="150000">
                <a:moveTo>
                  <a:pt x="0" y="0"/>
                </a:moveTo>
                <a:lnTo>
                  <a:pt x="112500" y="0"/>
                </a:lnTo>
                <a:lnTo>
                  <a:pt x="112500" y="150000"/>
                </a:lnTo>
                <a:lnTo>
                  <a:pt x="0" y="15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7" name="图形 113" descr="下降趋势条形图 纯色填充">
            <a:extLst>
              <a:ext uri="{FF2B5EF4-FFF2-40B4-BE49-F238E27FC236}">
                <a16:creationId xmlns:a16="http://schemas.microsoft.com/office/drawing/2014/main" id="{055E5BFC-DEE6-4C8A-A4B6-FEE00F81F421}"/>
              </a:ext>
            </a:extLst>
          </p:cNvPr>
          <p:cNvSpPr/>
          <p:nvPr/>
        </p:nvSpPr>
        <p:spPr>
          <a:xfrm>
            <a:off x="3691514" y="5472552"/>
            <a:ext cx="243074" cy="243074"/>
          </a:xfrm>
          <a:custGeom>
            <a:avLst/>
            <a:gdLst>
              <a:gd name="connsiteX0" fmla="*/ 202125 w 243074"/>
              <a:gd name="connsiteY0" fmla="*/ 180975 h 243074"/>
              <a:gd name="connsiteX1" fmla="*/ 21150 w 243074"/>
              <a:gd name="connsiteY1" fmla="*/ 0 h 243074"/>
              <a:gd name="connsiteX2" fmla="*/ 0 w 243074"/>
              <a:gd name="connsiteY2" fmla="*/ 21150 h 243074"/>
              <a:gd name="connsiteX3" fmla="*/ 180975 w 243074"/>
              <a:gd name="connsiteY3" fmla="*/ 202125 h 243074"/>
              <a:gd name="connsiteX4" fmla="*/ 140025 w 243074"/>
              <a:gd name="connsiteY4" fmla="*/ 243075 h 243074"/>
              <a:gd name="connsiteX5" fmla="*/ 243075 w 243074"/>
              <a:gd name="connsiteY5" fmla="*/ 243075 h 243074"/>
              <a:gd name="connsiteX6" fmla="*/ 243075 w 243074"/>
              <a:gd name="connsiteY6" fmla="*/ 140025 h 243074"/>
              <a:gd name="connsiteX7" fmla="*/ 202125 w 243074"/>
              <a:gd name="connsiteY7" fmla="*/ 180975 h 24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74" h="243074">
                <a:moveTo>
                  <a:pt x="202125" y="180975"/>
                </a:moveTo>
                <a:lnTo>
                  <a:pt x="21150" y="0"/>
                </a:lnTo>
                <a:lnTo>
                  <a:pt x="0" y="21150"/>
                </a:lnTo>
                <a:lnTo>
                  <a:pt x="180975" y="202125"/>
                </a:lnTo>
                <a:lnTo>
                  <a:pt x="140025" y="243075"/>
                </a:lnTo>
                <a:lnTo>
                  <a:pt x="243075" y="243075"/>
                </a:lnTo>
                <a:lnTo>
                  <a:pt x="243075" y="140025"/>
                </a:lnTo>
                <a:lnTo>
                  <a:pt x="202125" y="180975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8" name="图形 115" descr="上升趋势条形图 纯色填充">
            <a:extLst>
              <a:ext uri="{FF2B5EF4-FFF2-40B4-BE49-F238E27FC236}">
                <a16:creationId xmlns:a16="http://schemas.microsoft.com/office/drawing/2014/main" id="{88A7C41A-A180-4E19-BD3B-89E57385EFC3}"/>
              </a:ext>
            </a:extLst>
          </p:cNvPr>
          <p:cNvSpPr/>
          <p:nvPr/>
        </p:nvSpPr>
        <p:spPr>
          <a:xfrm>
            <a:off x="4346489" y="5475627"/>
            <a:ext cx="517500" cy="525000"/>
          </a:xfrm>
          <a:custGeom>
            <a:avLst/>
            <a:gdLst>
              <a:gd name="connsiteX0" fmla="*/ 45000 w 517500"/>
              <a:gd name="connsiteY0" fmla="*/ 0 h 525000"/>
              <a:gd name="connsiteX1" fmla="*/ 0 w 517500"/>
              <a:gd name="connsiteY1" fmla="*/ 0 h 525000"/>
              <a:gd name="connsiteX2" fmla="*/ 0 w 517500"/>
              <a:gd name="connsiteY2" fmla="*/ 525000 h 525000"/>
              <a:gd name="connsiteX3" fmla="*/ 517500 w 517500"/>
              <a:gd name="connsiteY3" fmla="*/ 525000 h 525000"/>
              <a:gd name="connsiteX4" fmla="*/ 517500 w 517500"/>
              <a:gd name="connsiteY4" fmla="*/ 480000 h 525000"/>
              <a:gd name="connsiteX5" fmla="*/ 45000 w 517500"/>
              <a:gd name="connsiteY5" fmla="*/ 480000 h 525000"/>
              <a:gd name="connsiteX6" fmla="*/ 45000 w 517500"/>
              <a:gd name="connsiteY6" fmla="*/ 0 h 52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7500" h="525000">
                <a:moveTo>
                  <a:pt x="45000" y="0"/>
                </a:moveTo>
                <a:lnTo>
                  <a:pt x="0" y="0"/>
                </a:lnTo>
                <a:lnTo>
                  <a:pt x="0" y="525000"/>
                </a:lnTo>
                <a:lnTo>
                  <a:pt x="517500" y="525000"/>
                </a:lnTo>
                <a:lnTo>
                  <a:pt x="517500" y="480000"/>
                </a:lnTo>
                <a:lnTo>
                  <a:pt x="45000" y="480000"/>
                </a:lnTo>
                <a:lnTo>
                  <a:pt x="45000" y="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9" name="图形 115" descr="上升趋势条形图 纯色填充">
            <a:extLst>
              <a:ext uri="{FF2B5EF4-FFF2-40B4-BE49-F238E27FC236}">
                <a16:creationId xmlns:a16="http://schemas.microsoft.com/office/drawing/2014/main" id="{88A7C41A-A180-4E19-BD3B-89E57385EFC3}"/>
              </a:ext>
            </a:extLst>
          </p:cNvPr>
          <p:cNvSpPr/>
          <p:nvPr/>
        </p:nvSpPr>
        <p:spPr>
          <a:xfrm rot="-10800000">
            <a:off x="4751489" y="5475627"/>
            <a:ext cx="112500" cy="435000"/>
          </a:xfrm>
          <a:custGeom>
            <a:avLst/>
            <a:gdLst>
              <a:gd name="connsiteX0" fmla="*/ 0 w 112500"/>
              <a:gd name="connsiteY0" fmla="*/ 0 h 435000"/>
              <a:gd name="connsiteX1" fmla="*/ 112500 w 112500"/>
              <a:gd name="connsiteY1" fmla="*/ 0 h 435000"/>
              <a:gd name="connsiteX2" fmla="*/ 112500 w 112500"/>
              <a:gd name="connsiteY2" fmla="*/ 435000 h 435000"/>
              <a:gd name="connsiteX3" fmla="*/ 0 w 112500"/>
              <a:gd name="connsiteY3" fmla="*/ 435000 h 4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0" h="435000">
                <a:moveTo>
                  <a:pt x="0" y="0"/>
                </a:moveTo>
                <a:lnTo>
                  <a:pt x="112500" y="0"/>
                </a:lnTo>
                <a:lnTo>
                  <a:pt x="112500" y="435000"/>
                </a:lnTo>
                <a:lnTo>
                  <a:pt x="0" y="43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0" name="图形 115" descr="上升趋势条形图 纯色填充">
            <a:extLst>
              <a:ext uri="{FF2B5EF4-FFF2-40B4-BE49-F238E27FC236}">
                <a16:creationId xmlns:a16="http://schemas.microsoft.com/office/drawing/2014/main" id="{88A7C41A-A180-4E19-BD3B-89E57385EFC3}"/>
              </a:ext>
            </a:extLst>
          </p:cNvPr>
          <p:cNvSpPr/>
          <p:nvPr/>
        </p:nvSpPr>
        <p:spPr>
          <a:xfrm rot="-10800000">
            <a:off x="4593989" y="5625627"/>
            <a:ext cx="112500" cy="285000"/>
          </a:xfrm>
          <a:custGeom>
            <a:avLst/>
            <a:gdLst>
              <a:gd name="connsiteX0" fmla="*/ 0 w 112500"/>
              <a:gd name="connsiteY0" fmla="*/ 0 h 285000"/>
              <a:gd name="connsiteX1" fmla="*/ 112500 w 112500"/>
              <a:gd name="connsiteY1" fmla="*/ 0 h 285000"/>
              <a:gd name="connsiteX2" fmla="*/ 112500 w 112500"/>
              <a:gd name="connsiteY2" fmla="*/ 285000 h 285000"/>
              <a:gd name="connsiteX3" fmla="*/ 0 w 112500"/>
              <a:gd name="connsiteY3" fmla="*/ 285000 h 28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0" h="285000">
                <a:moveTo>
                  <a:pt x="0" y="0"/>
                </a:moveTo>
                <a:lnTo>
                  <a:pt x="112500" y="0"/>
                </a:lnTo>
                <a:lnTo>
                  <a:pt x="112500" y="285000"/>
                </a:lnTo>
                <a:lnTo>
                  <a:pt x="0" y="28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1" name="图形 115" descr="上升趋势条形图 纯色填充">
            <a:extLst>
              <a:ext uri="{FF2B5EF4-FFF2-40B4-BE49-F238E27FC236}">
                <a16:creationId xmlns:a16="http://schemas.microsoft.com/office/drawing/2014/main" id="{88A7C41A-A180-4E19-BD3B-89E57385EFC3}"/>
              </a:ext>
            </a:extLst>
          </p:cNvPr>
          <p:cNvSpPr/>
          <p:nvPr/>
        </p:nvSpPr>
        <p:spPr>
          <a:xfrm rot="-10800000">
            <a:off x="4436489" y="5760627"/>
            <a:ext cx="112500" cy="150000"/>
          </a:xfrm>
          <a:custGeom>
            <a:avLst/>
            <a:gdLst>
              <a:gd name="connsiteX0" fmla="*/ 0 w 112500"/>
              <a:gd name="connsiteY0" fmla="*/ 0 h 150000"/>
              <a:gd name="connsiteX1" fmla="*/ 112500 w 112500"/>
              <a:gd name="connsiteY1" fmla="*/ 0 h 150000"/>
              <a:gd name="connsiteX2" fmla="*/ 112500 w 112500"/>
              <a:gd name="connsiteY2" fmla="*/ 150000 h 150000"/>
              <a:gd name="connsiteX3" fmla="*/ 0 w 112500"/>
              <a:gd name="connsiteY3" fmla="*/ 150000 h 15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0" h="150000">
                <a:moveTo>
                  <a:pt x="0" y="0"/>
                </a:moveTo>
                <a:lnTo>
                  <a:pt x="112500" y="0"/>
                </a:lnTo>
                <a:lnTo>
                  <a:pt x="112500" y="150000"/>
                </a:lnTo>
                <a:lnTo>
                  <a:pt x="0" y="15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2" name="图形 115" descr="上升趋势条形图 纯色填充">
            <a:extLst>
              <a:ext uri="{FF2B5EF4-FFF2-40B4-BE49-F238E27FC236}">
                <a16:creationId xmlns:a16="http://schemas.microsoft.com/office/drawing/2014/main" id="{88A7C41A-A180-4E19-BD3B-89E57385EFC3}"/>
              </a:ext>
            </a:extLst>
          </p:cNvPr>
          <p:cNvSpPr/>
          <p:nvPr/>
        </p:nvSpPr>
        <p:spPr>
          <a:xfrm>
            <a:off x="4433414" y="5475627"/>
            <a:ext cx="243074" cy="243074"/>
          </a:xfrm>
          <a:custGeom>
            <a:avLst/>
            <a:gdLst>
              <a:gd name="connsiteX0" fmla="*/ 243075 w 243074"/>
              <a:gd name="connsiteY0" fmla="*/ 103050 h 243074"/>
              <a:gd name="connsiteX1" fmla="*/ 243075 w 243074"/>
              <a:gd name="connsiteY1" fmla="*/ 0 h 243074"/>
              <a:gd name="connsiteX2" fmla="*/ 140025 w 243074"/>
              <a:gd name="connsiteY2" fmla="*/ 0 h 243074"/>
              <a:gd name="connsiteX3" fmla="*/ 180975 w 243074"/>
              <a:gd name="connsiteY3" fmla="*/ 40950 h 243074"/>
              <a:gd name="connsiteX4" fmla="*/ 0 w 243074"/>
              <a:gd name="connsiteY4" fmla="*/ 221925 h 243074"/>
              <a:gd name="connsiteX5" fmla="*/ 21150 w 243074"/>
              <a:gd name="connsiteY5" fmla="*/ 243075 h 243074"/>
              <a:gd name="connsiteX6" fmla="*/ 202125 w 243074"/>
              <a:gd name="connsiteY6" fmla="*/ 62175 h 243074"/>
              <a:gd name="connsiteX7" fmla="*/ 243075 w 243074"/>
              <a:gd name="connsiteY7" fmla="*/ 103050 h 24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74" h="243074">
                <a:moveTo>
                  <a:pt x="243075" y="103050"/>
                </a:moveTo>
                <a:lnTo>
                  <a:pt x="243075" y="0"/>
                </a:lnTo>
                <a:lnTo>
                  <a:pt x="140025" y="0"/>
                </a:lnTo>
                <a:lnTo>
                  <a:pt x="180975" y="40950"/>
                </a:lnTo>
                <a:lnTo>
                  <a:pt x="0" y="221925"/>
                </a:lnTo>
                <a:lnTo>
                  <a:pt x="21150" y="243075"/>
                </a:lnTo>
                <a:lnTo>
                  <a:pt x="202125" y="62175"/>
                </a:lnTo>
                <a:lnTo>
                  <a:pt x="243075" y="10305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3" name="图形 117" descr="下降趋势图 纯色填充">
            <a:extLst>
              <a:ext uri="{FF2B5EF4-FFF2-40B4-BE49-F238E27FC236}">
                <a16:creationId xmlns:a16="http://schemas.microsoft.com/office/drawing/2014/main" id="{3781BCDD-F98F-421A-B79E-26CA5C5B4F82}"/>
              </a:ext>
            </a:extLst>
          </p:cNvPr>
          <p:cNvSpPr/>
          <p:nvPr/>
        </p:nvSpPr>
        <p:spPr>
          <a:xfrm>
            <a:off x="5260889" y="5483127"/>
            <a:ext cx="510000" cy="510000"/>
          </a:xfrm>
          <a:custGeom>
            <a:avLst/>
            <a:gdLst>
              <a:gd name="connsiteX0" fmla="*/ 45000 w 510000"/>
              <a:gd name="connsiteY0" fmla="*/ 0 h 510000"/>
              <a:gd name="connsiteX1" fmla="*/ 0 w 510000"/>
              <a:gd name="connsiteY1" fmla="*/ 0 h 510000"/>
              <a:gd name="connsiteX2" fmla="*/ 0 w 510000"/>
              <a:gd name="connsiteY2" fmla="*/ 510000 h 510000"/>
              <a:gd name="connsiteX3" fmla="*/ 510000 w 510000"/>
              <a:gd name="connsiteY3" fmla="*/ 510000 h 510000"/>
              <a:gd name="connsiteX4" fmla="*/ 510000 w 510000"/>
              <a:gd name="connsiteY4" fmla="*/ 465000 h 510000"/>
              <a:gd name="connsiteX5" fmla="*/ 45000 w 510000"/>
              <a:gd name="connsiteY5" fmla="*/ 465000 h 5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0000" h="510000">
                <a:moveTo>
                  <a:pt x="45000" y="0"/>
                </a:moveTo>
                <a:lnTo>
                  <a:pt x="0" y="0"/>
                </a:lnTo>
                <a:lnTo>
                  <a:pt x="0" y="510000"/>
                </a:lnTo>
                <a:lnTo>
                  <a:pt x="510000" y="510000"/>
                </a:lnTo>
                <a:lnTo>
                  <a:pt x="510000" y="465000"/>
                </a:lnTo>
                <a:lnTo>
                  <a:pt x="45000" y="46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4" name="图形 117" descr="下降趋势图 纯色填充">
            <a:extLst>
              <a:ext uri="{FF2B5EF4-FFF2-40B4-BE49-F238E27FC236}">
                <a16:creationId xmlns:a16="http://schemas.microsoft.com/office/drawing/2014/main" id="{3781BCDD-F98F-421A-B79E-26CA5C5B4F82}"/>
              </a:ext>
            </a:extLst>
          </p:cNvPr>
          <p:cNvSpPr/>
          <p:nvPr/>
        </p:nvSpPr>
        <p:spPr>
          <a:xfrm>
            <a:off x="5335138" y="5609876"/>
            <a:ext cx="435750" cy="255750"/>
          </a:xfrm>
          <a:custGeom>
            <a:avLst/>
            <a:gdLst>
              <a:gd name="connsiteX0" fmla="*/ 391500 w 435750"/>
              <a:gd name="connsiteY0" fmla="*/ 180000 h 255750"/>
              <a:gd name="connsiteX1" fmla="*/ 300750 w 435750"/>
              <a:gd name="connsiteY1" fmla="*/ 89250 h 255750"/>
              <a:gd name="connsiteX2" fmla="*/ 255750 w 435750"/>
              <a:gd name="connsiteY2" fmla="*/ 134250 h 255750"/>
              <a:gd name="connsiteX3" fmla="*/ 180750 w 435750"/>
              <a:gd name="connsiteY3" fmla="*/ 59250 h 255750"/>
              <a:gd name="connsiteX4" fmla="*/ 135750 w 435750"/>
              <a:gd name="connsiteY4" fmla="*/ 104250 h 255750"/>
              <a:gd name="connsiteX5" fmla="*/ 31500 w 435750"/>
              <a:gd name="connsiteY5" fmla="*/ 0 h 255750"/>
              <a:gd name="connsiteX6" fmla="*/ 0 w 435750"/>
              <a:gd name="connsiteY6" fmla="*/ 31500 h 255750"/>
              <a:gd name="connsiteX7" fmla="*/ 135750 w 435750"/>
              <a:gd name="connsiteY7" fmla="*/ 167250 h 255750"/>
              <a:gd name="connsiteX8" fmla="*/ 180750 w 435750"/>
              <a:gd name="connsiteY8" fmla="*/ 122250 h 255750"/>
              <a:gd name="connsiteX9" fmla="*/ 255750 w 435750"/>
              <a:gd name="connsiteY9" fmla="*/ 197250 h 255750"/>
              <a:gd name="connsiteX10" fmla="*/ 300750 w 435750"/>
              <a:gd name="connsiteY10" fmla="*/ 152250 h 255750"/>
              <a:gd name="connsiteX11" fmla="*/ 360000 w 435750"/>
              <a:gd name="connsiteY11" fmla="*/ 211500 h 255750"/>
              <a:gd name="connsiteX12" fmla="*/ 315750 w 435750"/>
              <a:gd name="connsiteY12" fmla="*/ 255750 h 255750"/>
              <a:gd name="connsiteX13" fmla="*/ 435750 w 435750"/>
              <a:gd name="connsiteY13" fmla="*/ 255750 h 255750"/>
              <a:gd name="connsiteX14" fmla="*/ 435750 w 435750"/>
              <a:gd name="connsiteY14" fmla="*/ 135750 h 25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5750" h="255750">
                <a:moveTo>
                  <a:pt x="391500" y="180000"/>
                </a:moveTo>
                <a:lnTo>
                  <a:pt x="300750" y="89250"/>
                </a:lnTo>
                <a:lnTo>
                  <a:pt x="255750" y="134250"/>
                </a:lnTo>
                <a:lnTo>
                  <a:pt x="180750" y="59250"/>
                </a:lnTo>
                <a:lnTo>
                  <a:pt x="135750" y="104250"/>
                </a:lnTo>
                <a:lnTo>
                  <a:pt x="31500" y="0"/>
                </a:lnTo>
                <a:lnTo>
                  <a:pt x="0" y="31500"/>
                </a:lnTo>
                <a:lnTo>
                  <a:pt x="135750" y="167250"/>
                </a:lnTo>
                <a:lnTo>
                  <a:pt x="180750" y="122250"/>
                </a:lnTo>
                <a:lnTo>
                  <a:pt x="255750" y="197250"/>
                </a:lnTo>
                <a:lnTo>
                  <a:pt x="300750" y="152250"/>
                </a:lnTo>
                <a:lnTo>
                  <a:pt x="360000" y="211500"/>
                </a:lnTo>
                <a:lnTo>
                  <a:pt x="315750" y="255750"/>
                </a:lnTo>
                <a:lnTo>
                  <a:pt x="435750" y="255750"/>
                </a:lnTo>
                <a:lnTo>
                  <a:pt x="435750" y="13575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5" name="图形 119" descr="指数图 纯色填充">
            <a:extLst>
              <a:ext uri="{FF2B5EF4-FFF2-40B4-BE49-F238E27FC236}">
                <a16:creationId xmlns:a16="http://schemas.microsoft.com/office/drawing/2014/main" id="{C1C1B004-4E3C-4E02-9B8C-AF6CAA1F75FE}"/>
              </a:ext>
            </a:extLst>
          </p:cNvPr>
          <p:cNvSpPr/>
          <p:nvPr/>
        </p:nvSpPr>
        <p:spPr>
          <a:xfrm>
            <a:off x="6241714" y="5483127"/>
            <a:ext cx="510000" cy="510000"/>
          </a:xfrm>
          <a:custGeom>
            <a:avLst/>
            <a:gdLst>
              <a:gd name="connsiteX0" fmla="*/ 45000 w 510000"/>
              <a:gd name="connsiteY0" fmla="*/ 0 h 510000"/>
              <a:gd name="connsiteX1" fmla="*/ 0 w 510000"/>
              <a:gd name="connsiteY1" fmla="*/ 0 h 510000"/>
              <a:gd name="connsiteX2" fmla="*/ 0 w 510000"/>
              <a:gd name="connsiteY2" fmla="*/ 510000 h 510000"/>
              <a:gd name="connsiteX3" fmla="*/ 510000 w 510000"/>
              <a:gd name="connsiteY3" fmla="*/ 510000 h 510000"/>
              <a:gd name="connsiteX4" fmla="*/ 510000 w 510000"/>
              <a:gd name="connsiteY4" fmla="*/ 465000 h 510000"/>
              <a:gd name="connsiteX5" fmla="*/ 45000 w 510000"/>
              <a:gd name="connsiteY5" fmla="*/ 465000 h 510000"/>
              <a:gd name="connsiteX6" fmla="*/ 45000 w 510000"/>
              <a:gd name="connsiteY6" fmla="*/ 0 h 5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0000" h="510000">
                <a:moveTo>
                  <a:pt x="45000" y="0"/>
                </a:moveTo>
                <a:lnTo>
                  <a:pt x="0" y="0"/>
                </a:lnTo>
                <a:lnTo>
                  <a:pt x="0" y="510000"/>
                </a:lnTo>
                <a:lnTo>
                  <a:pt x="510000" y="510000"/>
                </a:lnTo>
                <a:lnTo>
                  <a:pt x="510000" y="465000"/>
                </a:lnTo>
                <a:lnTo>
                  <a:pt x="45000" y="465000"/>
                </a:lnTo>
                <a:lnTo>
                  <a:pt x="45000" y="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6" name="图形 119" descr="指数图 纯色填充">
            <a:extLst>
              <a:ext uri="{FF2B5EF4-FFF2-40B4-BE49-F238E27FC236}">
                <a16:creationId xmlns:a16="http://schemas.microsoft.com/office/drawing/2014/main" id="{C1C1B004-4E3C-4E02-9B8C-AF6CAA1F75FE}"/>
              </a:ext>
            </a:extLst>
          </p:cNvPr>
          <p:cNvSpPr/>
          <p:nvPr/>
        </p:nvSpPr>
        <p:spPr>
          <a:xfrm>
            <a:off x="6324214" y="5483127"/>
            <a:ext cx="420000" cy="425557"/>
          </a:xfrm>
          <a:custGeom>
            <a:avLst/>
            <a:gdLst>
              <a:gd name="connsiteX0" fmla="*/ 3278 w 420000"/>
              <a:gd name="connsiteY0" fmla="*/ 380557 h 425557"/>
              <a:gd name="connsiteX1" fmla="*/ 0 w 420000"/>
              <a:gd name="connsiteY1" fmla="*/ 380557 h 425557"/>
              <a:gd name="connsiteX2" fmla="*/ 0 w 420000"/>
              <a:gd name="connsiteY2" fmla="*/ 425557 h 425557"/>
              <a:gd name="connsiteX3" fmla="*/ 3278 w 420000"/>
              <a:gd name="connsiteY3" fmla="*/ 425557 h 425557"/>
              <a:gd name="connsiteX4" fmla="*/ 370073 w 420000"/>
              <a:gd name="connsiteY4" fmla="*/ 77055 h 425557"/>
              <a:gd name="connsiteX5" fmla="*/ 420000 w 420000"/>
              <a:gd name="connsiteY5" fmla="*/ 90248 h 425557"/>
              <a:gd name="connsiteX6" fmla="*/ 367500 w 420000"/>
              <a:gd name="connsiteY6" fmla="*/ 0 h 425557"/>
              <a:gd name="connsiteX7" fmla="*/ 277230 w 420000"/>
              <a:gd name="connsiteY7" fmla="*/ 52500 h 425557"/>
              <a:gd name="connsiteX8" fmla="*/ 326565 w 420000"/>
              <a:gd name="connsiteY8" fmla="*/ 65535 h 425557"/>
              <a:gd name="connsiteX9" fmla="*/ 3278 w 420000"/>
              <a:gd name="connsiteY9" fmla="*/ 380557 h 425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0000" h="425557">
                <a:moveTo>
                  <a:pt x="3278" y="380557"/>
                </a:moveTo>
                <a:lnTo>
                  <a:pt x="0" y="380557"/>
                </a:lnTo>
                <a:lnTo>
                  <a:pt x="0" y="425557"/>
                </a:lnTo>
                <a:lnTo>
                  <a:pt x="3278" y="425557"/>
                </a:lnTo>
                <a:cubicBezTo>
                  <a:pt x="145028" y="425557"/>
                  <a:pt x="289980" y="398408"/>
                  <a:pt x="370073" y="77055"/>
                </a:cubicBezTo>
                <a:lnTo>
                  <a:pt x="420000" y="90248"/>
                </a:lnTo>
                <a:lnTo>
                  <a:pt x="367500" y="0"/>
                </a:lnTo>
                <a:lnTo>
                  <a:pt x="277230" y="52500"/>
                </a:lnTo>
                <a:lnTo>
                  <a:pt x="326565" y="65535"/>
                </a:lnTo>
                <a:cubicBezTo>
                  <a:pt x="248175" y="380498"/>
                  <a:pt x="106770" y="380557"/>
                  <a:pt x="3278" y="380557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8" name="图形 121" descr="层次结构 纯色填充">
            <a:extLst>
              <a:ext uri="{FF2B5EF4-FFF2-40B4-BE49-F238E27FC236}">
                <a16:creationId xmlns:a16="http://schemas.microsoft.com/office/drawing/2014/main" id="{D6ED1409-A788-48DF-9F55-8E17A1616288}"/>
              </a:ext>
            </a:extLst>
          </p:cNvPr>
          <p:cNvSpPr/>
          <p:nvPr/>
        </p:nvSpPr>
        <p:spPr>
          <a:xfrm>
            <a:off x="7313100" y="5888127"/>
            <a:ext cx="150000" cy="105000"/>
          </a:xfrm>
          <a:custGeom>
            <a:avLst/>
            <a:gdLst>
              <a:gd name="connsiteX0" fmla="*/ 0 w 150000"/>
              <a:gd name="connsiteY0" fmla="*/ 0 h 105000"/>
              <a:gd name="connsiteX1" fmla="*/ 150000 w 150000"/>
              <a:gd name="connsiteY1" fmla="*/ 0 h 105000"/>
              <a:gd name="connsiteX2" fmla="*/ 150000 w 150000"/>
              <a:gd name="connsiteY2" fmla="*/ 105000 h 105000"/>
              <a:gd name="connsiteX3" fmla="*/ 0 w 150000"/>
              <a:gd name="connsiteY3" fmla="*/ 105000 h 1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05000">
                <a:moveTo>
                  <a:pt x="0" y="0"/>
                </a:moveTo>
                <a:lnTo>
                  <a:pt x="150000" y="0"/>
                </a:lnTo>
                <a:lnTo>
                  <a:pt x="150000" y="105000"/>
                </a:lnTo>
                <a:lnTo>
                  <a:pt x="0" y="10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9" name="图形 121" descr="层次结构 纯色填充">
            <a:extLst>
              <a:ext uri="{FF2B5EF4-FFF2-40B4-BE49-F238E27FC236}">
                <a16:creationId xmlns:a16="http://schemas.microsoft.com/office/drawing/2014/main" id="{CB54EF9F-DEA9-4A00-8A12-03FF5C05D853}"/>
              </a:ext>
            </a:extLst>
          </p:cNvPr>
          <p:cNvSpPr/>
          <p:nvPr/>
        </p:nvSpPr>
        <p:spPr>
          <a:xfrm>
            <a:off x="7313100" y="5483127"/>
            <a:ext cx="150000" cy="105000"/>
          </a:xfrm>
          <a:custGeom>
            <a:avLst/>
            <a:gdLst>
              <a:gd name="connsiteX0" fmla="*/ 0 w 150000"/>
              <a:gd name="connsiteY0" fmla="*/ 0 h 105000"/>
              <a:gd name="connsiteX1" fmla="*/ 150000 w 150000"/>
              <a:gd name="connsiteY1" fmla="*/ 0 h 105000"/>
              <a:gd name="connsiteX2" fmla="*/ 150000 w 150000"/>
              <a:gd name="connsiteY2" fmla="*/ 105000 h 105000"/>
              <a:gd name="connsiteX3" fmla="*/ 0 w 150000"/>
              <a:gd name="connsiteY3" fmla="*/ 105000 h 1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05000">
                <a:moveTo>
                  <a:pt x="0" y="0"/>
                </a:moveTo>
                <a:lnTo>
                  <a:pt x="150000" y="0"/>
                </a:lnTo>
                <a:lnTo>
                  <a:pt x="150000" y="105000"/>
                </a:lnTo>
                <a:lnTo>
                  <a:pt x="0" y="10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0" name="图形 121" descr="层次结构 纯色填充">
            <a:extLst>
              <a:ext uri="{FF2B5EF4-FFF2-40B4-BE49-F238E27FC236}">
                <a16:creationId xmlns:a16="http://schemas.microsoft.com/office/drawing/2014/main" id="{802521B9-2C43-47D0-A57D-20DBA354EC8A}"/>
              </a:ext>
            </a:extLst>
          </p:cNvPr>
          <p:cNvSpPr/>
          <p:nvPr/>
        </p:nvSpPr>
        <p:spPr>
          <a:xfrm>
            <a:off x="7088100" y="5888127"/>
            <a:ext cx="150000" cy="105000"/>
          </a:xfrm>
          <a:custGeom>
            <a:avLst/>
            <a:gdLst>
              <a:gd name="connsiteX0" fmla="*/ 0 w 150000"/>
              <a:gd name="connsiteY0" fmla="*/ 0 h 105000"/>
              <a:gd name="connsiteX1" fmla="*/ 150000 w 150000"/>
              <a:gd name="connsiteY1" fmla="*/ 0 h 105000"/>
              <a:gd name="connsiteX2" fmla="*/ 150000 w 150000"/>
              <a:gd name="connsiteY2" fmla="*/ 105000 h 105000"/>
              <a:gd name="connsiteX3" fmla="*/ 0 w 150000"/>
              <a:gd name="connsiteY3" fmla="*/ 105000 h 1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05000">
                <a:moveTo>
                  <a:pt x="0" y="0"/>
                </a:moveTo>
                <a:lnTo>
                  <a:pt x="150000" y="0"/>
                </a:lnTo>
                <a:lnTo>
                  <a:pt x="150000" y="105000"/>
                </a:lnTo>
                <a:lnTo>
                  <a:pt x="0" y="10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1" name="图形 121" descr="层次结构 纯色填充">
            <a:extLst>
              <a:ext uri="{FF2B5EF4-FFF2-40B4-BE49-F238E27FC236}">
                <a16:creationId xmlns:a16="http://schemas.microsoft.com/office/drawing/2014/main" id="{71ABDB7F-94A6-42E2-BDFB-921786BF1725}"/>
              </a:ext>
            </a:extLst>
          </p:cNvPr>
          <p:cNvSpPr/>
          <p:nvPr/>
        </p:nvSpPr>
        <p:spPr>
          <a:xfrm>
            <a:off x="7538100" y="5888127"/>
            <a:ext cx="150000" cy="105000"/>
          </a:xfrm>
          <a:custGeom>
            <a:avLst/>
            <a:gdLst>
              <a:gd name="connsiteX0" fmla="*/ 0 w 150000"/>
              <a:gd name="connsiteY0" fmla="*/ 0 h 105000"/>
              <a:gd name="connsiteX1" fmla="*/ 150000 w 150000"/>
              <a:gd name="connsiteY1" fmla="*/ 0 h 105000"/>
              <a:gd name="connsiteX2" fmla="*/ 150000 w 150000"/>
              <a:gd name="connsiteY2" fmla="*/ 105000 h 105000"/>
              <a:gd name="connsiteX3" fmla="*/ 0 w 150000"/>
              <a:gd name="connsiteY3" fmla="*/ 105000 h 1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000" h="105000">
                <a:moveTo>
                  <a:pt x="0" y="0"/>
                </a:moveTo>
                <a:lnTo>
                  <a:pt x="150000" y="0"/>
                </a:lnTo>
                <a:lnTo>
                  <a:pt x="150000" y="105000"/>
                </a:lnTo>
                <a:lnTo>
                  <a:pt x="0" y="10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2" name="图形 121" descr="层次结构 纯色填充">
            <a:extLst>
              <a:ext uri="{FF2B5EF4-FFF2-40B4-BE49-F238E27FC236}">
                <a16:creationId xmlns:a16="http://schemas.microsoft.com/office/drawing/2014/main" id="{D0C648E2-DB10-4EF8-9F05-C35161109D2A}"/>
              </a:ext>
            </a:extLst>
          </p:cNvPr>
          <p:cNvSpPr/>
          <p:nvPr/>
        </p:nvSpPr>
        <p:spPr>
          <a:xfrm>
            <a:off x="7148100" y="5618127"/>
            <a:ext cx="480000" cy="240000"/>
          </a:xfrm>
          <a:custGeom>
            <a:avLst/>
            <a:gdLst>
              <a:gd name="connsiteX0" fmla="*/ 255000 w 480000"/>
              <a:gd name="connsiteY0" fmla="*/ 105000 h 240000"/>
              <a:gd name="connsiteX1" fmla="*/ 255000 w 480000"/>
              <a:gd name="connsiteY1" fmla="*/ 0 h 240000"/>
              <a:gd name="connsiteX2" fmla="*/ 225000 w 480000"/>
              <a:gd name="connsiteY2" fmla="*/ 0 h 240000"/>
              <a:gd name="connsiteX3" fmla="*/ 225000 w 480000"/>
              <a:gd name="connsiteY3" fmla="*/ 105000 h 240000"/>
              <a:gd name="connsiteX4" fmla="*/ 0 w 480000"/>
              <a:gd name="connsiteY4" fmla="*/ 105000 h 240000"/>
              <a:gd name="connsiteX5" fmla="*/ 0 w 480000"/>
              <a:gd name="connsiteY5" fmla="*/ 240000 h 240000"/>
              <a:gd name="connsiteX6" fmla="*/ 30000 w 480000"/>
              <a:gd name="connsiteY6" fmla="*/ 240000 h 240000"/>
              <a:gd name="connsiteX7" fmla="*/ 30000 w 480000"/>
              <a:gd name="connsiteY7" fmla="*/ 135000 h 240000"/>
              <a:gd name="connsiteX8" fmla="*/ 225000 w 480000"/>
              <a:gd name="connsiteY8" fmla="*/ 135000 h 240000"/>
              <a:gd name="connsiteX9" fmla="*/ 225000 w 480000"/>
              <a:gd name="connsiteY9" fmla="*/ 240000 h 240000"/>
              <a:gd name="connsiteX10" fmla="*/ 255000 w 480000"/>
              <a:gd name="connsiteY10" fmla="*/ 240000 h 240000"/>
              <a:gd name="connsiteX11" fmla="*/ 255000 w 480000"/>
              <a:gd name="connsiteY11" fmla="*/ 135000 h 240000"/>
              <a:gd name="connsiteX12" fmla="*/ 450000 w 480000"/>
              <a:gd name="connsiteY12" fmla="*/ 135000 h 240000"/>
              <a:gd name="connsiteX13" fmla="*/ 450000 w 480000"/>
              <a:gd name="connsiteY13" fmla="*/ 240000 h 240000"/>
              <a:gd name="connsiteX14" fmla="*/ 480000 w 480000"/>
              <a:gd name="connsiteY14" fmla="*/ 240000 h 240000"/>
              <a:gd name="connsiteX15" fmla="*/ 480000 w 480000"/>
              <a:gd name="connsiteY15" fmla="*/ 105000 h 2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0000" h="240000">
                <a:moveTo>
                  <a:pt x="255000" y="105000"/>
                </a:moveTo>
                <a:lnTo>
                  <a:pt x="255000" y="0"/>
                </a:lnTo>
                <a:lnTo>
                  <a:pt x="225000" y="0"/>
                </a:lnTo>
                <a:lnTo>
                  <a:pt x="225000" y="105000"/>
                </a:lnTo>
                <a:lnTo>
                  <a:pt x="0" y="105000"/>
                </a:lnTo>
                <a:lnTo>
                  <a:pt x="0" y="240000"/>
                </a:lnTo>
                <a:lnTo>
                  <a:pt x="30000" y="240000"/>
                </a:lnTo>
                <a:lnTo>
                  <a:pt x="30000" y="135000"/>
                </a:lnTo>
                <a:lnTo>
                  <a:pt x="225000" y="135000"/>
                </a:lnTo>
                <a:lnTo>
                  <a:pt x="225000" y="240000"/>
                </a:lnTo>
                <a:lnTo>
                  <a:pt x="255000" y="240000"/>
                </a:lnTo>
                <a:lnTo>
                  <a:pt x="255000" y="135000"/>
                </a:lnTo>
                <a:lnTo>
                  <a:pt x="450000" y="135000"/>
                </a:lnTo>
                <a:lnTo>
                  <a:pt x="450000" y="240000"/>
                </a:lnTo>
                <a:lnTo>
                  <a:pt x="480000" y="240000"/>
                </a:lnTo>
                <a:lnTo>
                  <a:pt x="480000" y="10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3" name="图形 123" descr="剪贴板 纯色填充">
            <a:extLst>
              <a:ext uri="{FF2B5EF4-FFF2-40B4-BE49-F238E27FC236}">
                <a16:creationId xmlns:a16="http://schemas.microsoft.com/office/drawing/2014/main" id="{33DCF4AB-3638-402B-AFCA-05073A0892D0}"/>
              </a:ext>
            </a:extLst>
          </p:cNvPr>
          <p:cNvSpPr/>
          <p:nvPr/>
        </p:nvSpPr>
        <p:spPr>
          <a:xfrm>
            <a:off x="8256986" y="5571859"/>
            <a:ext cx="293820" cy="293820"/>
          </a:xfrm>
          <a:custGeom>
            <a:avLst/>
            <a:gdLst>
              <a:gd name="connsiteX0" fmla="*/ 73230 w 293820"/>
              <a:gd name="connsiteY0" fmla="*/ 221018 h 293820"/>
              <a:gd name="connsiteX1" fmla="*/ 73664 w 293820"/>
              <a:gd name="connsiteY1" fmla="*/ 251169 h 293820"/>
              <a:gd name="connsiteX2" fmla="*/ 73230 w 293820"/>
              <a:gd name="connsiteY2" fmla="*/ 251603 h 293820"/>
              <a:gd name="connsiteX3" fmla="*/ 36615 w 293820"/>
              <a:gd name="connsiteY3" fmla="*/ 263663 h 293820"/>
              <a:gd name="connsiteX4" fmla="*/ 30158 w 293820"/>
              <a:gd name="connsiteY4" fmla="*/ 257205 h 293820"/>
              <a:gd name="connsiteX5" fmla="*/ 42218 w 293820"/>
              <a:gd name="connsiteY5" fmla="*/ 220590 h 293820"/>
              <a:gd name="connsiteX6" fmla="*/ 73230 w 293820"/>
              <a:gd name="connsiteY6" fmla="*/ 221018 h 293820"/>
              <a:gd name="connsiteX7" fmla="*/ 238680 w 293820"/>
              <a:gd name="connsiteY7" fmla="*/ 0 h 293820"/>
              <a:gd name="connsiteX8" fmla="*/ 27180 w 293820"/>
              <a:gd name="connsiteY8" fmla="*/ 211973 h 293820"/>
              <a:gd name="connsiteX9" fmla="*/ 0 w 293820"/>
              <a:gd name="connsiteY9" fmla="*/ 293820 h 293820"/>
              <a:gd name="connsiteX10" fmla="*/ 82275 w 293820"/>
              <a:gd name="connsiteY10" fmla="*/ 266678 h 293820"/>
              <a:gd name="connsiteX11" fmla="*/ 293820 w 293820"/>
              <a:gd name="connsiteY11" fmla="*/ 55178 h 293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820" h="293820">
                <a:moveTo>
                  <a:pt x="73230" y="221018"/>
                </a:moveTo>
                <a:cubicBezTo>
                  <a:pt x="81676" y="229224"/>
                  <a:pt x="81870" y="242723"/>
                  <a:pt x="73664" y="251169"/>
                </a:cubicBezTo>
                <a:cubicBezTo>
                  <a:pt x="73521" y="251315"/>
                  <a:pt x="73376" y="251460"/>
                  <a:pt x="73230" y="251603"/>
                </a:cubicBezTo>
                <a:lnTo>
                  <a:pt x="36615" y="263663"/>
                </a:lnTo>
                <a:lnTo>
                  <a:pt x="30158" y="257205"/>
                </a:lnTo>
                <a:lnTo>
                  <a:pt x="42218" y="220590"/>
                </a:lnTo>
                <a:cubicBezTo>
                  <a:pt x="50962" y="212303"/>
                  <a:pt x="64718" y="212492"/>
                  <a:pt x="73230" y="221018"/>
                </a:cubicBezTo>
                <a:close/>
                <a:moveTo>
                  <a:pt x="238680" y="0"/>
                </a:moveTo>
                <a:lnTo>
                  <a:pt x="27180" y="211973"/>
                </a:lnTo>
                <a:lnTo>
                  <a:pt x="0" y="293820"/>
                </a:lnTo>
                <a:lnTo>
                  <a:pt x="82275" y="266678"/>
                </a:lnTo>
                <a:lnTo>
                  <a:pt x="293820" y="55178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4" name="图形 123" descr="剪贴板 纯色填充">
            <a:extLst>
              <a:ext uri="{FF2B5EF4-FFF2-40B4-BE49-F238E27FC236}">
                <a16:creationId xmlns:a16="http://schemas.microsoft.com/office/drawing/2014/main" id="{33DCF4AB-3638-402B-AFCA-05073A0892D0}"/>
              </a:ext>
            </a:extLst>
          </p:cNvPr>
          <p:cNvSpPr/>
          <p:nvPr/>
        </p:nvSpPr>
        <p:spPr>
          <a:xfrm>
            <a:off x="8511573" y="5520626"/>
            <a:ext cx="90400" cy="90000"/>
          </a:xfrm>
          <a:custGeom>
            <a:avLst/>
            <a:gdLst>
              <a:gd name="connsiteX0" fmla="*/ 85298 w 90400"/>
              <a:gd name="connsiteY0" fmla="*/ 35753 h 90000"/>
              <a:gd name="connsiteX1" fmla="*/ 54712 w 90400"/>
              <a:gd name="connsiteY1" fmla="*/ 5168 h 90000"/>
              <a:gd name="connsiteX2" fmla="*/ 30436 w 90400"/>
              <a:gd name="connsiteY2" fmla="*/ 4890 h 90000"/>
              <a:gd name="connsiteX3" fmla="*/ 30158 w 90400"/>
              <a:gd name="connsiteY3" fmla="*/ 5168 h 90000"/>
              <a:gd name="connsiteX4" fmla="*/ 0 w 90400"/>
              <a:gd name="connsiteY4" fmla="*/ 35326 h 90000"/>
              <a:gd name="connsiteX5" fmla="*/ 54712 w 90400"/>
              <a:gd name="connsiteY5" fmla="*/ 90001 h 90000"/>
              <a:gd name="connsiteX6" fmla="*/ 84863 w 90400"/>
              <a:gd name="connsiteY6" fmla="*/ 59851 h 90000"/>
              <a:gd name="connsiteX7" fmla="*/ 86335 w 90400"/>
              <a:gd name="connsiteY7" fmla="*/ 36829 h 90000"/>
              <a:gd name="connsiteX8" fmla="*/ 85298 w 90400"/>
              <a:gd name="connsiteY8" fmla="*/ 35753 h 9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400" h="90000">
                <a:moveTo>
                  <a:pt x="85298" y="35753"/>
                </a:moveTo>
                <a:lnTo>
                  <a:pt x="54712" y="5168"/>
                </a:lnTo>
                <a:cubicBezTo>
                  <a:pt x="48086" y="-1613"/>
                  <a:pt x="37217" y="-1737"/>
                  <a:pt x="30436" y="4890"/>
                </a:cubicBezTo>
                <a:cubicBezTo>
                  <a:pt x="30342" y="4981"/>
                  <a:pt x="30249" y="5074"/>
                  <a:pt x="30158" y="5168"/>
                </a:cubicBezTo>
                <a:lnTo>
                  <a:pt x="0" y="35326"/>
                </a:lnTo>
                <a:lnTo>
                  <a:pt x="54712" y="90001"/>
                </a:lnTo>
                <a:lnTo>
                  <a:pt x="84863" y="59851"/>
                </a:lnTo>
                <a:cubicBezTo>
                  <a:pt x="91627" y="53899"/>
                  <a:pt x="92285" y="43592"/>
                  <a:pt x="86335" y="36829"/>
                </a:cubicBezTo>
                <a:cubicBezTo>
                  <a:pt x="86006" y="36454"/>
                  <a:pt x="85660" y="36095"/>
                  <a:pt x="85298" y="35753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5" name="图形 123" descr="剪贴板 纯色填充">
            <a:extLst>
              <a:ext uri="{FF2B5EF4-FFF2-40B4-BE49-F238E27FC236}">
                <a16:creationId xmlns:a16="http://schemas.microsoft.com/office/drawing/2014/main" id="{33DCF4AB-3638-402B-AFCA-05073A0892D0}"/>
              </a:ext>
            </a:extLst>
          </p:cNvPr>
          <p:cNvSpPr/>
          <p:nvPr/>
        </p:nvSpPr>
        <p:spPr>
          <a:xfrm>
            <a:off x="8114486" y="5835627"/>
            <a:ext cx="128759" cy="30000"/>
          </a:xfrm>
          <a:custGeom>
            <a:avLst/>
            <a:gdLst>
              <a:gd name="connsiteX0" fmla="*/ 0 w 128759"/>
              <a:gd name="connsiteY0" fmla="*/ 30000 h 30000"/>
              <a:gd name="connsiteX1" fmla="*/ 118815 w 128759"/>
              <a:gd name="connsiteY1" fmla="*/ 30000 h 30000"/>
              <a:gd name="connsiteX2" fmla="*/ 128760 w 128759"/>
              <a:gd name="connsiteY2" fmla="*/ 0 h 30000"/>
              <a:gd name="connsiteX3" fmla="*/ 0 w 128759"/>
              <a:gd name="connsiteY3" fmla="*/ 0 h 30000"/>
              <a:gd name="connsiteX4" fmla="*/ 0 w 128759"/>
              <a:gd name="connsiteY4" fmla="*/ 30000 h 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759" h="30000">
                <a:moveTo>
                  <a:pt x="0" y="30000"/>
                </a:moveTo>
                <a:lnTo>
                  <a:pt x="118815" y="30000"/>
                </a:lnTo>
                <a:lnTo>
                  <a:pt x="128760" y="0"/>
                </a:lnTo>
                <a:lnTo>
                  <a:pt x="0" y="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6" name="图形 123" descr="剪贴板 纯色填充">
            <a:extLst>
              <a:ext uri="{FF2B5EF4-FFF2-40B4-BE49-F238E27FC236}">
                <a16:creationId xmlns:a16="http://schemas.microsoft.com/office/drawing/2014/main" id="{33DCF4AB-3638-402B-AFCA-05073A0892D0}"/>
              </a:ext>
            </a:extLst>
          </p:cNvPr>
          <p:cNvSpPr/>
          <p:nvPr/>
        </p:nvSpPr>
        <p:spPr>
          <a:xfrm>
            <a:off x="8114486" y="5655627"/>
            <a:ext cx="265799" cy="30000"/>
          </a:xfrm>
          <a:custGeom>
            <a:avLst/>
            <a:gdLst>
              <a:gd name="connsiteX0" fmla="*/ 0 w 265799"/>
              <a:gd name="connsiteY0" fmla="*/ 30000 h 30000"/>
              <a:gd name="connsiteX1" fmla="*/ 235860 w 265799"/>
              <a:gd name="connsiteY1" fmla="*/ 30000 h 30000"/>
              <a:gd name="connsiteX2" fmla="*/ 265800 w 265799"/>
              <a:gd name="connsiteY2" fmla="*/ 0 h 30000"/>
              <a:gd name="connsiteX3" fmla="*/ 0 w 265799"/>
              <a:gd name="connsiteY3" fmla="*/ 0 h 30000"/>
              <a:gd name="connsiteX4" fmla="*/ 0 w 265799"/>
              <a:gd name="connsiteY4" fmla="*/ 30000 h 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799" h="30000">
                <a:moveTo>
                  <a:pt x="0" y="30000"/>
                </a:moveTo>
                <a:lnTo>
                  <a:pt x="235860" y="30000"/>
                </a:lnTo>
                <a:lnTo>
                  <a:pt x="265800" y="0"/>
                </a:lnTo>
                <a:lnTo>
                  <a:pt x="0" y="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7" name="图形 123" descr="剪贴板 纯色填充">
            <a:extLst>
              <a:ext uri="{FF2B5EF4-FFF2-40B4-BE49-F238E27FC236}">
                <a16:creationId xmlns:a16="http://schemas.microsoft.com/office/drawing/2014/main" id="{33DCF4AB-3638-402B-AFCA-05073A0892D0}"/>
              </a:ext>
            </a:extLst>
          </p:cNvPr>
          <p:cNvSpPr/>
          <p:nvPr/>
        </p:nvSpPr>
        <p:spPr>
          <a:xfrm>
            <a:off x="8024486" y="5438127"/>
            <a:ext cx="465000" cy="600000"/>
          </a:xfrm>
          <a:custGeom>
            <a:avLst/>
            <a:gdLst>
              <a:gd name="connsiteX0" fmla="*/ 420000 w 465000"/>
              <a:gd name="connsiteY0" fmla="*/ 327000 h 600000"/>
              <a:gd name="connsiteX1" fmla="*/ 420000 w 465000"/>
              <a:gd name="connsiteY1" fmla="*/ 555000 h 600000"/>
              <a:gd name="connsiteX2" fmla="*/ 45000 w 465000"/>
              <a:gd name="connsiteY2" fmla="*/ 555000 h 600000"/>
              <a:gd name="connsiteX3" fmla="*/ 45000 w 465000"/>
              <a:gd name="connsiteY3" fmla="*/ 90000 h 600000"/>
              <a:gd name="connsiteX4" fmla="*/ 127500 w 465000"/>
              <a:gd name="connsiteY4" fmla="*/ 90000 h 600000"/>
              <a:gd name="connsiteX5" fmla="*/ 127500 w 465000"/>
              <a:gd name="connsiteY5" fmla="*/ 135000 h 600000"/>
              <a:gd name="connsiteX6" fmla="*/ 337500 w 465000"/>
              <a:gd name="connsiteY6" fmla="*/ 135000 h 600000"/>
              <a:gd name="connsiteX7" fmla="*/ 337500 w 465000"/>
              <a:gd name="connsiteY7" fmla="*/ 90000 h 600000"/>
              <a:gd name="connsiteX8" fmla="*/ 420000 w 465000"/>
              <a:gd name="connsiteY8" fmla="*/ 90000 h 600000"/>
              <a:gd name="connsiteX9" fmla="*/ 420000 w 465000"/>
              <a:gd name="connsiteY9" fmla="*/ 153165 h 600000"/>
              <a:gd name="connsiteX10" fmla="*/ 455250 w 465000"/>
              <a:gd name="connsiteY10" fmla="*/ 117825 h 600000"/>
              <a:gd name="connsiteX11" fmla="*/ 455250 w 465000"/>
              <a:gd name="connsiteY11" fmla="*/ 117825 h 600000"/>
              <a:gd name="connsiteX12" fmla="*/ 456533 w 465000"/>
              <a:gd name="connsiteY12" fmla="*/ 116543 h 600000"/>
              <a:gd name="connsiteX13" fmla="*/ 465000 w 465000"/>
              <a:gd name="connsiteY13" fmla="*/ 108075 h 600000"/>
              <a:gd name="connsiteX14" fmla="*/ 465000 w 465000"/>
              <a:gd name="connsiteY14" fmla="*/ 75000 h 600000"/>
              <a:gd name="connsiteX15" fmla="*/ 435000 w 465000"/>
              <a:gd name="connsiteY15" fmla="*/ 45000 h 600000"/>
              <a:gd name="connsiteX16" fmla="*/ 307500 w 465000"/>
              <a:gd name="connsiteY16" fmla="*/ 45000 h 600000"/>
              <a:gd name="connsiteX17" fmla="*/ 307500 w 465000"/>
              <a:gd name="connsiteY17" fmla="*/ 30000 h 600000"/>
              <a:gd name="connsiteX18" fmla="*/ 277500 w 465000"/>
              <a:gd name="connsiteY18" fmla="*/ 0 h 600000"/>
              <a:gd name="connsiteX19" fmla="*/ 187500 w 465000"/>
              <a:gd name="connsiteY19" fmla="*/ 0 h 600000"/>
              <a:gd name="connsiteX20" fmla="*/ 157500 w 465000"/>
              <a:gd name="connsiteY20" fmla="*/ 30000 h 600000"/>
              <a:gd name="connsiteX21" fmla="*/ 157500 w 465000"/>
              <a:gd name="connsiteY21" fmla="*/ 45000 h 600000"/>
              <a:gd name="connsiteX22" fmla="*/ 30000 w 465000"/>
              <a:gd name="connsiteY22" fmla="*/ 45000 h 600000"/>
              <a:gd name="connsiteX23" fmla="*/ 0 w 465000"/>
              <a:gd name="connsiteY23" fmla="*/ 75000 h 600000"/>
              <a:gd name="connsiteX24" fmla="*/ 0 w 465000"/>
              <a:gd name="connsiteY24" fmla="*/ 570000 h 600000"/>
              <a:gd name="connsiteX25" fmla="*/ 30000 w 465000"/>
              <a:gd name="connsiteY25" fmla="*/ 600000 h 600000"/>
              <a:gd name="connsiteX26" fmla="*/ 435000 w 465000"/>
              <a:gd name="connsiteY26" fmla="*/ 600000 h 600000"/>
              <a:gd name="connsiteX27" fmla="*/ 465000 w 465000"/>
              <a:gd name="connsiteY27" fmla="*/ 570000 h 600000"/>
              <a:gd name="connsiteX28" fmla="*/ 465000 w 465000"/>
              <a:gd name="connsiteY28" fmla="*/ 282000 h 600000"/>
              <a:gd name="connsiteX29" fmla="*/ 216480 w 465000"/>
              <a:gd name="connsiteY29" fmla="*/ 36480 h 600000"/>
              <a:gd name="connsiteX30" fmla="*/ 232500 w 465000"/>
              <a:gd name="connsiteY30" fmla="*/ 30000 h 600000"/>
              <a:gd name="connsiteX31" fmla="*/ 255000 w 465000"/>
              <a:gd name="connsiteY31" fmla="*/ 52500 h 600000"/>
              <a:gd name="connsiteX32" fmla="*/ 232500 w 465000"/>
              <a:gd name="connsiteY32" fmla="*/ 75000 h 600000"/>
              <a:gd name="connsiteX33" fmla="*/ 210000 w 465000"/>
              <a:gd name="connsiteY33" fmla="*/ 52500 h 600000"/>
              <a:gd name="connsiteX34" fmla="*/ 216480 w 465000"/>
              <a:gd name="connsiteY34" fmla="*/ 36480 h 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65000" h="600000">
                <a:moveTo>
                  <a:pt x="420000" y="327000"/>
                </a:moveTo>
                <a:lnTo>
                  <a:pt x="420000" y="555000"/>
                </a:lnTo>
                <a:lnTo>
                  <a:pt x="45000" y="555000"/>
                </a:lnTo>
                <a:lnTo>
                  <a:pt x="45000" y="90000"/>
                </a:lnTo>
                <a:lnTo>
                  <a:pt x="127500" y="90000"/>
                </a:lnTo>
                <a:lnTo>
                  <a:pt x="127500" y="135000"/>
                </a:lnTo>
                <a:lnTo>
                  <a:pt x="337500" y="135000"/>
                </a:lnTo>
                <a:lnTo>
                  <a:pt x="337500" y="90000"/>
                </a:lnTo>
                <a:lnTo>
                  <a:pt x="420000" y="90000"/>
                </a:lnTo>
                <a:lnTo>
                  <a:pt x="420000" y="153165"/>
                </a:lnTo>
                <a:lnTo>
                  <a:pt x="455250" y="117825"/>
                </a:lnTo>
                <a:lnTo>
                  <a:pt x="455250" y="117825"/>
                </a:lnTo>
                <a:lnTo>
                  <a:pt x="456533" y="116543"/>
                </a:lnTo>
                <a:lnTo>
                  <a:pt x="465000" y="108075"/>
                </a:lnTo>
                <a:lnTo>
                  <a:pt x="465000" y="75000"/>
                </a:lnTo>
                <a:cubicBezTo>
                  <a:pt x="465000" y="58432"/>
                  <a:pt x="451568" y="45000"/>
                  <a:pt x="435000" y="45000"/>
                </a:cubicBezTo>
                <a:lnTo>
                  <a:pt x="307500" y="45000"/>
                </a:lnTo>
                <a:lnTo>
                  <a:pt x="307500" y="30000"/>
                </a:lnTo>
                <a:cubicBezTo>
                  <a:pt x="307500" y="13431"/>
                  <a:pt x="294068" y="0"/>
                  <a:pt x="277500" y="0"/>
                </a:cubicBezTo>
                <a:lnTo>
                  <a:pt x="187500" y="0"/>
                </a:lnTo>
                <a:cubicBezTo>
                  <a:pt x="170932" y="0"/>
                  <a:pt x="157500" y="13431"/>
                  <a:pt x="157500" y="30000"/>
                </a:cubicBezTo>
                <a:lnTo>
                  <a:pt x="157500" y="45000"/>
                </a:lnTo>
                <a:lnTo>
                  <a:pt x="30000" y="45000"/>
                </a:lnTo>
                <a:cubicBezTo>
                  <a:pt x="13432" y="45000"/>
                  <a:pt x="0" y="58432"/>
                  <a:pt x="0" y="75000"/>
                </a:cubicBezTo>
                <a:lnTo>
                  <a:pt x="0" y="570000"/>
                </a:lnTo>
                <a:cubicBezTo>
                  <a:pt x="0" y="586568"/>
                  <a:pt x="13432" y="600000"/>
                  <a:pt x="30000" y="600000"/>
                </a:cubicBezTo>
                <a:lnTo>
                  <a:pt x="435000" y="600000"/>
                </a:lnTo>
                <a:cubicBezTo>
                  <a:pt x="451568" y="600000"/>
                  <a:pt x="465000" y="586568"/>
                  <a:pt x="465000" y="570000"/>
                </a:cubicBezTo>
                <a:lnTo>
                  <a:pt x="465000" y="282000"/>
                </a:lnTo>
                <a:close/>
                <a:moveTo>
                  <a:pt x="216480" y="36480"/>
                </a:moveTo>
                <a:cubicBezTo>
                  <a:pt x="220718" y="32234"/>
                  <a:pt x="226502" y="29895"/>
                  <a:pt x="232500" y="30000"/>
                </a:cubicBezTo>
                <a:cubicBezTo>
                  <a:pt x="244927" y="30000"/>
                  <a:pt x="255000" y="40073"/>
                  <a:pt x="255000" y="52500"/>
                </a:cubicBezTo>
                <a:cubicBezTo>
                  <a:pt x="255000" y="64927"/>
                  <a:pt x="244927" y="75000"/>
                  <a:pt x="232500" y="75000"/>
                </a:cubicBezTo>
                <a:cubicBezTo>
                  <a:pt x="220073" y="75000"/>
                  <a:pt x="210000" y="64927"/>
                  <a:pt x="210000" y="52500"/>
                </a:cubicBezTo>
                <a:cubicBezTo>
                  <a:pt x="209895" y="46502"/>
                  <a:pt x="212234" y="40718"/>
                  <a:pt x="216480" y="3648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8" name="图形 123" descr="剪贴板 纯色填充">
            <a:extLst>
              <a:ext uri="{FF2B5EF4-FFF2-40B4-BE49-F238E27FC236}">
                <a16:creationId xmlns:a16="http://schemas.microsoft.com/office/drawing/2014/main" id="{33DCF4AB-3638-402B-AFCA-05073A0892D0}"/>
              </a:ext>
            </a:extLst>
          </p:cNvPr>
          <p:cNvSpPr/>
          <p:nvPr/>
        </p:nvSpPr>
        <p:spPr>
          <a:xfrm>
            <a:off x="8114486" y="5745627"/>
            <a:ext cx="175799" cy="30000"/>
          </a:xfrm>
          <a:custGeom>
            <a:avLst/>
            <a:gdLst>
              <a:gd name="connsiteX0" fmla="*/ 0 w 175799"/>
              <a:gd name="connsiteY0" fmla="*/ 30000 h 30000"/>
              <a:gd name="connsiteX1" fmla="*/ 145860 w 175799"/>
              <a:gd name="connsiteY1" fmla="*/ 30000 h 30000"/>
              <a:gd name="connsiteX2" fmla="*/ 175800 w 175799"/>
              <a:gd name="connsiteY2" fmla="*/ 0 h 30000"/>
              <a:gd name="connsiteX3" fmla="*/ 0 w 175799"/>
              <a:gd name="connsiteY3" fmla="*/ 0 h 30000"/>
              <a:gd name="connsiteX4" fmla="*/ 0 w 175799"/>
              <a:gd name="connsiteY4" fmla="*/ 30000 h 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99" h="30000">
                <a:moveTo>
                  <a:pt x="0" y="30000"/>
                </a:moveTo>
                <a:lnTo>
                  <a:pt x="145860" y="30000"/>
                </a:lnTo>
                <a:lnTo>
                  <a:pt x="175800" y="0"/>
                </a:lnTo>
                <a:lnTo>
                  <a:pt x="0" y="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9" name="图形 125" descr="客户评价 纯色填充">
            <a:extLst>
              <a:ext uri="{FF2B5EF4-FFF2-40B4-BE49-F238E27FC236}">
                <a16:creationId xmlns:a16="http://schemas.microsoft.com/office/drawing/2014/main" id="{5FD2735D-EBE9-411A-9A80-B80C2C4BE986}"/>
              </a:ext>
            </a:extLst>
          </p:cNvPr>
          <p:cNvSpPr/>
          <p:nvPr/>
        </p:nvSpPr>
        <p:spPr>
          <a:xfrm>
            <a:off x="9363953" y="5743752"/>
            <a:ext cx="116700" cy="116700"/>
          </a:xfrm>
          <a:custGeom>
            <a:avLst/>
            <a:gdLst>
              <a:gd name="connsiteX0" fmla="*/ 116700 w 116700"/>
              <a:gd name="connsiteY0" fmla="*/ 58350 h 116700"/>
              <a:gd name="connsiteX1" fmla="*/ 58350 w 116700"/>
              <a:gd name="connsiteY1" fmla="*/ 116700 h 116700"/>
              <a:gd name="connsiteX2" fmla="*/ 0 w 116700"/>
              <a:gd name="connsiteY2" fmla="*/ 58350 h 116700"/>
              <a:gd name="connsiteX3" fmla="*/ 58350 w 116700"/>
              <a:gd name="connsiteY3" fmla="*/ 0 h 116700"/>
              <a:gd name="connsiteX4" fmla="*/ 116700 w 116700"/>
              <a:gd name="connsiteY4" fmla="*/ 58350 h 11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00" h="116700">
                <a:moveTo>
                  <a:pt x="116700" y="58350"/>
                </a:moveTo>
                <a:cubicBezTo>
                  <a:pt x="116700" y="90576"/>
                  <a:pt x="90576" y="116700"/>
                  <a:pt x="58350" y="116700"/>
                </a:cubicBezTo>
                <a:cubicBezTo>
                  <a:pt x="26124" y="116700"/>
                  <a:pt x="0" y="90576"/>
                  <a:pt x="0" y="58350"/>
                </a:cubicBezTo>
                <a:cubicBezTo>
                  <a:pt x="0" y="26124"/>
                  <a:pt x="26124" y="0"/>
                  <a:pt x="58350" y="0"/>
                </a:cubicBezTo>
                <a:cubicBezTo>
                  <a:pt x="90576" y="0"/>
                  <a:pt x="116700" y="26124"/>
                  <a:pt x="116700" y="5835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0" name="图形 125" descr="客户评价 纯色填充">
            <a:extLst>
              <a:ext uri="{FF2B5EF4-FFF2-40B4-BE49-F238E27FC236}">
                <a16:creationId xmlns:a16="http://schemas.microsoft.com/office/drawing/2014/main" id="{5FD2735D-EBE9-411A-9A80-B80C2C4BE986}"/>
              </a:ext>
            </a:extLst>
          </p:cNvPr>
          <p:cNvSpPr/>
          <p:nvPr/>
        </p:nvSpPr>
        <p:spPr>
          <a:xfrm>
            <a:off x="9052778" y="5743752"/>
            <a:ext cx="116699" cy="116700"/>
          </a:xfrm>
          <a:custGeom>
            <a:avLst/>
            <a:gdLst>
              <a:gd name="connsiteX0" fmla="*/ 116700 w 116699"/>
              <a:gd name="connsiteY0" fmla="*/ 58350 h 116700"/>
              <a:gd name="connsiteX1" fmla="*/ 58350 w 116699"/>
              <a:gd name="connsiteY1" fmla="*/ 116700 h 116700"/>
              <a:gd name="connsiteX2" fmla="*/ 0 w 116699"/>
              <a:gd name="connsiteY2" fmla="*/ 58350 h 116700"/>
              <a:gd name="connsiteX3" fmla="*/ 58350 w 116699"/>
              <a:gd name="connsiteY3" fmla="*/ 0 h 116700"/>
              <a:gd name="connsiteX4" fmla="*/ 116700 w 116699"/>
              <a:gd name="connsiteY4" fmla="*/ 58350 h 11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99" h="116700">
                <a:moveTo>
                  <a:pt x="116700" y="58350"/>
                </a:moveTo>
                <a:cubicBezTo>
                  <a:pt x="116700" y="90576"/>
                  <a:pt x="90576" y="116700"/>
                  <a:pt x="58350" y="116700"/>
                </a:cubicBezTo>
                <a:cubicBezTo>
                  <a:pt x="26124" y="116700"/>
                  <a:pt x="0" y="90576"/>
                  <a:pt x="0" y="58350"/>
                </a:cubicBezTo>
                <a:cubicBezTo>
                  <a:pt x="0" y="26124"/>
                  <a:pt x="26124" y="0"/>
                  <a:pt x="58350" y="0"/>
                </a:cubicBezTo>
                <a:cubicBezTo>
                  <a:pt x="90576" y="0"/>
                  <a:pt x="116700" y="26124"/>
                  <a:pt x="116700" y="5835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1" name="图形 125" descr="客户评价 纯色填充">
            <a:extLst>
              <a:ext uri="{FF2B5EF4-FFF2-40B4-BE49-F238E27FC236}">
                <a16:creationId xmlns:a16="http://schemas.microsoft.com/office/drawing/2014/main" id="{5FD2735D-EBE9-411A-9A80-B80C2C4BE986}"/>
              </a:ext>
            </a:extLst>
          </p:cNvPr>
          <p:cNvSpPr/>
          <p:nvPr/>
        </p:nvSpPr>
        <p:spPr>
          <a:xfrm>
            <a:off x="9327727" y="5876276"/>
            <a:ext cx="211285" cy="116850"/>
          </a:xfrm>
          <a:custGeom>
            <a:avLst/>
            <a:gdLst>
              <a:gd name="connsiteX0" fmla="*/ 199650 w 211285"/>
              <a:gd name="connsiteY0" fmla="*/ 34725 h 116850"/>
              <a:gd name="connsiteX1" fmla="*/ 142575 w 211285"/>
              <a:gd name="connsiteY1" fmla="*/ 7500 h 116850"/>
              <a:gd name="connsiteX2" fmla="*/ 94575 w 211285"/>
              <a:gd name="connsiteY2" fmla="*/ 0 h 116850"/>
              <a:gd name="connsiteX3" fmla="*/ 46650 w 211285"/>
              <a:gd name="connsiteY3" fmla="*/ 7500 h 116850"/>
              <a:gd name="connsiteX4" fmla="*/ 2700 w 211285"/>
              <a:gd name="connsiteY4" fmla="*/ 26400 h 116850"/>
              <a:gd name="connsiteX5" fmla="*/ 0 w 211285"/>
              <a:gd name="connsiteY5" fmla="*/ 29475 h 116850"/>
              <a:gd name="connsiteX6" fmla="*/ 60000 w 211285"/>
              <a:gd name="connsiteY6" fmla="*/ 59475 h 116850"/>
              <a:gd name="connsiteX7" fmla="*/ 81900 w 211285"/>
              <a:gd name="connsiteY7" fmla="*/ 103500 h 116850"/>
              <a:gd name="connsiteX8" fmla="*/ 81900 w 211285"/>
              <a:gd name="connsiteY8" fmla="*/ 116850 h 116850"/>
              <a:gd name="connsiteX9" fmla="*/ 211275 w 211285"/>
              <a:gd name="connsiteY9" fmla="*/ 116850 h 116850"/>
              <a:gd name="connsiteX10" fmla="*/ 211275 w 211285"/>
              <a:gd name="connsiteY10" fmla="*/ 58125 h 116850"/>
              <a:gd name="connsiteX11" fmla="*/ 199650 w 211285"/>
              <a:gd name="connsiteY11" fmla="*/ 34725 h 11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1285" h="116850">
                <a:moveTo>
                  <a:pt x="199650" y="34725"/>
                </a:moveTo>
                <a:cubicBezTo>
                  <a:pt x="182816" y="21633"/>
                  <a:pt x="163343" y="12345"/>
                  <a:pt x="142575" y="7500"/>
                </a:cubicBezTo>
                <a:cubicBezTo>
                  <a:pt x="126965" y="2940"/>
                  <a:pt x="110831" y="419"/>
                  <a:pt x="94575" y="0"/>
                </a:cubicBezTo>
                <a:cubicBezTo>
                  <a:pt x="78305" y="-36"/>
                  <a:pt x="62131" y="2495"/>
                  <a:pt x="46650" y="7500"/>
                </a:cubicBezTo>
                <a:cubicBezTo>
                  <a:pt x="31157" y="11625"/>
                  <a:pt x="16351" y="17993"/>
                  <a:pt x="2700" y="26400"/>
                </a:cubicBezTo>
                <a:lnTo>
                  <a:pt x="0" y="29475"/>
                </a:lnTo>
                <a:cubicBezTo>
                  <a:pt x="21806" y="35361"/>
                  <a:pt x="42208" y="45563"/>
                  <a:pt x="60000" y="59475"/>
                </a:cubicBezTo>
                <a:cubicBezTo>
                  <a:pt x="73985" y="69750"/>
                  <a:pt x="82142" y="86149"/>
                  <a:pt x="81900" y="103500"/>
                </a:cubicBezTo>
                <a:lnTo>
                  <a:pt x="81900" y="116850"/>
                </a:lnTo>
                <a:lnTo>
                  <a:pt x="211275" y="116850"/>
                </a:lnTo>
                <a:lnTo>
                  <a:pt x="211275" y="58125"/>
                </a:lnTo>
                <a:cubicBezTo>
                  <a:pt x="211531" y="48878"/>
                  <a:pt x="207174" y="40108"/>
                  <a:pt x="199650" y="34725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2" name="图形 125" descr="客户评价 纯色填充">
            <a:extLst>
              <a:ext uri="{FF2B5EF4-FFF2-40B4-BE49-F238E27FC236}">
                <a16:creationId xmlns:a16="http://schemas.microsoft.com/office/drawing/2014/main" id="{5FD2735D-EBE9-411A-9A80-B80C2C4BE986}"/>
              </a:ext>
            </a:extLst>
          </p:cNvPr>
          <p:cNvSpPr/>
          <p:nvPr/>
        </p:nvSpPr>
        <p:spPr>
          <a:xfrm>
            <a:off x="8994352" y="5876276"/>
            <a:ext cx="211575" cy="116850"/>
          </a:xfrm>
          <a:custGeom>
            <a:avLst/>
            <a:gdLst>
              <a:gd name="connsiteX0" fmla="*/ 129675 w 211575"/>
              <a:gd name="connsiteY0" fmla="*/ 103501 h 116850"/>
              <a:gd name="connsiteX1" fmla="*/ 150750 w 211575"/>
              <a:gd name="connsiteY1" fmla="*/ 60226 h 116850"/>
              <a:gd name="connsiteX2" fmla="*/ 151575 w 211575"/>
              <a:gd name="connsiteY2" fmla="*/ 59476 h 116850"/>
              <a:gd name="connsiteX3" fmla="*/ 152550 w 211575"/>
              <a:gd name="connsiteY3" fmla="*/ 58801 h 116850"/>
              <a:gd name="connsiteX4" fmla="*/ 211575 w 211575"/>
              <a:gd name="connsiteY4" fmla="*/ 29551 h 116850"/>
              <a:gd name="connsiteX5" fmla="*/ 207300 w 211575"/>
              <a:gd name="connsiteY5" fmla="*/ 24676 h 116850"/>
              <a:gd name="connsiteX6" fmla="*/ 164700 w 211575"/>
              <a:gd name="connsiteY6" fmla="*/ 7501 h 116850"/>
              <a:gd name="connsiteX7" fmla="*/ 116775 w 211575"/>
              <a:gd name="connsiteY7" fmla="*/ 1 h 116850"/>
              <a:gd name="connsiteX8" fmla="*/ 68775 w 211575"/>
              <a:gd name="connsiteY8" fmla="*/ 7501 h 116850"/>
              <a:gd name="connsiteX9" fmla="*/ 11700 w 211575"/>
              <a:gd name="connsiteY9" fmla="*/ 34726 h 116850"/>
              <a:gd name="connsiteX10" fmla="*/ 0 w 211575"/>
              <a:gd name="connsiteY10" fmla="*/ 58126 h 116850"/>
              <a:gd name="connsiteX11" fmla="*/ 0 w 211575"/>
              <a:gd name="connsiteY11" fmla="*/ 116851 h 116850"/>
              <a:gd name="connsiteX12" fmla="*/ 129675 w 211575"/>
              <a:gd name="connsiteY12" fmla="*/ 116851 h 11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1575" h="116850">
                <a:moveTo>
                  <a:pt x="129675" y="103501"/>
                </a:moveTo>
                <a:cubicBezTo>
                  <a:pt x="129687" y="86606"/>
                  <a:pt x="137457" y="70652"/>
                  <a:pt x="150750" y="60226"/>
                </a:cubicBezTo>
                <a:lnTo>
                  <a:pt x="151575" y="59476"/>
                </a:lnTo>
                <a:lnTo>
                  <a:pt x="152550" y="58801"/>
                </a:lnTo>
                <a:cubicBezTo>
                  <a:pt x="170553" y="45989"/>
                  <a:pt x="190476" y="36116"/>
                  <a:pt x="211575" y="29551"/>
                </a:cubicBezTo>
                <a:cubicBezTo>
                  <a:pt x="210075" y="27976"/>
                  <a:pt x="208650" y="26326"/>
                  <a:pt x="207300" y="24676"/>
                </a:cubicBezTo>
                <a:cubicBezTo>
                  <a:pt x="193994" y="16945"/>
                  <a:pt x="179648" y="11161"/>
                  <a:pt x="164700" y="7501"/>
                </a:cubicBezTo>
                <a:cubicBezTo>
                  <a:pt x="149115" y="2947"/>
                  <a:pt x="133007" y="426"/>
                  <a:pt x="116775" y="1"/>
                </a:cubicBezTo>
                <a:cubicBezTo>
                  <a:pt x="100480" y="-41"/>
                  <a:pt x="84281" y="2490"/>
                  <a:pt x="68775" y="7501"/>
                </a:cubicBezTo>
                <a:cubicBezTo>
                  <a:pt x="48298" y="13150"/>
                  <a:pt x="28977" y="22366"/>
                  <a:pt x="11700" y="34726"/>
                </a:cubicBezTo>
                <a:cubicBezTo>
                  <a:pt x="4425" y="40324"/>
                  <a:pt x="115" y="48946"/>
                  <a:pt x="0" y="58126"/>
                </a:cubicBezTo>
                <a:lnTo>
                  <a:pt x="0" y="116851"/>
                </a:lnTo>
                <a:lnTo>
                  <a:pt x="129675" y="116851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3" name="图形 125" descr="客户评价 纯色填充">
            <a:extLst>
              <a:ext uri="{FF2B5EF4-FFF2-40B4-BE49-F238E27FC236}">
                <a16:creationId xmlns:a16="http://schemas.microsoft.com/office/drawing/2014/main" id="{5FD2735D-EBE9-411A-9A80-B80C2C4BE986}"/>
              </a:ext>
            </a:extLst>
          </p:cNvPr>
          <p:cNvSpPr/>
          <p:nvPr/>
        </p:nvSpPr>
        <p:spPr>
          <a:xfrm>
            <a:off x="9149977" y="5921725"/>
            <a:ext cx="233484" cy="116401"/>
          </a:xfrm>
          <a:custGeom>
            <a:avLst/>
            <a:gdLst>
              <a:gd name="connsiteX0" fmla="*/ 0 w 233484"/>
              <a:gd name="connsiteY0" fmla="*/ 116401 h 116401"/>
              <a:gd name="connsiteX1" fmla="*/ 0 w 233484"/>
              <a:gd name="connsiteY1" fmla="*/ 58051 h 116401"/>
              <a:gd name="connsiteX2" fmla="*/ 11700 w 233484"/>
              <a:gd name="connsiteY2" fmla="*/ 34726 h 116401"/>
              <a:gd name="connsiteX3" fmla="*/ 68775 w 233484"/>
              <a:gd name="connsiteY3" fmla="*/ 7501 h 116401"/>
              <a:gd name="connsiteX4" fmla="*/ 116700 w 233484"/>
              <a:gd name="connsiteY4" fmla="*/ 1 h 116401"/>
              <a:gd name="connsiteX5" fmla="*/ 164700 w 233484"/>
              <a:gd name="connsiteY5" fmla="*/ 7501 h 116401"/>
              <a:gd name="connsiteX6" fmla="*/ 221775 w 233484"/>
              <a:gd name="connsiteY6" fmla="*/ 34726 h 116401"/>
              <a:gd name="connsiteX7" fmla="*/ 233475 w 233484"/>
              <a:gd name="connsiteY7" fmla="*/ 58051 h 116401"/>
              <a:gd name="connsiteX8" fmla="*/ 233475 w 233484"/>
              <a:gd name="connsiteY8" fmla="*/ 116401 h 11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484" h="116401">
                <a:moveTo>
                  <a:pt x="0" y="116401"/>
                </a:moveTo>
                <a:lnTo>
                  <a:pt x="0" y="58051"/>
                </a:lnTo>
                <a:cubicBezTo>
                  <a:pt x="35" y="48874"/>
                  <a:pt x="4365" y="40242"/>
                  <a:pt x="11700" y="34726"/>
                </a:cubicBezTo>
                <a:cubicBezTo>
                  <a:pt x="28943" y="22309"/>
                  <a:pt x="48274" y="13087"/>
                  <a:pt x="68775" y="7501"/>
                </a:cubicBezTo>
                <a:cubicBezTo>
                  <a:pt x="84248" y="2463"/>
                  <a:pt x="100427" y="-69"/>
                  <a:pt x="116700" y="1"/>
                </a:cubicBezTo>
                <a:cubicBezTo>
                  <a:pt x="132960" y="383"/>
                  <a:pt x="149099" y="2905"/>
                  <a:pt x="164700" y="7501"/>
                </a:cubicBezTo>
                <a:cubicBezTo>
                  <a:pt x="185491" y="12283"/>
                  <a:pt x="204976" y="21577"/>
                  <a:pt x="221775" y="34726"/>
                </a:cubicBezTo>
                <a:cubicBezTo>
                  <a:pt x="229326" y="40060"/>
                  <a:pt x="233716" y="48811"/>
                  <a:pt x="233475" y="58051"/>
                </a:cubicBezTo>
                <a:lnTo>
                  <a:pt x="233475" y="116401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4" name="图形 125" descr="客户评价 纯色填充">
            <a:extLst>
              <a:ext uri="{FF2B5EF4-FFF2-40B4-BE49-F238E27FC236}">
                <a16:creationId xmlns:a16="http://schemas.microsoft.com/office/drawing/2014/main" id="{5FD2735D-EBE9-411A-9A80-B80C2C4BE986}"/>
              </a:ext>
            </a:extLst>
          </p:cNvPr>
          <p:cNvSpPr/>
          <p:nvPr/>
        </p:nvSpPr>
        <p:spPr>
          <a:xfrm>
            <a:off x="9208328" y="5789127"/>
            <a:ext cx="116700" cy="116700"/>
          </a:xfrm>
          <a:custGeom>
            <a:avLst/>
            <a:gdLst>
              <a:gd name="connsiteX0" fmla="*/ 116700 w 116700"/>
              <a:gd name="connsiteY0" fmla="*/ 58350 h 116700"/>
              <a:gd name="connsiteX1" fmla="*/ 58350 w 116700"/>
              <a:gd name="connsiteY1" fmla="*/ 116700 h 116700"/>
              <a:gd name="connsiteX2" fmla="*/ 0 w 116700"/>
              <a:gd name="connsiteY2" fmla="*/ 58350 h 116700"/>
              <a:gd name="connsiteX3" fmla="*/ 58350 w 116700"/>
              <a:gd name="connsiteY3" fmla="*/ 0 h 116700"/>
              <a:gd name="connsiteX4" fmla="*/ 116700 w 116700"/>
              <a:gd name="connsiteY4" fmla="*/ 58350 h 11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00" h="116700">
                <a:moveTo>
                  <a:pt x="116700" y="58350"/>
                </a:moveTo>
                <a:cubicBezTo>
                  <a:pt x="116700" y="90576"/>
                  <a:pt x="90576" y="116700"/>
                  <a:pt x="58350" y="116700"/>
                </a:cubicBezTo>
                <a:cubicBezTo>
                  <a:pt x="26124" y="116700"/>
                  <a:pt x="0" y="90576"/>
                  <a:pt x="0" y="58350"/>
                </a:cubicBezTo>
                <a:cubicBezTo>
                  <a:pt x="0" y="26124"/>
                  <a:pt x="26124" y="0"/>
                  <a:pt x="58350" y="0"/>
                </a:cubicBezTo>
                <a:cubicBezTo>
                  <a:pt x="90576" y="0"/>
                  <a:pt x="116700" y="26124"/>
                  <a:pt x="116700" y="5835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5" name="图形 125" descr="客户评价 纯色填充">
            <a:extLst>
              <a:ext uri="{FF2B5EF4-FFF2-40B4-BE49-F238E27FC236}">
                <a16:creationId xmlns:a16="http://schemas.microsoft.com/office/drawing/2014/main" id="{5FD2735D-EBE9-411A-9A80-B80C2C4BE986}"/>
              </a:ext>
            </a:extLst>
          </p:cNvPr>
          <p:cNvSpPr/>
          <p:nvPr/>
        </p:nvSpPr>
        <p:spPr>
          <a:xfrm>
            <a:off x="8994803" y="5438127"/>
            <a:ext cx="545625" cy="270000"/>
          </a:xfrm>
          <a:custGeom>
            <a:avLst/>
            <a:gdLst>
              <a:gd name="connsiteX0" fmla="*/ 515625 w 545625"/>
              <a:gd name="connsiteY0" fmla="*/ 0 h 270000"/>
              <a:gd name="connsiteX1" fmla="*/ 30000 w 545625"/>
              <a:gd name="connsiteY1" fmla="*/ 0 h 270000"/>
              <a:gd name="connsiteX2" fmla="*/ 0 w 545625"/>
              <a:gd name="connsiteY2" fmla="*/ 30000 h 270000"/>
              <a:gd name="connsiteX3" fmla="*/ 0 w 545625"/>
              <a:gd name="connsiteY3" fmla="*/ 195000 h 270000"/>
              <a:gd name="connsiteX4" fmla="*/ 30000 w 545625"/>
              <a:gd name="connsiteY4" fmla="*/ 225000 h 270000"/>
              <a:gd name="connsiteX5" fmla="*/ 140625 w 545625"/>
              <a:gd name="connsiteY5" fmla="*/ 225000 h 270000"/>
              <a:gd name="connsiteX6" fmla="*/ 140625 w 545625"/>
              <a:gd name="connsiteY6" fmla="*/ 270000 h 270000"/>
              <a:gd name="connsiteX7" fmla="*/ 187875 w 545625"/>
              <a:gd name="connsiteY7" fmla="*/ 225000 h 270000"/>
              <a:gd name="connsiteX8" fmla="*/ 238875 w 545625"/>
              <a:gd name="connsiteY8" fmla="*/ 225000 h 270000"/>
              <a:gd name="connsiteX9" fmla="*/ 268125 w 545625"/>
              <a:gd name="connsiteY9" fmla="*/ 270000 h 270000"/>
              <a:gd name="connsiteX10" fmla="*/ 295125 w 545625"/>
              <a:gd name="connsiteY10" fmla="*/ 225000 h 270000"/>
              <a:gd name="connsiteX11" fmla="*/ 348375 w 545625"/>
              <a:gd name="connsiteY11" fmla="*/ 225000 h 270000"/>
              <a:gd name="connsiteX12" fmla="*/ 395625 w 545625"/>
              <a:gd name="connsiteY12" fmla="*/ 270000 h 270000"/>
              <a:gd name="connsiteX13" fmla="*/ 395625 w 545625"/>
              <a:gd name="connsiteY13" fmla="*/ 225000 h 270000"/>
              <a:gd name="connsiteX14" fmla="*/ 515625 w 545625"/>
              <a:gd name="connsiteY14" fmla="*/ 225000 h 270000"/>
              <a:gd name="connsiteX15" fmla="*/ 545625 w 545625"/>
              <a:gd name="connsiteY15" fmla="*/ 195000 h 270000"/>
              <a:gd name="connsiteX16" fmla="*/ 545625 w 545625"/>
              <a:gd name="connsiteY16" fmla="*/ 30000 h 270000"/>
              <a:gd name="connsiteX17" fmla="*/ 515625 w 545625"/>
              <a:gd name="connsiteY17" fmla="*/ 0 h 270000"/>
              <a:gd name="connsiteX18" fmla="*/ 75000 w 545625"/>
              <a:gd name="connsiteY18" fmla="*/ 67500 h 270000"/>
              <a:gd name="connsiteX19" fmla="*/ 425625 w 545625"/>
              <a:gd name="connsiteY19" fmla="*/ 67500 h 270000"/>
              <a:gd name="connsiteX20" fmla="*/ 425625 w 545625"/>
              <a:gd name="connsiteY20" fmla="*/ 82500 h 270000"/>
              <a:gd name="connsiteX21" fmla="*/ 75000 w 545625"/>
              <a:gd name="connsiteY21" fmla="*/ 82500 h 270000"/>
              <a:gd name="connsiteX22" fmla="*/ 350625 w 545625"/>
              <a:gd name="connsiteY22" fmla="*/ 157500 h 270000"/>
              <a:gd name="connsiteX23" fmla="*/ 75000 w 545625"/>
              <a:gd name="connsiteY23" fmla="*/ 157500 h 270000"/>
              <a:gd name="connsiteX24" fmla="*/ 75000 w 545625"/>
              <a:gd name="connsiteY24" fmla="*/ 142500 h 270000"/>
              <a:gd name="connsiteX25" fmla="*/ 350625 w 545625"/>
              <a:gd name="connsiteY25" fmla="*/ 142500 h 270000"/>
              <a:gd name="connsiteX26" fmla="*/ 470625 w 545625"/>
              <a:gd name="connsiteY26" fmla="*/ 120000 h 270000"/>
              <a:gd name="connsiteX27" fmla="*/ 75000 w 545625"/>
              <a:gd name="connsiteY27" fmla="*/ 120000 h 270000"/>
              <a:gd name="connsiteX28" fmla="*/ 75000 w 545625"/>
              <a:gd name="connsiteY28" fmla="*/ 105000 h 270000"/>
              <a:gd name="connsiteX29" fmla="*/ 470625 w 545625"/>
              <a:gd name="connsiteY29" fmla="*/ 105000 h 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45625" h="270000">
                <a:moveTo>
                  <a:pt x="515625" y="0"/>
                </a:moveTo>
                <a:lnTo>
                  <a:pt x="30000" y="0"/>
                </a:lnTo>
                <a:cubicBezTo>
                  <a:pt x="13432" y="0"/>
                  <a:pt x="0" y="13431"/>
                  <a:pt x="0" y="30000"/>
                </a:cubicBezTo>
                <a:lnTo>
                  <a:pt x="0" y="195000"/>
                </a:lnTo>
                <a:cubicBezTo>
                  <a:pt x="0" y="211568"/>
                  <a:pt x="13432" y="225000"/>
                  <a:pt x="30000" y="225000"/>
                </a:cubicBezTo>
                <a:lnTo>
                  <a:pt x="140625" y="225000"/>
                </a:lnTo>
                <a:lnTo>
                  <a:pt x="140625" y="270000"/>
                </a:lnTo>
                <a:lnTo>
                  <a:pt x="187875" y="225000"/>
                </a:lnTo>
                <a:lnTo>
                  <a:pt x="238875" y="225000"/>
                </a:lnTo>
                <a:lnTo>
                  <a:pt x="268125" y="270000"/>
                </a:lnTo>
                <a:lnTo>
                  <a:pt x="295125" y="225000"/>
                </a:lnTo>
                <a:lnTo>
                  <a:pt x="348375" y="225000"/>
                </a:lnTo>
                <a:lnTo>
                  <a:pt x="395625" y="270000"/>
                </a:lnTo>
                <a:lnTo>
                  <a:pt x="395625" y="225000"/>
                </a:lnTo>
                <a:lnTo>
                  <a:pt x="515625" y="225000"/>
                </a:lnTo>
                <a:cubicBezTo>
                  <a:pt x="532193" y="225000"/>
                  <a:pt x="545625" y="211568"/>
                  <a:pt x="545625" y="195000"/>
                </a:cubicBezTo>
                <a:lnTo>
                  <a:pt x="545625" y="30000"/>
                </a:lnTo>
                <a:cubicBezTo>
                  <a:pt x="545625" y="13431"/>
                  <a:pt x="532193" y="0"/>
                  <a:pt x="515625" y="0"/>
                </a:cubicBezTo>
                <a:close/>
                <a:moveTo>
                  <a:pt x="75000" y="67500"/>
                </a:moveTo>
                <a:lnTo>
                  <a:pt x="425625" y="67500"/>
                </a:lnTo>
                <a:lnTo>
                  <a:pt x="425625" y="82500"/>
                </a:lnTo>
                <a:lnTo>
                  <a:pt x="75000" y="82500"/>
                </a:lnTo>
                <a:close/>
                <a:moveTo>
                  <a:pt x="350625" y="157500"/>
                </a:moveTo>
                <a:lnTo>
                  <a:pt x="75000" y="157500"/>
                </a:lnTo>
                <a:lnTo>
                  <a:pt x="75000" y="142500"/>
                </a:lnTo>
                <a:lnTo>
                  <a:pt x="350625" y="142500"/>
                </a:lnTo>
                <a:close/>
                <a:moveTo>
                  <a:pt x="470625" y="120000"/>
                </a:moveTo>
                <a:lnTo>
                  <a:pt x="75000" y="120000"/>
                </a:lnTo>
                <a:lnTo>
                  <a:pt x="75000" y="105000"/>
                </a:lnTo>
                <a:lnTo>
                  <a:pt x="470625" y="105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6" name="图形 127" descr="百事贴 纯色填充">
            <a:extLst>
              <a:ext uri="{FF2B5EF4-FFF2-40B4-BE49-F238E27FC236}">
                <a16:creationId xmlns:a16="http://schemas.microsoft.com/office/drawing/2014/main" id="{5F62F0B9-0820-4E7F-822F-CBF72B1C5048}"/>
              </a:ext>
            </a:extLst>
          </p:cNvPr>
          <p:cNvSpPr/>
          <p:nvPr/>
        </p:nvSpPr>
        <p:spPr>
          <a:xfrm>
            <a:off x="9820199" y="5504052"/>
            <a:ext cx="611100" cy="526574"/>
          </a:xfrm>
          <a:custGeom>
            <a:avLst/>
            <a:gdLst>
              <a:gd name="connsiteX0" fmla="*/ 543233 w 611100"/>
              <a:gd name="connsiteY0" fmla="*/ 112252 h 526574"/>
              <a:gd name="connsiteX1" fmla="*/ 549360 w 611100"/>
              <a:gd name="connsiteY1" fmla="*/ 142253 h 526574"/>
              <a:gd name="connsiteX2" fmla="*/ 581100 w 611100"/>
              <a:gd name="connsiteY2" fmla="*/ 142253 h 526574"/>
              <a:gd name="connsiteX3" fmla="*/ 581100 w 611100"/>
              <a:gd name="connsiteY3" fmla="*/ 316575 h 526574"/>
              <a:gd name="connsiteX4" fmla="*/ 536100 w 611100"/>
              <a:gd name="connsiteY4" fmla="*/ 361575 h 526574"/>
              <a:gd name="connsiteX5" fmla="*/ 454943 w 611100"/>
              <a:gd name="connsiteY5" fmla="*/ 361575 h 526574"/>
              <a:gd name="connsiteX6" fmla="*/ 454125 w 611100"/>
              <a:gd name="connsiteY6" fmla="*/ 451980 h 526574"/>
              <a:gd name="connsiteX7" fmla="*/ 409125 w 611100"/>
              <a:gd name="connsiteY7" fmla="*/ 496575 h 526574"/>
              <a:gd name="connsiteX8" fmla="*/ 213600 w 611100"/>
              <a:gd name="connsiteY8" fmla="*/ 496575 h 526574"/>
              <a:gd name="connsiteX9" fmla="*/ 213600 w 611100"/>
              <a:gd name="connsiteY9" fmla="*/ 142253 h 526574"/>
              <a:gd name="connsiteX10" fmla="*/ 333975 w 611100"/>
              <a:gd name="connsiteY10" fmla="*/ 142253 h 526574"/>
              <a:gd name="connsiteX11" fmla="*/ 307335 w 611100"/>
              <a:gd name="connsiteY11" fmla="*/ 112252 h 526574"/>
              <a:gd name="connsiteX12" fmla="*/ 183600 w 611100"/>
              <a:gd name="connsiteY12" fmla="*/ 112252 h 526574"/>
              <a:gd name="connsiteX13" fmla="*/ 183600 w 611100"/>
              <a:gd name="connsiteY13" fmla="*/ 439185 h 526574"/>
              <a:gd name="connsiteX14" fmla="*/ 37200 w 611100"/>
              <a:gd name="connsiteY14" fmla="*/ 396435 h 526574"/>
              <a:gd name="connsiteX15" fmla="*/ 142050 w 611100"/>
              <a:gd name="connsiteY15" fmla="*/ 37185 h 526574"/>
              <a:gd name="connsiteX16" fmla="*/ 301275 w 611100"/>
              <a:gd name="connsiteY16" fmla="*/ 83685 h 526574"/>
              <a:gd name="connsiteX17" fmla="*/ 302985 w 611100"/>
              <a:gd name="connsiteY17" fmla="*/ 80040 h 526574"/>
              <a:gd name="connsiteX18" fmla="*/ 317888 w 611100"/>
              <a:gd name="connsiteY18" fmla="*/ 57277 h 526574"/>
              <a:gd name="connsiteX19" fmla="*/ 121657 w 611100"/>
              <a:gd name="connsiteY19" fmla="*/ 0 h 526574"/>
              <a:gd name="connsiteX20" fmla="*/ 0 w 611100"/>
              <a:gd name="connsiteY20" fmla="*/ 416850 h 526574"/>
              <a:gd name="connsiteX21" fmla="*/ 183600 w 611100"/>
              <a:gd name="connsiteY21" fmla="*/ 470438 h 526574"/>
              <a:gd name="connsiteX22" fmla="*/ 183600 w 611100"/>
              <a:gd name="connsiteY22" fmla="*/ 526575 h 526574"/>
              <a:gd name="connsiteX23" fmla="*/ 420105 w 611100"/>
              <a:gd name="connsiteY23" fmla="*/ 526575 h 526574"/>
              <a:gd name="connsiteX24" fmla="*/ 512805 w 611100"/>
              <a:gd name="connsiteY24" fmla="*/ 486615 h 526574"/>
              <a:gd name="connsiteX25" fmla="*/ 576293 w 611100"/>
              <a:gd name="connsiteY25" fmla="*/ 419393 h 526574"/>
              <a:gd name="connsiteX26" fmla="*/ 611100 w 611100"/>
              <a:gd name="connsiteY26" fmla="*/ 331845 h 526574"/>
              <a:gd name="connsiteX27" fmla="*/ 611100 w 611100"/>
              <a:gd name="connsiteY27" fmla="*/ 112252 h 526574"/>
              <a:gd name="connsiteX28" fmla="*/ 554483 w 611100"/>
              <a:gd name="connsiteY28" fmla="*/ 398790 h 526574"/>
              <a:gd name="connsiteX29" fmla="*/ 490988 w 611100"/>
              <a:gd name="connsiteY29" fmla="*/ 466020 h 526574"/>
              <a:gd name="connsiteX30" fmla="*/ 480023 w 611100"/>
              <a:gd name="connsiteY30" fmla="*/ 475815 h 526574"/>
              <a:gd name="connsiteX31" fmla="*/ 484125 w 611100"/>
              <a:gd name="connsiteY31" fmla="*/ 452242 h 526574"/>
              <a:gd name="connsiteX32" fmla="*/ 484680 w 611100"/>
              <a:gd name="connsiteY32" fmla="*/ 391575 h 526574"/>
              <a:gd name="connsiteX33" fmla="*/ 536100 w 611100"/>
              <a:gd name="connsiteY33" fmla="*/ 391575 h 526574"/>
              <a:gd name="connsiteX34" fmla="*/ 564675 w 611100"/>
              <a:gd name="connsiteY34" fmla="*/ 385890 h 526574"/>
              <a:gd name="connsiteX35" fmla="*/ 554483 w 611100"/>
              <a:gd name="connsiteY35" fmla="*/ 398790 h 526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11100" h="526574">
                <a:moveTo>
                  <a:pt x="543233" y="112252"/>
                </a:moveTo>
                <a:cubicBezTo>
                  <a:pt x="546662" y="121918"/>
                  <a:pt x="548724" y="132016"/>
                  <a:pt x="549360" y="142253"/>
                </a:cubicBezTo>
                <a:lnTo>
                  <a:pt x="581100" y="142253"/>
                </a:lnTo>
                <a:lnTo>
                  <a:pt x="581100" y="316575"/>
                </a:lnTo>
                <a:cubicBezTo>
                  <a:pt x="581075" y="341417"/>
                  <a:pt x="560942" y="361550"/>
                  <a:pt x="536100" y="361575"/>
                </a:cubicBezTo>
                <a:lnTo>
                  <a:pt x="454943" y="361575"/>
                </a:lnTo>
                <a:lnTo>
                  <a:pt x="454125" y="451980"/>
                </a:lnTo>
                <a:cubicBezTo>
                  <a:pt x="453834" y="476645"/>
                  <a:pt x="433792" y="496507"/>
                  <a:pt x="409125" y="496575"/>
                </a:cubicBezTo>
                <a:lnTo>
                  <a:pt x="213600" y="496575"/>
                </a:lnTo>
                <a:lnTo>
                  <a:pt x="213600" y="142253"/>
                </a:lnTo>
                <a:lnTo>
                  <a:pt x="333975" y="142253"/>
                </a:lnTo>
                <a:cubicBezTo>
                  <a:pt x="324272" y="133015"/>
                  <a:pt x="315361" y="122980"/>
                  <a:pt x="307335" y="112252"/>
                </a:cubicBezTo>
                <a:lnTo>
                  <a:pt x="183600" y="112252"/>
                </a:lnTo>
                <a:lnTo>
                  <a:pt x="183600" y="439185"/>
                </a:lnTo>
                <a:lnTo>
                  <a:pt x="37200" y="396435"/>
                </a:lnTo>
                <a:lnTo>
                  <a:pt x="142050" y="37185"/>
                </a:lnTo>
                <a:lnTo>
                  <a:pt x="301275" y="83685"/>
                </a:lnTo>
                <a:lnTo>
                  <a:pt x="302985" y="80040"/>
                </a:lnTo>
                <a:cubicBezTo>
                  <a:pt x="306886" y="71805"/>
                  <a:pt x="311900" y="64146"/>
                  <a:pt x="317888" y="57277"/>
                </a:cubicBezTo>
                <a:lnTo>
                  <a:pt x="121657" y="0"/>
                </a:lnTo>
                <a:lnTo>
                  <a:pt x="0" y="416850"/>
                </a:lnTo>
                <a:lnTo>
                  <a:pt x="183600" y="470438"/>
                </a:lnTo>
                <a:lnTo>
                  <a:pt x="183600" y="526575"/>
                </a:lnTo>
                <a:lnTo>
                  <a:pt x="420105" y="526575"/>
                </a:lnTo>
                <a:cubicBezTo>
                  <a:pt x="455174" y="526511"/>
                  <a:pt x="488681" y="512067"/>
                  <a:pt x="512805" y="486615"/>
                </a:cubicBezTo>
                <a:lnTo>
                  <a:pt x="576293" y="419393"/>
                </a:lnTo>
                <a:cubicBezTo>
                  <a:pt x="598691" y="395753"/>
                  <a:pt x="611152" y="364411"/>
                  <a:pt x="611100" y="331845"/>
                </a:cubicBezTo>
                <a:lnTo>
                  <a:pt x="611100" y="112252"/>
                </a:lnTo>
                <a:close/>
                <a:moveTo>
                  <a:pt x="554483" y="398790"/>
                </a:moveTo>
                <a:lnTo>
                  <a:pt x="490988" y="466020"/>
                </a:lnTo>
                <a:cubicBezTo>
                  <a:pt x="487586" y="469558"/>
                  <a:pt x="483920" y="472833"/>
                  <a:pt x="480023" y="475815"/>
                </a:cubicBezTo>
                <a:cubicBezTo>
                  <a:pt x="482660" y="468233"/>
                  <a:pt x="484046" y="460271"/>
                  <a:pt x="484125" y="452242"/>
                </a:cubicBezTo>
                <a:lnTo>
                  <a:pt x="484680" y="391575"/>
                </a:lnTo>
                <a:lnTo>
                  <a:pt x="536100" y="391575"/>
                </a:lnTo>
                <a:cubicBezTo>
                  <a:pt x="545906" y="391576"/>
                  <a:pt x="555617" y="389645"/>
                  <a:pt x="564675" y="385890"/>
                </a:cubicBezTo>
                <a:cubicBezTo>
                  <a:pt x="561644" y="390467"/>
                  <a:pt x="558234" y="394782"/>
                  <a:pt x="554483" y="39879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7" name="图形 127" descr="百事贴 纯色填充">
            <a:extLst>
              <a:ext uri="{FF2B5EF4-FFF2-40B4-BE49-F238E27FC236}">
                <a16:creationId xmlns:a16="http://schemas.microsoft.com/office/drawing/2014/main" id="{5F62F0B9-0820-4E7F-822F-CBF72B1C5048}"/>
              </a:ext>
            </a:extLst>
          </p:cNvPr>
          <p:cNvSpPr/>
          <p:nvPr/>
        </p:nvSpPr>
        <p:spPr>
          <a:xfrm>
            <a:off x="10150327" y="5430620"/>
            <a:ext cx="236051" cy="300770"/>
          </a:xfrm>
          <a:custGeom>
            <a:avLst/>
            <a:gdLst>
              <a:gd name="connsiteX0" fmla="*/ 64005 w 236051"/>
              <a:gd name="connsiteY0" fmla="*/ 223507 h 300770"/>
              <a:gd name="connsiteX1" fmla="*/ 40508 w 236051"/>
              <a:gd name="connsiteY1" fmla="*/ 273697 h 300770"/>
              <a:gd name="connsiteX2" fmla="*/ 48991 w 236051"/>
              <a:gd name="connsiteY2" fmla="*/ 298820 h 300770"/>
              <a:gd name="connsiteX3" fmla="*/ 74114 w 236051"/>
              <a:gd name="connsiteY3" fmla="*/ 290337 h 300770"/>
              <a:gd name="connsiteX4" fmla="*/ 74460 w 236051"/>
              <a:gd name="connsiteY4" fmla="*/ 289597 h 300770"/>
              <a:gd name="connsiteX5" fmla="*/ 97973 w 236051"/>
              <a:gd name="connsiteY5" fmla="*/ 239414 h 300770"/>
              <a:gd name="connsiteX6" fmla="*/ 181973 w 236051"/>
              <a:gd name="connsiteY6" fmla="*/ 251909 h 300770"/>
              <a:gd name="connsiteX7" fmla="*/ 183008 w 236051"/>
              <a:gd name="connsiteY7" fmla="*/ 251849 h 300770"/>
              <a:gd name="connsiteX8" fmla="*/ 175508 w 236051"/>
              <a:gd name="connsiteY8" fmla="*/ 176347 h 300770"/>
              <a:gd name="connsiteX9" fmla="*/ 198420 w 236051"/>
              <a:gd name="connsiteY9" fmla="*/ 98714 h 300770"/>
              <a:gd name="connsiteX10" fmla="*/ 217538 w 236051"/>
              <a:gd name="connsiteY10" fmla="*/ 95797 h 300770"/>
              <a:gd name="connsiteX11" fmla="*/ 231090 w 236051"/>
              <a:gd name="connsiteY11" fmla="*/ 83549 h 300770"/>
              <a:gd name="connsiteX12" fmla="*/ 235530 w 236051"/>
              <a:gd name="connsiteY12" fmla="*/ 66367 h 300770"/>
              <a:gd name="connsiteX13" fmla="*/ 228608 w 236051"/>
              <a:gd name="connsiteY13" fmla="*/ 48367 h 300770"/>
              <a:gd name="connsiteX14" fmla="*/ 126758 w 236051"/>
              <a:gd name="connsiteY14" fmla="*/ 704 h 300770"/>
              <a:gd name="connsiteX15" fmla="*/ 108473 w 236051"/>
              <a:gd name="connsiteY15" fmla="*/ 6922 h 300770"/>
              <a:gd name="connsiteX16" fmla="*/ 98130 w 236051"/>
              <a:gd name="connsiteY16" fmla="*/ 21337 h 300770"/>
              <a:gd name="connsiteX17" fmla="*/ 97380 w 236051"/>
              <a:gd name="connsiteY17" fmla="*/ 39584 h 300770"/>
              <a:gd name="connsiteX18" fmla="*/ 107385 w 236051"/>
              <a:gd name="connsiteY18" fmla="*/ 56137 h 300770"/>
              <a:gd name="connsiteX19" fmla="*/ 62820 w 236051"/>
              <a:gd name="connsiteY19" fmla="*/ 123637 h 300770"/>
              <a:gd name="connsiteX20" fmla="*/ 0 w 236051"/>
              <a:gd name="connsiteY20" fmla="*/ 166199 h 300770"/>
              <a:gd name="connsiteX21" fmla="*/ 64005 w 236051"/>
              <a:gd name="connsiteY21" fmla="*/ 223507 h 30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6051" h="300770">
                <a:moveTo>
                  <a:pt x="64005" y="223507"/>
                </a:moveTo>
                <a:lnTo>
                  <a:pt x="40508" y="273697"/>
                </a:lnTo>
                <a:cubicBezTo>
                  <a:pt x="35912" y="282977"/>
                  <a:pt x="39710" y="294225"/>
                  <a:pt x="48991" y="298820"/>
                </a:cubicBezTo>
                <a:cubicBezTo>
                  <a:pt x="58271" y="303415"/>
                  <a:pt x="69518" y="299617"/>
                  <a:pt x="74114" y="290337"/>
                </a:cubicBezTo>
                <a:cubicBezTo>
                  <a:pt x="74234" y="290093"/>
                  <a:pt x="74350" y="289846"/>
                  <a:pt x="74460" y="289597"/>
                </a:cubicBezTo>
                <a:lnTo>
                  <a:pt x="97973" y="239414"/>
                </a:lnTo>
                <a:cubicBezTo>
                  <a:pt x="124836" y="249231"/>
                  <a:pt x="153415" y="253482"/>
                  <a:pt x="181973" y="251909"/>
                </a:cubicBezTo>
                <a:lnTo>
                  <a:pt x="183008" y="251849"/>
                </a:lnTo>
                <a:cubicBezTo>
                  <a:pt x="193677" y="227069"/>
                  <a:pt x="190844" y="198543"/>
                  <a:pt x="175508" y="176347"/>
                </a:cubicBezTo>
                <a:lnTo>
                  <a:pt x="198420" y="98714"/>
                </a:lnTo>
                <a:lnTo>
                  <a:pt x="217538" y="95797"/>
                </a:lnTo>
                <a:cubicBezTo>
                  <a:pt x="224100" y="94796"/>
                  <a:pt x="229433" y="89978"/>
                  <a:pt x="231090" y="83549"/>
                </a:cubicBezTo>
                <a:lnTo>
                  <a:pt x="235530" y="66367"/>
                </a:lnTo>
                <a:cubicBezTo>
                  <a:pt x="237288" y="59505"/>
                  <a:pt x="234511" y="52283"/>
                  <a:pt x="228608" y="48367"/>
                </a:cubicBezTo>
                <a:cubicBezTo>
                  <a:pt x="197141" y="27639"/>
                  <a:pt x="162833" y="11584"/>
                  <a:pt x="126758" y="704"/>
                </a:cubicBezTo>
                <a:cubicBezTo>
                  <a:pt x="119960" y="-1338"/>
                  <a:pt x="112616" y="1159"/>
                  <a:pt x="108473" y="6922"/>
                </a:cubicBezTo>
                <a:lnTo>
                  <a:pt x="98130" y="21337"/>
                </a:lnTo>
                <a:cubicBezTo>
                  <a:pt x="94253" y="26722"/>
                  <a:pt x="93959" y="33899"/>
                  <a:pt x="97380" y="39584"/>
                </a:cubicBezTo>
                <a:lnTo>
                  <a:pt x="107385" y="56137"/>
                </a:lnTo>
                <a:lnTo>
                  <a:pt x="62820" y="123637"/>
                </a:lnTo>
                <a:cubicBezTo>
                  <a:pt x="35948" y="126059"/>
                  <a:pt x="12213" y="142140"/>
                  <a:pt x="0" y="166199"/>
                </a:cubicBezTo>
                <a:cubicBezTo>
                  <a:pt x="17179" y="189489"/>
                  <a:pt x="38966" y="208997"/>
                  <a:pt x="64005" y="223507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8" name="图形 129" descr="清单演示文稿 纯色填充">
            <a:extLst>
              <a:ext uri="{FF2B5EF4-FFF2-40B4-BE49-F238E27FC236}">
                <a16:creationId xmlns:a16="http://schemas.microsoft.com/office/drawing/2014/main" id="{F8ED1E13-B51D-4868-B148-A2CD66625905}"/>
              </a:ext>
            </a:extLst>
          </p:cNvPr>
          <p:cNvSpPr/>
          <p:nvPr/>
        </p:nvSpPr>
        <p:spPr>
          <a:xfrm>
            <a:off x="10779512" y="5460627"/>
            <a:ext cx="570000" cy="562500"/>
          </a:xfrm>
          <a:custGeom>
            <a:avLst/>
            <a:gdLst>
              <a:gd name="connsiteX0" fmla="*/ 495000 w 570000"/>
              <a:gd name="connsiteY0" fmla="*/ 82500 h 562500"/>
              <a:gd name="connsiteX1" fmla="*/ 495000 w 570000"/>
              <a:gd name="connsiteY1" fmla="*/ 352500 h 562500"/>
              <a:gd name="connsiteX2" fmla="*/ 75000 w 570000"/>
              <a:gd name="connsiteY2" fmla="*/ 352500 h 562500"/>
              <a:gd name="connsiteX3" fmla="*/ 75000 w 570000"/>
              <a:gd name="connsiteY3" fmla="*/ 82500 h 562500"/>
              <a:gd name="connsiteX4" fmla="*/ 555000 w 570000"/>
              <a:gd name="connsiteY4" fmla="*/ 367500 h 562500"/>
              <a:gd name="connsiteX5" fmla="*/ 540000 w 570000"/>
              <a:gd name="connsiteY5" fmla="*/ 367500 h 562500"/>
              <a:gd name="connsiteX6" fmla="*/ 540000 w 570000"/>
              <a:gd name="connsiteY6" fmla="*/ 60000 h 562500"/>
              <a:gd name="connsiteX7" fmla="*/ 555000 w 570000"/>
              <a:gd name="connsiteY7" fmla="*/ 60000 h 562500"/>
              <a:gd name="connsiteX8" fmla="*/ 570000 w 570000"/>
              <a:gd name="connsiteY8" fmla="*/ 45000 h 562500"/>
              <a:gd name="connsiteX9" fmla="*/ 555000 w 570000"/>
              <a:gd name="connsiteY9" fmla="*/ 30000 h 562500"/>
              <a:gd name="connsiteX10" fmla="*/ 300000 w 570000"/>
              <a:gd name="connsiteY10" fmla="*/ 30000 h 562500"/>
              <a:gd name="connsiteX11" fmla="*/ 300000 w 570000"/>
              <a:gd name="connsiteY11" fmla="*/ 15000 h 562500"/>
              <a:gd name="connsiteX12" fmla="*/ 285000 w 570000"/>
              <a:gd name="connsiteY12" fmla="*/ 0 h 562500"/>
              <a:gd name="connsiteX13" fmla="*/ 270000 w 570000"/>
              <a:gd name="connsiteY13" fmla="*/ 15000 h 562500"/>
              <a:gd name="connsiteX14" fmla="*/ 270000 w 570000"/>
              <a:gd name="connsiteY14" fmla="*/ 30000 h 562500"/>
              <a:gd name="connsiteX15" fmla="*/ 15000 w 570000"/>
              <a:gd name="connsiteY15" fmla="*/ 30000 h 562500"/>
              <a:gd name="connsiteX16" fmla="*/ 0 w 570000"/>
              <a:gd name="connsiteY16" fmla="*/ 45000 h 562500"/>
              <a:gd name="connsiteX17" fmla="*/ 15000 w 570000"/>
              <a:gd name="connsiteY17" fmla="*/ 60000 h 562500"/>
              <a:gd name="connsiteX18" fmla="*/ 30000 w 570000"/>
              <a:gd name="connsiteY18" fmla="*/ 60000 h 562500"/>
              <a:gd name="connsiteX19" fmla="*/ 30000 w 570000"/>
              <a:gd name="connsiteY19" fmla="*/ 367500 h 562500"/>
              <a:gd name="connsiteX20" fmla="*/ 15000 w 570000"/>
              <a:gd name="connsiteY20" fmla="*/ 367500 h 562500"/>
              <a:gd name="connsiteX21" fmla="*/ 0 w 570000"/>
              <a:gd name="connsiteY21" fmla="*/ 382500 h 562500"/>
              <a:gd name="connsiteX22" fmla="*/ 15000 w 570000"/>
              <a:gd name="connsiteY22" fmla="*/ 397500 h 562500"/>
              <a:gd name="connsiteX23" fmla="*/ 244050 w 570000"/>
              <a:gd name="connsiteY23" fmla="*/ 397500 h 562500"/>
              <a:gd name="connsiteX24" fmla="*/ 128550 w 570000"/>
              <a:gd name="connsiteY24" fmla="*/ 513000 h 562500"/>
              <a:gd name="connsiteX25" fmla="*/ 128663 w 570000"/>
              <a:gd name="connsiteY25" fmla="*/ 534338 h 562500"/>
              <a:gd name="connsiteX26" fmla="*/ 150000 w 570000"/>
              <a:gd name="connsiteY26" fmla="*/ 534225 h 562500"/>
              <a:gd name="connsiteX27" fmla="*/ 270000 w 570000"/>
              <a:gd name="connsiteY27" fmla="*/ 414225 h 562500"/>
              <a:gd name="connsiteX28" fmla="*/ 270000 w 570000"/>
              <a:gd name="connsiteY28" fmla="*/ 547500 h 562500"/>
              <a:gd name="connsiteX29" fmla="*/ 285000 w 570000"/>
              <a:gd name="connsiteY29" fmla="*/ 562500 h 562500"/>
              <a:gd name="connsiteX30" fmla="*/ 300000 w 570000"/>
              <a:gd name="connsiteY30" fmla="*/ 547500 h 562500"/>
              <a:gd name="connsiteX31" fmla="*/ 300000 w 570000"/>
              <a:gd name="connsiteY31" fmla="*/ 414000 h 562500"/>
              <a:gd name="connsiteX32" fmla="*/ 420000 w 570000"/>
              <a:gd name="connsiteY32" fmla="*/ 534000 h 562500"/>
              <a:gd name="connsiteX33" fmla="*/ 441225 w 570000"/>
              <a:gd name="connsiteY33" fmla="*/ 534000 h 562500"/>
              <a:gd name="connsiteX34" fmla="*/ 441225 w 570000"/>
              <a:gd name="connsiteY34" fmla="*/ 512775 h 562500"/>
              <a:gd name="connsiteX35" fmla="*/ 325950 w 570000"/>
              <a:gd name="connsiteY35" fmla="*/ 397500 h 562500"/>
              <a:gd name="connsiteX36" fmla="*/ 555000 w 570000"/>
              <a:gd name="connsiteY36" fmla="*/ 397500 h 562500"/>
              <a:gd name="connsiteX37" fmla="*/ 570000 w 570000"/>
              <a:gd name="connsiteY37" fmla="*/ 382500 h 562500"/>
              <a:gd name="connsiteX38" fmla="*/ 555000 w 570000"/>
              <a:gd name="connsiteY38" fmla="*/ 367500 h 56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70000" h="562500">
                <a:moveTo>
                  <a:pt x="495000" y="82500"/>
                </a:moveTo>
                <a:lnTo>
                  <a:pt x="495000" y="352500"/>
                </a:lnTo>
                <a:lnTo>
                  <a:pt x="75000" y="352500"/>
                </a:lnTo>
                <a:lnTo>
                  <a:pt x="75000" y="82500"/>
                </a:lnTo>
                <a:close/>
                <a:moveTo>
                  <a:pt x="555000" y="367500"/>
                </a:moveTo>
                <a:lnTo>
                  <a:pt x="540000" y="367500"/>
                </a:lnTo>
                <a:lnTo>
                  <a:pt x="540000" y="60000"/>
                </a:lnTo>
                <a:lnTo>
                  <a:pt x="555000" y="60000"/>
                </a:lnTo>
                <a:cubicBezTo>
                  <a:pt x="563285" y="60000"/>
                  <a:pt x="570000" y="53285"/>
                  <a:pt x="570000" y="45000"/>
                </a:cubicBezTo>
                <a:cubicBezTo>
                  <a:pt x="570000" y="36716"/>
                  <a:pt x="563285" y="30000"/>
                  <a:pt x="555000" y="30000"/>
                </a:cubicBezTo>
                <a:lnTo>
                  <a:pt x="300000" y="30000"/>
                </a:lnTo>
                <a:lnTo>
                  <a:pt x="300000" y="15000"/>
                </a:lnTo>
                <a:cubicBezTo>
                  <a:pt x="300000" y="6716"/>
                  <a:pt x="293285" y="0"/>
                  <a:pt x="285000" y="0"/>
                </a:cubicBezTo>
                <a:cubicBezTo>
                  <a:pt x="276716" y="0"/>
                  <a:pt x="270000" y="6716"/>
                  <a:pt x="270000" y="15000"/>
                </a:cubicBezTo>
                <a:lnTo>
                  <a:pt x="270000" y="30000"/>
                </a:lnTo>
                <a:lnTo>
                  <a:pt x="15000" y="30000"/>
                </a:lnTo>
                <a:cubicBezTo>
                  <a:pt x="6716" y="30000"/>
                  <a:pt x="0" y="36716"/>
                  <a:pt x="0" y="45000"/>
                </a:cubicBezTo>
                <a:cubicBezTo>
                  <a:pt x="0" y="53285"/>
                  <a:pt x="6716" y="60000"/>
                  <a:pt x="15000" y="60000"/>
                </a:cubicBezTo>
                <a:lnTo>
                  <a:pt x="30000" y="60000"/>
                </a:lnTo>
                <a:lnTo>
                  <a:pt x="30000" y="367500"/>
                </a:lnTo>
                <a:lnTo>
                  <a:pt x="15000" y="367500"/>
                </a:lnTo>
                <a:cubicBezTo>
                  <a:pt x="6716" y="367500"/>
                  <a:pt x="0" y="374216"/>
                  <a:pt x="0" y="382500"/>
                </a:cubicBezTo>
                <a:cubicBezTo>
                  <a:pt x="0" y="390785"/>
                  <a:pt x="6716" y="397500"/>
                  <a:pt x="15000" y="397500"/>
                </a:cubicBezTo>
                <a:lnTo>
                  <a:pt x="244050" y="397500"/>
                </a:lnTo>
                <a:lnTo>
                  <a:pt x="128550" y="513000"/>
                </a:lnTo>
                <a:cubicBezTo>
                  <a:pt x="122689" y="518923"/>
                  <a:pt x="122739" y="528476"/>
                  <a:pt x="128663" y="534338"/>
                </a:cubicBezTo>
                <a:cubicBezTo>
                  <a:pt x="134586" y="540199"/>
                  <a:pt x="144139" y="540149"/>
                  <a:pt x="150000" y="534225"/>
                </a:cubicBezTo>
                <a:lnTo>
                  <a:pt x="270000" y="414225"/>
                </a:lnTo>
                <a:lnTo>
                  <a:pt x="270000" y="547500"/>
                </a:lnTo>
                <a:cubicBezTo>
                  <a:pt x="270000" y="555785"/>
                  <a:pt x="276716" y="562500"/>
                  <a:pt x="285000" y="562500"/>
                </a:cubicBezTo>
                <a:cubicBezTo>
                  <a:pt x="293285" y="562500"/>
                  <a:pt x="300000" y="555785"/>
                  <a:pt x="300000" y="547500"/>
                </a:cubicBezTo>
                <a:lnTo>
                  <a:pt x="300000" y="414000"/>
                </a:lnTo>
                <a:lnTo>
                  <a:pt x="420000" y="534000"/>
                </a:lnTo>
                <a:cubicBezTo>
                  <a:pt x="425861" y="539861"/>
                  <a:pt x="435364" y="539861"/>
                  <a:pt x="441225" y="534000"/>
                </a:cubicBezTo>
                <a:cubicBezTo>
                  <a:pt x="447086" y="528139"/>
                  <a:pt x="447086" y="518636"/>
                  <a:pt x="441225" y="512775"/>
                </a:cubicBezTo>
                <a:lnTo>
                  <a:pt x="325950" y="397500"/>
                </a:lnTo>
                <a:lnTo>
                  <a:pt x="555000" y="397500"/>
                </a:lnTo>
                <a:cubicBezTo>
                  <a:pt x="563285" y="397500"/>
                  <a:pt x="570000" y="390785"/>
                  <a:pt x="570000" y="382500"/>
                </a:cubicBezTo>
                <a:cubicBezTo>
                  <a:pt x="570000" y="374216"/>
                  <a:pt x="563285" y="367500"/>
                  <a:pt x="555000" y="367500"/>
                </a:cubicBez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9" name="图形 129" descr="清单演示文稿 纯色填充">
            <a:extLst>
              <a:ext uri="{FF2B5EF4-FFF2-40B4-BE49-F238E27FC236}">
                <a16:creationId xmlns:a16="http://schemas.microsoft.com/office/drawing/2014/main" id="{F8ED1E13-B51D-4868-B148-A2CD66625905}"/>
              </a:ext>
            </a:extLst>
          </p:cNvPr>
          <p:cNvSpPr/>
          <p:nvPr/>
        </p:nvSpPr>
        <p:spPr>
          <a:xfrm>
            <a:off x="11072012" y="5610627"/>
            <a:ext cx="127500" cy="30000"/>
          </a:xfrm>
          <a:custGeom>
            <a:avLst/>
            <a:gdLst>
              <a:gd name="connsiteX0" fmla="*/ 0 w 127500"/>
              <a:gd name="connsiteY0" fmla="*/ 0 h 30000"/>
              <a:gd name="connsiteX1" fmla="*/ 127500 w 127500"/>
              <a:gd name="connsiteY1" fmla="*/ 0 h 30000"/>
              <a:gd name="connsiteX2" fmla="*/ 127500 w 127500"/>
              <a:gd name="connsiteY2" fmla="*/ 30000 h 30000"/>
              <a:gd name="connsiteX3" fmla="*/ 0 w 127500"/>
              <a:gd name="connsiteY3" fmla="*/ 30000 h 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500" h="30000">
                <a:moveTo>
                  <a:pt x="0" y="0"/>
                </a:moveTo>
                <a:lnTo>
                  <a:pt x="127500" y="0"/>
                </a:lnTo>
                <a:lnTo>
                  <a:pt x="127500" y="3000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0" name="图形 129" descr="清单演示文稿 纯色填充">
            <a:extLst>
              <a:ext uri="{FF2B5EF4-FFF2-40B4-BE49-F238E27FC236}">
                <a16:creationId xmlns:a16="http://schemas.microsoft.com/office/drawing/2014/main" id="{F8ED1E13-B51D-4868-B148-A2CD66625905}"/>
              </a:ext>
            </a:extLst>
          </p:cNvPr>
          <p:cNvSpPr/>
          <p:nvPr/>
        </p:nvSpPr>
        <p:spPr>
          <a:xfrm>
            <a:off x="10914512" y="5579126"/>
            <a:ext cx="110999" cy="91500"/>
          </a:xfrm>
          <a:custGeom>
            <a:avLst/>
            <a:gdLst>
              <a:gd name="connsiteX0" fmla="*/ 111000 w 110999"/>
              <a:gd name="connsiteY0" fmla="*/ 21000 h 91500"/>
              <a:gd name="connsiteX1" fmla="*/ 90000 w 110999"/>
              <a:gd name="connsiteY1" fmla="*/ 0 h 91500"/>
              <a:gd name="connsiteX2" fmla="*/ 40500 w 110999"/>
              <a:gd name="connsiteY2" fmla="*/ 49500 h 91500"/>
              <a:gd name="connsiteX3" fmla="*/ 21000 w 110999"/>
              <a:gd name="connsiteY3" fmla="*/ 30000 h 91500"/>
              <a:gd name="connsiteX4" fmla="*/ 0 w 110999"/>
              <a:gd name="connsiteY4" fmla="*/ 51000 h 91500"/>
              <a:gd name="connsiteX5" fmla="*/ 40500 w 110999"/>
              <a:gd name="connsiteY5" fmla="*/ 91500 h 91500"/>
              <a:gd name="connsiteX6" fmla="*/ 111000 w 110999"/>
              <a:gd name="connsiteY6" fmla="*/ 21000 h 9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99" h="91500">
                <a:moveTo>
                  <a:pt x="111000" y="21000"/>
                </a:moveTo>
                <a:lnTo>
                  <a:pt x="90000" y="0"/>
                </a:lnTo>
                <a:lnTo>
                  <a:pt x="40500" y="49500"/>
                </a:lnTo>
                <a:lnTo>
                  <a:pt x="21000" y="30000"/>
                </a:lnTo>
                <a:lnTo>
                  <a:pt x="0" y="51000"/>
                </a:lnTo>
                <a:lnTo>
                  <a:pt x="40500" y="91500"/>
                </a:lnTo>
                <a:lnTo>
                  <a:pt x="111000" y="21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1" name="图形 129" descr="清单演示文稿 纯色填充">
            <a:extLst>
              <a:ext uri="{FF2B5EF4-FFF2-40B4-BE49-F238E27FC236}">
                <a16:creationId xmlns:a16="http://schemas.microsoft.com/office/drawing/2014/main" id="{F8ED1E13-B51D-4868-B148-A2CD66625905}"/>
              </a:ext>
            </a:extLst>
          </p:cNvPr>
          <p:cNvSpPr/>
          <p:nvPr/>
        </p:nvSpPr>
        <p:spPr>
          <a:xfrm>
            <a:off x="11072012" y="5708127"/>
            <a:ext cx="127500" cy="30000"/>
          </a:xfrm>
          <a:custGeom>
            <a:avLst/>
            <a:gdLst>
              <a:gd name="connsiteX0" fmla="*/ 0 w 127500"/>
              <a:gd name="connsiteY0" fmla="*/ 0 h 30000"/>
              <a:gd name="connsiteX1" fmla="*/ 127500 w 127500"/>
              <a:gd name="connsiteY1" fmla="*/ 0 h 30000"/>
              <a:gd name="connsiteX2" fmla="*/ 127500 w 127500"/>
              <a:gd name="connsiteY2" fmla="*/ 30000 h 30000"/>
              <a:gd name="connsiteX3" fmla="*/ 0 w 127500"/>
              <a:gd name="connsiteY3" fmla="*/ 30000 h 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500" h="30000">
                <a:moveTo>
                  <a:pt x="0" y="0"/>
                </a:moveTo>
                <a:lnTo>
                  <a:pt x="127500" y="0"/>
                </a:lnTo>
                <a:lnTo>
                  <a:pt x="127500" y="30000"/>
                </a:lnTo>
                <a:lnTo>
                  <a:pt x="0" y="30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2" name="图形 129" descr="清单演示文稿 纯色填充">
            <a:extLst>
              <a:ext uri="{FF2B5EF4-FFF2-40B4-BE49-F238E27FC236}">
                <a16:creationId xmlns:a16="http://schemas.microsoft.com/office/drawing/2014/main" id="{F8ED1E13-B51D-4868-B148-A2CD66625905}"/>
              </a:ext>
            </a:extLst>
          </p:cNvPr>
          <p:cNvSpPr/>
          <p:nvPr/>
        </p:nvSpPr>
        <p:spPr>
          <a:xfrm>
            <a:off x="10914512" y="5676626"/>
            <a:ext cx="110999" cy="91500"/>
          </a:xfrm>
          <a:custGeom>
            <a:avLst/>
            <a:gdLst>
              <a:gd name="connsiteX0" fmla="*/ 111000 w 110999"/>
              <a:gd name="connsiteY0" fmla="*/ 21000 h 91500"/>
              <a:gd name="connsiteX1" fmla="*/ 90000 w 110999"/>
              <a:gd name="connsiteY1" fmla="*/ 0 h 91500"/>
              <a:gd name="connsiteX2" fmla="*/ 40500 w 110999"/>
              <a:gd name="connsiteY2" fmla="*/ 49500 h 91500"/>
              <a:gd name="connsiteX3" fmla="*/ 21000 w 110999"/>
              <a:gd name="connsiteY3" fmla="*/ 30000 h 91500"/>
              <a:gd name="connsiteX4" fmla="*/ 0 w 110999"/>
              <a:gd name="connsiteY4" fmla="*/ 51000 h 91500"/>
              <a:gd name="connsiteX5" fmla="*/ 40500 w 110999"/>
              <a:gd name="connsiteY5" fmla="*/ 91500 h 91500"/>
              <a:gd name="connsiteX6" fmla="*/ 111000 w 110999"/>
              <a:gd name="connsiteY6" fmla="*/ 21000 h 9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99" h="91500">
                <a:moveTo>
                  <a:pt x="111000" y="21000"/>
                </a:moveTo>
                <a:lnTo>
                  <a:pt x="90000" y="0"/>
                </a:lnTo>
                <a:lnTo>
                  <a:pt x="40500" y="49500"/>
                </a:lnTo>
                <a:lnTo>
                  <a:pt x="21000" y="30000"/>
                </a:lnTo>
                <a:lnTo>
                  <a:pt x="0" y="51000"/>
                </a:lnTo>
                <a:lnTo>
                  <a:pt x="40500" y="91500"/>
                </a:lnTo>
                <a:lnTo>
                  <a:pt x="111000" y="21000"/>
                </a:lnTo>
                <a:close/>
              </a:path>
            </a:pathLst>
          </a:custGeom>
          <a:solidFill>
            <a:srgbClr val="000000"/>
          </a:solidFill>
          <a:ln w="744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108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使用技巧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EB73B1F-2AB6-4270-B83D-10CF35033724}"/>
              </a:ext>
            </a:extLst>
          </p:cNvPr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5692F15-E799-4BB7-9FF9-5EAA78F908F6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0060B7-E763-49D7-B01C-39837C7A9C4D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BF16A6F-E11F-451E-856A-0728C1631F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E6D2B6E-84F6-4A3D-B333-7603E799FD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D2A2215-57AC-4DE3-B3CD-DFCF67214EC9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46FE8DB-935B-4A9F-9E33-EAAB99007F63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1D02D59-4A68-4C02-8EF2-479B0A6E83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207E4BB-B7CE-4BE7-B7A5-EE4FF1D3B2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4509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使用技巧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E43A3C7-6400-4E60-8FD3-5E1A7AEC3989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5CD237C-21FE-4D18-B6ED-0DBF80596DD4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F589EE9-9112-4960-8646-B7C52C82C7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C170EBB-727F-4471-83E8-152D370305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AC60D62-E773-485A-A639-5CB60E651E3A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5E88B26-47BA-4A63-81B3-01F0ECF2BFE5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7071458-CB4C-4D73-9F5D-259CA9FE447A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678EB68-714A-4186-93BD-E720D8FFFE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05546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hlinkClick r:id="rId2"/>
            <a:extLst>
              <a:ext uri="{FF2B5EF4-FFF2-40B4-BE49-F238E27FC236}">
                <a16:creationId xmlns:a16="http://schemas.microsoft.com/office/drawing/2014/main" id="{E238B77F-2DAC-4542-A03E-57A2CDD007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772" y="3155370"/>
            <a:ext cx="4104456" cy="54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74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服务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35A08261-CD64-43DA-A4E5-C250DBF38920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1F973E54-EC4C-4C45-898A-8A57980B3416}"/>
              </a:ext>
            </a:extLst>
          </p:cNvPr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图片包含 纵横字谜, 文字&#10;&#10;已生成极高可信度的说明">
            <a:extLst>
              <a:ext uri="{FF2B5EF4-FFF2-40B4-BE49-F238E27FC236}">
                <a16:creationId xmlns:a16="http://schemas.microsoft.com/office/drawing/2014/main" id="{1948853A-52B7-42C0-988C-3ED6F01066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22455A7-50AF-4D99-900F-B36A626BEB69}"/>
              </a:ext>
            </a:extLst>
          </p:cNvPr>
          <p:cNvSpPr txBox="1"/>
          <p:nvPr userDrawn="1"/>
        </p:nvSpPr>
        <p:spPr>
          <a:xfrm>
            <a:off x="5239657" y="1594259"/>
            <a:ext cx="6429829" cy="3549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免费下载更多</a:t>
            </a:r>
            <a:endParaRPr lang="en-US" altLang="zh-CN" sz="36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微软官方</a:t>
            </a:r>
            <a:r>
              <a:rPr lang="en-US" altLang="zh-CN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PPT</a:t>
            </a:r>
            <a:r>
              <a:rPr lang="zh-CN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模板</a:t>
            </a:r>
            <a:endParaRPr lang="en-US" altLang="zh-CN" sz="36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0" name="图片 9">
            <a:hlinkClick r:id="rId3"/>
            <a:extLst>
              <a:ext uri="{FF2B5EF4-FFF2-40B4-BE49-F238E27FC236}">
                <a16:creationId xmlns:a16="http://schemas.microsoft.com/office/drawing/2014/main" id="{AC1DF982-E78C-4CAA-8824-81165012A5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79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微软黑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charset="-122"/>
              <a:ea typeface="微软雅黑" charset="-122"/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charset="-122"/>
              <a:ea typeface="微软雅黑" charset="-122"/>
            </a:endParaRPr>
          </a:p>
        </p:txBody>
      </p:sp>
      <p:sp>
        <p:nvSpPr>
          <p:cNvPr id="9" name="矩形: 圆角 8"/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charset="-122"/>
              <a:ea typeface="微软雅黑" charset="-122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charset="-122"/>
                <a:ea typeface="微软雅黑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>
              <a:latin typeface="微软雅黑" charset="-122"/>
              <a:ea typeface="微软雅黑" charset="-122"/>
              <a:cs typeface="+mn-ea"/>
              <a:sym typeface="+mn-lt"/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/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charset="-122"/>
              <a:ea typeface="微软雅黑" charset="-122"/>
            </a:endParaRPr>
          </a:p>
        </p:txBody>
      </p:sp>
      <p:sp>
        <p:nvSpPr>
          <p:cNvPr id="17" name="文本框 16"/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OneDrive</a:t>
            </a: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文档 」</a:t>
            </a:r>
            <a:endParaRPr lang="en-US" sz="20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AI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识图 」</a:t>
            </a: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16" y="1726788"/>
            <a:ext cx="2743200" cy="2743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2" y="1726788"/>
            <a:ext cx="2743200" cy="2743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20" y="172678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64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bg>
      <p:bgPr>
        <a:gradFill>
          <a:gsLst>
            <a:gs pos="38000">
              <a:schemeClr val="accent1"/>
            </a:gs>
            <a:gs pos="99000">
              <a:schemeClr val="accent2"/>
            </a:gs>
            <a:gs pos="0">
              <a:schemeClr val="accent1">
                <a:alpha val="70000"/>
              </a:schemeClr>
            </a:gs>
            <a:gs pos="85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9FC35CF0-4D6F-4C71-990D-EDAAE92EFE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011" t="21898" r="7665" b="11791"/>
          <a:stretch/>
        </p:blipFill>
        <p:spPr>
          <a:xfrm>
            <a:off x="0" y="1"/>
            <a:ext cx="12204333" cy="684234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40C61BE-1210-44B5-B56F-C4D49F1339BB}"/>
              </a:ext>
            </a:extLst>
          </p:cNvPr>
          <p:cNvSpPr/>
          <p:nvPr userDrawn="1"/>
        </p:nvSpPr>
        <p:spPr>
          <a:xfrm>
            <a:off x="2063552" y="1935882"/>
            <a:ext cx="2880000" cy="223907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文本占位符 15">
            <a:extLst>
              <a:ext uri="{FF2B5EF4-FFF2-40B4-BE49-F238E27FC236}">
                <a16:creationId xmlns:a16="http://schemas.microsoft.com/office/drawing/2014/main" id="{94383991-7DEC-479A-A4FB-B17F47204F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51878" y="2128682"/>
            <a:ext cx="2836033" cy="2239074"/>
          </a:xfrm>
          <a:prstGeom prst="rect">
            <a:avLst/>
          </a:prstGeom>
          <a:solidFill>
            <a:schemeClr val="accent2"/>
          </a:solidFill>
        </p:spPr>
        <p:txBody>
          <a:bodyPr wrap="square" anchor="ctr" anchorCtr="1">
            <a:spAutoFit/>
          </a:bodyPr>
          <a:lstStyle>
            <a:lvl1pPr marL="0" indent="0" algn="ctr">
              <a:buNone/>
              <a:defRPr sz="15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17" name="文本占位符 15">
            <a:extLst>
              <a:ext uri="{FF2B5EF4-FFF2-40B4-BE49-F238E27FC236}">
                <a16:creationId xmlns:a16="http://schemas.microsoft.com/office/drawing/2014/main" id="{B57CA915-53D0-45AE-BB48-9FEAFFBCB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21921" y="3308850"/>
            <a:ext cx="6538952" cy="84023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添加标题内容</a:t>
            </a:r>
          </a:p>
        </p:txBody>
      </p:sp>
      <p:sp>
        <p:nvSpPr>
          <p:cNvPr id="19" name="等腰三角形 18">
            <a:extLst>
              <a:ext uri="{FF2B5EF4-FFF2-40B4-BE49-F238E27FC236}">
                <a16:creationId xmlns:a16="http://schemas.microsoft.com/office/drawing/2014/main" id="{8B1E0360-5BEA-4331-B4EE-63DF318B6BC8}"/>
              </a:ext>
            </a:extLst>
          </p:cNvPr>
          <p:cNvSpPr/>
          <p:nvPr userDrawn="1"/>
        </p:nvSpPr>
        <p:spPr>
          <a:xfrm>
            <a:off x="96385" y="2842067"/>
            <a:ext cx="1319095" cy="4119561"/>
          </a:xfrm>
          <a:prstGeom prst="triangle">
            <a:avLst>
              <a:gd name="adj" fmla="val 55822"/>
            </a:avLst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等腰三角形 19">
            <a:extLst>
              <a:ext uri="{FF2B5EF4-FFF2-40B4-BE49-F238E27FC236}">
                <a16:creationId xmlns:a16="http://schemas.microsoft.com/office/drawing/2014/main" id="{138A8221-5401-4B7E-B940-D86E1E67148B}"/>
              </a:ext>
            </a:extLst>
          </p:cNvPr>
          <p:cNvSpPr/>
          <p:nvPr userDrawn="1"/>
        </p:nvSpPr>
        <p:spPr>
          <a:xfrm>
            <a:off x="11200355" y="4367756"/>
            <a:ext cx="991645" cy="2593872"/>
          </a:xfrm>
          <a:prstGeom prst="triangle">
            <a:avLst>
              <a:gd name="adj" fmla="val 55822"/>
            </a:avLst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等腰三角形 20">
            <a:extLst>
              <a:ext uri="{FF2B5EF4-FFF2-40B4-BE49-F238E27FC236}">
                <a16:creationId xmlns:a16="http://schemas.microsoft.com/office/drawing/2014/main" id="{8545A6E7-3FB6-4F57-9D97-8F9FF52E822B}"/>
              </a:ext>
            </a:extLst>
          </p:cNvPr>
          <p:cNvSpPr/>
          <p:nvPr userDrawn="1"/>
        </p:nvSpPr>
        <p:spPr>
          <a:xfrm>
            <a:off x="-370715" y="4005290"/>
            <a:ext cx="1226208" cy="3670499"/>
          </a:xfrm>
          <a:prstGeom prst="triangle">
            <a:avLst>
              <a:gd name="adj" fmla="val 55822"/>
            </a:avLst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等腰三角形 21">
            <a:extLst>
              <a:ext uri="{FF2B5EF4-FFF2-40B4-BE49-F238E27FC236}">
                <a16:creationId xmlns:a16="http://schemas.microsoft.com/office/drawing/2014/main" id="{6D88D757-AB82-480C-93D0-939ACD88732F}"/>
              </a:ext>
            </a:extLst>
          </p:cNvPr>
          <p:cNvSpPr/>
          <p:nvPr userDrawn="1"/>
        </p:nvSpPr>
        <p:spPr>
          <a:xfrm>
            <a:off x="10769228" y="5445224"/>
            <a:ext cx="991645" cy="2593872"/>
          </a:xfrm>
          <a:prstGeom prst="triangle">
            <a:avLst>
              <a:gd name="adj" fmla="val 55822"/>
            </a:avLst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等腰三角形 22">
            <a:extLst>
              <a:ext uri="{FF2B5EF4-FFF2-40B4-BE49-F238E27FC236}">
                <a16:creationId xmlns:a16="http://schemas.microsoft.com/office/drawing/2014/main" id="{C362B5A7-8770-4949-85EF-44DD09270AFA}"/>
              </a:ext>
            </a:extLst>
          </p:cNvPr>
          <p:cNvSpPr/>
          <p:nvPr userDrawn="1"/>
        </p:nvSpPr>
        <p:spPr>
          <a:xfrm>
            <a:off x="989503" y="3462223"/>
            <a:ext cx="1407631" cy="4213566"/>
          </a:xfrm>
          <a:prstGeom prst="triangle">
            <a:avLst>
              <a:gd name="adj" fmla="val 55822"/>
            </a:avLst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AD21C995-BC7E-4A69-8C1C-50243844A2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69718" y="2460334"/>
            <a:ext cx="2638130" cy="118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74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占位符 15">
            <a:extLst>
              <a:ext uri="{FF2B5EF4-FFF2-40B4-BE49-F238E27FC236}">
                <a16:creationId xmlns:a16="http://schemas.microsoft.com/office/drawing/2014/main" id="{7C9B52EF-2A1F-4B65-8DD7-43EE4A294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003" y="520434"/>
            <a:ext cx="4872981" cy="5355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添加标题内容</a:t>
            </a:r>
          </a:p>
        </p:txBody>
      </p:sp>
      <p:sp>
        <p:nvSpPr>
          <p:cNvPr id="37" name="等腰三角形 36">
            <a:extLst>
              <a:ext uri="{FF2B5EF4-FFF2-40B4-BE49-F238E27FC236}">
                <a16:creationId xmlns:a16="http://schemas.microsoft.com/office/drawing/2014/main" id="{D3D96CBF-C83B-49DA-B449-2D610A683334}"/>
              </a:ext>
            </a:extLst>
          </p:cNvPr>
          <p:cNvSpPr/>
          <p:nvPr userDrawn="1"/>
        </p:nvSpPr>
        <p:spPr>
          <a:xfrm rot="10800000">
            <a:off x="720138" y="-16832"/>
            <a:ext cx="571504" cy="1168469"/>
          </a:xfrm>
          <a:prstGeom prst="triangle">
            <a:avLst>
              <a:gd name="adj" fmla="val 53919"/>
            </a:avLst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等腰三角形 37">
            <a:extLst>
              <a:ext uri="{FF2B5EF4-FFF2-40B4-BE49-F238E27FC236}">
                <a16:creationId xmlns:a16="http://schemas.microsoft.com/office/drawing/2014/main" id="{B06638AA-B98E-4128-AEFE-249E66A4EDFF}"/>
              </a:ext>
            </a:extLst>
          </p:cNvPr>
          <p:cNvSpPr/>
          <p:nvPr userDrawn="1"/>
        </p:nvSpPr>
        <p:spPr>
          <a:xfrm rot="10800000">
            <a:off x="329535" y="-16832"/>
            <a:ext cx="571504" cy="1087304"/>
          </a:xfrm>
          <a:prstGeom prst="triangl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877E7E58-B439-42BE-9E5E-FBCCF32602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6279" y="184026"/>
            <a:ext cx="2638130" cy="1184690"/>
          </a:xfrm>
          <a:prstGeom prst="rect">
            <a:avLst/>
          </a:prstGeom>
        </p:spPr>
      </p:pic>
      <p:sp>
        <p:nvSpPr>
          <p:cNvPr id="9" name="等腰三角形 8">
            <a:extLst>
              <a:ext uri="{FF2B5EF4-FFF2-40B4-BE49-F238E27FC236}">
                <a16:creationId xmlns:a16="http://schemas.microsoft.com/office/drawing/2014/main" id="{CFE92248-66F1-4F92-8C3D-1EF989C0B831}"/>
              </a:ext>
            </a:extLst>
          </p:cNvPr>
          <p:cNvSpPr/>
          <p:nvPr userDrawn="1"/>
        </p:nvSpPr>
        <p:spPr>
          <a:xfrm rot="10800000">
            <a:off x="-1" y="-16832"/>
            <a:ext cx="615286" cy="140618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441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BA01C2BE-42B4-4111-810F-9F08983F8FC9}"/>
              </a:ext>
            </a:extLst>
          </p:cNvPr>
          <p:cNvSpPr/>
          <p:nvPr userDrawn="1"/>
        </p:nvSpPr>
        <p:spPr>
          <a:xfrm>
            <a:off x="7464152" y="1772816"/>
            <a:ext cx="4727848" cy="5085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877E7E58-B439-42BE-9E5E-FBCCF32602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6279" y="184026"/>
            <a:ext cx="2638130" cy="1184690"/>
          </a:xfrm>
          <a:prstGeom prst="rect">
            <a:avLst/>
          </a:prstGeom>
        </p:spPr>
      </p:pic>
      <p:sp>
        <p:nvSpPr>
          <p:cNvPr id="14" name="文本占位符 15">
            <a:extLst>
              <a:ext uri="{FF2B5EF4-FFF2-40B4-BE49-F238E27FC236}">
                <a16:creationId xmlns:a16="http://schemas.microsoft.com/office/drawing/2014/main" id="{BC9E000C-D8CC-47F2-8A81-1A6F8B3AE3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003" y="520434"/>
            <a:ext cx="4872981" cy="5355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添加标题内容</a:t>
            </a:r>
          </a:p>
        </p:txBody>
      </p:sp>
      <p:sp>
        <p:nvSpPr>
          <p:cNvPr id="17" name="等腰三角形 16">
            <a:extLst>
              <a:ext uri="{FF2B5EF4-FFF2-40B4-BE49-F238E27FC236}">
                <a16:creationId xmlns:a16="http://schemas.microsoft.com/office/drawing/2014/main" id="{1D28F7C9-D994-4660-B8D2-DA1115BA5BFC}"/>
              </a:ext>
            </a:extLst>
          </p:cNvPr>
          <p:cNvSpPr/>
          <p:nvPr userDrawn="1"/>
        </p:nvSpPr>
        <p:spPr>
          <a:xfrm rot="10800000">
            <a:off x="720138" y="-16832"/>
            <a:ext cx="571504" cy="1168469"/>
          </a:xfrm>
          <a:prstGeom prst="triangle">
            <a:avLst>
              <a:gd name="adj" fmla="val 53919"/>
            </a:avLst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等腰三角形 17">
            <a:extLst>
              <a:ext uri="{FF2B5EF4-FFF2-40B4-BE49-F238E27FC236}">
                <a16:creationId xmlns:a16="http://schemas.microsoft.com/office/drawing/2014/main" id="{2B6821A6-2419-4913-9A6E-38F7ADAD01D6}"/>
              </a:ext>
            </a:extLst>
          </p:cNvPr>
          <p:cNvSpPr/>
          <p:nvPr userDrawn="1"/>
        </p:nvSpPr>
        <p:spPr>
          <a:xfrm rot="10800000">
            <a:off x="329535" y="-16832"/>
            <a:ext cx="571504" cy="1087304"/>
          </a:xfrm>
          <a:prstGeom prst="triangl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等腰三角形 10">
            <a:extLst>
              <a:ext uri="{FF2B5EF4-FFF2-40B4-BE49-F238E27FC236}">
                <a16:creationId xmlns:a16="http://schemas.microsoft.com/office/drawing/2014/main" id="{2794C41E-F98D-434A-87DE-C975123DB8DF}"/>
              </a:ext>
            </a:extLst>
          </p:cNvPr>
          <p:cNvSpPr/>
          <p:nvPr userDrawn="1"/>
        </p:nvSpPr>
        <p:spPr>
          <a:xfrm rot="10800000">
            <a:off x="-1" y="-16832"/>
            <a:ext cx="615286" cy="140618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图片占位符 4">
            <a:extLst>
              <a:ext uri="{FF2B5EF4-FFF2-40B4-BE49-F238E27FC236}">
                <a16:creationId xmlns:a16="http://schemas.microsoft.com/office/drawing/2014/main" id="{71C78418-E46B-4001-A037-2699C9F539D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4032" y="1163594"/>
            <a:ext cx="5400000" cy="5407014"/>
          </a:xfrm>
          <a:prstGeom prst="rect">
            <a:avLst/>
          </a:prstGeom>
          <a:ln w="12700">
            <a:noFill/>
          </a:ln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703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占位符 15">
            <a:extLst>
              <a:ext uri="{FF2B5EF4-FFF2-40B4-BE49-F238E27FC236}">
                <a16:creationId xmlns:a16="http://schemas.microsoft.com/office/drawing/2014/main" id="{7C9B52EF-2A1F-4B65-8DD7-43EE4A294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003" y="520434"/>
            <a:ext cx="4872981" cy="5355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添加标题内容</a:t>
            </a:r>
          </a:p>
        </p:txBody>
      </p:sp>
      <p:sp>
        <p:nvSpPr>
          <p:cNvPr id="37" name="等腰三角形 36">
            <a:extLst>
              <a:ext uri="{FF2B5EF4-FFF2-40B4-BE49-F238E27FC236}">
                <a16:creationId xmlns:a16="http://schemas.microsoft.com/office/drawing/2014/main" id="{D3D96CBF-C83B-49DA-B449-2D610A683334}"/>
              </a:ext>
            </a:extLst>
          </p:cNvPr>
          <p:cNvSpPr/>
          <p:nvPr userDrawn="1"/>
        </p:nvSpPr>
        <p:spPr>
          <a:xfrm rot="10800000">
            <a:off x="720138" y="-16832"/>
            <a:ext cx="571504" cy="1168469"/>
          </a:xfrm>
          <a:prstGeom prst="triangle">
            <a:avLst>
              <a:gd name="adj" fmla="val 53919"/>
            </a:avLst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等腰三角形 37">
            <a:extLst>
              <a:ext uri="{FF2B5EF4-FFF2-40B4-BE49-F238E27FC236}">
                <a16:creationId xmlns:a16="http://schemas.microsoft.com/office/drawing/2014/main" id="{B06638AA-B98E-4128-AEFE-249E66A4EDFF}"/>
              </a:ext>
            </a:extLst>
          </p:cNvPr>
          <p:cNvSpPr/>
          <p:nvPr userDrawn="1"/>
        </p:nvSpPr>
        <p:spPr>
          <a:xfrm rot="10800000">
            <a:off x="329535" y="-16832"/>
            <a:ext cx="571504" cy="1087304"/>
          </a:xfrm>
          <a:prstGeom prst="triangl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图片占位符 2">
            <a:extLst>
              <a:ext uri="{FF2B5EF4-FFF2-40B4-BE49-F238E27FC236}">
                <a16:creationId xmlns:a16="http://schemas.microsoft.com/office/drawing/2014/main" id="{73E4F5BC-5AC7-455F-94BF-E4E1880C8EEC}"/>
              </a:ext>
            </a:extLst>
          </p:cNvPr>
          <p:cNvSpPr>
            <a:spLocks noGrp="1"/>
          </p:cNvSpPr>
          <p:nvPr userDrawn="1">
            <p:ph type="pic" idx="1"/>
          </p:nvPr>
        </p:nvSpPr>
        <p:spPr>
          <a:xfrm>
            <a:off x="6096001" y="0"/>
            <a:ext cx="60833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877E7E58-B439-42BE-9E5E-FBCCF32602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6279" y="184026"/>
            <a:ext cx="2638130" cy="1184690"/>
          </a:xfrm>
          <a:prstGeom prst="rect">
            <a:avLst/>
          </a:prstGeom>
        </p:spPr>
      </p:pic>
      <p:sp>
        <p:nvSpPr>
          <p:cNvPr id="10" name="等腰三角形 9">
            <a:extLst>
              <a:ext uri="{FF2B5EF4-FFF2-40B4-BE49-F238E27FC236}">
                <a16:creationId xmlns:a16="http://schemas.microsoft.com/office/drawing/2014/main" id="{C6217DFC-4728-4D03-9A0E-4AE7ABBA91CA}"/>
              </a:ext>
            </a:extLst>
          </p:cNvPr>
          <p:cNvSpPr/>
          <p:nvPr userDrawn="1"/>
        </p:nvSpPr>
        <p:spPr>
          <a:xfrm rot="10800000">
            <a:off x="-1" y="-16832"/>
            <a:ext cx="615286" cy="140618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622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2">
            <a:extLst>
              <a:ext uri="{FF2B5EF4-FFF2-40B4-BE49-F238E27FC236}">
                <a16:creationId xmlns:a16="http://schemas.microsoft.com/office/drawing/2014/main" id="{73E4F5BC-5AC7-455F-94BF-E4E1880C8E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102667" y="2142328"/>
            <a:ext cx="2714353" cy="1885947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24" name="文本占位符 15">
            <a:extLst>
              <a:ext uri="{FF2B5EF4-FFF2-40B4-BE49-F238E27FC236}">
                <a16:creationId xmlns:a16="http://schemas.microsoft.com/office/drawing/2014/main" id="{7C9B52EF-2A1F-4B65-8DD7-43EE4A294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003" y="520434"/>
            <a:ext cx="4872981" cy="5355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l">
              <a:buNone/>
              <a:defRPr sz="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添加标题内容</a:t>
            </a:r>
          </a:p>
        </p:txBody>
      </p:sp>
      <p:sp>
        <p:nvSpPr>
          <p:cNvPr id="37" name="等腰三角形 36">
            <a:extLst>
              <a:ext uri="{FF2B5EF4-FFF2-40B4-BE49-F238E27FC236}">
                <a16:creationId xmlns:a16="http://schemas.microsoft.com/office/drawing/2014/main" id="{D3D96CBF-C83B-49DA-B449-2D610A683334}"/>
              </a:ext>
            </a:extLst>
          </p:cNvPr>
          <p:cNvSpPr/>
          <p:nvPr userDrawn="1"/>
        </p:nvSpPr>
        <p:spPr>
          <a:xfrm rot="10800000">
            <a:off x="720138" y="-16832"/>
            <a:ext cx="571504" cy="1168469"/>
          </a:xfrm>
          <a:prstGeom prst="triangle">
            <a:avLst>
              <a:gd name="adj" fmla="val 53919"/>
            </a:avLst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等腰三角形 37">
            <a:extLst>
              <a:ext uri="{FF2B5EF4-FFF2-40B4-BE49-F238E27FC236}">
                <a16:creationId xmlns:a16="http://schemas.microsoft.com/office/drawing/2014/main" id="{B06638AA-B98E-4128-AEFE-249E66A4EDFF}"/>
              </a:ext>
            </a:extLst>
          </p:cNvPr>
          <p:cNvSpPr/>
          <p:nvPr userDrawn="1"/>
        </p:nvSpPr>
        <p:spPr>
          <a:xfrm rot="10800000">
            <a:off x="329535" y="-16832"/>
            <a:ext cx="571504" cy="1087304"/>
          </a:xfrm>
          <a:prstGeom prst="triangl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877E7E58-B439-42BE-9E5E-FBCCF32602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6279" y="184026"/>
            <a:ext cx="2638130" cy="1184690"/>
          </a:xfrm>
          <a:prstGeom prst="rect">
            <a:avLst/>
          </a:prstGeom>
        </p:spPr>
      </p:pic>
      <p:sp>
        <p:nvSpPr>
          <p:cNvPr id="16" name="图片占位符 2">
            <a:extLst>
              <a:ext uri="{FF2B5EF4-FFF2-40B4-BE49-F238E27FC236}">
                <a16:creationId xmlns:a16="http://schemas.microsoft.com/office/drawing/2014/main" id="{2B7DE2D9-7CC7-4B0E-8B3A-10CF024E8395}"/>
              </a:ext>
            </a:extLst>
          </p:cNvPr>
          <p:cNvSpPr>
            <a:spLocks noGrp="1"/>
          </p:cNvSpPr>
          <p:nvPr userDrawn="1">
            <p:ph type="pic" idx="17"/>
          </p:nvPr>
        </p:nvSpPr>
        <p:spPr>
          <a:xfrm>
            <a:off x="4752629" y="2142328"/>
            <a:ext cx="2714353" cy="1885947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19" name="图片占位符 2">
            <a:extLst>
              <a:ext uri="{FF2B5EF4-FFF2-40B4-BE49-F238E27FC236}">
                <a16:creationId xmlns:a16="http://schemas.microsoft.com/office/drawing/2014/main" id="{1A57BB73-248F-4964-9A56-900D2BE223BC}"/>
              </a:ext>
            </a:extLst>
          </p:cNvPr>
          <p:cNvSpPr>
            <a:spLocks noGrp="1"/>
          </p:cNvSpPr>
          <p:nvPr userDrawn="1">
            <p:ph type="pic" idx="19"/>
          </p:nvPr>
        </p:nvSpPr>
        <p:spPr>
          <a:xfrm>
            <a:off x="8402591" y="2142328"/>
            <a:ext cx="2714353" cy="1885947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12" name="等腰三角形 11">
            <a:extLst>
              <a:ext uri="{FF2B5EF4-FFF2-40B4-BE49-F238E27FC236}">
                <a16:creationId xmlns:a16="http://schemas.microsoft.com/office/drawing/2014/main" id="{2839BB1D-B4DA-42DB-AE7B-824C69F46DC0}"/>
              </a:ext>
            </a:extLst>
          </p:cNvPr>
          <p:cNvSpPr/>
          <p:nvPr userDrawn="1"/>
        </p:nvSpPr>
        <p:spPr>
          <a:xfrm rot="10800000">
            <a:off x="-1" y="-16832"/>
            <a:ext cx="615286" cy="140618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425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尾页">
    <p:bg>
      <p:bgPr>
        <a:gradFill>
          <a:gsLst>
            <a:gs pos="46000">
              <a:schemeClr val="accent1"/>
            </a:gs>
            <a:gs pos="99000">
              <a:schemeClr val="accent2"/>
            </a:gs>
            <a:gs pos="0">
              <a:schemeClr val="accent1">
                <a:alpha val="70000"/>
              </a:schemeClr>
            </a:gs>
            <a:gs pos="85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7477254-170A-45F0-BC90-2AC045FD33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011" t="21898" r="7665" b="11791"/>
          <a:stretch/>
        </p:blipFill>
        <p:spPr>
          <a:xfrm>
            <a:off x="0" y="1"/>
            <a:ext cx="12204333" cy="684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70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655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840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4" r:id="rId3"/>
    <p:sldLayoutId id="2147483672" r:id="rId4"/>
    <p:sldLayoutId id="2147483678" r:id="rId5"/>
    <p:sldLayoutId id="2147483680" r:id="rId6"/>
    <p:sldLayoutId id="2147483681" r:id="rId7"/>
    <p:sldLayoutId id="2147483655" r:id="rId8"/>
    <p:sldLayoutId id="214748369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05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4" r:id="rId6"/>
    <p:sldLayoutId id="2147483705" r:id="rId7"/>
    <p:sldLayoutId id="2147483706" r:id="rId8"/>
    <p:sldLayoutId id="214748370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481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84" r:id="rId3"/>
    <p:sldLayoutId id="2147483677" r:id="rId4"/>
    <p:sldLayoutId id="2147483685" r:id="rId5"/>
    <p:sldLayoutId id="2147483686" r:id="rId6"/>
    <p:sldLayoutId id="214748370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212290F9-17F6-4D63-9727-F8CD99D04863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tabLst>
                <a:tab pos="2687638" algn="l"/>
              </a:tabLst>
            </a:pP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新教师入职</a:t>
            </a:r>
            <a:r>
              <a:rPr kumimoji="1" lang="zh-CN" altLang="en-US" sz="5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培训通用模板</a:t>
            </a:r>
            <a:endParaRPr kumimoji="1" lang="en-US" altLang="zh-CN" sz="5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BC0D1A21-83D6-45A4-A813-A268CCB6CB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 wrap="none"/>
          <a:lstStyle/>
          <a:p>
            <a:r>
              <a:rPr kumimoji="1" lang="en-US" altLang="zh-CN" dirty="0">
                <a:ea typeface="Microsoft YaHei" panose="020B0503020204020204" pitchFamily="34" charset="-122"/>
              </a:rPr>
              <a:t>PRESENTED BY </a:t>
            </a:r>
            <a:r>
              <a:rPr kumimoji="1" lang="en-US" altLang="zh-CN" dirty="0" err="1">
                <a:ea typeface="Microsoft YaHei" panose="020B0503020204020204" pitchFamily="34" charset="-122"/>
              </a:rPr>
              <a:t>OfficePLUS</a:t>
            </a:r>
            <a:endParaRPr kumimoji="1" lang="zh-CN" altLang="en-US" dirty="0">
              <a:ea typeface="Microsoft YaHei" panose="020B0503020204020204" pitchFamily="34" charset="-122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2420581-0578-4DA6-BE12-AF4876EBD0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none"/>
          <a:lstStyle/>
          <a:p>
            <a:pPr algn="ctr"/>
            <a:r>
              <a:rPr lang="zh-CN" altLang="en-US" dirty="0"/>
              <a:t>入职培训</a:t>
            </a:r>
            <a:r>
              <a:rPr lang="en-US" altLang="zh-CN" dirty="0"/>
              <a:t>/</a:t>
            </a:r>
            <a:r>
              <a:rPr lang="zh-CN" altLang="en-US" dirty="0"/>
              <a:t>技能培训</a:t>
            </a:r>
            <a:r>
              <a:rPr lang="en-US" altLang="zh-CN" dirty="0"/>
              <a:t>/</a:t>
            </a:r>
            <a:r>
              <a:rPr lang="zh-CN" altLang="en-US" dirty="0"/>
              <a:t>学校教学</a:t>
            </a:r>
            <a:r>
              <a:rPr lang="en-US" altLang="zh-CN" dirty="0"/>
              <a:t>/</a:t>
            </a:r>
            <a:r>
              <a:rPr lang="zh-CN" altLang="en-US" dirty="0"/>
              <a:t>述职报告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1019FFD-0052-4440-8F30-0D137E559E85}"/>
              </a:ext>
            </a:extLst>
          </p:cNvPr>
          <p:cNvSpPr txBox="1"/>
          <p:nvPr/>
        </p:nvSpPr>
        <p:spPr>
          <a:xfrm>
            <a:off x="4769820" y="731499"/>
            <a:ext cx="67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solidFill>
                  <a:schemeClr val="accent1">
                    <a:lumMod val="20000"/>
                    <a:lumOff val="80000"/>
                    <a:alpha val="10000"/>
                  </a:schemeClr>
                </a:solidFill>
                <a:latin typeface="+mj-lt"/>
              </a:rPr>
              <a:t>Microsoft</a:t>
            </a:r>
            <a:endParaRPr lang="zh-CN" altLang="en-US" sz="9600" dirty="0">
              <a:solidFill>
                <a:schemeClr val="accent1">
                  <a:lumMod val="20000"/>
                  <a:lumOff val="80000"/>
                  <a:alpha val="10000"/>
                </a:schemeClr>
              </a:solidFill>
              <a:latin typeface="+mj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EA11CAC-0F96-463E-8B7F-C1C767BD2C3B}"/>
              </a:ext>
            </a:extLst>
          </p:cNvPr>
          <p:cNvSpPr txBox="1"/>
          <p:nvPr/>
        </p:nvSpPr>
        <p:spPr>
          <a:xfrm>
            <a:off x="893502" y="4676193"/>
            <a:ext cx="67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solidFill>
                  <a:schemeClr val="accent1">
                    <a:lumMod val="20000"/>
                    <a:lumOff val="80000"/>
                    <a:alpha val="8000"/>
                  </a:schemeClr>
                </a:solidFill>
                <a:latin typeface="+mj-lt"/>
              </a:rPr>
              <a:t>Microsoft</a:t>
            </a:r>
            <a:endParaRPr lang="zh-CN" altLang="en-US" sz="9600" dirty="0">
              <a:solidFill>
                <a:schemeClr val="accent1">
                  <a:lumMod val="20000"/>
                  <a:lumOff val="80000"/>
                  <a:alpha val="8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3456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97939F6-C521-4469-A397-A9002743CBB7}"/>
              </a:ext>
            </a:extLst>
          </p:cNvPr>
          <p:cNvSpPr/>
          <p:nvPr/>
        </p:nvSpPr>
        <p:spPr>
          <a:xfrm>
            <a:off x="0" y="1576171"/>
            <a:ext cx="12192000" cy="4373109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31778AA-25A5-4B81-B29E-54A64733FC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/>
              <a:t>教师应具有的素养</a:t>
            </a:r>
            <a:endParaRPr lang="zh-CN" altLang="en-US" dirty="0"/>
          </a:p>
        </p:txBody>
      </p:sp>
      <p:sp>
        <p:nvSpPr>
          <p:cNvPr id="10" name="等腰三角形 9">
            <a:extLst>
              <a:ext uri="{FF2B5EF4-FFF2-40B4-BE49-F238E27FC236}">
                <a16:creationId xmlns:a16="http://schemas.microsoft.com/office/drawing/2014/main" id="{44936D67-90E2-4A5F-979E-1E5D8DF0CDCB}"/>
              </a:ext>
            </a:extLst>
          </p:cNvPr>
          <p:cNvSpPr/>
          <p:nvPr/>
        </p:nvSpPr>
        <p:spPr>
          <a:xfrm>
            <a:off x="11017057" y="1895784"/>
            <a:ext cx="1415773" cy="499388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等腰三角形 10">
            <a:extLst>
              <a:ext uri="{FF2B5EF4-FFF2-40B4-BE49-F238E27FC236}">
                <a16:creationId xmlns:a16="http://schemas.microsoft.com/office/drawing/2014/main" id="{D2C76A14-F4CB-49F8-920C-FCF75154E8C1}"/>
              </a:ext>
            </a:extLst>
          </p:cNvPr>
          <p:cNvSpPr/>
          <p:nvPr/>
        </p:nvSpPr>
        <p:spPr>
          <a:xfrm>
            <a:off x="-155858" y="3783170"/>
            <a:ext cx="1139823" cy="3074830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占位符 7">
            <a:extLst>
              <a:ext uri="{FF2B5EF4-FFF2-40B4-BE49-F238E27FC236}">
                <a16:creationId xmlns:a16="http://schemas.microsoft.com/office/drawing/2014/main" id="{136D164F-875E-41D3-8C99-4E5E993EDA34}"/>
              </a:ext>
            </a:extLst>
          </p:cNvPr>
          <p:cNvSpPr txBox="1">
            <a:spLocks/>
          </p:cNvSpPr>
          <p:nvPr/>
        </p:nvSpPr>
        <p:spPr>
          <a:xfrm>
            <a:off x="6651536" y="2132867"/>
            <a:ext cx="3610284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0"/>
              <a:t>教师应向“创造型</a:t>
            </a:r>
            <a:r>
              <a:rPr lang="en-US" altLang="zh-CN" sz="2000" b="0"/>
              <a:t>"</a:t>
            </a:r>
            <a:r>
              <a:rPr lang="zh-CN" altLang="en-US" sz="2000" b="0"/>
              <a:t>的方向发展</a:t>
            </a:r>
            <a:endParaRPr lang="zh-CN" altLang="en-US" sz="2000" b="0" dirty="0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97085D8B-D4D7-4A16-B952-D9A2B073E240}"/>
              </a:ext>
            </a:extLst>
          </p:cNvPr>
          <p:cNvSpPr>
            <a:spLocks noChangeAspect="1"/>
          </p:cNvSpPr>
          <p:nvPr/>
        </p:nvSpPr>
        <p:spPr>
          <a:xfrm>
            <a:off x="6338012" y="2132856"/>
            <a:ext cx="360000" cy="36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+mj-lt"/>
              </a:rPr>
              <a:t>1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27" name="文本占位符 7">
            <a:extLst>
              <a:ext uri="{FF2B5EF4-FFF2-40B4-BE49-F238E27FC236}">
                <a16:creationId xmlns:a16="http://schemas.microsoft.com/office/drawing/2014/main" id="{77459A2E-3900-4429-8B5D-0453D8B295ED}"/>
              </a:ext>
            </a:extLst>
          </p:cNvPr>
          <p:cNvSpPr txBox="1">
            <a:spLocks/>
          </p:cNvSpPr>
          <p:nvPr/>
        </p:nvSpPr>
        <p:spPr>
          <a:xfrm>
            <a:off x="6651536" y="2716134"/>
            <a:ext cx="3518912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0"/>
              <a:t>教师要有良好的课堂教学素质</a:t>
            </a:r>
            <a:endParaRPr lang="zh-CN" altLang="en-US" sz="2000" b="0" dirty="0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308E130F-0DC3-4FE4-A2EE-AF99C664A55A}"/>
              </a:ext>
            </a:extLst>
          </p:cNvPr>
          <p:cNvSpPr>
            <a:spLocks noChangeAspect="1"/>
          </p:cNvSpPr>
          <p:nvPr/>
        </p:nvSpPr>
        <p:spPr>
          <a:xfrm>
            <a:off x="6338012" y="2716123"/>
            <a:ext cx="360000" cy="36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+mj-lt"/>
              </a:rPr>
              <a:t>2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30" name="文本占位符 7">
            <a:extLst>
              <a:ext uri="{FF2B5EF4-FFF2-40B4-BE49-F238E27FC236}">
                <a16:creationId xmlns:a16="http://schemas.microsoft.com/office/drawing/2014/main" id="{37C8C2DD-3C9D-42CF-940D-F075B1025E77}"/>
              </a:ext>
            </a:extLst>
          </p:cNvPr>
          <p:cNvSpPr txBox="1">
            <a:spLocks/>
          </p:cNvSpPr>
          <p:nvPr/>
        </p:nvSpPr>
        <p:spPr>
          <a:xfrm>
            <a:off x="6651536" y="3299401"/>
            <a:ext cx="4031873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0"/>
              <a:t>教师要具有较渊博的文化科学知识</a:t>
            </a:r>
            <a:endParaRPr lang="zh-CN" altLang="en-US" sz="2000" b="0" dirty="0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CE353041-192A-4A4A-9B42-B9D749BA7441}"/>
              </a:ext>
            </a:extLst>
          </p:cNvPr>
          <p:cNvSpPr>
            <a:spLocks noChangeAspect="1"/>
          </p:cNvSpPr>
          <p:nvPr/>
        </p:nvSpPr>
        <p:spPr>
          <a:xfrm>
            <a:off x="6338012" y="3299390"/>
            <a:ext cx="360000" cy="36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+mj-lt"/>
              </a:rPr>
              <a:t>3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33" name="文本占位符 7">
            <a:extLst>
              <a:ext uri="{FF2B5EF4-FFF2-40B4-BE49-F238E27FC236}">
                <a16:creationId xmlns:a16="http://schemas.microsoft.com/office/drawing/2014/main" id="{0C2EADF0-B4A8-49AC-96D5-2D8304A469AD}"/>
              </a:ext>
            </a:extLst>
          </p:cNvPr>
          <p:cNvSpPr txBox="1">
            <a:spLocks/>
          </p:cNvSpPr>
          <p:nvPr/>
        </p:nvSpPr>
        <p:spPr>
          <a:xfrm>
            <a:off x="6651536" y="3882668"/>
            <a:ext cx="4801314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0"/>
              <a:t>教师要学习教育科学理论，掌握教育规律</a:t>
            </a:r>
            <a:endParaRPr lang="zh-CN" altLang="en-US" sz="2000" b="0" dirty="0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36482F46-0A9C-4EF6-A165-0CBC4280C06D}"/>
              </a:ext>
            </a:extLst>
          </p:cNvPr>
          <p:cNvSpPr>
            <a:spLocks noChangeAspect="1"/>
          </p:cNvSpPr>
          <p:nvPr/>
        </p:nvSpPr>
        <p:spPr>
          <a:xfrm>
            <a:off x="6338012" y="3882657"/>
            <a:ext cx="360000" cy="36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+mj-lt"/>
              </a:rPr>
              <a:t>4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36" name="文本占位符 7">
            <a:extLst>
              <a:ext uri="{FF2B5EF4-FFF2-40B4-BE49-F238E27FC236}">
                <a16:creationId xmlns:a16="http://schemas.microsoft.com/office/drawing/2014/main" id="{A6075377-3CD5-4EDA-996E-08E8C949390B}"/>
              </a:ext>
            </a:extLst>
          </p:cNvPr>
          <p:cNvSpPr txBox="1">
            <a:spLocks/>
          </p:cNvSpPr>
          <p:nvPr/>
        </p:nvSpPr>
        <p:spPr>
          <a:xfrm>
            <a:off x="6651536" y="4465935"/>
            <a:ext cx="5057795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0"/>
              <a:t>教师要具有吸收科学信息和更新知识的能力</a:t>
            </a:r>
            <a:endParaRPr lang="zh-CN" altLang="en-US" sz="2000" b="0" dirty="0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8DA6A889-6472-47B1-92A7-E95623145D4B}"/>
              </a:ext>
            </a:extLst>
          </p:cNvPr>
          <p:cNvSpPr>
            <a:spLocks noChangeAspect="1"/>
          </p:cNvSpPr>
          <p:nvPr/>
        </p:nvSpPr>
        <p:spPr>
          <a:xfrm>
            <a:off x="6338012" y="4465924"/>
            <a:ext cx="360000" cy="36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+mj-lt"/>
              </a:rPr>
              <a:t>5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42" name="等腰三角形 41">
            <a:extLst>
              <a:ext uri="{FF2B5EF4-FFF2-40B4-BE49-F238E27FC236}">
                <a16:creationId xmlns:a16="http://schemas.microsoft.com/office/drawing/2014/main" id="{75022F71-E188-453D-B759-FE83C63EFBC5}"/>
              </a:ext>
            </a:extLst>
          </p:cNvPr>
          <p:cNvSpPr/>
          <p:nvPr/>
        </p:nvSpPr>
        <p:spPr>
          <a:xfrm>
            <a:off x="330384" y="3783170"/>
            <a:ext cx="1139823" cy="3074830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等腰三角形 42">
            <a:extLst>
              <a:ext uri="{FF2B5EF4-FFF2-40B4-BE49-F238E27FC236}">
                <a16:creationId xmlns:a16="http://schemas.microsoft.com/office/drawing/2014/main" id="{D963F4BB-502E-4AA5-9C7C-20A60F16F760}"/>
              </a:ext>
            </a:extLst>
          </p:cNvPr>
          <p:cNvSpPr/>
          <p:nvPr/>
        </p:nvSpPr>
        <p:spPr>
          <a:xfrm>
            <a:off x="10632504" y="1484784"/>
            <a:ext cx="1641299" cy="540488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9" name="图片占位符 6">
            <a:extLst>
              <a:ext uri="{FF2B5EF4-FFF2-40B4-BE49-F238E27FC236}">
                <a16:creationId xmlns:a16="http://schemas.microsoft.com/office/drawing/2014/main" id="{83A1A8E8-2222-4F30-90AF-89E8A8146C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r="3828"/>
          <a:stretch/>
        </p:blipFill>
        <p:spPr>
          <a:xfrm>
            <a:off x="-16543" y="1576171"/>
            <a:ext cx="5983871" cy="4373109"/>
          </a:xfrm>
          <a:prstGeom prst="rect">
            <a:avLst/>
          </a:prstGeom>
        </p:spPr>
      </p:pic>
      <p:sp>
        <p:nvSpPr>
          <p:cNvPr id="20" name="文本占位符 7">
            <a:extLst>
              <a:ext uri="{FF2B5EF4-FFF2-40B4-BE49-F238E27FC236}">
                <a16:creationId xmlns:a16="http://schemas.microsoft.com/office/drawing/2014/main" id="{96F30F6E-4D73-4C4C-99DC-3D5A73681E70}"/>
              </a:ext>
            </a:extLst>
          </p:cNvPr>
          <p:cNvSpPr txBox="1">
            <a:spLocks/>
          </p:cNvSpPr>
          <p:nvPr/>
        </p:nvSpPr>
        <p:spPr>
          <a:xfrm>
            <a:off x="6633957" y="5039708"/>
            <a:ext cx="5057795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0"/>
              <a:t>教师要具有高尚的思想品德，热爱教育事业</a:t>
            </a:r>
            <a:endParaRPr lang="zh-CN" altLang="en-US" sz="2000" b="0" dirty="0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D9B7E685-CE22-4EB3-A04C-B99192D73CA6}"/>
              </a:ext>
            </a:extLst>
          </p:cNvPr>
          <p:cNvSpPr>
            <a:spLocks noChangeAspect="1"/>
          </p:cNvSpPr>
          <p:nvPr/>
        </p:nvSpPr>
        <p:spPr>
          <a:xfrm>
            <a:off x="6320433" y="5039697"/>
            <a:ext cx="360000" cy="36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+mj-lt"/>
              </a:rPr>
              <a:t>6</a:t>
            </a:r>
            <a:endParaRPr lang="zh-CN" alt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163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等腰三角形 26">
            <a:extLst>
              <a:ext uri="{FF2B5EF4-FFF2-40B4-BE49-F238E27FC236}">
                <a16:creationId xmlns:a16="http://schemas.microsoft.com/office/drawing/2014/main" id="{AD078007-0E0B-4144-A019-812560A2CA8D}"/>
              </a:ext>
            </a:extLst>
          </p:cNvPr>
          <p:cNvSpPr/>
          <p:nvPr/>
        </p:nvSpPr>
        <p:spPr>
          <a:xfrm>
            <a:off x="0" y="2065782"/>
            <a:ext cx="1589460" cy="4819602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等腰三角形 36">
            <a:extLst>
              <a:ext uri="{FF2B5EF4-FFF2-40B4-BE49-F238E27FC236}">
                <a16:creationId xmlns:a16="http://schemas.microsoft.com/office/drawing/2014/main" id="{839D31AD-7050-40C3-8FFA-692CEB74F468}"/>
              </a:ext>
            </a:extLst>
          </p:cNvPr>
          <p:cNvSpPr/>
          <p:nvPr/>
        </p:nvSpPr>
        <p:spPr>
          <a:xfrm>
            <a:off x="1112372" y="4293096"/>
            <a:ext cx="854913" cy="2592288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75660C-2C7E-4A26-8144-FF490906C7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教师应具有的素养</a:t>
            </a:r>
          </a:p>
        </p:txBody>
      </p:sp>
      <p:sp>
        <p:nvSpPr>
          <p:cNvPr id="25" name="等腰三角形 24">
            <a:extLst>
              <a:ext uri="{FF2B5EF4-FFF2-40B4-BE49-F238E27FC236}">
                <a16:creationId xmlns:a16="http://schemas.microsoft.com/office/drawing/2014/main" id="{A5A15E44-2808-4069-9DBD-FE340D51374B}"/>
              </a:ext>
            </a:extLst>
          </p:cNvPr>
          <p:cNvSpPr/>
          <p:nvPr/>
        </p:nvSpPr>
        <p:spPr>
          <a:xfrm>
            <a:off x="10568628" y="3140968"/>
            <a:ext cx="916238" cy="3738760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等腰三角形 25">
            <a:extLst>
              <a:ext uri="{FF2B5EF4-FFF2-40B4-BE49-F238E27FC236}">
                <a16:creationId xmlns:a16="http://schemas.microsoft.com/office/drawing/2014/main" id="{4242046C-42C1-40A3-8D6D-BBEF0C72DD0C}"/>
              </a:ext>
            </a:extLst>
          </p:cNvPr>
          <p:cNvSpPr/>
          <p:nvPr/>
        </p:nvSpPr>
        <p:spPr>
          <a:xfrm>
            <a:off x="11318291" y="2038398"/>
            <a:ext cx="1304972" cy="4819602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1113C42-9467-4DA0-B7F8-E70D43CA40E9}"/>
              </a:ext>
            </a:extLst>
          </p:cNvPr>
          <p:cNvSpPr/>
          <p:nvPr/>
        </p:nvSpPr>
        <p:spPr>
          <a:xfrm>
            <a:off x="4987189" y="4462636"/>
            <a:ext cx="5695818" cy="753864"/>
          </a:xfrm>
          <a:prstGeom prst="rect">
            <a:avLst/>
          </a:prstGeom>
          <a:noFill/>
          <a:ln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教育机智能帮助教师缓解课堂的尴尬，并更好地掌握课堂节奏、调节气氛。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584550E6-8E93-4E05-94C4-BF3448DDA2A2}"/>
              </a:ext>
            </a:extLst>
          </p:cNvPr>
          <p:cNvSpPr/>
          <p:nvPr/>
        </p:nvSpPr>
        <p:spPr>
          <a:xfrm>
            <a:off x="4987189" y="1921295"/>
            <a:ext cx="5695818" cy="753864"/>
          </a:xfrm>
          <a:prstGeom prst="rect">
            <a:avLst/>
          </a:prstGeom>
          <a:noFill/>
          <a:ln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建立良好的教师与学生关系，教师和家长的关系以及同事之间的关系。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C0067B7A-CC05-485B-9A84-C5DF0F59B980}"/>
              </a:ext>
            </a:extLst>
          </p:cNvPr>
          <p:cNvSpPr/>
          <p:nvPr/>
        </p:nvSpPr>
        <p:spPr>
          <a:xfrm>
            <a:off x="4987189" y="2772686"/>
            <a:ext cx="5695818" cy="753864"/>
          </a:xfrm>
          <a:prstGeom prst="rect">
            <a:avLst/>
          </a:prstGeom>
          <a:noFill/>
          <a:ln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提升教师人格魅力需要提高专业知识、教学技能、拓宽知识面，关爱学生，具有高尚的品德。</a:t>
            </a:r>
          </a:p>
        </p:txBody>
      </p:sp>
      <p:graphicFrame>
        <p:nvGraphicFramePr>
          <p:cNvPr id="32" name="图示 31">
            <a:extLst>
              <a:ext uri="{FF2B5EF4-FFF2-40B4-BE49-F238E27FC236}">
                <a16:creationId xmlns:a16="http://schemas.microsoft.com/office/drawing/2014/main" id="{D26C48D9-BE46-4782-BDA1-4673AD314B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9323226"/>
              </p:ext>
            </p:extLst>
          </p:nvPr>
        </p:nvGraphicFramePr>
        <p:xfrm>
          <a:off x="883092" y="1700808"/>
          <a:ext cx="4352261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5" name="矩形 34">
            <a:extLst>
              <a:ext uri="{FF2B5EF4-FFF2-40B4-BE49-F238E27FC236}">
                <a16:creationId xmlns:a16="http://schemas.microsoft.com/office/drawing/2014/main" id="{7FCA5E5E-3C28-4CF6-B456-35DEB480D17E}"/>
              </a:ext>
            </a:extLst>
          </p:cNvPr>
          <p:cNvSpPr/>
          <p:nvPr/>
        </p:nvSpPr>
        <p:spPr>
          <a:xfrm>
            <a:off x="4987189" y="3611245"/>
            <a:ext cx="5695818" cy="753864"/>
          </a:xfrm>
          <a:prstGeom prst="rect">
            <a:avLst/>
          </a:prstGeom>
          <a:noFill/>
          <a:ln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教师需要改变单一的传统教学方式，需要站在学生的角度思考。</a:t>
            </a:r>
          </a:p>
        </p:txBody>
      </p:sp>
    </p:spTree>
    <p:extLst>
      <p:ext uri="{BB962C8B-B14F-4D97-AF65-F5344CB8AC3E}">
        <p14:creationId xmlns:p14="http://schemas.microsoft.com/office/powerpoint/2010/main" val="961686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E2E6254-31AA-4B20-9B08-925B8DDE3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教师应具备“三心”</a:t>
            </a: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58D700E0-D5B3-4CEA-A09D-3C395A4AD617}"/>
              </a:ext>
            </a:extLst>
          </p:cNvPr>
          <p:cNvSpPr>
            <a:spLocks/>
          </p:cNvSpPr>
          <p:nvPr/>
        </p:nvSpPr>
        <p:spPr>
          <a:xfrm rot="5402881">
            <a:off x="1483230" y="2224467"/>
            <a:ext cx="866552" cy="866552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9D207F9B-F746-4C82-B5FF-3C717B01D0BA}"/>
              </a:ext>
            </a:extLst>
          </p:cNvPr>
          <p:cNvSpPr/>
          <p:nvPr/>
        </p:nvSpPr>
        <p:spPr>
          <a:xfrm rot="5402881">
            <a:off x="1568213" y="2309451"/>
            <a:ext cx="696585" cy="6965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9" name="文本占位符 7">
            <a:extLst>
              <a:ext uri="{FF2B5EF4-FFF2-40B4-BE49-F238E27FC236}">
                <a16:creationId xmlns:a16="http://schemas.microsoft.com/office/drawing/2014/main" id="{207BE8EE-0B29-4B56-BBDF-6C2367734536}"/>
              </a:ext>
            </a:extLst>
          </p:cNvPr>
          <p:cNvSpPr txBox="1">
            <a:spLocks/>
          </p:cNvSpPr>
          <p:nvPr/>
        </p:nvSpPr>
        <p:spPr>
          <a:xfrm>
            <a:off x="2340003" y="2105156"/>
            <a:ext cx="697627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爱心</a:t>
            </a:r>
          </a:p>
        </p:txBody>
      </p:sp>
      <p:sp>
        <p:nvSpPr>
          <p:cNvPr id="60" name="文本占位符 7">
            <a:extLst>
              <a:ext uri="{FF2B5EF4-FFF2-40B4-BE49-F238E27FC236}">
                <a16:creationId xmlns:a16="http://schemas.microsoft.com/office/drawing/2014/main" id="{9BDC00DC-7D41-4B3C-9FBB-F4A190C89E37}"/>
              </a:ext>
            </a:extLst>
          </p:cNvPr>
          <p:cNvSpPr txBox="1">
            <a:spLocks/>
          </p:cNvSpPr>
          <p:nvPr/>
        </p:nvSpPr>
        <p:spPr>
          <a:xfrm>
            <a:off x="2340002" y="2383625"/>
            <a:ext cx="1864263" cy="70089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对学生的关爱之心是学生成长的基础</a:t>
            </a:r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A9A37A3D-C263-4C9F-851B-3B90519890E0}"/>
              </a:ext>
            </a:extLst>
          </p:cNvPr>
          <p:cNvSpPr>
            <a:spLocks/>
          </p:cNvSpPr>
          <p:nvPr/>
        </p:nvSpPr>
        <p:spPr>
          <a:xfrm rot="5402881">
            <a:off x="4837574" y="2232405"/>
            <a:ext cx="866552" cy="866552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CCC4CA95-F62F-431A-95B3-5AA313D55B1B}"/>
              </a:ext>
            </a:extLst>
          </p:cNvPr>
          <p:cNvSpPr/>
          <p:nvPr/>
        </p:nvSpPr>
        <p:spPr>
          <a:xfrm rot="5402881">
            <a:off x="4922557" y="2317389"/>
            <a:ext cx="696585" cy="6965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8" name="文本占位符 7">
            <a:extLst>
              <a:ext uri="{FF2B5EF4-FFF2-40B4-BE49-F238E27FC236}">
                <a16:creationId xmlns:a16="http://schemas.microsoft.com/office/drawing/2014/main" id="{94D57FA9-33D7-4FCC-A228-90FD4450B26A}"/>
              </a:ext>
            </a:extLst>
          </p:cNvPr>
          <p:cNvSpPr txBox="1">
            <a:spLocks/>
          </p:cNvSpPr>
          <p:nvPr/>
        </p:nvSpPr>
        <p:spPr>
          <a:xfrm>
            <a:off x="5694347" y="2113094"/>
            <a:ext cx="697627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耐心</a:t>
            </a:r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085A784D-EC8C-4974-82C9-CE8CBEA8E784}"/>
              </a:ext>
            </a:extLst>
          </p:cNvPr>
          <p:cNvSpPr>
            <a:spLocks/>
          </p:cNvSpPr>
          <p:nvPr/>
        </p:nvSpPr>
        <p:spPr>
          <a:xfrm rot="5402881">
            <a:off x="8191555" y="2257666"/>
            <a:ext cx="866552" cy="866552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8FC2D255-254D-44A0-9E66-F4C6B298AD05}"/>
              </a:ext>
            </a:extLst>
          </p:cNvPr>
          <p:cNvSpPr/>
          <p:nvPr/>
        </p:nvSpPr>
        <p:spPr>
          <a:xfrm rot="5402881">
            <a:off x="8276538" y="2342650"/>
            <a:ext cx="696585" cy="6965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6" name="文本占位符 7">
            <a:extLst>
              <a:ext uri="{FF2B5EF4-FFF2-40B4-BE49-F238E27FC236}">
                <a16:creationId xmlns:a16="http://schemas.microsoft.com/office/drawing/2014/main" id="{CC1CC5A0-AC97-4916-BA28-2B057538CD3E}"/>
              </a:ext>
            </a:extLst>
          </p:cNvPr>
          <p:cNvSpPr txBox="1">
            <a:spLocks/>
          </p:cNvSpPr>
          <p:nvPr/>
        </p:nvSpPr>
        <p:spPr>
          <a:xfrm>
            <a:off x="9048328" y="2138355"/>
            <a:ext cx="954107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责任心</a:t>
            </a:r>
          </a:p>
        </p:txBody>
      </p:sp>
      <p:pic>
        <p:nvPicPr>
          <p:cNvPr id="11" name="图片 10" descr="窗户边的女人&#10;&#10;描述已自动生成">
            <a:extLst>
              <a:ext uri="{FF2B5EF4-FFF2-40B4-BE49-F238E27FC236}">
                <a16:creationId xmlns:a16="http://schemas.microsoft.com/office/drawing/2014/main" id="{FEC175DD-41DE-4A16-87E7-CE28DE05EA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8" b="35300"/>
          <a:stretch/>
        </p:blipFill>
        <p:spPr>
          <a:xfrm>
            <a:off x="-1" y="3887068"/>
            <a:ext cx="12210221" cy="2970932"/>
          </a:xfrm>
          <a:prstGeom prst="rect">
            <a:avLst/>
          </a:prstGeom>
        </p:spPr>
      </p:pic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83A9FD36-08D5-4C68-8B1B-68D6CD72D264}"/>
              </a:ext>
            </a:extLst>
          </p:cNvPr>
          <p:cNvCxnSpPr>
            <a:cxnSpLocks/>
          </p:cNvCxnSpPr>
          <p:nvPr/>
        </p:nvCxnSpPr>
        <p:spPr>
          <a:xfrm>
            <a:off x="-16888" y="3887068"/>
            <a:ext cx="122088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等腰三角形 20">
            <a:extLst>
              <a:ext uri="{FF2B5EF4-FFF2-40B4-BE49-F238E27FC236}">
                <a16:creationId xmlns:a16="http://schemas.microsoft.com/office/drawing/2014/main" id="{680F7BA8-94F8-4F0A-BA20-E3D497EC841E}"/>
              </a:ext>
            </a:extLst>
          </p:cNvPr>
          <p:cNvSpPr/>
          <p:nvPr/>
        </p:nvSpPr>
        <p:spPr>
          <a:xfrm>
            <a:off x="-106210" y="2927405"/>
            <a:ext cx="1546571" cy="4045406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等腰三角形 21">
            <a:extLst>
              <a:ext uri="{FF2B5EF4-FFF2-40B4-BE49-F238E27FC236}">
                <a16:creationId xmlns:a16="http://schemas.microsoft.com/office/drawing/2014/main" id="{F469C790-B30D-4ACF-B374-7B7750DABCEF}"/>
              </a:ext>
            </a:extLst>
          </p:cNvPr>
          <p:cNvSpPr/>
          <p:nvPr/>
        </p:nvSpPr>
        <p:spPr>
          <a:xfrm>
            <a:off x="510188" y="2887272"/>
            <a:ext cx="1084908" cy="4045406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等腰三角形 22">
            <a:extLst>
              <a:ext uri="{FF2B5EF4-FFF2-40B4-BE49-F238E27FC236}">
                <a16:creationId xmlns:a16="http://schemas.microsoft.com/office/drawing/2014/main" id="{8BD1F398-E922-410D-AFB7-59830E8E3EE8}"/>
              </a:ext>
            </a:extLst>
          </p:cNvPr>
          <p:cNvSpPr/>
          <p:nvPr/>
        </p:nvSpPr>
        <p:spPr>
          <a:xfrm>
            <a:off x="-329163" y="2479936"/>
            <a:ext cx="1234949" cy="437806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占位符 7">
            <a:extLst>
              <a:ext uri="{FF2B5EF4-FFF2-40B4-BE49-F238E27FC236}">
                <a16:creationId xmlns:a16="http://schemas.microsoft.com/office/drawing/2014/main" id="{C08169D7-826A-4A87-B1F7-879813703C3B}"/>
              </a:ext>
            </a:extLst>
          </p:cNvPr>
          <p:cNvSpPr txBox="1">
            <a:spLocks/>
          </p:cNvSpPr>
          <p:nvPr/>
        </p:nvSpPr>
        <p:spPr>
          <a:xfrm>
            <a:off x="5694347" y="2383625"/>
            <a:ext cx="1864263" cy="70089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对学生的耐心是学生发展的前提</a:t>
            </a:r>
          </a:p>
        </p:txBody>
      </p:sp>
      <p:sp>
        <p:nvSpPr>
          <p:cNvPr id="26" name="文本占位符 7">
            <a:extLst>
              <a:ext uri="{FF2B5EF4-FFF2-40B4-BE49-F238E27FC236}">
                <a16:creationId xmlns:a16="http://schemas.microsoft.com/office/drawing/2014/main" id="{987DF6D7-CB52-4C88-977A-0D6C0FB1BE86}"/>
              </a:ext>
            </a:extLst>
          </p:cNvPr>
          <p:cNvSpPr txBox="1">
            <a:spLocks/>
          </p:cNvSpPr>
          <p:nvPr/>
        </p:nvSpPr>
        <p:spPr>
          <a:xfrm>
            <a:off x="9048328" y="2432967"/>
            <a:ext cx="1864263" cy="70089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对学生的责任心是学生成才的保证</a:t>
            </a:r>
          </a:p>
        </p:txBody>
      </p:sp>
      <p:sp>
        <p:nvSpPr>
          <p:cNvPr id="2" name="图形 53" descr="妇女与儿童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1820918" y="2367850"/>
            <a:ext cx="89395" cy="89395"/>
          </a:xfrm>
          <a:custGeom>
            <a:avLst/>
            <a:gdLst>
              <a:gd name="connsiteX0" fmla="*/ 89395 w 89395"/>
              <a:gd name="connsiteY0" fmla="*/ 44698 h 89395"/>
              <a:gd name="connsiteX1" fmla="*/ 44698 w 89395"/>
              <a:gd name="connsiteY1" fmla="*/ 89395 h 89395"/>
              <a:gd name="connsiteX2" fmla="*/ 0 w 89395"/>
              <a:gd name="connsiteY2" fmla="*/ 44698 h 89395"/>
              <a:gd name="connsiteX3" fmla="*/ 44698 w 89395"/>
              <a:gd name="connsiteY3" fmla="*/ 0 h 89395"/>
              <a:gd name="connsiteX4" fmla="*/ 89395 w 89395"/>
              <a:gd name="connsiteY4" fmla="*/ 44698 h 8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95" h="89395">
                <a:moveTo>
                  <a:pt x="89395" y="44698"/>
                </a:moveTo>
                <a:cubicBezTo>
                  <a:pt x="89395" y="69383"/>
                  <a:pt x="69383" y="89395"/>
                  <a:pt x="44698" y="89395"/>
                </a:cubicBezTo>
                <a:cubicBezTo>
                  <a:pt x="20012" y="89395"/>
                  <a:pt x="0" y="69383"/>
                  <a:pt x="0" y="44698"/>
                </a:cubicBezTo>
                <a:cubicBezTo>
                  <a:pt x="0" y="20012"/>
                  <a:pt x="20012" y="0"/>
                  <a:pt x="44698" y="0"/>
                </a:cubicBezTo>
                <a:cubicBezTo>
                  <a:pt x="69383" y="0"/>
                  <a:pt x="89395" y="20012"/>
                  <a:pt x="89395" y="44698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" name="图形 53" descr="妇女与儿童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2006094" y="2642421"/>
            <a:ext cx="63853" cy="63853"/>
          </a:xfrm>
          <a:custGeom>
            <a:avLst/>
            <a:gdLst>
              <a:gd name="connsiteX0" fmla="*/ 63854 w 63853"/>
              <a:gd name="connsiteY0" fmla="*/ 31927 h 63853"/>
              <a:gd name="connsiteX1" fmla="*/ 31927 w 63853"/>
              <a:gd name="connsiteY1" fmla="*/ 63854 h 63853"/>
              <a:gd name="connsiteX2" fmla="*/ 0 w 63853"/>
              <a:gd name="connsiteY2" fmla="*/ 31927 h 63853"/>
              <a:gd name="connsiteX3" fmla="*/ 31927 w 63853"/>
              <a:gd name="connsiteY3" fmla="*/ 0 h 63853"/>
              <a:gd name="connsiteX4" fmla="*/ 63854 w 63853"/>
              <a:gd name="connsiteY4" fmla="*/ 31927 h 6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53" h="63853">
                <a:moveTo>
                  <a:pt x="63854" y="31927"/>
                </a:moveTo>
                <a:cubicBezTo>
                  <a:pt x="63854" y="49559"/>
                  <a:pt x="49559" y="63854"/>
                  <a:pt x="31927" y="63854"/>
                </a:cubicBezTo>
                <a:cubicBezTo>
                  <a:pt x="14294" y="63854"/>
                  <a:pt x="0" y="49559"/>
                  <a:pt x="0" y="31927"/>
                </a:cubicBezTo>
                <a:cubicBezTo>
                  <a:pt x="0" y="14294"/>
                  <a:pt x="14294" y="0"/>
                  <a:pt x="31927" y="0"/>
                </a:cubicBezTo>
                <a:cubicBezTo>
                  <a:pt x="49559" y="0"/>
                  <a:pt x="63854" y="14294"/>
                  <a:pt x="63854" y="31927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" name="图形 53" descr="妇女与儿童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1749648" y="2470016"/>
            <a:ext cx="358575" cy="408663"/>
          </a:xfrm>
          <a:custGeom>
            <a:avLst/>
            <a:gdLst>
              <a:gd name="connsiteX0" fmla="*/ 357335 w 358575"/>
              <a:gd name="connsiteY0" fmla="*/ 320545 h 408663"/>
              <a:gd name="connsiteX1" fmla="*/ 334986 w 358575"/>
              <a:gd name="connsiteY1" fmla="*/ 266908 h 408663"/>
              <a:gd name="connsiteX2" fmla="*/ 301782 w 358575"/>
              <a:gd name="connsiteY2" fmla="*/ 243921 h 408663"/>
              <a:gd name="connsiteX3" fmla="*/ 288373 w 358575"/>
              <a:gd name="connsiteY3" fmla="*/ 242644 h 408663"/>
              <a:gd name="connsiteX4" fmla="*/ 256446 w 358575"/>
              <a:gd name="connsiteY4" fmla="*/ 242644 h 408663"/>
              <a:gd name="connsiteX5" fmla="*/ 229819 w 358575"/>
              <a:gd name="connsiteY5" fmla="*/ 197435 h 408663"/>
              <a:gd name="connsiteX6" fmla="*/ 230202 w 358575"/>
              <a:gd name="connsiteY6" fmla="*/ 187730 h 408663"/>
              <a:gd name="connsiteX7" fmla="*/ 200191 w 358575"/>
              <a:gd name="connsiteY7" fmla="*/ 37035 h 408663"/>
              <a:gd name="connsiteX8" fmla="*/ 154855 w 358575"/>
              <a:gd name="connsiteY8" fmla="*/ 7024 h 408663"/>
              <a:gd name="connsiteX9" fmla="*/ 115265 w 358575"/>
              <a:gd name="connsiteY9" fmla="*/ 0 h 408663"/>
              <a:gd name="connsiteX10" fmla="*/ 75612 w 358575"/>
              <a:gd name="connsiteY10" fmla="*/ 7024 h 408663"/>
              <a:gd name="connsiteX11" fmla="*/ 30276 w 358575"/>
              <a:gd name="connsiteY11" fmla="*/ 37035 h 408663"/>
              <a:gd name="connsiteX12" fmla="*/ 329 w 358575"/>
              <a:gd name="connsiteY12" fmla="*/ 187730 h 408663"/>
              <a:gd name="connsiteX13" fmla="*/ 15644 w 358575"/>
              <a:gd name="connsiteY13" fmla="*/ 210077 h 408663"/>
              <a:gd name="connsiteX14" fmla="*/ 15654 w 358575"/>
              <a:gd name="connsiteY14" fmla="*/ 210079 h 408663"/>
              <a:gd name="connsiteX15" fmla="*/ 19485 w 358575"/>
              <a:gd name="connsiteY15" fmla="*/ 210717 h 408663"/>
              <a:gd name="connsiteX16" fmla="*/ 38002 w 358575"/>
              <a:gd name="connsiteY16" fmla="*/ 195392 h 408663"/>
              <a:gd name="connsiteX17" fmla="*/ 64821 w 358575"/>
              <a:gd name="connsiteY17" fmla="*/ 65769 h 408663"/>
              <a:gd name="connsiteX18" fmla="*/ 64821 w 358575"/>
              <a:gd name="connsiteY18" fmla="*/ 134093 h 408663"/>
              <a:gd name="connsiteX19" fmla="*/ 40557 w 358575"/>
              <a:gd name="connsiteY19" fmla="*/ 256053 h 408663"/>
              <a:gd name="connsiteX20" fmla="*/ 64821 w 358575"/>
              <a:gd name="connsiteY20" fmla="*/ 256053 h 408663"/>
              <a:gd name="connsiteX21" fmla="*/ 64821 w 358575"/>
              <a:gd name="connsiteY21" fmla="*/ 408663 h 408663"/>
              <a:gd name="connsiteX22" fmla="*/ 103133 w 358575"/>
              <a:gd name="connsiteY22" fmla="*/ 408663 h 408663"/>
              <a:gd name="connsiteX23" fmla="*/ 103133 w 358575"/>
              <a:gd name="connsiteY23" fmla="*/ 256053 h 408663"/>
              <a:gd name="connsiteX24" fmla="*/ 128675 w 358575"/>
              <a:gd name="connsiteY24" fmla="*/ 256053 h 408663"/>
              <a:gd name="connsiteX25" fmla="*/ 128675 w 358575"/>
              <a:gd name="connsiteY25" fmla="*/ 408663 h 408663"/>
              <a:gd name="connsiteX26" fmla="*/ 166987 w 358575"/>
              <a:gd name="connsiteY26" fmla="*/ 408663 h 408663"/>
              <a:gd name="connsiteX27" fmla="*/ 166987 w 358575"/>
              <a:gd name="connsiteY27" fmla="*/ 256053 h 408663"/>
              <a:gd name="connsiteX28" fmla="*/ 191251 w 358575"/>
              <a:gd name="connsiteY28" fmla="*/ 256053 h 408663"/>
              <a:gd name="connsiteX29" fmla="*/ 167051 w 358575"/>
              <a:gd name="connsiteY29" fmla="*/ 134093 h 408663"/>
              <a:gd name="connsiteX30" fmla="*/ 167051 w 358575"/>
              <a:gd name="connsiteY30" fmla="*/ 65769 h 408663"/>
              <a:gd name="connsiteX31" fmla="*/ 193231 w 358575"/>
              <a:gd name="connsiteY31" fmla="*/ 195392 h 408663"/>
              <a:gd name="connsiteX32" fmla="*/ 208172 w 358575"/>
              <a:gd name="connsiteY32" fmla="*/ 210717 h 408663"/>
              <a:gd name="connsiteX33" fmla="*/ 256446 w 358575"/>
              <a:gd name="connsiteY33" fmla="*/ 292450 h 408663"/>
              <a:gd name="connsiteX34" fmla="*/ 256446 w 358575"/>
              <a:gd name="connsiteY34" fmla="*/ 408663 h 408663"/>
              <a:gd name="connsiteX35" fmla="*/ 281987 w 358575"/>
              <a:gd name="connsiteY35" fmla="*/ 408663 h 408663"/>
              <a:gd name="connsiteX36" fmla="*/ 281987 w 358575"/>
              <a:gd name="connsiteY36" fmla="*/ 332039 h 408663"/>
              <a:gd name="connsiteX37" fmla="*/ 294758 w 358575"/>
              <a:gd name="connsiteY37" fmla="*/ 332039 h 408663"/>
              <a:gd name="connsiteX38" fmla="*/ 294758 w 358575"/>
              <a:gd name="connsiteY38" fmla="*/ 408663 h 408663"/>
              <a:gd name="connsiteX39" fmla="*/ 320299 w 358575"/>
              <a:gd name="connsiteY39" fmla="*/ 408663 h 408663"/>
              <a:gd name="connsiteX40" fmla="*/ 320299 w 358575"/>
              <a:gd name="connsiteY40" fmla="*/ 297558 h 408663"/>
              <a:gd name="connsiteX41" fmla="*/ 334347 w 358575"/>
              <a:gd name="connsiteY41" fmla="*/ 330762 h 408663"/>
              <a:gd name="connsiteX42" fmla="*/ 345841 w 358575"/>
              <a:gd name="connsiteY42" fmla="*/ 338424 h 408663"/>
              <a:gd name="connsiteX43" fmla="*/ 350949 w 358575"/>
              <a:gd name="connsiteY43" fmla="*/ 337147 h 408663"/>
              <a:gd name="connsiteX44" fmla="*/ 357704 w 358575"/>
              <a:gd name="connsiteY44" fmla="*/ 321375 h 408663"/>
              <a:gd name="connsiteX45" fmla="*/ 357335 w 358575"/>
              <a:gd name="connsiteY45" fmla="*/ 320545 h 40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58575" h="408663">
                <a:moveTo>
                  <a:pt x="357335" y="320545"/>
                </a:moveTo>
                <a:lnTo>
                  <a:pt x="334986" y="266908"/>
                </a:lnTo>
                <a:cubicBezTo>
                  <a:pt x="326804" y="255744"/>
                  <a:pt x="315111" y="247649"/>
                  <a:pt x="301782" y="243921"/>
                </a:cubicBezTo>
                <a:cubicBezTo>
                  <a:pt x="297352" y="243149"/>
                  <a:pt x="292869" y="242722"/>
                  <a:pt x="288373" y="242644"/>
                </a:cubicBezTo>
                <a:lnTo>
                  <a:pt x="256446" y="242644"/>
                </a:lnTo>
                <a:lnTo>
                  <a:pt x="229819" y="197435"/>
                </a:lnTo>
                <a:cubicBezTo>
                  <a:pt x="230878" y="194305"/>
                  <a:pt x="231011" y="190935"/>
                  <a:pt x="230202" y="187730"/>
                </a:cubicBezTo>
                <a:lnTo>
                  <a:pt x="200191" y="37035"/>
                </a:lnTo>
                <a:cubicBezTo>
                  <a:pt x="187806" y="23421"/>
                  <a:pt x="172225" y="13107"/>
                  <a:pt x="154855" y="7024"/>
                </a:cubicBezTo>
                <a:cubicBezTo>
                  <a:pt x="142173" y="2375"/>
                  <a:pt x="128772" y="-3"/>
                  <a:pt x="115265" y="0"/>
                </a:cubicBezTo>
                <a:cubicBezTo>
                  <a:pt x="101742" y="42"/>
                  <a:pt x="88327" y="2418"/>
                  <a:pt x="75612" y="7024"/>
                </a:cubicBezTo>
                <a:cubicBezTo>
                  <a:pt x="58402" y="13425"/>
                  <a:pt x="42891" y="23692"/>
                  <a:pt x="30276" y="37035"/>
                </a:cubicBezTo>
                <a:lnTo>
                  <a:pt x="329" y="187730"/>
                </a:lnTo>
                <a:cubicBezTo>
                  <a:pt x="-1613" y="198130"/>
                  <a:pt x="5244" y="208135"/>
                  <a:pt x="15644" y="210077"/>
                </a:cubicBezTo>
                <a:cubicBezTo>
                  <a:pt x="15647" y="210077"/>
                  <a:pt x="15651" y="210078"/>
                  <a:pt x="15654" y="210079"/>
                </a:cubicBezTo>
                <a:cubicBezTo>
                  <a:pt x="16931" y="210079"/>
                  <a:pt x="18208" y="210717"/>
                  <a:pt x="19485" y="210717"/>
                </a:cubicBezTo>
                <a:cubicBezTo>
                  <a:pt x="28575" y="210826"/>
                  <a:pt x="36410" y="204343"/>
                  <a:pt x="38002" y="195392"/>
                </a:cubicBezTo>
                <a:lnTo>
                  <a:pt x="64821" y="65769"/>
                </a:lnTo>
                <a:lnTo>
                  <a:pt x="64821" y="134093"/>
                </a:lnTo>
                <a:lnTo>
                  <a:pt x="40557" y="256053"/>
                </a:lnTo>
                <a:lnTo>
                  <a:pt x="64821" y="256053"/>
                </a:lnTo>
                <a:lnTo>
                  <a:pt x="64821" y="408663"/>
                </a:lnTo>
                <a:lnTo>
                  <a:pt x="103133" y="408663"/>
                </a:lnTo>
                <a:lnTo>
                  <a:pt x="103133" y="256053"/>
                </a:lnTo>
                <a:lnTo>
                  <a:pt x="128675" y="256053"/>
                </a:lnTo>
                <a:lnTo>
                  <a:pt x="128675" y="408663"/>
                </a:lnTo>
                <a:lnTo>
                  <a:pt x="166987" y="408663"/>
                </a:lnTo>
                <a:lnTo>
                  <a:pt x="166987" y="256053"/>
                </a:lnTo>
                <a:lnTo>
                  <a:pt x="191251" y="256053"/>
                </a:lnTo>
                <a:lnTo>
                  <a:pt x="167051" y="134093"/>
                </a:lnTo>
                <a:lnTo>
                  <a:pt x="167051" y="65769"/>
                </a:lnTo>
                <a:lnTo>
                  <a:pt x="193231" y="195392"/>
                </a:lnTo>
                <a:cubicBezTo>
                  <a:pt x="194420" y="203171"/>
                  <a:pt x="200426" y="209332"/>
                  <a:pt x="208172" y="210717"/>
                </a:cubicBezTo>
                <a:lnTo>
                  <a:pt x="256446" y="292450"/>
                </a:lnTo>
                <a:lnTo>
                  <a:pt x="256446" y="408663"/>
                </a:lnTo>
                <a:lnTo>
                  <a:pt x="281987" y="408663"/>
                </a:lnTo>
                <a:lnTo>
                  <a:pt x="281987" y="332039"/>
                </a:lnTo>
                <a:lnTo>
                  <a:pt x="294758" y="332039"/>
                </a:lnTo>
                <a:lnTo>
                  <a:pt x="294758" y="408663"/>
                </a:lnTo>
                <a:lnTo>
                  <a:pt x="320299" y="408663"/>
                </a:lnTo>
                <a:lnTo>
                  <a:pt x="320299" y="297558"/>
                </a:lnTo>
                <a:lnTo>
                  <a:pt x="334347" y="330762"/>
                </a:lnTo>
                <a:cubicBezTo>
                  <a:pt x="336238" y="335437"/>
                  <a:pt x="340798" y="338477"/>
                  <a:pt x="345841" y="338424"/>
                </a:cubicBezTo>
                <a:cubicBezTo>
                  <a:pt x="347641" y="338615"/>
                  <a:pt x="349451" y="338163"/>
                  <a:pt x="350949" y="337147"/>
                </a:cubicBezTo>
                <a:cubicBezTo>
                  <a:pt x="357170" y="334657"/>
                  <a:pt x="360193" y="327595"/>
                  <a:pt x="357704" y="321375"/>
                </a:cubicBezTo>
                <a:cubicBezTo>
                  <a:pt x="357591" y="321094"/>
                  <a:pt x="357468" y="320817"/>
                  <a:pt x="357335" y="320545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" name="图形 75" descr="评论点赞 纯色填充">
            <a:extLst>
              <a:ext uri="{FF2B5EF4-FFF2-40B4-BE49-F238E27FC236}">
                <a16:creationId xmlns:a16="http://schemas.microsoft.com/office/drawing/2014/main" id="{B591D26D-DC68-497D-9EE4-6DECE2FF9A2E}"/>
              </a:ext>
            </a:extLst>
          </p:cNvPr>
          <p:cNvSpPr/>
          <p:nvPr/>
        </p:nvSpPr>
        <p:spPr>
          <a:xfrm>
            <a:off x="8402657" y="2546030"/>
            <a:ext cx="434207" cy="395969"/>
          </a:xfrm>
          <a:custGeom>
            <a:avLst/>
            <a:gdLst>
              <a:gd name="connsiteX0" fmla="*/ 412495 w 434207"/>
              <a:gd name="connsiteY0" fmla="*/ 0 h 395969"/>
              <a:gd name="connsiteX1" fmla="*/ 21711 w 434207"/>
              <a:gd name="connsiteY1" fmla="*/ 0 h 395969"/>
              <a:gd name="connsiteX2" fmla="*/ 1 w 434207"/>
              <a:gd name="connsiteY2" fmla="*/ 21710 h 395969"/>
              <a:gd name="connsiteX3" fmla="*/ 1 w 434207"/>
              <a:gd name="connsiteY3" fmla="*/ 285502 h 395969"/>
              <a:gd name="connsiteX4" fmla="*/ 21352 w 434207"/>
              <a:gd name="connsiteY4" fmla="*/ 307213 h 395969"/>
              <a:gd name="connsiteX5" fmla="*/ 21711 w 434207"/>
              <a:gd name="connsiteY5" fmla="*/ 307213 h 395969"/>
              <a:gd name="connsiteX6" fmla="*/ 260524 w 434207"/>
              <a:gd name="connsiteY6" fmla="*/ 307213 h 395969"/>
              <a:gd name="connsiteX7" fmla="*/ 347365 w 434207"/>
              <a:gd name="connsiteY7" fmla="*/ 395969 h 395969"/>
              <a:gd name="connsiteX8" fmla="*/ 347365 w 434207"/>
              <a:gd name="connsiteY8" fmla="*/ 307851 h 395969"/>
              <a:gd name="connsiteX9" fmla="*/ 412495 w 434207"/>
              <a:gd name="connsiteY9" fmla="*/ 307851 h 395969"/>
              <a:gd name="connsiteX10" fmla="*/ 434206 w 434207"/>
              <a:gd name="connsiteY10" fmla="*/ 286141 h 395969"/>
              <a:gd name="connsiteX11" fmla="*/ 434206 w 434207"/>
              <a:gd name="connsiteY11" fmla="*/ 22355 h 395969"/>
              <a:gd name="connsiteX12" fmla="*/ 412495 w 434207"/>
              <a:gd name="connsiteY12" fmla="*/ 0 h 395969"/>
              <a:gd name="connsiteX13" fmla="*/ 170592 w 434207"/>
              <a:gd name="connsiteY13" fmla="*/ 201267 h 395969"/>
              <a:gd name="connsiteX14" fmla="*/ 161550 w 434207"/>
              <a:gd name="connsiteY14" fmla="*/ 210296 h 395969"/>
              <a:gd name="connsiteX15" fmla="*/ 127708 w 434207"/>
              <a:gd name="connsiteY15" fmla="*/ 210296 h 395969"/>
              <a:gd name="connsiteX16" fmla="*/ 127708 w 434207"/>
              <a:gd name="connsiteY16" fmla="*/ 115473 h 395969"/>
              <a:gd name="connsiteX17" fmla="*/ 161550 w 434207"/>
              <a:gd name="connsiteY17" fmla="*/ 115473 h 395969"/>
              <a:gd name="connsiteX18" fmla="*/ 170592 w 434207"/>
              <a:gd name="connsiteY18" fmla="*/ 124483 h 395969"/>
              <a:gd name="connsiteX19" fmla="*/ 303772 w 434207"/>
              <a:gd name="connsiteY19" fmla="*/ 158370 h 395969"/>
              <a:gd name="connsiteX20" fmla="*/ 293159 w 434207"/>
              <a:gd name="connsiteY20" fmla="*/ 171466 h 395969"/>
              <a:gd name="connsiteX21" fmla="*/ 296990 w 434207"/>
              <a:gd name="connsiteY21" fmla="*/ 180948 h 395969"/>
              <a:gd name="connsiteX22" fmla="*/ 283447 w 434207"/>
              <a:gd name="connsiteY22" fmla="*/ 194492 h 395969"/>
              <a:gd name="connsiteX23" fmla="*/ 282093 w 434207"/>
              <a:gd name="connsiteY23" fmla="*/ 194492 h 395969"/>
              <a:gd name="connsiteX24" fmla="*/ 285708 w 434207"/>
              <a:gd name="connsiteY24" fmla="*/ 203527 h 395969"/>
              <a:gd name="connsiteX25" fmla="*/ 272171 w 434207"/>
              <a:gd name="connsiteY25" fmla="*/ 217070 h 395969"/>
              <a:gd name="connsiteX26" fmla="*/ 231540 w 434207"/>
              <a:gd name="connsiteY26" fmla="*/ 217070 h 395969"/>
              <a:gd name="connsiteX27" fmla="*/ 184136 w 434207"/>
              <a:gd name="connsiteY27" fmla="*/ 199006 h 395969"/>
              <a:gd name="connsiteX28" fmla="*/ 184136 w 434207"/>
              <a:gd name="connsiteY28" fmla="*/ 126762 h 395969"/>
              <a:gd name="connsiteX29" fmla="*/ 224766 w 434207"/>
              <a:gd name="connsiteY29" fmla="*/ 72576 h 395969"/>
              <a:gd name="connsiteX30" fmla="*/ 238309 w 434207"/>
              <a:gd name="connsiteY30" fmla="*/ 59033 h 395969"/>
              <a:gd name="connsiteX31" fmla="*/ 251852 w 434207"/>
              <a:gd name="connsiteY31" fmla="*/ 72576 h 395969"/>
              <a:gd name="connsiteX32" fmla="*/ 245084 w 434207"/>
              <a:gd name="connsiteY32" fmla="*/ 115696 h 395969"/>
              <a:gd name="connsiteX33" fmla="*/ 251852 w 434207"/>
              <a:gd name="connsiteY33" fmla="*/ 122248 h 395969"/>
              <a:gd name="connsiteX34" fmla="*/ 294743 w 434207"/>
              <a:gd name="connsiteY34" fmla="*/ 122248 h 395969"/>
              <a:gd name="connsiteX35" fmla="*/ 308286 w 434207"/>
              <a:gd name="connsiteY35" fmla="*/ 135791 h 395969"/>
              <a:gd name="connsiteX36" fmla="*/ 299481 w 434207"/>
              <a:gd name="connsiteY36" fmla="*/ 148434 h 395969"/>
              <a:gd name="connsiteX37" fmla="*/ 303772 w 434207"/>
              <a:gd name="connsiteY37" fmla="*/ 158370 h 39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34207" h="395969">
                <a:moveTo>
                  <a:pt x="412495" y="0"/>
                </a:moveTo>
                <a:lnTo>
                  <a:pt x="21711" y="0"/>
                </a:lnTo>
                <a:cubicBezTo>
                  <a:pt x="9773" y="125"/>
                  <a:pt x="125" y="9772"/>
                  <a:pt x="1" y="21710"/>
                </a:cubicBezTo>
                <a:lnTo>
                  <a:pt x="1" y="285502"/>
                </a:lnTo>
                <a:cubicBezTo>
                  <a:pt x="-98" y="297393"/>
                  <a:pt x="9461" y="307114"/>
                  <a:pt x="21352" y="307213"/>
                </a:cubicBezTo>
                <a:cubicBezTo>
                  <a:pt x="21472" y="307213"/>
                  <a:pt x="21592" y="307213"/>
                  <a:pt x="21711" y="307213"/>
                </a:cubicBezTo>
                <a:lnTo>
                  <a:pt x="260524" y="307213"/>
                </a:lnTo>
                <a:lnTo>
                  <a:pt x="347365" y="395969"/>
                </a:lnTo>
                <a:lnTo>
                  <a:pt x="347365" y="307851"/>
                </a:lnTo>
                <a:lnTo>
                  <a:pt x="412495" y="307851"/>
                </a:lnTo>
                <a:cubicBezTo>
                  <a:pt x="424433" y="307727"/>
                  <a:pt x="434081" y="298079"/>
                  <a:pt x="434206" y="286141"/>
                </a:cubicBezTo>
                <a:lnTo>
                  <a:pt x="434206" y="22355"/>
                </a:lnTo>
                <a:cubicBezTo>
                  <a:pt x="434358" y="10197"/>
                  <a:pt x="424653" y="203"/>
                  <a:pt x="412495" y="0"/>
                </a:cubicBezTo>
                <a:close/>
                <a:moveTo>
                  <a:pt x="170592" y="201267"/>
                </a:moveTo>
                <a:cubicBezTo>
                  <a:pt x="170578" y="206252"/>
                  <a:pt x="166536" y="210289"/>
                  <a:pt x="161550" y="210296"/>
                </a:cubicBezTo>
                <a:lnTo>
                  <a:pt x="127708" y="210296"/>
                </a:lnTo>
                <a:lnTo>
                  <a:pt x="127708" y="115473"/>
                </a:lnTo>
                <a:lnTo>
                  <a:pt x="161550" y="115473"/>
                </a:lnTo>
                <a:cubicBezTo>
                  <a:pt x="166529" y="115480"/>
                  <a:pt x="170568" y="119505"/>
                  <a:pt x="170592" y="124483"/>
                </a:cubicBezTo>
                <a:close/>
                <a:moveTo>
                  <a:pt x="303772" y="158370"/>
                </a:moveTo>
                <a:cubicBezTo>
                  <a:pt x="303723" y="164677"/>
                  <a:pt x="299319" y="170111"/>
                  <a:pt x="293159" y="171466"/>
                </a:cubicBezTo>
                <a:cubicBezTo>
                  <a:pt x="295649" y="173990"/>
                  <a:pt x="297028" y="177403"/>
                  <a:pt x="296990" y="180948"/>
                </a:cubicBezTo>
                <a:cubicBezTo>
                  <a:pt x="296969" y="188419"/>
                  <a:pt x="290918" y="194471"/>
                  <a:pt x="283447" y="194492"/>
                </a:cubicBezTo>
                <a:lnTo>
                  <a:pt x="282093" y="194492"/>
                </a:lnTo>
                <a:cubicBezTo>
                  <a:pt x="284459" y="196899"/>
                  <a:pt x="285760" y="200153"/>
                  <a:pt x="285708" y="203527"/>
                </a:cubicBezTo>
                <a:cubicBezTo>
                  <a:pt x="285683" y="210994"/>
                  <a:pt x="279638" y="217042"/>
                  <a:pt x="272171" y="217070"/>
                </a:cubicBezTo>
                <a:lnTo>
                  <a:pt x="231540" y="217070"/>
                </a:lnTo>
                <a:cubicBezTo>
                  <a:pt x="201293" y="217070"/>
                  <a:pt x="200163" y="199006"/>
                  <a:pt x="184136" y="199006"/>
                </a:cubicBezTo>
                <a:lnTo>
                  <a:pt x="184136" y="126762"/>
                </a:lnTo>
                <a:cubicBezTo>
                  <a:pt x="184812" y="126309"/>
                  <a:pt x="224766" y="106891"/>
                  <a:pt x="224766" y="72576"/>
                </a:cubicBezTo>
                <a:cubicBezTo>
                  <a:pt x="224766" y="65096"/>
                  <a:pt x="230829" y="59033"/>
                  <a:pt x="238309" y="59033"/>
                </a:cubicBezTo>
                <a:cubicBezTo>
                  <a:pt x="245789" y="59033"/>
                  <a:pt x="251852" y="65096"/>
                  <a:pt x="251852" y="72576"/>
                </a:cubicBezTo>
                <a:cubicBezTo>
                  <a:pt x="252346" y="87248"/>
                  <a:pt x="250049" y="101881"/>
                  <a:pt x="245084" y="115696"/>
                </a:cubicBezTo>
                <a:cubicBezTo>
                  <a:pt x="245268" y="119319"/>
                  <a:pt x="248225" y="122182"/>
                  <a:pt x="251852" y="122248"/>
                </a:cubicBezTo>
                <a:lnTo>
                  <a:pt x="294743" y="122248"/>
                </a:lnTo>
                <a:cubicBezTo>
                  <a:pt x="302214" y="122269"/>
                  <a:pt x="308265" y="128320"/>
                  <a:pt x="308286" y="135791"/>
                </a:cubicBezTo>
                <a:cubicBezTo>
                  <a:pt x="308355" y="141454"/>
                  <a:pt x="304816" y="146535"/>
                  <a:pt x="299481" y="148434"/>
                </a:cubicBezTo>
                <a:cubicBezTo>
                  <a:pt x="302235" y="151002"/>
                  <a:pt x="303792" y="154604"/>
                  <a:pt x="303772" y="158370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" name="图形 83" descr="时钟 纯色填充">
            <a:extLst>
              <a:ext uri="{FF2B5EF4-FFF2-40B4-BE49-F238E27FC236}">
                <a16:creationId xmlns:a16="http://schemas.microsoft.com/office/drawing/2014/main" id="{66D505DB-347B-43DC-94E2-88A487DFA48B}"/>
              </a:ext>
            </a:extLst>
          </p:cNvPr>
          <p:cNvSpPr/>
          <p:nvPr/>
        </p:nvSpPr>
        <p:spPr>
          <a:xfrm>
            <a:off x="5034649" y="2415098"/>
            <a:ext cx="485287" cy="485287"/>
          </a:xfrm>
          <a:custGeom>
            <a:avLst/>
            <a:gdLst>
              <a:gd name="connsiteX0" fmla="*/ 242644 w 485287"/>
              <a:gd name="connsiteY0" fmla="*/ 446976 h 485287"/>
              <a:gd name="connsiteX1" fmla="*/ 38312 w 485287"/>
              <a:gd name="connsiteY1" fmla="*/ 242644 h 485287"/>
              <a:gd name="connsiteX2" fmla="*/ 242644 w 485287"/>
              <a:gd name="connsiteY2" fmla="*/ 38312 h 485287"/>
              <a:gd name="connsiteX3" fmla="*/ 446976 w 485287"/>
              <a:gd name="connsiteY3" fmla="*/ 242644 h 485287"/>
              <a:gd name="connsiteX4" fmla="*/ 242644 w 485287"/>
              <a:gd name="connsiteY4" fmla="*/ 446976 h 485287"/>
              <a:gd name="connsiteX5" fmla="*/ 242644 w 485287"/>
              <a:gd name="connsiteY5" fmla="*/ 0 h 485287"/>
              <a:gd name="connsiteX6" fmla="*/ 0 w 485287"/>
              <a:gd name="connsiteY6" fmla="*/ 242644 h 485287"/>
              <a:gd name="connsiteX7" fmla="*/ 242644 w 485287"/>
              <a:gd name="connsiteY7" fmla="*/ 485288 h 485287"/>
              <a:gd name="connsiteX8" fmla="*/ 485288 w 485287"/>
              <a:gd name="connsiteY8" fmla="*/ 242644 h 485287"/>
              <a:gd name="connsiteX9" fmla="*/ 242644 w 485287"/>
              <a:gd name="connsiteY9" fmla="*/ 0 h 48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5287" h="485287">
                <a:moveTo>
                  <a:pt x="242644" y="446976"/>
                </a:moveTo>
                <a:cubicBezTo>
                  <a:pt x="130261" y="446976"/>
                  <a:pt x="38312" y="355026"/>
                  <a:pt x="38312" y="242644"/>
                </a:cubicBezTo>
                <a:cubicBezTo>
                  <a:pt x="38312" y="130261"/>
                  <a:pt x="130261" y="38312"/>
                  <a:pt x="242644" y="38312"/>
                </a:cubicBezTo>
                <a:cubicBezTo>
                  <a:pt x="355026" y="38312"/>
                  <a:pt x="446976" y="130261"/>
                  <a:pt x="446976" y="242644"/>
                </a:cubicBezTo>
                <a:cubicBezTo>
                  <a:pt x="446976" y="355026"/>
                  <a:pt x="355026" y="446976"/>
                  <a:pt x="242644" y="446976"/>
                </a:cubicBezTo>
                <a:close/>
                <a:moveTo>
                  <a:pt x="242644" y="0"/>
                </a:moveTo>
                <a:cubicBezTo>
                  <a:pt x="108551" y="0"/>
                  <a:pt x="0" y="108551"/>
                  <a:pt x="0" y="242644"/>
                </a:cubicBezTo>
                <a:cubicBezTo>
                  <a:pt x="0" y="376737"/>
                  <a:pt x="108551" y="485288"/>
                  <a:pt x="242644" y="485288"/>
                </a:cubicBezTo>
                <a:cubicBezTo>
                  <a:pt x="376737" y="485288"/>
                  <a:pt x="485288" y="376737"/>
                  <a:pt x="485288" y="242644"/>
                </a:cubicBezTo>
                <a:cubicBezTo>
                  <a:pt x="485288" y="108551"/>
                  <a:pt x="376737" y="0"/>
                  <a:pt x="242644" y="0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图形 83" descr="时钟 纯色填充">
            <a:extLst>
              <a:ext uri="{FF2B5EF4-FFF2-40B4-BE49-F238E27FC236}">
                <a16:creationId xmlns:a16="http://schemas.microsoft.com/office/drawing/2014/main" id="{66D505DB-347B-43DC-94E2-88A487DFA48B}"/>
              </a:ext>
            </a:extLst>
          </p:cNvPr>
          <p:cNvSpPr/>
          <p:nvPr/>
        </p:nvSpPr>
        <p:spPr>
          <a:xfrm>
            <a:off x="5264522" y="2530035"/>
            <a:ext cx="111743" cy="226680"/>
          </a:xfrm>
          <a:custGeom>
            <a:avLst/>
            <a:gdLst>
              <a:gd name="connsiteX0" fmla="*/ 25541 w 111743"/>
              <a:gd name="connsiteY0" fmla="*/ 0 h 226680"/>
              <a:gd name="connsiteX1" fmla="*/ 0 w 111743"/>
              <a:gd name="connsiteY1" fmla="*/ 0 h 226680"/>
              <a:gd name="connsiteX2" fmla="*/ 0 w 111743"/>
              <a:gd name="connsiteY2" fmla="*/ 127707 h 226680"/>
              <a:gd name="connsiteX3" fmla="*/ 3831 w 111743"/>
              <a:gd name="connsiteY3" fmla="*/ 136647 h 226680"/>
              <a:gd name="connsiteX4" fmla="*/ 93865 w 111743"/>
              <a:gd name="connsiteY4" fmla="*/ 226680 h 226680"/>
              <a:gd name="connsiteX5" fmla="*/ 111744 w 111743"/>
              <a:gd name="connsiteY5" fmla="*/ 208801 h 226680"/>
              <a:gd name="connsiteX6" fmla="*/ 25541 w 111743"/>
              <a:gd name="connsiteY6" fmla="*/ 122599 h 226680"/>
              <a:gd name="connsiteX7" fmla="*/ 25541 w 111743"/>
              <a:gd name="connsiteY7" fmla="*/ 0 h 226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743" h="226680">
                <a:moveTo>
                  <a:pt x="25541" y="0"/>
                </a:moveTo>
                <a:lnTo>
                  <a:pt x="0" y="0"/>
                </a:lnTo>
                <a:lnTo>
                  <a:pt x="0" y="127707"/>
                </a:lnTo>
                <a:cubicBezTo>
                  <a:pt x="0" y="131539"/>
                  <a:pt x="1277" y="134731"/>
                  <a:pt x="3831" y="136647"/>
                </a:cubicBezTo>
                <a:lnTo>
                  <a:pt x="93865" y="226680"/>
                </a:lnTo>
                <a:lnTo>
                  <a:pt x="111744" y="208801"/>
                </a:lnTo>
                <a:lnTo>
                  <a:pt x="25541" y="122599"/>
                </a:lnTo>
                <a:lnTo>
                  <a:pt x="25541" y="0"/>
                </a:ln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" name="图形 83" descr="时钟 纯色填充">
            <a:extLst>
              <a:ext uri="{FF2B5EF4-FFF2-40B4-BE49-F238E27FC236}">
                <a16:creationId xmlns:a16="http://schemas.microsoft.com/office/drawing/2014/main" id="{66D505DB-347B-43DC-94E2-88A487DFA48B}"/>
              </a:ext>
            </a:extLst>
          </p:cNvPr>
          <p:cNvSpPr/>
          <p:nvPr/>
        </p:nvSpPr>
        <p:spPr>
          <a:xfrm>
            <a:off x="5264522" y="2478952"/>
            <a:ext cx="25541" cy="25541"/>
          </a:xfrm>
          <a:custGeom>
            <a:avLst/>
            <a:gdLst>
              <a:gd name="connsiteX0" fmla="*/ 25541 w 25541"/>
              <a:gd name="connsiteY0" fmla="*/ 12771 h 25541"/>
              <a:gd name="connsiteX1" fmla="*/ 12771 w 25541"/>
              <a:gd name="connsiteY1" fmla="*/ 25541 h 25541"/>
              <a:gd name="connsiteX2" fmla="*/ 0 w 25541"/>
              <a:gd name="connsiteY2" fmla="*/ 12771 h 25541"/>
              <a:gd name="connsiteX3" fmla="*/ 12771 w 25541"/>
              <a:gd name="connsiteY3" fmla="*/ 0 h 25541"/>
              <a:gd name="connsiteX4" fmla="*/ 25541 w 25541"/>
              <a:gd name="connsiteY4" fmla="*/ 12771 h 25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41" h="25541">
                <a:moveTo>
                  <a:pt x="25541" y="12771"/>
                </a:moveTo>
                <a:cubicBezTo>
                  <a:pt x="25541" y="19824"/>
                  <a:pt x="19824" y="25541"/>
                  <a:pt x="12771" y="25541"/>
                </a:cubicBezTo>
                <a:cubicBezTo>
                  <a:pt x="5718" y="25541"/>
                  <a:pt x="0" y="19824"/>
                  <a:pt x="0" y="12771"/>
                </a:cubicBezTo>
                <a:cubicBezTo>
                  <a:pt x="0" y="5718"/>
                  <a:pt x="5718" y="0"/>
                  <a:pt x="12771" y="0"/>
                </a:cubicBezTo>
                <a:cubicBezTo>
                  <a:pt x="19824" y="0"/>
                  <a:pt x="25541" y="5718"/>
                  <a:pt x="25541" y="12771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图形 83" descr="时钟 纯色填充">
            <a:extLst>
              <a:ext uri="{FF2B5EF4-FFF2-40B4-BE49-F238E27FC236}">
                <a16:creationId xmlns:a16="http://schemas.microsoft.com/office/drawing/2014/main" id="{66D505DB-347B-43DC-94E2-88A487DFA48B}"/>
              </a:ext>
            </a:extLst>
          </p:cNvPr>
          <p:cNvSpPr/>
          <p:nvPr/>
        </p:nvSpPr>
        <p:spPr>
          <a:xfrm>
            <a:off x="5264522" y="2810991"/>
            <a:ext cx="25541" cy="25541"/>
          </a:xfrm>
          <a:custGeom>
            <a:avLst/>
            <a:gdLst>
              <a:gd name="connsiteX0" fmla="*/ 25541 w 25541"/>
              <a:gd name="connsiteY0" fmla="*/ 12771 h 25541"/>
              <a:gd name="connsiteX1" fmla="*/ 12771 w 25541"/>
              <a:gd name="connsiteY1" fmla="*/ 25541 h 25541"/>
              <a:gd name="connsiteX2" fmla="*/ 0 w 25541"/>
              <a:gd name="connsiteY2" fmla="*/ 12771 h 25541"/>
              <a:gd name="connsiteX3" fmla="*/ 12771 w 25541"/>
              <a:gd name="connsiteY3" fmla="*/ 0 h 25541"/>
              <a:gd name="connsiteX4" fmla="*/ 25541 w 25541"/>
              <a:gd name="connsiteY4" fmla="*/ 12771 h 25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41" h="25541">
                <a:moveTo>
                  <a:pt x="25541" y="12771"/>
                </a:moveTo>
                <a:cubicBezTo>
                  <a:pt x="25541" y="19824"/>
                  <a:pt x="19824" y="25541"/>
                  <a:pt x="12771" y="25541"/>
                </a:cubicBezTo>
                <a:cubicBezTo>
                  <a:pt x="5718" y="25541"/>
                  <a:pt x="0" y="19824"/>
                  <a:pt x="0" y="12771"/>
                </a:cubicBezTo>
                <a:cubicBezTo>
                  <a:pt x="0" y="5718"/>
                  <a:pt x="5718" y="0"/>
                  <a:pt x="12771" y="0"/>
                </a:cubicBezTo>
                <a:cubicBezTo>
                  <a:pt x="19824" y="0"/>
                  <a:pt x="25541" y="5718"/>
                  <a:pt x="25541" y="12771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图形 83" descr="时钟 纯色填充">
            <a:extLst>
              <a:ext uri="{FF2B5EF4-FFF2-40B4-BE49-F238E27FC236}">
                <a16:creationId xmlns:a16="http://schemas.microsoft.com/office/drawing/2014/main" id="{66D505DB-347B-43DC-94E2-88A487DFA48B}"/>
              </a:ext>
            </a:extLst>
          </p:cNvPr>
          <p:cNvSpPr/>
          <p:nvPr/>
        </p:nvSpPr>
        <p:spPr>
          <a:xfrm>
            <a:off x="5098503" y="2644971"/>
            <a:ext cx="25541" cy="25541"/>
          </a:xfrm>
          <a:custGeom>
            <a:avLst/>
            <a:gdLst>
              <a:gd name="connsiteX0" fmla="*/ 25541 w 25541"/>
              <a:gd name="connsiteY0" fmla="*/ 12771 h 25541"/>
              <a:gd name="connsiteX1" fmla="*/ 12771 w 25541"/>
              <a:gd name="connsiteY1" fmla="*/ 25541 h 25541"/>
              <a:gd name="connsiteX2" fmla="*/ 0 w 25541"/>
              <a:gd name="connsiteY2" fmla="*/ 12771 h 25541"/>
              <a:gd name="connsiteX3" fmla="*/ 12771 w 25541"/>
              <a:gd name="connsiteY3" fmla="*/ 0 h 25541"/>
              <a:gd name="connsiteX4" fmla="*/ 25541 w 25541"/>
              <a:gd name="connsiteY4" fmla="*/ 12771 h 25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41" h="25541">
                <a:moveTo>
                  <a:pt x="25541" y="12771"/>
                </a:moveTo>
                <a:cubicBezTo>
                  <a:pt x="25541" y="19824"/>
                  <a:pt x="19824" y="25541"/>
                  <a:pt x="12771" y="25541"/>
                </a:cubicBezTo>
                <a:cubicBezTo>
                  <a:pt x="5718" y="25541"/>
                  <a:pt x="0" y="19824"/>
                  <a:pt x="0" y="12771"/>
                </a:cubicBezTo>
                <a:cubicBezTo>
                  <a:pt x="0" y="5718"/>
                  <a:pt x="5718" y="0"/>
                  <a:pt x="12771" y="0"/>
                </a:cubicBezTo>
                <a:cubicBezTo>
                  <a:pt x="19824" y="0"/>
                  <a:pt x="25541" y="5718"/>
                  <a:pt x="25541" y="12771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图形 83" descr="时钟 纯色填充">
            <a:extLst>
              <a:ext uri="{FF2B5EF4-FFF2-40B4-BE49-F238E27FC236}">
                <a16:creationId xmlns:a16="http://schemas.microsoft.com/office/drawing/2014/main" id="{66D505DB-347B-43DC-94E2-88A487DFA48B}"/>
              </a:ext>
            </a:extLst>
          </p:cNvPr>
          <p:cNvSpPr/>
          <p:nvPr/>
        </p:nvSpPr>
        <p:spPr>
          <a:xfrm>
            <a:off x="5430542" y="2644971"/>
            <a:ext cx="25541" cy="25541"/>
          </a:xfrm>
          <a:custGeom>
            <a:avLst/>
            <a:gdLst>
              <a:gd name="connsiteX0" fmla="*/ 25541 w 25541"/>
              <a:gd name="connsiteY0" fmla="*/ 12771 h 25541"/>
              <a:gd name="connsiteX1" fmla="*/ 12771 w 25541"/>
              <a:gd name="connsiteY1" fmla="*/ 25541 h 25541"/>
              <a:gd name="connsiteX2" fmla="*/ 0 w 25541"/>
              <a:gd name="connsiteY2" fmla="*/ 12771 h 25541"/>
              <a:gd name="connsiteX3" fmla="*/ 12771 w 25541"/>
              <a:gd name="connsiteY3" fmla="*/ 0 h 25541"/>
              <a:gd name="connsiteX4" fmla="*/ 25541 w 25541"/>
              <a:gd name="connsiteY4" fmla="*/ 12771 h 25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41" h="25541">
                <a:moveTo>
                  <a:pt x="25541" y="12771"/>
                </a:moveTo>
                <a:cubicBezTo>
                  <a:pt x="25541" y="19824"/>
                  <a:pt x="19824" y="25541"/>
                  <a:pt x="12771" y="25541"/>
                </a:cubicBezTo>
                <a:cubicBezTo>
                  <a:pt x="5718" y="25541"/>
                  <a:pt x="0" y="19824"/>
                  <a:pt x="0" y="12771"/>
                </a:cubicBezTo>
                <a:cubicBezTo>
                  <a:pt x="0" y="5718"/>
                  <a:pt x="5718" y="0"/>
                  <a:pt x="12771" y="0"/>
                </a:cubicBezTo>
                <a:cubicBezTo>
                  <a:pt x="19824" y="0"/>
                  <a:pt x="25541" y="5718"/>
                  <a:pt x="25541" y="12771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391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855C0D-6ECB-4D3E-A9B2-532649B029C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716121E-B465-4B8C-8714-30E2122FF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教学的基本要求</a:t>
            </a:r>
          </a:p>
        </p:txBody>
      </p:sp>
    </p:spTree>
    <p:extLst>
      <p:ext uri="{BB962C8B-B14F-4D97-AF65-F5344CB8AC3E}">
        <p14:creationId xmlns:p14="http://schemas.microsoft.com/office/powerpoint/2010/main" val="1663109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E2E6254-31AA-4B20-9B08-925B8DDE3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教学的基本环节</a:t>
            </a:r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id="{EB79907E-74C1-40B1-8EC1-22B5237E6A77}"/>
              </a:ext>
            </a:extLst>
          </p:cNvPr>
          <p:cNvSpPr/>
          <p:nvPr/>
        </p:nvSpPr>
        <p:spPr>
          <a:xfrm>
            <a:off x="-12542" y="2812594"/>
            <a:ext cx="1079775" cy="4045406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9E12E67F-4C1E-4AFB-B34C-34AD9472482A}"/>
              </a:ext>
            </a:extLst>
          </p:cNvPr>
          <p:cNvSpPr/>
          <p:nvPr/>
        </p:nvSpPr>
        <p:spPr>
          <a:xfrm>
            <a:off x="812572" y="3177314"/>
            <a:ext cx="863689" cy="3674657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>
            <a:extLst>
              <a:ext uri="{FF2B5EF4-FFF2-40B4-BE49-F238E27FC236}">
                <a16:creationId xmlns:a16="http://schemas.microsoft.com/office/drawing/2014/main" id="{481E126F-98C2-4528-9D34-EB395B826D59}"/>
              </a:ext>
            </a:extLst>
          </p:cNvPr>
          <p:cNvSpPr/>
          <p:nvPr/>
        </p:nvSpPr>
        <p:spPr>
          <a:xfrm>
            <a:off x="11319991" y="3331111"/>
            <a:ext cx="855039" cy="3584845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73B1840F-839F-4B98-8401-3B3141B9928D}"/>
              </a:ext>
            </a:extLst>
          </p:cNvPr>
          <p:cNvSpPr/>
          <p:nvPr/>
        </p:nvSpPr>
        <p:spPr>
          <a:xfrm>
            <a:off x="4304802" y="1871636"/>
            <a:ext cx="3619925" cy="3674384"/>
          </a:xfrm>
          <a:custGeom>
            <a:avLst/>
            <a:gdLst>
              <a:gd name="connsiteX0" fmla="*/ 0 w 4104456"/>
              <a:gd name="connsiteY0" fmla="*/ 2052228 h 4104456"/>
              <a:gd name="connsiteX1" fmla="*/ 2052228 w 4104456"/>
              <a:gd name="connsiteY1" fmla="*/ 0 h 4104456"/>
              <a:gd name="connsiteX2" fmla="*/ 4104456 w 4104456"/>
              <a:gd name="connsiteY2" fmla="*/ 2052228 h 4104456"/>
              <a:gd name="connsiteX3" fmla="*/ 2052228 w 4104456"/>
              <a:gd name="connsiteY3" fmla="*/ 4104456 h 4104456"/>
              <a:gd name="connsiteX4" fmla="*/ 0 w 4104456"/>
              <a:gd name="connsiteY4" fmla="*/ 2052228 h 4104456"/>
              <a:gd name="connsiteX0" fmla="*/ 3467828 w 7572284"/>
              <a:gd name="connsiteY0" fmla="*/ 3550567 h 5602795"/>
              <a:gd name="connsiteX1" fmla="*/ 0 w 7572284"/>
              <a:gd name="connsiteY1" fmla="*/ 0 h 5602795"/>
              <a:gd name="connsiteX2" fmla="*/ 5520056 w 7572284"/>
              <a:gd name="connsiteY2" fmla="*/ 1498339 h 5602795"/>
              <a:gd name="connsiteX3" fmla="*/ 7572284 w 7572284"/>
              <a:gd name="connsiteY3" fmla="*/ 3550567 h 5602795"/>
              <a:gd name="connsiteX4" fmla="*/ 5520056 w 7572284"/>
              <a:gd name="connsiteY4" fmla="*/ 5602795 h 5602795"/>
              <a:gd name="connsiteX5" fmla="*/ 3467828 w 7572284"/>
              <a:gd name="connsiteY5" fmla="*/ 3550567 h 5602795"/>
              <a:gd name="connsiteX0" fmla="*/ 0 w 4104456"/>
              <a:gd name="connsiteY0" fmla="*/ 2052228 h 4104456"/>
              <a:gd name="connsiteX1" fmla="*/ 2052228 w 4104456"/>
              <a:gd name="connsiteY1" fmla="*/ 0 h 4104456"/>
              <a:gd name="connsiteX2" fmla="*/ 4104456 w 4104456"/>
              <a:gd name="connsiteY2" fmla="*/ 2052228 h 4104456"/>
              <a:gd name="connsiteX3" fmla="*/ 2052228 w 4104456"/>
              <a:gd name="connsiteY3" fmla="*/ 4104456 h 4104456"/>
              <a:gd name="connsiteX4" fmla="*/ 0 w 4104456"/>
              <a:gd name="connsiteY4" fmla="*/ 2052228 h 4104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456" h="4104456">
                <a:moveTo>
                  <a:pt x="0" y="2052228"/>
                </a:moveTo>
                <a:cubicBezTo>
                  <a:pt x="0" y="918814"/>
                  <a:pt x="918814" y="0"/>
                  <a:pt x="2052228" y="0"/>
                </a:cubicBezTo>
                <a:cubicBezTo>
                  <a:pt x="3185642" y="0"/>
                  <a:pt x="4104456" y="918814"/>
                  <a:pt x="4104456" y="2052228"/>
                </a:cubicBezTo>
                <a:cubicBezTo>
                  <a:pt x="4104456" y="3185642"/>
                  <a:pt x="3185642" y="4104456"/>
                  <a:pt x="2052228" y="4104456"/>
                </a:cubicBezTo>
                <a:cubicBezTo>
                  <a:pt x="918814" y="4104456"/>
                  <a:pt x="0" y="3185642"/>
                  <a:pt x="0" y="2052228"/>
                </a:cubicBezTo>
                <a:close/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5DEC0957-203D-46DB-8CC9-D0EBE3CD09D2}"/>
              </a:ext>
            </a:extLst>
          </p:cNvPr>
          <p:cNvSpPr>
            <a:spLocks/>
          </p:cNvSpPr>
          <p:nvPr/>
        </p:nvSpPr>
        <p:spPr>
          <a:xfrm rot="19871497">
            <a:off x="4644662" y="4737300"/>
            <a:ext cx="1119600" cy="11196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F9D3AA28-131C-4334-9344-6BB1776EA90C}"/>
              </a:ext>
            </a:extLst>
          </p:cNvPr>
          <p:cNvSpPr/>
          <p:nvPr/>
        </p:nvSpPr>
        <p:spPr>
          <a:xfrm rot="19871497">
            <a:off x="4754463" y="4847101"/>
            <a:ext cx="900000" cy="8999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87644EF1-49AA-4568-9686-4CB6FF9CA61C}"/>
              </a:ext>
            </a:extLst>
          </p:cNvPr>
          <p:cNvSpPr>
            <a:spLocks/>
          </p:cNvSpPr>
          <p:nvPr/>
        </p:nvSpPr>
        <p:spPr>
          <a:xfrm rot="1839817">
            <a:off x="3745002" y="3149028"/>
            <a:ext cx="1119600" cy="11196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E5DA7576-0297-409A-B55A-A4CA68235071}"/>
              </a:ext>
            </a:extLst>
          </p:cNvPr>
          <p:cNvSpPr/>
          <p:nvPr/>
        </p:nvSpPr>
        <p:spPr>
          <a:xfrm rot="1839817">
            <a:off x="3854802" y="3258830"/>
            <a:ext cx="900000" cy="8999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58D700E0-D5B3-4CEA-A09D-3C395A4AD617}"/>
              </a:ext>
            </a:extLst>
          </p:cNvPr>
          <p:cNvSpPr>
            <a:spLocks/>
          </p:cNvSpPr>
          <p:nvPr/>
        </p:nvSpPr>
        <p:spPr>
          <a:xfrm rot="5402881">
            <a:off x="4647080" y="1559328"/>
            <a:ext cx="1119600" cy="11196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9D207F9B-F746-4C82-B5FF-3C717B01D0BA}"/>
              </a:ext>
            </a:extLst>
          </p:cNvPr>
          <p:cNvSpPr/>
          <p:nvPr/>
        </p:nvSpPr>
        <p:spPr>
          <a:xfrm rot="5402881">
            <a:off x="4756879" y="1669129"/>
            <a:ext cx="900000" cy="8999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E9A46518-6E8E-4160-A426-B00FD884CA21}"/>
              </a:ext>
            </a:extLst>
          </p:cNvPr>
          <p:cNvSpPr>
            <a:spLocks/>
          </p:cNvSpPr>
          <p:nvPr/>
        </p:nvSpPr>
        <p:spPr>
          <a:xfrm rot="12634562">
            <a:off x="7364927" y="3149028"/>
            <a:ext cx="1119600" cy="11196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617B58C6-935B-461F-979E-3C92C16AFD2B}"/>
              </a:ext>
            </a:extLst>
          </p:cNvPr>
          <p:cNvSpPr/>
          <p:nvPr/>
        </p:nvSpPr>
        <p:spPr>
          <a:xfrm rot="12634562">
            <a:off x="7474726" y="3258828"/>
            <a:ext cx="900000" cy="8999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13BC5C8E-4177-4A29-AF56-988855B73652}"/>
              </a:ext>
            </a:extLst>
          </p:cNvPr>
          <p:cNvSpPr>
            <a:spLocks/>
          </p:cNvSpPr>
          <p:nvPr/>
        </p:nvSpPr>
        <p:spPr>
          <a:xfrm rot="9071497">
            <a:off x="6465267" y="1560757"/>
            <a:ext cx="1119600" cy="11196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0C4A0270-0CA4-4A5A-8BDE-ABE08FEF17AA}"/>
              </a:ext>
            </a:extLst>
          </p:cNvPr>
          <p:cNvSpPr/>
          <p:nvPr/>
        </p:nvSpPr>
        <p:spPr>
          <a:xfrm rot="9071497">
            <a:off x="6575066" y="1670557"/>
            <a:ext cx="900000" cy="8999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68C293B7-C59A-4EE6-8EF6-54458898B663}"/>
              </a:ext>
            </a:extLst>
          </p:cNvPr>
          <p:cNvSpPr>
            <a:spLocks/>
          </p:cNvSpPr>
          <p:nvPr/>
        </p:nvSpPr>
        <p:spPr>
          <a:xfrm rot="16202881">
            <a:off x="6462850" y="4738728"/>
            <a:ext cx="1119600" cy="11196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883DB2FF-FF67-4EBA-81DA-5D911582ADAE}"/>
              </a:ext>
            </a:extLst>
          </p:cNvPr>
          <p:cNvSpPr/>
          <p:nvPr/>
        </p:nvSpPr>
        <p:spPr>
          <a:xfrm rot="16202881">
            <a:off x="6572651" y="4848528"/>
            <a:ext cx="900000" cy="8999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占位符 7">
            <a:extLst>
              <a:ext uri="{FF2B5EF4-FFF2-40B4-BE49-F238E27FC236}">
                <a16:creationId xmlns:a16="http://schemas.microsoft.com/office/drawing/2014/main" id="{78CEB0EC-0451-4493-A1F5-BDCE08766F33}"/>
              </a:ext>
            </a:extLst>
          </p:cNvPr>
          <p:cNvSpPr txBox="1">
            <a:spLocks/>
          </p:cNvSpPr>
          <p:nvPr/>
        </p:nvSpPr>
        <p:spPr>
          <a:xfrm>
            <a:off x="2787886" y="3117942"/>
            <a:ext cx="595035" cy="3139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600" dirty="0">
                <a:solidFill>
                  <a:schemeClr val="accent2"/>
                </a:solidFill>
              </a:rPr>
              <a:t>教学</a:t>
            </a:r>
          </a:p>
        </p:txBody>
      </p:sp>
      <p:sp>
        <p:nvSpPr>
          <p:cNvPr id="57" name="文本占位符 7">
            <a:extLst>
              <a:ext uri="{FF2B5EF4-FFF2-40B4-BE49-F238E27FC236}">
                <a16:creationId xmlns:a16="http://schemas.microsoft.com/office/drawing/2014/main" id="{B48B17A8-0E0E-40A6-8CC5-B220B0A11C5C}"/>
              </a:ext>
            </a:extLst>
          </p:cNvPr>
          <p:cNvSpPr txBox="1">
            <a:spLocks/>
          </p:cNvSpPr>
          <p:nvPr/>
        </p:nvSpPr>
        <p:spPr>
          <a:xfrm>
            <a:off x="1556339" y="3385482"/>
            <a:ext cx="1926329" cy="102098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教学是教育的基础，核心是学生学习的前提</a:t>
            </a:r>
          </a:p>
        </p:txBody>
      </p:sp>
      <p:sp>
        <p:nvSpPr>
          <p:cNvPr id="59" name="文本占位符 7">
            <a:extLst>
              <a:ext uri="{FF2B5EF4-FFF2-40B4-BE49-F238E27FC236}">
                <a16:creationId xmlns:a16="http://schemas.microsoft.com/office/drawing/2014/main" id="{207BE8EE-0B29-4B56-BBDF-6C2367734536}"/>
              </a:ext>
            </a:extLst>
          </p:cNvPr>
          <p:cNvSpPr txBox="1">
            <a:spLocks/>
          </p:cNvSpPr>
          <p:nvPr/>
        </p:nvSpPr>
        <p:spPr>
          <a:xfrm>
            <a:off x="3462561" y="1530693"/>
            <a:ext cx="595035" cy="3139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</a:rPr>
              <a:t>备课</a:t>
            </a:r>
          </a:p>
        </p:txBody>
      </p:sp>
      <p:sp>
        <p:nvSpPr>
          <p:cNvPr id="60" name="文本占位符 7">
            <a:extLst>
              <a:ext uri="{FF2B5EF4-FFF2-40B4-BE49-F238E27FC236}">
                <a16:creationId xmlns:a16="http://schemas.microsoft.com/office/drawing/2014/main" id="{9BDC00DC-7D41-4B3C-9FBB-F4A190C89E37}"/>
              </a:ext>
            </a:extLst>
          </p:cNvPr>
          <p:cNvSpPr txBox="1">
            <a:spLocks/>
          </p:cNvSpPr>
          <p:nvPr/>
        </p:nvSpPr>
        <p:spPr>
          <a:xfrm>
            <a:off x="2063552" y="1768546"/>
            <a:ext cx="2070346" cy="70089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备课是教学的前提所以备课是重中之重</a:t>
            </a:r>
          </a:p>
        </p:txBody>
      </p:sp>
      <p:sp>
        <p:nvSpPr>
          <p:cNvPr id="62" name="文本占位符 7">
            <a:extLst>
              <a:ext uri="{FF2B5EF4-FFF2-40B4-BE49-F238E27FC236}">
                <a16:creationId xmlns:a16="http://schemas.microsoft.com/office/drawing/2014/main" id="{558847DF-2F27-44C4-A864-E9205F399992}"/>
              </a:ext>
            </a:extLst>
          </p:cNvPr>
          <p:cNvSpPr txBox="1">
            <a:spLocks/>
          </p:cNvSpPr>
          <p:nvPr/>
        </p:nvSpPr>
        <p:spPr>
          <a:xfrm>
            <a:off x="8009177" y="5013384"/>
            <a:ext cx="1415772" cy="3139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solidFill>
                  <a:schemeClr val="accent2"/>
                </a:solidFill>
              </a:rPr>
              <a:t>作业布置批改</a:t>
            </a:r>
          </a:p>
        </p:txBody>
      </p:sp>
      <p:sp>
        <p:nvSpPr>
          <p:cNvPr id="63" name="文本占位符 7">
            <a:extLst>
              <a:ext uri="{FF2B5EF4-FFF2-40B4-BE49-F238E27FC236}">
                <a16:creationId xmlns:a16="http://schemas.microsoft.com/office/drawing/2014/main" id="{E1CC8B43-1C09-4579-B186-348E3B190267}"/>
              </a:ext>
            </a:extLst>
          </p:cNvPr>
          <p:cNvSpPr txBox="1">
            <a:spLocks/>
          </p:cNvSpPr>
          <p:nvPr/>
        </p:nvSpPr>
        <p:spPr>
          <a:xfrm>
            <a:off x="8013332" y="5262144"/>
            <a:ext cx="2384113" cy="70089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作业是学生学得多少的反馈，从而对症下药</a:t>
            </a:r>
          </a:p>
        </p:txBody>
      </p:sp>
      <p:sp>
        <p:nvSpPr>
          <p:cNvPr id="65" name="文本占位符 7">
            <a:extLst>
              <a:ext uri="{FF2B5EF4-FFF2-40B4-BE49-F238E27FC236}">
                <a16:creationId xmlns:a16="http://schemas.microsoft.com/office/drawing/2014/main" id="{6CDA57BE-84E7-42A8-9D31-E30EC1C58D8C}"/>
              </a:ext>
            </a:extLst>
          </p:cNvPr>
          <p:cNvSpPr txBox="1">
            <a:spLocks/>
          </p:cNvSpPr>
          <p:nvPr/>
        </p:nvSpPr>
        <p:spPr>
          <a:xfrm>
            <a:off x="2949186" y="5011375"/>
            <a:ext cx="1005403" cy="3139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</a:rPr>
              <a:t>培优辅差</a:t>
            </a:r>
          </a:p>
        </p:txBody>
      </p:sp>
      <p:sp>
        <p:nvSpPr>
          <p:cNvPr id="66" name="文本占位符 7">
            <a:extLst>
              <a:ext uri="{FF2B5EF4-FFF2-40B4-BE49-F238E27FC236}">
                <a16:creationId xmlns:a16="http://schemas.microsoft.com/office/drawing/2014/main" id="{11A26D6B-B05E-4591-9555-1E3AB72DF539}"/>
              </a:ext>
            </a:extLst>
          </p:cNvPr>
          <p:cNvSpPr txBox="1">
            <a:spLocks/>
          </p:cNvSpPr>
          <p:nvPr/>
        </p:nvSpPr>
        <p:spPr>
          <a:xfrm>
            <a:off x="2163176" y="5262144"/>
            <a:ext cx="1926330" cy="70089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因材施救，实事求是，培优辅差</a:t>
            </a:r>
          </a:p>
        </p:txBody>
      </p:sp>
      <p:sp>
        <p:nvSpPr>
          <p:cNvPr id="68" name="文本占位符 7">
            <a:extLst>
              <a:ext uri="{FF2B5EF4-FFF2-40B4-BE49-F238E27FC236}">
                <a16:creationId xmlns:a16="http://schemas.microsoft.com/office/drawing/2014/main" id="{F7834591-7E90-49DF-B2AA-0F8DB7CAFACA}"/>
              </a:ext>
            </a:extLst>
          </p:cNvPr>
          <p:cNvSpPr txBox="1">
            <a:spLocks/>
          </p:cNvSpPr>
          <p:nvPr/>
        </p:nvSpPr>
        <p:spPr>
          <a:xfrm>
            <a:off x="8778182" y="3092110"/>
            <a:ext cx="1005403" cy="3139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</a:rPr>
              <a:t>教学研究</a:t>
            </a:r>
          </a:p>
        </p:txBody>
      </p:sp>
      <p:sp>
        <p:nvSpPr>
          <p:cNvPr id="69" name="文本占位符 7">
            <a:extLst>
              <a:ext uri="{FF2B5EF4-FFF2-40B4-BE49-F238E27FC236}">
                <a16:creationId xmlns:a16="http://schemas.microsoft.com/office/drawing/2014/main" id="{1071F809-EE49-45D4-B61F-6D9DE4CBEEAD}"/>
              </a:ext>
            </a:extLst>
          </p:cNvPr>
          <p:cNvSpPr txBox="1">
            <a:spLocks/>
          </p:cNvSpPr>
          <p:nvPr/>
        </p:nvSpPr>
        <p:spPr>
          <a:xfrm>
            <a:off x="8778182" y="3385482"/>
            <a:ext cx="2384114" cy="922913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教学研究是校师教好学生一项基石，同时也是教师自我提升的途径</a:t>
            </a:r>
          </a:p>
        </p:txBody>
      </p:sp>
      <p:sp>
        <p:nvSpPr>
          <p:cNvPr id="71" name="文本占位符 7">
            <a:extLst>
              <a:ext uri="{FF2B5EF4-FFF2-40B4-BE49-F238E27FC236}">
                <a16:creationId xmlns:a16="http://schemas.microsoft.com/office/drawing/2014/main" id="{F89503EA-0D9D-4B01-82BC-CBB31E753164}"/>
              </a:ext>
            </a:extLst>
          </p:cNvPr>
          <p:cNvSpPr txBox="1">
            <a:spLocks/>
          </p:cNvSpPr>
          <p:nvPr/>
        </p:nvSpPr>
        <p:spPr>
          <a:xfrm>
            <a:off x="7936546" y="1530693"/>
            <a:ext cx="1808785" cy="3139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solidFill>
                  <a:schemeClr val="accent2"/>
                </a:solidFill>
              </a:rPr>
              <a:t>考试测试质量分析</a:t>
            </a:r>
          </a:p>
        </p:txBody>
      </p:sp>
      <p:sp>
        <p:nvSpPr>
          <p:cNvPr id="72" name="文本占位符 7">
            <a:extLst>
              <a:ext uri="{FF2B5EF4-FFF2-40B4-BE49-F238E27FC236}">
                <a16:creationId xmlns:a16="http://schemas.microsoft.com/office/drawing/2014/main" id="{9A509C2E-1F0C-4F4F-BC36-33BBDDE31192}"/>
              </a:ext>
            </a:extLst>
          </p:cNvPr>
          <p:cNvSpPr txBox="1">
            <a:spLocks/>
          </p:cNvSpPr>
          <p:nvPr/>
        </p:nvSpPr>
        <p:spPr>
          <a:xfrm>
            <a:off x="7936547" y="1768546"/>
            <a:ext cx="2114606" cy="70089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检测是对学生成绩的反馈</a:t>
            </a:r>
          </a:p>
        </p:txBody>
      </p:sp>
      <p:sp>
        <p:nvSpPr>
          <p:cNvPr id="80" name="等腰三角形 79">
            <a:extLst>
              <a:ext uri="{FF2B5EF4-FFF2-40B4-BE49-F238E27FC236}">
                <a16:creationId xmlns:a16="http://schemas.microsoft.com/office/drawing/2014/main" id="{3CB0EC4B-3EE1-4588-917C-ED4E4C152639}"/>
              </a:ext>
            </a:extLst>
          </p:cNvPr>
          <p:cNvSpPr/>
          <p:nvPr/>
        </p:nvSpPr>
        <p:spPr>
          <a:xfrm>
            <a:off x="10553268" y="2679397"/>
            <a:ext cx="1202858" cy="4310293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图形 53" descr="维恩图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5035396" y="1803736"/>
            <a:ext cx="338250" cy="216315"/>
          </a:xfrm>
          <a:custGeom>
            <a:avLst/>
            <a:gdLst>
              <a:gd name="connsiteX0" fmla="*/ 2063 w 338250"/>
              <a:gd name="connsiteY0" fmla="*/ 193875 h 216315"/>
              <a:gd name="connsiteX1" fmla="*/ 169125 w 338250"/>
              <a:gd name="connsiteY1" fmla="*/ 216315 h 216315"/>
              <a:gd name="connsiteX2" fmla="*/ 336188 w 338250"/>
              <a:gd name="connsiteY2" fmla="*/ 193875 h 216315"/>
              <a:gd name="connsiteX3" fmla="*/ 338250 w 338250"/>
              <a:gd name="connsiteY3" fmla="*/ 169125 h 216315"/>
              <a:gd name="connsiteX4" fmla="*/ 169125 w 338250"/>
              <a:gd name="connsiteY4" fmla="*/ 0 h 216315"/>
              <a:gd name="connsiteX5" fmla="*/ 0 w 338250"/>
              <a:gd name="connsiteY5" fmla="*/ 169125 h 216315"/>
              <a:gd name="connsiteX6" fmla="*/ 2063 w 338250"/>
              <a:gd name="connsiteY6" fmla="*/ 193875 h 21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250" h="216315">
                <a:moveTo>
                  <a:pt x="2063" y="193875"/>
                </a:moveTo>
                <a:cubicBezTo>
                  <a:pt x="58252" y="175426"/>
                  <a:pt x="119795" y="183693"/>
                  <a:pt x="169125" y="216315"/>
                </a:cubicBezTo>
                <a:cubicBezTo>
                  <a:pt x="218455" y="183693"/>
                  <a:pt x="279998" y="175426"/>
                  <a:pt x="336188" y="193875"/>
                </a:cubicBezTo>
                <a:cubicBezTo>
                  <a:pt x="337502" y="185689"/>
                  <a:pt x="338191" y="177415"/>
                  <a:pt x="338250" y="169125"/>
                </a:cubicBezTo>
                <a:cubicBezTo>
                  <a:pt x="338250" y="75720"/>
                  <a:pt x="262530" y="0"/>
                  <a:pt x="169125" y="0"/>
                </a:cubicBezTo>
                <a:cubicBezTo>
                  <a:pt x="75720" y="0"/>
                  <a:pt x="0" y="75720"/>
                  <a:pt x="0" y="169125"/>
                </a:cubicBezTo>
                <a:cubicBezTo>
                  <a:pt x="59" y="177415"/>
                  <a:pt x="748" y="185689"/>
                  <a:pt x="2063" y="193875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" name="图形 53" descr="维恩图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5225641" y="2031684"/>
            <a:ext cx="254742" cy="319110"/>
          </a:xfrm>
          <a:custGeom>
            <a:avLst/>
            <a:gdLst>
              <a:gd name="connsiteX0" fmla="*/ 163515 w 254742"/>
              <a:gd name="connsiteY0" fmla="*/ 165 h 319110"/>
              <a:gd name="connsiteX1" fmla="*/ 62947 w 254742"/>
              <a:gd name="connsiteY1" fmla="*/ 115665 h 319110"/>
              <a:gd name="connsiteX2" fmla="*/ 66000 w 254742"/>
              <a:gd name="connsiteY2" fmla="*/ 149985 h 319110"/>
              <a:gd name="connsiteX3" fmla="*/ 0 w 254742"/>
              <a:gd name="connsiteY3" fmla="*/ 295515 h 319110"/>
              <a:gd name="connsiteX4" fmla="*/ 85635 w 254742"/>
              <a:gd name="connsiteY4" fmla="*/ 319110 h 319110"/>
              <a:gd name="connsiteX5" fmla="*/ 254743 w 254742"/>
              <a:gd name="connsiteY5" fmla="*/ 150133 h 319110"/>
              <a:gd name="connsiteX6" fmla="*/ 163515 w 254742"/>
              <a:gd name="connsiteY6" fmla="*/ 0 h 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742" h="319110">
                <a:moveTo>
                  <a:pt x="163515" y="165"/>
                </a:moveTo>
                <a:cubicBezTo>
                  <a:pt x="147168" y="50781"/>
                  <a:pt x="110834" y="92511"/>
                  <a:pt x="62947" y="115665"/>
                </a:cubicBezTo>
                <a:cubicBezTo>
                  <a:pt x="64971" y="126993"/>
                  <a:pt x="65993" y="138478"/>
                  <a:pt x="66000" y="149985"/>
                </a:cubicBezTo>
                <a:cubicBezTo>
                  <a:pt x="66009" y="205741"/>
                  <a:pt x="41951" y="258788"/>
                  <a:pt x="0" y="295515"/>
                </a:cubicBezTo>
                <a:cubicBezTo>
                  <a:pt x="25894" y="310960"/>
                  <a:pt x="55485" y="319112"/>
                  <a:pt x="85635" y="319110"/>
                </a:cubicBezTo>
                <a:cubicBezTo>
                  <a:pt x="178994" y="319146"/>
                  <a:pt x="254706" y="243492"/>
                  <a:pt x="254743" y="150133"/>
                </a:cubicBezTo>
                <a:cubicBezTo>
                  <a:pt x="254767" y="86976"/>
                  <a:pt x="219583" y="29073"/>
                  <a:pt x="163515" y="0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" name="图形 53" descr="维恩图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5149493" y="2050494"/>
            <a:ext cx="110054" cy="91822"/>
          </a:xfrm>
          <a:custGeom>
            <a:avLst/>
            <a:gdLst>
              <a:gd name="connsiteX0" fmla="*/ 110055 w 110054"/>
              <a:gd name="connsiteY0" fmla="*/ 82500 h 91822"/>
              <a:gd name="connsiteX1" fmla="*/ 55027 w 110054"/>
              <a:gd name="connsiteY1" fmla="*/ 0 h 91822"/>
              <a:gd name="connsiteX2" fmla="*/ 0 w 110054"/>
              <a:gd name="connsiteY2" fmla="*/ 82500 h 91822"/>
              <a:gd name="connsiteX3" fmla="*/ 110055 w 110054"/>
              <a:gd name="connsiteY3" fmla="*/ 82500 h 91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054" h="91822">
                <a:moveTo>
                  <a:pt x="110055" y="82500"/>
                </a:moveTo>
                <a:cubicBezTo>
                  <a:pt x="100313" y="50145"/>
                  <a:pt x="81156" y="21424"/>
                  <a:pt x="55027" y="0"/>
                </a:cubicBezTo>
                <a:cubicBezTo>
                  <a:pt x="28899" y="21424"/>
                  <a:pt x="9742" y="50145"/>
                  <a:pt x="0" y="82500"/>
                </a:cubicBezTo>
                <a:cubicBezTo>
                  <a:pt x="35632" y="94930"/>
                  <a:pt x="74423" y="94930"/>
                  <a:pt x="110055" y="82500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图形 53" descr="维恩图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4928623" y="2032013"/>
            <a:ext cx="254777" cy="319110"/>
          </a:xfrm>
          <a:custGeom>
            <a:avLst/>
            <a:gdLst>
              <a:gd name="connsiteX0" fmla="*/ 169143 w 254777"/>
              <a:gd name="connsiteY0" fmla="*/ 318945 h 319110"/>
              <a:gd name="connsiteX1" fmla="*/ 254778 w 254777"/>
              <a:gd name="connsiteY1" fmla="*/ 295350 h 319110"/>
              <a:gd name="connsiteX2" fmla="*/ 188778 w 254777"/>
              <a:gd name="connsiteY2" fmla="*/ 149820 h 319110"/>
              <a:gd name="connsiteX3" fmla="*/ 191830 w 254777"/>
              <a:gd name="connsiteY3" fmla="*/ 115500 h 319110"/>
              <a:gd name="connsiteX4" fmla="*/ 91263 w 254777"/>
              <a:gd name="connsiteY4" fmla="*/ 0 h 319110"/>
              <a:gd name="connsiteX5" fmla="*/ 19010 w 254777"/>
              <a:gd name="connsiteY5" fmla="*/ 227882 h 319110"/>
              <a:gd name="connsiteX6" fmla="*/ 169143 w 254777"/>
              <a:gd name="connsiteY6" fmla="*/ 319110 h 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777" h="319110">
                <a:moveTo>
                  <a:pt x="169143" y="318945"/>
                </a:moveTo>
                <a:cubicBezTo>
                  <a:pt x="199293" y="318948"/>
                  <a:pt x="228884" y="310795"/>
                  <a:pt x="254778" y="295350"/>
                </a:cubicBezTo>
                <a:cubicBezTo>
                  <a:pt x="212827" y="258623"/>
                  <a:pt x="188769" y="205576"/>
                  <a:pt x="188778" y="149820"/>
                </a:cubicBezTo>
                <a:cubicBezTo>
                  <a:pt x="188785" y="138313"/>
                  <a:pt x="189807" y="126828"/>
                  <a:pt x="191830" y="115500"/>
                </a:cubicBezTo>
                <a:cubicBezTo>
                  <a:pt x="143944" y="92346"/>
                  <a:pt x="107609" y="50616"/>
                  <a:pt x="91263" y="0"/>
                </a:cubicBezTo>
                <a:cubicBezTo>
                  <a:pt x="8383" y="42976"/>
                  <a:pt x="-23966" y="145002"/>
                  <a:pt x="19010" y="227882"/>
                </a:cubicBezTo>
                <a:cubicBezTo>
                  <a:pt x="48082" y="283950"/>
                  <a:pt x="105986" y="319135"/>
                  <a:pt x="169143" y="319110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" name="图形 53" descr="维恩图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5142150" y="2157083"/>
            <a:ext cx="124740" cy="155760"/>
          </a:xfrm>
          <a:custGeom>
            <a:avLst/>
            <a:gdLst>
              <a:gd name="connsiteX0" fmla="*/ 62370 w 124740"/>
              <a:gd name="connsiteY0" fmla="*/ 155760 h 155760"/>
              <a:gd name="connsiteX1" fmla="*/ 124740 w 124740"/>
              <a:gd name="connsiteY1" fmla="*/ 24750 h 155760"/>
              <a:gd name="connsiteX2" fmla="*/ 122760 w 124740"/>
              <a:gd name="connsiteY2" fmla="*/ 0 h 155760"/>
              <a:gd name="connsiteX3" fmla="*/ 1980 w 124740"/>
              <a:gd name="connsiteY3" fmla="*/ 0 h 155760"/>
              <a:gd name="connsiteX4" fmla="*/ 0 w 124740"/>
              <a:gd name="connsiteY4" fmla="*/ 24750 h 155760"/>
              <a:gd name="connsiteX5" fmla="*/ 62370 w 124740"/>
              <a:gd name="connsiteY5" fmla="*/ 155760 h 15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740" h="155760">
                <a:moveTo>
                  <a:pt x="62370" y="155760"/>
                </a:moveTo>
                <a:cubicBezTo>
                  <a:pt x="101836" y="123717"/>
                  <a:pt x="124750" y="75587"/>
                  <a:pt x="124740" y="24750"/>
                </a:cubicBezTo>
                <a:cubicBezTo>
                  <a:pt x="124667" y="16464"/>
                  <a:pt x="124006" y="8193"/>
                  <a:pt x="122760" y="0"/>
                </a:cubicBezTo>
                <a:cubicBezTo>
                  <a:pt x="83529" y="12872"/>
                  <a:pt x="41211" y="12872"/>
                  <a:pt x="1980" y="0"/>
                </a:cubicBezTo>
                <a:cubicBezTo>
                  <a:pt x="734" y="8193"/>
                  <a:pt x="73" y="16464"/>
                  <a:pt x="0" y="24750"/>
                </a:cubicBezTo>
                <a:cubicBezTo>
                  <a:pt x="-10" y="75587"/>
                  <a:pt x="22904" y="123717"/>
                  <a:pt x="62370" y="155760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图形 53" descr="维恩图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5226053" y="2012800"/>
            <a:ext cx="140250" cy="109963"/>
          </a:xfrm>
          <a:custGeom>
            <a:avLst/>
            <a:gdLst>
              <a:gd name="connsiteX0" fmla="*/ 140250 w 140250"/>
              <a:gd name="connsiteY0" fmla="*/ 9231 h 109963"/>
              <a:gd name="connsiteX1" fmla="*/ 0 w 140250"/>
              <a:gd name="connsiteY1" fmla="*/ 23421 h 109963"/>
              <a:gd name="connsiteX2" fmla="*/ 56760 w 140250"/>
              <a:gd name="connsiteY2" fmla="*/ 109964 h 109963"/>
              <a:gd name="connsiteX3" fmla="*/ 140250 w 140250"/>
              <a:gd name="connsiteY3" fmla="*/ 9231 h 109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250" h="109963">
                <a:moveTo>
                  <a:pt x="140250" y="9231"/>
                </a:moveTo>
                <a:cubicBezTo>
                  <a:pt x="93689" y="-6903"/>
                  <a:pt x="42386" y="-1712"/>
                  <a:pt x="0" y="23421"/>
                </a:cubicBezTo>
                <a:cubicBezTo>
                  <a:pt x="26403" y="46600"/>
                  <a:pt x="46020" y="76511"/>
                  <a:pt x="56760" y="109964"/>
                </a:cubicBezTo>
                <a:cubicBezTo>
                  <a:pt x="96923" y="88881"/>
                  <a:pt x="126986" y="52610"/>
                  <a:pt x="140250" y="9231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图形 53" descr="维恩图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5042738" y="2012708"/>
            <a:ext cx="140662" cy="110055"/>
          </a:xfrm>
          <a:custGeom>
            <a:avLst/>
            <a:gdLst>
              <a:gd name="connsiteX0" fmla="*/ 55028 w 140662"/>
              <a:gd name="connsiteY0" fmla="*/ 0 h 110055"/>
              <a:gd name="connsiteX1" fmla="*/ 0 w 140662"/>
              <a:gd name="connsiteY1" fmla="*/ 9323 h 110055"/>
              <a:gd name="connsiteX2" fmla="*/ 83903 w 140662"/>
              <a:gd name="connsiteY2" fmla="*/ 110055 h 110055"/>
              <a:gd name="connsiteX3" fmla="*/ 140663 w 140662"/>
              <a:gd name="connsiteY3" fmla="*/ 23513 h 110055"/>
              <a:gd name="connsiteX4" fmla="*/ 55028 w 140662"/>
              <a:gd name="connsiteY4" fmla="*/ 0 h 110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662" h="110055">
                <a:moveTo>
                  <a:pt x="55028" y="0"/>
                </a:moveTo>
                <a:cubicBezTo>
                  <a:pt x="36296" y="42"/>
                  <a:pt x="17700" y="3192"/>
                  <a:pt x="0" y="9323"/>
                </a:cubicBezTo>
                <a:cubicBezTo>
                  <a:pt x="13362" y="52774"/>
                  <a:pt x="43583" y="89057"/>
                  <a:pt x="83903" y="110055"/>
                </a:cubicBezTo>
                <a:cubicBezTo>
                  <a:pt x="94642" y="76603"/>
                  <a:pt x="114259" y="46692"/>
                  <a:pt x="140663" y="23513"/>
                </a:cubicBezTo>
                <a:cubicBezTo>
                  <a:pt x="114745" y="8130"/>
                  <a:pt x="85166" y="9"/>
                  <a:pt x="55028" y="0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图形 43" descr="教室 纯色填充">
            <a:extLst>
              <a:ext uri="{FF2B5EF4-FFF2-40B4-BE49-F238E27FC236}">
                <a16:creationId xmlns:a16="http://schemas.microsoft.com/office/drawing/2014/main" id="{5EF43336-DD22-4328-AB7F-79E9D80E6678}"/>
              </a:ext>
            </a:extLst>
          </p:cNvPr>
          <p:cNvSpPr/>
          <p:nvPr/>
        </p:nvSpPr>
        <p:spPr>
          <a:xfrm>
            <a:off x="4194645" y="3841337"/>
            <a:ext cx="74909" cy="74910"/>
          </a:xfrm>
          <a:custGeom>
            <a:avLst/>
            <a:gdLst>
              <a:gd name="connsiteX0" fmla="*/ 74910 w 74909"/>
              <a:gd name="connsiteY0" fmla="*/ 37455 h 74910"/>
              <a:gd name="connsiteX1" fmla="*/ 37455 w 74909"/>
              <a:gd name="connsiteY1" fmla="*/ 74910 h 74910"/>
              <a:gd name="connsiteX2" fmla="*/ 0 w 74909"/>
              <a:gd name="connsiteY2" fmla="*/ 37455 h 74910"/>
              <a:gd name="connsiteX3" fmla="*/ 37455 w 74909"/>
              <a:gd name="connsiteY3" fmla="*/ 0 h 74910"/>
              <a:gd name="connsiteX4" fmla="*/ 74910 w 74909"/>
              <a:gd name="connsiteY4" fmla="*/ 37455 h 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09" h="74910">
                <a:moveTo>
                  <a:pt x="74910" y="37455"/>
                </a:moveTo>
                <a:cubicBezTo>
                  <a:pt x="74910" y="58141"/>
                  <a:pt x="58141" y="74910"/>
                  <a:pt x="37455" y="74910"/>
                </a:cubicBezTo>
                <a:cubicBezTo>
                  <a:pt x="16769" y="74910"/>
                  <a:pt x="0" y="58141"/>
                  <a:pt x="0" y="37455"/>
                </a:cubicBezTo>
                <a:cubicBezTo>
                  <a:pt x="0" y="16769"/>
                  <a:pt x="16769" y="0"/>
                  <a:pt x="37455" y="0"/>
                </a:cubicBezTo>
                <a:cubicBezTo>
                  <a:pt x="58141" y="0"/>
                  <a:pt x="74910" y="16769"/>
                  <a:pt x="74910" y="37455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图形 43" descr="教室 纯色填充">
            <a:extLst>
              <a:ext uri="{FF2B5EF4-FFF2-40B4-BE49-F238E27FC236}">
                <a16:creationId xmlns:a16="http://schemas.microsoft.com/office/drawing/2014/main" id="{5EF43336-DD22-4328-AB7F-79E9D80E6678}"/>
              </a:ext>
            </a:extLst>
          </p:cNvPr>
          <p:cNvSpPr/>
          <p:nvPr/>
        </p:nvSpPr>
        <p:spPr>
          <a:xfrm>
            <a:off x="4157273" y="3926559"/>
            <a:ext cx="148500" cy="74827"/>
          </a:xfrm>
          <a:custGeom>
            <a:avLst/>
            <a:gdLst>
              <a:gd name="connsiteX0" fmla="*/ 148500 w 148500"/>
              <a:gd name="connsiteY0" fmla="*/ 74828 h 74827"/>
              <a:gd name="connsiteX1" fmla="*/ 148500 w 148500"/>
              <a:gd name="connsiteY1" fmla="*/ 37372 h 74827"/>
              <a:gd name="connsiteX2" fmla="*/ 141075 w 148500"/>
              <a:gd name="connsiteY2" fmla="*/ 22440 h 74827"/>
              <a:gd name="connsiteX3" fmla="*/ 104857 w 148500"/>
              <a:gd name="connsiteY3" fmla="*/ 4620 h 74827"/>
              <a:gd name="connsiteX4" fmla="*/ 74250 w 148500"/>
              <a:gd name="connsiteY4" fmla="*/ 0 h 74827"/>
              <a:gd name="connsiteX5" fmla="*/ 43643 w 148500"/>
              <a:gd name="connsiteY5" fmla="*/ 4620 h 74827"/>
              <a:gd name="connsiteX6" fmla="*/ 7425 w 148500"/>
              <a:gd name="connsiteY6" fmla="*/ 22440 h 74827"/>
              <a:gd name="connsiteX7" fmla="*/ 0 w 148500"/>
              <a:gd name="connsiteY7" fmla="*/ 37372 h 74827"/>
              <a:gd name="connsiteX8" fmla="*/ 0 w 148500"/>
              <a:gd name="connsiteY8" fmla="*/ 74828 h 7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500" h="74827">
                <a:moveTo>
                  <a:pt x="148500" y="74828"/>
                </a:moveTo>
                <a:lnTo>
                  <a:pt x="148500" y="37372"/>
                </a:lnTo>
                <a:cubicBezTo>
                  <a:pt x="148378" y="31536"/>
                  <a:pt x="145655" y="26059"/>
                  <a:pt x="141075" y="22440"/>
                </a:cubicBezTo>
                <a:cubicBezTo>
                  <a:pt x="130312" y="14144"/>
                  <a:pt x="117997" y="8085"/>
                  <a:pt x="104857" y="4620"/>
                </a:cubicBezTo>
                <a:cubicBezTo>
                  <a:pt x="94939" y="1576"/>
                  <a:pt x="84624" y="18"/>
                  <a:pt x="74250" y="0"/>
                </a:cubicBezTo>
                <a:cubicBezTo>
                  <a:pt x="63886" y="160"/>
                  <a:pt x="53591" y="1714"/>
                  <a:pt x="43643" y="4620"/>
                </a:cubicBezTo>
                <a:cubicBezTo>
                  <a:pt x="30649" y="8467"/>
                  <a:pt x="18402" y="14493"/>
                  <a:pt x="7425" y="22440"/>
                </a:cubicBezTo>
                <a:cubicBezTo>
                  <a:pt x="2845" y="26059"/>
                  <a:pt x="122" y="31536"/>
                  <a:pt x="0" y="37372"/>
                </a:cubicBezTo>
                <a:lnTo>
                  <a:pt x="0" y="74828"/>
                </a:ln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" name="图形 43" descr="教室 纯色填充">
            <a:extLst>
              <a:ext uri="{FF2B5EF4-FFF2-40B4-BE49-F238E27FC236}">
                <a16:creationId xmlns:a16="http://schemas.microsoft.com/office/drawing/2014/main" id="{5EF43336-DD22-4328-AB7F-79E9D80E6678}"/>
              </a:ext>
            </a:extLst>
          </p:cNvPr>
          <p:cNvSpPr/>
          <p:nvPr/>
        </p:nvSpPr>
        <p:spPr>
          <a:xfrm>
            <a:off x="4358490" y="3841337"/>
            <a:ext cx="74909" cy="74910"/>
          </a:xfrm>
          <a:custGeom>
            <a:avLst/>
            <a:gdLst>
              <a:gd name="connsiteX0" fmla="*/ 74910 w 74909"/>
              <a:gd name="connsiteY0" fmla="*/ 37455 h 74910"/>
              <a:gd name="connsiteX1" fmla="*/ 37455 w 74909"/>
              <a:gd name="connsiteY1" fmla="*/ 74910 h 74910"/>
              <a:gd name="connsiteX2" fmla="*/ 0 w 74909"/>
              <a:gd name="connsiteY2" fmla="*/ 37455 h 74910"/>
              <a:gd name="connsiteX3" fmla="*/ 37455 w 74909"/>
              <a:gd name="connsiteY3" fmla="*/ 0 h 74910"/>
              <a:gd name="connsiteX4" fmla="*/ 74910 w 74909"/>
              <a:gd name="connsiteY4" fmla="*/ 37455 h 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09" h="74910">
                <a:moveTo>
                  <a:pt x="74910" y="37455"/>
                </a:moveTo>
                <a:cubicBezTo>
                  <a:pt x="74910" y="58141"/>
                  <a:pt x="58141" y="74910"/>
                  <a:pt x="37455" y="74910"/>
                </a:cubicBezTo>
                <a:cubicBezTo>
                  <a:pt x="16769" y="74910"/>
                  <a:pt x="0" y="58141"/>
                  <a:pt x="0" y="37455"/>
                </a:cubicBezTo>
                <a:cubicBezTo>
                  <a:pt x="0" y="16769"/>
                  <a:pt x="16769" y="0"/>
                  <a:pt x="37455" y="0"/>
                </a:cubicBezTo>
                <a:cubicBezTo>
                  <a:pt x="58141" y="0"/>
                  <a:pt x="74910" y="16769"/>
                  <a:pt x="74910" y="37455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" name="图形 43" descr="教室 纯色填充">
            <a:extLst>
              <a:ext uri="{FF2B5EF4-FFF2-40B4-BE49-F238E27FC236}">
                <a16:creationId xmlns:a16="http://schemas.microsoft.com/office/drawing/2014/main" id="{5EF43336-DD22-4328-AB7F-79E9D80E6678}"/>
              </a:ext>
            </a:extLst>
          </p:cNvPr>
          <p:cNvSpPr/>
          <p:nvPr/>
        </p:nvSpPr>
        <p:spPr>
          <a:xfrm>
            <a:off x="4322273" y="3926559"/>
            <a:ext cx="148500" cy="74827"/>
          </a:xfrm>
          <a:custGeom>
            <a:avLst/>
            <a:gdLst>
              <a:gd name="connsiteX0" fmla="*/ 148500 w 148500"/>
              <a:gd name="connsiteY0" fmla="*/ 74828 h 74827"/>
              <a:gd name="connsiteX1" fmla="*/ 148500 w 148500"/>
              <a:gd name="connsiteY1" fmla="*/ 37372 h 74827"/>
              <a:gd name="connsiteX2" fmla="*/ 141075 w 148500"/>
              <a:gd name="connsiteY2" fmla="*/ 22440 h 74827"/>
              <a:gd name="connsiteX3" fmla="*/ 104857 w 148500"/>
              <a:gd name="connsiteY3" fmla="*/ 4620 h 74827"/>
              <a:gd name="connsiteX4" fmla="*/ 74250 w 148500"/>
              <a:gd name="connsiteY4" fmla="*/ 0 h 74827"/>
              <a:gd name="connsiteX5" fmla="*/ 43643 w 148500"/>
              <a:gd name="connsiteY5" fmla="*/ 4620 h 74827"/>
              <a:gd name="connsiteX6" fmla="*/ 7425 w 148500"/>
              <a:gd name="connsiteY6" fmla="*/ 22440 h 74827"/>
              <a:gd name="connsiteX7" fmla="*/ 0 w 148500"/>
              <a:gd name="connsiteY7" fmla="*/ 37372 h 74827"/>
              <a:gd name="connsiteX8" fmla="*/ 0 w 148500"/>
              <a:gd name="connsiteY8" fmla="*/ 74828 h 7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500" h="74827">
                <a:moveTo>
                  <a:pt x="148500" y="74828"/>
                </a:moveTo>
                <a:lnTo>
                  <a:pt x="148500" y="37372"/>
                </a:lnTo>
                <a:cubicBezTo>
                  <a:pt x="148378" y="31536"/>
                  <a:pt x="145655" y="26059"/>
                  <a:pt x="141075" y="22440"/>
                </a:cubicBezTo>
                <a:cubicBezTo>
                  <a:pt x="130312" y="14144"/>
                  <a:pt x="117997" y="8085"/>
                  <a:pt x="104857" y="4620"/>
                </a:cubicBezTo>
                <a:cubicBezTo>
                  <a:pt x="94939" y="1576"/>
                  <a:pt x="84624" y="18"/>
                  <a:pt x="74250" y="0"/>
                </a:cubicBezTo>
                <a:cubicBezTo>
                  <a:pt x="63886" y="160"/>
                  <a:pt x="53591" y="1714"/>
                  <a:pt x="43643" y="4620"/>
                </a:cubicBezTo>
                <a:cubicBezTo>
                  <a:pt x="30649" y="8467"/>
                  <a:pt x="18402" y="14493"/>
                  <a:pt x="7425" y="22440"/>
                </a:cubicBezTo>
                <a:cubicBezTo>
                  <a:pt x="2845" y="26059"/>
                  <a:pt x="122" y="31536"/>
                  <a:pt x="0" y="37372"/>
                </a:cubicBezTo>
                <a:lnTo>
                  <a:pt x="0" y="74828"/>
                </a:ln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" name="图形 43" descr="教室 纯色填充">
            <a:extLst>
              <a:ext uri="{FF2B5EF4-FFF2-40B4-BE49-F238E27FC236}">
                <a16:creationId xmlns:a16="http://schemas.microsoft.com/office/drawing/2014/main" id="{5EF43336-DD22-4328-AB7F-79E9D80E6678}"/>
              </a:ext>
            </a:extLst>
          </p:cNvPr>
          <p:cNvSpPr/>
          <p:nvPr/>
        </p:nvSpPr>
        <p:spPr>
          <a:xfrm>
            <a:off x="4523490" y="3841337"/>
            <a:ext cx="74910" cy="74910"/>
          </a:xfrm>
          <a:custGeom>
            <a:avLst/>
            <a:gdLst>
              <a:gd name="connsiteX0" fmla="*/ 74910 w 74910"/>
              <a:gd name="connsiteY0" fmla="*/ 37455 h 74910"/>
              <a:gd name="connsiteX1" fmla="*/ 37455 w 74910"/>
              <a:gd name="connsiteY1" fmla="*/ 74910 h 74910"/>
              <a:gd name="connsiteX2" fmla="*/ 0 w 74910"/>
              <a:gd name="connsiteY2" fmla="*/ 37455 h 74910"/>
              <a:gd name="connsiteX3" fmla="*/ 37455 w 74910"/>
              <a:gd name="connsiteY3" fmla="*/ 0 h 74910"/>
              <a:gd name="connsiteX4" fmla="*/ 74910 w 74910"/>
              <a:gd name="connsiteY4" fmla="*/ 37455 h 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10" h="74910">
                <a:moveTo>
                  <a:pt x="74910" y="37455"/>
                </a:moveTo>
                <a:cubicBezTo>
                  <a:pt x="74910" y="58141"/>
                  <a:pt x="58141" y="74910"/>
                  <a:pt x="37455" y="74910"/>
                </a:cubicBezTo>
                <a:cubicBezTo>
                  <a:pt x="16769" y="74910"/>
                  <a:pt x="0" y="58141"/>
                  <a:pt x="0" y="37455"/>
                </a:cubicBezTo>
                <a:cubicBezTo>
                  <a:pt x="0" y="16769"/>
                  <a:pt x="16769" y="0"/>
                  <a:pt x="37455" y="0"/>
                </a:cubicBezTo>
                <a:cubicBezTo>
                  <a:pt x="58141" y="0"/>
                  <a:pt x="74910" y="16769"/>
                  <a:pt x="74910" y="37455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" name="图形 43" descr="教室 纯色填充">
            <a:extLst>
              <a:ext uri="{FF2B5EF4-FFF2-40B4-BE49-F238E27FC236}">
                <a16:creationId xmlns:a16="http://schemas.microsoft.com/office/drawing/2014/main" id="{5EF43336-DD22-4328-AB7F-79E9D80E6678}"/>
              </a:ext>
            </a:extLst>
          </p:cNvPr>
          <p:cNvSpPr/>
          <p:nvPr/>
        </p:nvSpPr>
        <p:spPr>
          <a:xfrm>
            <a:off x="4487273" y="3926559"/>
            <a:ext cx="148500" cy="74827"/>
          </a:xfrm>
          <a:custGeom>
            <a:avLst/>
            <a:gdLst>
              <a:gd name="connsiteX0" fmla="*/ 148500 w 148500"/>
              <a:gd name="connsiteY0" fmla="*/ 74828 h 74827"/>
              <a:gd name="connsiteX1" fmla="*/ 148500 w 148500"/>
              <a:gd name="connsiteY1" fmla="*/ 37372 h 74827"/>
              <a:gd name="connsiteX2" fmla="*/ 141075 w 148500"/>
              <a:gd name="connsiteY2" fmla="*/ 22440 h 74827"/>
              <a:gd name="connsiteX3" fmla="*/ 104857 w 148500"/>
              <a:gd name="connsiteY3" fmla="*/ 4620 h 74827"/>
              <a:gd name="connsiteX4" fmla="*/ 74250 w 148500"/>
              <a:gd name="connsiteY4" fmla="*/ 0 h 74827"/>
              <a:gd name="connsiteX5" fmla="*/ 43643 w 148500"/>
              <a:gd name="connsiteY5" fmla="*/ 4620 h 74827"/>
              <a:gd name="connsiteX6" fmla="*/ 7425 w 148500"/>
              <a:gd name="connsiteY6" fmla="*/ 22440 h 74827"/>
              <a:gd name="connsiteX7" fmla="*/ 0 w 148500"/>
              <a:gd name="connsiteY7" fmla="*/ 37372 h 74827"/>
              <a:gd name="connsiteX8" fmla="*/ 0 w 148500"/>
              <a:gd name="connsiteY8" fmla="*/ 74828 h 7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500" h="74827">
                <a:moveTo>
                  <a:pt x="148500" y="74828"/>
                </a:moveTo>
                <a:lnTo>
                  <a:pt x="148500" y="37372"/>
                </a:lnTo>
                <a:cubicBezTo>
                  <a:pt x="148378" y="31536"/>
                  <a:pt x="145655" y="26059"/>
                  <a:pt x="141075" y="22440"/>
                </a:cubicBezTo>
                <a:cubicBezTo>
                  <a:pt x="130312" y="14144"/>
                  <a:pt x="117997" y="8085"/>
                  <a:pt x="104857" y="4620"/>
                </a:cubicBezTo>
                <a:cubicBezTo>
                  <a:pt x="94939" y="1576"/>
                  <a:pt x="84624" y="18"/>
                  <a:pt x="74250" y="0"/>
                </a:cubicBezTo>
                <a:cubicBezTo>
                  <a:pt x="63886" y="160"/>
                  <a:pt x="53591" y="1714"/>
                  <a:pt x="43643" y="4620"/>
                </a:cubicBezTo>
                <a:cubicBezTo>
                  <a:pt x="30649" y="8467"/>
                  <a:pt x="18402" y="14493"/>
                  <a:pt x="7425" y="22440"/>
                </a:cubicBezTo>
                <a:cubicBezTo>
                  <a:pt x="2845" y="26059"/>
                  <a:pt x="122" y="31536"/>
                  <a:pt x="0" y="37372"/>
                </a:cubicBezTo>
                <a:lnTo>
                  <a:pt x="0" y="74828"/>
                </a:ln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" name="图形 43" descr="教室 纯色填充">
            <a:extLst>
              <a:ext uri="{FF2B5EF4-FFF2-40B4-BE49-F238E27FC236}">
                <a16:creationId xmlns:a16="http://schemas.microsoft.com/office/drawing/2014/main" id="{5EF43336-DD22-4328-AB7F-79E9D80E6678}"/>
              </a:ext>
            </a:extLst>
          </p:cNvPr>
          <p:cNvSpPr/>
          <p:nvPr/>
        </p:nvSpPr>
        <p:spPr>
          <a:xfrm>
            <a:off x="4021478" y="3483452"/>
            <a:ext cx="98010" cy="98010"/>
          </a:xfrm>
          <a:custGeom>
            <a:avLst/>
            <a:gdLst>
              <a:gd name="connsiteX0" fmla="*/ 98010 w 98010"/>
              <a:gd name="connsiteY0" fmla="*/ 49005 h 98010"/>
              <a:gd name="connsiteX1" fmla="*/ 49005 w 98010"/>
              <a:gd name="connsiteY1" fmla="*/ 98010 h 98010"/>
              <a:gd name="connsiteX2" fmla="*/ 0 w 98010"/>
              <a:gd name="connsiteY2" fmla="*/ 49005 h 98010"/>
              <a:gd name="connsiteX3" fmla="*/ 49005 w 98010"/>
              <a:gd name="connsiteY3" fmla="*/ 0 h 98010"/>
              <a:gd name="connsiteX4" fmla="*/ 98010 w 98010"/>
              <a:gd name="connsiteY4" fmla="*/ 49005 h 98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010" h="98010">
                <a:moveTo>
                  <a:pt x="98010" y="49005"/>
                </a:moveTo>
                <a:cubicBezTo>
                  <a:pt x="98010" y="76070"/>
                  <a:pt x="76070" y="98010"/>
                  <a:pt x="49005" y="98010"/>
                </a:cubicBezTo>
                <a:cubicBezTo>
                  <a:pt x="21940" y="98010"/>
                  <a:pt x="0" y="76070"/>
                  <a:pt x="0" y="49005"/>
                </a:cubicBezTo>
                <a:cubicBezTo>
                  <a:pt x="0" y="21940"/>
                  <a:pt x="21940" y="0"/>
                  <a:pt x="49005" y="0"/>
                </a:cubicBezTo>
                <a:cubicBezTo>
                  <a:pt x="76070" y="0"/>
                  <a:pt x="98010" y="21940"/>
                  <a:pt x="98010" y="49005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" name="图形 43" descr="教室 纯色填充">
            <a:extLst>
              <a:ext uri="{FF2B5EF4-FFF2-40B4-BE49-F238E27FC236}">
                <a16:creationId xmlns:a16="http://schemas.microsoft.com/office/drawing/2014/main" id="{5EF43336-DD22-4328-AB7F-79E9D80E6678}"/>
              </a:ext>
            </a:extLst>
          </p:cNvPr>
          <p:cNvSpPr/>
          <p:nvPr/>
        </p:nvSpPr>
        <p:spPr>
          <a:xfrm>
            <a:off x="3935760" y="3509978"/>
            <a:ext cx="427305" cy="524408"/>
          </a:xfrm>
          <a:custGeom>
            <a:avLst/>
            <a:gdLst>
              <a:gd name="connsiteX0" fmla="*/ 423720 w 427305"/>
              <a:gd name="connsiteY0" fmla="*/ 3586 h 524408"/>
              <a:gd name="connsiteX1" fmla="*/ 406230 w 427305"/>
              <a:gd name="connsiteY1" fmla="*/ 3586 h 524408"/>
              <a:gd name="connsiteX2" fmla="*/ 299640 w 427305"/>
              <a:gd name="connsiteY2" fmla="*/ 110176 h 524408"/>
              <a:gd name="connsiteX3" fmla="*/ 275633 w 427305"/>
              <a:gd name="connsiteY3" fmla="*/ 116281 h 524408"/>
              <a:gd name="connsiteX4" fmla="*/ 243127 w 427305"/>
              <a:gd name="connsiteY4" fmla="*/ 168338 h 524408"/>
              <a:gd name="connsiteX5" fmla="*/ 233888 w 427305"/>
              <a:gd name="connsiteY5" fmla="*/ 128986 h 524408"/>
              <a:gd name="connsiteX6" fmla="*/ 226545 w 427305"/>
              <a:gd name="connsiteY6" fmla="*/ 115456 h 524408"/>
              <a:gd name="connsiteX7" fmla="*/ 175065 w 427305"/>
              <a:gd name="connsiteY7" fmla="*/ 88561 h 524408"/>
              <a:gd name="connsiteX8" fmla="*/ 134723 w 427305"/>
              <a:gd name="connsiteY8" fmla="*/ 83693 h 524408"/>
              <a:gd name="connsiteX9" fmla="*/ 94298 w 427305"/>
              <a:gd name="connsiteY9" fmla="*/ 89798 h 524408"/>
              <a:gd name="connsiteX10" fmla="*/ 42900 w 427305"/>
              <a:gd name="connsiteY10" fmla="*/ 116693 h 524408"/>
              <a:gd name="connsiteX11" fmla="*/ 35558 w 427305"/>
              <a:gd name="connsiteY11" fmla="*/ 130223 h 524408"/>
              <a:gd name="connsiteX12" fmla="*/ 0 w 427305"/>
              <a:gd name="connsiteY12" fmla="*/ 282023 h 524408"/>
              <a:gd name="connsiteX13" fmla="*/ 24750 w 427305"/>
              <a:gd name="connsiteY13" fmla="*/ 306773 h 524408"/>
              <a:gd name="connsiteX14" fmla="*/ 48015 w 427305"/>
              <a:gd name="connsiteY14" fmla="*/ 288458 h 524408"/>
              <a:gd name="connsiteX15" fmla="*/ 73755 w 427305"/>
              <a:gd name="connsiteY15" fmla="*/ 181951 h 524408"/>
              <a:gd name="connsiteX16" fmla="*/ 73755 w 427305"/>
              <a:gd name="connsiteY16" fmla="*/ 524408 h 524408"/>
              <a:gd name="connsiteX17" fmla="*/ 122513 w 427305"/>
              <a:gd name="connsiteY17" fmla="*/ 524408 h 524408"/>
              <a:gd name="connsiteX18" fmla="*/ 122513 w 427305"/>
              <a:gd name="connsiteY18" fmla="*/ 304051 h 524408"/>
              <a:gd name="connsiteX19" fmla="*/ 147263 w 427305"/>
              <a:gd name="connsiteY19" fmla="*/ 304051 h 524408"/>
              <a:gd name="connsiteX20" fmla="*/ 147263 w 427305"/>
              <a:gd name="connsiteY20" fmla="*/ 524408 h 524408"/>
              <a:gd name="connsiteX21" fmla="*/ 195938 w 427305"/>
              <a:gd name="connsiteY21" fmla="*/ 524408 h 524408"/>
              <a:gd name="connsiteX22" fmla="*/ 195938 w 427305"/>
              <a:gd name="connsiteY22" fmla="*/ 180383 h 524408"/>
              <a:gd name="connsiteX23" fmla="*/ 205013 w 427305"/>
              <a:gd name="connsiteY23" fmla="*/ 219158 h 524408"/>
              <a:gd name="connsiteX24" fmla="*/ 209880 w 427305"/>
              <a:gd name="connsiteY24" fmla="*/ 225346 h 524408"/>
              <a:gd name="connsiteX25" fmla="*/ 242880 w 427305"/>
              <a:gd name="connsiteY25" fmla="*/ 236978 h 524408"/>
              <a:gd name="connsiteX26" fmla="*/ 262680 w 427305"/>
              <a:gd name="connsiteY26" fmla="*/ 227986 h 524408"/>
              <a:gd name="connsiteX27" fmla="*/ 313005 w 427305"/>
              <a:gd name="connsiteY27" fmla="*/ 145486 h 524408"/>
              <a:gd name="connsiteX28" fmla="*/ 316388 w 427305"/>
              <a:gd name="connsiteY28" fmla="*/ 128408 h 524408"/>
              <a:gd name="connsiteX29" fmla="*/ 423638 w 427305"/>
              <a:gd name="connsiteY29" fmla="*/ 21158 h 524408"/>
              <a:gd name="connsiteX30" fmla="*/ 423720 w 427305"/>
              <a:gd name="connsiteY30" fmla="*/ 3586 h 52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7305" h="524408">
                <a:moveTo>
                  <a:pt x="423720" y="3586"/>
                </a:moveTo>
                <a:cubicBezTo>
                  <a:pt x="418870" y="-1195"/>
                  <a:pt x="411080" y="-1195"/>
                  <a:pt x="406230" y="3586"/>
                </a:cubicBezTo>
                <a:lnTo>
                  <a:pt x="299640" y="110176"/>
                </a:lnTo>
                <a:cubicBezTo>
                  <a:pt x="291122" y="107772"/>
                  <a:pt x="281968" y="110099"/>
                  <a:pt x="275633" y="116281"/>
                </a:cubicBezTo>
                <a:cubicBezTo>
                  <a:pt x="273900" y="118013"/>
                  <a:pt x="243127" y="168338"/>
                  <a:pt x="243127" y="168338"/>
                </a:cubicBezTo>
                <a:lnTo>
                  <a:pt x="233888" y="128986"/>
                </a:lnTo>
                <a:cubicBezTo>
                  <a:pt x="232664" y="123912"/>
                  <a:pt x="230133" y="119247"/>
                  <a:pt x="226545" y="115456"/>
                </a:cubicBezTo>
                <a:cubicBezTo>
                  <a:pt x="211339" y="103164"/>
                  <a:pt x="193840" y="94021"/>
                  <a:pt x="175065" y="88561"/>
                </a:cubicBezTo>
                <a:cubicBezTo>
                  <a:pt x="161792" y="85722"/>
                  <a:pt x="148290" y="84092"/>
                  <a:pt x="134723" y="83693"/>
                </a:cubicBezTo>
                <a:cubicBezTo>
                  <a:pt x="121035" y="83904"/>
                  <a:pt x="107437" y="85958"/>
                  <a:pt x="94298" y="89798"/>
                </a:cubicBezTo>
                <a:cubicBezTo>
                  <a:pt x="75353" y="94765"/>
                  <a:pt x="57781" y="103960"/>
                  <a:pt x="42900" y="116693"/>
                </a:cubicBezTo>
                <a:cubicBezTo>
                  <a:pt x="39280" y="120461"/>
                  <a:pt x="36743" y="125135"/>
                  <a:pt x="35558" y="130223"/>
                </a:cubicBezTo>
                <a:cubicBezTo>
                  <a:pt x="35558" y="130223"/>
                  <a:pt x="0" y="279548"/>
                  <a:pt x="0" y="282023"/>
                </a:cubicBezTo>
                <a:cubicBezTo>
                  <a:pt x="0" y="295693"/>
                  <a:pt x="11081" y="306773"/>
                  <a:pt x="24750" y="306773"/>
                </a:cubicBezTo>
                <a:cubicBezTo>
                  <a:pt x="35704" y="306492"/>
                  <a:pt x="45170" y="299040"/>
                  <a:pt x="48015" y="288458"/>
                </a:cubicBezTo>
                <a:lnTo>
                  <a:pt x="73755" y="181951"/>
                </a:lnTo>
                <a:lnTo>
                  <a:pt x="73755" y="524408"/>
                </a:lnTo>
                <a:lnTo>
                  <a:pt x="122513" y="524408"/>
                </a:lnTo>
                <a:lnTo>
                  <a:pt x="122513" y="304051"/>
                </a:lnTo>
                <a:lnTo>
                  <a:pt x="147263" y="304051"/>
                </a:lnTo>
                <a:lnTo>
                  <a:pt x="147263" y="524408"/>
                </a:lnTo>
                <a:lnTo>
                  <a:pt x="195938" y="524408"/>
                </a:lnTo>
                <a:lnTo>
                  <a:pt x="195938" y="180383"/>
                </a:lnTo>
                <a:lnTo>
                  <a:pt x="205013" y="219158"/>
                </a:lnTo>
                <a:cubicBezTo>
                  <a:pt x="205642" y="221839"/>
                  <a:pt x="207423" y="224103"/>
                  <a:pt x="209880" y="225346"/>
                </a:cubicBezTo>
                <a:cubicBezTo>
                  <a:pt x="219367" y="232627"/>
                  <a:pt x="230924" y="236701"/>
                  <a:pt x="242880" y="236978"/>
                </a:cubicBezTo>
                <a:cubicBezTo>
                  <a:pt x="250665" y="238068"/>
                  <a:pt x="258378" y="234564"/>
                  <a:pt x="262680" y="227986"/>
                </a:cubicBezTo>
                <a:lnTo>
                  <a:pt x="313005" y="145486"/>
                </a:lnTo>
                <a:cubicBezTo>
                  <a:pt x="316222" y="140414"/>
                  <a:pt x="317429" y="134323"/>
                  <a:pt x="316388" y="128408"/>
                </a:cubicBezTo>
                <a:lnTo>
                  <a:pt x="423638" y="21158"/>
                </a:lnTo>
                <a:cubicBezTo>
                  <a:pt x="428495" y="16321"/>
                  <a:pt x="428532" y="8468"/>
                  <a:pt x="423720" y="3586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" name="图形 43" descr="教室 纯色填充">
            <a:extLst>
              <a:ext uri="{FF2B5EF4-FFF2-40B4-BE49-F238E27FC236}">
                <a16:creationId xmlns:a16="http://schemas.microsoft.com/office/drawing/2014/main" id="{5EF43336-DD22-4328-AB7F-79E9D80E6678}"/>
              </a:ext>
            </a:extLst>
          </p:cNvPr>
          <p:cNvSpPr/>
          <p:nvPr/>
        </p:nvSpPr>
        <p:spPr>
          <a:xfrm>
            <a:off x="4091273" y="3399137"/>
            <a:ext cx="470250" cy="338250"/>
          </a:xfrm>
          <a:custGeom>
            <a:avLst/>
            <a:gdLst>
              <a:gd name="connsiteX0" fmla="*/ 437250 w 470250"/>
              <a:gd name="connsiteY0" fmla="*/ 0 h 338250"/>
              <a:gd name="connsiteX1" fmla="*/ 33000 w 470250"/>
              <a:gd name="connsiteY1" fmla="*/ 0 h 338250"/>
              <a:gd name="connsiteX2" fmla="*/ 0 w 470250"/>
              <a:gd name="connsiteY2" fmla="*/ 33000 h 338250"/>
              <a:gd name="connsiteX3" fmla="*/ 0 w 470250"/>
              <a:gd name="connsiteY3" fmla="*/ 62700 h 338250"/>
              <a:gd name="connsiteX4" fmla="*/ 33000 w 470250"/>
              <a:gd name="connsiteY4" fmla="*/ 82500 h 338250"/>
              <a:gd name="connsiteX5" fmla="*/ 33000 w 470250"/>
              <a:gd name="connsiteY5" fmla="*/ 33000 h 338250"/>
              <a:gd name="connsiteX6" fmla="*/ 437250 w 470250"/>
              <a:gd name="connsiteY6" fmla="*/ 33000 h 338250"/>
              <a:gd name="connsiteX7" fmla="*/ 437250 w 470250"/>
              <a:gd name="connsiteY7" fmla="*/ 305250 h 338250"/>
              <a:gd name="connsiteX8" fmla="*/ 155677 w 470250"/>
              <a:gd name="connsiteY8" fmla="*/ 305250 h 338250"/>
              <a:gd name="connsiteX9" fmla="*/ 135548 w 470250"/>
              <a:gd name="connsiteY9" fmla="*/ 338250 h 338250"/>
              <a:gd name="connsiteX10" fmla="*/ 437250 w 470250"/>
              <a:gd name="connsiteY10" fmla="*/ 338250 h 338250"/>
              <a:gd name="connsiteX11" fmla="*/ 470250 w 470250"/>
              <a:gd name="connsiteY11" fmla="*/ 305250 h 338250"/>
              <a:gd name="connsiteX12" fmla="*/ 470250 w 470250"/>
              <a:gd name="connsiteY12" fmla="*/ 33000 h 338250"/>
              <a:gd name="connsiteX13" fmla="*/ 437250 w 470250"/>
              <a:gd name="connsiteY13" fmla="*/ 0 h 3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0250" h="338250">
                <a:moveTo>
                  <a:pt x="437250" y="0"/>
                </a:moveTo>
                <a:lnTo>
                  <a:pt x="33000" y="0"/>
                </a:lnTo>
                <a:cubicBezTo>
                  <a:pt x="14775" y="0"/>
                  <a:pt x="0" y="14775"/>
                  <a:pt x="0" y="33000"/>
                </a:cubicBezTo>
                <a:lnTo>
                  <a:pt x="0" y="62700"/>
                </a:lnTo>
                <a:cubicBezTo>
                  <a:pt x="12614" y="66134"/>
                  <a:pt x="24034" y="72986"/>
                  <a:pt x="33000" y="82500"/>
                </a:cubicBezTo>
                <a:lnTo>
                  <a:pt x="33000" y="33000"/>
                </a:lnTo>
                <a:lnTo>
                  <a:pt x="437250" y="33000"/>
                </a:lnTo>
                <a:lnTo>
                  <a:pt x="437250" y="305250"/>
                </a:lnTo>
                <a:lnTo>
                  <a:pt x="155677" y="305250"/>
                </a:lnTo>
                <a:lnTo>
                  <a:pt x="135548" y="338250"/>
                </a:lnTo>
                <a:lnTo>
                  <a:pt x="437250" y="338250"/>
                </a:lnTo>
                <a:cubicBezTo>
                  <a:pt x="455475" y="338250"/>
                  <a:pt x="470250" y="323475"/>
                  <a:pt x="470250" y="305250"/>
                </a:cubicBezTo>
                <a:lnTo>
                  <a:pt x="470250" y="33000"/>
                </a:lnTo>
                <a:cubicBezTo>
                  <a:pt x="470250" y="14775"/>
                  <a:pt x="455475" y="0"/>
                  <a:pt x="437250" y="0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" name="图形 45" descr="靶心 纯色填充">
            <a:extLst>
              <a:ext uri="{FF2B5EF4-FFF2-40B4-BE49-F238E27FC236}">
                <a16:creationId xmlns:a16="http://schemas.microsoft.com/office/drawing/2014/main" id="{72C54D4D-1F95-40F3-8C8C-82891DEB0CE7}"/>
              </a:ext>
            </a:extLst>
          </p:cNvPr>
          <p:cNvSpPr/>
          <p:nvPr/>
        </p:nvSpPr>
        <p:spPr>
          <a:xfrm>
            <a:off x="5108821" y="4963379"/>
            <a:ext cx="421574" cy="420750"/>
          </a:xfrm>
          <a:custGeom>
            <a:avLst/>
            <a:gdLst>
              <a:gd name="connsiteX0" fmla="*/ 347325 w 421574"/>
              <a:gd name="connsiteY0" fmla="*/ 74250 h 420750"/>
              <a:gd name="connsiteX1" fmla="*/ 339075 w 421574"/>
              <a:gd name="connsiteY1" fmla="*/ 0 h 420750"/>
              <a:gd name="connsiteX2" fmla="*/ 248325 w 421574"/>
              <a:gd name="connsiteY2" fmla="*/ 90750 h 420750"/>
              <a:gd name="connsiteX3" fmla="*/ 253275 w 421574"/>
              <a:gd name="connsiteY3" fmla="*/ 133650 h 420750"/>
              <a:gd name="connsiteX4" fmla="*/ 121275 w 421574"/>
              <a:gd name="connsiteY4" fmla="*/ 265650 h 420750"/>
              <a:gd name="connsiteX5" fmla="*/ 82500 w 421574"/>
              <a:gd name="connsiteY5" fmla="*/ 255750 h 420750"/>
              <a:gd name="connsiteX6" fmla="*/ 0 w 421574"/>
              <a:gd name="connsiteY6" fmla="*/ 338250 h 420750"/>
              <a:gd name="connsiteX7" fmla="*/ 82500 w 421574"/>
              <a:gd name="connsiteY7" fmla="*/ 420750 h 420750"/>
              <a:gd name="connsiteX8" fmla="*/ 165000 w 421574"/>
              <a:gd name="connsiteY8" fmla="*/ 338250 h 420750"/>
              <a:gd name="connsiteX9" fmla="*/ 155925 w 421574"/>
              <a:gd name="connsiteY9" fmla="*/ 300300 h 420750"/>
              <a:gd name="connsiteX10" fmla="*/ 287925 w 421574"/>
              <a:gd name="connsiteY10" fmla="*/ 168300 h 420750"/>
              <a:gd name="connsiteX11" fmla="*/ 330825 w 421574"/>
              <a:gd name="connsiteY11" fmla="*/ 173250 h 420750"/>
              <a:gd name="connsiteX12" fmla="*/ 421575 w 421574"/>
              <a:gd name="connsiteY12" fmla="*/ 82500 h 420750"/>
              <a:gd name="connsiteX13" fmla="*/ 347325 w 421574"/>
              <a:gd name="connsiteY13" fmla="*/ 74250 h 4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1574" h="420750">
                <a:moveTo>
                  <a:pt x="347325" y="74250"/>
                </a:moveTo>
                <a:lnTo>
                  <a:pt x="339075" y="0"/>
                </a:lnTo>
                <a:lnTo>
                  <a:pt x="248325" y="90750"/>
                </a:lnTo>
                <a:lnTo>
                  <a:pt x="253275" y="133650"/>
                </a:lnTo>
                <a:lnTo>
                  <a:pt x="121275" y="265650"/>
                </a:lnTo>
                <a:cubicBezTo>
                  <a:pt x="109725" y="259875"/>
                  <a:pt x="96525" y="255750"/>
                  <a:pt x="82500" y="255750"/>
                </a:cubicBezTo>
                <a:cubicBezTo>
                  <a:pt x="37125" y="255750"/>
                  <a:pt x="0" y="292875"/>
                  <a:pt x="0" y="338250"/>
                </a:cubicBezTo>
                <a:cubicBezTo>
                  <a:pt x="0" y="383625"/>
                  <a:pt x="37125" y="420750"/>
                  <a:pt x="82500" y="420750"/>
                </a:cubicBezTo>
                <a:cubicBezTo>
                  <a:pt x="127875" y="420750"/>
                  <a:pt x="165000" y="383625"/>
                  <a:pt x="165000" y="338250"/>
                </a:cubicBezTo>
                <a:cubicBezTo>
                  <a:pt x="165000" y="324225"/>
                  <a:pt x="161700" y="311850"/>
                  <a:pt x="155925" y="300300"/>
                </a:cubicBezTo>
                <a:lnTo>
                  <a:pt x="287925" y="168300"/>
                </a:lnTo>
                <a:lnTo>
                  <a:pt x="330825" y="173250"/>
                </a:lnTo>
                <a:lnTo>
                  <a:pt x="421575" y="82500"/>
                </a:lnTo>
                <a:lnTo>
                  <a:pt x="347325" y="74250"/>
                </a:ln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" name="图形 45" descr="靶心 纯色填充">
            <a:extLst>
              <a:ext uri="{FF2B5EF4-FFF2-40B4-BE49-F238E27FC236}">
                <a16:creationId xmlns:a16="http://schemas.microsoft.com/office/drawing/2014/main" id="{72C54D4D-1F95-40F3-8C8C-82891DEB0CE7}"/>
              </a:ext>
            </a:extLst>
          </p:cNvPr>
          <p:cNvSpPr/>
          <p:nvPr/>
        </p:nvSpPr>
        <p:spPr>
          <a:xfrm>
            <a:off x="4878646" y="4988129"/>
            <a:ext cx="627000" cy="627000"/>
          </a:xfrm>
          <a:custGeom>
            <a:avLst/>
            <a:gdLst>
              <a:gd name="connsiteX0" fmla="*/ 584100 w 627000"/>
              <a:gd name="connsiteY0" fmla="*/ 171600 h 627000"/>
              <a:gd name="connsiteX1" fmla="*/ 573375 w 627000"/>
              <a:gd name="connsiteY1" fmla="*/ 183150 h 627000"/>
              <a:gd name="connsiteX2" fmla="*/ 557700 w 627000"/>
              <a:gd name="connsiteY2" fmla="*/ 181500 h 627000"/>
              <a:gd name="connsiteX3" fmla="*/ 540375 w 627000"/>
              <a:gd name="connsiteY3" fmla="*/ 179025 h 627000"/>
              <a:gd name="connsiteX4" fmla="*/ 577500 w 627000"/>
              <a:gd name="connsiteY4" fmla="*/ 313500 h 627000"/>
              <a:gd name="connsiteX5" fmla="*/ 313500 w 627000"/>
              <a:gd name="connsiteY5" fmla="*/ 577500 h 627000"/>
              <a:gd name="connsiteX6" fmla="*/ 49500 w 627000"/>
              <a:gd name="connsiteY6" fmla="*/ 313500 h 627000"/>
              <a:gd name="connsiteX7" fmla="*/ 313500 w 627000"/>
              <a:gd name="connsiteY7" fmla="*/ 49500 h 627000"/>
              <a:gd name="connsiteX8" fmla="*/ 447975 w 627000"/>
              <a:gd name="connsiteY8" fmla="*/ 86625 h 627000"/>
              <a:gd name="connsiteX9" fmla="*/ 446325 w 627000"/>
              <a:gd name="connsiteY9" fmla="*/ 70125 h 627000"/>
              <a:gd name="connsiteX10" fmla="*/ 443850 w 627000"/>
              <a:gd name="connsiteY10" fmla="*/ 53625 h 627000"/>
              <a:gd name="connsiteX11" fmla="*/ 455400 w 627000"/>
              <a:gd name="connsiteY11" fmla="*/ 42075 h 627000"/>
              <a:gd name="connsiteX12" fmla="*/ 461175 w 627000"/>
              <a:gd name="connsiteY12" fmla="*/ 36300 h 627000"/>
              <a:gd name="connsiteX13" fmla="*/ 313500 w 627000"/>
              <a:gd name="connsiteY13" fmla="*/ 0 h 627000"/>
              <a:gd name="connsiteX14" fmla="*/ 0 w 627000"/>
              <a:gd name="connsiteY14" fmla="*/ 313500 h 627000"/>
              <a:gd name="connsiteX15" fmla="*/ 313500 w 627000"/>
              <a:gd name="connsiteY15" fmla="*/ 627000 h 627000"/>
              <a:gd name="connsiteX16" fmla="*/ 627000 w 627000"/>
              <a:gd name="connsiteY16" fmla="*/ 313500 h 627000"/>
              <a:gd name="connsiteX17" fmla="*/ 589875 w 627000"/>
              <a:gd name="connsiteY17" fmla="*/ 166650 h 627000"/>
              <a:gd name="connsiteX18" fmla="*/ 584100 w 627000"/>
              <a:gd name="connsiteY18" fmla="*/ 171600 h 6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7000" h="627000">
                <a:moveTo>
                  <a:pt x="584100" y="171600"/>
                </a:moveTo>
                <a:lnTo>
                  <a:pt x="573375" y="183150"/>
                </a:lnTo>
                <a:lnTo>
                  <a:pt x="557700" y="181500"/>
                </a:lnTo>
                <a:lnTo>
                  <a:pt x="540375" y="179025"/>
                </a:lnTo>
                <a:cubicBezTo>
                  <a:pt x="563475" y="218625"/>
                  <a:pt x="577500" y="264000"/>
                  <a:pt x="577500" y="313500"/>
                </a:cubicBezTo>
                <a:cubicBezTo>
                  <a:pt x="577500" y="458700"/>
                  <a:pt x="458700" y="577500"/>
                  <a:pt x="313500" y="577500"/>
                </a:cubicBezTo>
                <a:cubicBezTo>
                  <a:pt x="168300" y="577500"/>
                  <a:pt x="49500" y="458700"/>
                  <a:pt x="49500" y="313500"/>
                </a:cubicBezTo>
                <a:cubicBezTo>
                  <a:pt x="49500" y="168300"/>
                  <a:pt x="168300" y="49500"/>
                  <a:pt x="313500" y="49500"/>
                </a:cubicBezTo>
                <a:cubicBezTo>
                  <a:pt x="362175" y="49500"/>
                  <a:pt x="408375" y="62700"/>
                  <a:pt x="447975" y="86625"/>
                </a:cubicBezTo>
                <a:lnTo>
                  <a:pt x="446325" y="70125"/>
                </a:lnTo>
                <a:lnTo>
                  <a:pt x="443850" y="53625"/>
                </a:lnTo>
                <a:lnTo>
                  <a:pt x="455400" y="42075"/>
                </a:lnTo>
                <a:lnTo>
                  <a:pt x="461175" y="36300"/>
                </a:lnTo>
                <a:cubicBezTo>
                  <a:pt x="416625" y="13200"/>
                  <a:pt x="367125" y="0"/>
                  <a:pt x="313500" y="0"/>
                </a:cubicBezTo>
                <a:cubicBezTo>
                  <a:pt x="140250" y="0"/>
                  <a:pt x="0" y="140250"/>
                  <a:pt x="0" y="313500"/>
                </a:cubicBezTo>
                <a:cubicBezTo>
                  <a:pt x="0" y="486750"/>
                  <a:pt x="140250" y="627000"/>
                  <a:pt x="313500" y="627000"/>
                </a:cubicBezTo>
                <a:cubicBezTo>
                  <a:pt x="486750" y="627000"/>
                  <a:pt x="627000" y="486750"/>
                  <a:pt x="627000" y="313500"/>
                </a:cubicBezTo>
                <a:cubicBezTo>
                  <a:pt x="627000" y="259875"/>
                  <a:pt x="613800" y="210375"/>
                  <a:pt x="589875" y="166650"/>
                </a:cubicBezTo>
                <a:lnTo>
                  <a:pt x="584100" y="171600"/>
                </a:ln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" name="图形 45" descr="靶心 纯色填充">
            <a:extLst>
              <a:ext uri="{FF2B5EF4-FFF2-40B4-BE49-F238E27FC236}">
                <a16:creationId xmlns:a16="http://schemas.microsoft.com/office/drawing/2014/main" id="{72C54D4D-1F95-40F3-8C8C-82891DEB0CE7}"/>
              </a:ext>
            </a:extLst>
          </p:cNvPr>
          <p:cNvSpPr/>
          <p:nvPr/>
        </p:nvSpPr>
        <p:spPr>
          <a:xfrm>
            <a:off x="4994146" y="5103629"/>
            <a:ext cx="396000" cy="396000"/>
          </a:xfrm>
          <a:custGeom>
            <a:avLst/>
            <a:gdLst>
              <a:gd name="connsiteX0" fmla="*/ 335775 w 396000"/>
              <a:gd name="connsiteY0" fmla="*/ 141900 h 396000"/>
              <a:gd name="connsiteX1" fmla="*/ 346500 w 396000"/>
              <a:gd name="connsiteY1" fmla="*/ 198000 h 396000"/>
              <a:gd name="connsiteX2" fmla="*/ 198000 w 396000"/>
              <a:gd name="connsiteY2" fmla="*/ 346500 h 396000"/>
              <a:gd name="connsiteX3" fmla="*/ 49500 w 396000"/>
              <a:gd name="connsiteY3" fmla="*/ 198000 h 396000"/>
              <a:gd name="connsiteX4" fmla="*/ 198000 w 396000"/>
              <a:gd name="connsiteY4" fmla="*/ 49500 h 396000"/>
              <a:gd name="connsiteX5" fmla="*/ 254100 w 396000"/>
              <a:gd name="connsiteY5" fmla="*/ 60225 h 396000"/>
              <a:gd name="connsiteX6" fmla="*/ 291225 w 396000"/>
              <a:gd name="connsiteY6" fmla="*/ 23100 h 396000"/>
              <a:gd name="connsiteX7" fmla="*/ 198000 w 396000"/>
              <a:gd name="connsiteY7" fmla="*/ 0 h 396000"/>
              <a:gd name="connsiteX8" fmla="*/ 0 w 396000"/>
              <a:gd name="connsiteY8" fmla="*/ 198000 h 396000"/>
              <a:gd name="connsiteX9" fmla="*/ 198000 w 396000"/>
              <a:gd name="connsiteY9" fmla="*/ 396000 h 396000"/>
              <a:gd name="connsiteX10" fmla="*/ 396000 w 396000"/>
              <a:gd name="connsiteY10" fmla="*/ 198000 h 396000"/>
              <a:gd name="connsiteX11" fmla="*/ 372900 w 396000"/>
              <a:gd name="connsiteY11" fmla="*/ 104775 h 396000"/>
              <a:gd name="connsiteX12" fmla="*/ 335775 w 396000"/>
              <a:gd name="connsiteY12" fmla="*/ 141900 h 3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6000" h="396000">
                <a:moveTo>
                  <a:pt x="335775" y="141900"/>
                </a:moveTo>
                <a:cubicBezTo>
                  <a:pt x="343200" y="159225"/>
                  <a:pt x="346500" y="178200"/>
                  <a:pt x="346500" y="198000"/>
                </a:cubicBezTo>
                <a:cubicBezTo>
                  <a:pt x="346500" y="279675"/>
                  <a:pt x="279675" y="346500"/>
                  <a:pt x="198000" y="346500"/>
                </a:cubicBezTo>
                <a:cubicBezTo>
                  <a:pt x="116325" y="346500"/>
                  <a:pt x="49500" y="279675"/>
                  <a:pt x="49500" y="198000"/>
                </a:cubicBezTo>
                <a:cubicBezTo>
                  <a:pt x="49500" y="116325"/>
                  <a:pt x="116325" y="49500"/>
                  <a:pt x="198000" y="49500"/>
                </a:cubicBezTo>
                <a:cubicBezTo>
                  <a:pt x="217800" y="49500"/>
                  <a:pt x="236775" y="53625"/>
                  <a:pt x="254100" y="60225"/>
                </a:cubicBezTo>
                <a:lnTo>
                  <a:pt x="291225" y="23100"/>
                </a:lnTo>
                <a:cubicBezTo>
                  <a:pt x="263175" y="8250"/>
                  <a:pt x="231825" y="0"/>
                  <a:pt x="198000" y="0"/>
                </a:cubicBezTo>
                <a:cubicBezTo>
                  <a:pt x="89100" y="0"/>
                  <a:pt x="0" y="89100"/>
                  <a:pt x="0" y="198000"/>
                </a:cubicBezTo>
                <a:cubicBezTo>
                  <a:pt x="0" y="306900"/>
                  <a:pt x="89100" y="396000"/>
                  <a:pt x="198000" y="396000"/>
                </a:cubicBezTo>
                <a:cubicBezTo>
                  <a:pt x="306900" y="396000"/>
                  <a:pt x="396000" y="306900"/>
                  <a:pt x="396000" y="198000"/>
                </a:cubicBezTo>
                <a:cubicBezTo>
                  <a:pt x="396000" y="164175"/>
                  <a:pt x="387750" y="132825"/>
                  <a:pt x="372900" y="104775"/>
                </a:cubicBezTo>
                <a:lnTo>
                  <a:pt x="335775" y="141900"/>
                </a:ln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图形 51" descr="研究 纯色填充">
            <a:extLst>
              <a:ext uri="{FF2B5EF4-FFF2-40B4-BE49-F238E27FC236}">
                <a16:creationId xmlns:a16="http://schemas.microsoft.com/office/drawing/2014/main" id="{07AA3A2E-5B69-4F7B-A435-084C30C8F3D9}"/>
              </a:ext>
            </a:extLst>
          </p:cNvPr>
          <p:cNvSpPr/>
          <p:nvPr/>
        </p:nvSpPr>
        <p:spPr>
          <a:xfrm>
            <a:off x="6703319" y="1790073"/>
            <a:ext cx="652785" cy="653610"/>
          </a:xfrm>
          <a:custGeom>
            <a:avLst/>
            <a:gdLst>
              <a:gd name="connsiteX0" fmla="*/ 533780 w 652785"/>
              <a:gd name="connsiteY0" fmla="*/ 452105 h 653610"/>
              <a:gd name="connsiteX1" fmla="*/ 482630 w 652785"/>
              <a:gd name="connsiteY1" fmla="*/ 436430 h 653610"/>
              <a:gd name="connsiteX2" fmla="*/ 445505 w 652785"/>
              <a:gd name="connsiteY2" fmla="*/ 400130 h 653610"/>
              <a:gd name="connsiteX3" fmla="*/ 496655 w 652785"/>
              <a:gd name="connsiteY3" fmla="*/ 249980 h 653610"/>
              <a:gd name="connsiteX4" fmla="*/ 249155 w 652785"/>
              <a:gd name="connsiteY4" fmla="*/ 5 h 653610"/>
              <a:gd name="connsiteX5" fmla="*/ 5 w 652785"/>
              <a:gd name="connsiteY5" fmla="*/ 247505 h 653610"/>
              <a:gd name="connsiteX6" fmla="*/ 247505 w 652785"/>
              <a:gd name="connsiteY6" fmla="*/ 496655 h 653610"/>
              <a:gd name="connsiteX7" fmla="*/ 399305 w 652785"/>
              <a:gd name="connsiteY7" fmla="*/ 445505 h 653610"/>
              <a:gd name="connsiteX8" fmla="*/ 435605 w 652785"/>
              <a:gd name="connsiteY8" fmla="*/ 481805 h 653610"/>
              <a:gd name="connsiteX9" fmla="*/ 451280 w 652785"/>
              <a:gd name="connsiteY9" fmla="*/ 533780 h 653610"/>
              <a:gd name="connsiteX10" fmla="*/ 554405 w 652785"/>
              <a:gd name="connsiteY10" fmla="*/ 636905 h 653610"/>
              <a:gd name="connsiteX11" fmla="*/ 636080 w 652785"/>
              <a:gd name="connsiteY11" fmla="*/ 636905 h 653610"/>
              <a:gd name="connsiteX12" fmla="*/ 636080 w 652785"/>
              <a:gd name="connsiteY12" fmla="*/ 555230 h 653610"/>
              <a:gd name="connsiteX13" fmla="*/ 533780 w 652785"/>
              <a:gd name="connsiteY13" fmla="*/ 452105 h 653610"/>
              <a:gd name="connsiteX14" fmla="*/ 249155 w 652785"/>
              <a:gd name="connsiteY14" fmla="*/ 447155 h 653610"/>
              <a:gd name="connsiteX15" fmla="*/ 51155 w 652785"/>
              <a:gd name="connsiteY15" fmla="*/ 249155 h 653610"/>
              <a:gd name="connsiteX16" fmla="*/ 249155 w 652785"/>
              <a:gd name="connsiteY16" fmla="*/ 51155 h 653610"/>
              <a:gd name="connsiteX17" fmla="*/ 447155 w 652785"/>
              <a:gd name="connsiteY17" fmla="*/ 249155 h 653610"/>
              <a:gd name="connsiteX18" fmla="*/ 249155 w 652785"/>
              <a:gd name="connsiteY18" fmla="*/ 447155 h 65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52785" h="653610">
                <a:moveTo>
                  <a:pt x="533780" y="452105"/>
                </a:moveTo>
                <a:cubicBezTo>
                  <a:pt x="520580" y="438905"/>
                  <a:pt x="500780" y="432305"/>
                  <a:pt x="482630" y="436430"/>
                </a:cubicBezTo>
                <a:lnTo>
                  <a:pt x="445505" y="400130"/>
                </a:lnTo>
                <a:cubicBezTo>
                  <a:pt x="478505" y="357230"/>
                  <a:pt x="496655" y="304430"/>
                  <a:pt x="496655" y="249980"/>
                </a:cubicBezTo>
                <a:cubicBezTo>
                  <a:pt x="497480" y="112205"/>
                  <a:pt x="386105" y="830"/>
                  <a:pt x="249155" y="5"/>
                </a:cubicBezTo>
                <a:cubicBezTo>
                  <a:pt x="112205" y="-820"/>
                  <a:pt x="830" y="110555"/>
                  <a:pt x="5" y="247505"/>
                </a:cubicBezTo>
                <a:cubicBezTo>
                  <a:pt x="-820" y="384455"/>
                  <a:pt x="110555" y="495830"/>
                  <a:pt x="247505" y="496655"/>
                </a:cubicBezTo>
                <a:cubicBezTo>
                  <a:pt x="301955" y="496655"/>
                  <a:pt x="355580" y="478505"/>
                  <a:pt x="399305" y="445505"/>
                </a:cubicBezTo>
                <a:lnTo>
                  <a:pt x="435605" y="481805"/>
                </a:lnTo>
                <a:cubicBezTo>
                  <a:pt x="432305" y="500780"/>
                  <a:pt x="438080" y="519755"/>
                  <a:pt x="451280" y="533780"/>
                </a:cubicBezTo>
                <a:lnTo>
                  <a:pt x="554405" y="636905"/>
                </a:lnTo>
                <a:cubicBezTo>
                  <a:pt x="576680" y="659180"/>
                  <a:pt x="613805" y="659180"/>
                  <a:pt x="636080" y="636905"/>
                </a:cubicBezTo>
                <a:cubicBezTo>
                  <a:pt x="658355" y="614630"/>
                  <a:pt x="658355" y="577505"/>
                  <a:pt x="636080" y="555230"/>
                </a:cubicBezTo>
                <a:lnTo>
                  <a:pt x="533780" y="452105"/>
                </a:lnTo>
                <a:close/>
                <a:moveTo>
                  <a:pt x="249155" y="447155"/>
                </a:moveTo>
                <a:cubicBezTo>
                  <a:pt x="139430" y="447155"/>
                  <a:pt x="51155" y="358880"/>
                  <a:pt x="51155" y="249155"/>
                </a:cubicBezTo>
                <a:cubicBezTo>
                  <a:pt x="51155" y="139430"/>
                  <a:pt x="139430" y="51155"/>
                  <a:pt x="249155" y="51155"/>
                </a:cubicBezTo>
                <a:cubicBezTo>
                  <a:pt x="358880" y="51155"/>
                  <a:pt x="447155" y="139430"/>
                  <a:pt x="447155" y="249155"/>
                </a:cubicBezTo>
                <a:cubicBezTo>
                  <a:pt x="447155" y="358055"/>
                  <a:pt x="358055" y="447155"/>
                  <a:pt x="249155" y="447155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图形 51" descr="研究 纯色填充">
            <a:extLst>
              <a:ext uri="{FF2B5EF4-FFF2-40B4-BE49-F238E27FC236}">
                <a16:creationId xmlns:a16="http://schemas.microsoft.com/office/drawing/2014/main" id="{07AA3A2E-5B69-4F7B-A435-084C30C8F3D9}"/>
              </a:ext>
            </a:extLst>
          </p:cNvPr>
          <p:cNvSpPr/>
          <p:nvPr/>
        </p:nvSpPr>
        <p:spPr>
          <a:xfrm>
            <a:off x="6775099" y="1912686"/>
            <a:ext cx="355574" cy="261016"/>
          </a:xfrm>
          <a:custGeom>
            <a:avLst/>
            <a:gdLst>
              <a:gd name="connsiteX0" fmla="*/ 354750 w 355574"/>
              <a:gd name="connsiteY0" fmla="*/ 114166 h 261016"/>
              <a:gd name="connsiteX1" fmla="*/ 307725 w 355574"/>
              <a:gd name="connsiteY1" fmla="*/ 114166 h 261016"/>
              <a:gd name="connsiteX2" fmla="*/ 297000 w 355574"/>
              <a:gd name="connsiteY2" fmla="*/ 120766 h 261016"/>
              <a:gd name="connsiteX3" fmla="*/ 265650 w 355574"/>
              <a:gd name="connsiteY3" fmla="*/ 154591 h 261016"/>
              <a:gd name="connsiteX4" fmla="*/ 239250 w 355574"/>
              <a:gd name="connsiteY4" fmla="*/ 63016 h 261016"/>
              <a:gd name="connsiteX5" fmla="*/ 221100 w 355574"/>
              <a:gd name="connsiteY5" fmla="*/ 53116 h 261016"/>
              <a:gd name="connsiteX6" fmla="*/ 211200 w 355574"/>
              <a:gd name="connsiteY6" fmla="*/ 62191 h 261016"/>
              <a:gd name="connsiteX7" fmla="*/ 161700 w 355574"/>
              <a:gd name="connsiteY7" fmla="*/ 193366 h 261016"/>
              <a:gd name="connsiteX8" fmla="*/ 127875 w 355574"/>
              <a:gd name="connsiteY8" fmla="*/ 11866 h 261016"/>
              <a:gd name="connsiteX9" fmla="*/ 111375 w 355574"/>
              <a:gd name="connsiteY9" fmla="*/ 316 h 261016"/>
              <a:gd name="connsiteX10" fmla="*/ 99825 w 355574"/>
              <a:gd name="connsiteY10" fmla="*/ 10216 h 261016"/>
              <a:gd name="connsiteX11" fmla="*/ 64350 w 355574"/>
              <a:gd name="connsiteY11" fmla="*/ 114166 h 261016"/>
              <a:gd name="connsiteX12" fmla="*/ 0 w 355574"/>
              <a:gd name="connsiteY12" fmla="*/ 114166 h 261016"/>
              <a:gd name="connsiteX13" fmla="*/ 0 w 355574"/>
              <a:gd name="connsiteY13" fmla="*/ 147166 h 261016"/>
              <a:gd name="connsiteX14" fmla="*/ 75075 w 355574"/>
              <a:gd name="connsiteY14" fmla="*/ 147166 h 261016"/>
              <a:gd name="connsiteX15" fmla="*/ 89100 w 355574"/>
              <a:gd name="connsiteY15" fmla="*/ 134791 h 261016"/>
              <a:gd name="connsiteX16" fmla="*/ 109725 w 355574"/>
              <a:gd name="connsiteY16" fmla="*/ 72091 h 261016"/>
              <a:gd name="connsiteX17" fmla="*/ 142725 w 355574"/>
              <a:gd name="connsiteY17" fmla="*/ 249466 h 261016"/>
              <a:gd name="connsiteX18" fmla="*/ 155925 w 355574"/>
              <a:gd name="connsiteY18" fmla="*/ 261016 h 261016"/>
              <a:gd name="connsiteX19" fmla="*/ 157575 w 355574"/>
              <a:gd name="connsiteY19" fmla="*/ 261016 h 261016"/>
              <a:gd name="connsiteX20" fmla="*/ 171600 w 355574"/>
              <a:gd name="connsiteY20" fmla="*/ 251941 h 261016"/>
              <a:gd name="connsiteX21" fmla="*/ 224400 w 355574"/>
              <a:gd name="connsiteY21" fmla="*/ 113341 h 261016"/>
              <a:gd name="connsiteX22" fmla="*/ 245850 w 355574"/>
              <a:gd name="connsiteY22" fmla="*/ 187591 h 261016"/>
              <a:gd name="connsiteX23" fmla="*/ 264000 w 355574"/>
              <a:gd name="connsiteY23" fmla="*/ 197491 h 261016"/>
              <a:gd name="connsiteX24" fmla="*/ 270600 w 355574"/>
              <a:gd name="connsiteY24" fmla="*/ 193366 h 261016"/>
              <a:gd name="connsiteX25" fmla="*/ 315150 w 355574"/>
              <a:gd name="connsiteY25" fmla="*/ 147166 h 261016"/>
              <a:gd name="connsiteX26" fmla="*/ 355575 w 355574"/>
              <a:gd name="connsiteY26" fmla="*/ 147166 h 261016"/>
              <a:gd name="connsiteX27" fmla="*/ 355575 w 355574"/>
              <a:gd name="connsiteY27" fmla="*/ 114166 h 2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55574" h="261016">
                <a:moveTo>
                  <a:pt x="354750" y="114166"/>
                </a:moveTo>
                <a:lnTo>
                  <a:pt x="307725" y="114166"/>
                </a:lnTo>
                <a:cubicBezTo>
                  <a:pt x="303600" y="114991"/>
                  <a:pt x="299475" y="117466"/>
                  <a:pt x="297000" y="120766"/>
                </a:cubicBezTo>
                <a:lnTo>
                  <a:pt x="265650" y="154591"/>
                </a:lnTo>
                <a:lnTo>
                  <a:pt x="239250" y="63016"/>
                </a:lnTo>
                <a:cubicBezTo>
                  <a:pt x="236775" y="55591"/>
                  <a:pt x="228525" y="50641"/>
                  <a:pt x="221100" y="53116"/>
                </a:cubicBezTo>
                <a:cubicBezTo>
                  <a:pt x="216975" y="54766"/>
                  <a:pt x="212850" y="57241"/>
                  <a:pt x="211200" y="62191"/>
                </a:cubicBezTo>
                <a:lnTo>
                  <a:pt x="161700" y="193366"/>
                </a:lnTo>
                <a:lnTo>
                  <a:pt x="127875" y="11866"/>
                </a:lnTo>
                <a:cubicBezTo>
                  <a:pt x="126225" y="3616"/>
                  <a:pt x="118800" y="-1334"/>
                  <a:pt x="111375" y="316"/>
                </a:cubicBezTo>
                <a:cubicBezTo>
                  <a:pt x="106425" y="1141"/>
                  <a:pt x="102300" y="5266"/>
                  <a:pt x="99825" y="10216"/>
                </a:cubicBezTo>
                <a:lnTo>
                  <a:pt x="64350" y="114166"/>
                </a:lnTo>
                <a:lnTo>
                  <a:pt x="0" y="114166"/>
                </a:lnTo>
                <a:lnTo>
                  <a:pt x="0" y="147166"/>
                </a:lnTo>
                <a:lnTo>
                  <a:pt x="75075" y="147166"/>
                </a:lnTo>
                <a:cubicBezTo>
                  <a:pt x="81675" y="146341"/>
                  <a:pt x="87450" y="141391"/>
                  <a:pt x="89100" y="134791"/>
                </a:cubicBezTo>
                <a:lnTo>
                  <a:pt x="109725" y="72091"/>
                </a:lnTo>
                <a:lnTo>
                  <a:pt x="142725" y="249466"/>
                </a:lnTo>
                <a:cubicBezTo>
                  <a:pt x="143550" y="256066"/>
                  <a:pt x="149325" y="261016"/>
                  <a:pt x="155925" y="261016"/>
                </a:cubicBezTo>
                <a:lnTo>
                  <a:pt x="157575" y="261016"/>
                </a:lnTo>
                <a:cubicBezTo>
                  <a:pt x="163350" y="261016"/>
                  <a:pt x="169125" y="257716"/>
                  <a:pt x="171600" y="251941"/>
                </a:cubicBezTo>
                <a:lnTo>
                  <a:pt x="224400" y="113341"/>
                </a:lnTo>
                <a:lnTo>
                  <a:pt x="245850" y="187591"/>
                </a:lnTo>
                <a:cubicBezTo>
                  <a:pt x="248325" y="195016"/>
                  <a:pt x="255750" y="199966"/>
                  <a:pt x="264000" y="197491"/>
                </a:cubicBezTo>
                <a:cubicBezTo>
                  <a:pt x="266475" y="196666"/>
                  <a:pt x="268950" y="195016"/>
                  <a:pt x="270600" y="193366"/>
                </a:cubicBezTo>
                <a:lnTo>
                  <a:pt x="315150" y="147166"/>
                </a:lnTo>
                <a:lnTo>
                  <a:pt x="355575" y="147166"/>
                </a:lnTo>
                <a:lnTo>
                  <a:pt x="355575" y="114166"/>
                </a:ln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8" name="图形 49" descr="灯泡和齿轮 纯色填充">
            <a:extLst>
              <a:ext uri="{FF2B5EF4-FFF2-40B4-BE49-F238E27FC236}">
                <a16:creationId xmlns:a16="http://schemas.microsoft.com/office/drawing/2014/main" id="{C3F0A6A2-D85C-424C-9AEA-1758A21DE053}"/>
              </a:ext>
            </a:extLst>
          </p:cNvPr>
          <p:cNvSpPr/>
          <p:nvPr/>
        </p:nvSpPr>
        <p:spPr>
          <a:xfrm>
            <a:off x="7843950" y="3583772"/>
            <a:ext cx="188925" cy="187769"/>
          </a:xfrm>
          <a:custGeom>
            <a:avLst/>
            <a:gdLst>
              <a:gd name="connsiteX0" fmla="*/ 162443 w 188925"/>
              <a:gd name="connsiteY0" fmla="*/ 56017 h 187769"/>
              <a:gd name="connsiteX1" fmla="*/ 169455 w 188925"/>
              <a:gd name="connsiteY1" fmla="*/ 35228 h 187769"/>
              <a:gd name="connsiteX2" fmla="*/ 153615 w 188925"/>
              <a:gd name="connsiteY2" fmla="*/ 19387 h 187769"/>
              <a:gd name="connsiteX3" fmla="*/ 132825 w 188925"/>
              <a:gd name="connsiteY3" fmla="*/ 26400 h 187769"/>
              <a:gd name="connsiteX4" fmla="*/ 115665 w 188925"/>
              <a:gd name="connsiteY4" fmla="*/ 19387 h 187769"/>
              <a:gd name="connsiteX5" fmla="*/ 105930 w 188925"/>
              <a:gd name="connsiteY5" fmla="*/ 0 h 187769"/>
              <a:gd name="connsiteX6" fmla="*/ 83820 w 188925"/>
              <a:gd name="connsiteY6" fmla="*/ 0 h 187769"/>
              <a:gd name="connsiteX7" fmla="*/ 74003 w 188925"/>
              <a:gd name="connsiteY7" fmla="*/ 19470 h 187769"/>
              <a:gd name="connsiteX8" fmla="*/ 56760 w 188925"/>
              <a:gd name="connsiteY8" fmla="*/ 26482 h 187769"/>
              <a:gd name="connsiteX9" fmla="*/ 35970 w 188925"/>
              <a:gd name="connsiteY9" fmla="*/ 19470 h 187769"/>
              <a:gd name="connsiteX10" fmla="*/ 20130 w 188925"/>
              <a:gd name="connsiteY10" fmla="*/ 35310 h 187769"/>
              <a:gd name="connsiteX11" fmla="*/ 26730 w 188925"/>
              <a:gd name="connsiteY11" fmla="*/ 56100 h 187769"/>
              <a:gd name="connsiteX12" fmla="*/ 19470 w 188925"/>
              <a:gd name="connsiteY12" fmla="*/ 73260 h 187769"/>
              <a:gd name="connsiteX13" fmla="*/ 0 w 188925"/>
              <a:gd name="connsiteY13" fmla="*/ 82995 h 187769"/>
              <a:gd name="connsiteX14" fmla="*/ 0 w 188925"/>
              <a:gd name="connsiteY14" fmla="*/ 104775 h 187769"/>
              <a:gd name="connsiteX15" fmla="*/ 19470 w 188925"/>
              <a:gd name="connsiteY15" fmla="*/ 114592 h 187769"/>
              <a:gd name="connsiteX16" fmla="*/ 26482 w 188925"/>
              <a:gd name="connsiteY16" fmla="*/ 131752 h 187769"/>
              <a:gd name="connsiteX17" fmla="*/ 19470 w 188925"/>
              <a:gd name="connsiteY17" fmla="*/ 152542 h 187769"/>
              <a:gd name="connsiteX18" fmla="*/ 35970 w 188925"/>
              <a:gd name="connsiteY18" fmla="*/ 168383 h 187769"/>
              <a:gd name="connsiteX19" fmla="*/ 56760 w 188925"/>
              <a:gd name="connsiteY19" fmla="*/ 161288 h 187769"/>
              <a:gd name="connsiteX20" fmla="*/ 73920 w 188925"/>
              <a:gd name="connsiteY20" fmla="*/ 168383 h 187769"/>
              <a:gd name="connsiteX21" fmla="*/ 83655 w 188925"/>
              <a:gd name="connsiteY21" fmla="*/ 187770 h 187769"/>
              <a:gd name="connsiteX22" fmla="*/ 105765 w 188925"/>
              <a:gd name="connsiteY22" fmla="*/ 187770 h 187769"/>
              <a:gd name="connsiteX23" fmla="*/ 115583 w 188925"/>
              <a:gd name="connsiteY23" fmla="*/ 168713 h 187769"/>
              <a:gd name="connsiteX24" fmla="*/ 132495 w 188925"/>
              <a:gd name="connsiteY24" fmla="*/ 161865 h 187769"/>
              <a:gd name="connsiteX25" fmla="*/ 153203 w 188925"/>
              <a:gd name="connsiteY25" fmla="*/ 168960 h 187769"/>
              <a:gd name="connsiteX26" fmla="*/ 169043 w 188925"/>
              <a:gd name="connsiteY26" fmla="*/ 153038 h 187769"/>
              <a:gd name="connsiteX27" fmla="*/ 162030 w 188925"/>
              <a:gd name="connsiteY27" fmla="*/ 132330 h 187769"/>
              <a:gd name="connsiteX28" fmla="*/ 169538 w 188925"/>
              <a:gd name="connsiteY28" fmla="*/ 115088 h 187769"/>
              <a:gd name="connsiteX29" fmla="*/ 188925 w 188925"/>
              <a:gd name="connsiteY29" fmla="*/ 105353 h 187769"/>
              <a:gd name="connsiteX30" fmla="*/ 188925 w 188925"/>
              <a:gd name="connsiteY30" fmla="*/ 82995 h 187769"/>
              <a:gd name="connsiteX31" fmla="*/ 169455 w 188925"/>
              <a:gd name="connsiteY31" fmla="*/ 73177 h 187769"/>
              <a:gd name="connsiteX32" fmla="*/ 162443 w 188925"/>
              <a:gd name="connsiteY32" fmla="*/ 56017 h 187769"/>
              <a:gd name="connsiteX33" fmla="*/ 94793 w 188925"/>
              <a:gd name="connsiteY33" fmla="*/ 127215 h 187769"/>
              <a:gd name="connsiteX34" fmla="*/ 61793 w 188925"/>
              <a:gd name="connsiteY34" fmla="*/ 94215 h 187769"/>
              <a:gd name="connsiteX35" fmla="*/ 94793 w 188925"/>
              <a:gd name="connsiteY35" fmla="*/ 61215 h 187769"/>
              <a:gd name="connsiteX36" fmla="*/ 127793 w 188925"/>
              <a:gd name="connsiteY36" fmla="*/ 94215 h 187769"/>
              <a:gd name="connsiteX37" fmla="*/ 94793 w 188925"/>
              <a:gd name="connsiteY37" fmla="*/ 127215 h 187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8925" h="187769">
                <a:moveTo>
                  <a:pt x="162443" y="56017"/>
                </a:moveTo>
                <a:lnTo>
                  <a:pt x="169455" y="35228"/>
                </a:lnTo>
                <a:lnTo>
                  <a:pt x="153615" y="19387"/>
                </a:lnTo>
                <a:lnTo>
                  <a:pt x="132825" y="26400"/>
                </a:lnTo>
                <a:cubicBezTo>
                  <a:pt x="127420" y="23355"/>
                  <a:pt x="121655" y="20999"/>
                  <a:pt x="115665" y="19387"/>
                </a:cubicBezTo>
                <a:lnTo>
                  <a:pt x="105930" y="0"/>
                </a:lnTo>
                <a:lnTo>
                  <a:pt x="83820" y="0"/>
                </a:lnTo>
                <a:lnTo>
                  <a:pt x="74003" y="19470"/>
                </a:lnTo>
                <a:cubicBezTo>
                  <a:pt x="67991" y="21096"/>
                  <a:pt x="62200" y="23451"/>
                  <a:pt x="56760" y="26482"/>
                </a:cubicBezTo>
                <a:lnTo>
                  <a:pt x="35970" y="19470"/>
                </a:lnTo>
                <a:lnTo>
                  <a:pt x="20130" y="35310"/>
                </a:lnTo>
                <a:lnTo>
                  <a:pt x="26730" y="56100"/>
                </a:lnTo>
                <a:cubicBezTo>
                  <a:pt x="23564" y="61475"/>
                  <a:pt x="21123" y="67245"/>
                  <a:pt x="19470" y="73260"/>
                </a:cubicBezTo>
                <a:lnTo>
                  <a:pt x="0" y="82995"/>
                </a:lnTo>
                <a:lnTo>
                  <a:pt x="0" y="104775"/>
                </a:lnTo>
                <a:lnTo>
                  <a:pt x="19470" y="114592"/>
                </a:lnTo>
                <a:cubicBezTo>
                  <a:pt x="21075" y="120585"/>
                  <a:pt x="23431" y="126351"/>
                  <a:pt x="26482" y="131752"/>
                </a:cubicBezTo>
                <a:lnTo>
                  <a:pt x="19470" y="152542"/>
                </a:lnTo>
                <a:lnTo>
                  <a:pt x="35970" y="168383"/>
                </a:lnTo>
                <a:lnTo>
                  <a:pt x="56760" y="161288"/>
                </a:lnTo>
                <a:cubicBezTo>
                  <a:pt x="62160" y="164361"/>
                  <a:pt x="67926" y="166745"/>
                  <a:pt x="73920" y="168383"/>
                </a:cubicBezTo>
                <a:lnTo>
                  <a:pt x="83655" y="187770"/>
                </a:lnTo>
                <a:lnTo>
                  <a:pt x="105765" y="187770"/>
                </a:lnTo>
                <a:lnTo>
                  <a:pt x="115583" y="168713"/>
                </a:lnTo>
                <a:cubicBezTo>
                  <a:pt x="121472" y="167111"/>
                  <a:pt x="127150" y="164812"/>
                  <a:pt x="132495" y="161865"/>
                </a:cubicBezTo>
                <a:lnTo>
                  <a:pt x="153203" y="168960"/>
                </a:lnTo>
                <a:lnTo>
                  <a:pt x="169043" y="153038"/>
                </a:lnTo>
                <a:lnTo>
                  <a:pt x="162030" y="132330"/>
                </a:lnTo>
                <a:cubicBezTo>
                  <a:pt x="165182" y="126887"/>
                  <a:pt x="167700" y="121103"/>
                  <a:pt x="169538" y="115088"/>
                </a:cubicBezTo>
                <a:lnTo>
                  <a:pt x="188925" y="105353"/>
                </a:lnTo>
                <a:lnTo>
                  <a:pt x="188925" y="82995"/>
                </a:lnTo>
                <a:lnTo>
                  <a:pt x="169455" y="73177"/>
                </a:lnTo>
                <a:cubicBezTo>
                  <a:pt x="167880" y="67175"/>
                  <a:pt x="165522" y="61406"/>
                  <a:pt x="162443" y="56017"/>
                </a:cubicBezTo>
                <a:close/>
                <a:moveTo>
                  <a:pt x="94793" y="127215"/>
                </a:moveTo>
                <a:cubicBezTo>
                  <a:pt x="76567" y="127215"/>
                  <a:pt x="61793" y="112440"/>
                  <a:pt x="61793" y="94215"/>
                </a:cubicBezTo>
                <a:cubicBezTo>
                  <a:pt x="61793" y="75990"/>
                  <a:pt x="76567" y="61215"/>
                  <a:pt x="94793" y="61215"/>
                </a:cubicBezTo>
                <a:cubicBezTo>
                  <a:pt x="112907" y="61481"/>
                  <a:pt x="127527" y="76100"/>
                  <a:pt x="127793" y="94215"/>
                </a:cubicBezTo>
                <a:cubicBezTo>
                  <a:pt x="127793" y="112440"/>
                  <a:pt x="113018" y="127215"/>
                  <a:pt x="94793" y="127215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0" name="图形 49" descr="灯泡和齿轮 纯色填充">
            <a:extLst>
              <a:ext uri="{FF2B5EF4-FFF2-40B4-BE49-F238E27FC236}">
                <a16:creationId xmlns:a16="http://schemas.microsoft.com/office/drawing/2014/main" id="{C3F0A6A2-D85C-424C-9AEA-1758A21DE053}"/>
              </a:ext>
            </a:extLst>
          </p:cNvPr>
          <p:cNvSpPr/>
          <p:nvPr/>
        </p:nvSpPr>
        <p:spPr>
          <a:xfrm>
            <a:off x="7845186" y="3933654"/>
            <a:ext cx="186865" cy="47602"/>
          </a:xfrm>
          <a:custGeom>
            <a:avLst/>
            <a:gdLst>
              <a:gd name="connsiteX0" fmla="*/ 164424 w 186865"/>
              <a:gd name="connsiteY0" fmla="*/ 0 h 47602"/>
              <a:gd name="connsiteX1" fmla="*/ 22442 w 186865"/>
              <a:gd name="connsiteY1" fmla="*/ 0 h 47602"/>
              <a:gd name="connsiteX2" fmla="*/ 42 w 186865"/>
              <a:gd name="connsiteY2" fmla="*/ 25203 h 47602"/>
              <a:gd name="connsiteX3" fmla="*/ 22442 w 186865"/>
              <a:gd name="connsiteY3" fmla="*/ 47602 h 47602"/>
              <a:gd name="connsiteX4" fmla="*/ 164424 w 186865"/>
              <a:gd name="connsiteY4" fmla="*/ 47602 h 47602"/>
              <a:gd name="connsiteX5" fmla="*/ 186824 w 186865"/>
              <a:gd name="connsiteY5" fmla="*/ 22400 h 47602"/>
              <a:gd name="connsiteX6" fmla="*/ 164424 w 186865"/>
              <a:gd name="connsiteY6" fmla="*/ 0 h 4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865" h="47602">
                <a:moveTo>
                  <a:pt x="164424" y="0"/>
                </a:moveTo>
                <a:lnTo>
                  <a:pt x="22442" y="0"/>
                </a:lnTo>
                <a:cubicBezTo>
                  <a:pt x="9297" y="775"/>
                  <a:pt x="-732" y="12058"/>
                  <a:pt x="42" y="25203"/>
                </a:cubicBezTo>
                <a:cubicBezTo>
                  <a:pt x="753" y="37268"/>
                  <a:pt x="10378" y="46892"/>
                  <a:pt x="22442" y="47602"/>
                </a:cubicBezTo>
                <a:lnTo>
                  <a:pt x="164424" y="47602"/>
                </a:lnTo>
                <a:cubicBezTo>
                  <a:pt x="177569" y="46828"/>
                  <a:pt x="187597" y="35544"/>
                  <a:pt x="186824" y="22400"/>
                </a:cubicBezTo>
                <a:cubicBezTo>
                  <a:pt x="186112" y="10335"/>
                  <a:pt x="176488" y="710"/>
                  <a:pt x="164424" y="0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1" name="图形 49" descr="灯泡和齿轮 纯色填充">
            <a:extLst>
              <a:ext uri="{FF2B5EF4-FFF2-40B4-BE49-F238E27FC236}">
                <a16:creationId xmlns:a16="http://schemas.microsoft.com/office/drawing/2014/main" id="{C3F0A6A2-D85C-424C-9AEA-1758A21DE053}"/>
              </a:ext>
            </a:extLst>
          </p:cNvPr>
          <p:cNvSpPr/>
          <p:nvPr/>
        </p:nvSpPr>
        <p:spPr>
          <a:xfrm>
            <a:off x="7887098" y="4014256"/>
            <a:ext cx="103042" cy="47602"/>
          </a:xfrm>
          <a:custGeom>
            <a:avLst/>
            <a:gdLst>
              <a:gd name="connsiteX0" fmla="*/ 51563 w 103042"/>
              <a:gd name="connsiteY0" fmla="*/ 47603 h 47602"/>
              <a:gd name="connsiteX1" fmla="*/ 103043 w 103042"/>
              <a:gd name="connsiteY1" fmla="*/ 0 h 47602"/>
              <a:gd name="connsiteX2" fmla="*/ 0 w 103042"/>
              <a:gd name="connsiteY2" fmla="*/ 0 h 47602"/>
              <a:gd name="connsiteX3" fmla="*/ 51563 w 103042"/>
              <a:gd name="connsiteY3" fmla="*/ 47603 h 4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42" h="47602">
                <a:moveTo>
                  <a:pt x="51563" y="47603"/>
                </a:moveTo>
                <a:cubicBezTo>
                  <a:pt x="78500" y="47560"/>
                  <a:pt x="100894" y="26851"/>
                  <a:pt x="103043" y="0"/>
                </a:cubicBezTo>
                <a:lnTo>
                  <a:pt x="0" y="0"/>
                </a:lnTo>
                <a:cubicBezTo>
                  <a:pt x="2189" y="26864"/>
                  <a:pt x="24610" y="47563"/>
                  <a:pt x="51563" y="47603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5" name="图形 49" descr="灯泡和齿轮 纯色填充">
            <a:extLst>
              <a:ext uri="{FF2B5EF4-FFF2-40B4-BE49-F238E27FC236}">
                <a16:creationId xmlns:a16="http://schemas.microsoft.com/office/drawing/2014/main" id="{C3F0A6A2-D85C-424C-9AEA-1758A21DE053}"/>
              </a:ext>
            </a:extLst>
          </p:cNvPr>
          <p:cNvSpPr/>
          <p:nvPr/>
        </p:nvSpPr>
        <p:spPr>
          <a:xfrm>
            <a:off x="7732163" y="3472727"/>
            <a:ext cx="412499" cy="427927"/>
          </a:xfrm>
          <a:custGeom>
            <a:avLst/>
            <a:gdLst>
              <a:gd name="connsiteX0" fmla="*/ 412500 w 412499"/>
              <a:gd name="connsiteY0" fmla="*/ 210788 h 427927"/>
              <a:gd name="connsiteX1" fmla="*/ 412500 w 412499"/>
              <a:gd name="connsiteY1" fmla="*/ 203693 h 427927"/>
              <a:gd name="connsiteX2" fmla="*/ 206250 w 412499"/>
              <a:gd name="connsiteY2" fmla="*/ 0 h 427927"/>
              <a:gd name="connsiteX3" fmla="*/ 206250 w 412499"/>
              <a:gd name="connsiteY3" fmla="*/ 0 h 427927"/>
              <a:gd name="connsiteX4" fmla="*/ 0 w 412499"/>
              <a:gd name="connsiteY4" fmla="*/ 203693 h 427927"/>
              <a:gd name="connsiteX5" fmla="*/ 0 w 412499"/>
              <a:gd name="connsiteY5" fmla="*/ 210788 h 427927"/>
              <a:gd name="connsiteX6" fmla="*/ 14355 w 412499"/>
              <a:gd name="connsiteY6" fmla="*/ 282150 h 427927"/>
              <a:gd name="connsiteX7" fmla="*/ 50160 w 412499"/>
              <a:gd name="connsiteY7" fmla="*/ 340808 h 427927"/>
              <a:gd name="connsiteX8" fmla="*/ 98423 w 412499"/>
              <a:gd name="connsiteY8" fmla="*/ 419183 h 427927"/>
              <a:gd name="connsiteX9" fmla="*/ 112613 w 412499"/>
              <a:gd name="connsiteY9" fmla="*/ 427928 h 427927"/>
              <a:gd name="connsiteX10" fmla="*/ 299888 w 412499"/>
              <a:gd name="connsiteY10" fmla="*/ 427928 h 427927"/>
              <a:gd name="connsiteX11" fmla="*/ 314078 w 412499"/>
              <a:gd name="connsiteY11" fmla="*/ 419183 h 427927"/>
              <a:gd name="connsiteX12" fmla="*/ 362340 w 412499"/>
              <a:gd name="connsiteY12" fmla="*/ 340808 h 427927"/>
              <a:gd name="connsiteX13" fmla="*/ 398145 w 412499"/>
              <a:gd name="connsiteY13" fmla="*/ 282150 h 427927"/>
              <a:gd name="connsiteX14" fmla="*/ 412500 w 412499"/>
              <a:gd name="connsiteY14" fmla="*/ 210788 h 427927"/>
              <a:gd name="connsiteX15" fmla="*/ 364980 w 412499"/>
              <a:gd name="connsiteY15" fmla="*/ 210045 h 427927"/>
              <a:gd name="connsiteX16" fmla="*/ 354008 w 412499"/>
              <a:gd name="connsiteY16" fmla="*/ 265485 h 427927"/>
              <a:gd name="connsiteX17" fmla="*/ 327278 w 412499"/>
              <a:gd name="connsiteY17" fmla="*/ 309045 h 427927"/>
              <a:gd name="connsiteX18" fmla="*/ 280500 w 412499"/>
              <a:gd name="connsiteY18" fmla="*/ 380160 h 427927"/>
              <a:gd name="connsiteX19" fmla="*/ 132000 w 412499"/>
              <a:gd name="connsiteY19" fmla="*/ 380160 h 427927"/>
              <a:gd name="connsiteX20" fmla="*/ 85635 w 412499"/>
              <a:gd name="connsiteY20" fmla="*/ 308798 h 427927"/>
              <a:gd name="connsiteX21" fmla="*/ 58905 w 412499"/>
              <a:gd name="connsiteY21" fmla="*/ 265238 h 427927"/>
              <a:gd name="connsiteX22" fmla="*/ 47520 w 412499"/>
              <a:gd name="connsiteY22" fmla="*/ 209797 h 427927"/>
              <a:gd name="connsiteX23" fmla="*/ 47520 w 412499"/>
              <a:gd name="connsiteY23" fmla="*/ 203858 h 427927"/>
              <a:gd name="connsiteX24" fmla="*/ 206003 w 412499"/>
              <a:gd name="connsiteY24" fmla="*/ 47107 h 427927"/>
              <a:gd name="connsiteX25" fmla="*/ 206003 w 412499"/>
              <a:gd name="connsiteY25" fmla="*/ 47107 h 427927"/>
              <a:gd name="connsiteX26" fmla="*/ 364485 w 412499"/>
              <a:gd name="connsiteY26" fmla="*/ 203858 h 42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12499" h="427927">
                <a:moveTo>
                  <a:pt x="412500" y="210788"/>
                </a:moveTo>
                <a:lnTo>
                  <a:pt x="412500" y="203693"/>
                </a:lnTo>
                <a:cubicBezTo>
                  <a:pt x="410398" y="91083"/>
                  <a:pt x="318877" y="696"/>
                  <a:pt x="206250" y="0"/>
                </a:cubicBezTo>
                <a:lnTo>
                  <a:pt x="206250" y="0"/>
                </a:lnTo>
                <a:cubicBezTo>
                  <a:pt x="93623" y="696"/>
                  <a:pt x="2102" y="91083"/>
                  <a:pt x="0" y="203693"/>
                </a:cubicBezTo>
                <a:lnTo>
                  <a:pt x="0" y="210788"/>
                </a:lnTo>
                <a:cubicBezTo>
                  <a:pt x="754" y="235211"/>
                  <a:pt x="5607" y="259335"/>
                  <a:pt x="14355" y="282150"/>
                </a:cubicBezTo>
                <a:cubicBezTo>
                  <a:pt x="22705" y="303677"/>
                  <a:pt x="34830" y="323541"/>
                  <a:pt x="50160" y="340808"/>
                </a:cubicBezTo>
                <a:cubicBezTo>
                  <a:pt x="69052" y="361350"/>
                  <a:pt x="89677" y="401363"/>
                  <a:pt x="98423" y="419183"/>
                </a:cubicBezTo>
                <a:cubicBezTo>
                  <a:pt x="101097" y="424566"/>
                  <a:pt x="106602" y="427957"/>
                  <a:pt x="112613" y="427928"/>
                </a:cubicBezTo>
                <a:lnTo>
                  <a:pt x="299888" y="427928"/>
                </a:lnTo>
                <a:cubicBezTo>
                  <a:pt x="305898" y="427957"/>
                  <a:pt x="311403" y="424566"/>
                  <a:pt x="314078" y="419183"/>
                </a:cubicBezTo>
                <a:cubicBezTo>
                  <a:pt x="322823" y="401363"/>
                  <a:pt x="343448" y="361433"/>
                  <a:pt x="362340" y="340808"/>
                </a:cubicBezTo>
                <a:cubicBezTo>
                  <a:pt x="377670" y="323541"/>
                  <a:pt x="389795" y="303677"/>
                  <a:pt x="398145" y="282150"/>
                </a:cubicBezTo>
                <a:cubicBezTo>
                  <a:pt x="406893" y="259335"/>
                  <a:pt x="411746" y="235211"/>
                  <a:pt x="412500" y="210788"/>
                </a:cubicBezTo>
                <a:close/>
                <a:moveTo>
                  <a:pt x="364980" y="210045"/>
                </a:moveTo>
                <a:cubicBezTo>
                  <a:pt x="364393" y="229003"/>
                  <a:pt x="360687" y="247733"/>
                  <a:pt x="354008" y="265485"/>
                </a:cubicBezTo>
                <a:cubicBezTo>
                  <a:pt x="347743" y="281471"/>
                  <a:pt x="338693" y="296220"/>
                  <a:pt x="327278" y="309045"/>
                </a:cubicBezTo>
                <a:cubicBezTo>
                  <a:pt x="308965" y="330845"/>
                  <a:pt x="293265" y="354712"/>
                  <a:pt x="280500" y="380160"/>
                </a:cubicBezTo>
                <a:lnTo>
                  <a:pt x="132000" y="380160"/>
                </a:lnTo>
                <a:cubicBezTo>
                  <a:pt x="119381" y="354646"/>
                  <a:pt x="103820" y="330695"/>
                  <a:pt x="85635" y="308798"/>
                </a:cubicBezTo>
                <a:cubicBezTo>
                  <a:pt x="74219" y="295972"/>
                  <a:pt x="65169" y="281224"/>
                  <a:pt x="58905" y="265238"/>
                </a:cubicBezTo>
                <a:cubicBezTo>
                  <a:pt x="52086" y="247510"/>
                  <a:pt x="48239" y="228778"/>
                  <a:pt x="47520" y="209797"/>
                </a:cubicBezTo>
                <a:lnTo>
                  <a:pt x="47520" y="203858"/>
                </a:lnTo>
                <a:cubicBezTo>
                  <a:pt x="48998" y="117233"/>
                  <a:pt x="119366" y="47633"/>
                  <a:pt x="206003" y="47107"/>
                </a:cubicBezTo>
                <a:lnTo>
                  <a:pt x="206003" y="47107"/>
                </a:lnTo>
                <a:cubicBezTo>
                  <a:pt x="292639" y="47633"/>
                  <a:pt x="363007" y="117233"/>
                  <a:pt x="364485" y="203858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" name="图形 49" descr="灯泡和齿轮 纯色填充">
            <a:extLst>
              <a:ext uri="{FF2B5EF4-FFF2-40B4-BE49-F238E27FC236}">
                <a16:creationId xmlns:a16="http://schemas.microsoft.com/office/drawing/2014/main" id="{C3F0A6A2-D85C-424C-9AEA-1758A21DE053}"/>
              </a:ext>
            </a:extLst>
          </p:cNvPr>
          <p:cNvSpPr/>
          <p:nvPr/>
        </p:nvSpPr>
        <p:spPr>
          <a:xfrm>
            <a:off x="7923728" y="3349637"/>
            <a:ext cx="33000" cy="90750"/>
          </a:xfrm>
          <a:custGeom>
            <a:avLst/>
            <a:gdLst>
              <a:gd name="connsiteX0" fmla="*/ 16500 w 33000"/>
              <a:gd name="connsiteY0" fmla="*/ 90750 h 90750"/>
              <a:gd name="connsiteX1" fmla="*/ 33000 w 33000"/>
              <a:gd name="connsiteY1" fmla="*/ 74250 h 90750"/>
              <a:gd name="connsiteX2" fmla="*/ 33000 w 33000"/>
              <a:gd name="connsiteY2" fmla="*/ 16500 h 90750"/>
              <a:gd name="connsiteX3" fmla="*/ 16500 w 33000"/>
              <a:gd name="connsiteY3" fmla="*/ 0 h 90750"/>
              <a:gd name="connsiteX4" fmla="*/ 0 w 33000"/>
              <a:gd name="connsiteY4" fmla="*/ 16500 h 90750"/>
              <a:gd name="connsiteX5" fmla="*/ 0 w 33000"/>
              <a:gd name="connsiteY5" fmla="*/ 74250 h 90750"/>
              <a:gd name="connsiteX6" fmla="*/ 16500 w 33000"/>
              <a:gd name="connsiteY6" fmla="*/ 90750 h 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00" h="90750">
                <a:moveTo>
                  <a:pt x="16500" y="90750"/>
                </a:moveTo>
                <a:cubicBezTo>
                  <a:pt x="25613" y="90750"/>
                  <a:pt x="33000" y="83363"/>
                  <a:pt x="33000" y="74250"/>
                </a:cubicBezTo>
                <a:lnTo>
                  <a:pt x="33000" y="16500"/>
                </a:lnTo>
                <a:cubicBezTo>
                  <a:pt x="33000" y="7387"/>
                  <a:pt x="25613" y="0"/>
                  <a:pt x="16500" y="0"/>
                </a:cubicBezTo>
                <a:cubicBezTo>
                  <a:pt x="7387" y="0"/>
                  <a:pt x="0" y="7387"/>
                  <a:pt x="0" y="16500"/>
                </a:cubicBezTo>
                <a:lnTo>
                  <a:pt x="0" y="74250"/>
                </a:lnTo>
                <a:cubicBezTo>
                  <a:pt x="0" y="83363"/>
                  <a:pt x="7387" y="90750"/>
                  <a:pt x="16500" y="90750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9" name="图形 49" descr="灯泡和齿轮 纯色填充">
            <a:extLst>
              <a:ext uri="{FF2B5EF4-FFF2-40B4-BE49-F238E27FC236}">
                <a16:creationId xmlns:a16="http://schemas.microsoft.com/office/drawing/2014/main" id="{C3F0A6A2-D85C-424C-9AEA-1758A21DE053}"/>
              </a:ext>
            </a:extLst>
          </p:cNvPr>
          <p:cNvSpPr/>
          <p:nvPr/>
        </p:nvSpPr>
        <p:spPr>
          <a:xfrm>
            <a:off x="7699325" y="3444383"/>
            <a:ext cx="73192" cy="73318"/>
          </a:xfrm>
          <a:custGeom>
            <a:avLst/>
            <a:gdLst>
              <a:gd name="connsiteX0" fmla="*/ 45130 w 73192"/>
              <a:gd name="connsiteY0" fmla="*/ 68521 h 73318"/>
              <a:gd name="connsiteX1" fmla="*/ 68395 w 73192"/>
              <a:gd name="connsiteY1" fmla="*/ 68521 h 73318"/>
              <a:gd name="connsiteX2" fmla="*/ 68395 w 73192"/>
              <a:gd name="connsiteY2" fmla="*/ 45256 h 73318"/>
              <a:gd name="connsiteX3" fmla="*/ 27558 w 73192"/>
              <a:gd name="connsiteY3" fmla="*/ 4253 h 73318"/>
              <a:gd name="connsiteX4" fmla="*/ 4253 w 73192"/>
              <a:gd name="connsiteY4" fmla="*/ 5442 h 73318"/>
              <a:gd name="connsiteX5" fmla="*/ 4293 w 73192"/>
              <a:gd name="connsiteY5" fmla="*/ 27601 h 73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192" h="73318">
                <a:moveTo>
                  <a:pt x="45130" y="68521"/>
                </a:moveTo>
                <a:cubicBezTo>
                  <a:pt x="51566" y="74918"/>
                  <a:pt x="61959" y="74918"/>
                  <a:pt x="68395" y="68521"/>
                </a:cubicBezTo>
                <a:cubicBezTo>
                  <a:pt x="74792" y="62085"/>
                  <a:pt x="74792" y="51692"/>
                  <a:pt x="68395" y="45256"/>
                </a:cubicBezTo>
                <a:lnTo>
                  <a:pt x="27558" y="4253"/>
                </a:lnTo>
                <a:cubicBezTo>
                  <a:pt x="20794" y="-1853"/>
                  <a:pt x="10360" y="-1321"/>
                  <a:pt x="4253" y="5442"/>
                </a:cubicBezTo>
                <a:cubicBezTo>
                  <a:pt x="-1433" y="11740"/>
                  <a:pt x="-1416" y="21323"/>
                  <a:pt x="4293" y="27601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1" name="图形 49" descr="灯泡和齿轮 纯色填充">
            <a:extLst>
              <a:ext uri="{FF2B5EF4-FFF2-40B4-BE49-F238E27FC236}">
                <a16:creationId xmlns:a16="http://schemas.microsoft.com/office/drawing/2014/main" id="{C3F0A6A2-D85C-424C-9AEA-1758A21DE053}"/>
              </a:ext>
            </a:extLst>
          </p:cNvPr>
          <p:cNvSpPr/>
          <p:nvPr/>
        </p:nvSpPr>
        <p:spPr>
          <a:xfrm>
            <a:off x="8107773" y="3448664"/>
            <a:ext cx="72412" cy="72259"/>
          </a:xfrm>
          <a:custGeom>
            <a:avLst/>
            <a:gdLst>
              <a:gd name="connsiteX0" fmla="*/ 16843 w 72412"/>
              <a:gd name="connsiteY0" fmla="*/ 72242 h 72259"/>
              <a:gd name="connsiteX1" fmla="*/ 28558 w 72412"/>
              <a:gd name="connsiteY1" fmla="*/ 67375 h 72259"/>
              <a:gd name="connsiteX2" fmla="*/ 69313 w 72412"/>
              <a:gd name="connsiteY2" fmla="*/ 26125 h 72259"/>
              <a:gd name="connsiteX3" fmla="*/ 65536 w 72412"/>
              <a:gd name="connsiteY3" fmla="*/ 3098 h 72259"/>
              <a:gd name="connsiteX4" fmla="*/ 46048 w 72412"/>
              <a:gd name="connsiteY4" fmla="*/ 3272 h 72259"/>
              <a:gd name="connsiteX5" fmla="*/ 4798 w 72412"/>
              <a:gd name="connsiteY5" fmla="*/ 44522 h 72259"/>
              <a:gd name="connsiteX6" fmla="*/ 4798 w 72412"/>
              <a:gd name="connsiteY6" fmla="*/ 67787 h 72259"/>
              <a:gd name="connsiteX7" fmla="*/ 16843 w 72412"/>
              <a:gd name="connsiteY7" fmla="*/ 72242 h 7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412" h="72259">
                <a:moveTo>
                  <a:pt x="16843" y="72242"/>
                </a:moveTo>
                <a:cubicBezTo>
                  <a:pt x="21240" y="72246"/>
                  <a:pt x="25457" y="70493"/>
                  <a:pt x="28558" y="67375"/>
                </a:cubicBezTo>
                <a:lnTo>
                  <a:pt x="69313" y="26125"/>
                </a:lnTo>
                <a:cubicBezTo>
                  <a:pt x="74628" y="18723"/>
                  <a:pt x="72938" y="8414"/>
                  <a:pt x="65536" y="3098"/>
                </a:cubicBezTo>
                <a:cubicBezTo>
                  <a:pt x="59696" y="-1096"/>
                  <a:pt x="51812" y="-1026"/>
                  <a:pt x="46048" y="3272"/>
                </a:cubicBezTo>
                <a:lnTo>
                  <a:pt x="4798" y="44522"/>
                </a:lnTo>
                <a:cubicBezTo>
                  <a:pt x="-1599" y="50958"/>
                  <a:pt x="-1599" y="61352"/>
                  <a:pt x="4798" y="67787"/>
                </a:cubicBezTo>
                <a:cubicBezTo>
                  <a:pt x="8047" y="70838"/>
                  <a:pt x="12391" y="72445"/>
                  <a:pt x="16843" y="72242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3" name="图形 49" descr="灯泡和齿轮 纯色填充">
            <a:extLst>
              <a:ext uri="{FF2B5EF4-FFF2-40B4-BE49-F238E27FC236}">
                <a16:creationId xmlns:a16="http://schemas.microsoft.com/office/drawing/2014/main" id="{C3F0A6A2-D85C-424C-9AEA-1758A21DE053}"/>
              </a:ext>
            </a:extLst>
          </p:cNvPr>
          <p:cNvSpPr/>
          <p:nvPr/>
        </p:nvSpPr>
        <p:spPr>
          <a:xfrm>
            <a:off x="7609733" y="3659012"/>
            <a:ext cx="90750" cy="33000"/>
          </a:xfrm>
          <a:custGeom>
            <a:avLst/>
            <a:gdLst>
              <a:gd name="connsiteX0" fmla="*/ 74250 w 90750"/>
              <a:gd name="connsiteY0" fmla="*/ 0 h 33000"/>
              <a:gd name="connsiteX1" fmla="*/ 16500 w 90750"/>
              <a:gd name="connsiteY1" fmla="*/ 0 h 33000"/>
              <a:gd name="connsiteX2" fmla="*/ 0 w 90750"/>
              <a:gd name="connsiteY2" fmla="*/ 16500 h 33000"/>
              <a:gd name="connsiteX3" fmla="*/ 16500 w 90750"/>
              <a:gd name="connsiteY3" fmla="*/ 33000 h 33000"/>
              <a:gd name="connsiteX4" fmla="*/ 74250 w 90750"/>
              <a:gd name="connsiteY4" fmla="*/ 33000 h 33000"/>
              <a:gd name="connsiteX5" fmla="*/ 90750 w 90750"/>
              <a:gd name="connsiteY5" fmla="*/ 16500 h 33000"/>
              <a:gd name="connsiteX6" fmla="*/ 74250 w 90750"/>
              <a:gd name="connsiteY6" fmla="*/ 0 h 3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750" h="33000">
                <a:moveTo>
                  <a:pt x="74250" y="0"/>
                </a:moveTo>
                <a:lnTo>
                  <a:pt x="16500" y="0"/>
                </a:lnTo>
                <a:cubicBezTo>
                  <a:pt x="7387" y="0"/>
                  <a:pt x="0" y="7387"/>
                  <a:pt x="0" y="16500"/>
                </a:cubicBezTo>
                <a:cubicBezTo>
                  <a:pt x="0" y="25613"/>
                  <a:pt x="7387" y="33000"/>
                  <a:pt x="16500" y="33000"/>
                </a:cubicBezTo>
                <a:lnTo>
                  <a:pt x="74250" y="33000"/>
                </a:lnTo>
                <a:cubicBezTo>
                  <a:pt x="83363" y="33000"/>
                  <a:pt x="90750" y="25613"/>
                  <a:pt x="90750" y="16500"/>
                </a:cubicBezTo>
                <a:cubicBezTo>
                  <a:pt x="90750" y="7387"/>
                  <a:pt x="83363" y="0"/>
                  <a:pt x="74250" y="0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5" name="图形 49" descr="灯泡和齿轮 纯色填充">
            <a:extLst>
              <a:ext uri="{FF2B5EF4-FFF2-40B4-BE49-F238E27FC236}">
                <a16:creationId xmlns:a16="http://schemas.microsoft.com/office/drawing/2014/main" id="{C3F0A6A2-D85C-424C-9AEA-1758A21DE053}"/>
              </a:ext>
            </a:extLst>
          </p:cNvPr>
          <p:cNvSpPr/>
          <p:nvPr/>
        </p:nvSpPr>
        <p:spPr>
          <a:xfrm>
            <a:off x="7697850" y="3833574"/>
            <a:ext cx="73838" cy="74250"/>
          </a:xfrm>
          <a:custGeom>
            <a:avLst/>
            <a:gdLst>
              <a:gd name="connsiteX0" fmla="*/ 46606 w 73838"/>
              <a:gd name="connsiteY0" fmla="*/ 3967 h 74250"/>
              <a:gd name="connsiteX1" fmla="*/ 5768 w 73838"/>
              <a:gd name="connsiteY1" fmla="*/ 45217 h 74250"/>
              <a:gd name="connsiteX2" fmla="*/ 3968 w 73838"/>
              <a:gd name="connsiteY2" fmla="*/ 68482 h 74250"/>
              <a:gd name="connsiteX3" fmla="*/ 27233 w 73838"/>
              <a:gd name="connsiteY3" fmla="*/ 70283 h 74250"/>
              <a:gd name="connsiteX4" fmla="*/ 29033 w 73838"/>
              <a:gd name="connsiteY4" fmla="*/ 68482 h 74250"/>
              <a:gd name="connsiteX5" fmla="*/ 69871 w 73838"/>
              <a:gd name="connsiteY5" fmla="*/ 27232 h 74250"/>
              <a:gd name="connsiteX6" fmla="*/ 68070 w 73838"/>
              <a:gd name="connsiteY6" fmla="*/ 3967 h 74250"/>
              <a:gd name="connsiteX7" fmla="*/ 46606 w 73838"/>
              <a:gd name="connsiteY7" fmla="*/ 3967 h 7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838" h="74250">
                <a:moveTo>
                  <a:pt x="46606" y="3967"/>
                </a:moveTo>
                <a:lnTo>
                  <a:pt x="5768" y="45217"/>
                </a:lnTo>
                <a:cubicBezTo>
                  <a:pt x="-1154" y="51145"/>
                  <a:pt x="-1960" y="61561"/>
                  <a:pt x="3968" y="68482"/>
                </a:cubicBezTo>
                <a:cubicBezTo>
                  <a:pt x="9896" y="75404"/>
                  <a:pt x="20312" y="76209"/>
                  <a:pt x="27233" y="70283"/>
                </a:cubicBezTo>
                <a:cubicBezTo>
                  <a:pt x="27879" y="69730"/>
                  <a:pt x="28480" y="69128"/>
                  <a:pt x="29033" y="68482"/>
                </a:cubicBezTo>
                <a:lnTo>
                  <a:pt x="69871" y="27232"/>
                </a:lnTo>
                <a:cubicBezTo>
                  <a:pt x="75798" y="20311"/>
                  <a:pt x="74992" y="9895"/>
                  <a:pt x="68070" y="3967"/>
                </a:cubicBezTo>
                <a:cubicBezTo>
                  <a:pt x="61894" y="-1322"/>
                  <a:pt x="52783" y="-1322"/>
                  <a:pt x="46606" y="3967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8" name="图形 49" descr="灯泡和齿轮 纯色填充">
            <a:extLst>
              <a:ext uri="{FF2B5EF4-FFF2-40B4-BE49-F238E27FC236}">
                <a16:creationId xmlns:a16="http://schemas.microsoft.com/office/drawing/2014/main" id="{C3F0A6A2-D85C-424C-9AEA-1758A21DE053}"/>
              </a:ext>
            </a:extLst>
          </p:cNvPr>
          <p:cNvSpPr/>
          <p:nvPr/>
        </p:nvSpPr>
        <p:spPr>
          <a:xfrm>
            <a:off x="8107584" y="3828964"/>
            <a:ext cx="75827" cy="75897"/>
          </a:xfrm>
          <a:custGeom>
            <a:avLst/>
            <a:gdLst>
              <a:gd name="connsiteX0" fmla="*/ 28747 w 75827"/>
              <a:gd name="connsiteY0" fmla="*/ 5442 h 75897"/>
              <a:gd name="connsiteX1" fmla="*/ 5442 w 75827"/>
              <a:gd name="connsiteY1" fmla="*/ 4253 h 75897"/>
              <a:gd name="connsiteX2" fmla="*/ 4253 w 75827"/>
              <a:gd name="connsiteY2" fmla="*/ 27558 h 75897"/>
              <a:gd name="connsiteX3" fmla="*/ 5399 w 75827"/>
              <a:gd name="connsiteY3" fmla="*/ 28707 h 75897"/>
              <a:gd name="connsiteX4" fmla="*/ 46649 w 75827"/>
              <a:gd name="connsiteY4" fmla="*/ 69957 h 75897"/>
              <a:gd name="connsiteX5" fmla="*/ 69888 w 75827"/>
              <a:gd name="connsiteY5" fmla="*/ 72074 h 75897"/>
              <a:gd name="connsiteX6" fmla="*/ 72005 w 75827"/>
              <a:gd name="connsiteY6" fmla="*/ 48836 h 75897"/>
              <a:gd name="connsiteX7" fmla="*/ 69337 w 75827"/>
              <a:gd name="connsiteY7" fmla="*/ 46280 h 75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827" h="75897">
                <a:moveTo>
                  <a:pt x="28747" y="5442"/>
                </a:moveTo>
                <a:cubicBezTo>
                  <a:pt x="22640" y="-1321"/>
                  <a:pt x="12206" y="-1853"/>
                  <a:pt x="5442" y="4253"/>
                </a:cubicBezTo>
                <a:cubicBezTo>
                  <a:pt x="-1321" y="10360"/>
                  <a:pt x="-1853" y="20794"/>
                  <a:pt x="4253" y="27558"/>
                </a:cubicBezTo>
                <a:cubicBezTo>
                  <a:pt x="4616" y="27959"/>
                  <a:pt x="4999" y="28343"/>
                  <a:pt x="5399" y="28707"/>
                </a:cubicBezTo>
                <a:lnTo>
                  <a:pt x="46649" y="69957"/>
                </a:lnTo>
                <a:cubicBezTo>
                  <a:pt x="52482" y="76959"/>
                  <a:pt x="62886" y="77907"/>
                  <a:pt x="69888" y="72074"/>
                </a:cubicBezTo>
                <a:cubicBezTo>
                  <a:pt x="76890" y="66242"/>
                  <a:pt x="77837" y="55838"/>
                  <a:pt x="72005" y="48836"/>
                </a:cubicBezTo>
                <a:cubicBezTo>
                  <a:pt x="71214" y="47887"/>
                  <a:pt x="70319" y="47030"/>
                  <a:pt x="69337" y="46280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1" name="图形 49" descr="灯泡和齿轮 纯色填充">
            <a:extLst>
              <a:ext uri="{FF2B5EF4-FFF2-40B4-BE49-F238E27FC236}">
                <a16:creationId xmlns:a16="http://schemas.microsoft.com/office/drawing/2014/main" id="{C3F0A6A2-D85C-424C-9AEA-1758A21DE053}"/>
              </a:ext>
            </a:extLst>
          </p:cNvPr>
          <p:cNvSpPr/>
          <p:nvPr/>
        </p:nvSpPr>
        <p:spPr>
          <a:xfrm>
            <a:off x="8176921" y="3658434"/>
            <a:ext cx="90750" cy="33000"/>
          </a:xfrm>
          <a:custGeom>
            <a:avLst/>
            <a:gdLst>
              <a:gd name="connsiteX0" fmla="*/ 74250 w 90750"/>
              <a:gd name="connsiteY0" fmla="*/ 0 h 33000"/>
              <a:gd name="connsiteX1" fmla="*/ 16500 w 90750"/>
              <a:gd name="connsiteY1" fmla="*/ 0 h 33000"/>
              <a:gd name="connsiteX2" fmla="*/ 0 w 90750"/>
              <a:gd name="connsiteY2" fmla="*/ 16500 h 33000"/>
              <a:gd name="connsiteX3" fmla="*/ 16500 w 90750"/>
              <a:gd name="connsiteY3" fmla="*/ 33000 h 33000"/>
              <a:gd name="connsiteX4" fmla="*/ 74250 w 90750"/>
              <a:gd name="connsiteY4" fmla="*/ 33000 h 33000"/>
              <a:gd name="connsiteX5" fmla="*/ 90750 w 90750"/>
              <a:gd name="connsiteY5" fmla="*/ 16500 h 33000"/>
              <a:gd name="connsiteX6" fmla="*/ 74250 w 90750"/>
              <a:gd name="connsiteY6" fmla="*/ 0 h 3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750" h="33000">
                <a:moveTo>
                  <a:pt x="74250" y="0"/>
                </a:moveTo>
                <a:lnTo>
                  <a:pt x="16500" y="0"/>
                </a:lnTo>
                <a:cubicBezTo>
                  <a:pt x="7387" y="0"/>
                  <a:pt x="0" y="7387"/>
                  <a:pt x="0" y="16500"/>
                </a:cubicBezTo>
                <a:cubicBezTo>
                  <a:pt x="0" y="25613"/>
                  <a:pt x="7387" y="33000"/>
                  <a:pt x="16500" y="33000"/>
                </a:cubicBezTo>
                <a:lnTo>
                  <a:pt x="74250" y="33000"/>
                </a:lnTo>
                <a:cubicBezTo>
                  <a:pt x="83363" y="33000"/>
                  <a:pt x="90750" y="25613"/>
                  <a:pt x="90750" y="16500"/>
                </a:cubicBezTo>
                <a:cubicBezTo>
                  <a:pt x="90750" y="7387"/>
                  <a:pt x="83363" y="0"/>
                  <a:pt x="74250" y="0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4" name="图形 47" descr="合上的书 纯色填充">
            <a:extLst>
              <a:ext uri="{FF2B5EF4-FFF2-40B4-BE49-F238E27FC236}">
                <a16:creationId xmlns:a16="http://schemas.microsoft.com/office/drawing/2014/main" id="{BE60691E-84E2-4385-BF34-2319A7A034E4}"/>
              </a:ext>
            </a:extLst>
          </p:cNvPr>
          <p:cNvSpPr/>
          <p:nvPr/>
        </p:nvSpPr>
        <p:spPr>
          <a:xfrm>
            <a:off x="6795744" y="4993829"/>
            <a:ext cx="47250" cy="628425"/>
          </a:xfrm>
          <a:custGeom>
            <a:avLst/>
            <a:gdLst>
              <a:gd name="connsiteX0" fmla="*/ 0 w 47250"/>
              <a:gd name="connsiteY0" fmla="*/ 0 h 628425"/>
              <a:gd name="connsiteX1" fmla="*/ 47250 w 47250"/>
              <a:gd name="connsiteY1" fmla="*/ 0 h 628425"/>
              <a:gd name="connsiteX2" fmla="*/ 47250 w 47250"/>
              <a:gd name="connsiteY2" fmla="*/ 628425 h 628425"/>
              <a:gd name="connsiteX3" fmla="*/ 0 w 47250"/>
              <a:gd name="connsiteY3" fmla="*/ 628425 h 62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50" h="628425">
                <a:moveTo>
                  <a:pt x="0" y="0"/>
                </a:moveTo>
                <a:lnTo>
                  <a:pt x="47250" y="0"/>
                </a:lnTo>
                <a:lnTo>
                  <a:pt x="47250" y="628425"/>
                </a:lnTo>
                <a:lnTo>
                  <a:pt x="0" y="628425"/>
                </a:lnTo>
                <a:close/>
              </a:path>
            </a:pathLst>
          </a:custGeom>
          <a:solidFill>
            <a:schemeClr val="bg1"/>
          </a:solidFill>
          <a:ln w="78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7" name="图形 47" descr="合上的书 纯色填充">
            <a:extLst>
              <a:ext uri="{FF2B5EF4-FFF2-40B4-BE49-F238E27FC236}">
                <a16:creationId xmlns:a16="http://schemas.microsoft.com/office/drawing/2014/main" id="{BE60691E-84E2-4385-BF34-2319A7A034E4}"/>
              </a:ext>
            </a:extLst>
          </p:cNvPr>
          <p:cNvSpPr/>
          <p:nvPr/>
        </p:nvSpPr>
        <p:spPr>
          <a:xfrm>
            <a:off x="6874494" y="4992254"/>
            <a:ext cx="362250" cy="630000"/>
          </a:xfrm>
          <a:custGeom>
            <a:avLst/>
            <a:gdLst>
              <a:gd name="connsiteX0" fmla="*/ 291375 w 362250"/>
              <a:gd name="connsiteY0" fmla="*/ 236250 h 630000"/>
              <a:gd name="connsiteX1" fmla="*/ 70875 w 362250"/>
              <a:gd name="connsiteY1" fmla="*/ 236250 h 630000"/>
              <a:gd name="connsiteX2" fmla="*/ 70875 w 362250"/>
              <a:gd name="connsiteY2" fmla="*/ 189000 h 630000"/>
              <a:gd name="connsiteX3" fmla="*/ 291375 w 362250"/>
              <a:gd name="connsiteY3" fmla="*/ 189000 h 630000"/>
              <a:gd name="connsiteX4" fmla="*/ 291375 w 362250"/>
              <a:gd name="connsiteY4" fmla="*/ 236250 h 630000"/>
              <a:gd name="connsiteX5" fmla="*/ 244125 w 362250"/>
              <a:gd name="connsiteY5" fmla="*/ 315000 h 630000"/>
              <a:gd name="connsiteX6" fmla="*/ 122063 w 362250"/>
              <a:gd name="connsiteY6" fmla="*/ 315000 h 630000"/>
              <a:gd name="connsiteX7" fmla="*/ 122063 w 362250"/>
              <a:gd name="connsiteY7" fmla="*/ 283500 h 630000"/>
              <a:gd name="connsiteX8" fmla="*/ 244125 w 362250"/>
              <a:gd name="connsiteY8" fmla="*/ 283500 h 630000"/>
              <a:gd name="connsiteX9" fmla="*/ 244125 w 362250"/>
              <a:gd name="connsiteY9" fmla="*/ 315000 h 630000"/>
              <a:gd name="connsiteX10" fmla="*/ 330750 w 362250"/>
              <a:gd name="connsiteY10" fmla="*/ 0 h 630000"/>
              <a:gd name="connsiteX11" fmla="*/ 0 w 362250"/>
              <a:gd name="connsiteY11" fmla="*/ 1575 h 630000"/>
              <a:gd name="connsiteX12" fmla="*/ 0 w 362250"/>
              <a:gd name="connsiteY12" fmla="*/ 630000 h 630000"/>
              <a:gd name="connsiteX13" fmla="*/ 330750 w 362250"/>
              <a:gd name="connsiteY13" fmla="*/ 630000 h 630000"/>
              <a:gd name="connsiteX14" fmla="*/ 362250 w 362250"/>
              <a:gd name="connsiteY14" fmla="*/ 598500 h 630000"/>
              <a:gd name="connsiteX15" fmla="*/ 362250 w 362250"/>
              <a:gd name="connsiteY15" fmla="*/ 31500 h 630000"/>
              <a:gd name="connsiteX16" fmla="*/ 330750 w 362250"/>
              <a:gd name="connsiteY16" fmla="*/ 0 h 6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2250" h="630000">
                <a:moveTo>
                  <a:pt x="291375" y="236250"/>
                </a:moveTo>
                <a:lnTo>
                  <a:pt x="70875" y="236250"/>
                </a:lnTo>
                <a:lnTo>
                  <a:pt x="70875" y="189000"/>
                </a:lnTo>
                <a:lnTo>
                  <a:pt x="291375" y="189000"/>
                </a:lnTo>
                <a:lnTo>
                  <a:pt x="291375" y="236250"/>
                </a:lnTo>
                <a:close/>
                <a:moveTo>
                  <a:pt x="244125" y="315000"/>
                </a:moveTo>
                <a:lnTo>
                  <a:pt x="122063" y="315000"/>
                </a:lnTo>
                <a:lnTo>
                  <a:pt x="122063" y="283500"/>
                </a:lnTo>
                <a:lnTo>
                  <a:pt x="244125" y="283500"/>
                </a:lnTo>
                <a:lnTo>
                  <a:pt x="244125" y="315000"/>
                </a:lnTo>
                <a:close/>
                <a:moveTo>
                  <a:pt x="330750" y="0"/>
                </a:moveTo>
                <a:lnTo>
                  <a:pt x="0" y="1575"/>
                </a:lnTo>
                <a:lnTo>
                  <a:pt x="0" y="630000"/>
                </a:lnTo>
                <a:lnTo>
                  <a:pt x="330750" y="630000"/>
                </a:lnTo>
                <a:cubicBezTo>
                  <a:pt x="348075" y="630000"/>
                  <a:pt x="362250" y="615825"/>
                  <a:pt x="362250" y="598500"/>
                </a:cubicBezTo>
                <a:lnTo>
                  <a:pt x="362250" y="31500"/>
                </a:lnTo>
                <a:cubicBezTo>
                  <a:pt x="362250" y="14175"/>
                  <a:pt x="348075" y="0"/>
                  <a:pt x="330750" y="0"/>
                </a:cubicBezTo>
                <a:close/>
              </a:path>
            </a:pathLst>
          </a:custGeom>
          <a:solidFill>
            <a:schemeClr val="bg1"/>
          </a:solidFill>
          <a:ln w="78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256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占位符 12">
            <a:extLst>
              <a:ext uri="{FF2B5EF4-FFF2-40B4-BE49-F238E27FC236}">
                <a16:creationId xmlns:a16="http://schemas.microsoft.com/office/drawing/2014/main" id="{CB24D49E-8FBA-4A6A-85B6-E394B1430A4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9" t="-369" r="8095" b="369"/>
          <a:stretch/>
        </p:blipFill>
        <p:spPr>
          <a:xfrm>
            <a:off x="6096001" y="-25400"/>
            <a:ext cx="6096000" cy="6883400"/>
          </a:xfr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E2E6254-31AA-4B20-9B08-925B8DDE3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备课</a:t>
            </a:r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id="{EB79907E-74C1-40B1-8EC1-22B5237E6A77}"/>
              </a:ext>
            </a:extLst>
          </p:cNvPr>
          <p:cNvSpPr/>
          <p:nvPr/>
        </p:nvSpPr>
        <p:spPr>
          <a:xfrm>
            <a:off x="448984" y="2824405"/>
            <a:ext cx="1342241" cy="4045406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9E12E67F-4C1E-4AFB-B34C-34AD9472482A}"/>
              </a:ext>
            </a:extLst>
          </p:cNvPr>
          <p:cNvSpPr/>
          <p:nvPr/>
        </p:nvSpPr>
        <p:spPr>
          <a:xfrm>
            <a:off x="77850" y="2836215"/>
            <a:ext cx="1084908" cy="4045406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>
            <a:extLst>
              <a:ext uri="{FF2B5EF4-FFF2-40B4-BE49-F238E27FC236}">
                <a16:creationId xmlns:a16="http://schemas.microsoft.com/office/drawing/2014/main" id="{481E126F-98C2-4528-9D34-EB395B826D59}"/>
              </a:ext>
            </a:extLst>
          </p:cNvPr>
          <p:cNvSpPr/>
          <p:nvPr/>
        </p:nvSpPr>
        <p:spPr>
          <a:xfrm>
            <a:off x="-539624" y="2479936"/>
            <a:ext cx="1234949" cy="437806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B1BFB23-6A9C-4B43-8352-C444389B9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5484" y="188640"/>
            <a:ext cx="2638130" cy="118469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10EA384-75A3-4BCB-8421-403867F31221}"/>
              </a:ext>
            </a:extLst>
          </p:cNvPr>
          <p:cNvSpPr/>
          <p:nvPr/>
        </p:nvSpPr>
        <p:spPr>
          <a:xfrm>
            <a:off x="5784406" y="1266960"/>
            <a:ext cx="5856210" cy="525838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9CA32F5-BDFA-4E14-BEDD-770A6B4B0CA0}"/>
              </a:ext>
            </a:extLst>
          </p:cNvPr>
          <p:cNvSpPr txBox="1">
            <a:spLocks/>
          </p:cNvSpPr>
          <p:nvPr/>
        </p:nvSpPr>
        <p:spPr>
          <a:xfrm>
            <a:off x="1079003" y="1871455"/>
            <a:ext cx="4076936" cy="13415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zh-CN" altLang="en-US" sz="1600" b="0" dirty="0">
                <a:solidFill>
                  <a:schemeClr val="tx1"/>
                </a:solidFill>
                <a:latin typeface="+mn-ea"/>
              </a:rPr>
              <a:t>备课是教师根据学科课程标准的要求和本门课程的特点，结合学生的具体情况，选择最合适的表达方法和顺序，以保证学生有效地学习。</a:t>
            </a:r>
            <a:endParaRPr lang="en-US" altLang="zh-CN" sz="1600" b="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1" name="文本占位符 5">
            <a:extLst>
              <a:ext uri="{FF2B5EF4-FFF2-40B4-BE49-F238E27FC236}">
                <a16:creationId xmlns:a16="http://schemas.microsoft.com/office/drawing/2014/main" id="{844BA1D6-7CB7-492A-9A7A-E7511A652C31}"/>
              </a:ext>
            </a:extLst>
          </p:cNvPr>
          <p:cNvSpPr txBox="1">
            <a:spLocks/>
          </p:cNvSpPr>
          <p:nvPr/>
        </p:nvSpPr>
        <p:spPr>
          <a:xfrm>
            <a:off x="1079003" y="1539729"/>
            <a:ext cx="1467068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>
                <a:solidFill>
                  <a:schemeClr val="accent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/>
              <a:t>备课的含义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1FE29DF0-F136-4BAD-A011-9A1AA14D5091}"/>
              </a:ext>
            </a:extLst>
          </p:cNvPr>
          <p:cNvSpPr/>
          <p:nvPr/>
        </p:nvSpPr>
        <p:spPr>
          <a:xfrm>
            <a:off x="5556000" y="5775172"/>
            <a:ext cx="1080000" cy="10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占位符 7">
            <a:extLst>
              <a:ext uri="{FF2B5EF4-FFF2-40B4-BE49-F238E27FC236}">
                <a16:creationId xmlns:a16="http://schemas.microsoft.com/office/drawing/2014/main" id="{1C1BCB45-FEE9-4EC0-998D-F2B2C53D36F7}"/>
              </a:ext>
            </a:extLst>
          </p:cNvPr>
          <p:cNvSpPr txBox="1">
            <a:spLocks/>
          </p:cNvSpPr>
          <p:nvPr/>
        </p:nvSpPr>
        <p:spPr>
          <a:xfrm>
            <a:off x="1079003" y="3419708"/>
            <a:ext cx="1467068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/>
                </a:solidFill>
              </a:rPr>
              <a:t>备课的意义</a:t>
            </a:r>
          </a:p>
        </p:txBody>
      </p:sp>
      <p:sp>
        <p:nvSpPr>
          <p:cNvPr id="15" name="文本占位符 7">
            <a:extLst>
              <a:ext uri="{FF2B5EF4-FFF2-40B4-BE49-F238E27FC236}">
                <a16:creationId xmlns:a16="http://schemas.microsoft.com/office/drawing/2014/main" id="{23B2F215-0819-4230-BBAE-284D581EB2DC}"/>
              </a:ext>
            </a:extLst>
          </p:cNvPr>
          <p:cNvSpPr txBox="1">
            <a:spLocks/>
          </p:cNvSpPr>
          <p:nvPr/>
        </p:nvSpPr>
        <p:spPr>
          <a:xfrm>
            <a:off x="1079003" y="3711301"/>
            <a:ext cx="4090442" cy="2365969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备好课是上好课的前提。对每一位教师而言，备好课可以加强教学的计划性和针对性，有利于教师充分发挥主导作用。</a:t>
            </a:r>
            <a:endParaRPr lang="en-US" altLang="zh-CN" sz="1600" b="0" dirty="0"/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600" b="0" dirty="0"/>
              <a:t>备课是教师开展教学的基础。</a:t>
            </a:r>
            <a:endParaRPr lang="en-US" altLang="zh-CN" sz="1600" b="0" dirty="0"/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600" b="0" dirty="0"/>
              <a:t>备课是提高教学效益的关键。</a:t>
            </a:r>
            <a:endParaRPr lang="en-US" altLang="zh-CN" sz="1600" b="0" dirty="0"/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600" b="0" dirty="0"/>
              <a:t>备课是教师成长的重要途径。</a:t>
            </a:r>
          </a:p>
        </p:txBody>
      </p:sp>
    </p:spTree>
    <p:extLst>
      <p:ext uri="{BB962C8B-B14F-4D97-AF65-F5344CB8AC3E}">
        <p14:creationId xmlns:p14="http://schemas.microsoft.com/office/powerpoint/2010/main" val="1940607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E2E6254-31AA-4B20-9B08-925B8DDE3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备课的基本步骤</a:t>
            </a: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58D700E0-D5B3-4CEA-A09D-3C395A4AD617}"/>
              </a:ext>
            </a:extLst>
          </p:cNvPr>
          <p:cNvSpPr>
            <a:spLocks/>
          </p:cNvSpPr>
          <p:nvPr/>
        </p:nvSpPr>
        <p:spPr>
          <a:xfrm rot="5402881">
            <a:off x="1650451" y="3065115"/>
            <a:ext cx="866552" cy="86655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9D207F9B-F746-4C82-B5FF-3C717B01D0BA}"/>
              </a:ext>
            </a:extLst>
          </p:cNvPr>
          <p:cNvSpPr/>
          <p:nvPr/>
        </p:nvSpPr>
        <p:spPr>
          <a:xfrm rot="5402881">
            <a:off x="1735434" y="3150099"/>
            <a:ext cx="696585" cy="6965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9" name="文本占位符 7">
            <a:extLst>
              <a:ext uri="{FF2B5EF4-FFF2-40B4-BE49-F238E27FC236}">
                <a16:creationId xmlns:a16="http://schemas.microsoft.com/office/drawing/2014/main" id="{207BE8EE-0B29-4B56-BBDF-6C2367734536}"/>
              </a:ext>
            </a:extLst>
          </p:cNvPr>
          <p:cNvSpPr txBox="1">
            <a:spLocks/>
          </p:cNvSpPr>
          <p:nvPr/>
        </p:nvSpPr>
        <p:spPr>
          <a:xfrm>
            <a:off x="1246282" y="1986427"/>
            <a:ext cx="1644560" cy="31393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accent1"/>
                </a:solidFill>
                <a:latin typeface="+mj-ea"/>
                <a:ea typeface="+mj-ea"/>
              </a:rPr>
              <a:t>1.</a:t>
            </a:r>
            <a:r>
              <a:rPr lang="zh-CN" altLang="en-US" sz="1600" dirty="0">
                <a:solidFill>
                  <a:schemeClr val="accent1"/>
                </a:solidFill>
                <a:latin typeface="+mj-ea"/>
                <a:ea typeface="+mj-ea"/>
              </a:rPr>
              <a:t>备内容</a:t>
            </a:r>
          </a:p>
        </p:txBody>
      </p:sp>
      <p:sp>
        <p:nvSpPr>
          <p:cNvPr id="60" name="文本占位符 7">
            <a:extLst>
              <a:ext uri="{FF2B5EF4-FFF2-40B4-BE49-F238E27FC236}">
                <a16:creationId xmlns:a16="http://schemas.microsoft.com/office/drawing/2014/main" id="{9BDC00DC-7D41-4B3C-9FBB-F4A190C89E37}"/>
              </a:ext>
            </a:extLst>
          </p:cNvPr>
          <p:cNvSpPr txBox="1">
            <a:spLocks/>
          </p:cNvSpPr>
          <p:nvPr/>
        </p:nvSpPr>
        <p:spPr>
          <a:xfrm>
            <a:off x="1272422" y="2237861"/>
            <a:ext cx="1772264" cy="711204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备课标，备教材，从而把握内容</a:t>
            </a:r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91E10C62-BBBC-45E5-B018-0E6C59BEBA1A}"/>
              </a:ext>
            </a:extLst>
          </p:cNvPr>
          <p:cNvSpPr>
            <a:spLocks/>
          </p:cNvSpPr>
          <p:nvPr/>
        </p:nvSpPr>
        <p:spPr>
          <a:xfrm rot="5402881">
            <a:off x="3293760" y="3065115"/>
            <a:ext cx="866552" cy="866552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7E0E624D-3500-4FD9-9C31-10795E2D1C06}"/>
              </a:ext>
            </a:extLst>
          </p:cNvPr>
          <p:cNvSpPr/>
          <p:nvPr/>
        </p:nvSpPr>
        <p:spPr>
          <a:xfrm rot="5402881">
            <a:off x="3378743" y="3150099"/>
            <a:ext cx="696585" cy="6965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4" name="文本占位符 7">
            <a:extLst>
              <a:ext uri="{FF2B5EF4-FFF2-40B4-BE49-F238E27FC236}">
                <a16:creationId xmlns:a16="http://schemas.microsoft.com/office/drawing/2014/main" id="{BED78459-8BB7-4DF3-AC2A-3A56CFFCBFAF}"/>
              </a:ext>
            </a:extLst>
          </p:cNvPr>
          <p:cNvSpPr txBox="1">
            <a:spLocks/>
          </p:cNvSpPr>
          <p:nvPr/>
        </p:nvSpPr>
        <p:spPr>
          <a:xfrm>
            <a:off x="2884797" y="4115633"/>
            <a:ext cx="1644560" cy="31393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accent2"/>
                </a:solidFill>
                <a:latin typeface="+mj-ea"/>
                <a:ea typeface="+mj-ea"/>
              </a:rPr>
              <a:t>2.</a:t>
            </a:r>
            <a:r>
              <a:rPr lang="zh-CN" altLang="en-US" sz="1600" dirty="0">
                <a:solidFill>
                  <a:schemeClr val="accent2"/>
                </a:solidFill>
                <a:latin typeface="+mj-ea"/>
                <a:ea typeface="+mj-ea"/>
              </a:rPr>
              <a:t>备学生</a:t>
            </a:r>
          </a:p>
        </p:txBody>
      </p:sp>
      <p:sp>
        <p:nvSpPr>
          <p:cNvPr id="95" name="文本占位符 7">
            <a:extLst>
              <a:ext uri="{FF2B5EF4-FFF2-40B4-BE49-F238E27FC236}">
                <a16:creationId xmlns:a16="http://schemas.microsoft.com/office/drawing/2014/main" id="{DBF07234-0B20-4F83-A6A3-9FE7DD905AB8}"/>
              </a:ext>
            </a:extLst>
          </p:cNvPr>
          <p:cNvSpPr txBox="1">
            <a:spLocks/>
          </p:cNvSpPr>
          <p:nvPr/>
        </p:nvSpPr>
        <p:spPr>
          <a:xfrm>
            <a:off x="2795775" y="4362503"/>
            <a:ext cx="1862156" cy="70089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了解学生状况，遵循学生认知规律</a:t>
            </a:r>
          </a:p>
        </p:txBody>
      </p:sp>
      <p:sp>
        <p:nvSpPr>
          <p:cNvPr id="98" name="椭圆 97">
            <a:extLst>
              <a:ext uri="{FF2B5EF4-FFF2-40B4-BE49-F238E27FC236}">
                <a16:creationId xmlns:a16="http://schemas.microsoft.com/office/drawing/2014/main" id="{0EE50E4C-8692-4D8A-A134-D251AB2C12B6}"/>
              </a:ext>
            </a:extLst>
          </p:cNvPr>
          <p:cNvSpPr>
            <a:spLocks/>
          </p:cNvSpPr>
          <p:nvPr/>
        </p:nvSpPr>
        <p:spPr>
          <a:xfrm rot="5402881">
            <a:off x="4937068" y="3065115"/>
            <a:ext cx="866552" cy="86655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>
            <a:extLst>
              <a:ext uri="{FF2B5EF4-FFF2-40B4-BE49-F238E27FC236}">
                <a16:creationId xmlns:a16="http://schemas.microsoft.com/office/drawing/2014/main" id="{BDE3D253-6DDE-464E-8584-6FD201C2B41D}"/>
              </a:ext>
            </a:extLst>
          </p:cNvPr>
          <p:cNvSpPr/>
          <p:nvPr/>
        </p:nvSpPr>
        <p:spPr>
          <a:xfrm rot="5402881">
            <a:off x="5022051" y="3150099"/>
            <a:ext cx="696585" cy="6965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2" name="文本占位符 7">
            <a:extLst>
              <a:ext uri="{FF2B5EF4-FFF2-40B4-BE49-F238E27FC236}">
                <a16:creationId xmlns:a16="http://schemas.microsoft.com/office/drawing/2014/main" id="{7153042F-604C-4867-9097-D10464FE9851}"/>
              </a:ext>
            </a:extLst>
          </p:cNvPr>
          <p:cNvSpPr txBox="1">
            <a:spLocks/>
          </p:cNvSpPr>
          <p:nvPr/>
        </p:nvSpPr>
        <p:spPr>
          <a:xfrm>
            <a:off x="4578519" y="1986427"/>
            <a:ext cx="1644560" cy="31393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accent1"/>
                </a:solidFill>
                <a:latin typeface="+mj-ea"/>
                <a:ea typeface="+mj-ea"/>
              </a:rPr>
              <a:t>3.</a:t>
            </a:r>
            <a:r>
              <a:rPr lang="zh-CN" altLang="en-US" sz="1600" dirty="0">
                <a:solidFill>
                  <a:schemeClr val="accent1"/>
                </a:solidFill>
                <a:latin typeface="+mj-ea"/>
                <a:ea typeface="+mj-ea"/>
              </a:rPr>
              <a:t>备教具</a:t>
            </a:r>
          </a:p>
        </p:txBody>
      </p:sp>
      <p:sp>
        <p:nvSpPr>
          <p:cNvPr id="103" name="文本占位符 7">
            <a:extLst>
              <a:ext uri="{FF2B5EF4-FFF2-40B4-BE49-F238E27FC236}">
                <a16:creationId xmlns:a16="http://schemas.microsoft.com/office/drawing/2014/main" id="{34592194-572F-4F64-A448-FF2974B3278C}"/>
              </a:ext>
            </a:extLst>
          </p:cNvPr>
          <p:cNvSpPr txBox="1">
            <a:spLocks/>
          </p:cNvSpPr>
          <p:nvPr/>
        </p:nvSpPr>
        <p:spPr>
          <a:xfrm>
            <a:off x="4614856" y="2237861"/>
            <a:ext cx="1644560" cy="70089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准备课件，教具等，熟悉操作</a:t>
            </a:r>
          </a:p>
        </p:txBody>
      </p:sp>
      <p:sp>
        <p:nvSpPr>
          <p:cNvPr id="106" name="椭圆 105">
            <a:extLst>
              <a:ext uri="{FF2B5EF4-FFF2-40B4-BE49-F238E27FC236}">
                <a16:creationId xmlns:a16="http://schemas.microsoft.com/office/drawing/2014/main" id="{969F20AC-08C9-4EC8-AB1F-76D48CAA3CB5}"/>
              </a:ext>
            </a:extLst>
          </p:cNvPr>
          <p:cNvSpPr>
            <a:spLocks/>
          </p:cNvSpPr>
          <p:nvPr/>
        </p:nvSpPr>
        <p:spPr>
          <a:xfrm rot="5402881">
            <a:off x="6580376" y="3065115"/>
            <a:ext cx="866552" cy="866552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椭圆 106">
            <a:extLst>
              <a:ext uri="{FF2B5EF4-FFF2-40B4-BE49-F238E27FC236}">
                <a16:creationId xmlns:a16="http://schemas.microsoft.com/office/drawing/2014/main" id="{7E3A6834-5FF3-4370-A378-C2F9242DA2E4}"/>
              </a:ext>
            </a:extLst>
          </p:cNvPr>
          <p:cNvSpPr/>
          <p:nvPr/>
        </p:nvSpPr>
        <p:spPr>
          <a:xfrm rot="5402881">
            <a:off x="6665359" y="3150099"/>
            <a:ext cx="696585" cy="6965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0" name="文本占位符 7">
            <a:extLst>
              <a:ext uri="{FF2B5EF4-FFF2-40B4-BE49-F238E27FC236}">
                <a16:creationId xmlns:a16="http://schemas.microsoft.com/office/drawing/2014/main" id="{FE8CD916-7664-4A59-A5FA-9BD79AC2DF00}"/>
              </a:ext>
            </a:extLst>
          </p:cNvPr>
          <p:cNvSpPr txBox="1">
            <a:spLocks/>
          </p:cNvSpPr>
          <p:nvPr/>
        </p:nvSpPr>
        <p:spPr>
          <a:xfrm>
            <a:off x="6108143" y="4111069"/>
            <a:ext cx="1644560" cy="31393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accent2"/>
                </a:solidFill>
                <a:latin typeface="+mj-ea"/>
                <a:ea typeface="+mj-ea"/>
              </a:rPr>
              <a:t>4.</a:t>
            </a:r>
            <a:r>
              <a:rPr lang="zh-CN" altLang="en-US" sz="1600" dirty="0">
                <a:solidFill>
                  <a:schemeClr val="accent2"/>
                </a:solidFill>
                <a:latin typeface="+mj-ea"/>
                <a:ea typeface="+mj-ea"/>
              </a:rPr>
              <a:t>备教法</a:t>
            </a:r>
          </a:p>
        </p:txBody>
      </p:sp>
      <p:sp>
        <p:nvSpPr>
          <p:cNvPr id="111" name="文本占位符 7">
            <a:extLst>
              <a:ext uri="{FF2B5EF4-FFF2-40B4-BE49-F238E27FC236}">
                <a16:creationId xmlns:a16="http://schemas.microsoft.com/office/drawing/2014/main" id="{A95C1FAA-AA6D-4787-807F-D769F26036B5}"/>
              </a:ext>
            </a:extLst>
          </p:cNvPr>
          <p:cNvSpPr txBox="1">
            <a:spLocks/>
          </p:cNvSpPr>
          <p:nvPr/>
        </p:nvSpPr>
        <p:spPr>
          <a:xfrm>
            <a:off x="6167208" y="4362503"/>
            <a:ext cx="1644560" cy="70089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因文而异，因人而异，因时而异</a:t>
            </a: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30687753-58D9-4932-B708-143824D3BA29}"/>
              </a:ext>
            </a:extLst>
          </p:cNvPr>
          <p:cNvCxnSpPr>
            <a:cxnSpLocks/>
          </p:cNvCxnSpPr>
          <p:nvPr/>
        </p:nvCxnSpPr>
        <p:spPr>
          <a:xfrm flipH="1">
            <a:off x="2666697" y="3498391"/>
            <a:ext cx="562253" cy="0"/>
          </a:xfrm>
          <a:prstGeom prst="straightConnector1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箭头连接符 95">
            <a:extLst>
              <a:ext uri="{FF2B5EF4-FFF2-40B4-BE49-F238E27FC236}">
                <a16:creationId xmlns:a16="http://schemas.microsoft.com/office/drawing/2014/main" id="{C772D70E-7A98-45B5-A5C6-025426FB0F0E}"/>
              </a:ext>
            </a:extLst>
          </p:cNvPr>
          <p:cNvCxnSpPr>
            <a:cxnSpLocks/>
          </p:cNvCxnSpPr>
          <p:nvPr/>
        </p:nvCxnSpPr>
        <p:spPr>
          <a:xfrm flipH="1">
            <a:off x="4301631" y="3498391"/>
            <a:ext cx="562253" cy="0"/>
          </a:xfrm>
          <a:prstGeom prst="straightConnector1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箭头连接符 103">
            <a:extLst>
              <a:ext uri="{FF2B5EF4-FFF2-40B4-BE49-F238E27FC236}">
                <a16:creationId xmlns:a16="http://schemas.microsoft.com/office/drawing/2014/main" id="{79A9AAE8-A5C2-414B-BDDC-BD3453999FB1}"/>
              </a:ext>
            </a:extLst>
          </p:cNvPr>
          <p:cNvCxnSpPr>
            <a:cxnSpLocks/>
          </p:cNvCxnSpPr>
          <p:nvPr/>
        </p:nvCxnSpPr>
        <p:spPr>
          <a:xfrm flipH="1">
            <a:off x="5936566" y="3498391"/>
            <a:ext cx="562253" cy="0"/>
          </a:xfrm>
          <a:prstGeom prst="straightConnector1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接箭头连接符 111">
            <a:extLst>
              <a:ext uri="{FF2B5EF4-FFF2-40B4-BE49-F238E27FC236}">
                <a16:creationId xmlns:a16="http://schemas.microsoft.com/office/drawing/2014/main" id="{A02CF5A5-BD2E-4E99-9674-948DCF257721}"/>
              </a:ext>
            </a:extLst>
          </p:cNvPr>
          <p:cNvCxnSpPr>
            <a:cxnSpLocks/>
          </p:cNvCxnSpPr>
          <p:nvPr/>
        </p:nvCxnSpPr>
        <p:spPr>
          <a:xfrm flipH="1">
            <a:off x="7571501" y="3498391"/>
            <a:ext cx="562253" cy="0"/>
          </a:xfrm>
          <a:prstGeom prst="straightConnector1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椭圆 113">
            <a:extLst>
              <a:ext uri="{FF2B5EF4-FFF2-40B4-BE49-F238E27FC236}">
                <a16:creationId xmlns:a16="http://schemas.microsoft.com/office/drawing/2014/main" id="{B4DA8DD3-7FC6-4E42-BB32-5291E30FCDB7}"/>
              </a:ext>
            </a:extLst>
          </p:cNvPr>
          <p:cNvSpPr>
            <a:spLocks/>
          </p:cNvSpPr>
          <p:nvPr/>
        </p:nvSpPr>
        <p:spPr>
          <a:xfrm rot="5402881">
            <a:off x="8223685" y="3065115"/>
            <a:ext cx="866552" cy="86655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51199D4F-B405-4A64-AAEA-492AAF5E4EA6}"/>
              </a:ext>
            </a:extLst>
          </p:cNvPr>
          <p:cNvSpPr/>
          <p:nvPr/>
        </p:nvSpPr>
        <p:spPr>
          <a:xfrm rot="5402881">
            <a:off x="8308668" y="3150099"/>
            <a:ext cx="696585" cy="6965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8" name="文本占位符 7">
            <a:extLst>
              <a:ext uri="{FF2B5EF4-FFF2-40B4-BE49-F238E27FC236}">
                <a16:creationId xmlns:a16="http://schemas.microsoft.com/office/drawing/2014/main" id="{3C9ECF64-92A1-4D50-9668-7950E0C66F35}"/>
              </a:ext>
            </a:extLst>
          </p:cNvPr>
          <p:cNvSpPr txBox="1">
            <a:spLocks/>
          </p:cNvSpPr>
          <p:nvPr/>
        </p:nvSpPr>
        <p:spPr>
          <a:xfrm>
            <a:off x="7811103" y="1934587"/>
            <a:ext cx="1644560" cy="31393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accent1"/>
                </a:solidFill>
                <a:latin typeface="+mj-ea"/>
                <a:ea typeface="+mj-ea"/>
              </a:rPr>
              <a:t>5.</a:t>
            </a:r>
            <a:r>
              <a:rPr lang="zh-CN" altLang="en-US" sz="1600" dirty="0">
                <a:solidFill>
                  <a:schemeClr val="accent1"/>
                </a:solidFill>
                <a:latin typeface="+mj-ea"/>
                <a:ea typeface="+mj-ea"/>
              </a:rPr>
              <a:t>备练习</a:t>
            </a:r>
          </a:p>
        </p:txBody>
      </p:sp>
      <p:sp>
        <p:nvSpPr>
          <p:cNvPr id="119" name="文本占位符 7">
            <a:extLst>
              <a:ext uri="{FF2B5EF4-FFF2-40B4-BE49-F238E27FC236}">
                <a16:creationId xmlns:a16="http://schemas.microsoft.com/office/drawing/2014/main" id="{D8A4E592-BB31-458C-AE93-769BD1EB74AA}"/>
              </a:ext>
            </a:extLst>
          </p:cNvPr>
          <p:cNvSpPr txBox="1">
            <a:spLocks/>
          </p:cNvSpPr>
          <p:nvPr/>
        </p:nvSpPr>
        <p:spPr>
          <a:xfrm>
            <a:off x="7847440" y="2186021"/>
            <a:ext cx="1644560" cy="70089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准备科内课外练习，巩固知识</a:t>
            </a:r>
          </a:p>
        </p:txBody>
      </p:sp>
      <p:sp>
        <p:nvSpPr>
          <p:cNvPr id="37" name="等腰三角形 36">
            <a:extLst>
              <a:ext uri="{FF2B5EF4-FFF2-40B4-BE49-F238E27FC236}">
                <a16:creationId xmlns:a16="http://schemas.microsoft.com/office/drawing/2014/main" id="{9A0A72F3-DE96-4EEF-A593-86D78DE9360A}"/>
              </a:ext>
            </a:extLst>
          </p:cNvPr>
          <p:cNvSpPr/>
          <p:nvPr/>
        </p:nvSpPr>
        <p:spPr>
          <a:xfrm>
            <a:off x="11272109" y="4111276"/>
            <a:ext cx="906871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等腰三角形 37">
            <a:extLst>
              <a:ext uri="{FF2B5EF4-FFF2-40B4-BE49-F238E27FC236}">
                <a16:creationId xmlns:a16="http://schemas.microsoft.com/office/drawing/2014/main" id="{759CFA9C-E253-4630-8286-8054072D5260}"/>
              </a:ext>
            </a:extLst>
          </p:cNvPr>
          <p:cNvSpPr/>
          <p:nvPr/>
        </p:nvSpPr>
        <p:spPr>
          <a:xfrm>
            <a:off x="-11158" y="4499733"/>
            <a:ext cx="907855" cy="2358267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等腰三角形 38">
            <a:extLst>
              <a:ext uri="{FF2B5EF4-FFF2-40B4-BE49-F238E27FC236}">
                <a16:creationId xmlns:a16="http://schemas.microsoft.com/office/drawing/2014/main" id="{EE7EA96F-7950-4296-8C6D-09C85CE64AD9}"/>
              </a:ext>
            </a:extLst>
          </p:cNvPr>
          <p:cNvSpPr/>
          <p:nvPr/>
        </p:nvSpPr>
        <p:spPr>
          <a:xfrm>
            <a:off x="10662132" y="2812594"/>
            <a:ext cx="1364460" cy="4045406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等腰三角形 39">
            <a:extLst>
              <a:ext uri="{FF2B5EF4-FFF2-40B4-BE49-F238E27FC236}">
                <a16:creationId xmlns:a16="http://schemas.microsoft.com/office/drawing/2014/main" id="{C98B30DD-D6CC-4E0E-899E-884298132ACB}"/>
              </a:ext>
            </a:extLst>
          </p:cNvPr>
          <p:cNvSpPr/>
          <p:nvPr/>
        </p:nvSpPr>
        <p:spPr>
          <a:xfrm>
            <a:off x="10229137" y="4764792"/>
            <a:ext cx="742178" cy="2093208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等腰三角形 40">
            <a:extLst>
              <a:ext uri="{FF2B5EF4-FFF2-40B4-BE49-F238E27FC236}">
                <a16:creationId xmlns:a16="http://schemas.microsoft.com/office/drawing/2014/main" id="{E3124A89-F230-4245-B543-6438A2284FD0}"/>
              </a:ext>
            </a:extLst>
          </p:cNvPr>
          <p:cNvSpPr/>
          <p:nvPr/>
        </p:nvSpPr>
        <p:spPr>
          <a:xfrm>
            <a:off x="449456" y="4111276"/>
            <a:ext cx="964404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BB6ADBA0-D9E5-4CB6-B249-963DE44F7CEB}"/>
              </a:ext>
            </a:extLst>
          </p:cNvPr>
          <p:cNvSpPr>
            <a:spLocks/>
          </p:cNvSpPr>
          <p:nvPr/>
        </p:nvSpPr>
        <p:spPr>
          <a:xfrm rot="5402881">
            <a:off x="9866993" y="3065115"/>
            <a:ext cx="866552" cy="866552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5EDA1866-110D-40E6-BE56-7757663281D7}"/>
              </a:ext>
            </a:extLst>
          </p:cNvPr>
          <p:cNvSpPr/>
          <p:nvPr/>
        </p:nvSpPr>
        <p:spPr>
          <a:xfrm rot="5402881">
            <a:off x="9951976" y="3150099"/>
            <a:ext cx="696585" cy="6965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F799626A-1C52-4350-A163-63916BCB5DC7}"/>
              </a:ext>
            </a:extLst>
          </p:cNvPr>
          <p:cNvCxnSpPr>
            <a:cxnSpLocks/>
          </p:cNvCxnSpPr>
          <p:nvPr/>
        </p:nvCxnSpPr>
        <p:spPr>
          <a:xfrm flipH="1">
            <a:off x="9206435" y="3498391"/>
            <a:ext cx="562253" cy="0"/>
          </a:xfrm>
          <a:prstGeom prst="straightConnector1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占位符 7">
            <a:extLst>
              <a:ext uri="{FF2B5EF4-FFF2-40B4-BE49-F238E27FC236}">
                <a16:creationId xmlns:a16="http://schemas.microsoft.com/office/drawing/2014/main" id="{52A38BBD-7EF7-43A8-8E01-4A4C655AB1BB}"/>
              </a:ext>
            </a:extLst>
          </p:cNvPr>
          <p:cNvSpPr txBox="1">
            <a:spLocks/>
          </p:cNvSpPr>
          <p:nvPr/>
        </p:nvSpPr>
        <p:spPr>
          <a:xfrm>
            <a:off x="9455663" y="4077855"/>
            <a:ext cx="1644560" cy="31393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accent2"/>
                </a:solidFill>
                <a:latin typeface="+mj-ea"/>
                <a:ea typeface="+mj-ea"/>
              </a:rPr>
              <a:t>6.</a:t>
            </a:r>
            <a:r>
              <a:rPr lang="zh-CN" altLang="en-US" sz="1600" dirty="0">
                <a:solidFill>
                  <a:schemeClr val="accent2"/>
                </a:solidFill>
                <a:latin typeface="+mj-ea"/>
                <a:ea typeface="+mj-ea"/>
              </a:rPr>
              <a:t>备计划</a:t>
            </a:r>
          </a:p>
        </p:txBody>
      </p:sp>
      <p:sp>
        <p:nvSpPr>
          <p:cNvPr id="62" name="文本占位符 7">
            <a:extLst>
              <a:ext uri="{FF2B5EF4-FFF2-40B4-BE49-F238E27FC236}">
                <a16:creationId xmlns:a16="http://schemas.microsoft.com/office/drawing/2014/main" id="{DF80DA92-AC6A-411C-ABB1-516B0E24F88B}"/>
              </a:ext>
            </a:extLst>
          </p:cNvPr>
          <p:cNvSpPr txBox="1">
            <a:spLocks/>
          </p:cNvSpPr>
          <p:nvPr/>
        </p:nvSpPr>
        <p:spPr>
          <a:xfrm>
            <a:off x="9492000" y="4329289"/>
            <a:ext cx="1644560" cy="70089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提前做好长期与短期教学计划</a:t>
            </a:r>
          </a:p>
        </p:txBody>
      </p:sp>
      <p:sp>
        <p:nvSpPr>
          <p:cNvPr id="22" name="图形 91" descr="箭头循环 纯色填充">
            <a:extLst>
              <a:ext uri="{FF2B5EF4-FFF2-40B4-BE49-F238E27FC236}">
                <a16:creationId xmlns:a16="http://schemas.microsoft.com/office/drawing/2014/main" id="{8E9D7E4A-C822-4971-BBBC-E4D210AF77A8}"/>
              </a:ext>
            </a:extLst>
          </p:cNvPr>
          <p:cNvSpPr/>
          <p:nvPr/>
        </p:nvSpPr>
        <p:spPr>
          <a:xfrm>
            <a:off x="10082696" y="3415605"/>
            <a:ext cx="211354" cy="264705"/>
          </a:xfrm>
          <a:custGeom>
            <a:avLst/>
            <a:gdLst>
              <a:gd name="connsiteX0" fmla="*/ 199819 w 211354"/>
              <a:gd name="connsiteY0" fmla="*/ 239506 h 264705"/>
              <a:gd name="connsiteX1" fmla="*/ 61257 w 211354"/>
              <a:gd name="connsiteY1" fmla="*/ 75785 h 264705"/>
              <a:gd name="connsiteX2" fmla="*/ 64322 w 211354"/>
              <a:gd name="connsiteY2" fmla="*/ 45838 h 264705"/>
              <a:gd name="connsiteX3" fmla="*/ 64833 w 211354"/>
              <a:gd name="connsiteY3" fmla="*/ 45838 h 264705"/>
              <a:gd name="connsiteX4" fmla="*/ 76518 w 211354"/>
              <a:gd name="connsiteY4" fmla="*/ 66079 h 264705"/>
              <a:gd name="connsiteX5" fmla="*/ 93982 w 211354"/>
              <a:gd name="connsiteY5" fmla="*/ 70772 h 264705"/>
              <a:gd name="connsiteX6" fmla="*/ 98675 w 211354"/>
              <a:gd name="connsiteY6" fmla="*/ 53308 h 264705"/>
              <a:gd name="connsiteX7" fmla="*/ 71537 w 211354"/>
              <a:gd name="connsiteY7" fmla="*/ 6376 h 264705"/>
              <a:gd name="connsiteX8" fmla="*/ 63811 w 211354"/>
              <a:gd name="connsiteY8" fmla="*/ 438 h 264705"/>
              <a:gd name="connsiteX9" fmla="*/ 54105 w 211354"/>
              <a:gd name="connsiteY9" fmla="*/ 1715 h 264705"/>
              <a:gd name="connsiteX10" fmla="*/ 6854 w 211354"/>
              <a:gd name="connsiteY10" fmla="*/ 28980 h 264705"/>
              <a:gd name="connsiteX11" fmla="*/ 1457 w 211354"/>
              <a:gd name="connsiteY11" fmla="*/ 46216 h 264705"/>
              <a:gd name="connsiteX12" fmla="*/ 18693 w 211354"/>
              <a:gd name="connsiteY12" fmla="*/ 51612 h 264705"/>
              <a:gd name="connsiteX13" fmla="*/ 19624 w 211354"/>
              <a:gd name="connsiteY13" fmla="*/ 51074 h 264705"/>
              <a:gd name="connsiteX14" fmla="*/ 39164 w 211354"/>
              <a:gd name="connsiteY14" fmla="*/ 39771 h 264705"/>
              <a:gd name="connsiteX15" fmla="*/ 35716 w 211354"/>
              <a:gd name="connsiteY15" fmla="*/ 75785 h 264705"/>
              <a:gd name="connsiteX16" fmla="*/ 195350 w 211354"/>
              <a:gd name="connsiteY16" fmla="*/ 264664 h 264705"/>
              <a:gd name="connsiteX17" fmla="*/ 197521 w 211354"/>
              <a:gd name="connsiteY17" fmla="*/ 264664 h 264705"/>
              <a:gd name="connsiteX18" fmla="*/ 211313 w 211354"/>
              <a:gd name="connsiteY18" fmla="*/ 252915 h 264705"/>
              <a:gd name="connsiteX19" fmla="*/ 199564 w 211354"/>
              <a:gd name="connsiteY19" fmla="*/ 239122 h 26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1354" h="264705">
                <a:moveTo>
                  <a:pt x="199819" y="239506"/>
                </a:moveTo>
                <a:cubicBezTo>
                  <a:pt x="119721" y="226316"/>
                  <a:pt x="61024" y="156961"/>
                  <a:pt x="61257" y="75785"/>
                </a:cubicBezTo>
                <a:cubicBezTo>
                  <a:pt x="61378" y="65730"/>
                  <a:pt x="62403" y="55708"/>
                  <a:pt x="64322" y="45838"/>
                </a:cubicBezTo>
                <a:lnTo>
                  <a:pt x="64833" y="45838"/>
                </a:lnTo>
                <a:lnTo>
                  <a:pt x="76518" y="66079"/>
                </a:lnTo>
                <a:cubicBezTo>
                  <a:pt x="80045" y="72198"/>
                  <a:pt x="87864" y="74299"/>
                  <a:pt x="93982" y="70772"/>
                </a:cubicBezTo>
                <a:cubicBezTo>
                  <a:pt x="100100" y="67246"/>
                  <a:pt x="102202" y="59427"/>
                  <a:pt x="98675" y="53308"/>
                </a:cubicBezTo>
                <a:lnTo>
                  <a:pt x="71537" y="6376"/>
                </a:lnTo>
                <a:cubicBezTo>
                  <a:pt x="69848" y="3453"/>
                  <a:pt x="67070" y="1318"/>
                  <a:pt x="63811" y="438"/>
                </a:cubicBezTo>
                <a:cubicBezTo>
                  <a:pt x="60535" y="-443"/>
                  <a:pt x="57043" y="17"/>
                  <a:pt x="54105" y="1715"/>
                </a:cubicBezTo>
                <a:lnTo>
                  <a:pt x="6854" y="28980"/>
                </a:lnTo>
                <a:cubicBezTo>
                  <a:pt x="604" y="32249"/>
                  <a:pt x="-1812" y="39966"/>
                  <a:pt x="1457" y="46216"/>
                </a:cubicBezTo>
                <a:cubicBezTo>
                  <a:pt x="4727" y="52466"/>
                  <a:pt x="12443" y="54881"/>
                  <a:pt x="18693" y="51612"/>
                </a:cubicBezTo>
                <a:cubicBezTo>
                  <a:pt x="19011" y="51446"/>
                  <a:pt x="19322" y="51266"/>
                  <a:pt x="19624" y="51074"/>
                </a:cubicBezTo>
                <a:lnTo>
                  <a:pt x="39164" y="39771"/>
                </a:lnTo>
                <a:cubicBezTo>
                  <a:pt x="36891" y="51642"/>
                  <a:pt x="35737" y="63699"/>
                  <a:pt x="35716" y="75785"/>
                </a:cubicBezTo>
                <a:cubicBezTo>
                  <a:pt x="35426" y="169366"/>
                  <a:pt x="103029" y="249354"/>
                  <a:pt x="195350" y="264664"/>
                </a:cubicBezTo>
                <a:lnTo>
                  <a:pt x="197521" y="264664"/>
                </a:lnTo>
                <a:cubicBezTo>
                  <a:pt x="204574" y="265228"/>
                  <a:pt x="210749" y="259968"/>
                  <a:pt x="211313" y="252915"/>
                </a:cubicBezTo>
                <a:cubicBezTo>
                  <a:pt x="211877" y="245862"/>
                  <a:pt x="206617" y="239687"/>
                  <a:pt x="199564" y="239122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" name="图形 91" descr="箭头循环 纯色填充">
            <a:extLst>
              <a:ext uri="{FF2B5EF4-FFF2-40B4-BE49-F238E27FC236}">
                <a16:creationId xmlns:a16="http://schemas.microsoft.com/office/drawing/2014/main" id="{8E9D7E4A-C822-4971-BBBC-E4D210AF77A8}"/>
              </a:ext>
            </a:extLst>
          </p:cNvPr>
          <p:cNvSpPr/>
          <p:nvPr/>
        </p:nvSpPr>
        <p:spPr>
          <a:xfrm>
            <a:off x="10326987" y="3416222"/>
            <a:ext cx="174548" cy="291422"/>
          </a:xfrm>
          <a:custGeom>
            <a:avLst/>
            <a:gdLst>
              <a:gd name="connsiteX0" fmla="*/ 174547 w 174548"/>
              <a:gd name="connsiteY0" fmla="*/ 75168 h 291422"/>
              <a:gd name="connsiteX1" fmla="*/ 162606 w 174548"/>
              <a:gd name="connsiteY1" fmla="*/ 8313 h 291422"/>
              <a:gd name="connsiteX2" fmla="*/ 146164 w 174548"/>
              <a:gd name="connsiteY2" fmla="*/ 811 h 291422"/>
              <a:gd name="connsiteX3" fmla="*/ 138661 w 174548"/>
              <a:gd name="connsiteY3" fmla="*/ 17253 h 291422"/>
              <a:gd name="connsiteX4" fmla="*/ 40956 w 174548"/>
              <a:gd name="connsiteY4" fmla="*/ 230744 h 291422"/>
              <a:gd name="connsiteX5" fmla="*/ 39113 w 174548"/>
              <a:gd name="connsiteY5" fmla="*/ 231418 h 291422"/>
              <a:gd name="connsiteX6" fmla="*/ 39113 w 174548"/>
              <a:gd name="connsiteY6" fmla="*/ 231418 h 291422"/>
              <a:gd name="connsiteX7" fmla="*/ 50734 w 174548"/>
              <a:gd name="connsiteY7" fmla="*/ 211113 h 291422"/>
              <a:gd name="connsiteX8" fmla="*/ 46009 w 174548"/>
              <a:gd name="connsiteY8" fmla="*/ 193617 h 291422"/>
              <a:gd name="connsiteX9" fmla="*/ 28513 w 174548"/>
              <a:gd name="connsiteY9" fmla="*/ 198342 h 291422"/>
              <a:gd name="connsiteX10" fmla="*/ 1695 w 174548"/>
              <a:gd name="connsiteY10" fmla="*/ 245402 h 291422"/>
              <a:gd name="connsiteX11" fmla="*/ 6419 w 174548"/>
              <a:gd name="connsiteY11" fmla="*/ 262833 h 291422"/>
              <a:gd name="connsiteX12" fmla="*/ 6420 w 174548"/>
              <a:gd name="connsiteY12" fmla="*/ 262834 h 291422"/>
              <a:gd name="connsiteX13" fmla="*/ 53480 w 174548"/>
              <a:gd name="connsiteY13" fmla="*/ 289716 h 291422"/>
              <a:gd name="connsiteX14" fmla="*/ 70976 w 174548"/>
              <a:gd name="connsiteY14" fmla="*/ 284991 h 291422"/>
              <a:gd name="connsiteX15" fmla="*/ 66251 w 174548"/>
              <a:gd name="connsiteY15" fmla="*/ 267495 h 291422"/>
              <a:gd name="connsiteX16" fmla="*/ 46328 w 174548"/>
              <a:gd name="connsiteY16" fmla="*/ 256193 h 291422"/>
              <a:gd name="connsiteX17" fmla="*/ 174547 w 174548"/>
              <a:gd name="connsiteY17" fmla="*/ 75168 h 2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4548" h="291422">
                <a:moveTo>
                  <a:pt x="174547" y="75168"/>
                </a:moveTo>
                <a:cubicBezTo>
                  <a:pt x="174573" y="52351"/>
                  <a:pt x="170530" y="29711"/>
                  <a:pt x="162606" y="8313"/>
                </a:cubicBezTo>
                <a:cubicBezTo>
                  <a:pt x="160137" y="1701"/>
                  <a:pt x="152776" y="-1658"/>
                  <a:pt x="146164" y="811"/>
                </a:cubicBezTo>
                <a:cubicBezTo>
                  <a:pt x="139552" y="3279"/>
                  <a:pt x="136192" y="10641"/>
                  <a:pt x="138661" y="17253"/>
                </a:cubicBezTo>
                <a:cubicBezTo>
                  <a:pt x="170634" y="103187"/>
                  <a:pt x="126891" y="198771"/>
                  <a:pt x="40956" y="230744"/>
                </a:cubicBezTo>
                <a:cubicBezTo>
                  <a:pt x="40343" y="230973"/>
                  <a:pt x="39729" y="231197"/>
                  <a:pt x="39113" y="231418"/>
                </a:cubicBezTo>
                <a:lnTo>
                  <a:pt x="39113" y="231418"/>
                </a:lnTo>
                <a:lnTo>
                  <a:pt x="50734" y="211113"/>
                </a:lnTo>
                <a:cubicBezTo>
                  <a:pt x="54261" y="204976"/>
                  <a:pt x="52146" y="197143"/>
                  <a:pt x="46009" y="193617"/>
                </a:cubicBezTo>
                <a:cubicBezTo>
                  <a:pt x="39873" y="190090"/>
                  <a:pt x="32040" y="192206"/>
                  <a:pt x="28513" y="198342"/>
                </a:cubicBezTo>
                <a:lnTo>
                  <a:pt x="1695" y="245402"/>
                </a:lnTo>
                <a:cubicBezTo>
                  <a:pt x="-1814" y="251520"/>
                  <a:pt x="301" y="259325"/>
                  <a:pt x="6419" y="262833"/>
                </a:cubicBezTo>
                <a:cubicBezTo>
                  <a:pt x="6419" y="262834"/>
                  <a:pt x="6420" y="262834"/>
                  <a:pt x="6420" y="262834"/>
                </a:cubicBezTo>
                <a:lnTo>
                  <a:pt x="53480" y="289716"/>
                </a:lnTo>
                <a:cubicBezTo>
                  <a:pt x="59616" y="293243"/>
                  <a:pt x="67449" y="291128"/>
                  <a:pt x="70976" y="284991"/>
                </a:cubicBezTo>
                <a:cubicBezTo>
                  <a:pt x="74503" y="278855"/>
                  <a:pt x="72387" y="271022"/>
                  <a:pt x="66251" y="267495"/>
                </a:cubicBezTo>
                <a:lnTo>
                  <a:pt x="46328" y="256193"/>
                </a:lnTo>
                <a:cubicBezTo>
                  <a:pt x="123372" y="229467"/>
                  <a:pt x="174901" y="156715"/>
                  <a:pt x="174547" y="75168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" name="图形 91" descr="箭头循环 纯色填充">
            <a:extLst>
              <a:ext uri="{FF2B5EF4-FFF2-40B4-BE49-F238E27FC236}">
                <a16:creationId xmlns:a16="http://schemas.microsoft.com/office/drawing/2014/main" id="{8E9D7E4A-C822-4971-BBBC-E4D210AF77A8}"/>
              </a:ext>
            </a:extLst>
          </p:cNvPr>
          <p:cNvSpPr/>
          <p:nvPr/>
        </p:nvSpPr>
        <p:spPr>
          <a:xfrm>
            <a:off x="10160419" y="3299661"/>
            <a:ext cx="299481" cy="89395"/>
          </a:xfrm>
          <a:custGeom>
            <a:avLst/>
            <a:gdLst>
              <a:gd name="connsiteX0" fmla="*/ 232563 w 299481"/>
              <a:gd name="connsiteY0" fmla="*/ 63830 h 89395"/>
              <a:gd name="connsiteX1" fmla="*/ 219792 w 299481"/>
              <a:gd name="connsiteY1" fmla="*/ 76601 h 89395"/>
              <a:gd name="connsiteX2" fmla="*/ 232563 w 299481"/>
              <a:gd name="connsiteY2" fmla="*/ 89372 h 89395"/>
              <a:gd name="connsiteX3" fmla="*/ 285051 w 299481"/>
              <a:gd name="connsiteY3" fmla="*/ 89372 h 89395"/>
              <a:gd name="connsiteX4" fmla="*/ 286519 w 299481"/>
              <a:gd name="connsiteY4" fmla="*/ 89372 h 89395"/>
              <a:gd name="connsiteX5" fmla="*/ 293416 w 299481"/>
              <a:gd name="connsiteY5" fmla="*/ 87264 h 89395"/>
              <a:gd name="connsiteX6" fmla="*/ 294310 w 299481"/>
              <a:gd name="connsiteY6" fmla="*/ 86690 h 89395"/>
              <a:gd name="connsiteX7" fmla="*/ 294693 w 299481"/>
              <a:gd name="connsiteY7" fmla="*/ 86370 h 89395"/>
              <a:gd name="connsiteX8" fmla="*/ 294693 w 299481"/>
              <a:gd name="connsiteY8" fmla="*/ 86370 h 89395"/>
              <a:gd name="connsiteX9" fmla="*/ 295523 w 299481"/>
              <a:gd name="connsiteY9" fmla="*/ 85732 h 89395"/>
              <a:gd name="connsiteX10" fmla="*/ 299482 w 299481"/>
              <a:gd name="connsiteY10" fmla="*/ 76601 h 89395"/>
              <a:gd name="connsiteX11" fmla="*/ 299482 w 299481"/>
              <a:gd name="connsiteY11" fmla="*/ 22453 h 89395"/>
              <a:gd name="connsiteX12" fmla="*/ 286711 w 299481"/>
              <a:gd name="connsiteY12" fmla="*/ 9682 h 89395"/>
              <a:gd name="connsiteX13" fmla="*/ 273940 w 299481"/>
              <a:gd name="connsiteY13" fmla="*/ 22453 h 89395"/>
              <a:gd name="connsiteX14" fmla="*/ 273940 w 299481"/>
              <a:gd name="connsiteY14" fmla="*/ 45760 h 89395"/>
              <a:gd name="connsiteX15" fmla="*/ 273940 w 299481"/>
              <a:gd name="connsiteY15" fmla="*/ 45760 h 89395"/>
              <a:gd name="connsiteX16" fmla="*/ 3892 w 299481"/>
              <a:gd name="connsiteY16" fmla="*/ 67321 h 89395"/>
              <a:gd name="connsiteX17" fmla="*/ 3009 w 299481"/>
              <a:gd name="connsiteY17" fmla="*/ 68364 h 89395"/>
              <a:gd name="connsiteX18" fmla="*/ 4542 w 299481"/>
              <a:gd name="connsiteY18" fmla="*/ 86370 h 89395"/>
              <a:gd name="connsiteX19" fmla="*/ 22548 w 299481"/>
              <a:gd name="connsiteY19" fmla="*/ 84838 h 89395"/>
              <a:gd name="connsiteX20" fmla="*/ 255487 w 299481"/>
              <a:gd name="connsiteY20" fmla="*/ 63639 h 8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9481" h="89395">
                <a:moveTo>
                  <a:pt x="232563" y="63830"/>
                </a:moveTo>
                <a:cubicBezTo>
                  <a:pt x="225510" y="63830"/>
                  <a:pt x="219792" y="69548"/>
                  <a:pt x="219792" y="76601"/>
                </a:cubicBezTo>
                <a:cubicBezTo>
                  <a:pt x="219792" y="83654"/>
                  <a:pt x="225510" y="89372"/>
                  <a:pt x="232563" y="89372"/>
                </a:cubicBezTo>
                <a:lnTo>
                  <a:pt x="285051" y="89372"/>
                </a:lnTo>
                <a:cubicBezTo>
                  <a:pt x="285540" y="89403"/>
                  <a:pt x="286030" y="89403"/>
                  <a:pt x="286519" y="89372"/>
                </a:cubicBezTo>
                <a:cubicBezTo>
                  <a:pt x="288977" y="89372"/>
                  <a:pt x="291379" y="88639"/>
                  <a:pt x="293416" y="87264"/>
                </a:cubicBezTo>
                <a:lnTo>
                  <a:pt x="294310" y="86690"/>
                </a:lnTo>
                <a:lnTo>
                  <a:pt x="294693" y="86370"/>
                </a:lnTo>
                <a:lnTo>
                  <a:pt x="294693" y="86370"/>
                </a:lnTo>
                <a:lnTo>
                  <a:pt x="295523" y="85732"/>
                </a:lnTo>
                <a:cubicBezTo>
                  <a:pt x="298023" y="83349"/>
                  <a:pt x="299451" y="80055"/>
                  <a:pt x="299482" y="76601"/>
                </a:cubicBezTo>
                <a:lnTo>
                  <a:pt x="299482" y="22453"/>
                </a:lnTo>
                <a:cubicBezTo>
                  <a:pt x="299482" y="15400"/>
                  <a:pt x="293764" y="9682"/>
                  <a:pt x="286711" y="9682"/>
                </a:cubicBezTo>
                <a:cubicBezTo>
                  <a:pt x="279658" y="9682"/>
                  <a:pt x="273940" y="15400"/>
                  <a:pt x="273940" y="22453"/>
                </a:cubicBezTo>
                <a:lnTo>
                  <a:pt x="273940" y="45760"/>
                </a:lnTo>
                <a:lnTo>
                  <a:pt x="273940" y="45760"/>
                </a:lnTo>
                <a:cubicBezTo>
                  <a:pt x="193414" y="-22858"/>
                  <a:pt x="72509" y="-13205"/>
                  <a:pt x="3892" y="67321"/>
                </a:cubicBezTo>
                <a:cubicBezTo>
                  <a:pt x="3596" y="67667"/>
                  <a:pt x="3302" y="68015"/>
                  <a:pt x="3009" y="68364"/>
                </a:cubicBezTo>
                <a:cubicBezTo>
                  <a:pt x="-1540" y="73759"/>
                  <a:pt x="-854" y="81822"/>
                  <a:pt x="4542" y="86370"/>
                </a:cubicBezTo>
                <a:cubicBezTo>
                  <a:pt x="9937" y="90919"/>
                  <a:pt x="18000" y="90234"/>
                  <a:pt x="22548" y="84838"/>
                </a:cubicBezTo>
                <a:cubicBezTo>
                  <a:pt x="81191" y="14989"/>
                  <a:pt x="185198" y="5524"/>
                  <a:pt x="255487" y="63639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25" name="图形 99" descr="条形图 纯色填充">
            <a:extLst>
              <a:ext uri="{FF2B5EF4-FFF2-40B4-BE49-F238E27FC236}">
                <a16:creationId xmlns:a16="http://schemas.microsoft.com/office/drawing/2014/main" id="{FB160BF8-923E-4DC7-9F1B-61740DBB4B45}"/>
              </a:ext>
            </a:extLst>
          </p:cNvPr>
          <p:cNvGrpSpPr/>
          <p:nvPr/>
        </p:nvGrpSpPr>
        <p:grpSpPr>
          <a:xfrm>
            <a:off x="8416280" y="3281286"/>
            <a:ext cx="434204" cy="434204"/>
            <a:chOff x="8116105" y="3281286"/>
            <a:chExt cx="434204" cy="434204"/>
          </a:xfrm>
          <a:solidFill>
            <a:schemeClr val="bg1"/>
          </a:solidFill>
        </p:grpSpPr>
        <p:sp>
          <p:nvSpPr>
            <p:cNvPr id="26" name="图形 99" descr="条形图 纯色填充">
              <a:extLst>
                <a:ext uri="{FF2B5EF4-FFF2-40B4-BE49-F238E27FC236}">
                  <a16:creationId xmlns:a16="http://schemas.microsoft.com/office/drawing/2014/main" id="{D6BA5939-CC5E-42A6-8D06-3E1DBFC00C23}"/>
                </a:ext>
              </a:extLst>
            </p:cNvPr>
            <p:cNvSpPr/>
            <p:nvPr/>
          </p:nvSpPr>
          <p:spPr>
            <a:xfrm>
              <a:off x="8116105" y="3281286"/>
              <a:ext cx="434204" cy="434204"/>
            </a:xfrm>
            <a:custGeom>
              <a:avLst/>
              <a:gdLst>
                <a:gd name="connsiteX0" fmla="*/ 395893 w 434204"/>
                <a:gd name="connsiteY0" fmla="*/ 0 h 434204"/>
                <a:gd name="connsiteX1" fmla="*/ 434205 w 434204"/>
                <a:gd name="connsiteY1" fmla="*/ 0 h 434204"/>
                <a:gd name="connsiteX2" fmla="*/ 434205 w 434204"/>
                <a:gd name="connsiteY2" fmla="*/ 434205 h 434204"/>
                <a:gd name="connsiteX3" fmla="*/ 0 w 434204"/>
                <a:gd name="connsiteY3" fmla="*/ 434205 h 434204"/>
                <a:gd name="connsiteX4" fmla="*/ 0 w 434204"/>
                <a:gd name="connsiteY4" fmla="*/ 395893 h 434204"/>
                <a:gd name="connsiteX5" fmla="*/ 395893 w 434204"/>
                <a:gd name="connsiteY5" fmla="*/ 395893 h 434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204" h="434204">
                  <a:moveTo>
                    <a:pt x="395893" y="0"/>
                  </a:moveTo>
                  <a:lnTo>
                    <a:pt x="434205" y="0"/>
                  </a:lnTo>
                  <a:lnTo>
                    <a:pt x="434205" y="434205"/>
                  </a:lnTo>
                  <a:lnTo>
                    <a:pt x="0" y="434205"/>
                  </a:lnTo>
                  <a:lnTo>
                    <a:pt x="0" y="395893"/>
                  </a:lnTo>
                  <a:lnTo>
                    <a:pt x="395893" y="395893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图形 99" descr="条形图 纯色填充">
              <a:extLst>
                <a:ext uri="{FF2B5EF4-FFF2-40B4-BE49-F238E27FC236}">
                  <a16:creationId xmlns:a16="http://schemas.microsoft.com/office/drawing/2014/main" id="{BE7F8162-FB54-4064-8E6D-75BE71F8859B}"/>
                </a:ext>
              </a:extLst>
            </p:cNvPr>
            <p:cNvSpPr/>
            <p:nvPr/>
          </p:nvSpPr>
          <p:spPr>
            <a:xfrm>
              <a:off x="8403446" y="3415378"/>
              <a:ext cx="70239" cy="223487"/>
            </a:xfrm>
            <a:custGeom>
              <a:avLst/>
              <a:gdLst>
                <a:gd name="connsiteX0" fmla="*/ 0 w 70239"/>
                <a:gd name="connsiteY0" fmla="*/ 0 h 223487"/>
                <a:gd name="connsiteX1" fmla="*/ 70239 w 70239"/>
                <a:gd name="connsiteY1" fmla="*/ 0 h 223487"/>
                <a:gd name="connsiteX2" fmla="*/ 70239 w 70239"/>
                <a:gd name="connsiteY2" fmla="*/ 223488 h 223487"/>
                <a:gd name="connsiteX3" fmla="*/ 0 w 70239"/>
                <a:gd name="connsiteY3" fmla="*/ 223488 h 2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239" h="223487">
                  <a:moveTo>
                    <a:pt x="0" y="0"/>
                  </a:moveTo>
                  <a:lnTo>
                    <a:pt x="70239" y="0"/>
                  </a:lnTo>
                  <a:lnTo>
                    <a:pt x="70239" y="223488"/>
                  </a:lnTo>
                  <a:lnTo>
                    <a:pt x="0" y="223488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图形 99" descr="条形图 纯色填充">
              <a:extLst>
                <a:ext uri="{FF2B5EF4-FFF2-40B4-BE49-F238E27FC236}">
                  <a16:creationId xmlns:a16="http://schemas.microsoft.com/office/drawing/2014/main" id="{C88588D8-0D23-4C74-AF71-511F2926F977}"/>
                </a:ext>
              </a:extLst>
            </p:cNvPr>
            <p:cNvSpPr/>
            <p:nvPr/>
          </p:nvSpPr>
          <p:spPr>
            <a:xfrm>
              <a:off x="8307666" y="3281286"/>
              <a:ext cx="70239" cy="357580"/>
            </a:xfrm>
            <a:custGeom>
              <a:avLst/>
              <a:gdLst>
                <a:gd name="connsiteX0" fmla="*/ 0 w 70239"/>
                <a:gd name="connsiteY0" fmla="*/ 0 h 357580"/>
                <a:gd name="connsiteX1" fmla="*/ 70239 w 70239"/>
                <a:gd name="connsiteY1" fmla="*/ 0 h 357580"/>
                <a:gd name="connsiteX2" fmla="*/ 70239 w 70239"/>
                <a:gd name="connsiteY2" fmla="*/ 357580 h 357580"/>
                <a:gd name="connsiteX3" fmla="*/ 0 w 70239"/>
                <a:gd name="connsiteY3" fmla="*/ 357580 h 357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239" h="357580">
                  <a:moveTo>
                    <a:pt x="0" y="0"/>
                  </a:moveTo>
                  <a:lnTo>
                    <a:pt x="70239" y="0"/>
                  </a:lnTo>
                  <a:lnTo>
                    <a:pt x="70239" y="357580"/>
                  </a:lnTo>
                  <a:lnTo>
                    <a:pt x="0" y="357580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图形 99" descr="条形图 纯色填充">
              <a:extLst>
                <a:ext uri="{FF2B5EF4-FFF2-40B4-BE49-F238E27FC236}">
                  <a16:creationId xmlns:a16="http://schemas.microsoft.com/office/drawing/2014/main" id="{AB7C3536-BE4B-448C-91BE-76984609BD58}"/>
                </a:ext>
              </a:extLst>
            </p:cNvPr>
            <p:cNvSpPr/>
            <p:nvPr/>
          </p:nvSpPr>
          <p:spPr>
            <a:xfrm>
              <a:off x="8211885" y="3415378"/>
              <a:ext cx="70239" cy="223487"/>
            </a:xfrm>
            <a:custGeom>
              <a:avLst/>
              <a:gdLst>
                <a:gd name="connsiteX0" fmla="*/ 0 w 70239"/>
                <a:gd name="connsiteY0" fmla="*/ 0 h 223487"/>
                <a:gd name="connsiteX1" fmla="*/ 70239 w 70239"/>
                <a:gd name="connsiteY1" fmla="*/ 0 h 223487"/>
                <a:gd name="connsiteX2" fmla="*/ 70239 w 70239"/>
                <a:gd name="connsiteY2" fmla="*/ 223488 h 223487"/>
                <a:gd name="connsiteX3" fmla="*/ 0 w 70239"/>
                <a:gd name="connsiteY3" fmla="*/ 223488 h 2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239" h="223487">
                  <a:moveTo>
                    <a:pt x="0" y="0"/>
                  </a:moveTo>
                  <a:lnTo>
                    <a:pt x="70239" y="0"/>
                  </a:lnTo>
                  <a:lnTo>
                    <a:pt x="70239" y="223488"/>
                  </a:lnTo>
                  <a:lnTo>
                    <a:pt x="0" y="223488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图形 99" descr="条形图 纯色填充">
              <a:extLst>
                <a:ext uri="{FF2B5EF4-FFF2-40B4-BE49-F238E27FC236}">
                  <a16:creationId xmlns:a16="http://schemas.microsoft.com/office/drawing/2014/main" id="{2FD132B0-691A-4E54-9843-52E31237DEC5}"/>
                </a:ext>
              </a:extLst>
            </p:cNvPr>
            <p:cNvSpPr/>
            <p:nvPr/>
          </p:nvSpPr>
          <p:spPr>
            <a:xfrm>
              <a:off x="8116105" y="3523929"/>
              <a:ext cx="70239" cy="114936"/>
            </a:xfrm>
            <a:custGeom>
              <a:avLst/>
              <a:gdLst>
                <a:gd name="connsiteX0" fmla="*/ 0 w 70239"/>
                <a:gd name="connsiteY0" fmla="*/ 0 h 114936"/>
                <a:gd name="connsiteX1" fmla="*/ 70239 w 70239"/>
                <a:gd name="connsiteY1" fmla="*/ 0 h 114936"/>
                <a:gd name="connsiteX2" fmla="*/ 70239 w 70239"/>
                <a:gd name="connsiteY2" fmla="*/ 114937 h 114936"/>
                <a:gd name="connsiteX3" fmla="*/ 0 w 70239"/>
                <a:gd name="connsiteY3" fmla="*/ 114937 h 114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239" h="114936">
                  <a:moveTo>
                    <a:pt x="0" y="0"/>
                  </a:moveTo>
                  <a:lnTo>
                    <a:pt x="70239" y="0"/>
                  </a:lnTo>
                  <a:lnTo>
                    <a:pt x="70239" y="114937"/>
                  </a:lnTo>
                  <a:lnTo>
                    <a:pt x="0" y="114937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3" name="图形 107" descr="基本形状 纯色填充">
            <a:extLst>
              <a:ext uri="{FF2B5EF4-FFF2-40B4-BE49-F238E27FC236}">
                <a16:creationId xmlns:a16="http://schemas.microsoft.com/office/drawing/2014/main" id="{E2E9F924-B8E7-4646-B428-129C8F47DD69}"/>
              </a:ext>
            </a:extLst>
          </p:cNvPr>
          <p:cNvSpPr/>
          <p:nvPr/>
        </p:nvSpPr>
        <p:spPr>
          <a:xfrm rot="-897214">
            <a:off x="6769866" y="3350507"/>
            <a:ext cx="183866" cy="183866"/>
          </a:xfrm>
          <a:custGeom>
            <a:avLst/>
            <a:gdLst>
              <a:gd name="connsiteX0" fmla="*/ 0 w 183866"/>
              <a:gd name="connsiteY0" fmla="*/ 0 h 183866"/>
              <a:gd name="connsiteX1" fmla="*/ 183866 w 183866"/>
              <a:gd name="connsiteY1" fmla="*/ 0 h 183866"/>
              <a:gd name="connsiteX2" fmla="*/ 183866 w 183866"/>
              <a:gd name="connsiteY2" fmla="*/ 183866 h 183866"/>
              <a:gd name="connsiteX3" fmla="*/ 0 w 183866"/>
              <a:gd name="connsiteY3" fmla="*/ 183866 h 18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866" h="183866">
                <a:moveTo>
                  <a:pt x="0" y="0"/>
                </a:moveTo>
                <a:lnTo>
                  <a:pt x="183866" y="0"/>
                </a:lnTo>
                <a:lnTo>
                  <a:pt x="183866" y="183866"/>
                </a:lnTo>
                <a:lnTo>
                  <a:pt x="0" y="183866"/>
                </a:lnTo>
                <a:close/>
              </a:path>
            </a:pathLst>
          </a:custGeom>
          <a:solidFill>
            <a:schemeClr val="bg1"/>
          </a:solidFill>
          <a:ln w="634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" name="图形 107" descr="基本形状 纯色填充">
            <a:extLst>
              <a:ext uri="{FF2B5EF4-FFF2-40B4-BE49-F238E27FC236}">
                <a16:creationId xmlns:a16="http://schemas.microsoft.com/office/drawing/2014/main" id="{E2E9F924-B8E7-4646-B428-129C8F47DD69}"/>
              </a:ext>
            </a:extLst>
          </p:cNvPr>
          <p:cNvSpPr/>
          <p:nvPr/>
        </p:nvSpPr>
        <p:spPr>
          <a:xfrm>
            <a:off x="6972310" y="3499378"/>
            <a:ext cx="223104" cy="220601"/>
          </a:xfrm>
          <a:custGeom>
            <a:avLst/>
            <a:gdLst>
              <a:gd name="connsiteX0" fmla="*/ 61197 w 223104"/>
              <a:gd name="connsiteY0" fmla="*/ 0 h 220601"/>
              <a:gd name="connsiteX1" fmla="*/ 0 w 223104"/>
              <a:gd name="connsiteY1" fmla="*/ 220602 h 220601"/>
              <a:gd name="connsiteX2" fmla="*/ 223105 w 223104"/>
              <a:gd name="connsiteY2" fmla="*/ 161850 h 220601"/>
              <a:gd name="connsiteX3" fmla="*/ 61197 w 223104"/>
              <a:gd name="connsiteY3" fmla="*/ 0 h 220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104" h="220601">
                <a:moveTo>
                  <a:pt x="61197" y="0"/>
                </a:moveTo>
                <a:lnTo>
                  <a:pt x="0" y="220602"/>
                </a:lnTo>
                <a:lnTo>
                  <a:pt x="223105" y="161850"/>
                </a:lnTo>
                <a:lnTo>
                  <a:pt x="61197" y="0"/>
                </a:ln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图形 107" descr="基本形状 纯色填充">
            <a:extLst>
              <a:ext uri="{FF2B5EF4-FFF2-40B4-BE49-F238E27FC236}">
                <a16:creationId xmlns:a16="http://schemas.microsoft.com/office/drawing/2014/main" id="{E2E9F924-B8E7-4646-B428-129C8F47DD69}"/>
              </a:ext>
            </a:extLst>
          </p:cNvPr>
          <p:cNvSpPr/>
          <p:nvPr/>
        </p:nvSpPr>
        <p:spPr>
          <a:xfrm>
            <a:off x="7029779" y="3273202"/>
            <a:ext cx="197946" cy="197946"/>
          </a:xfrm>
          <a:custGeom>
            <a:avLst/>
            <a:gdLst>
              <a:gd name="connsiteX0" fmla="*/ 197946 w 197946"/>
              <a:gd name="connsiteY0" fmla="*/ 98973 h 197946"/>
              <a:gd name="connsiteX1" fmla="*/ 98973 w 197946"/>
              <a:gd name="connsiteY1" fmla="*/ 197946 h 197946"/>
              <a:gd name="connsiteX2" fmla="*/ 0 w 197946"/>
              <a:gd name="connsiteY2" fmla="*/ 98973 h 197946"/>
              <a:gd name="connsiteX3" fmla="*/ 98973 w 197946"/>
              <a:gd name="connsiteY3" fmla="*/ 0 h 197946"/>
              <a:gd name="connsiteX4" fmla="*/ 197946 w 197946"/>
              <a:gd name="connsiteY4" fmla="*/ 98973 h 19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946" h="197946">
                <a:moveTo>
                  <a:pt x="197946" y="98973"/>
                </a:moveTo>
                <a:cubicBezTo>
                  <a:pt x="197946" y="153635"/>
                  <a:pt x="153635" y="197946"/>
                  <a:pt x="98973" y="197946"/>
                </a:cubicBezTo>
                <a:cubicBezTo>
                  <a:pt x="44312" y="197946"/>
                  <a:pt x="0" y="153635"/>
                  <a:pt x="0" y="98973"/>
                </a:cubicBezTo>
                <a:cubicBezTo>
                  <a:pt x="0" y="44312"/>
                  <a:pt x="44312" y="0"/>
                  <a:pt x="98973" y="0"/>
                </a:cubicBezTo>
                <a:cubicBezTo>
                  <a:pt x="153635" y="0"/>
                  <a:pt x="197946" y="44312"/>
                  <a:pt x="197946" y="98973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6" name="图形 115" descr="网络 纯色填充">
            <a:extLst>
              <a:ext uri="{FF2B5EF4-FFF2-40B4-BE49-F238E27FC236}">
                <a16:creationId xmlns:a16="http://schemas.microsoft.com/office/drawing/2014/main" id="{E3801331-69CC-4565-AD9F-F1F19CDFD9A3}"/>
              </a:ext>
            </a:extLst>
          </p:cNvPr>
          <p:cNvSpPr/>
          <p:nvPr/>
        </p:nvSpPr>
        <p:spPr>
          <a:xfrm>
            <a:off x="5118774" y="3271287"/>
            <a:ext cx="480371" cy="450966"/>
          </a:xfrm>
          <a:custGeom>
            <a:avLst/>
            <a:gdLst>
              <a:gd name="connsiteX0" fmla="*/ 476488 w 480371"/>
              <a:gd name="connsiteY0" fmla="*/ 157719 h 450966"/>
              <a:gd name="connsiteX1" fmla="*/ 409442 w 480371"/>
              <a:gd name="connsiteY1" fmla="*/ 130261 h 450966"/>
              <a:gd name="connsiteX2" fmla="*/ 378153 w 480371"/>
              <a:gd name="connsiteY2" fmla="*/ 184537 h 450966"/>
              <a:gd name="connsiteX3" fmla="*/ 295782 w 480371"/>
              <a:gd name="connsiteY3" fmla="*/ 219018 h 450966"/>
              <a:gd name="connsiteX4" fmla="*/ 253000 w 480371"/>
              <a:gd name="connsiteY4" fmla="*/ 189007 h 450966"/>
              <a:gd name="connsiteX5" fmla="*/ 253000 w 480371"/>
              <a:gd name="connsiteY5" fmla="*/ 100250 h 450966"/>
              <a:gd name="connsiteX6" fmla="*/ 291313 w 480371"/>
              <a:gd name="connsiteY6" fmla="*/ 51083 h 450966"/>
              <a:gd name="connsiteX7" fmla="*/ 240230 w 480371"/>
              <a:gd name="connsiteY7" fmla="*/ 0 h 450966"/>
              <a:gd name="connsiteX8" fmla="*/ 240230 w 480371"/>
              <a:gd name="connsiteY8" fmla="*/ 0 h 450966"/>
              <a:gd name="connsiteX9" fmla="*/ 189147 w 480371"/>
              <a:gd name="connsiteY9" fmla="*/ 51083 h 450966"/>
              <a:gd name="connsiteX10" fmla="*/ 227459 w 480371"/>
              <a:gd name="connsiteY10" fmla="*/ 100250 h 450966"/>
              <a:gd name="connsiteX11" fmla="*/ 227459 w 480371"/>
              <a:gd name="connsiteY11" fmla="*/ 188368 h 450966"/>
              <a:gd name="connsiteX12" fmla="*/ 184677 w 480371"/>
              <a:gd name="connsiteY12" fmla="*/ 218379 h 450966"/>
              <a:gd name="connsiteX13" fmla="*/ 102306 w 480371"/>
              <a:gd name="connsiteY13" fmla="*/ 183899 h 450966"/>
              <a:gd name="connsiteX14" fmla="*/ 71017 w 480371"/>
              <a:gd name="connsiteY14" fmla="*/ 129623 h 450966"/>
              <a:gd name="connsiteX15" fmla="*/ 3971 w 480371"/>
              <a:gd name="connsiteY15" fmla="*/ 157080 h 450966"/>
              <a:gd name="connsiteX16" fmla="*/ 31428 w 480371"/>
              <a:gd name="connsiteY16" fmla="*/ 224126 h 450966"/>
              <a:gd name="connsiteX17" fmla="*/ 91451 w 480371"/>
              <a:gd name="connsiteY17" fmla="*/ 207524 h 450966"/>
              <a:gd name="connsiteX18" fmla="*/ 175737 w 480371"/>
              <a:gd name="connsiteY18" fmla="*/ 242005 h 450966"/>
              <a:gd name="connsiteX19" fmla="*/ 175099 w 480371"/>
              <a:gd name="connsiteY19" fmla="*/ 250306 h 450966"/>
              <a:gd name="connsiteX20" fmla="*/ 187870 w 480371"/>
              <a:gd name="connsiteY20" fmla="*/ 288619 h 450966"/>
              <a:gd name="connsiteX21" fmla="*/ 121462 w 480371"/>
              <a:gd name="connsiteY21" fmla="*/ 355665 h 450966"/>
              <a:gd name="connsiteX22" fmla="*/ 59524 w 480371"/>
              <a:gd name="connsiteY22" fmla="*/ 363327 h 450966"/>
              <a:gd name="connsiteX23" fmla="*/ 59524 w 480371"/>
              <a:gd name="connsiteY23" fmla="*/ 435482 h 450966"/>
              <a:gd name="connsiteX24" fmla="*/ 131678 w 480371"/>
              <a:gd name="connsiteY24" fmla="*/ 435482 h 450966"/>
              <a:gd name="connsiteX25" fmla="*/ 139341 w 480371"/>
              <a:gd name="connsiteY25" fmla="*/ 373544 h 450966"/>
              <a:gd name="connsiteX26" fmla="*/ 207026 w 480371"/>
              <a:gd name="connsiteY26" fmla="*/ 305859 h 450966"/>
              <a:gd name="connsiteX27" fmla="*/ 238953 w 480371"/>
              <a:gd name="connsiteY27" fmla="*/ 314798 h 450966"/>
              <a:gd name="connsiteX28" fmla="*/ 240230 w 480371"/>
              <a:gd name="connsiteY28" fmla="*/ 314798 h 450966"/>
              <a:gd name="connsiteX29" fmla="*/ 241507 w 480371"/>
              <a:gd name="connsiteY29" fmla="*/ 314798 h 450966"/>
              <a:gd name="connsiteX30" fmla="*/ 273434 w 480371"/>
              <a:gd name="connsiteY30" fmla="*/ 305859 h 450966"/>
              <a:gd name="connsiteX31" fmla="*/ 341118 w 480371"/>
              <a:gd name="connsiteY31" fmla="*/ 373544 h 450966"/>
              <a:gd name="connsiteX32" fmla="*/ 348781 w 480371"/>
              <a:gd name="connsiteY32" fmla="*/ 436120 h 450966"/>
              <a:gd name="connsiteX33" fmla="*/ 420935 w 480371"/>
              <a:gd name="connsiteY33" fmla="*/ 436120 h 450966"/>
              <a:gd name="connsiteX34" fmla="*/ 420935 w 480371"/>
              <a:gd name="connsiteY34" fmla="*/ 363966 h 450966"/>
              <a:gd name="connsiteX35" fmla="*/ 358997 w 480371"/>
              <a:gd name="connsiteY35" fmla="*/ 356303 h 450966"/>
              <a:gd name="connsiteX36" fmla="*/ 292590 w 480371"/>
              <a:gd name="connsiteY36" fmla="*/ 289257 h 450966"/>
              <a:gd name="connsiteX37" fmla="*/ 305360 w 480371"/>
              <a:gd name="connsiteY37" fmla="*/ 250945 h 450966"/>
              <a:gd name="connsiteX38" fmla="*/ 304722 w 480371"/>
              <a:gd name="connsiteY38" fmla="*/ 242644 h 450966"/>
              <a:gd name="connsiteX39" fmla="*/ 389009 w 480371"/>
              <a:gd name="connsiteY39" fmla="*/ 208163 h 450966"/>
              <a:gd name="connsiteX40" fmla="*/ 449031 w 480371"/>
              <a:gd name="connsiteY40" fmla="*/ 224765 h 450966"/>
              <a:gd name="connsiteX41" fmla="*/ 476488 w 480371"/>
              <a:gd name="connsiteY41" fmla="*/ 157719 h 45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80371" h="450966">
                <a:moveTo>
                  <a:pt x="476488" y="157719"/>
                </a:moveTo>
                <a:cubicBezTo>
                  <a:pt x="465633" y="131539"/>
                  <a:pt x="435622" y="119406"/>
                  <a:pt x="409442" y="130261"/>
                </a:cubicBezTo>
                <a:cubicBezTo>
                  <a:pt x="387732" y="139201"/>
                  <a:pt x="374961" y="162188"/>
                  <a:pt x="378153" y="184537"/>
                </a:cubicBezTo>
                <a:lnTo>
                  <a:pt x="295782" y="219018"/>
                </a:lnTo>
                <a:cubicBezTo>
                  <a:pt x="286843" y="203693"/>
                  <a:pt x="270879" y="192199"/>
                  <a:pt x="253000" y="189007"/>
                </a:cubicBezTo>
                <a:lnTo>
                  <a:pt x="253000" y="100250"/>
                </a:lnTo>
                <a:cubicBezTo>
                  <a:pt x="274711" y="94503"/>
                  <a:pt x="291313" y="74709"/>
                  <a:pt x="291313" y="51083"/>
                </a:cubicBezTo>
                <a:cubicBezTo>
                  <a:pt x="291313" y="22987"/>
                  <a:pt x="268325" y="0"/>
                  <a:pt x="240230" y="0"/>
                </a:cubicBezTo>
                <a:lnTo>
                  <a:pt x="240230" y="0"/>
                </a:lnTo>
                <a:cubicBezTo>
                  <a:pt x="212134" y="0"/>
                  <a:pt x="189147" y="22987"/>
                  <a:pt x="189147" y="51083"/>
                </a:cubicBezTo>
                <a:cubicBezTo>
                  <a:pt x="189147" y="74709"/>
                  <a:pt x="205749" y="94503"/>
                  <a:pt x="227459" y="100250"/>
                </a:cubicBezTo>
                <a:lnTo>
                  <a:pt x="227459" y="188368"/>
                </a:lnTo>
                <a:cubicBezTo>
                  <a:pt x="208941" y="191561"/>
                  <a:pt x="193616" y="203055"/>
                  <a:pt x="184677" y="218379"/>
                </a:cubicBezTo>
                <a:lnTo>
                  <a:pt x="102306" y="183899"/>
                </a:lnTo>
                <a:cubicBezTo>
                  <a:pt x="105498" y="161550"/>
                  <a:pt x="93366" y="138562"/>
                  <a:pt x="71017" y="129623"/>
                </a:cubicBezTo>
                <a:cubicBezTo>
                  <a:pt x="44837" y="118768"/>
                  <a:pt x="14826" y="130900"/>
                  <a:pt x="3971" y="157080"/>
                </a:cubicBezTo>
                <a:cubicBezTo>
                  <a:pt x="-6884" y="183260"/>
                  <a:pt x="5248" y="213271"/>
                  <a:pt x="31428" y="224126"/>
                </a:cubicBezTo>
                <a:cubicBezTo>
                  <a:pt x="53138" y="233066"/>
                  <a:pt x="78041" y="226042"/>
                  <a:pt x="91451" y="207524"/>
                </a:cubicBezTo>
                <a:lnTo>
                  <a:pt x="175737" y="242005"/>
                </a:lnTo>
                <a:cubicBezTo>
                  <a:pt x="175099" y="244559"/>
                  <a:pt x="175099" y="247752"/>
                  <a:pt x="175099" y="250306"/>
                </a:cubicBezTo>
                <a:cubicBezTo>
                  <a:pt x="175099" y="264354"/>
                  <a:pt x="179569" y="277763"/>
                  <a:pt x="187870" y="288619"/>
                </a:cubicBezTo>
                <a:lnTo>
                  <a:pt x="121462" y="355665"/>
                </a:lnTo>
                <a:cubicBezTo>
                  <a:pt x="101667" y="344171"/>
                  <a:pt x="76126" y="346725"/>
                  <a:pt x="59524" y="363327"/>
                </a:cubicBezTo>
                <a:cubicBezTo>
                  <a:pt x="39729" y="383122"/>
                  <a:pt x="39729" y="415687"/>
                  <a:pt x="59524" y="435482"/>
                </a:cubicBezTo>
                <a:cubicBezTo>
                  <a:pt x="79318" y="455277"/>
                  <a:pt x="111884" y="455277"/>
                  <a:pt x="131678" y="435482"/>
                </a:cubicBezTo>
                <a:cubicBezTo>
                  <a:pt x="148280" y="418880"/>
                  <a:pt x="150835" y="393338"/>
                  <a:pt x="139341" y="373544"/>
                </a:cubicBezTo>
                <a:lnTo>
                  <a:pt x="207026" y="305859"/>
                </a:lnTo>
                <a:cubicBezTo>
                  <a:pt x="216604" y="311606"/>
                  <a:pt x="227459" y="314798"/>
                  <a:pt x="238953" y="314798"/>
                </a:cubicBezTo>
                <a:cubicBezTo>
                  <a:pt x="239591" y="314798"/>
                  <a:pt x="239591" y="314798"/>
                  <a:pt x="240230" y="314798"/>
                </a:cubicBezTo>
                <a:cubicBezTo>
                  <a:pt x="240868" y="314798"/>
                  <a:pt x="240868" y="314798"/>
                  <a:pt x="241507" y="314798"/>
                </a:cubicBezTo>
                <a:cubicBezTo>
                  <a:pt x="253000" y="314798"/>
                  <a:pt x="263855" y="311606"/>
                  <a:pt x="273434" y="305859"/>
                </a:cubicBezTo>
                <a:lnTo>
                  <a:pt x="341118" y="373544"/>
                </a:lnTo>
                <a:cubicBezTo>
                  <a:pt x="329625" y="393338"/>
                  <a:pt x="332179" y="418880"/>
                  <a:pt x="348781" y="436120"/>
                </a:cubicBezTo>
                <a:cubicBezTo>
                  <a:pt x="368575" y="455915"/>
                  <a:pt x="401141" y="455915"/>
                  <a:pt x="420935" y="436120"/>
                </a:cubicBezTo>
                <a:cubicBezTo>
                  <a:pt x="440730" y="416326"/>
                  <a:pt x="440730" y="383760"/>
                  <a:pt x="420935" y="363966"/>
                </a:cubicBezTo>
                <a:cubicBezTo>
                  <a:pt x="404333" y="347364"/>
                  <a:pt x="378792" y="344810"/>
                  <a:pt x="358997" y="356303"/>
                </a:cubicBezTo>
                <a:lnTo>
                  <a:pt x="292590" y="289257"/>
                </a:lnTo>
                <a:cubicBezTo>
                  <a:pt x="300891" y="278402"/>
                  <a:pt x="305360" y="265631"/>
                  <a:pt x="305360" y="250945"/>
                </a:cubicBezTo>
                <a:cubicBezTo>
                  <a:pt x="305360" y="248391"/>
                  <a:pt x="305360" y="245198"/>
                  <a:pt x="304722" y="242644"/>
                </a:cubicBezTo>
                <a:lnTo>
                  <a:pt x="389009" y="208163"/>
                </a:lnTo>
                <a:cubicBezTo>
                  <a:pt x="402418" y="226042"/>
                  <a:pt x="427321" y="233704"/>
                  <a:pt x="449031" y="224765"/>
                </a:cubicBezTo>
                <a:cubicBezTo>
                  <a:pt x="474572" y="213271"/>
                  <a:pt x="487343" y="183899"/>
                  <a:pt x="476488" y="157719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" name="图形 44" descr="孩子 纯色填充">
            <a:extLst>
              <a:ext uri="{FF2B5EF4-FFF2-40B4-BE49-F238E27FC236}">
                <a16:creationId xmlns:a16="http://schemas.microsoft.com/office/drawing/2014/main" id="{D545531F-93DE-4F6E-A09A-4E4E83B64984}"/>
              </a:ext>
            </a:extLst>
          </p:cNvPr>
          <p:cNvSpPr/>
          <p:nvPr/>
        </p:nvSpPr>
        <p:spPr>
          <a:xfrm>
            <a:off x="3895377" y="3332371"/>
            <a:ext cx="76624" cy="76624"/>
          </a:xfrm>
          <a:custGeom>
            <a:avLst/>
            <a:gdLst>
              <a:gd name="connsiteX0" fmla="*/ 76624 w 76624"/>
              <a:gd name="connsiteY0" fmla="*/ 38312 h 76624"/>
              <a:gd name="connsiteX1" fmla="*/ 38312 w 76624"/>
              <a:gd name="connsiteY1" fmla="*/ 76624 h 76624"/>
              <a:gd name="connsiteX2" fmla="*/ 0 w 76624"/>
              <a:gd name="connsiteY2" fmla="*/ 38312 h 76624"/>
              <a:gd name="connsiteX3" fmla="*/ 38312 w 76624"/>
              <a:gd name="connsiteY3" fmla="*/ 0 h 76624"/>
              <a:gd name="connsiteX4" fmla="*/ 76624 w 76624"/>
              <a:gd name="connsiteY4" fmla="*/ 38312 h 7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24" h="76624">
                <a:moveTo>
                  <a:pt x="76624" y="38312"/>
                </a:moveTo>
                <a:cubicBezTo>
                  <a:pt x="76624" y="59471"/>
                  <a:pt x="59471" y="76624"/>
                  <a:pt x="38312" y="76624"/>
                </a:cubicBezTo>
                <a:cubicBezTo>
                  <a:pt x="17153" y="76624"/>
                  <a:pt x="0" y="59471"/>
                  <a:pt x="0" y="38312"/>
                </a:cubicBezTo>
                <a:cubicBezTo>
                  <a:pt x="0" y="17153"/>
                  <a:pt x="17153" y="0"/>
                  <a:pt x="38312" y="0"/>
                </a:cubicBezTo>
                <a:cubicBezTo>
                  <a:pt x="59471" y="0"/>
                  <a:pt x="76624" y="17153"/>
                  <a:pt x="76624" y="38312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8" name="图形 44" descr="孩子 纯色填充">
            <a:extLst>
              <a:ext uri="{FF2B5EF4-FFF2-40B4-BE49-F238E27FC236}">
                <a16:creationId xmlns:a16="http://schemas.microsoft.com/office/drawing/2014/main" id="{D545531F-93DE-4F6E-A09A-4E4E83B64984}"/>
              </a:ext>
            </a:extLst>
          </p:cNvPr>
          <p:cNvSpPr/>
          <p:nvPr/>
        </p:nvSpPr>
        <p:spPr>
          <a:xfrm>
            <a:off x="3471800" y="3421766"/>
            <a:ext cx="541949" cy="223487"/>
          </a:xfrm>
          <a:custGeom>
            <a:avLst/>
            <a:gdLst>
              <a:gd name="connsiteX0" fmla="*/ 541068 w 541949"/>
              <a:gd name="connsiteY0" fmla="*/ 102804 h 223487"/>
              <a:gd name="connsiteX1" fmla="*/ 521912 w 541949"/>
              <a:gd name="connsiteY1" fmla="*/ 44698 h 223487"/>
              <a:gd name="connsiteX2" fmla="*/ 515526 w 541949"/>
              <a:gd name="connsiteY2" fmla="*/ 26180 h 223487"/>
              <a:gd name="connsiteX3" fmla="*/ 512972 w 541949"/>
              <a:gd name="connsiteY3" fmla="*/ 21072 h 223487"/>
              <a:gd name="connsiteX4" fmla="*/ 474021 w 541949"/>
              <a:gd name="connsiteY4" fmla="*/ 639 h 223487"/>
              <a:gd name="connsiteX5" fmla="*/ 461889 w 541949"/>
              <a:gd name="connsiteY5" fmla="*/ 0 h 223487"/>
              <a:gd name="connsiteX6" fmla="*/ 451034 w 541949"/>
              <a:gd name="connsiteY6" fmla="*/ 639 h 223487"/>
              <a:gd name="connsiteX7" fmla="*/ 412083 w 541949"/>
              <a:gd name="connsiteY7" fmla="*/ 21072 h 223487"/>
              <a:gd name="connsiteX8" fmla="*/ 409529 w 541949"/>
              <a:gd name="connsiteY8" fmla="*/ 26180 h 223487"/>
              <a:gd name="connsiteX9" fmla="*/ 403144 w 541949"/>
              <a:gd name="connsiteY9" fmla="*/ 44698 h 223487"/>
              <a:gd name="connsiteX10" fmla="*/ 398674 w 541949"/>
              <a:gd name="connsiteY10" fmla="*/ 58107 h 223487"/>
              <a:gd name="connsiteX11" fmla="*/ 393566 w 541949"/>
              <a:gd name="connsiteY11" fmla="*/ 44698 h 223487"/>
              <a:gd name="connsiteX12" fmla="*/ 387181 w 541949"/>
              <a:gd name="connsiteY12" fmla="*/ 26180 h 223487"/>
              <a:gd name="connsiteX13" fmla="*/ 384626 w 541949"/>
              <a:gd name="connsiteY13" fmla="*/ 21072 h 223487"/>
              <a:gd name="connsiteX14" fmla="*/ 345676 w 541949"/>
              <a:gd name="connsiteY14" fmla="*/ 639 h 223487"/>
              <a:gd name="connsiteX15" fmla="*/ 334182 w 541949"/>
              <a:gd name="connsiteY15" fmla="*/ 0 h 223487"/>
              <a:gd name="connsiteX16" fmla="*/ 323327 w 541949"/>
              <a:gd name="connsiteY16" fmla="*/ 639 h 223487"/>
              <a:gd name="connsiteX17" fmla="*/ 284376 w 541949"/>
              <a:gd name="connsiteY17" fmla="*/ 21072 h 223487"/>
              <a:gd name="connsiteX18" fmla="*/ 281822 w 541949"/>
              <a:gd name="connsiteY18" fmla="*/ 26180 h 223487"/>
              <a:gd name="connsiteX19" fmla="*/ 275437 w 541949"/>
              <a:gd name="connsiteY19" fmla="*/ 44698 h 223487"/>
              <a:gd name="connsiteX20" fmla="*/ 270967 w 541949"/>
              <a:gd name="connsiteY20" fmla="*/ 58107 h 223487"/>
              <a:gd name="connsiteX21" fmla="*/ 265859 w 541949"/>
              <a:gd name="connsiteY21" fmla="*/ 44698 h 223487"/>
              <a:gd name="connsiteX22" fmla="*/ 259473 w 541949"/>
              <a:gd name="connsiteY22" fmla="*/ 26180 h 223487"/>
              <a:gd name="connsiteX23" fmla="*/ 256919 w 541949"/>
              <a:gd name="connsiteY23" fmla="*/ 21072 h 223487"/>
              <a:gd name="connsiteX24" fmla="*/ 217968 w 541949"/>
              <a:gd name="connsiteY24" fmla="*/ 639 h 223487"/>
              <a:gd name="connsiteX25" fmla="*/ 206475 w 541949"/>
              <a:gd name="connsiteY25" fmla="*/ 0 h 223487"/>
              <a:gd name="connsiteX26" fmla="*/ 195620 w 541949"/>
              <a:gd name="connsiteY26" fmla="*/ 639 h 223487"/>
              <a:gd name="connsiteX27" fmla="*/ 156669 w 541949"/>
              <a:gd name="connsiteY27" fmla="*/ 21072 h 223487"/>
              <a:gd name="connsiteX28" fmla="*/ 154115 w 541949"/>
              <a:gd name="connsiteY28" fmla="*/ 26180 h 223487"/>
              <a:gd name="connsiteX29" fmla="*/ 147729 w 541949"/>
              <a:gd name="connsiteY29" fmla="*/ 44698 h 223487"/>
              <a:gd name="connsiteX30" fmla="*/ 143260 w 541949"/>
              <a:gd name="connsiteY30" fmla="*/ 58107 h 223487"/>
              <a:gd name="connsiteX31" fmla="*/ 138151 w 541949"/>
              <a:gd name="connsiteY31" fmla="*/ 44698 h 223487"/>
              <a:gd name="connsiteX32" fmla="*/ 131766 w 541949"/>
              <a:gd name="connsiteY32" fmla="*/ 26180 h 223487"/>
              <a:gd name="connsiteX33" fmla="*/ 129212 w 541949"/>
              <a:gd name="connsiteY33" fmla="*/ 21072 h 223487"/>
              <a:gd name="connsiteX34" fmla="*/ 90261 w 541949"/>
              <a:gd name="connsiteY34" fmla="*/ 639 h 223487"/>
              <a:gd name="connsiteX35" fmla="*/ 78767 w 541949"/>
              <a:gd name="connsiteY35" fmla="*/ 0 h 223487"/>
              <a:gd name="connsiteX36" fmla="*/ 67912 w 541949"/>
              <a:gd name="connsiteY36" fmla="*/ 639 h 223487"/>
              <a:gd name="connsiteX37" fmla="*/ 28962 w 541949"/>
              <a:gd name="connsiteY37" fmla="*/ 21072 h 223487"/>
              <a:gd name="connsiteX38" fmla="*/ 26407 w 541949"/>
              <a:gd name="connsiteY38" fmla="*/ 26180 h 223487"/>
              <a:gd name="connsiteX39" fmla="*/ 20022 w 541949"/>
              <a:gd name="connsiteY39" fmla="*/ 44698 h 223487"/>
              <a:gd name="connsiteX40" fmla="*/ 866 w 541949"/>
              <a:gd name="connsiteY40" fmla="*/ 102804 h 223487"/>
              <a:gd name="connsiteX41" fmla="*/ 9167 w 541949"/>
              <a:gd name="connsiteY41" fmla="*/ 123238 h 223487"/>
              <a:gd name="connsiteX42" fmla="*/ 16191 w 541949"/>
              <a:gd name="connsiteY42" fmla="*/ 124515 h 223487"/>
              <a:gd name="connsiteX43" fmla="*/ 31516 w 541949"/>
              <a:gd name="connsiteY43" fmla="*/ 113659 h 223487"/>
              <a:gd name="connsiteX44" fmla="*/ 41732 w 541949"/>
              <a:gd name="connsiteY44" fmla="*/ 82371 h 223487"/>
              <a:gd name="connsiteX45" fmla="*/ 41732 w 541949"/>
              <a:gd name="connsiteY45" fmla="*/ 114298 h 223487"/>
              <a:gd name="connsiteX46" fmla="*/ 22576 w 541949"/>
              <a:gd name="connsiteY46" fmla="*/ 165381 h 223487"/>
              <a:gd name="connsiteX47" fmla="*/ 41732 w 541949"/>
              <a:gd name="connsiteY47" fmla="*/ 165381 h 223487"/>
              <a:gd name="connsiteX48" fmla="*/ 41732 w 541949"/>
              <a:gd name="connsiteY48" fmla="*/ 222849 h 223487"/>
              <a:gd name="connsiteX49" fmla="*/ 73659 w 541949"/>
              <a:gd name="connsiteY49" fmla="*/ 222849 h 223487"/>
              <a:gd name="connsiteX50" fmla="*/ 73659 w 541949"/>
              <a:gd name="connsiteY50" fmla="*/ 165381 h 223487"/>
              <a:gd name="connsiteX51" fmla="*/ 86430 w 541949"/>
              <a:gd name="connsiteY51" fmla="*/ 165381 h 223487"/>
              <a:gd name="connsiteX52" fmla="*/ 86430 w 541949"/>
              <a:gd name="connsiteY52" fmla="*/ 222849 h 223487"/>
              <a:gd name="connsiteX53" fmla="*/ 118357 w 541949"/>
              <a:gd name="connsiteY53" fmla="*/ 222849 h 223487"/>
              <a:gd name="connsiteX54" fmla="*/ 118357 w 541949"/>
              <a:gd name="connsiteY54" fmla="*/ 165381 h 223487"/>
              <a:gd name="connsiteX55" fmla="*/ 137513 w 541949"/>
              <a:gd name="connsiteY55" fmla="*/ 165381 h 223487"/>
              <a:gd name="connsiteX56" fmla="*/ 118357 w 541949"/>
              <a:gd name="connsiteY56" fmla="*/ 113021 h 223487"/>
              <a:gd name="connsiteX57" fmla="*/ 118357 w 541949"/>
              <a:gd name="connsiteY57" fmla="*/ 81733 h 223487"/>
              <a:gd name="connsiteX58" fmla="*/ 128573 w 541949"/>
              <a:gd name="connsiteY58" fmla="*/ 113021 h 223487"/>
              <a:gd name="connsiteX59" fmla="*/ 143898 w 541949"/>
              <a:gd name="connsiteY59" fmla="*/ 123876 h 223487"/>
              <a:gd name="connsiteX60" fmla="*/ 143898 w 541949"/>
              <a:gd name="connsiteY60" fmla="*/ 123876 h 223487"/>
              <a:gd name="connsiteX61" fmla="*/ 143898 w 541949"/>
              <a:gd name="connsiteY61" fmla="*/ 123876 h 223487"/>
              <a:gd name="connsiteX62" fmla="*/ 143898 w 541949"/>
              <a:gd name="connsiteY62" fmla="*/ 123876 h 223487"/>
              <a:gd name="connsiteX63" fmla="*/ 143898 w 541949"/>
              <a:gd name="connsiteY63" fmla="*/ 123876 h 223487"/>
              <a:gd name="connsiteX64" fmla="*/ 159223 w 541949"/>
              <a:gd name="connsiteY64" fmla="*/ 113021 h 223487"/>
              <a:gd name="connsiteX65" fmla="*/ 169440 w 541949"/>
              <a:gd name="connsiteY65" fmla="*/ 81733 h 223487"/>
              <a:gd name="connsiteX66" fmla="*/ 169440 w 541949"/>
              <a:gd name="connsiteY66" fmla="*/ 223488 h 223487"/>
              <a:gd name="connsiteX67" fmla="*/ 201366 w 541949"/>
              <a:gd name="connsiteY67" fmla="*/ 223488 h 223487"/>
              <a:gd name="connsiteX68" fmla="*/ 201366 w 541949"/>
              <a:gd name="connsiteY68" fmla="*/ 127707 h 223487"/>
              <a:gd name="connsiteX69" fmla="*/ 214137 w 541949"/>
              <a:gd name="connsiteY69" fmla="*/ 127707 h 223487"/>
              <a:gd name="connsiteX70" fmla="*/ 214137 w 541949"/>
              <a:gd name="connsiteY70" fmla="*/ 223488 h 223487"/>
              <a:gd name="connsiteX71" fmla="*/ 246064 w 541949"/>
              <a:gd name="connsiteY71" fmla="*/ 223488 h 223487"/>
              <a:gd name="connsiteX72" fmla="*/ 246064 w 541949"/>
              <a:gd name="connsiteY72" fmla="*/ 82371 h 223487"/>
              <a:gd name="connsiteX73" fmla="*/ 256281 w 541949"/>
              <a:gd name="connsiteY73" fmla="*/ 113659 h 223487"/>
              <a:gd name="connsiteX74" fmla="*/ 271605 w 541949"/>
              <a:gd name="connsiteY74" fmla="*/ 124515 h 223487"/>
              <a:gd name="connsiteX75" fmla="*/ 271605 w 541949"/>
              <a:gd name="connsiteY75" fmla="*/ 124515 h 223487"/>
              <a:gd name="connsiteX76" fmla="*/ 271605 w 541949"/>
              <a:gd name="connsiteY76" fmla="*/ 124515 h 223487"/>
              <a:gd name="connsiteX77" fmla="*/ 286930 w 541949"/>
              <a:gd name="connsiteY77" fmla="*/ 113659 h 223487"/>
              <a:gd name="connsiteX78" fmla="*/ 297147 w 541949"/>
              <a:gd name="connsiteY78" fmla="*/ 82371 h 223487"/>
              <a:gd name="connsiteX79" fmla="*/ 297147 w 541949"/>
              <a:gd name="connsiteY79" fmla="*/ 113659 h 223487"/>
              <a:gd name="connsiteX80" fmla="*/ 277991 w 541949"/>
              <a:gd name="connsiteY80" fmla="*/ 166019 h 223487"/>
              <a:gd name="connsiteX81" fmla="*/ 297147 w 541949"/>
              <a:gd name="connsiteY81" fmla="*/ 166019 h 223487"/>
              <a:gd name="connsiteX82" fmla="*/ 297147 w 541949"/>
              <a:gd name="connsiteY82" fmla="*/ 223488 h 223487"/>
              <a:gd name="connsiteX83" fmla="*/ 329074 w 541949"/>
              <a:gd name="connsiteY83" fmla="*/ 223488 h 223487"/>
              <a:gd name="connsiteX84" fmla="*/ 329074 w 541949"/>
              <a:gd name="connsiteY84" fmla="*/ 166019 h 223487"/>
              <a:gd name="connsiteX85" fmla="*/ 341844 w 541949"/>
              <a:gd name="connsiteY85" fmla="*/ 166019 h 223487"/>
              <a:gd name="connsiteX86" fmla="*/ 341844 w 541949"/>
              <a:gd name="connsiteY86" fmla="*/ 223488 h 223487"/>
              <a:gd name="connsiteX87" fmla="*/ 373771 w 541949"/>
              <a:gd name="connsiteY87" fmla="*/ 223488 h 223487"/>
              <a:gd name="connsiteX88" fmla="*/ 373771 w 541949"/>
              <a:gd name="connsiteY88" fmla="*/ 166019 h 223487"/>
              <a:gd name="connsiteX89" fmla="*/ 392927 w 541949"/>
              <a:gd name="connsiteY89" fmla="*/ 166019 h 223487"/>
              <a:gd name="connsiteX90" fmla="*/ 373771 w 541949"/>
              <a:gd name="connsiteY90" fmla="*/ 114937 h 223487"/>
              <a:gd name="connsiteX91" fmla="*/ 373771 w 541949"/>
              <a:gd name="connsiteY91" fmla="*/ 83010 h 223487"/>
              <a:gd name="connsiteX92" fmla="*/ 383988 w 541949"/>
              <a:gd name="connsiteY92" fmla="*/ 114298 h 223487"/>
              <a:gd name="connsiteX93" fmla="*/ 399313 w 541949"/>
              <a:gd name="connsiteY93" fmla="*/ 125153 h 223487"/>
              <a:gd name="connsiteX94" fmla="*/ 399313 w 541949"/>
              <a:gd name="connsiteY94" fmla="*/ 125153 h 223487"/>
              <a:gd name="connsiteX95" fmla="*/ 399313 w 541949"/>
              <a:gd name="connsiteY95" fmla="*/ 125153 h 223487"/>
              <a:gd name="connsiteX96" fmla="*/ 399313 w 541949"/>
              <a:gd name="connsiteY96" fmla="*/ 125153 h 223487"/>
              <a:gd name="connsiteX97" fmla="*/ 399313 w 541949"/>
              <a:gd name="connsiteY97" fmla="*/ 125153 h 223487"/>
              <a:gd name="connsiteX98" fmla="*/ 414638 w 541949"/>
              <a:gd name="connsiteY98" fmla="*/ 114298 h 223487"/>
              <a:gd name="connsiteX99" fmla="*/ 424854 w 541949"/>
              <a:gd name="connsiteY99" fmla="*/ 83010 h 223487"/>
              <a:gd name="connsiteX100" fmla="*/ 424854 w 541949"/>
              <a:gd name="connsiteY100" fmla="*/ 223488 h 223487"/>
              <a:gd name="connsiteX101" fmla="*/ 456781 w 541949"/>
              <a:gd name="connsiteY101" fmla="*/ 223488 h 223487"/>
              <a:gd name="connsiteX102" fmla="*/ 456781 w 541949"/>
              <a:gd name="connsiteY102" fmla="*/ 127707 h 223487"/>
              <a:gd name="connsiteX103" fmla="*/ 469552 w 541949"/>
              <a:gd name="connsiteY103" fmla="*/ 127707 h 223487"/>
              <a:gd name="connsiteX104" fmla="*/ 469552 w 541949"/>
              <a:gd name="connsiteY104" fmla="*/ 223488 h 223487"/>
              <a:gd name="connsiteX105" fmla="*/ 501479 w 541949"/>
              <a:gd name="connsiteY105" fmla="*/ 223488 h 223487"/>
              <a:gd name="connsiteX106" fmla="*/ 501479 w 541949"/>
              <a:gd name="connsiteY106" fmla="*/ 82371 h 223487"/>
              <a:gd name="connsiteX107" fmla="*/ 511695 w 541949"/>
              <a:gd name="connsiteY107" fmla="*/ 113659 h 223487"/>
              <a:gd name="connsiteX108" fmla="*/ 527020 w 541949"/>
              <a:gd name="connsiteY108" fmla="*/ 124515 h 223487"/>
              <a:gd name="connsiteX109" fmla="*/ 534044 w 541949"/>
              <a:gd name="connsiteY109" fmla="*/ 123238 h 223487"/>
              <a:gd name="connsiteX110" fmla="*/ 541068 w 541949"/>
              <a:gd name="connsiteY110" fmla="*/ 102804 h 223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41949" h="223487">
                <a:moveTo>
                  <a:pt x="541068" y="102804"/>
                </a:moveTo>
                <a:lnTo>
                  <a:pt x="521912" y="44698"/>
                </a:lnTo>
                <a:lnTo>
                  <a:pt x="515526" y="26180"/>
                </a:lnTo>
                <a:cubicBezTo>
                  <a:pt x="514888" y="24264"/>
                  <a:pt x="514249" y="22987"/>
                  <a:pt x="512972" y="21072"/>
                </a:cubicBezTo>
                <a:cubicBezTo>
                  <a:pt x="502756" y="10217"/>
                  <a:pt x="489346" y="3193"/>
                  <a:pt x="474021" y="639"/>
                </a:cubicBezTo>
                <a:cubicBezTo>
                  <a:pt x="469552" y="0"/>
                  <a:pt x="465720" y="0"/>
                  <a:pt x="461889" y="0"/>
                </a:cubicBezTo>
                <a:cubicBezTo>
                  <a:pt x="458058" y="0"/>
                  <a:pt x="454227" y="0"/>
                  <a:pt x="451034" y="639"/>
                </a:cubicBezTo>
                <a:cubicBezTo>
                  <a:pt x="435709" y="3193"/>
                  <a:pt x="422300" y="10217"/>
                  <a:pt x="412083" y="21072"/>
                </a:cubicBezTo>
                <a:cubicBezTo>
                  <a:pt x="410806" y="22349"/>
                  <a:pt x="409529" y="24264"/>
                  <a:pt x="409529" y="26180"/>
                </a:cubicBezTo>
                <a:lnTo>
                  <a:pt x="403144" y="44698"/>
                </a:lnTo>
                <a:lnTo>
                  <a:pt x="398674" y="58107"/>
                </a:lnTo>
                <a:lnTo>
                  <a:pt x="393566" y="44698"/>
                </a:lnTo>
                <a:lnTo>
                  <a:pt x="387181" y="26180"/>
                </a:lnTo>
                <a:cubicBezTo>
                  <a:pt x="386542" y="24264"/>
                  <a:pt x="385903" y="22987"/>
                  <a:pt x="384626" y="21072"/>
                </a:cubicBezTo>
                <a:cubicBezTo>
                  <a:pt x="374410" y="10217"/>
                  <a:pt x="361001" y="3193"/>
                  <a:pt x="345676" y="639"/>
                </a:cubicBezTo>
                <a:cubicBezTo>
                  <a:pt x="341844" y="0"/>
                  <a:pt x="338013" y="0"/>
                  <a:pt x="334182" y="0"/>
                </a:cubicBezTo>
                <a:cubicBezTo>
                  <a:pt x="330351" y="0"/>
                  <a:pt x="326520" y="0"/>
                  <a:pt x="323327" y="639"/>
                </a:cubicBezTo>
                <a:cubicBezTo>
                  <a:pt x="308002" y="3193"/>
                  <a:pt x="294593" y="10217"/>
                  <a:pt x="284376" y="21072"/>
                </a:cubicBezTo>
                <a:cubicBezTo>
                  <a:pt x="283099" y="22349"/>
                  <a:pt x="281822" y="24264"/>
                  <a:pt x="281822" y="26180"/>
                </a:cubicBezTo>
                <a:lnTo>
                  <a:pt x="275437" y="44698"/>
                </a:lnTo>
                <a:lnTo>
                  <a:pt x="270967" y="58107"/>
                </a:lnTo>
                <a:lnTo>
                  <a:pt x="265859" y="44698"/>
                </a:lnTo>
                <a:lnTo>
                  <a:pt x="259473" y="26180"/>
                </a:lnTo>
                <a:cubicBezTo>
                  <a:pt x="258835" y="24264"/>
                  <a:pt x="258196" y="22987"/>
                  <a:pt x="256919" y="21072"/>
                </a:cubicBezTo>
                <a:cubicBezTo>
                  <a:pt x="246702" y="10217"/>
                  <a:pt x="233293" y="3193"/>
                  <a:pt x="217968" y="639"/>
                </a:cubicBezTo>
                <a:cubicBezTo>
                  <a:pt x="214137" y="0"/>
                  <a:pt x="210306" y="0"/>
                  <a:pt x="206475" y="0"/>
                </a:cubicBezTo>
                <a:cubicBezTo>
                  <a:pt x="202643" y="0"/>
                  <a:pt x="198812" y="0"/>
                  <a:pt x="195620" y="639"/>
                </a:cubicBezTo>
                <a:cubicBezTo>
                  <a:pt x="180295" y="3193"/>
                  <a:pt x="166885" y="10217"/>
                  <a:pt x="156669" y="21072"/>
                </a:cubicBezTo>
                <a:cubicBezTo>
                  <a:pt x="155392" y="22349"/>
                  <a:pt x="154115" y="24264"/>
                  <a:pt x="154115" y="26180"/>
                </a:cubicBezTo>
                <a:lnTo>
                  <a:pt x="147729" y="44698"/>
                </a:lnTo>
                <a:lnTo>
                  <a:pt x="143260" y="58107"/>
                </a:lnTo>
                <a:lnTo>
                  <a:pt x="138151" y="44698"/>
                </a:lnTo>
                <a:lnTo>
                  <a:pt x="131766" y="26180"/>
                </a:lnTo>
                <a:cubicBezTo>
                  <a:pt x="131127" y="24264"/>
                  <a:pt x="130489" y="22987"/>
                  <a:pt x="129212" y="21072"/>
                </a:cubicBezTo>
                <a:cubicBezTo>
                  <a:pt x="118995" y="10217"/>
                  <a:pt x="105586" y="3193"/>
                  <a:pt x="90261" y="639"/>
                </a:cubicBezTo>
                <a:cubicBezTo>
                  <a:pt x="85791" y="0"/>
                  <a:pt x="82599" y="0"/>
                  <a:pt x="78767" y="0"/>
                </a:cubicBezTo>
                <a:cubicBezTo>
                  <a:pt x="74936" y="0"/>
                  <a:pt x="71105" y="0"/>
                  <a:pt x="67912" y="639"/>
                </a:cubicBezTo>
                <a:cubicBezTo>
                  <a:pt x="52587" y="3193"/>
                  <a:pt x="39178" y="10217"/>
                  <a:pt x="28962" y="21072"/>
                </a:cubicBezTo>
                <a:cubicBezTo>
                  <a:pt x="27684" y="22349"/>
                  <a:pt x="26407" y="24264"/>
                  <a:pt x="26407" y="26180"/>
                </a:cubicBezTo>
                <a:lnTo>
                  <a:pt x="20022" y="44698"/>
                </a:lnTo>
                <a:lnTo>
                  <a:pt x="866" y="102804"/>
                </a:lnTo>
                <a:cubicBezTo>
                  <a:pt x="-1688" y="110467"/>
                  <a:pt x="1504" y="119406"/>
                  <a:pt x="9167" y="123238"/>
                </a:cubicBezTo>
                <a:cubicBezTo>
                  <a:pt x="11721" y="124515"/>
                  <a:pt x="13637" y="124515"/>
                  <a:pt x="16191" y="124515"/>
                </a:cubicBezTo>
                <a:cubicBezTo>
                  <a:pt x="22576" y="124515"/>
                  <a:pt x="28962" y="120045"/>
                  <a:pt x="31516" y="113659"/>
                </a:cubicBezTo>
                <a:lnTo>
                  <a:pt x="41732" y="82371"/>
                </a:lnTo>
                <a:lnTo>
                  <a:pt x="41732" y="114298"/>
                </a:lnTo>
                <a:lnTo>
                  <a:pt x="22576" y="165381"/>
                </a:lnTo>
                <a:lnTo>
                  <a:pt x="41732" y="165381"/>
                </a:lnTo>
                <a:lnTo>
                  <a:pt x="41732" y="222849"/>
                </a:lnTo>
                <a:lnTo>
                  <a:pt x="73659" y="222849"/>
                </a:lnTo>
                <a:lnTo>
                  <a:pt x="73659" y="165381"/>
                </a:lnTo>
                <a:lnTo>
                  <a:pt x="86430" y="165381"/>
                </a:lnTo>
                <a:lnTo>
                  <a:pt x="86430" y="222849"/>
                </a:lnTo>
                <a:lnTo>
                  <a:pt x="118357" y="222849"/>
                </a:lnTo>
                <a:lnTo>
                  <a:pt x="118357" y="165381"/>
                </a:lnTo>
                <a:lnTo>
                  <a:pt x="137513" y="165381"/>
                </a:lnTo>
                <a:lnTo>
                  <a:pt x="118357" y="113021"/>
                </a:lnTo>
                <a:lnTo>
                  <a:pt x="118357" y="81733"/>
                </a:lnTo>
                <a:lnTo>
                  <a:pt x="128573" y="113021"/>
                </a:lnTo>
                <a:cubicBezTo>
                  <a:pt x="130489" y="119406"/>
                  <a:pt x="136874" y="123876"/>
                  <a:pt x="143898" y="123876"/>
                </a:cubicBezTo>
                <a:cubicBezTo>
                  <a:pt x="143898" y="123876"/>
                  <a:pt x="143898" y="123876"/>
                  <a:pt x="143898" y="123876"/>
                </a:cubicBezTo>
                <a:cubicBezTo>
                  <a:pt x="143898" y="123876"/>
                  <a:pt x="143898" y="123876"/>
                  <a:pt x="143898" y="123876"/>
                </a:cubicBezTo>
                <a:lnTo>
                  <a:pt x="143898" y="123876"/>
                </a:lnTo>
                <a:lnTo>
                  <a:pt x="143898" y="123876"/>
                </a:lnTo>
                <a:cubicBezTo>
                  <a:pt x="150283" y="123876"/>
                  <a:pt x="156669" y="119406"/>
                  <a:pt x="159223" y="113021"/>
                </a:cubicBezTo>
                <a:lnTo>
                  <a:pt x="169440" y="81733"/>
                </a:lnTo>
                <a:lnTo>
                  <a:pt x="169440" y="223488"/>
                </a:lnTo>
                <a:lnTo>
                  <a:pt x="201366" y="223488"/>
                </a:lnTo>
                <a:lnTo>
                  <a:pt x="201366" y="127707"/>
                </a:lnTo>
                <a:lnTo>
                  <a:pt x="214137" y="127707"/>
                </a:lnTo>
                <a:lnTo>
                  <a:pt x="214137" y="223488"/>
                </a:lnTo>
                <a:lnTo>
                  <a:pt x="246064" y="223488"/>
                </a:lnTo>
                <a:lnTo>
                  <a:pt x="246064" y="82371"/>
                </a:lnTo>
                <a:lnTo>
                  <a:pt x="256281" y="113659"/>
                </a:lnTo>
                <a:cubicBezTo>
                  <a:pt x="258835" y="120683"/>
                  <a:pt x="264582" y="124515"/>
                  <a:pt x="271605" y="124515"/>
                </a:cubicBezTo>
                <a:lnTo>
                  <a:pt x="271605" y="124515"/>
                </a:lnTo>
                <a:cubicBezTo>
                  <a:pt x="271605" y="124515"/>
                  <a:pt x="271605" y="124515"/>
                  <a:pt x="271605" y="124515"/>
                </a:cubicBezTo>
                <a:cubicBezTo>
                  <a:pt x="277991" y="124515"/>
                  <a:pt x="284376" y="120045"/>
                  <a:pt x="286930" y="113659"/>
                </a:cubicBezTo>
                <a:lnTo>
                  <a:pt x="297147" y="82371"/>
                </a:lnTo>
                <a:lnTo>
                  <a:pt x="297147" y="113659"/>
                </a:lnTo>
                <a:lnTo>
                  <a:pt x="277991" y="166019"/>
                </a:lnTo>
                <a:lnTo>
                  <a:pt x="297147" y="166019"/>
                </a:lnTo>
                <a:lnTo>
                  <a:pt x="297147" y="223488"/>
                </a:lnTo>
                <a:lnTo>
                  <a:pt x="329074" y="223488"/>
                </a:lnTo>
                <a:lnTo>
                  <a:pt x="329074" y="166019"/>
                </a:lnTo>
                <a:lnTo>
                  <a:pt x="341844" y="166019"/>
                </a:lnTo>
                <a:lnTo>
                  <a:pt x="341844" y="223488"/>
                </a:lnTo>
                <a:lnTo>
                  <a:pt x="373771" y="223488"/>
                </a:lnTo>
                <a:lnTo>
                  <a:pt x="373771" y="166019"/>
                </a:lnTo>
                <a:lnTo>
                  <a:pt x="392927" y="166019"/>
                </a:lnTo>
                <a:lnTo>
                  <a:pt x="373771" y="114937"/>
                </a:lnTo>
                <a:lnTo>
                  <a:pt x="373771" y="83010"/>
                </a:lnTo>
                <a:lnTo>
                  <a:pt x="383988" y="114298"/>
                </a:lnTo>
                <a:cubicBezTo>
                  <a:pt x="385903" y="120683"/>
                  <a:pt x="392289" y="125153"/>
                  <a:pt x="399313" y="125153"/>
                </a:cubicBezTo>
                <a:cubicBezTo>
                  <a:pt x="399313" y="125153"/>
                  <a:pt x="399313" y="125153"/>
                  <a:pt x="399313" y="125153"/>
                </a:cubicBezTo>
                <a:cubicBezTo>
                  <a:pt x="399313" y="125153"/>
                  <a:pt x="399313" y="125153"/>
                  <a:pt x="399313" y="125153"/>
                </a:cubicBezTo>
                <a:cubicBezTo>
                  <a:pt x="399313" y="125153"/>
                  <a:pt x="399313" y="125153"/>
                  <a:pt x="399313" y="125153"/>
                </a:cubicBezTo>
                <a:cubicBezTo>
                  <a:pt x="399313" y="125153"/>
                  <a:pt x="399313" y="125153"/>
                  <a:pt x="399313" y="125153"/>
                </a:cubicBezTo>
                <a:cubicBezTo>
                  <a:pt x="405698" y="125153"/>
                  <a:pt x="412083" y="120683"/>
                  <a:pt x="414638" y="114298"/>
                </a:cubicBezTo>
                <a:lnTo>
                  <a:pt x="424854" y="83010"/>
                </a:lnTo>
                <a:lnTo>
                  <a:pt x="424854" y="223488"/>
                </a:lnTo>
                <a:lnTo>
                  <a:pt x="456781" y="223488"/>
                </a:lnTo>
                <a:lnTo>
                  <a:pt x="456781" y="127707"/>
                </a:lnTo>
                <a:lnTo>
                  <a:pt x="469552" y="127707"/>
                </a:lnTo>
                <a:lnTo>
                  <a:pt x="469552" y="223488"/>
                </a:lnTo>
                <a:lnTo>
                  <a:pt x="501479" y="223488"/>
                </a:lnTo>
                <a:lnTo>
                  <a:pt x="501479" y="82371"/>
                </a:lnTo>
                <a:lnTo>
                  <a:pt x="511695" y="113659"/>
                </a:lnTo>
                <a:cubicBezTo>
                  <a:pt x="513611" y="120045"/>
                  <a:pt x="519996" y="124515"/>
                  <a:pt x="527020" y="124515"/>
                </a:cubicBezTo>
                <a:cubicBezTo>
                  <a:pt x="529574" y="124515"/>
                  <a:pt x="531490" y="123876"/>
                  <a:pt x="534044" y="123238"/>
                </a:cubicBezTo>
                <a:cubicBezTo>
                  <a:pt x="540429" y="119406"/>
                  <a:pt x="543622" y="110467"/>
                  <a:pt x="541068" y="102804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9" name="图形 44" descr="孩子 纯色填充">
            <a:extLst>
              <a:ext uri="{FF2B5EF4-FFF2-40B4-BE49-F238E27FC236}">
                <a16:creationId xmlns:a16="http://schemas.microsoft.com/office/drawing/2014/main" id="{D545531F-93DE-4F6E-A09A-4E4E83B64984}"/>
              </a:ext>
            </a:extLst>
          </p:cNvPr>
          <p:cNvSpPr/>
          <p:nvPr/>
        </p:nvSpPr>
        <p:spPr>
          <a:xfrm>
            <a:off x="3512256" y="3332371"/>
            <a:ext cx="76624" cy="76624"/>
          </a:xfrm>
          <a:custGeom>
            <a:avLst/>
            <a:gdLst>
              <a:gd name="connsiteX0" fmla="*/ 76624 w 76624"/>
              <a:gd name="connsiteY0" fmla="*/ 38312 h 76624"/>
              <a:gd name="connsiteX1" fmla="*/ 38312 w 76624"/>
              <a:gd name="connsiteY1" fmla="*/ 76624 h 76624"/>
              <a:gd name="connsiteX2" fmla="*/ 0 w 76624"/>
              <a:gd name="connsiteY2" fmla="*/ 38312 h 76624"/>
              <a:gd name="connsiteX3" fmla="*/ 38312 w 76624"/>
              <a:gd name="connsiteY3" fmla="*/ 0 h 76624"/>
              <a:gd name="connsiteX4" fmla="*/ 76624 w 76624"/>
              <a:gd name="connsiteY4" fmla="*/ 38312 h 7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24" h="76624">
                <a:moveTo>
                  <a:pt x="76624" y="38312"/>
                </a:moveTo>
                <a:cubicBezTo>
                  <a:pt x="76624" y="59471"/>
                  <a:pt x="59471" y="76624"/>
                  <a:pt x="38312" y="76624"/>
                </a:cubicBezTo>
                <a:cubicBezTo>
                  <a:pt x="17153" y="76624"/>
                  <a:pt x="0" y="59471"/>
                  <a:pt x="0" y="38312"/>
                </a:cubicBezTo>
                <a:cubicBezTo>
                  <a:pt x="0" y="17153"/>
                  <a:pt x="17153" y="0"/>
                  <a:pt x="38312" y="0"/>
                </a:cubicBezTo>
                <a:cubicBezTo>
                  <a:pt x="59471" y="0"/>
                  <a:pt x="76624" y="17153"/>
                  <a:pt x="76624" y="38312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0" name="图形 44" descr="孩子 纯色填充">
            <a:extLst>
              <a:ext uri="{FF2B5EF4-FFF2-40B4-BE49-F238E27FC236}">
                <a16:creationId xmlns:a16="http://schemas.microsoft.com/office/drawing/2014/main" id="{D545531F-93DE-4F6E-A09A-4E4E83B64984}"/>
              </a:ext>
            </a:extLst>
          </p:cNvPr>
          <p:cNvSpPr/>
          <p:nvPr/>
        </p:nvSpPr>
        <p:spPr>
          <a:xfrm>
            <a:off x="3767670" y="3332371"/>
            <a:ext cx="76624" cy="76624"/>
          </a:xfrm>
          <a:custGeom>
            <a:avLst/>
            <a:gdLst>
              <a:gd name="connsiteX0" fmla="*/ 76624 w 76624"/>
              <a:gd name="connsiteY0" fmla="*/ 38312 h 76624"/>
              <a:gd name="connsiteX1" fmla="*/ 38312 w 76624"/>
              <a:gd name="connsiteY1" fmla="*/ 76624 h 76624"/>
              <a:gd name="connsiteX2" fmla="*/ 0 w 76624"/>
              <a:gd name="connsiteY2" fmla="*/ 38312 h 76624"/>
              <a:gd name="connsiteX3" fmla="*/ 38312 w 76624"/>
              <a:gd name="connsiteY3" fmla="*/ 0 h 76624"/>
              <a:gd name="connsiteX4" fmla="*/ 76624 w 76624"/>
              <a:gd name="connsiteY4" fmla="*/ 38312 h 7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24" h="76624">
                <a:moveTo>
                  <a:pt x="76624" y="38312"/>
                </a:moveTo>
                <a:cubicBezTo>
                  <a:pt x="76624" y="59471"/>
                  <a:pt x="59471" y="76624"/>
                  <a:pt x="38312" y="76624"/>
                </a:cubicBezTo>
                <a:cubicBezTo>
                  <a:pt x="17153" y="76624"/>
                  <a:pt x="0" y="59471"/>
                  <a:pt x="0" y="38312"/>
                </a:cubicBezTo>
                <a:cubicBezTo>
                  <a:pt x="0" y="17153"/>
                  <a:pt x="17153" y="0"/>
                  <a:pt x="38312" y="0"/>
                </a:cubicBezTo>
                <a:cubicBezTo>
                  <a:pt x="59471" y="0"/>
                  <a:pt x="76624" y="17153"/>
                  <a:pt x="76624" y="38312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1" name="图形 44" descr="孩子 纯色填充">
            <a:extLst>
              <a:ext uri="{FF2B5EF4-FFF2-40B4-BE49-F238E27FC236}">
                <a16:creationId xmlns:a16="http://schemas.microsoft.com/office/drawing/2014/main" id="{D545531F-93DE-4F6E-A09A-4E4E83B64984}"/>
              </a:ext>
            </a:extLst>
          </p:cNvPr>
          <p:cNvSpPr/>
          <p:nvPr/>
        </p:nvSpPr>
        <p:spPr>
          <a:xfrm>
            <a:off x="3639963" y="3332371"/>
            <a:ext cx="76624" cy="76624"/>
          </a:xfrm>
          <a:custGeom>
            <a:avLst/>
            <a:gdLst>
              <a:gd name="connsiteX0" fmla="*/ 76624 w 76624"/>
              <a:gd name="connsiteY0" fmla="*/ 38312 h 76624"/>
              <a:gd name="connsiteX1" fmla="*/ 38312 w 76624"/>
              <a:gd name="connsiteY1" fmla="*/ 76624 h 76624"/>
              <a:gd name="connsiteX2" fmla="*/ 0 w 76624"/>
              <a:gd name="connsiteY2" fmla="*/ 38312 h 76624"/>
              <a:gd name="connsiteX3" fmla="*/ 38312 w 76624"/>
              <a:gd name="connsiteY3" fmla="*/ 0 h 76624"/>
              <a:gd name="connsiteX4" fmla="*/ 76624 w 76624"/>
              <a:gd name="connsiteY4" fmla="*/ 38312 h 7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24" h="76624">
                <a:moveTo>
                  <a:pt x="76624" y="38312"/>
                </a:moveTo>
                <a:cubicBezTo>
                  <a:pt x="76624" y="59471"/>
                  <a:pt x="59471" y="76624"/>
                  <a:pt x="38312" y="76624"/>
                </a:cubicBezTo>
                <a:cubicBezTo>
                  <a:pt x="17153" y="76624"/>
                  <a:pt x="0" y="59471"/>
                  <a:pt x="0" y="38312"/>
                </a:cubicBezTo>
                <a:cubicBezTo>
                  <a:pt x="0" y="17153"/>
                  <a:pt x="17153" y="0"/>
                  <a:pt x="38312" y="0"/>
                </a:cubicBezTo>
                <a:cubicBezTo>
                  <a:pt x="59471" y="0"/>
                  <a:pt x="76624" y="17153"/>
                  <a:pt x="76624" y="38312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2" name="图形 53" descr="维恩图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1952825" y="3251807"/>
            <a:ext cx="261799" cy="167424"/>
          </a:xfrm>
          <a:custGeom>
            <a:avLst/>
            <a:gdLst>
              <a:gd name="connsiteX0" fmla="*/ 1596 w 261799"/>
              <a:gd name="connsiteY0" fmla="*/ 150056 h 167424"/>
              <a:gd name="connsiteX1" fmla="*/ 130900 w 261799"/>
              <a:gd name="connsiteY1" fmla="*/ 167424 h 167424"/>
              <a:gd name="connsiteX2" fmla="*/ 260204 w 261799"/>
              <a:gd name="connsiteY2" fmla="*/ 150056 h 167424"/>
              <a:gd name="connsiteX3" fmla="*/ 261800 w 261799"/>
              <a:gd name="connsiteY3" fmla="*/ 130900 h 167424"/>
              <a:gd name="connsiteX4" fmla="*/ 130900 w 261799"/>
              <a:gd name="connsiteY4" fmla="*/ 0 h 167424"/>
              <a:gd name="connsiteX5" fmla="*/ 0 w 261799"/>
              <a:gd name="connsiteY5" fmla="*/ 130900 h 167424"/>
              <a:gd name="connsiteX6" fmla="*/ 1596 w 261799"/>
              <a:gd name="connsiteY6" fmla="*/ 150056 h 167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799" h="167424">
                <a:moveTo>
                  <a:pt x="1596" y="150056"/>
                </a:moveTo>
                <a:cubicBezTo>
                  <a:pt x="45086" y="135777"/>
                  <a:pt x="92719" y="142175"/>
                  <a:pt x="130900" y="167424"/>
                </a:cubicBezTo>
                <a:cubicBezTo>
                  <a:pt x="169081" y="142175"/>
                  <a:pt x="216714" y="135777"/>
                  <a:pt x="260204" y="150056"/>
                </a:cubicBezTo>
                <a:cubicBezTo>
                  <a:pt x="261221" y="143721"/>
                  <a:pt x="261754" y="137317"/>
                  <a:pt x="261800" y="130900"/>
                </a:cubicBezTo>
                <a:cubicBezTo>
                  <a:pt x="261800" y="58606"/>
                  <a:pt x="203194" y="0"/>
                  <a:pt x="130900" y="0"/>
                </a:cubicBezTo>
                <a:cubicBezTo>
                  <a:pt x="58606" y="0"/>
                  <a:pt x="0" y="58606"/>
                  <a:pt x="0" y="130900"/>
                </a:cubicBezTo>
                <a:cubicBezTo>
                  <a:pt x="46" y="137317"/>
                  <a:pt x="579" y="143721"/>
                  <a:pt x="1596" y="150056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6" name="图形 53" descr="维恩图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2100072" y="3428234"/>
            <a:ext cx="197166" cy="246985"/>
          </a:xfrm>
          <a:custGeom>
            <a:avLst/>
            <a:gdLst>
              <a:gd name="connsiteX0" fmla="*/ 126558 w 197166"/>
              <a:gd name="connsiteY0" fmla="*/ 128 h 246985"/>
              <a:gd name="connsiteX1" fmla="*/ 48720 w 197166"/>
              <a:gd name="connsiteY1" fmla="*/ 89523 h 246985"/>
              <a:gd name="connsiteX2" fmla="*/ 51083 w 197166"/>
              <a:gd name="connsiteY2" fmla="*/ 116086 h 246985"/>
              <a:gd name="connsiteX3" fmla="*/ 0 w 197166"/>
              <a:gd name="connsiteY3" fmla="*/ 228724 h 246985"/>
              <a:gd name="connsiteX4" fmla="*/ 66280 w 197166"/>
              <a:gd name="connsiteY4" fmla="*/ 246986 h 246985"/>
              <a:gd name="connsiteX5" fmla="*/ 197167 w 197166"/>
              <a:gd name="connsiteY5" fmla="*/ 116200 h 246985"/>
              <a:gd name="connsiteX6" fmla="*/ 126558 w 197166"/>
              <a:gd name="connsiteY6" fmla="*/ 0 h 246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166" h="246985">
                <a:moveTo>
                  <a:pt x="126558" y="128"/>
                </a:moveTo>
                <a:cubicBezTo>
                  <a:pt x="113906" y="39304"/>
                  <a:pt x="85784" y="71602"/>
                  <a:pt x="48720" y="89523"/>
                </a:cubicBezTo>
                <a:cubicBezTo>
                  <a:pt x="50287" y="98291"/>
                  <a:pt x="51077" y="107180"/>
                  <a:pt x="51083" y="116086"/>
                </a:cubicBezTo>
                <a:cubicBezTo>
                  <a:pt x="51090" y="159240"/>
                  <a:pt x="32470" y="200298"/>
                  <a:pt x="0" y="228724"/>
                </a:cubicBezTo>
                <a:cubicBezTo>
                  <a:pt x="20042" y="240678"/>
                  <a:pt x="42944" y="246988"/>
                  <a:pt x="66280" y="246986"/>
                </a:cubicBezTo>
                <a:cubicBezTo>
                  <a:pt x="138539" y="247014"/>
                  <a:pt x="197139" y="188459"/>
                  <a:pt x="197167" y="116200"/>
                </a:cubicBezTo>
                <a:cubicBezTo>
                  <a:pt x="197186" y="67318"/>
                  <a:pt x="169954" y="22502"/>
                  <a:pt x="126558" y="0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7" name="图形 53" descr="维恩图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2041135" y="3442793"/>
            <a:ext cx="85180" cy="71069"/>
          </a:xfrm>
          <a:custGeom>
            <a:avLst/>
            <a:gdLst>
              <a:gd name="connsiteX0" fmla="*/ 85181 w 85180"/>
              <a:gd name="connsiteY0" fmla="*/ 63854 h 71069"/>
              <a:gd name="connsiteX1" fmla="*/ 42590 w 85180"/>
              <a:gd name="connsiteY1" fmla="*/ 0 h 71069"/>
              <a:gd name="connsiteX2" fmla="*/ 0 w 85180"/>
              <a:gd name="connsiteY2" fmla="*/ 63854 h 71069"/>
              <a:gd name="connsiteX3" fmla="*/ 85181 w 85180"/>
              <a:gd name="connsiteY3" fmla="*/ 63854 h 7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180" h="71069">
                <a:moveTo>
                  <a:pt x="85181" y="63854"/>
                </a:moveTo>
                <a:cubicBezTo>
                  <a:pt x="77640" y="38812"/>
                  <a:pt x="62813" y="16582"/>
                  <a:pt x="42590" y="0"/>
                </a:cubicBezTo>
                <a:cubicBezTo>
                  <a:pt x="22367" y="16582"/>
                  <a:pt x="7540" y="38812"/>
                  <a:pt x="0" y="63854"/>
                </a:cubicBezTo>
                <a:cubicBezTo>
                  <a:pt x="27578" y="73474"/>
                  <a:pt x="57602" y="73474"/>
                  <a:pt x="85181" y="63854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8" name="图形 53" descr="维恩图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1870185" y="3428490"/>
            <a:ext cx="197193" cy="246985"/>
          </a:xfrm>
          <a:custGeom>
            <a:avLst/>
            <a:gdLst>
              <a:gd name="connsiteX0" fmla="*/ 130914 w 197193"/>
              <a:gd name="connsiteY0" fmla="*/ 246858 h 246985"/>
              <a:gd name="connsiteX1" fmla="*/ 197194 w 197193"/>
              <a:gd name="connsiteY1" fmla="*/ 228596 h 246985"/>
              <a:gd name="connsiteX2" fmla="*/ 146111 w 197193"/>
              <a:gd name="connsiteY2" fmla="*/ 115958 h 246985"/>
              <a:gd name="connsiteX3" fmla="*/ 148474 w 197193"/>
              <a:gd name="connsiteY3" fmla="*/ 89395 h 246985"/>
              <a:gd name="connsiteX4" fmla="*/ 70636 w 197193"/>
              <a:gd name="connsiteY4" fmla="*/ 0 h 246985"/>
              <a:gd name="connsiteX5" fmla="*/ 14714 w 197193"/>
              <a:gd name="connsiteY5" fmla="*/ 176377 h 246985"/>
              <a:gd name="connsiteX6" fmla="*/ 130914 w 197193"/>
              <a:gd name="connsiteY6" fmla="*/ 246986 h 246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193" h="246985">
                <a:moveTo>
                  <a:pt x="130914" y="246858"/>
                </a:moveTo>
                <a:cubicBezTo>
                  <a:pt x="154250" y="246860"/>
                  <a:pt x="177152" y="240550"/>
                  <a:pt x="197194" y="228596"/>
                </a:cubicBezTo>
                <a:cubicBezTo>
                  <a:pt x="164724" y="200170"/>
                  <a:pt x="146104" y="159112"/>
                  <a:pt x="146111" y="115958"/>
                </a:cubicBezTo>
                <a:cubicBezTo>
                  <a:pt x="146117" y="107052"/>
                  <a:pt x="146908" y="98163"/>
                  <a:pt x="148474" y="89395"/>
                </a:cubicBezTo>
                <a:cubicBezTo>
                  <a:pt x="111410" y="71475"/>
                  <a:pt x="83288" y="39176"/>
                  <a:pt x="70636" y="0"/>
                </a:cubicBezTo>
                <a:cubicBezTo>
                  <a:pt x="6488" y="33263"/>
                  <a:pt x="-18549" y="112229"/>
                  <a:pt x="14714" y="176377"/>
                </a:cubicBezTo>
                <a:cubicBezTo>
                  <a:pt x="37215" y="219773"/>
                  <a:pt x="82031" y="247005"/>
                  <a:pt x="130914" y="246986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4" name="图形 53" descr="维恩图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2035452" y="3525292"/>
            <a:ext cx="96546" cy="120555"/>
          </a:xfrm>
          <a:custGeom>
            <a:avLst/>
            <a:gdLst>
              <a:gd name="connsiteX0" fmla="*/ 48273 w 96546"/>
              <a:gd name="connsiteY0" fmla="*/ 120556 h 120555"/>
              <a:gd name="connsiteX1" fmla="*/ 96547 w 96546"/>
              <a:gd name="connsiteY1" fmla="*/ 19156 h 120555"/>
              <a:gd name="connsiteX2" fmla="*/ 95014 w 96546"/>
              <a:gd name="connsiteY2" fmla="*/ 0 h 120555"/>
              <a:gd name="connsiteX3" fmla="*/ 1533 w 96546"/>
              <a:gd name="connsiteY3" fmla="*/ 0 h 120555"/>
              <a:gd name="connsiteX4" fmla="*/ 0 w 96546"/>
              <a:gd name="connsiteY4" fmla="*/ 19156 h 120555"/>
              <a:gd name="connsiteX5" fmla="*/ 48273 w 96546"/>
              <a:gd name="connsiteY5" fmla="*/ 120556 h 12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546" h="120555">
                <a:moveTo>
                  <a:pt x="48273" y="120556"/>
                </a:moveTo>
                <a:cubicBezTo>
                  <a:pt x="78820" y="95755"/>
                  <a:pt x="96554" y="58503"/>
                  <a:pt x="96547" y="19156"/>
                </a:cubicBezTo>
                <a:cubicBezTo>
                  <a:pt x="96491" y="12743"/>
                  <a:pt x="95978" y="6341"/>
                  <a:pt x="95014" y="0"/>
                </a:cubicBezTo>
                <a:cubicBezTo>
                  <a:pt x="64650" y="9962"/>
                  <a:pt x="31897" y="9962"/>
                  <a:pt x="1533" y="0"/>
                </a:cubicBezTo>
                <a:cubicBezTo>
                  <a:pt x="568" y="6341"/>
                  <a:pt x="56" y="12743"/>
                  <a:pt x="0" y="19156"/>
                </a:cubicBezTo>
                <a:cubicBezTo>
                  <a:pt x="-8" y="58503"/>
                  <a:pt x="17727" y="95755"/>
                  <a:pt x="48273" y="120556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6" name="图形 53" descr="维恩图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2100391" y="3413619"/>
            <a:ext cx="108551" cy="85109"/>
          </a:xfrm>
          <a:custGeom>
            <a:avLst/>
            <a:gdLst>
              <a:gd name="connsiteX0" fmla="*/ 108551 w 108551"/>
              <a:gd name="connsiteY0" fmla="*/ 7145 h 85109"/>
              <a:gd name="connsiteX1" fmla="*/ 0 w 108551"/>
              <a:gd name="connsiteY1" fmla="*/ 18128 h 85109"/>
              <a:gd name="connsiteX2" fmla="*/ 43931 w 108551"/>
              <a:gd name="connsiteY2" fmla="*/ 85110 h 85109"/>
              <a:gd name="connsiteX3" fmla="*/ 108551 w 108551"/>
              <a:gd name="connsiteY3" fmla="*/ 7145 h 85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551" h="85109">
                <a:moveTo>
                  <a:pt x="108551" y="7145"/>
                </a:moveTo>
                <a:cubicBezTo>
                  <a:pt x="72513" y="-5343"/>
                  <a:pt x="32806" y="-1325"/>
                  <a:pt x="0" y="18128"/>
                </a:cubicBezTo>
                <a:cubicBezTo>
                  <a:pt x="20436" y="36068"/>
                  <a:pt x="35619" y="59219"/>
                  <a:pt x="43931" y="85110"/>
                </a:cubicBezTo>
                <a:cubicBezTo>
                  <a:pt x="75017" y="68792"/>
                  <a:pt x="98285" y="40719"/>
                  <a:pt x="108551" y="7145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7" name="图形 53" descr="维恩图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1958508" y="3413548"/>
            <a:ext cx="108870" cy="85180"/>
          </a:xfrm>
          <a:custGeom>
            <a:avLst/>
            <a:gdLst>
              <a:gd name="connsiteX0" fmla="*/ 42590 w 108870"/>
              <a:gd name="connsiteY0" fmla="*/ 0 h 85180"/>
              <a:gd name="connsiteX1" fmla="*/ 0 w 108870"/>
              <a:gd name="connsiteY1" fmla="*/ 7215 h 85180"/>
              <a:gd name="connsiteX2" fmla="*/ 64939 w 108870"/>
              <a:gd name="connsiteY2" fmla="*/ 85181 h 85180"/>
              <a:gd name="connsiteX3" fmla="*/ 108870 w 108870"/>
              <a:gd name="connsiteY3" fmla="*/ 18198 h 85180"/>
              <a:gd name="connsiteX4" fmla="*/ 42590 w 108870"/>
              <a:gd name="connsiteY4" fmla="*/ 0 h 85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70" h="85180">
                <a:moveTo>
                  <a:pt x="42590" y="0"/>
                </a:moveTo>
                <a:cubicBezTo>
                  <a:pt x="28092" y="33"/>
                  <a:pt x="13700" y="2471"/>
                  <a:pt x="0" y="7215"/>
                </a:cubicBezTo>
                <a:cubicBezTo>
                  <a:pt x="10342" y="40847"/>
                  <a:pt x="33733" y="68929"/>
                  <a:pt x="64939" y="85181"/>
                </a:cubicBezTo>
                <a:cubicBezTo>
                  <a:pt x="73252" y="59289"/>
                  <a:pt x="88435" y="36139"/>
                  <a:pt x="108870" y="18198"/>
                </a:cubicBezTo>
                <a:cubicBezTo>
                  <a:pt x="88811" y="6293"/>
                  <a:pt x="65917" y="7"/>
                  <a:pt x="42590" y="0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822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BDD7D965-1A8F-45D6-8C47-87F4F2548A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备课的分类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BD45B952-7442-402F-B1A6-3924549D9744}"/>
              </a:ext>
            </a:extLst>
          </p:cNvPr>
          <p:cNvSpPr/>
          <p:nvPr/>
        </p:nvSpPr>
        <p:spPr>
          <a:xfrm>
            <a:off x="1306731" y="1556792"/>
            <a:ext cx="2745460" cy="1237039"/>
          </a:xfrm>
          <a:prstGeom prst="roundRect">
            <a:avLst/>
          </a:prstGeom>
          <a:solidFill>
            <a:schemeClr val="accent2"/>
          </a:solidFill>
          <a:ln w="254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100" tIns="25400" rIns="38100" bIns="254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000" b="1" kern="1200" dirty="0"/>
              <a:t>学期（或学年）</a:t>
            </a: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AD898763-B0BA-4A32-8A52-912C8D8F7822}"/>
              </a:ext>
            </a:extLst>
          </p:cNvPr>
          <p:cNvSpPr/>
          <p:nvPr/>
        </p:nvSpPr>
        <p:spPr>
          <a:xfrm>
            <a:off x="1554138" y="2793831"/>
            <a:ext cx="247407" cy="92777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022656"/>
                </a:lnTo>
                <a:lnTo>
                  <a:pt x="272708" y="1022656"/>
                </a:lnTo>
              </a:path>
            </a:pathLst>
          </a:cu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BF00D533-C351-4BFA-B47E-D6BA222C5390}"/>
              </a:ext>
            </a:extLst>
          </p:cNvPr>
          <p:cNvSpPr/>
          <p:nvPr/>
        </p:nvSpPr>
        <p:spPr>
          <a:xfrm>
            <a:off x="1801547" y="3103091"/>
            <a:ext cx="2250644" cy="1237039"/>
          </a:xfrm>
          <a:prstGeom prst="roundRect">
            <a:avLst/>
          </a:prstGeom>
          <a:ln w="25400">
            <a:solidFill>
              <a:schemeClr val="accent2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76200" rIns="36000" bIns="76200" numCol="1" spcCol="1270" anchor="ctr" anchorCtr="0">
            <a:noAutofit/>
          </a:bodyPr>
          <a:lstStyle/>
          <a:p>
            <a:pPr defTabSz="2667000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dirty="0"/>
              <a:t>作用：</a:t>
            </a:r>
            <a:r>
              <a:rPr lang="zh-CN" altLang="en-US" sz="1600" dirty="0"/>
              <a:t>明确整个学期或学年教学工作的任务和范围，并作出通盘安排</a:t>
            </a: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D41EC569-8AD3-4F1B-8AE1-0915299A44C2}"/>
              </a:ext>
            </a:extLst>
          </p:cNvPr>
          <p:cNvSpPr/>
          <p:nvPr/>
        </p:nvSpPr>
        <p:spPr>
          <a:xfrm>
            <a:off x="1554138" y="2793831"/>
            <a:ext cx="247407" cy="247407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727084"/>
                </a:lnTo>
                <a:lnTo>
                  <a:pt x="272708" y="2727084"/>
                </a:lnTo>
              </a:path>
            </a:pathLst>
          </a:cu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D56597D4-A862-4F66-A762-2F8E048628D4}"/>
              </a:ext>
            </a:extLst>
          </p:cNvPr>
          <p:cNvSpPr/>
          <p:nvPr/>
        </p:nvSpPr>
        <p:spPr>
          <a:xfrm>
            <a:off x="1801546" y="4649389"/>
            <a:ext cx="2250643" cy="1237039"/>
          </a:xfrm>
          <a:prstGeom prst="roundRect">
            <a:avLst/>
          </a:prstGeom>
          <a:ln w="25400">
            <a:solidFill>
              <a:schemeClr val="accent2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76200" rIns="36000" bIns="76200" numCol="1" spcCol="1270" anchor="ctr" anchorCtr="0">
            <a:noAutofit/>
          </a:bodyPr>
          <a:lstStyle/>
          <a:p>
            <a:pPr defTabSz="2667000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dirty="0"/>
              <a:t>内容：</a:t>
            </a:r>
            <a:r>
              <a:rPr lang="zh-CN" altLang="en-US" sz="1600" dirty="0"/>
              <a:t>教材、学生情况分析，教学目的、教学时数，教学进度计划等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ECB00EC-F49C-4A71-81A5-3167A3EE92A5}"/>
              </a:ext>
            </a:extLst>
          </p:cNvPr>
          <p:cNvSpPr/>
          <p:nvPr/>
        </p:nvSpPr>
        <p:spPr>
          <a:xfrm>
            <a:off x="4662166" y="1556792"/>
            <a:ext cx="2739341" cy="1237039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100" tIns="25400" rIns="38100" bIns="254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/>
              <a:t>单元（或课题）</a:t>
            </a: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BDA4FC68-032D-4557-A894-4C1094DE64D8}"/>
              </a:ext>
            </a:extLst>
          </p:cNvPr>
          <p:cNvSpPr/>
          <p:nvPr/>
        </p:nvSpPr>
        <p:spPr>
          <a:xfrm>
            <a:off x="4903457" y="2793831"/>
            <a:ext cx="247407" cy="92777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022656"/>
                </a:lnTo>
                <a:lnTo>
                  <a:pt x="272708" y="1022656"/>
                </a:lnTo>
              </a:path>
            </a:pathLst>
          </a:cu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D903B4C5-8EAD-4514-8BD7-A99B055FB177}"/>
              </a:ext>
            </a:extLst>
          </p:cNvPr>
          <p:cNvSpPr/>
          <p:nvPr/>
        </p:nvSpPr>
        <p:spPr>
          <a:xfrm>
            <a:off x="5150864" y="3103091"/>
            <a:ext cx="2250643" cy="1237039"/>
          </a:xfrm>
          <a:prstGeom prst="roundRect">
            <a:avLst/>
          </a:prstGeom>
          <a:ln w="25400">
            <a:solidFill>
              <a:schemeClr val="accent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76200" rIns="36000" bIns="76200" numCol="1" spcCol="1270" anchor="ctr" anchorCtr="0">
            <a:noAutofit/>
          </a:bodyPr>
          <a:lstStyle/>
          <a:p>
            <a:pPr defTabSz="2667000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dirty="0"/>
              <a:t>作用：</a:t>
            </a:r>
            <a:r>
              <a:rPr lang="zh-CN" altLang="en-US" sz="1600" dirty="0"/>
              <a:t>在于对一个单元或课题的教学工作进行全面安排</a:t>
            </a: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20BA88E0-AA54-4B54-B3D2-811D53462520}"/>
              </a:ext>
            </a:extLst>
          </p:cNvPr>
          <p:cNvSpPr/>
          <p:nvPr/>
        </p:nvSpPr>
        <p:spPr>
          <a:xfrm>
            <a:off x="4903457" y="2793831"/>
            <a:ext cx="247407" cy="247407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727084"/>
                </a:lnTo>
                <a:lnTo>
                  <a:pt x="272708" y="2727084"/>
                </a:lnTo>
              </a:path>
            </a:pathLst>
          </a:cu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979B23EA-0EA7-42E6-9A62-6536378E5551}"/>
              </a:ext>
            </a:extLst>
          </p:cNvPr>
          <p:cNvSpPr/>
          <p:nvPr/>
        </p:nvSpPr>
        <p:spPr>
          <a:xfrm>
            <a:off x="5150865" y="4649389"/>
            <a:ext cx="1979262" cy="1237039"/>
          </a:xfrm>
          <a:custGeom>
            <a:avLst/>
            <a:gdLst>
              <a:gd name="connsiteX0" fmla="*/ 0 w 2181667"/>
              <a:gd name="connsiteY0" fmla="*/ 0 h 1363542"/>
              <a:gd name="connsiteX1" fmla="*/ 2181667 w 2181667"/>
              <a:gd name="connsiteY1" fmla="*/ 0 h 1363542"/>
              <a:gd name="connsiteX2" fmla="*/ 2181667 w 2181667"/>
              <a:gd name="connsiteY2" fmla="*/ 1363542 h 1363542"/>
              <a:gd name="connsiteX3" fmla="*/ 0 w 2181667"/>
              <a:gd name="connsiteY3" fmla="*/ 1363542 h 1363542"/>
              <a:gd name="connsiteX4" fmla="*/ 0 w 2181667"/>
              <a:gd name="connsiteY4" fmla="*/ 0 h 136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1667" h="1363542">
                <a:moveTo>
                  <a:pt x="0" y="0"/>
                </a:moveTo>
                <a:lnTo>
                  <a:pt x="2181667" y="0"/>
                </a:lnTo>
                <a:lnTo>
                  <a:pt x="2181667" y="1363542"/>
                </a:lnTo>
                <a:lnTo>
                  <a:pt x="0" y="1363542"/>
                </a:lnTo>
                <a:lnTo>
                  <a:pt x="0" y="0"/>
                </a:lnTo>
                <a:close/>
              </a:path>
            </a:pathLst>
          </a:custGeom>
          <a:ln w="25400">
            <a:noFill/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0" tIns="76200" rIns="114300" bIns="76200" numCol="1" spcCol="1270" anchor="ctr" anchorCtr="0">
            <a:noAutofit/>
          </a:bodyPr>
          <a:lstStyle/>
          <a:p>
            <a:pPr marL="0" lv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6000" kern="1200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476C61B3-1CF2-4F97-AD4E-C07FBB271F14}"/>
              </a:ext>
            </a:extLst>
          </p:cNvPr>
          <p:cNvSpPr/>
          <p:nvPr/>
        </p:nvSpPr>
        <p:spPr>
          <a:xfrm>
            <a:off x="7951558" y="1556792"/>
            <a:ext cx="2745460" cy="123703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100" tIns="25400" rIns="38100" bIns="254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/>
              <a:t>课时</a:t>
            </a: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192C2A47-E81E-431C-8520-4951B1F3D819}"/>
              </a:ext>
            </a:extLst>
          </p:cNvPr>
          <p:cNvSpPr/>
          <p:nvPr/>
        </p:nvSpPr>
        <p:spPr>
          <a:xfrm>
            <a:off x="8198965" y="2793831"/>
            <a:ext cx="247407" cy="92777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022656"/>
                </a:lnTo>
                <a:lnTo>
                  <a:pt x="272708" y="1022656"/>
                </a:lnTo>
              </a:path>
            </a:pathLst>
          </a:cu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64B651A8-C21C-40F5-92F9-06D0C9DF7ADE}"/>
              </a:ext>
            </a:extLst>
          </p:cNvPr>
          <p:cNvSpPr/>
          <p:nvPr/>
        </p:nvSpPr>
        <p:spPr>
          <a:xfrm>
            <a:off x="8446372" y="3103091"/>
            <a:ext cx="2250645" cy="1237039"/>
          </a:xfrm>
          <a:prstGeom prst="roundRect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76200" rIns="36000" bIns="76200" numCol="1" spcCol="1270" anchor="ctr" anchorCtr="0">
            <a:noAutofit/>
          </a:bodyPr>
          <a:lstStyle/>
          <a:p>
            <a:pPr defTabSz="2667000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dirty="0"/>
              <a:t>作用：</a:t>
            </a:r>
            <a:r>
              <a:rPr lang="zh-CN" altLang="en-US" sz="1600" dirty="0"/>
              <a:t>对每节课进行缜密设计，是讲课的依据，直接关系到课的质量</a:t>
            </a:r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1F81197C-F5BA-4977-9744-1FFEB4479E52}"/>
              </a:ext>
            </a:extLst>
          </p:cNvPr>
          <p:cNvSpPr/>
          <p:nvPr/>
        </p:nvSpPr>
        <p:spPr>
          <a:xfrm>
            <a:off x="8198965" y="2793831"/>
            <a:ext cx="247407" cy="247407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727084"/>
                </a:lnTo>
                <a:lnTo>
                  <a:pt x="272708" y="2727084"/>
                </a:lnTo>
              </a:path>
            </a:pathLst>
          </a:cu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2CF6233C-21C4-4DFB-8756-923CCADF4AF8}"/>
              </a:ext>
            </a:extLst>
          </p:cNvPr>
          <p:cNvSpPr/>
          <p:nvPr/>
        </p:nvSpPr>
        <p:spPr>
          <a:xfrm>
            <a:off x="8446373" y="4649389"/>
            <a:ext cx="2250642" cy="1237039"/>
          </a:xfrm>
          <a:prstGeom prst="roundRect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76200" rIns="36000" bIns="76200" numCol="1" spcCol="1270" anchor="ctr" anchorCtr="0">
            <a:noAutofit/>
          </a:bodyPr>
          <a:lstStyle/>
          <a:p>
            <a:pPr defTabSz="2667000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dirty="0"/>
              <a:t>内容：</a:t>
            </a:r>
            <a:r>
              <a:rPr lang="zh-CN" altLang="en-US" sz="1600" dirty="0"/>
              <a:t>班级、学科、课题、上课时间、课时进程和时间分配等</a:t>
            </a:r>
            <a:endParaRPr lang="zh-CN" altLang="en-US" sz="1600" b="1" dirty="0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8113AC2B-EA0D-470E-B47F-38F51CE02C1B}"/>
              </a:ext>
            </a:extLst>
          </p:cNvPr>
          <p:cNvSpPr/>
          <p:nvPr/>
        </p:nvSpPr>
        <p:spPr>
          <a:xfrm>
            <a:off x="5150864" y="4649389"/>
            <a:ext cx="2250643" cy="1237039"/>
          </a:xfrm>
          <a:prstGeom prst="roundRect">
            <a:avLst/>
          </a:prstGeom>
          <a:ln w="25400">
            <a:solidFill>
              <a:schemeClr val="accent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76200" rIns="36000" bIns="76200" numCol="1" spcCol="1270" anchor="ctr" anchorCtr="0">
            <a:noAutofit/>
          </a:bodyPr>
          <a:lstStyle/>
          <a:p>
            <a:pPr defTabSz="2667000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dirty="0"/>
              <a:t>内容：</a:t>
            </a:r>
            <a:r>
              <a:rPr lang="zh-CN" altLang="en-US" sz="1600" dirty="0"/>
              <a:t>单元或课题名称、教学目的、课时分配、课时类型、教学方法等</a:t>
            </a:r>
            <a:endParaRPr lang="zh-CN" altLang="en-US" sz="1600" b="1" dirty="0"/>
          </a:p>
        </p:txBody>
      </p:sp>
      <p:sp>
        <p:nvSpPr>
          <p:cNvPr id="48" name="等腰三角形 47">
            <a:extLst>
              <a:ext uri="{FF2B5EF4-FFF2-40B4-BE49-F238E27FC236}">
                <a16:creationId xmlns:a16="http://schemas.microsoft.com/office/drawing/2014/main" id="{8474E573-78CA-491F-A411-4844739B1313}"/>
              </a:ext>
            </a:extLst>
          </p:cNvPr>
          <p:cNvSpPr/>
          <p:nvPr/>
        </p:nvSpPr>
        <p:spPr>
          <a:xfrm>
            <a:off x="11272109" y="4111276"/>
            <a:ext cx="906871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等腰三角形 48">
            <a:extLst>
              <a:ext uri="{FF2B5EF4-FFF2-40B4-BE49-F238E27FC236}">
                <a16:creationId xmlns:a16="http://schemas.microsoft.com/office/drawing/2014/main" id="{7DB6FF40-92B0-4E8A-94AA-748B28D1CACF}"/>
              </a:ext>
            </a:extLst>
          </p:cNvPr>
          <p:cNvSpPr/>
          <p:nvPr/>
        </p:nvSpPr>
        <p:spPr>
          <a:xfrm>
            <a:off x="-11158" y="4499733"/>
            <a:ext cx="907855" cy="2358267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等腰三角形 49">
            <a:extLst>
              <a:ext uri="{FF2B5EF4-FFF2-40B4-BE49-F238E27FC236}">
                <a16:creationId xmlns:a16="http://schemas.microsoft.com/office/drawing/2014/main" id="{E299B32C-3433-4076-96EE-4A2FDB02BBDB}"/>
              </a:ext>
            </a:extLst>
          </p:cNvPr>
          <p:cNvSpPr/>
          <p:nvPr/>
        </p:nvSpPr>
        <p:spPr>
          <a:xfrm>
            <a:off x="10662132" y="2812594"/>
            <a:ext cx="1364460" cy="4045406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等腰三角形 50">
            <a:extLst>
              <a:ext uri="{FF2B5EF4-FFF2-40B4-BE49-F238E27FC236}">
                <a16:creationId xmlns:a16="http://schemas.microsoft.com/office/drawing/2014/main" id="{36681E5C-3CD3-47F9-A11D-1FA0C3D4CF05}"/>
              </a:ext>
            </a:extLst>
          </p:cNvPr>
          <p:cNvSpPr/>
          <p:nvPr/>
        </p:nvSpPr>
        <p:spPr>
          <a:xfrm>
            <a:off x="10229137" y="4764792"/>
            <a:ext cx="742178" cy="2093208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等腰三角形 51">
            <a:extLst>
              <a:ext uri="{FF2B5EF4-FFF2-40B4-BE49-F238E27FC236}">
                <a16:creationId xmlns:a16="http://schemas.microsoft.com/office/drawing/2014/main" id="{D79B7B3A-6422-425F-BE2C-F001CDED5325}"/>
              </a:ext>
            </a:extLst>
          </p:cNvPr>
          <p:cNvSpPr/>
          <p:nvPr/>
        </p:nvSpPr>
        <p:spPr>
          <a:xfrm>
            <a:off x="449456" y="4111276"/>
            <a:ext cx="964404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01FF12E-5221-4268-99DD-505993693574}"/>
              </a:ext>
            </a:extLst>
          </p:cNvPr>
          <p:cNvSpPr txBox="1"/>
          <p:nvPr/>
        </p:nvSpPr>
        <p:spPr>
          <a:xfrm>
            <a:off x="3482504" y="1483997"/>
            <a:ext cx="4751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1</a:t>
            </a:r>
            <a:endParaRPr lang="zh-CN" altLang="en-US" sz="8800" b="1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B058E1E-9C0E-41FE-A06F-89DA554D8C0C}"/>
              </a:ext>
            </a:extLst>
          </p:cNvPr>
          <p:cNvSpPr txBox="1"/>
          <p:nvPr/>
        </p:nvSpPr>
        <p:spPr>
          <a:xfrm>
            <a:off x="6688432" y="1483997"/>
            <a:ext cx="4751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</a:t>
            </a:r>
            <a:endParaRPr lang="zh-CN" altLang="en-US" sz="8800" b="1" dirty="0">
              <a:solidFill>
                <a:schemeClr val="accent1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E93CD7C-D0AE-479A-B00A-A4D94FA1EB7E}"/>
              </a:ext>
            </a:extLst>
          </p:cNvPr>
          <p:cNvSpPr txBox="1"/>
          <p:nvPr/>
        </p:nvSpPr>
        <p:spPr>
          <a:xfrm>
            <a:off x="9976216" y="1483997"/>
            <a:ext cx="4751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3</a:t>
            </a:r>
            <a:endParaRPr lang="zh-CN" altLang="en-US" sz="8800" b="1" dirty="0">
              <a:solidFill>
                <a:schemeClr val="accent1">
                  <a:lumMod val="40000"/>
                  <a:lumOff val="6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8903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D2B6631-D170-45F1-9769-C58DED57BA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备课的基本要求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7ABA31B-CBF7-4E08-AA3F-336C3AACE77D}"/>
              </a:ext>
            </a:extLst>
          </p:cNvPr>
          <p:cNvSpPr/>
          <p:nvPr/>
        </p:nvSpPr>
        <p:spPr>
          <a:xfrm>
            <a:off x="4712010" y="2014829"/>
            <a:ext cx="720080" cy="648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3542E25-3586-4641-BC59-ADFB59CCCCDC}"/>
              </a:ext>
            </a:extLst>
          </p:cNvPr>
          <p:cNvSpPr/>
          <p:nvPr/>
        </p:nvSpPr>
        <p:spPr>
          <a:xfrm>
            <a:off x="4712010" y="3152611"/>
            <a:ext cx="720080" cy="648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3B93790-406D-4DD1-84C3-DA92208BE66F}"/>
              </a:ext>
            </a:extLst>
          </p:cNvPr>
          <p:cNvSpPr/>
          <p:nvPr/>
        </p:nvSpPr>
        <p:spPr>
          <a:xfrm>
            <a:off x="4714206" y="4293096"/>
            <a:ext cx="720080" cy="648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BBC3C95-3792-4B20-94E6-6BD75D73D9F6}"/>
              </a:ext>
            </a:extLst>
          </p:cNvPr>
          <p:cNvSpPr/>
          <p:nvPr/>
        </p:nvSpPr>
        <p:spPr>
          <a:xfrm>
            <a:off x="6816080" y="2014829"/>
            <a:ext cx="720080" cy="648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F010432-22CE-4A98-BAB6-B78D28E46736}"/>
              </a:ext>
            </a:extLst>
          </p:cNvPr>
          <p:cNvSpPr/>
          <p:nvPr/>
        </p:nvSpPr>
        <p:spPr>
          <a:xfrm>
            <a:off x="6816080" y="3152611"/>
            <a:ext cx="720080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C608878-8A99-4711-B0A8-2C958614E5B9}"/>
              </a:ext>
            </a:extLst>
          </p:cNvPr>
          <p:cNvSpPr/>
          <p:nvPr/>
        </p:nvSpPr>
        <p:spPr>
          <a:xfrm>
            <a:off x="6816080" y="4293096"/>
            <a:ext cx="720080" cy="648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333C9038-CFCE-443D-864E-B6A6AA7A00B2}"/>
              </a:ext>
            </a:extLst>
          </p:cNvPr>
          <p:cNvCxnSpPr/>
          <p:nvPr/>
        </p:nvCxnSpPr>
        <p:spPr>
          <a:xfrm>
            <a:off x="6122852" y="2014829"/>
            <a:ext cx="0" cy="2926339"/>
          </a:xfrm>
          <a:prstGeom prst="line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占位符 7">
            <a:extLst>
              <a:ext uri="{FF2B5EF4-FFF2-40B4-BE49-F238E27FC236}">
                <a16:creationId xmlns:a16="http://schemas.microsoft.com/office/drawing/2014/main" id="{1B99ACCE-168F-46A0-917E-7B1D4D5D77E8}"/>
              </a:ext>
            </a:extLst>
          </p:cNvPr>
          <p:cNvSpPr txBox="1">
            <a:spLocks/>
          </p:cNvSpPr>
          <p:nvPr/>
        </p:nvSpPr>
        <p:spPr>
          <a:xfrm>
            <a:off x="7871000" y="1913945"/>
            <a:ext cx="1005403" cy="3139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solidFill>
                  <a:schemeClr val="accent2"/>
                </a:solidFill>
              </a:rPr>
              <a:t>教具准备</a:t>
            </a:r>
          </a:p>
        </p:txBody>
      </p:sp>
      <p:sp>
        <p:nvSpPr>
          <p:cNvPr id="24" name="文本占位符 7">
            <a:extLst>
              <a:ext uri="{FF2B5EF4-FFF2-40B4-BE49-F238E27FC236}">
                <a16:creationId xmlns:a16="http://schemas.microsoft.com/office/drawing/2014/main" id="{A0E4C42E-E58C-474E-BE75-12F4987AD291}"/>
              </a:ext>
            </a:extLst>
          </p:cNvPr>
          <p:cNvSpPr txBox="1">
            <a:spLocks/>
          </p:cNvSpPr>
          <p:nvPr/>
        </p:nvSpPr>
        <p:spPr>
          <a:xfrm>
            <a:off x="7871000" y="2112367"/>
            <a:ext cx="2785802" cy="38081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教学教具、多媒体等</a:t>
            </a:r>
          </a:p>
        </p:txBody>
      </p:sp>
      <p:sp>
        <p:nvSpPr>
          <p:cNvPr id="25" name="文本占位符 7">
            <a:extLst>
              <a:ext uri="{FF2B5EF4-FFF2-40B4-BE49-F238E27FC236}">
                <a16:creationId xmlns:a16="http://schemas.microsoft.com/office/drawing/2014/main" id="{F3F5E668-BF43-491D-826A-F7F13D39974E}"/>
              </a:ext>
            </a:extLst>
          </p:cNvPr>
          <p:cNvSpPr txBox="1">
            <a:spLocks/>
          </p:cNvSpPr>
          <p:nvPr/>
        </p:nvSpPr>
        <p:spPr>
          <a:xfrm>
            <a:off x="7896200" y="4256257"/>
            <a:ext cx="1415772" cy="3139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>
                <a:solidFill>
                  <a:schemeClr val="accent2"/>
                </a:solidFill>
              </a:rPr>
              <a:t>教学板书设计</a:t>
            </a:r>
            <a:endParaRPr lang="zh-CN" altLang="en-US" sz="1600" dirty="0">
              <a:solidFill>
                <a:schemeClr val="accent2"/>
              </a:solidFill>
            </a:endParaRPr>
          </a:p>
        </p:txBody>
      </p:sp>
      <p:sp>
        <p:nvSpPr>
          <p:cNvPr id="27" name="文本占位符 7">
            <a:extLst>
              <a:ext uri="{FF2B5EF4-FFF2-40B4-BE49-F238E27FC236}">
                <a16:creationId xmlns:a16="http://schemas.microsoft.com/office/drawing/2014/main" id="{1BA4E6A9-7B3E-479B-85B8-9095F3C51509}"/>
              </a:ext>
            </a:extLst>
          </p:cNvPr>
          <p:cNvSpPr txBox="1">
            <a:spLocks/>
          </p:cNvSpPr>
          <p:nvPr/>
        </p:nvSpPr>
        <p:spPr>
          <a:xfrm>
            <a:off x="7901585" y="3117980"/>
            <a:ext cx="1005403" cy="3139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>
                <a:solidFill>
                  <a:schemeClr val="accent1"/>
                </a:solidFill>
              </a:rPr>
              <a:t>教学过程</a:t>
            </a:r>
            <a:endParaRPr lang="zh-CN" altLang="en-US" sz="1600" dirty="0">
              <a:solidFill>
                <a:schemeClr val="accent1"/>
              </a:solidFill>
            </a:endParaRPr>
          </a:p>
        </p:txBody>
      </p:sp>
      <p:sp>
        <p:nvSpPr>
          <p:cNvPr id="29" name="文本占位符 7">
            <a:extLst>
              <a:ext uri="{FF2B5EF4-FFF2-40B4-BE49-F238E27FC236}">
                <a16:creationId xmlns:a16="http://schemas.microsoft.com/office/drawing/2014/main" id="{C1D00F87-1807-4CD8-B71A-45E294EF2F4D}"/>
              </a:ext>
            </a:extLst>
          </p:cNvPr>
          <p:cNvSpPr txBox="1">
            <a:spLocks/>
          </p:cNvSpPr>
          <p:nvPr/>
        </p:nvSpPr>
        <p:spPr>
          <a:xfrm>
            <a:off x="3571243" y="1913945"/>
            <a:ext cx="1005403" cy="3139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600" dirty="0">
                <a:solidFill>
                  <a:schemeClr val="accent1"/>
                </a:solidFill>
              </a:rPr>
              <a:t>确定目标</a:t>
            </a:r>
          </a:p>
        </p:txBody>
      </p:sp>
      <p:sp>
        <p:nvSpPr>
          <p:cNvPr id="30" name="文本占位符 7">
            <a:extLst>
              <a:ext uri="{FF2B5EF4-FFF2-40B4-BE49-F238E27FC236}">
                <a16:creationId xmlns:a16="http://schemas.microsoft.com/office/drawing/2014/main" id="{AC0BA9F4-9638-44C3-9BEA-190E5F462175}"/>
              </a:ext>
            </a:extLst>
          </p:cNvPr>
          <p:cNvSpPr txBox="1">
            <a:spLocks/>
          </p:cNvSpPr>
          <p:nvPr/>
        </p:nvSpPr>
        <p:spPr>
          <a:xfrm>
            <a:off x="2353386" y="2112367"/>
            <a:ext cx="2343877" cy="70089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知识与技能、过程与方法、情感态度和价值观</a:t>
            </a:r>
          </a:p>
        </p:txBody>
      </p:sp>
      <p:sp>
        <p:nvSpPr>
          <p:cNvPr id="31" name="文本占位符 7">
            <a:extLst>
              <a:ext uri="{FF2B5EF4-FFF2-40B4-BE49-F238E27FC236}">
                <a16:creationId xmlns:a16="http://schemas.microsoft.com/office/drawing/2014/main" id="{4B44D43B-791E-4EA8-A809-F5BF19F8A0B2}"/>
              </a:ext>
            </a:extLst>
          </p:cNvPr>
          <p:cNvSpPr txBox="1">
            <a:spLocks/>
          </p:cNvSpPr>
          <p:nvPr/>
        </p:nvSpPr>
        <p:spPr>
          <a:xfrm>
            <a:off x="3570002" y="4260791"/>
            <a:ext cx="1005403" cy="3139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600" dirty="0">
                <a:solidFill>
                  <a:schemeClr val="accent1"/>
                </a:solidFill>
              </a:rPr>
              <a:t>教学方法</a:t>
            </a:r>
          </a:p>
        </p:txBody>
      </p:sp>
      <p:sp>
        <p:nvSpPr>
          <p:cNvPr id="32" name="文本占位符 7">
            <a:extLst>
              <a:ext uri="{FF2B5EF4-FFF2-40B4-BE49-F238E27FC236}">
                <a16:creationId xmlns:a16="http://schemas.microsoft.com/office/drawing/2014/main" id="{3343BF97-5F5A-4287-AC1E-6561B835CE49}"/>
              </a:ext>
            </a:extLst>
          </p:cNvPr>
          <p:cNvSpPr txBox="1">
            <a:spLocks/>
          </p:cNvSpPr>
          <p:nvPr/>
        </p:nvSpPr>
        <p:spPr>
          <a:xfrm>
            <a:off x="2353386" y="4464982"/>
            <a:ext cx="2369077" cy="38081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defPPr>
              <a:defRPr lang="zh-CN"/>
            </a:defPPr>
            <a:lvl1pPr indent="0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>
                <a:solidFill>
                  <a:schemeClr val="bg2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solidFill>
                  <a:schemeClr val="tx1"/>
                </a:solidFill>
              </a:rPr>
              <a:t>对教学方法有针对选择</a:t>
            </a:r>
          </a:p>
        </p:txBody>
      </p:sp>
      <p:sp>
        <p:nvSpPr>
          <p:cNvPr id="33" name="文本占位符 7">
            <a:extLst>
              <a:ext uri="{FF2B5EF4-FFF2-40B4-BE49-F238E27FC236}">
                <a16:creationId xmlns:a16="http://schemas.microsoft.com/office/drawing/2014/main" id="{C7666C02-CA2D-4B0E-B7B8-C3229B9C6337}"/>
              </a:ext>
            </a:extLst>
          </p:cNvPr>
          <p:cNvSpPr txBox="1">
            <a:spLocks/>
          </p:cNvSpPr>
          <p:nvPr/>
        </p:nvSpPr>
        <p:spPr>
          <a:xfrm>
            <a:off x="3542791" y="3117980"/>
            <a:ext cx="1005403" cy="3139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600" dirty="0">
                <a:solidFill>
                  <a:schemeClr val="accent2"/>
                </a:solidFill>
              </a:rPr>
              <a:t>学情分析</a:t>
            </a:r>
          </a:p>
        </p:txBody>
      </p:sp>
      <p:sp>
        <p:nvSpPr>
          <p:cNvPr id="34" name="文本占位符 7">
            <a:extLst>
              <a:ext uri="{FF2B5EF4-FFF2-40B4-BE49-F238E27FC236}">
                <a16:creationId xmlns:a16="http://schemas.microsoft.com/office/drawing/2014/main" id="{EC2E461C-1A9D-46B7-B9AA-51145EA191E7}"/>
              </a:ext>
            </a:extLst>
          </p:cNvPr>
          <p:cNvSpPr txBox="1">
            <a:spLocks/>
          </p:cNvSpPr>
          <p:nvPr/>
        </p:nvSpPr>
        <p:spPr>
          <a:xfrm>
            <a:off x="2537417" y="3336222"/>
            <a:ext cx="2190431" cy="38081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defPPr>
              <a:defRPr lang="zh-CN"/>
            </a:defPPr>
            <a:lvl1pPr indent="0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>
                <a:solidFill>
                  <a:schemeClr val="bg2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solidFill>
                  <a:schemeClr val="tx1"/>
                </a:solidFill>
              </a:rPr>
              <a:t>教材分析、学生分析</a:t>
            </a:r>
          </a:p>
        </p:txBody>
      </p:sp>
      <p:sp>
        <p:nvSpPr>
          <p:cNvPr id="35" name="等腰三角形 34">
            <a:extLst>
              <a:ext uri="{FF2B5EF4-FFF2-40B4-BE49-F238E27FC236}">
                <a16:creationId xmlns:a16="http://schemas.microsoft.com/office/drawing/2014/main" id="{51F640A8-9AC8-4CAC-881E-A28966C7466E}"/>
              </a:ext>
            </a:extLst>
          </p:cNvPr>
          <p:cNvSpPr/>
          <p:nvPr/>
        </p:nvSpPr>
        <p:spPr>
          <a:xfrm>
            <a:off x="10446313" y="2598720"/>
            <a:ext cx="996207" cy="427380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等腰三角形 35">
            <a:extLst>
              <a:ext uri="{FF2B5EF4-FFF2-40B4-BE49-F238E27FC236}">
                <a16:creationId xmlns:a16="http://schemas.microsoft.com/office/drawing/2014/main" id="{EEA92CAF-329A-4BC7-BA49-B9661693BEE4}"/>
              </a:ext>
            </a:extLst>
          </p:cNvPr>
          <p:cNvSpPr/>
          <p:nvPr/>
        </p:nvSpPr>
        <p:spPr>
          <a:xfrm>
            <a:off x="-84121" y="3051727"/>
            <a:ext cx="996207" cy="3906227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等腰三角形 36">
            <a:extLst>
              <a:ext uri="{FF2B5EF4-FFF2-40B4-BE49-F238E27FC236}">
                <a16:creationId xmlns:a16="http://schemas.microsoft.com/office/drawing/2014/main" id="{5D9314B8-5417-422F-9F0C-7671D9A71CD3}"/>
              </a:ext>
            </a:extLst>
          </p:cNvPr>
          <p:cNvSpPr/>
          <p:nvPr/>
        </p:nvSpPr>
        <p:spPr>
          <a:xfrm>
            <a:off x="580899" y="4170594"/>
            <a:ext cx="996207" cy="2687406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等腰三角形 37">
            <a:extLst>
              <a:ext uri="{FF2B5EF4-FFF2-40B4-BE49-F238E27FC236}">
                <a16:creationId xmlns:a16="http://schemas.microsoft.com/office/drawing/2014/main" id="{24C760D8-FF5F-4CE1-8967-84FB8C3AD50C}"/>
              </a:ext>
            </a:extLst>
          </p:cNvPr>
          <p:cNvSpPr/>
          <p:nvPr/>
        </p:nvSpPr>
        <p:spPr>
          <a:xfrm>
            <a:off x="10855714" y="1378992"/>
            <a:ext cx="1352086" cy="5493532"/>
          </a:xfrm>
          <a:prstGeom prst="triangle">
            <a:avLst>
              <a:gd name="adj" fmla="val 53417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占位符 7">
            <a:extLst>
              <a:ext uri="{FF2B5EF4-FFF2-40B4-BE49-F238E27FC236}">
                <a16:creationId xmlns:a16="http://schemas.microsoft.com/office/drawing/2014/main" id="{63F0588D-1C41-4252-A642-7F93B6288619}"/>
              </a:ext>
            </a:extLst>
          </p:cNvPr>
          <p:cNvSpPr txBox="1">
            <a:spLocks/>
          </p:cNvSpPr>
          <p:nvPr/>
        </p:nvSpPr>
        <p:spPr>
          <a:xfrm>
            <a:off x="7865212" y="3336222"/>
            <a:ext cx="2785802" cy="38081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书写教学过程步骤</a:t>
            </a:r>
          </a:p>
        </p:txBody>
      </p:sp>
      <p:sp>
        <p:nvSpPr>
          <p:cNvPr id="40" name="文本占位符 7">
            <a:extLst>
              <a:ext uri="{FF2B5EF4-FFF2-40B4-BE49-F238E27FC236}">
                <a16:creationId xmlns:a16="http://schemas.microsoft.com/office/drawing/2014/main" id="{CEDE8C2F-3BE1-4A29-96E6-09AA66941F97}"/>
              </a:ext>
            </a:extLst>
          </p:cNvPr>
          <p:cNvSpPr txBox="1">
            <a:spLocks/>
          </p:cNvSpPr>
          <p:nvPr/>
        </p:nvSpPr>
        <p:spPr>
          <a:xfrm>
            <a:off x="7865212" y="4551583"/>
            <a:ext cx="2785802" cy="38081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黑板板书设计，突出重点</a:t>
            </a:r>
          </a:p>
        </p:txBody>
      </p:sp>
      <p:sp>
        <p:nvSpPr>
          <p:cNvPr id="3" name="图形 7" descr="靶心 纯色填充">
            <a:extLst>
              <a:ext uri="{FF2B5EF4-FFF2-40B4-BE49-F238E27FC236}">
                <a16:creationId xmlns:a16="http://schemas.microsoft.com/office/drawing/2014/main" id="{E52DF615-3A47-4404-9F3B-A7573F783B04}"/>
              </a:ext>
            </a:extLst>
          </p:cNvPr>
          <p:cNvSpPr/>
          <p:nvPr/>
        </p:nvSpPr>
        <p:spPr>
          <a:xfrm>
            <a:off x="5006800" y="2126417"/>
            <a:ext cx="287437" cy="286875"/>
          </a:xfrm>
          <a:custGeom>
            <a:avLst/>
            <a:gdLst>
              <a:gd name="connsiteX0" fmla="*/ 236812 w 287437"/>
              <a:gd name="connsiteY0" fmla="*/ 50625 h 286875"/>
              <a:gd name="connsiteX1" fmla="*/ 231187 w 287437"/>
              <a:gd name="connsiteY1" fmla="*/ 0 h 286875"/>
              <a:gd name="connsiteX2" fmla="*/ 169312 w 287437"/>
              <a:gd name="connsiteY2" fmla="*/ 61875 h 286875"/>
              <a:gd name="connsiteX3" fmla="*/ 172687 w 287437"/>
              <a:gd name="connsiteY3" fmla="*/ 91125 h 286875"/>
              <a:gd name="connsiteX4" fmla="*/ 82687 w 287437"/>
              <a:gd name="connsiteY4" fmla="*/ 181125 h 286875"/>
              <a:gd name="connsiteX5" fmla="*/ 56250 w 287437"/>
              <a:gd name="connsiteY5" fmla="*/ 174375 h 286875"/>
              <a:gd name="connsiteX6" fmla="*/ 0 w 287437"/>
              <a:gd name="connsiteY6" fmla="*/ 230625 h 286875"/>
              <a:gd name="connsiteX7" fmla="*/ 56250 w 287437"/>
              <a:gd name="connsiteY7" fmla="*/ 286875 h 286875"/>
              <a:gd name="connsiteX8" fmla="*/ 112500 w 287437"/>
              <a:gd name="connsiteY8" fmla="*/ 230625 h 286875"/>
              <a:gd name="connsiteX9" fmla="*/ 106312 w 287437"/>
              <a:gd name="connsiteY9" fmla="*/ 204750 h 286875"/>
              <a:gd name="connsiteX10" fmla="*/ 196313 w 287437"/>
              <a:gd name="connsiteY10" fmla="*/ 114750 h 286875"/>
              <a:gd name="connsiteX11" fmla="*/ 225562 w 287437"/>
              <a:gd name="connsiteY11" fmla="*/ 118125 h 286875"/>
              <a:gd name="connsiteX12" fmla="*/ 287438 w 287437"/>
              <a:gd name="connsiteY12" fmla="*/ 56250 h 286875"/>
              <a:gd name="connsiteX13" fmla="*/ 236812 w 287437"/>
              <a:gd name="connsiteY13" fmla="*/ 50625 h 28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7437" h="286875">
                <a:moveTo>
                  <a:pt x="236812" y="50625"/>
                </a:moveTo>
                <a:lnTo>
                  <a:pt x="231187" y="0"/>
                </a:lnTo>
                <a:lnTo>
                  <a:pt x="169312" y="61875"/>
                </a:lnTo>
                <a:lnTo>
                  <a:pt x="172687" y="91125"/>
                </a:lnTo>
                <a:lnTo>
                  <a:pt x="82687" y="181125"/>
                </a:lnTo>
                <a:cubicBezTo>
                  <a:pt x="74812" y="177188"/>
                  <a:pt x="65812" y="174375"/>
                  <a:pt x="56250" y="174375"/>
                </a:cubicBezTo>
                <a:cubicBezTo>
                  <a:pt x="25313" y="174375"/>
                  <a:pt x="0" y="199688"/>
                  <a:pt x="0" y="230625"/>
                </a:cubicBezTo>
                <a:cubicBezTo>
                  <a:pt x="0" y="261563"/>
                  <a:pt x="25313" y="286875"/>
                  <a:pt x="56250" y="286875"/>
                </a:cubicBezTo>
                <a:cubicBezTo>
                  <a:pt x="87188" y="286875"/>
                  <a:pt x="112500" y="261563"/>
                  <a:pt x="112500" y="230625"/>
                </a:cubicBezTo>
                <a:cubicBezTo>
                  <a:pt x="112500" y="221063"/>
                  <a:pt x="110250" y="212625"/>
                  <a:pt x="106312" y="204750"/>
                </a:cubicBezTo>
                <a:lnTo>
                  <a:pt x="196313" y="114750"/>
                </a:lnTo>
                <a:lnTo>
                  <a:pt x="225562" y="118125"/>
                </a:lnTo>
                <a:lnTo>
                  <a:pt x="287438" y="56250"/>
                </a:lnTo>
                <a:lnTo>
                  <a:pt x="236812" y="50625"/>
                </a:ln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" name="图形 7" descr="靶心 纯色填充">
            <a:extLst>
              <a:ext uri="{FF2B5EF4-FFF2-40B4-BE49-F238E27FC236}">
                <a16:creationId xmlns:a16="http://schemas.microsoft.com/office/drawing/2014/main" id="{E52DF615-3A47-4404-9F3B-A7573F783B04}"/>
              </a:ext>
            </a:extLst>
          </p:cNvPr>
          <p:cNvSpPr/>
          <p:nvPr/>
        </p:nvSpPr>
        <p:spPr>
          <a:xfrm>
            <a:off x="4849862" y="2143292"/>
            <a:ext cx="427500" cy="427500"/>
          </a:xfrm>
          <a:custGeom>
            <a:avLst/>
            <a:gdLst>
              <a:gd name="connsiteX0" fmla="*/ 398250 w 427500"/>
              <a:gd name="connsiteY0" fmla="*/ 117000 h 427500"/>
              <a:gd name="connsiteX1" fmla="*/ 390938 w 427500"/>
              <a:gd name="connsiteY1" fmla="*/ 124875 h 427500"/>
              <a:gd name="connsiteX2" fmla="*/ 380250 w 427500"/>
              <a:gd name="connsiteY2" fmla="*/ 123750 h 427500"/>
              <a:gd name="connsiteX3" fmla="*/ 368438 w 427500"/>
              <a:gd name="connsiteY3" fmla="*/ 122063 h 427500"/>
              <a:gd name="connsiteX4" fmla="*/ 393750 w 427500"/>
              <a:gd name="connsiteY4" fmla="*/ 213750 h 427500"/>
              <a:gd name="connsiteX5" fmla="*/ 213750 w 427500"/>
              <a:gd name="connsiteY5" fmla="*/ 393750 h 427500"/>
              <a:gd name="connsiteX6" fmla="*/ 33750 w 427500"/>
              <a:gd name="connsiteY6" fmla="*/ 213750 h 427500"/>
              <a:gd name="connsiteX7" fmla="*/ 213750 w 427500"/>
              <a:gd name="connsiteY7" fmla="*/ 33750 h 427500"/>
              <a:gd name="connsiteX8" fmla="*/ 305438 w 427500"/>
              <a:gd name="connsiteY8" fmla="*/ 59063 h 427500"/>
              <a:gd name="connsiteX9" fmla="*/ 304313 w 427500"/>
              <a:gd name="connsiteY9" fmla="*/ 47813 h 427500"/>
              <a:gd name="connsiteX10" fmla="*/ 302625 w 427500"/>
              <a:gd name="connsiteY10" fmla="*/ 36563 h 427500"/>
              <a:gd name="connsiteX11" fmla="*/ 310500 w 427500"/>
              <a:gd name="connsiteY11" fmla="*/ 28688 h 427500"/>
              <a:gd name="connsiteX12" fmla="*/ 314438 w 427500"/>
              <a:gd name="connsiteY12" fmla="*/ 24750 h 427500"/>
              <a:gd name="connsiteX13" fmla="*/ 213750 w 427500"/>
              <a:gd name="connsiteY13" fmla="*/ 0 h 427500"/>
              <a:gd name="connsiteX14" fmla="*/ 0 w 427500"/>
              <a:gd name="connsiteY14" fmla="*/ 213750 h 427500"/>
              <a:gd name="connsiteX15" fmla="*/ 213750 w 427500"/>
              <a:gd name="connsiteY15" fmla="*/ 427500 h 427500"/>
              <a:gd name="connsiteX16" fmla="*/ 427500 w 427500"/>
              <a:gd name="connsiteY16" fmla="*/ 213750 h 427500"/>
              <a:gd name="connsiteX17" fmla="*/ 402188 w 427500"/>
              <a:gd name="connsiteY17" fmla="*/ 113625 h 427500"/>
              <a:gd name="connsiteX18" fmla="*/ 398250 w 427500"/>
              <a:gd name="connsiteY18" fmla="*/ 117000 h 42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7500" h="427500">
                <a:moveTo>
                  <a:pt x="398250" y="117000"/>
                </a:moveTo>
                <a:lnTo>
                  <a:pt x="390938" y="124875"/>
                </a:lnTo>
                <a:lnTo>
                  <a:pt x="380250" y="123750"/>
                </a:lnTo>
                <a:lnTo>
                  <a:pt x="368438" y="122063"/>
                </a:lnTo>
                <a:cubicBezTo>
                  <a:pt x="384188" y="149063"/>
                  <a:pt x="393750" y="180000"/>
                  <a:pt x="393750" y="213750"/>
                </a:cubicBezTo>
                <a:cubicBezTo>
                  <a:pt x="393750" y="312750"/>
                  <a:pt x="312750" y="393750"/>
                  <a:pt x="213750" y="393750"/>
                </a:cubicBezTo>
                <a:cubicBezTo>
                  <a:pt x="114750" y="393750"/>
                  <a:pt x="33750" y="312750"/>
                  <a:pt x="33750" y="213750"/>
                </a:cubicBezTo>
                <a:cubicBezTo>
                  <a:pt x="33750" y="114750"/>
                  <a:pt x="114750" y="33750"/>
                  <a:pt x="213750" y="33750"/>
                </a:cubicBezTo>
                <a:cubicBezTo>
                  <a:pt x="246938" y="33750"/>
                  <a:pt x="278438" y="42750"/>
                  <a:pt x="305438" y="59063"/>
                </a:cubicBezTo>
                <a:lnTo>
                  <a:pt x="304313" y="47813"/>
                </a:lnTo>
                <a:lnTo>
                  <a:pt x="302625" y="36563"/>
                </a:lnTo>
                <a:lnTo>
                  <a:pt x="310500" y="28688"/>
                </a:lnTo>
                <a:lnTo>
                  <a:pt x="314438" y="24750"/>
                </a:lnTo>
                <a:cubicBezTo>
                  <a:pt x="284063" y="9000"/>
                  <a:pt x="250313" y="0"/>
                  <a:pt x="213750" y="0"/>
                </a:cubicBezTo>
                <a:cubicBezTo>
                  <a:pt x="95625" y="0"/>
                  <a:pt x="0" y="95625"/>
                  <a:pt x="0" y="213750"/>
                </a:cubicBezTo>
                <a:cubicBezTo>
                  <a:pt x="0" y="331875"/>
                  <a:pt x="95625" y="427500"/>
                  <a:pt x="213750" y="427500"/>
                </a:cubicBezTo>
                <a:cubicBezTo>
                  <a:pt x="331875" y="427500"/>
                  <a:pt x="427500" y="331875"/>
                  <a:pt x="427500" y="213750"/>
                </a:cubicBezTo>
                <a:cubicBezTo>
                  <a:pt x="427500" y="177188"/>
                  <a:pt x="418500" y="143438"/>
                  <a:pt x="402188" y="113625"/>
                </a:cubicBezTo>
                <a:lnTo>
                  <a:pt x="398250" y="117000"/>
                </a:ln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" name="图形 7" descr="靶心 纯色填充">
            <a:extLst>
              <a:ext uri="{FF2B5EF4-FFF2-40B4-BE49-F238E27FC236}">
                <a16:creationId xmlns:a16="http://schemas.microsoft.com/office/drawing/2014/main" id="{E52DF615-3A47-4404-9F3B-A7573F783B04}"/>
              </a:ext>
            </a:extLst>
          </p:cNvPr>
          <p:cNvSpPr/>
          <p:nvPr/>
        </p:nvSpPr>
        <p:spPr>
          <a:xfrm>
            <a:off x="4928612" y="2222042"/>
            <a:ext cx="270000" cy="270000"/>
          </a:xfrm>
          <a:custGeom>
            <a:avLst/>
            <a:gdLst>
              <a:gd name="connsiteX0" fmla="*/ 228938 w 270000"/>
              <a:gd name="connsiteY0" fmla="*/ 96750 h 270000"/>
              <a:gd name="connsiteX1" fmla="*/ 236250 w 270000"/>
              <a:gd name="connsiteY1" fmla="*/ 135000 h 270000"/>
              <a:gd name="connsiteX2" fmla="*/ 135000 w 270000"/>
              <a:gd name="connsiteY2" fmla="*/ 236250 h 270000"/>
              <a:gd name="connsiteX3" fmla="*/ 33750 w 270000"/>
              <a:gd name="connsiteY3" fmla="*/ 135000 h 270000"/>
              <a:gd name="connsiteX4" fmla="*/ 135000 w 270000"/>
              <a:gd name="connsiteY4" fmla="*/ 33750 h 270000"/>
              <a:gd name="connsiteX5" fmla="*/ 173250 w 270000"/>
              <a:gd name="connsiteY5" fmla="*/ 41062 h 270000"/>
              <a:gd name="connsiteX6" fmla="*/ 198563 w 270000"/>
              <a:gd name="connsiteY6" fmla="*/ 15750 h 270000"/>
              <a:gd name="connsiteX7" fmla="*/ 135000 w 270000"/>
              <a:gd name="connsiteY7" fmla="*/ 0 h 270000"/>
              <a:gd name="connsiteX8" fmla="*/ 0 w 270000"/>
              <a:gd name="connsiteY8" fmla="*/ 135000 h 270000"/>
              <a:gd name="connsiteX9" fmla="*/ 135000 w 270000"/>
              <a:gd name="connsiteY9" fmla="*/ 270000 h 270000"/>
              <a:gd name="connsiteX10" fmla="*/ 270000 w 270000"/>
              <a:gd name="connsiteY10" fmla="*/ 135000 h 270000"/>
              <a:gd name="connsiteX11" fmla="*/ 254250 w 270000"/>
              <a:gd name="connsiteY11" fmla="*/ 71438 h 270000"/>
              <a:gd name="connsiteX12" fmla="*/ 228938 w 270000"/>
              <a:gd name="connsiteY12" fmla="*/ 96750 h 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0000" h="270000">
                <a:moveTo>
                  <a:pt x="228938" y="96750"/>
                </a:moveTo>
                <a:cubicBezTo>
                  <a:pt x="234000" y="108562"/>
                  <a:pt x="236250" y="121500"/>
                  <a:pt x="236250" y="135000"/>
                </a:cubicBezTo>
                <a:cubicBezTo>
                  <a:pt x="236250" y="190688"/>
                  <a:pt x="190688" y="236250"/>
                  <a:pt x="135000" y="236250"/>
                </a:cubicBezTo>
                <a:cubicBezTo>
                  <a:pt x="79312" y="236250"/>
                  <a:pt x="33750" y="190688"/>
                  <a:pt x="33750" y="135000"/>
                </a:cubicBezTo>
                <a:cubicBezTo>
                  <a:pt x="33750" y="79312"/>
                  <a:pt x="79312" y="33750"/>
                  <a:pt x="135000" y="33750"/>
                </a:cubicBezTo>
                <a:cubicBezTo>
                  <a:pt x="148500" y="33750"/>
                  <a:pt x="161438" y="36563"/>
                  <a:pt x="173250" y="41062"/>
                </a:cubicBezTo>
                <a:lnTo>
                  <a:pt x="198563" y="15750"/>
                </a:lnTo>
                <a:cubicBezTo>
                  <a:pt x="179438" y="5625"/>
                  <a:pt x="158062" y="0"/>
                  <a:pt x="135000" y="0"/>
                </a:cubicBezTo>
                <a:cubicBezTo>
                  <a:pt x="60750" y="0"/>
                  <a:pt x="0" y="60750"/>
                  <a:pt x="0" y="135000"/>
                </a:cubicBezTo>
                <a:cubicBezTo>
                  <a:pt x="0" y="209250"/>
                  <a:pt x="60750" y="270000"/>
                  <a:pt x="135000" y="270000"/>
                </a:cubicBezTo>
                <a:cubicBezTo>
                  <a:pt x="209250" y="270000"/>
                  <a:pt x="270000" y="209250"/>
                  <a:pt x="270000" y="135000"/>
                </a:cubicBezTo>
                <a:cubicBezTo>
                  <a:pt x="270000" y="111938"/>
                  <a:pt x="264375" y="90562"/>
                  <a:pt x="254250" y="71438"/>
                </a:cubicBezTo>
                <a:lnTo>
                  <a:pt x="228938" y="96750"/>
                </a:ln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" name="图形 18" descr="孩子 纯色填充">
            <a:extLst>
              <a:ext uri="{FF2B5EF4-FFF2-40B4-BE49-F238E27FC236}">
                <a16:creationId xmlns:a16="http://schemas.microsoft.com/office/drawing/2014/main" id="{DFF61F87-0889-4F41-91AD-3E263DF4806A}"/>
              </a:ext>
            </a:extLst>
          </p:cNvPr>
          <p:cNvSpPr/>
          <p:nvPr/>
        </p:nvSpPr>
        <p:spPr>
          <a:xfrm>
            <a:off x="5203335" y="3325959"/>
            <a:ext cx="67500" cy="67500"/>
          </a:xfrm>
          <a:custGeom>
            <a:avLst/>
            <a:gdLst>
              <a:gd name="connsiteX0" fmla="*/ 67500 w 67500"/>
              <a:gd name="connsiteY0" fmla="*/ 33750 h 67500"/>
              <a:gd name="connsiteX1" fmla="*/ 33750 w 67500"/>
              <a:gd name="connsiteY1" fmla="*/ 67500 h 67500"/>
              <a:gd name="connsiteX2" fmla="*/ 0 w 67500"/>
              <a:gd name="connsiteY2" fmla="*/ 33750 h 67500"/>
              <a:gd name="connsiteX3" fmla="*/ 33750 w 67500"/>
              <a:gd name="connsiteY3" fmla="*/ 0 h 67500"/>
              <a:gd name="connsiteX4" fmla="*/ 67500 w 67500"/>
              <a:gd name="connsiteY4" fmla="*/ 33750 h 6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00" h="67500">
                <a:moveTo>
                  <a:pt x="67500" y="33750"/>
                </a:moveTo>
                <a:cubicBezTo>
                  <a:pt x="67500" y="52390"/>
                  <a:pt x="52390" y="67500"/>
                  <a:pt x="33750" y="67500"/>
                </a:cubicBezTo>
                <a:cubicBezTo>
                  <a:pt x="15110" y="67500"/>
                  <a:pt x="0" y="52390"/>
                  <a:pt x="0" y="33750"/>
                </a:cubicBezTo>
                <a:cubicBezTo>
                  <a:pt x="0" y="15110"/>
                  <a:pt x="15110" y="0"/>
                  <a:pt x="33750" y="0"/>
                </a:cubicBezTo>
                <a:cubicBezTo>
                  <a:pt x="52390" y="0"/>
                  <a:pt x="67500" y="15110"/>
                  <a:pt x="67500" y="33750"/>
                </a:cubicBez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图形 18" descr="孩子 纯色填充">
            <a:extLst>
              <a:ext uri="{FF2B5EF4-FFF2-40B4-BE49-F238E27FC236}">
                <a16:creationId xmlns:a16="http://schemas.microsoft.com/office/drawing/2014/main" id="{DFF61F87-0889-4F41-91AD-3E263DF4806A}"/>
              </a:ext>
            </a:extLst>
          </p:cNvPr>
          <p:cNvSpPr/>
          <p:nvPr/>
        </p:nvSpPr>
        <p:spPr>
          <a:xfrm>
            <a:off x="4830197" y="3404709"/>
            <a:ext cx="477414" cy="196875"/>
          </a:xfrm>
          <a:custGeom>
            <a:avLst/>
            <a:gdLst>
              <a:gd name="connsiteX0" fmla="*/ 476638 w 477414"/>
              <a:gd name="connsiteY0" fmla="*/ 90562 h 196875"/>
              <a:gd name="connsiteX1" fmla="*/ 459763 w 477414"/>
              <a:gd name="connsiteY1" fmla="*/ 39375 h 196875"/>
              <a:gd name="connsiteX2" fmla="*/ 454138 w 477414"/>
              <a:gd name="connsiteY2" fmla="*/ 23062 h 196875"/>
              <a:gd name="connsiteX3" fmla="*/ 451888 w 477414"/>
              <a:gd name="connsiteY3" fmla="*/ 18562 h 196875"/>
              <a:gd name="connsiteX4" fmla="*/ 417575 w 477414"/>
              <a:gd name="connsiteY4" fmla="*/ 562 h 196875"/>
              <a:gd name="connsiteX5" fmla="*/ 406888 w 477414"/>
              <a:gd name="connsiteY5" fmla="*/ 0 h 196875"/>
              <a:gd name="connsiteX6" fmla="*/ 397325 w 477414"/>
              <a:gd name="connsiteY6" fmla="*/ 562 h 196875"/>
              <a:gd name="connsiteX7" fmla="*/ 363013 w 477414"/>
              <a:gd name="connsiteY7" fmla="*/ 18562 h 196875"/>
              <a:gd name="connsiteX8" fmla="*/ 360763 w 477414"/>
              <a:gd name="connsiteY8" fmla="*/ 23062 h 196875"/>
              <a:gd name="connsiteX9" fmla="*/ 355138 w 477414"/>
              <a:gd name="connsiteY9" fmla="*/ 39375 h 196875"/>
              <a:gd name="connsiteX10" fmla="*/ 351200 w 477414"/>
              <a:gd name="connsiteY10" fmla="*/ 51187 h 196875"/>
              <a:gd name="connsiteX11" fmla="*/ 346700 w 477414"/>
              <a:gd name="connsiteY11" fmla="*/ 39375 h 196875"/>
              <a:gd name="connsiteX12" fmla="*/ 341075 w 477414"/>
              <a:gd name="connsiteY12" fmla="*/ 23062 h 196875"/>
              <a:gd name="connsiteX13" fmla="*/ 338825 w 477414"/>
              <a:gd name="connsiteY13" fmla="*/ 18562 h 196875"/>
              <a:gd name="connsiteX14" fmla="*/ 304513 w 477414"/>
              <a:gd name="connsiteY14" fmla="*/ 562 h 196875"/>
              <a:gd name="connsiteX15" fmla="*/ 294388 w 477414"/>
              <a:gd name="connsiteY15" fmla="*/ 0 h 196875"/>
              <a:gd name="connsiteX16" fmla="*/ 284825 w 477414"/>
              <a:gd name="connsiteY16" fmla="*/ 562 h 196875"/>
              <a:gd name="connsiteX17" fmla="*/ 250513 w 477414"/>
              <a:gd name="connsiteY17" fmla="*/ 18562 h 196875"/>
              <a:gd name="connsiteX18" fmla="*/ 248263 w 477414"/>
              <a:gd name="connsiteY18" fmla="*/ 23062 h 196875"/>
              <a:gd name="connsiteX19" fmla="*/ 242638 w 477414"/>
              <a:gd name="connsiteY19" fmla="*/ 39375 h 196875"/>
              <a:gd name="connsiteX20" fmla="*/ 238700 w 477414"/>
              <a:gd name="connsiteY20" fmla="*/ 51187 h 196875"/>
              <a:gd name="connsiteX21" fmla="*/ 234200 w 477414"/>
              <a:gd name="connsiteY21" fmla="*/ 39375 h 196875"/>
              <a:gd name="connsiteX22" fmla="*/ 228575 w 477414"/>
              <a:gd name="connsiteY22" fmla="*/ 23062 h 196875"/>
              <a:gd name="connsiteX23" fmla="*/ 226325 w 477414"/>
              <a:gd name="connsiteY23" fmla="*/ 18562 h 196875"/>
              <a:gd name="connsiteX24" fmla="*/ 192013 w 477414"/>
              <a:gd name="connsiteY24" fmla="*/ 562 h 196875"/>
              <a:gd name="connsiteX25" fmla="*/ 181888 w 477414"/>
              <a:gd name="connsiteY25" fmla="*/ 0 h 196875"/>
              <a:gd name="connsiteX26" fmla="*/ 172325 w 477414"/>
              <a:gd name="connsiteY26" fmla="*/ 562 h 196875"/>
              <a:gd name="connsiteX27" fmla="*/ 138013 w 477414"/>
              <a:gd name="connsiteY27" fmla="*/ 18562 h 196875"/>
              <a:gd name="connsiteX28" fmla="*/ 135763 w 477414"/>
              <a:gd name="connsiteY28" fmla="*/ 23062 h 196875"/>
              <a:gd name="connsiteX29" fmla="*/ 130138 w 477414"/>
              <a:gd name="connsiteY29" fmla="*/ 39375 h 196875"/>
              <a:gd name="connsiteX30" fmla="*/ 126200 w 477414"/>
              <a:gd name="connsiteY30" fmla="*/ 51187 h 196875"/>
              <a:gd name="connsiteX31" fmla="*/ 121700 w 477414"/>
              <a:gd name="connsiteY31" fmla="*/ 39375 h 196875"/>
              <a:gd name="connsiteX32" fmla="*/ 116075 w 477414"/>
              <a:gd name="connsiteY32" fmla="*/ 23062 h 196875"/>
              <a:gd name="connsiteX33" fmla="*/ 113825 w 477414"/>
              <a:gd name="connsiteY33" fmla="*/ 18562 h 196875"/>
              <a:gd name="connsiteX34" fmla="*/ 79513 w 477414"/>
              <a:gd name="connsiteY34" fmla="*/ 562 h 196875"/>
              <a:gd name="connsiteX35" fmla="*/ 69388 w 477414"/>
              <a:gd name="connsiteY35" fmla="*/ 0 h 196875"/>
              <a:gd name="connsiteX36" fmla="*/ 59825 w 477414"/>
              <a:gd name="connsiteY36" fmla="*/ 562 h 196875"/>
              <a:gd name="connsiteX37" fmla="*/ 25513 w 477414"/>
              <a:gd name="connsiteY37" fmla="*/ 18562 h 196875"/>
              <a:gd name="connsiteX38" fmla="*/ 23263 w 477414"/>
              <a:gd name="connsiteY38" fmla="*/ 23062 h 196875"/>
              <a:gd name="connsiteX39" fmla="*/ 17638 w 477414"/>
              <a:gd name="connsiteY39" fmla="*/ 39375 h 196875"/>
              <a:gd name="connsiteX40" fmla="*/ 763 w 477414"/>
              <a:gd name="connsiteY40" fmla="*/ 90562 h 196875"/>
              <a:gd name="connsiteX41" fmla="*/ 8075 w 477414"/>
              <a:gd name="connsiteY41" fmla="*/ 108562 h 196875"/>
              <a:gd name="connsiteX42" fmla="*/ 14263 w 477414"/>
              <a:gd name="connsiteY42" fmla="*/ 109688 h 196875"/>
              <a:gd name="connsiteX43" fmla="*/ 27763 w 477414"/>
              <a:gd name="connsiteY43" fmla="*/ 100125 h 196875"/>
              <a:gd name="connsiteX44" fmla="*/ 36763 w 477414"/>
              <a:gd name="connsiteY44" fmla="*/ 72563 h 196875"/>
              <a:gd name="connsiteX45" fmla="*/ 36763 w 477414"/>
              <a:gd name="connsiteY45" fmla="*/ 100688 h 196875"/>
              <a:gd name="connsiteX46" fmla="*/ 19888 w 477414"/>
              <a:gd name="connsiteY46" fmla="*/ 145688 h 196875"/>
              <a:gd name="connsiteX47" fmla="*/ 36763 w 477414"/>
              <a:gd name="connsiteY47" fmla="*/ 145688 h 196875"/>
              <a:gd name="connsiteX48" fmla="*/ 36763 w 477414"/>
              <a:gd name="connsiteY48" fmla="*/ 196313 h 196875"/>
              <a:gd name="connsiteX49" fmla="*/ 64888 w 477414"/>
              <a:gd name="connsiteY49" fmla="*/ 196313 h 196875"/>
              <a:gd name="connsiteX50" fmla="*/ 64888 w 477414"/>
              <a:gd name="connsiteY50" fmla="*/ 145688 h 196875"/>
              <a:gd name="connsiteX51" fmla="*/ 76138 w 477414"/>
              <a:gd name="connsiteY51" fmla="*/ 145688 h 196875"/>
              <a:gd name="connsiteX52" fmla="*/ 76138 w 477414"/>
              <a:gd name="connsiteY52" fmla="*/ 196313 h 196875"/>
              <a:gd name="connsiteX53" fmla="*/ 104263 w 477414"/>
              <a:gd name="connsiteY53" fmla="*/ 196313 h 196875"/>
              <a:gd name="connsiteX54" fmla="*/ 104263 w 477414"/>
              <a:gd name="connsiteY54" fmla="*/ 145688 h 196875"/>
              <a:gd name="connsiteX55" fmla="*/ 121138 w 477414"/>
              <a:gd name="connsiteY55" fmla="*/ 145688 h 196875"/>
              <a:gd name="connsiteX56" fmla="*/ 104263 w 477414"/>
              <a:gd name="connsiteY56" fmla="*/ 99563 h 196875"/>
              <a:gd name="connsiteX57" fmla="*/ 104263 w 477414"/>
              <a:gd name="connsiteY57" fmla="*/ 72000 h 196875"/>
              <a:gd name="connsiteX58" fmla="*/ 113263 w 477414"/>
              <a:gd name="connsiteY58" fmla="*/ 99563 h 196875"/>
              <a:gd name="connsiteX59" fmla="*/ 126763 w 477414"/>
              <a:gd name="connsiteY59" fmla="*/ 109125 h 196875"/>
              <a:gd name="connsiteX60" fmla="*/ 126763 w 477414"/>
              <a:gd name="connsiteY60" fmla="*/ 109125 h 196875"/>
              <a:gd name="connsiteX61" fmla="*/ 126763 w 477414"/>
              <a:gd name="connsiteY61" fmla="*/ 109125 h 196875"/>
              <a:gd name="connsiteX62" fmla="*/ 126763 w 477414"/>
              <a:gd name="connsiteY62" fmla="*/ 109125 h 196875"/>
              <a:gd name="connsiteX63" fmla="*/ 126763 w 477414"/>
              <a:gd name="connsiteY63" fmla="*/ 109125 h 196875"/>
              <a:gd name="connsiteX64" fmla="*/ 140263 w 477414"/>
              <a:gd name="connsiteY64" fmla="*/ 99563 h 196875"/>
              <a:gd name="connsiteX65" fmla="*/ 149263 w 477414"/>
              <a:gd name="connsiteY65" fmla="*/ 72000 h 196875"/>
              <a:gd name="connsiteX66" fmla="*/ 149263 w 477414"/>
              <a:gd name="connsiteY66" fmla="*/ 196875 h 196875"/>
              <a:gd name="connsiteX67" fmla="*/ 177388 w 477414"/>
              <a:gd name="connsiteY67" fmla="*/ 196875 h 196875"/>
              <a:gd name="connsiteX68" fmla="*/ 177388 w 477414"/>
              <a:gd name="connsiteY68" fmla="*/ 112500 h 196875"/>
              <a:gd name="connsiteX69" fmla="*/ 188638 w 477414"/>
              <a:gd name="connsiteY69" fmla="*/ 112500 h 196875"/>
              <a:gd name="connsiteX70" fmla="*/ 188638 w 477414"/>
              <a:gd name="connsiteY70" fmla="*/ 196875 h 196875"/>
              <a:gd name="connsiteX71" fmla="*/ 216763 w 477414"/>
              <a:gd name="connsiteY71" fmla="*/ 196875 h 196875"/>
              <a:gd name="connsiteX72" fmla="*/ 216763 w 477414"/>
              <a:gd name="connsiteY72" fmla="*/ 72563 h 196875"/>
              <a:gd name="connsiteX73" fmla="*/ 225763 w 477414"/>
              <a:gd name="connsiteY73" fmla="*/ 100125 h 196875"/>
              <a:gd name="connsiteX74" fmla="*/ 239263 w 477414"/>
              <a:gd name="connsiteY74" fmla="*/ 109688 h 196875"/>
              <a:gd name="connsiteX75" fmla="*/ 239263 w 477414"/>
              <a:gd name="connsiteY75" fmla="*/ 109688 h 196875"/>
              <a:gd name="connsiteX76" fmla="*/ 239263 w 477414"/>
              <a:gd name="connsiteY76" fmla="*/ 109688 h 196875"/>
              <a:gd name="connsiteX77" fmla="*/ 252763 w 477414"/>
              <a:gd name="connsiteY77" fmla="*/ 100125 h 196875"/>
              <a:gd name="connsiteX78" fmla="*/ 261763 w 477414"/>
              <a:gd name="connsiteY78" fmla="*/ 72563 h 196875"/>
              <a:gd name="connsiteX79" fmla="*/ 261763 w 477414"/>
              <a:gd name="connsiteY79" fmla="*/ 100125 h 196875"/>
              <a:gd name="connsiteX80" fmla="*/ 244888 w 477414"/>
              <a:gd name="connsiteY80" fmla="*/ 146250 h 196875"/>
              <a:gd name="connsiteX81" fmla="*/ 261763 w 477414"/>
              <a:gd name="connsiteY81" fmla="*/ 146250 h 196875"/>
              <a:gd name="connsiteX82" fmla="*/ 261763 w 477414"/>
              <a:gd name="connsiteY82" fmla="*/ 196875 h 196875"/>
              <a:gd name="connsiteX83" fmla="*/ 289888 w 477414"/>
              <a:gd name="connsiteY83" fmla="*/ 196875 h 196875"/>
              <a:gd name="connsiteX84" fmla="*/ 289888 w 477414"/>
              <a:gd name="connsiteY84" fmla="*/ 146250 h 196875"/>
              <a:gd name="connsiteX85" fmla="*/ 301138 w 477414"/>
              <a:gd name="connsiteY85" fmla="*/ 146250 h 196875"/>
              <a:gd name="connsiteX86" fmla="*/ 301138 w 477414"/>
              <a:gd name="connsiteY86" fmla="*/ 196875 h 196875"/>
              <a:gd name="connsiteX87" fmla="*/ 329263 w 477414"/>
              <a:gd name="connsiteY87" fmla="*/ 196875 h 196875"/>
              <a:gd name="connsiteX88" fmla="*/ 329263 w 477414"/>
              <a:gd name="connsiteY88" fmla="*/ 146250 h 196875"/>
              <a:gd name="connsiteX89" fmla="*/ 346138 w 477414"/>
              <a:gd name="connsiteY89" fmla="*/ 146250 h 196875"/>
              <a:gd name="connsiteX90" fmla="*/ 329263 w 477414"/>
              <a:gd name="connsiteY90" fmla="*/ 101250 h 196875"/>
              <a:gd name="connsiteX91" fmla="*/ 329263 w 477414"/>
              <a:gd name="connsiteY91" fmla="*/ 73125 h 196875"/>
              <a:gd name="connsiteX92" fmla="*/ 338263 w 477414"/>
              <a:gd name="connsiteY92" fmla="*/ 100688 h 196875"/>
              <a:gd name="connsiteX93" fmla="*/ 351763 w 477414"/>
              <a:gd name="connsiteY93" fmla="*/ 110250 h 196875"/>
              <a:gd name="connsiteX94" fmla="*/ 351763 w 477414"/>
              <a:gd name="connsiteY94" fmla="*/ 110250 h 196875"/>
              <a:gd name="connsiteX95" fmla="*/ 351763 w 477414"/>
              <a:gd name="connsiteY95" fmla="*/ 110250 h 196875"/>
              <a:gd name="connsiteX96" fmla="*/ 351763 w 477414"/>
              <a:gd name="connsiteY96" fmla="*/ 110250 h 196875"/>
              <a:gd name="connsiteX97" fmla="*/ 351763 w 477414"/>
              <a:gd name="connsiteY97" fmla="*/ 110250 h 196875"/>
              <a:gd name="connsiteX98" fmla="*/ 365263 w 477414"/>
              <a:gd name="connsiteY98" fmla="*/ 100688 h 196875"/>
              <a:gd name="connsiteX99" fmla="*/ 374263 w 477414"/>
              <a:gd name="connsiteY99" fmla="*/ 73125 h 196875"/>
              <a:gd name="connsiteX100" fmla="*/ 374263 w 477414"/>
              <a:gd name="connsiteY100" fmla="*/ 196875 h 196875"/>
              <a:gd name="connsiteX101" fmla="*/ 402388 w 477414"/>
              <a:gd name="connsiteY101" fmla="*/ 196875 h 196875"/>
              <a:gd name="connsiteX102" fmla="*/ 402388 w 477414"/>
              <a:gd name="connsiteY102" fmla="*/ 112500 h 196875"/>
              <a:gd name="connsiteX103" fmla="*/ 413638 w 477414"/>
              <a:gd name="connsiteY103" fmla="*/ 112500 h 196875"/>
              <a:gd name="connsiteX104" fmla="*/ 413638 w 477414"/>
              <a:gd name="connsiteY104" fmla="*/ 196875 h 196875"/>
              <a:gd name="connsiteX105" fmla="*/ 441763 w 477414"/>
              <a:gd name="connsiteY105" fmla="*/ 196875 h 196875"/>
              <a:gd name="connsiteX106" fmla="*/ 441763 w 477414"/>
              <a:gd name="connsiteY106" fmla="*/ 72563 h 196875"/>
              <a:gd name="connsiteX107" fmla="*/ 450763 w 477414"/>
              <a:gd name="connsiteY107" fmla="*/ 100125 h 196875"/>
              <a:gd name="connsiteX108" fmla="*/ 464263 w 477414"/>
              <a:gd name="connsiteY108" fmla="*/ 109688 h 196875"/>
              <a:gd name="connsiteX109" fmla="*/ 470450 w 477414"/>
              <a:gd name="connsiteY109" fmla="*/ 108562 h 196875"/>
              <a:gd name="connsiteX110" fmla="*/ 476638 w 477414"/>
              <a:gd name="connsiteY110" fmla="*/ 90562 h 19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477414" h="196875">
                <a:moveTo>
                  <a:pt x="476638" y="90562"/>
                </a:moveTo>
                <a:lnTo>
                  <a:pt x="459763" y="39375"/>
                </a:lnTo>
                <a:lnTo>
                  <a:pt x="454138" y="23062"/>
                </a:lnTo>
                <a:cubicBezTo>
                  <a:pt x="453575" y="21375"/>
                  <a:pt x="453013" y="20250"/>
                  <a:pt x="451888" y="18562"/>
                </a:cubicBezTo>
                <a:cubicBezTo>
                  <a:pt x="442888" y="9000"/>
                  <a:pt x="431075" y="2813"/>
                  <a:pt x="417575" y="562"/>
                </a:cubicBezTo>
                <a:cubicBezTo>
                  <a:pt x="413638" y="0"/>
                  <a:pt x="410263" y="0"/>
                  <a:pt x="406888" y="0"/>
                </a:cubicBezTo>
                <a:cubicBezTo>
                  <a:pt x="403513" y="0"/>
                  <a:pt x="400138" y="0"/>
                  <a:pt x="397325" y="562"/>
                </a:cubicBezTo>
                <a:cubicBezTo>
                  <a:pt x="383825" y="2813"/>
                  <a:pt x="372013" y="9000"/>
                  <a:pt x="363013" y="18562"/>
                </a:cubicBezTo>
                <a:cubicBezTo>
                  <a:pt x="361888" y="19688"/>
                  <a:pt x="360763" y="21375"/>
                  <a:pt x="360763" y="23062"/>
                </a:cubicBezTo>
                <a:lnTo>
                  <a:pt x="355138" y="39375"/>
                </a:lnTo>
                <a:lnTo>
                  <a:pt x="351200" y="51187"/>
                </a:lnTo>
                <a:lnTo>
                  <a:pt x="346700" y="39375"/>
                </a:lnTo>
                <a:lnTo>
                  <a:pt x="341075" y="23062"/>
                </a:lnTo>
                <a:cubicBezTo>
                  <a:pt x="340513" y="21375"/>
                  <a:pt x="339950" y="20250"/>
                  <a:pt x="338825" y="18562"/>
                </a:cubicBezTo>
                <a:cubicBezTo>
                  <a:pt x="329825" y="9000"/>
                  <a:pt x="318013" y="2813"/>
                  <a:pt x="304513" y="562"/>
                </a:cubicBezTo>
                <a:cubicBezTo>
                  <a:pt x="301138" y="0"/>
                  <a:pt x="297763" y="0"/>
                  <a:pt x="294388" y="0"/>
                </a:cubicBezTo>
                <a:cubicBezTo>
                  <a:pt x="291013" y="0"/>
                  <a:pt x="287638" y="0"/>
                  <a:pt x="284825" y="562"/>
                </a:cubicBezTo>
                <a:cubicBezTo>
                  <a:pt x="271325" y="2813"/>
                  <a:pt x="259513" y="9000"/>
                  <a:pt x="250513" y="18562"/>
                </a:cubicBezTo>
                <a:cubicBezTo>
                  <a:pt x="249388" y="19688"/>
                  <a:pt x="248263" y="21375"/>
                  <a:pt x="248263" y="23062"/>
                </a:cubicBezTo>
                <a:lnTo>
                  <a:pt x="242638" y="39375"/>
                </a:lnTo>
                <a:lnTo>
                  <a:pt x="238700" y="51187"/>
                </a:lnTo>
                <a:lnTo>
                  <a:pt x="234200" y="39375"/>
                </a:lnTo>
                <a:lnTo>
                  <a:pt x="228575" y="23062"/>
                </a:lnTo>
                <a:cubicBezTo>
                  <a:pt x="228013" y="21375"/>
                  <a:pt x="227450" y="20250"/>
                  <a:pt x="226325" y="18562"/>
                </a:cubicBezTo>
                <a:cubicBezTo>
                  <a:pt x="217325" y="9000"/>
                  <a:pt x="205513" y="2813"/>
                  <a:pt x="192013" y="562"/>
                </a:cubicBezTo>
                <a:cubicBezTo>
                  <a:pt x="188638" y="0"/>
                  <a:pt x="185263" y="0"/>
                  <a:pt x="181888" y="0"/>
                </a:cubicBezTo>
                <a:cubicBezTo>
                  <a:pt x="178513" y="0"/>
                  <a:pt x="175138" y="0"/>
                  <a:pt x="172325" y="562"/>
                </a:cubicBezTo>
                <a:cubicBezTo>
                  <a:pt x="158825" y="2813"/>
                  <a:pt x="147013" y="9000"/>
                  <a:pt x="138013" y="18562"/>
                </a:cubicBezTo>
                <a:cubicBezTo>
                  <a:pt x="136888" y="19688"/>
                  <a:pt x="135763" y="21375"/>
                  <a:pt x="135763" y="23062"/>
                </a:cubicBezTo>
                <a:lnTo>
                  <a:pt x="130138" y="39375"/>
                </a:lnTo>
                <a:lnTo>
                  <a:pt x="126200" y="51187"/>
                </a:lnTo>
                <a:lnTo>
                  <a:pt x="121700" y="39375"/>
                </a:lnTo>
                <a:lnTo>
                  <a:pt x="116075" y="23062"/>
                </a:lnTo>
                <a:cubicBezTo>
                  <a:pt x="115513" y="21375"/>
                  <a:pt x="114950" y="20250"/>
                  <a:pt x="113825" y="18562"/>
                </a:cubicBezTo>
                <a:cubicBezTo>
                  <a:pt x="104825" y="9000"/>
                  <a:pt x="93013" y="2813"/>
                  <a:pt x="79513" y="562"/>
                </a:cubicBezTo>
                <a:cubicBezTo>
                  <a:pt x="75575" y="0"/>
                  <a:pt x="72763" y="0"/>
                  <a:pt x="69388" y="0"/>
                </a:cubicBezTo>
                <a:cubicBezTo>
                  <a:pt x="66013" y="0"/>
                  <a:pt x="62638" y="0"/>
                  <a:pt x="59825" y="562"/>
                </a:cubicBezTo>
                <a:cubicBezTo>
                  <a:pt x="46325" y="2813"/>
                  <a:pt x="34513" y="9000"/>
                  <a:pt x="25513" y="18562"/>
                </a:cubicBezTo>
                <a:cubicBezTo>
                  <a:pt x="24388" y="19688"/>
                  <a:pt x="23263" y="21375"/>
                  <a:pt x="23263" y="23062"/>
                </a:cubicBezTo>
                <a:lnTo>
                  <a:pt x="17638" y="39375"/>
                </a:lnTo>
                <a:lnTo>
                  <a:pt x="763" y="90562"/>
                </a:lnTo>
                <a:cubicBezTo>
                  <a:pt x="-1487" y="97312"/>
                  <a:pt x="1325" y="105188"/>
                  <a:pt x="8075" y="108562"/>
                </a:cubicBezTo>
                <a:cubicBezTo>
                  <a:pt x="10325" y="109688"/>
                  <a:pt x="12013" y="109688"/>
                  <a:pt x="14263" y="109688"/>
                </a:cubicBezTo>
                <a:cubicBezTo>
                  <a:pt x="19888" y="109688"/>
                  <a:pt x="25513" y="105750"/>
                  <a:pt x="27763" y="100125"/>
                </a:cubicBezTo>
                <a:lnTo>
                  <a:pt x="36763" y="72563"/>
                </a:lnTo>
                <a:lnTo>
                  <a:pt x="36763" y="100688"/>
                </a:lnTo>
                <a:lnTo>
                  <a:pt x="19888" y="145688"/>
                </a:lnTo>
                <a:lnTo>
                  <a:pt x="36763" y="145688"/>
                </a:lnTo>
                <a:lnTo>
                  <a:pt x="36763" y="196313"/>
                </a:lnTo>
                <a:lnTo>
                  <a:pt x="64888" y="196313"/>
                </a:lnTo>
                <a:lnTo>
                  <a:pt x="64888" y="145688"/>
                </a:lnTo>
                <a:lnTo>
                  <a:pt x="76138" y="145688"/>
                </a:lnTo>
                <a:lnTo>
                  <a:pt x="76138" y="196313"/>
                </a:lnTo>
                <a:lnTo>
                  <a:pt x="104263" y="196313"/>
                </a:lnTo>
                <a:lnTo>
                  <a:pt x="104263" y="145688"/>
                </a:lnTo>
                <a:lnTo>
                  <a:pt x="121138" y="145688"/>
                </a:lnTo>
                <a:lnTo>
                  <a:pt x="104263" y="99563"/>
                </a:lnTo>
                <a:lnTo>
                  <a:pt x="104263" y="72000"/>
                </a:lnTo>
                <a:lnTo>
                  <a:pt x="113263" y="99563"/>
                </a:lnTo>
                <a:cubicBezTo>
                  <a:pt x="114950" y="105188"/>
                  <a:pt x="120575" y="109125"/>
                  <a:pt x="126763" y="109125"/>
                </a:cubicBezTo>
                <a:cubicBezTo>
                  <a:pt x="126763" y="109125"/>
                  <a:pt x="126763" y="109125"/>
                  <a:pt x="126763" y="109125"/>
                </a:cubicBezTo>
                <a:cubicBezTo>
                  <a:pt x="126763" y="109125"/>
                  <a:pt x="126763" y="109125"/>
                  <a:pt x="126763" y="109125"/>
                </a:cubicBezTo>
                <a:lnTo>
                  <a:pt x="126763" y="109125"/>
                </a:lnTo>
                <a:lnTo>
                  <a:pt x="126763" y="109125"/>
                </a:lnTo>
                <a:cubicBezTo>
                  <a:pt x="132388" y="109125"/>
                  <a:pt x="138013" y="105188"/>
                  <a:pt x="140263" y="99563"/>
                </a:cubicBezTo>
                <a:lnTo>
                  <a:pt x="149263" y="72000"/>
                </a:lnTo>
                <a:lnTo>
                  <a:pt x="149263" y="196875"/>
                </a:lnTo>
                <a:lnTo>
                  <a:pt x="177388" y="196875"/>
                </a:lnTo>
                <a:lnTo>
                  <a:pt x="177388" y="112500"/>
                </a:lnTo>
                <a:lnTo>
                  <a:pt x="188638" y="112500"/>
                </a:lnTo>
                <a:lnTo>
                  <a:pt x="188638" y="196875"/>
                </a:lnTo>
                <a:lnTo>
                  <a:pt x="216763" y="196875"/>
                </a:lnTo>
                <a:lnTo>
                  <a:pt x="216763" y="72563"/>
                </a:lnTo>
                <a:lnTo>
                  <a:pt x="225763" y="100125"/>
                </a:lnTo>
                <a:cubicBezTo>
                  <a:pt x="228013" y="106313"/>
                  <a:pt x="233075" y="109688"/>
                  <a:pt x="239263" y="109688"/>
                </a:cubicBezTo>
                <a:lnTo>
                  <a:pt x="239263" y="109688"/>
                </a:lnTo>
                <a:cubicBezTo>
                  <a:pt x="239263" y="109688"/>
                  <a:pt x="239263" y="109688"/>
                  <a:pt x="239263" y="109688"/>
                </a:cubicBezTo>
                <a:cubicBezTo>
                  <a:pt x="244888" y="109688"/>
                  <a:pt x="250513" y="105750"/>
                  <a:pt x="252763" y="100125"/>
                </a:cubicBezTo>
                <a:lnTo>
                  <a:pt x="261763" y="72563"/>
                </a:lnTo>
                <a:lnTo>
                  <a:pt x="261763" y="100125"/>
                </a:lnTo>
                <a:lnTo>
                  <a:pt x="244888" y="146250"/>
                </a:lnTo>
                <a:lnTo>
                  <a:pt x="261763" y="146250"/>
                </a:lnTo>
                <a:lnTo>
                  <a:pt x="261763" y="196875"/>
                </a:lnTo>
                <a:lnTo>
                  <a:pt x="289888" y="196875"/>
                </a:lnTo>
                <a:lnTo>
                  <a:pt x="289888" y="146250"/>
                </a:lnTo>
                <a:lnTo>
                  <a:pt x="301138" y="146250"/>
                </a:lnTo>
                <a:lnTo>
                  <a:pt x="301138" y="196875"/>
                </a:lnTo>
                <a:lnTo>
                  <a:pt x="329263" y="196875"/>
                </a:lnTo>
                <a:lnTo>
                  <a:pt x="329263" y="146250"/>
                </a:lnTo>
                <a:lnTo>
                  <a:pt x="346138" y="146250"/>
                </a:lnTo>
                <a:lnTo>
                  <a:pt x="329263" y="101250"/>
                </a:lnTo>
                <a:lnTo>
                  <a:pt x="329263" y="73125"/>
                </a:lnTo>
                <a:lnTo>
                  <a:pt x="338263" y="100688"/>
                </a:lnTo>
                <a:cubicBezTo>
                  <a:pt x="339950" y="106313"/>
                  <a:pt x="345575" y="110250"/>
                  <a:pt x="351763" y="110250"/>
                </a:cubicBezTo>
                <a:cubicBezTo>
                  <a:pt x="351763" y="110250"/>
                  <a:pt x="351763" y="110250"/>
                  <a:pt x="351763" y="110250"/>
                </a:cubicBezTo>
                <a:cubicBezTo>
                  <a:pt x="351763" y="110250"/>
                  <a:pt x="351763" y="110250"/>
                  <a:pt x="351763" y="110250"/>
                </a:cubicBezTo>
                <a:cubicBezTo>
                  <a:pt x="351763" y="110250"/>
                  <a:pt x="351763" y="110250"/>
                  <a:pt x="351763" y="110250"/>
                </a:cubicBezTo>
                <a:cubicBezTo>
                  <a:pt x="351763" y="110250"/>
                  <a:pt x="351763" y="110250"/>
                  <a:pt x="351763" y="110250"/>
                </a:cubicBezTo>
                <a:cubicBezTo>
                  <a:pt x="357388" y="110250"/>
                  <a:pt x="363013" y="106313"/>
                  <a:pt x="365263" y="100688"/>
                </a:cubicBezTo>
                <a:lnTo>
                  <a:pt x="374263" y="73125"/>
                </a:lnTo>
                <a:lnTo>
                  <a:pt x="374263" y="196875"/>
                </a:lnTo>
                <a:lnTo>
                  <a:pt x="402388" y="196875"/>
                </a:lnTo>
                <a:lnTo>
                  <a:pt x="402388" y="112500"/>
                </a:lnTo>
                <a:lnTo>
                  <a:pt x="413638" y="112500"/>
                </a:lnTo>
                <a:lnTo>
                  <a:pt x="413638" y="196875"/>
                </a:lnTo>
                <a:lnTo>
                  <a:pt x="441763" y="196875"/>
                </a:lnTo>
                <a:lnTo>
                  <a:pt x="441763" y="72563"/>
                </a:lnTo>
                <a:lnTo>
                  <a:pt x="450763" y="100125"/>
                </a:lnTo>
                <a:cubicBezTo>
                  <a:pt x="452450" y="105750"/>
                  <a:pt x="458075" y="109688"/>
                  <a:pt x="464263" y="109688"/>
                </a:cubicBezTo>
                <a:cubicBezTo>
                  <a:pt x="466513" y="109688"/>
                  <a:pt x="468200" y="109125"/>
                  <a:pt x="470450" y="108562"/>
                </a:cubicBezTo>
                <a:cubicBezTo>
                  <a:pt x="476075" y="105188"/>
                  <a:pt x="478888" y="97312"/>
                  <a:pt x="476638" y="90562"/>
                </a:cubicBez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图形 18" descr="孩子 纯色填充">
            <a:extLst>
              <a:ext uri="{FF2B5EF4-FFF2-40B4-BE49-F238E27FC236}">
                <a16:creationId xmlns:a16="http://schemas.microsoft.com/office/drawing/2014/main" id="{DFF61F87-0889-4F41-91AD-3E263DF4806A}"/>
              </a:ext>
            </a:extLst>
          </p:cNvPr>
          <p:cNvSpPr/>
          <p:nvPr/>
        </p:nvSpPr>
        <p:spPr>
          <a:xfrm>
            <a:off x="4865835" y="3325959"/>
            <a:ext cx="67500" cy="67500"/>
          </a:xfrm>
          <a:custGeom>
            <a:avLst/>
            <a:gdLst>
              <a:gd name="connsiteX0" fmla="*/ 67500 w 67500"/>
              <a:gd name="connsiteY0" fmla="*/ 33750 h 67500"/>
              <a:gd name="connsiteX1" fmla="*/ 33750 w 67500"/>
              <a:gd name="connsiteY1" fmla="*/ 67500 h 67500"/>
              <a:gd name="connsiteX2" fmla="*/ 0 w 67500"/>
              <a:gd name="connsiteY2" fmla="*/ 33750 h 67500"/>
              <a:gd name="connsiteX3" fmla="*/ 33750 w 67500"/>
              <a:gd name="connsiteY3" fmla="*/ 0 h 67500"/>
              <a:gd name="connsiteX4" fmla="*/ 67500 w 67500"/>
              <a:gd name="connsiteY4" fmla="*/ 33750 h 6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00" h="67500">
                <a:moveTo>
                  <a:pt x="67500" y="33750"/>
                </a:moveTo>
                <a:cubicBezTo>
                  <a:pt x="67500" y="52390"/>
                  <a:pt x="52390" y="67500"/>
                  <a:pt x="33750" y="67500"/>
                </a:cubicBezTo>
                <a:cubicBezTo>
                  <a:pt x="15110" y="67500"/>
                  <a:pt x="0" y="52390"/>
                  <a:pt x="0" y="33750"/>
                </a:cubicBezTo>
                <a:cubicBezTo>
                  <a:pt x="0" y="15110"/>
                  <a:pt x="15110" y="0"/>
                  <a:pt x="33750" y="0"/>
                </a:cubicBezTo>
                <a:cubicBezTo>
                  <a:pt x="52390" y="0"/>
                  <a:pt x="67500" y="15110"/>
                  <a:pt x="67500" y="33750"/>
                </a:cubicBez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" name="图形 18" descr="孩子 纯色填充">
            <a:extLst>
              <a:ext uri="{FF2B5EF4-FFF2-40B4-BE49-F238E27FC236}">
                <a16:creationId xmlns:a16="http://schemas.microsoft.com/office/drawing/2014/main" id="{DFF61F87-0889-4F41-91AD-3E263DF4806A}"/>
              </a:ext>
            </a:extLst>
          </p:cNvPr>
          <p:cNvSpPr/>
          <p:nvPr/>
        </p:nvSpPr>
        <p:spPr>
          <a:xfrm>
            <a:off x="5090835" y="3325959"/>
            <a:ext cx="67500" cy="67500"/>
          </a:xfrm>
          <a:custGeom>
            <a:avLst/>
            <a:gdLst>
              <a:gd name="connsiteX0" fmla="*/ 67500 w 67500"/>
              <a:gd name="connsiteY0" fmla="*/ 33750 h 67500"/>
              <a:gd name="connsiteX1" fmla="*/ 33750 w 67500"/>
              <a:gd name="connsiteY1" fmla="*/ 67500 h 67500"/>
              <a:gd name="connsiteX2" fmla="*/ 0 w 67500"/>
              <a:gd name="connsiteY2" fmla="*/ 33750 h 67500"/>
              <a:gd name="connsiteX3" fmla="*/ 33750 w 67500"/>
              <a:gd name="connsiteY3" fmla="*/ 0 h 67500"/>
              <a:gd name="connsiteX4" fmla="*/ 67500 w 67500"/>
              <a:gd name="connsiteY4" fmla="*/ 33750 h 6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00" h="67500">
                <a:moveTo>
                  <a:pt x="67500" y="33750"/>
                </a:moveTo>
                <a:cubicBezTo>
                  <a:pt x="67500" y="52390"/>
                  <a:pt x="52390" y="67500"/>
                  <a:pt x="33750" y="67500"/>
                </a:cubicBezTo>
                <a:cubicBezTo>
                  <a:pt x="15110" y="67500"/>
                  <a:pt x="0" y="52390"/>
                  <a:pt x="0" y="33750"/>
                </a:cubicBezTo>
                <a:cubicBezTo>
                  <a:pt x="0" y="15110"/>
                  <a:pt x="15110" y="0"/>
                  <a:pt x="33750" y="0"/>
                </a:cubicBezTo>
                <a:cubicBezTo>
                  <a:pt x="52390" y="0"/>
                  <a:pt x="67500" y="15110"/>
                  <a:pt x="67500" y="33750"/>
                </a:cubicBez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图形 18" descr="孩子 纯色填充">
            <a:extLst>
              <a:ext uri="{FF2B5EF4-FFF2-40B4-BE49-F238E27FC236}">
                <a16:creationId xmlns:a16="http://schemas.microsoft.com/office/drawing/2014/main" id="{DFF61F87-0889-4F41-91AD-3E263DF4806A}"/>
              </a:ext>
            </a:extLst>
          </p:cNvPr>
          <p:cNvSpPr/>
          <p:nvPr/>
        </p:nvSpPr>
        <p:spPr>
          <a:xfrm>
            <a:off x="4978335" y="3325959"/>
            <a:ext cx="67500" cy="67500"/>
          </a:xfrm>
          <a:custGeom>
            <a:avLst/>
            <a:gdLst>
              <a:gd name="connsiteX0" fmla="*/ 67500 w 67500"/>
              <a:gd name="connsiteY0" fmla="*/ 33750 h 67500"/>
              <a:gd name="connsiteX1" fmla="*/ 33750 w 67500"/>
              <a:gd name="connsiteY1" fmla="*/ 67500 h 67500"/>
              <a:gd name="connsiteX2" fmla="*/ 0 w 67500"/>
              <a:gd name="connsiteY2" fmla="*/ 33750 h 67500"/>
              <a:gd name="connsiteX3" fmla="*/ 33750 w 67500"/>
              <a:gd name="connsiteY3" fmla="*/ 0 h 67500"/>
              <a:gd name="connsiteX4" fmla="*/ 67500 w 67500"/>
              <a:gd name="connsiteY4" fmla="*/ 33750 h 6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00" h="67500">
                <a:moveTo>
                  <a:pt x="67500" y="33750"/>
                </a:moveTo>
                <a:cubicBezTo>
                  <a:pt x="67500" y="52390"/>
                  <a:pt x="52390" y="67500"/>
                  <a:pt x="33750" y="67500"/>
                </a:cubicBezTo>
                <a:cubicBezTo>
                  <a:pt x="15110" y="67500"/>
                  <a:pt x="0" y="52390"/>
                  <a:pt x="0" y="33750"/>
                </a:cubicBezTo>
                <a:cubicBezTo>
                  <a:pt x="0" y="15110"/>
                  <a:pt x="15110" y="0"/>
                  <a:pt x="33750" y="0"/>
                </a:cubicBezTo>
                <a:cubicBezTo>
                  <a:pt x="52390" y="0"/>
                  <a:pt x="67500" y="15110"/>
                  <a:pt x="67500" y="33750"/>
                </a:cubicBez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28" name="图形 19" descr="女教授 纯色填充">
            <a:extLst>
              <a:ext uri="{FF2B5EF4-FFF2-40B4-BE49-F238E27FC236}">
                <a16:creationId xmlns:a16="http://schemas.microsoft.com/office/drawing/2014/main" id="{02A922C2-71EC-4AE2-A980-1CEAE5988933}"/>
              </a:ext>
            </a:extLst>
          </p:cNvPr>
          <p:cNvGrpSpPr/>
          <p:nvPr/>
        </p:nvGrpSpPr>
        <p:grpSpPr>
          <a:xfrm>
            <a:off x="4806086" y="4394856"/>
            <a:ext cx="449724" cy="474749"/>
            <a:chOff x="4806086" y="4394856"/>
            <a:chExt cx="449724" cy="474749"/>
          </a:xfrm>
          <a:solidFill>
            <a:schemeClr val="bg1"/>
          </a:solidFill>
        </p:grpSpPr>
        <p:sp>
          <p:nvSpPr>
            <p:cNvPr id="41" name="图形 19" descr="女教授 纯色填充">
              <a:extLst>
                <a:ext uri="{FF2B5EF4-FFF2-40B4-BE49-F238E27FC236}">
                  <a16:creationId xmlns:a16="http://schemas.microsoft.com/office/drawing/2014/main" id="{929FFA32-179F-4641-8232-64D269D6F7EE}"/>
                </a:ext>
              </a:extLst>
            </p:cNvPr>
            <p:cNvSpPr/>
            <p:nvPr/>
          </p:nvSpPr>
          <p:spPr>
            <a:xfrm>
              <a:off x="5049936" y="4706481"/>
              <a:ext cx="205874" cy="163125"/>
            </a:xfrm>
            <a:custGeom>
              <a:avLst/>
              <a:gdLst>
                <a:gd name="connsiteX0" fmla="*/ 0 w 205874"/>
                <a:gd name="connsiteY0" fmla="*/ 0 h 163125"/>
                <a:gd name="connsiteX1" fmla="*/ 0 w 205874"/>
                <a:gd name="connsiteY1" fmla="*/ 154125 h 163125"/>
                <a:gd name="connsiteX2" fmla="*/ 78750 w 205874"/>
                <a:gd name="connsiteY2" fmla="*/ 154125 h 163125"/>
                <a:gd name="connsiteX3" fmla="*/ 87750 w 205874"/>
                <a:gd name="connsiteY3" fmla="*/ 163125 h 163125"/>
                <a:gd name="connsiteX4" fmla="*/ 118125 w 205874"/>
                <a:gd name="connsiteY4" fmla="*/ 163125 h 163125"/>
                <a:gd name="connsiteX5" fmla="*/ 127125 w 205874"/>
                <a:gd name="connsiteY5" fmla="*/ 154125 h 163125"/>
                <a:gd name="connsiteX6" fmla="*/ 205875 w 205874"/>
                <a:gd name="connsiteY6" fmla="*/ 154125 h 163125"/>
                <a:gd name="connsiteX7" fmla="*/ 205875 w 205874"/>
                <a:gd name="connsiteY7" fmla="*/ 0 h 163125"/>
                <a:gd name="connsiteX8" fmla="*/ 0 w 205874"/>
                <a:gd name="connsiteY8" fmla="*/ 0 h 163125"/>
                <a:gd name="connsiteX9" fmla="*/ 96750 w 205874"/>
                <a:gd name="connsiteY9" fmla="*/ 136125 h 163125"/>
                <a:gd name="connsiteX10" fmla="*/ 18000 w 205874"/>
                <a:gd name="connsiteY10" fmla="*/ 136125 h 163125"/>
                <a:gd name="connsiteX11" fmla="*/ 18000 w 205874"/>
                <a:gd name="connsiteY11" fmla="*/ 18000 h 163125"/>
                <a:gd name="connsiteX12" fmla="*/ 96750 w 205874"/>
                <a:gd name="connsiteY12" fmla="*/ 18000 h 163125"/>
                <a:gd name="connsiteX13" fmla="*/ 96750 w 205874"/>
                <a:gd name="connsiteY13" fmla="*/ 136125 h 163125"/>
                <a:gd name="connsiteX14" fmla="*/ 187313 w 205874"/>
                <a:gd name="connsiteY14" fmla="*/ 136125 h 163125"/>
                <a:gd name="connsiteX15" fmla="*/ 108563 w 205874"/>
                <a:gd name="connsiteY15" fmla="*/ 136125 h 163125"/>
                <a:gd name="connsiteX16" fmla="*/ 108563 w 205874"/>
                <a:gd name="connsiteY16" fmla="*/ 18000 h 163125"/>
                <a:gd name="connsiteX17" fmla="*/ 187313 w 205874"/>
                <a:gd name="connsiteY17" fmla="*/ 18000 h 163125"/>
                <a:gd name="connsiteX18" fmla="*/ 187313 w 205874"/>
                <a:gd name="connsiteY18" fmla="*/ 136125 h 163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5874" h="163125">
                  <a:moveTo>
                    <a:pt x="0" y="0"/>
                  </a:moveTo>
                  <a:lnTo>
                    <a:pt x="0" y="154125"/>
                  </a:lnTo>
                  <a:lnTo>
                    <a:pt x="78750" y="154125"/>
                  </a:lnTo>
                  <a:cubicBezTo>
                    <a:pt x="78750" y="159188"/>
                    <a:pt x="82688" y="163125"/>
                    <a:pt x="87750" y="163125"/>
                  </a:cubicBezTo>
                  <a:lnTo>
                    <a:pt x="118125" y="163125"/>
                  </a:lnTo>
                  <a:cubicBezTo>
                    <a:pt x="123188" y="163125"/>
                    <a:pt x="127125" y="159188"/>
                    <a:pt x="127125" y="154125"/>
                  </a:cubicBezTo>
                  <a:lnTo>
                    <a:pt x="205875" y="154125"/>
                  </a:lnTo>
                  <a:lnTo>
                    <a:pt x="205875" y="0"/>
                  </a:lnTo>
                  <a:lnTo>
                    <a:pt x="0" y="0"/>
                  </a:lnTo>
                  <a:close/>
                  <a:moveTo>
                    <a:pt x="96750" y="136125"/>
                  </a:moveTo>
                  <a:lnTo>
                    <a:pt x="18000" y="136125"/>
                  </a:lnTo>
                  <a:lnTo>
                    <a:pt x="18000" y="18000"/>
                  </a:lnTo>
                  <a:lnTo>
                    <a:pt x="96750" y="18000"/>
                  </a:lnTo>
                  <a:lnTo>
                    <a:pt x="96750" y="136125"/>
                  </a:lnTo>
                  <a:close/>
                  <a:moveTo>
                    <a:pt x="187313" y="136125"/>
                  </a:moveTo>
                  <a:lnTo>
                    <a:pt x="108563" y="136125"/>
                  </a:lnTo>
                  <a:lnTo>
                    <a:pt x="108563" y="18000"/>
                  </a:lnTo>
                  <a:lnTo>
                    <a:pt x="187313" y="18000"/>
                  </a:lnTo>
                  <a:lnTo>
                    <a:pt x="187313" y="136125"/>
                  </a:lnTo>
                  <a:close/>
                </a:path>
              </a:pathLst>
            </a:custGeom>
            <a:solidFill>
              <a:schemeClr val="bg1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图形 19" descr="女教授 纯色填充">
              <a:extLst>
                <a:ext uri="{FF2B5EF4-FFF2-40B4-BE49-F238E27FC236}">
                  <a16:creationId xmlns:a16="http://schemas.microsoft.com/office/drawing/2014/main" id="{145CCA24-B454-4E30-9E95-74522F8236F2}"/>
                </a:ext>
              </a:extLst>
            </p:cNvPr>
            <p:cNvSpPr/>
            <p:nvPr/>
          </p:nvSpPr>
          <p:spPr>
            <a:xfrm>
              <a:off x="5177061" y="4754856"/>
              <a:ext cx="42187" cy="8999"/>
            </a:xfrm>
            <a:custGeom>
              <a:avLst/>
              <a:gdLst>
                <a:gd name="connsiteX0" fmla="*/ 0 w 42187"/>
                <a:gd name="connsiteY0" fmla="*/ 0 h 8999"/>
                <a:gd name="connsiteX1" fmla="*/ 42187 w 42187"/>
                <a:gd name="connsiteY1" fmla="*/ 0 h 8999"/>
                <a:gd name="connsiteX2" fmla="*/ 42187 w 42187"/>
                <a:gd name="connsiteY2" fmla="*/ 9000 h 8999"/>
                <a:gd name="connsiteX3" fmla="*/ 0 w 42187"/>
                <a:gd name="connsiteY3" fmla="*/ 9000 h 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87" h="8999">
                  <a:moveTo>
                    <a:pt x="0" y="0"/>
                  </a:moveTo>
                  <a:lnTo>
                    <a:pt x="42187" y="0"/>
                  </a:lnTo>
                  <a:lnTo>
                    <a:pt x="42187" y="9000"/>
                  </a:lnTo>
                  <a:lnTo>
                    <a:pt x="0" y="9000"/>
                  </a:lnTo>
                  <a:close/>
                </a:path>
              </a:pathLst>
            </a:custGeom>
            <a:solidFill>
              <a:schemeClr val="bg1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图形 19" descr="女教授 纯色填充">
              <a:extLst>
                <a:ext uri="{FF2B5EF4-FFF2-40B4-BE49-F238E27FC236}">
                  <a16:creationId xmlns:a16="http://schemas.microsoft.com/office/drawing/2014/main" id="{BD28B2AE-89DD-4251-A16A-655A12DA33F3}"/>
                </a:ext>
              </a:extLst>
            </p:cNvPr>
            <p:cNvSpPr/>
            <p:nvPr/>
          </p:nvSpPr>
          <p:spPr>
            <a:xfrm>
              <a:off x="5177061" y="4772856"/>
              <a:ext cx="42187" cy="8999"/>
            </a:xfrm>
            <a:custGeom>
              <a:avLst/>
              <a:gdLst>
                <a:gd name="connsiteX0" fmla="*/ 0 w 42187"/>
                <a:gd name="connsiteY0" fmla="*/ 0 h 8999"/>
                <a:gd name="connsiteX1" fmla="*/ 42187 w 42187"/>
                <a:gd name="connsiteY1" fmla="*/ 0 h 8999"/>
                <a:gd name="connsiteX2" fmla="*/ 42187 w 42187"/>
                <a:gd name="connsiteY2" fmla="*/ 9000 h 8999"/>
                <a:gd name="connsiteX3" fmla="*/ 0 w 42187"/>
                <a:gd name="connsiteY3" fmla="*/ 9000 h 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87" h="8999">
                  <a:moveTo>
                    <a:pt x="0" y="0"/>
                  </a:moveTo>
                  <a:lnTo>
                    <a:pt x="42187" y="0"/>
                  </a:lnTo>
                  <a:lnTo>
                    <a:pt x="42187" y="9000"/>
                  </a:lnTo>
                  <a:lnTo>
                    <a:pt x="0" y="9000"/>
                  </a:lnTo>
                  <a:close/>
                </a:path>
              </a:pathLst>
            </a:custGeom>
            <a:solidFill>
              <a:schemeClr val="bg1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图形 19" descr="女教授 纯色填充">
              <a:extLst>
                <a:ext uri="{FF2B5EF4-FFF2-40B4-BE49-F238E27FC236}">
                  <a16:creationId xmlns:a16="http://schemas.microsoft.com/office/drawing/2014/main" id="{1457B29C-F83D-4DCD-954A-D7FA8CD04D34}"/>
                </a:ext>
              </a:extLst>
            </p:cNvPr>
            <p:cNvSpPr/>
            <p:nvPr/>
          </p:nvSpPr>
          <p:spPr>
            <a:xfrm>
              <a:off x="5177061" y="4790856"/>
              <a:ext cx="29250" cy="8999"/>
            </a:xfrm>
            <a:custGeom>
              <a:avLst/>
              <a:gdLst>
                <a:gd name="connsiteX0" fmla="*/ 0 w 29250"/>
                <a:gd name="connsiteY0" fmla="*/ 0 h 8999"/>
                <a:gd name="connsiteX1" fmla="*/ 29250 w 29250"/>
                <a:gd name="connsiteY1" fmla="*/ 0 h 8999"/>
                <a:gd name="connsiteX2" fmla="*/ 29250 w 29250"/>
                <a:gd name="connsiteY2" fmla="*/ 9000 h 8999"/>
                <a:gd name="connsiteX3" fmla="*/ 0 w 29250"/>
                <a:gd name="connsiteY3" fmla="*/ 9000 h 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50" h="8999">
                  <a:moveTo>
                    <a:pt x="0" y="0"/>
                  </a:moveTo>
                  <a:lnTo>
                    <a:pt x="29250" y="0"/>
                  </a:lnTo>
                  <a:lnTo>
                    <a:pt x="29250" y="9000"/>
                  </a:lnTo>
                  <a:lnTo>
                    <a:pt x="0" y="9000"/>
                  </a:lnTo>
                  <a:close/>
                </a:path>
              </a:pathLst>
            </a:custGeom>
            <a:solidFill>
              <a:schemeClr val="bg1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图形 19" descr="女教授 纯色填充">
              <a:extLst>
                <a:ext uri="{FF2B5EF4-FFF2-40B4-BE49-F238E27FC236}">
                  <a16:creationId xmlns:a16="http://schemas.microsoft.com/office/drawing/2014/main" id="{772D70A6-E6B4-4CE2-85BA-CB5AFF289851}"/>
                </a:ext>
              </a:extLst>
            </p:cNvPr>
            <p:cNvSpPr/>
            <p:nvPr/>
          </p:nvSpPr>
          <p:spPr>
            <a:xfrm>
              <a:off x="4806086" y="4394856"/>
              <a:ext cx="421036" cy="445500"/>
            </a:xfrm>
            <a:custGeom>
              <a:avLst/>
              <a:gdLst>
                <a:gd name="connsiteX0" fmla="*/ 206162 w 421036"/>
                <a:gd name="connsiteY0" fmla="*/ 267188 h 445500"/>
                <a:gd name="connsiteX1" fmla="*/ 292787 w 421036"/>
                <a:gd name="connsiteY1" fmla="*/ 267188 h 445500"/>
                <a:gd name="connsiteX2" fmla="*/ 291099 w 421036"/>
                <a:gd name="connsiteY2" fmla="*/ 300375 h 445500"/>
                <a:gd name="connsiteX3" fmla="*/ 421037 w 421036"/>
                <a:gd name="connsiteY3" fmla="*/ 300375 h 445500"/>
                <a:gd name="connsiteX4" fmla="*/ 403037 w 421036"/>
                <a:gd name="connsiteY4" fmla="*/ 275063 h 445500"/>
                <a:gd name="connsiteX5" fmla="*/ 327099 w 421036"/>
                <a:gd name="connsiteY5" fmla="*/ 234563 h 445500"/>
                <a:gd name="connsiteX6" fmla="*/ 309099 w 421036"/>
                <a:gd name="connsiteY6" fmla="*/ 227250 h 445500"/>
                <a:gd name="connsiteX7" fmla="*/ 305724 w 421036"/>
                <a:gd name="connsiteY7" fmla="*/ 221625 h 445500"/>
                <a:gd name="connsiteX8" fmla="*/ 305724 w 421036"/>
                <a:gd name="connsiteY8" fmla="*/ 213188 h 445500"/>
                <a:gd name="connsiteX9" fmla="*/ 351287 w 421036"/>
                <a:gd name="connsiteY9" fmla="*/ 177750 h 445500"/>
                <a:gd name="connsiteX10" fmla="*/ 251162 w 421036"/>
                <a:gd name="connsiteY10" fmla="*/ 0 h 445500"/>
                <a:gd name="connsiteX11" fmla="*/ 248349 w 421036"/>
                <a:gd name="connsiteY11" fmla="*/ 0 h 445500"/>
                <a:gd name="connsiteX12" fmla="*/ 147662 w 421036"/>
                <a:gd name="connsiteY12" fmla="*/ 177750 h 445500"/>
                <a:gd name="connsiteX13" fmla="*/ 193224 w 421036"/>
                <a:gd name="connsiteY13" fmla="*/ 213188 h 445500"/>
                <a:gd name="connsiteX14" fmla="*/ 193224 w 421036"/>
                <a:gd name="connsiteY14" fmla="*/ 221625 h 445500"/>
                <a:gd name="connsiteX15" fmla="*/ 189849 w 421036"/>
                <a:gd name="connsiteY15" fmla="*/ 226688 h 445500"/>
                <a:gd name="connsiteX16" fmla="*/ 172412 w 421036"/>
                <a:gd name="connsiteY16" fmla="*/ 234000 h 445500"/>
                <a:gd name="connsiteX17" fmla="*/ 172412 w 421036"/>
                <a:gd name="connsiteY17" fmla="*/ 234000 h 445500"/>
                <a:gd name="connsiteX18" fmla="*/ 96474 w 421036"/>
                <a:gd name="connsiteY18" fmla="*/ 274500 h 445500"/>
                <a:gd name="connsiteX19" fmla="*/ 75662 w 421036"/>
                <a:gd name="connsiteY19" fmla="*/ 316688 h 445500"/>
                <a:gd name="connsiteX20" fmla="*/ 75662 w 421036"/>
                <a:gd name="connsiteY20" fmla="*/ 354937 h 445500"/>
                <a:gd name="connsiteX21" fmla="*/ 62724 w 421036"/>
                <a:gd name="connsiteY21" fmla="*/ 354375 h 445500"/>
                <a:gd name="connsiteX22" fmla="*/ 16599 w 421036"/>
                <a:gd name="connsiteY22" fmla="*/ 202500 h 445500"/>
                <a:gd name="connsiteX23" fmla="*/ 5912 w 421036"/>
                <a:gd name="connsiteY23" fmla="*/ 196875 h 445500"/>
                <a:gd name="connsiteX24" fmla="*/ 287 w 421036"/>
                <a:gd name="connsiteY24" fmla="*/ 207000 h 445500"/>
                <a:gd name="connsiteX25" fmla="*/ 46412 w 421036"/>
                <a:gd name="connsiteY25" fmla="*/ 357750 h 445500"/>
                <a:gd name="connsiteX26" fmla="*/ 26724 w 421036"/>
                <a:gd name="connsiteY26" fmla="*/ 406125 h 445500"/>
                <a:gd name="connsiteX27" fmla="*/ 57662 w 421036"/>
                <a:gd name="connsiteY27" fmla="*/ 439875 h 445500"/>
                <a:gd name="connsiteX28" fmla="*/ 75662 w 421036"/>
                <a:gd name="connsiteY28" fmla="*/ 437063 h 445500"/>
                <a:gd name="connsiteX29" fmla="*/ 95912 w 421036"/>
                <a:gd name="connsiteY29" fmla="*/ 426375 h 445500"/>
                <a:gd name="connsiteX30" fmla="*/ 215162 w 421036"/>
                <a:gd name="connsiteY30" fmla="*/ 445500 h 445500"/>
                <a:gd name="connsiteX31" fmla="*/ 206162 w 421036"/>
                <a:gd name="connsiteY31" fmla="*/ 267188 h 445500"/>
                <a:gd name="connsiteX32" fmla="*/ 69474 w 421036"/>
                <a:gd name="connsiteY32" fmla="*/ 416250 h 445500"/>
                <a:gd name="connsiteX33" fmla="*/ 47537 w 421036"/>
                <a:gd name="connsiteY33" fmla="*/ 401625 h 445500"/>
                <a:gd name="connsiteX34" fmla="*/ 58787 w 421036"/>
                <a:gd name="connsiteY34" fmla="*/ 378563 h 445500"/>
                <a:gd name="connsiteX35" fmla="*/ 60474 w 421036"/>
                <a:gd name="connsiteY35" fmla="*/ 378000 h 445500"/>
                <a:gd name="connsiteX36" fmla="*/ 70037 w 421036"/>
                <a:gd name="connsiteY36" fmla="*/ 378000 h 445500"/>
                <a:gd name="connsiteX37" fmla="*/ 71162 w 421036"/>
                <a:gd name="connsiteY37" fmla="*/ 378563 h 445500"/>
                <a:gd name="connsiteX38" fmla="*/ 85224 w 421036"/>
                <a:gd name="connsiteY38" fmla="*/ 392063 h 445500"/>
                <a:gd name="connsiteX39" fmla="*/ 69474 w 421036"/>
                <a:gd name="connsiteY39" fmla="*/ 416250 h 445500"/>
                <a:gd name="connsiteX40" fmla="*/ 270287 w 421036"/>
                <a:gd name="connsiteY40" fmla="*/ 69750 h 445500"/>
                <a:gd name="connsiteX41" fmla="*/ 316974 w 421036"/>
                <a:gd name="connsiteY41" fmla="*/ 121500 h 445500"/>
                <a:gd name="connsiteX42" fmla="*/ 316974 w 421036"/>
                <a:gd name="connsiteY42" fmla="*/ 137250 h 445500"/>
                <a:gd name="connsiteX43" fmla="*/ 249474 w 421036"/>
                <a:gd name="connsiteY43" fmla="*/ 204750 h 445500"/>
                <a:gd name="connsiteX44" fmla="*/ 181974 w 421036"/>
                <a:gd name="connsiteY44" fmla="*/ 137250 h 445500"/>
                <a:gd name="connsiteX45" fmla="*/ 181974 w 421036"/>
                <a:gd name="connsiteY45" fmla="*/ 115875 h 445500"/>
                <a:gd name="connsiteX46" fmla="*/ 270287 w 421036"/>
                <a:gd name="connsiteY46" fmla="*/ 69750 h 445500"/>
                <a:gd name="connsiteX47" fmla="*/ 215724 w 421036"/>
                <a:gd name="connsiteY47" fmla="*/ 221625 h 445500"/>
                <a:gd name="connsiteX48" fmla="*/ 215724 w 421036"/>
                <a:gd name="connsiteY48" fmla="*/ 220500 h 445500"/>
                <a:gd name="connsiteX49" fmla="*/ 283224 w 421036"/>
                <a:gd name="connsiteY49" fmla="*/ 220500 h 445500"/>
                <a:gd name="connsiteX50" fmla="*/ 283224 w 421036"/>
                <a:gd name="connsiteY50" fmla="*/ 221625 h 445500"/>
                <a:gd name="connsiteX51" fmla="*/ 293349 w 421036"/>
                <a:gd name="connsiteY51" fmla="*/ 243563 h 445500"/>
                <a:gd name="connsiteX52" fmla="*/ 249474 w 421036"/>
                <a:gd name="connsiteY52" fmla="*/ 249750 h 445500"/>
                <a:gd name="connsiteX53" fmla="*/ 205599 w 421036"/>
                <a:gd name="connsiteY53" fmla="*/ 243563 h 445500"/>
                <a:gd name="connsiteX54" fmla="*/ 215724 w 421036"/>
                <a:gd name="connsiteY54" fmla="*/ 221625 h 44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421036" h="445500">
                  <a:moveTo>
                    <a:pt x="206162" y="267188"/>
                  </a:moveTo>
                  <a:cubicBezTo>
                    <a:pt x="234849" y="273938"/>
                    <a:pt x="264662" y="273938"/>
                    <a:pt x="292787" y="267188"/>
                  </a:cubicBezTo>
                  <a:lnTo>
                    <a:pt x="291099" y="300375"/>
                  </a:lnTo>
                  <a:lnTo>
                    <a:pt x="421037" y="300375"/>
                  </a:lnTo>
                  <a:cubicBezTo>
                    <a:pt x="417662" y="290250"/>
                    <a:pt x="411474" y="281813"/>
                    <a:pt x="403037" y="275063"/>
                  </a:cubicBezTo>
                  <a:cubicBezTo>
                    <a:pt x="385599" y="259875"/>
                    <a:pt x="360849" y="246938"/>
                    <a:pt x="327099" y="234563"/>
                  </a:cubicBezTo>
                  <a:lnTo>
                    <a:pt x="309099" y="227250"/>
                  </a:lnTo>
                  <a:cubicBezTo>
                    <a:pt x="307412" y="226125"/>
                    <a:pt x="305724" y="224438"/>
                    <a:pt x="305724" y="221625"/>
                  </a:cubicBezTo>
                  <a:lnTo>
                    <a:pt x="305724" y="213188"/>
                  </a:lnTo>
                  <a:cubicBezTo>
                    <a:pt x="322599" y="207000"/>
                    <a:pt x="343412" y="195750"/>
                    <a:pt x="351287" y="177750"/>
                  </a:cubicBezTo>
                  <a:cubicBezTo>
                    <a:pt x="366474" y="145125"/>
                    <a:pt x="351287" y="2813"/>
                    <a:pt x="251162" y="0"/>
                  </a:cubicBezTo>
                  <a:lnTo>
                    <a:pt x="248349" y="0"/>
                  </a:lnTo>
                  <a:cubicBezTo>
                    <a:pt x="147662" y="2813"/>
                    <a:pt x="133037" y="145688"/>
                    <a:pt x="147662" y="177750"/>
                  </a:cubicBezTo>
                  <a:cubicBezTo>
                    <a:pt x="156099" y="195188"/>
                    <a:pt x="176349" y="206438"/>
                    <a:pt x="193224" y="213188"/>
                  </a:cubicBezTo>
                  <a:lnTo>
                    <a:pt x="193224" y="221625"/>
                  </a:lnTo>
                  <a:cubicBezTo>
                    <a:pt x="193224" y="223875"/>
                    <a:pt x="192099" y="226125"/>
                    <a:pt x="189849" y="226688"/>
                  </a:cubicBezTo>
                  <a:lnTo>
                    <a:pt x="172412" y="234000"/>
                  </a:lnTo>
                  <a:lnTo>
                    <a:pt x="172412" y="234000"/>
                  </a:lnTo>
                  <a:cubicBezTo>
                    <a:pt x="138099" y="246375"/>
                    <a:pt x="113912" y="259313"/>
                    <a:pt x="96474" y="274500"/>
                  </a:cubicBezTo>
                  <a:cubicBezTo>
                    <a:pt x="83537" y="285188"/>
                    <a:pt x="76224" y="300375"/>
                    <a:pt x="75662" y="316688"/>
                  </a:cubicBezTo>
                  <a:lnTo>
                    <a:pt x="75662" y="354937"/>
                  </a:lnTo>
                  <a:cubicBezTo>
                    <a:pt x="71162" y="353813"/>
                    <a:pt x="66662" y="353813"/>
                    <a:pt x="62724" y="354375"/>
                  </a:cubicBezTo>
                  <a:lnTo>
                    <a:pt x="16599" y="202500"/>
                  </a:lnTo>
                  <a:cubicBezTo>
                    <a:pt x="14912" y="198000"/>
                    <a:pt x="10412" y="195750"/>
                    <a:pt x="5912" y="196875"/>
                  </a:cubicBezTo>
                  <a:cubicBezTo>
                    <a:pt x="1412" y="198000"/>
                    <a:pt x="-838" y="203063"/>
                    <a:pt x="287" y="207000"/>
                  </a:cubicBezTo>
                  <a:lnTo>
                    <a:pt x="46412" y="357750"/>
                  </a:lnTo>
                  <a:cubicBezTo>
                    <a:pt x="28974" y="363375"/>
                    <a:pt x="18287" y="373500"/>
                    <a:pt x="26724" y="406125"/>
                  </a:cubicBezTo>
                  <a:cubicBezTo>
                    <a:pt x="33474" y="432563"/>
                    <a:pt x="44162" y="439875"/>
                    <a:pt x="57662" y="439875"/>
                  </a:cubicBezTo>
                  <a:cubicBezTo>
                    <a:pt x="63849" y="439875"/>
                    <a:pt x="69474" y="438750"/>
                    <a:pt x="75662" y="437063"/>
                  </a:cubicBezTo>
                  <a:cubicBezTo>
                    <a:pt x="83537" y="435375"/>
                    <a:pt x="90287" y="431438"/>
                    <a:pt x="95912" y="426375"/>
                  </a:cubicBezTo>
                  <a:cubicBezTo>
                    <a:pt x="122912" y="437063"/>
                    <a:pt x="167349" y="443250"/>
                    <a:pt x="215162" y="445500"/>
                  </a:cubicBezTo>
                  <a:lnTo>
                    <a:pt x="206162" y="267188"/>
                  </a:lnTo>
                  <a:close/>
                  <a:moveTo>
                    <a:pt x="69474" y="416250"/>
                  </a:moveTo>
                  <a:cubicBezTo>
                    <a:pt x="52599" y="420750"/>
                    <a:pt x="52599" y="420750"/>
                    <a:pt x="47537" y="401625"/>
                  </a:cubicBezTo>
                  <a:cubicBezTo>
                    <a:pt x="42474" y="382500"/>
                    <a:pt x="42474" y="382500"/>
                    <a:pt x="58787" y="378563"/>
                  </a:cubicBezTo>
                  <a:lnTo>
                    <a:pt x="60474" y="378000"/>
                  </a:lnTo>
                  <a:cubicBezTo>
                    <a:pt x="63849" y="377437"/>
                    <a:pt x="67224" y="377437"/>
                    <a:pt x="70037" y="378000"/>
                  </a:cubicBezTo>
                  <a:lnTo>
                    <a:pt x="71162" y="378563"/>
                  </a:lnTo>
                  <a:cubicBezTo>
                    <a:pt x="77912" y="380250"/>
                    <a:pt x="83537" y="385313"/>
                    <a:pt x="85224" y="392063"/>
                  </a:cubicBezTo>
                  <a:cubicBezTo>
                    <a:pt x="88037" y="402750"/>
                    <a:pt x="80724" y="414000"/>
                    <a:pt x="69474" y="416250"/>
                  </a:cubicBezTo>
                  <a:close/>
                  <a:moveTo>
                    <a:pt x="270287" y="69750"/>
                  </a:moveTo>
                  <a:cubicBezTo>
                    <a:pt x="280974" y="88875"/>
                    <a:pt x="308537" y="94500"/>
                    <a:pt x="316974" y="121500"/>
                  </a:cubicBezTo>
                  <a:lnTo>
                    <a:pt x="316974" y="137250"/>
                  </a:lnTo>
                  <a:cubicBezTo>
                    <a:pt x="316974" y="174375"/>
                    <a:pt x="286599" y="204750"/>
                    <a:pt x="249474" y="204750"/>
                  </a:cubicBezTo>
                  <a:cubicBezTo>
                    <a:pt x="212349" y="204750"/>
                    <a:pt x="181974" y="174375"/>
                    <a:pt x="181974" y="137250"/>
                  </a:cubicBezTo>
                  <a:lnTo>
                    <a:pt x="181974" y="115875"/>
                  </a:lnTo>
                  <a:cubicBezTo>
                    <a:pt x="195474" y="91687"/>
                    <a:pt x="261287" y="96188"/>
                    <a:pt x="270287" y="69750"/>
                  </a:cubicBezTo>
                  <a:close/>
                  <a:moveTo>
                    <a:pt x="215724" y="221625"/>
                  </a:moveTo>
                  <a:lnTo>
                    <a:pt x="215724" y="220500"/>
                  </a:lnTo>
                  <a:cubicBezTo>
                    <a:pt x="237099" y="229500"/>
                    <a:pt x="261849" y="229500"/>
                    <a:pt x="283224" y="220500"/>
                  </a:cubicBezTo>
                  <a:lnTo>
                    <a:pt x="283224" y="221625"/>
                  </a:lnTo>
                  <a:cubicBezTo>
                    <a:pt x="283224" y="230063"/>
                    <a:pt x="287162" y="237938"/>
                    <a:pt x="293349" y="243563"/>
                  </a:cubicBezTo>
                  <a:cubicBezTo>
                    <a:pt x="279287" y="248063"/>
                    <a:pt x="264662" y="249750"/>
                    <a:pt x="249474" y="249750"/>
                  </a:cubicBezTo>
                  <a:cubicBezTo>
                    <a:pt x="234849" y="249750"/>
                    <a:pt x="219662" y="248063"/>
                    <a:pt x="205599" y="243563"/>
                  </a:cubicBezTo>
                  <a:cubicBezTo>
                    <a:pt x="211787" y="238500"/>
                    <a:pt x="215724" y="230063"/>
                    <a:pt x="215724" y="221625"/>
                  </a:cubicBezTo>
                  <a:close/>
                </a:path>
              </a:pathLst>
            </a:custGeom>
            <a:solidFill>
              <a:schemeClr val="bg1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6" name="图形 10" descr="自由曲线 纯色填充">
            <a:extLst>
              <a:ext uri="{FF2B5EF4-FFF2-40B4-BE49-F238E27FC236}">
                <a16:creationId xmlns:a16="http://schemas.microsoft.com/office/drawing/2014/main" id="{A1C118AD-463D-40E3-A793-87FBEE9441F4}"/>
              </a:ext>
            </a:extLst>
          </p:cNvPr>
          <p:cNvSpPr/>
          <p:nvPr/>
        </p:nvSpPr>
        <p:spPr>
          <a:xfrm>
            <a:off x="6917020" y="4503716"/>
            <a:ext cx="403155" cy="293889"/>
          </a:xfrm>
          <a:custGeom>
            <a:avLst/>
            <a:gdLst>
              <a:gd name="connsiteX0" fmla="*/ 250369 w 403155"/>
              <a:gd name="connsiteY0" fmla="*/ 293889 h 293889"/>
              <a:gd name="connsiteX1" fmla="*/ 255634 w 403155"/>
              <a:gd name="connsiteY1" fmla="*/ 292309 h 293889"/>
              <a:gd name="connsiteX2" fmla="*/ 302822 w 403155"/>
              <a:gd name="connsiteY2" fmla="*/ 258069 h 293889"/>
              <a:gd name="connsiteX3" fmla="*/ 321031 w 403155"/>
              <a:gd name="connsiteY3" fmla="*/ 258013 h 293889"/>
              <a:gd name="connsiteX4" fmla="*/ 403156 w 403155"/>
              <a:gd name="connsiteY4" fmla="*/ 200638 h 293889"/>
              <a:gd name="connsiteX5" fmla="*/ 334418 w 403155"/>
              <a:gd name="connsiteY5" fmla="*/ 131901 h 293889"/>
              <a:gd name="connsiteX6" fmla="*/ 277487 w 403155"/>
              <a:gd name="connsiteY6" fmla="*/ 212018 h 293889"/>
              <a:gd name="connsiteX7" fmla="*/ 277347 w 403155"/>
              <a:gd name="connsiteY7" fmla="*/ 230389 h 293889"/>
              <a:gd name="connsiteX8" fmla="*/ 254847 w 403155"/>
              <a:gd name="connsiteY8" fmla="*/ 261591 h 293889"/>
              <a:gd name="connsiteX9" fmla="*/ 251815 w 403155"/>
              <a:gd name="connsiteY9" fmla="*/ 260370 h 293889"/>
              <a:gd name="connsiteX10" fmla="*/ 83026 w 403155"/>
              <a:gd name="connsiteY10" fmla="*/ 167811 h 293889"/>
              <a:gd name="connsiteX11" fmla="*/ 79088 w 403155"/>
              <a:gd name="connsiteY11" fmla="*/ 163980 h 293889"/>
              <a:gd name="connsiteX12" fmla="*/ 84527 w 403155"/>
              <a:gd name="connsiteY12" fmla="*/ 163069 h 293889"/>
              <a:gd name="connsiteX13" fmla="*/ 155009 w 403155"/>
              <a:gd name="connsiteY13" fmla="*/ 155008 h 293889"/>
              <a:gd name="connsiteX14" fmla="*/ 201398 w 403155"/>
              <a:gd name="connsiteY14" fmla="*/ 137059 h 293889"/>
              <a:gd name="connsiteX15" fmla="*/ 186098 w 403155"/>
              <a:gd name="connsiteY15" fmla="*/ 105784 h 293889"/>
              <a:gd name="connsiteX16" fmla="*/ 24998 w 403155"/>
              <a:gd name="connsiteY16" fmla="*/ 2070 h 293889"/>
              <a:gd name="connsiteX17" fmla="*/ 16926 w 403155"/>
              <a:gd name="connsiteY17" fmla="*/ 0 h 293889"/>
              <a:gd name="connsiteX18" fmla="*/ 0 w 403155"/>
              <a:gd name="connsiteY18" fmla="*/ 16824 h 293889"/>
              <a:gd name="connsiteX19" fmla="*/ 8860 w 403155"/>
              <a:gd name="connsiteY19" fmla="*/ 31725 h 293889"/>
              <a:gd name="connsiteX20" fmla="*/ 145688 w 403155"/>
              <a:gd name="connsiteY20" fmla="*/ 116966 h 293889"/>
              <a:gd name="connsiteX21" fmla="*/ 151639 w 403155"/>
              <a:gd name="connsiteY21" fmla="*/ 121388 h 293889"/>
              <a:gd name="connsiteX22" fmla="*/ 144248 w 403155"/>
              <a:gd name="connsiteY22" fmla="*/ 121950 h 293889"/>
              <a:gd name="connsiteX23" fmla="*/ 78053 w 403155"/>
              <a:gd name="connsiteY23" fmla="*/ 129898 h 293889"/>
              <a:gd name="connsiteX24" fmla="*/ 43060 w 403155"/>
              <a:gd name="connsiteY24" fmla="*/ 159486 h 293889"/>
              <a:gd name="connsiteX25" fmla="*/ 131901 w 403155"/>
              <a:gd name="connsiteY25" fmla="*/ 242139 h 293889"/>
              <a:gd name="connsiteX26" fmla="*/ 237505 w 403155"/>
              <a:gd name="connsiteY26" fmla="*/ 291358 h 293889"/>
              <a:gd name="connsiteX27" fmla="*/ 248288 w 403155"/>
              <a:gd name="connsiteY27" fmla="*/ 293676 h 29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03155" h="293889">
                <a:moveTo>
                  <a:pt x="250369" y="293889"/>
                </a:moveTo>
                <a:cubicBezTo>
                  <a:pt x="252240" y="293880"/>
                  <a:pt x="254068" y="293331"/>
                  <a:pt x="255634" y="292309"/>
                </a:cubicBezTo>
                <a:lnTo>
                  <a:pt x="302822" y="258069"/>
                </a:lnTo>
                <a:cubicBezTo>
                  <a:pt x="308892" y="264656"/>
                  <a:pt x="315631" y="262007"/>
                  <a:pt x="321031" y="258013"/>
                </a:cubicBezTo>
                <a:lnTo>
                  <a:pt x="403156" y="200638"/>
                </a:lnTo>
                <a:lnTo>
                  <a:pt x="334418" y="131901"/>
                </a:lnTo>
                <a:lnTo>
                  <a:pt x="277487" y="212018"/>
                </a:lnTo>
                <a:cubicBezTo>
                  <a:pt x="273404" y="217485"/>
                  <a:pt x="270827" y="223869"/>
                  <a:pt x="277347" y="230389"/>
                </a:cubicBezTo>
                <a:lnTo>
                  <a:pt x="254847" y="261591"/>
                </a:lnTo>
                <a:cubicBezTo>
                  <a:pt x="253878" y="261086"/>
                  <a:pt x="252863" y="260678"/>
                  <a:pt x="251815" y="260370"/>
                </a:cubicBezTo>
                <a:cubicBezTo>
                  <a:pt x="201190" y="247106"/>
                  <a:pt x="108254" y="192173"/>
                  <a:pt x="83026" y="167811"/>
                </a:cubicBezTo>
                <a:lnTo>
                  <a:pt x="79088" y="163980"/>
                </a:lnTo>
                <a:lnTo>
                  <a:pt x="84527" y="163069"/>
                </a:lnTo>
                <a:cubicBezTo>
                  <a:pt x="114115" y="158119"/>
                  <a:pt x="137723" y="156319"/>
                  <a:pt x="155009" y="155008"/>
                </a:cubicBezTo>
                <a:cubicBezTo>
                  <a:pt x="183134" y="152871"/>
                  <a:pt x="196814" y="151217"/>
                  <a:pt x="201398" y="137059"/>
                </a:cubicBezTo>
                <a:cubicBezTo>
                  <a:pt x="205696" y="123795"/>
                  <a:pt x="195773" y="113963"/>
                  <a:pt x="186098" y="105784"/>
                </a:cubicBezTo>
                <a:cubicBezTo>
                  <a:pt x="132992" y="60924"/>
                  <a:pt x="29363" y="4444"/>
                  <a:pt x="24998" y="2070"/>
                </a:cubicBezTo>
                <a:cubicBezTo>
                  <a:pt x="22527" y="707"/>
                  <a:pt x="19749" y="-6"/>
                  <a:pt x="16926" y="0"/>
                </a:cubicBezTo>
                <a:cubicBezTo>
                  <a:pt x="7606" y="-28"/>
                  <a:pt x="28" y="7504"/>
                  <a:pt x="0" y="16824"/>
                </a:cubicBezTo>
                <a:cubicBezTo>
                  <a:pt x="-19" y="23044"/>
                  <a:pt x="3386" y="28771"/>
                  <a:pt x="8860" y="31725"/>
                </a:cubicBezTo>
                <a:cubicBezTo>
                  <a:pt x="12291" y="33604"/>
                  <a:pt x="93516" y="78249"/>
                  <a:pt x="145688" y="116966"/>
                </a:cubicBezTo>
                <a:lnTo>
                  <a:pt x="151639" y="121388"/>
                </a:lnTo>
                <a:lnTo>
                  <a:pt x="144248" y="121950"/>
                </a:lnTo>
                <a:cubicBezTo>
                  <a:pt x="126512" y="123345"/>
                  <a:pt x="104783" y="125381"/>
                  <a:pt x="78053" y="129898"/>
                </a:cubicBezTo>
                <a:cubicBezTo>
                  <a:pt x="48544" y="134871"/>
                  <a:pt x="43465" y="150564"/>
                  <a:pt x="43060" y="159486"/>
                </a:cubicBezTo>
                <a:cubicBezTo>
                  <a:pt x="42413" y="174499"/>
                  <a:pt x="51931" y="197443"/>
                  <a:pt x="131901" y="242139"/>
                </a:cubicBezTo>
                <a:cubicBezTo>
                  <a:pt x="165732" y="261339"/>
                  <a:pt x="201046" y="277799"/>
                  <a:pt x="237505" y="291358"/>
                </a:cubicBezTo>
                <a:cubicBezTo>
                  <a:pt x="241017" y="292473"/>
                  <a:pt x="244628" y="293249"/>
                  <a:pt x="248288" y="293676"/>
                </a:cubicBez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" name="图形 10" descr="自由曲线 纯色填充">
            <a:extLst>
              <a:ext uri="{FF2B5EF4-FFF2-40B4-BE49-F238E27FC236}">
                <a16:creationId xmlns:a16="http://schemas.microsoft.com/office/drawing/2014/main" id="{A1C118AD-463D-40E3-A793-87FBEE9441F4}"/>
              </a:ext>
            </a:extLst>
          </p:cNvPr>
          <p:cNvSpPr/>
          <p:nvPr/>
        </p:nvSpPr>
        <p:spPr>
          <a:xfrm>
            <a:off x="7264899" y="4430856"/>
            <a:ext cx="169644" cy="260471"/>
          </a:xfrm>
          <a:custGeom>
            <a:avLst/>
            <a:gdLst>
              <a:gd name="connsiteX0" fmla="*/ 0 w 169644"/>
              <a:gd name="connsiteY0" fmla="*/ 188196 h 260471"/>
              <a:gd name="connsiteX1" fmla="*/ 72281 w 169644"/>
              <a:gd name="connsiteY1" fmla="*/ 260471 h 260471"/>
              <a:gd name="connsiteX2" fmla="*/ 169644 w 169644"/>
              <a:gd name="connsiteY2" fmla="*/ 174358 h 260471"/>
              <a:gd name="connsiteX3" fmla="*/ 169644 w 169644"/>
              <a:gd name="connsiteY3" fmla="*/ 0 h 260471"/>
              <a:gd name="connsiteX4" fmla="*/ 0 w 169644"/>
              <a:gd name="connsiteY4" fmla="*/ 188196 h 260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644" h="260471">
                <a:moveTo>
                  <a:pt x="0" y="188196"/>
                </a:moveTo>
                <a:lnTo>
                  <a:pt x="72281" y="260471"/>
                </a:lnTo>
                <a:lnTo>
                  <a:pt x="169644" y="174358"/>
                </a:lnTo>
                <a:lnTo>
                  <a:pt x="169644" y="0"/>
                </a:lnTo>
                <a:lnTo>
                  <a:pt x="0" y="188196"/>
                </a:ln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8" name="图形 8" descr="教室 纯色填充">
            <a:extLst>
              <a:ext uri="{FF2B5EF4-FFF2-40B4-BE49-F238E27FC236}">
                <a16:creationId xmlns:a16="http://schemas.microsoft.com/office/drawing/2014/main" id="{9747E45C-595D-4BB6-BAC9-0CAF79014EA9}"/>
              </a:ext>
            </a:extLst>
          </p:cNvPr>
          <p:cNvSpPr/>
          <p:nvPr/>
        </p:nvSpPr>
        <p:spPr>
          <a:xfrm>
            <a:off x="7122733" y="3581940"/>
            <a:ext cx="51074" cy="51075"/>
          </a:xfrm>
          <a:custGeom>
            <a:avLst/>
            <a:gdLst>
              <a:gd name="connsiteX0" fmla="*/ 51075 w 51074"/>
              <a:gd name="connsiteY0" fmla="*/ 25537 h 51075"/>
              <a:gd name="connsiteX1" fmla="*/ 25537 w 51074"/>
              <a:gd name="connsiteY1" fmla="*/ 51075 h 51075"/>
              <a:gd name="connsiteX2" fmla="*/ 0 w 51074"/>
              <a:gd name="connsiteY2" fmla="*/ 25537 h 51075"/>
              <a:gd name="connsiteX3" fmla="*/ 25537 w 51074"/>
              <a:gd name="connsiteY3" fmla="*/ 0 h 51075"/>
              <a:gd name="connsiteX4" fmla="*/ 51075 w 51074"/>
              <a:gd name="connsiteY4" fmla="*/ 25537 h 5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74" h="51075">
                <a:moveTo>
                  <a:pt x="51075" y="25537"/>
                </a:moveTo>
                <a:cubicBezTo>
                  <a:pt x="51075" y="39641"/>
                  <a:pt x="39641" y="51075"/>
                  <a:pt x="25537" y="51075"/>
                </a:cubicBezTo>
                <a:cubicBezTo>
                  <a:pt x="11434" y="51075"/>
                  <a:pt x="0" y="39641"/>
                  <a:pt x="0" y="25537"/>
                </a:cubicBezTo>
                <a:cubicBezTo>
                  <a:pt x="0" y="11434"/>
                  <a:pt x="11434" y="0"/>
                  <a:pt x="25537" y="0"/>
                </a:cubicBezTo>
                <a:cubicBezTo>
                  <a:pt x="39641" y="0"/>
                  <a:pt x="51075" y="11434"/>
                  <a:pt x="51075" y="25537"/>
                </a:cubicBez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9" name="图形 8" descr="教室 纯色填充">
            <a:extLst>
              <a:ext uri="{FF2B5EF4-FFF2-40B4-BE49-F238E27FC236}">
                <a16:creationId xmlns:a16="http://schemas.microsoft.com/office/drawing/2014/main" id="{9747E45C-595D-4BB6-BAC9-0CAF79014EA9}"/>
              </a:ext>
            </a:extLst>
          </p:cNvPr>
          <p:cNvSpPr/>
          <p:nvPr/>
        </p:nvSpPr>
        <p:spPr>
          <a:xfrm>
            <a:off x="7097252" y="3640046"/>
            <a:ext cx="101250" cy="51018"/>
          </a:xfrm>
          <a:custGeom>
            <a:avLst/>
            <a:gdLst>
              <a:gd name="connsiteX0" fmla="*/ 101250 w 101250"/>
              <a:gd name="connsiteY0" fmla="*/ 51019 h 51018"/>
              <a:gd name="connsiteX1" fmla="*/ 101250 w 101250"/>
              <a:gd name="connsiteY1" fmla="*/ 25481 h 51018"/>
              <a:gd name="connsiteX2" fmla="*/ 96187 w 101250"/>
              <a:gd name="connsiteY2" fmla="*/ 15300 h 51018"/>
              <a:gd name="connsiteX3" fmla="*/ 71494 w 101250"/>
              <a:gd name="connsiteY3" fmla="*/ 3150 h 51018"/>
              <a:gd name="connsiteX4" fmla="*/ 50625 w 101250"/>
              <a:gd name="connsiteY4" fmla="*/ 0 h 51018"/>
              <a:gd name="connsiteX5" fmla="*/ 29756 w 101250"/>
              <a:gd name="connsiteY5" fmla="*/ 3150 h 51018"/>
              <a:gd name="connsiteX6" fmla="*/ 5063 w 101250"/>
              <a:gd name="connsiteY6" fmla="*/ 15300 h 51018"/>
              <a:gd name="connsiteX7" fmla="*/ 0 w 101250"/>
              <a:gd name="connsiteY7" fmla="*/ 25481 h 51018"/>
              <a:gd name="connsiteX8" fmla="*/ 0 w 101250"/>
              <a:gd name="connsiteY8" fmla="*/ 51019 h 51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250" h="51018">
                <a:moveTo>
                  <a:pt x="101250" y="51019"/>
                </a:moveTo>
                <a:lnTo>
                  <a:pt x="101250" y="25481"/>
                </a:lnTo>
                <a:cubicBezTo>
                  <a:pt x="101167" y="21502"/>
                  <a:pt x="99311" y="17768"/>
                  <a:pt x="96187" y="15300"/>
                </a:cubicBezTo>
                <a:cubicBezTo>
                  <a:pt x="88849" y="9644"/>
                  <a:pt x="80453" y="5513"/>
                  <a:pt x="71494" y="3150"/>
                </a:cubicBezTo>
                <a:cubicBezTo>
                  <a:pt x="64731" y="1074"/>
                  <a:pt x="57698" y="12"/>
                  <a:pt x="50625" y="0"/>
                </a:cubicBezTo>
                <a:cubicBezTo>
                  <a:pt x="43559" y="109"/>
                  <a:pt x="36539" y="1168"/>
                  <a:pt x="29756" y="3150"/>
                </a:cubicBezTo>
                <a:cubicBezTo>
                  <a:pt x="20897" y="5773"/>
                  <a:pt x="12547" y="9881"/>
                  <a:pt x="5063" y="15300"/>
                </a:cubicBezTo>
                <a:cubicBezTo>
                  <a:pt x="1939" y="17768"/>
                  <a:pt x="83" y="21502"/>
                  <a:pt x="0" y="25481"/>
                </a:cubicBezTo>
                <a:lnTo>
                  <a:pt x="0" y="51019"/>
                </a:ln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0" name="图形 8" descr="教室 纯色填充">
            <a:extLst>
              <a:ext uri="{FF2B5EF4-FFF2-40B4-BE49-F238E27FC236}">
                <a16:creationId xmlns:a16="http://schemas.microsoft.com/office/drawing/2014/main" id="{9747E45C-595D-4BB6-BAC9-0CAF79014EA9}"/>
              </a:ext>
            </a:extLst>
          </p:cNvPr>
          <p:cNvSpPr/>
          <p:nvPr/>
        </p:nvSpPr>
        <p:spPr>
          <a:xfrm>
            <a:off x="7234445" y="3581940"/>
            <a:ext cx="51074" cy="51075"/>
          </a:xfrm>
          <a:custGeom>
            <a:avLst/>
            <a:gdLst>
              <a:gd name="connsiteX0" fmla="*/ 51075 w 51074"/>
              <a:gd name="connsiteY0" fmla="*/ 25537 h 51075"/>
              <a:gd name="connsiteX1" fmla="*/ 25538 w 51074"/>
              <a:gd name="connsiteY1" fmla="*/ 51075 h 51075"/>
              <a:gd name="connsiteX2" fmla="*/ 0 w 51074"/>
              <a:gd name="connsiteY2" fmla="*/ 25537 h 51075"/>
              <a:gd name="connsiteX3" fmla="*/ 25538 w 51074"/>
              <a:gd name="connsiteY3" fmla="*/ 0 h 51075"/>
              <a:gd name="connsiteX4" fmla="*/ 51075 w 51074"/>
              <a:gd name="connsiteY4" fmla="*/ 25537 h 5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74" h="51075">
                <a:moveTo>
                  <a:pt x="51075" y="25537"/>
                </a:moveTo>
                <a:cubicBezTo>
                  <a:pt x="51075" y="39641"/>
                  <a:pt x="39641" y="51075"/>
                  <a:pt x="25538" y="51075"/>
                </a:cubicBezTo>
                <a:cubicBezTo>
                  <a:pt x="11434" y="51075"/>
                  <a:pt x="0" y="39641"/>
                  <a:pt x="0" y="25537"/>
                </a:cubicBezTo>
                <a:cubicBezTo>
                  <a:pt x="0" y="11434"/>
                  <a:pt x="11434" y="0"/>
                  <a:pt x="25538" y="0"/>
                </a:cubicBezTo>
                <a:cubicBezTo>
                  <a:pt x="39641" y="0"/>
                  <a:pt x="51075" y="11434"/>
                  <a:pt x="51075" y="25537"/>
                </a:cubicBez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1" name="图形 8" descr="教室 纯色填充">
            <a:extLst>
              <a:ext uri="{FF2B5EF4-FFF2-40B4-BE49-F238E27FC236}">
                <a16:creationId xmlns:a16="http://schemas.microsoft.com/office/drawing/2014/main" id="{9747E45C-595D-4BB6-BAC9-0CAF79014EA9}"/>
              </a:ext>
            </a:extLst>
          </p:cNvPr>
          <p:cNvSpPr/>
          <p:nvPr/>
        </p:nvSpPr>
        <p:spPr>
          <a:xfrm>
            <a:off x="7209752" y="3640046"/>
            <a:ext cx="101250" cy="51018"/>
          </a:xfrm>
          <a:custGeom>
            <a:avLst/>
            <a:gdLst>
              <a:gd name="connsiteX0" fmla="*/ 101250 w 101250"/>
              <a:gd name="connsiteY0" fmla="*/ 51019 h 51018"/>
              <a:gd name="connsiteX1" fmla="*/ 101250 w 101250"/>
              <a:gd name="connsiteY1" fmla="*/ 25481 h 51018"/>
              <a:gd name="connsiteX2" fmla="*/ 96187 w 101250"/>
              <a:gd name="connsiteY2" fmla="*/ 15300 h 51018"/>
              <a:gd name="connsiteX3" fmla="*/ 71494 w 101250"/>
              <a:gd name="connsiteY3" fmla="*/ 3150 h 51018"/>
              <a:gd name="connsiteX4" fmla="*/ 50625 w 101250"/>
              <a:gd name="connsiteY4" fmla="*/ 0 h 51018"/>
              <a:gd name="connsiteX5" fmla="*/ 29756 w 101250"/>
              <a:gd name="connsiteY5" fmla="*/ 3150 h 51018"/>
              <a:gd name="connsiteX6" fmla="*/ 5063 w 101250"/>
              <a:gd name="connsiteY6" fmla="*/ 15300 h 51018"/>
              <a:gd name="connsiteX7" fmla="*/ 0 w 101250"/>
              <a:gd name="connsiteY7" fmla="*/ 25481 h 51018"/>
              <a:gd name="connsiteX8" fmla="*/ 0 w 101250"/>
              <a:gd name="connsiteY8" fmla="*/ 51019 h 51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250" h="51018">
                <a:moveTo>
                  <a:pt x="101250" y="51019"/>
                </a:moveTo>
                <a:lnTo>
                  <a:pt x="101250" y="25481"/>
                </a:lnTo>
                <a:cubicBezTo>
                  <a:pt x="101167" y="21502"/>
                  <a:pt x="99310" y="17768"/>
                  <a:pt x="96187" y="15300"/>
                </a:cubicBezTo>
                <a:cubicBezTo>
                  <a:pt x="88849" y="9644"/>
                  <a:pt x="80453" y="5513"/>
                  <a:pt x="71494" y="3150"/>
                </a:cubicBezTo>
                <a:cubicBezTo>
                  <a:pt x="64731" y="1074"/>
                  <a:pt x="57698" y="12"/>
                  <a:pt x="50625" y="0"/>
                </a:cubicBezTo>
                <a:cubicBezTo>
                  <a:pt x="43559" y="109"/>
                  <a:pt x="36539" y="1168"/>
                  <a:pt x="29756" y="3150"/>
                </a:cubicBezTo>
                <a:cubicBezTo>
                  <a:pt x="20897" y="5773"/>
                  <a:pt x="12547" y="9881"/>
                  <a:pt x="5063" y="15300"/>
                </a:cubicBezTo>
                <a:cubicBezTo>
                  <a:pt x="1939" y="17768"/>
                  <a:pt x="83" y="21502"/>
                  <a:pt x="0" y="25481"/>
                </a:cubicBezTo>
                <a:lnTo>
                  <a:pt x="0" y="51019"/>
                </a:ln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2" name="图形 8" descr="教室 纯色填充">
            <a:extLst>
              <a:ext uri="{FF2B5EF4-FFF2-40B4-BE49-F238E27FC236}">
                <a16:creationId xmlns:a16="http://schemas.microsoft.com/office/drawing/2014/main" id="{9747E45C-595D-4BB6-BAC9-0CAF79014EA9}"/>
              </a:ext>
            </a:extLst>
          </p:cNvPr>
          <p:cNvSpPr/>
          <p:nvPr/>
        </p:nvSpPr>
        <p:spPr>
          <a:xfrm>
            <a:off x="7346945" y="3581940"/>
            <a:ext cx="51075" cy="51075"/>
          </a:xfrm>
          <a:custGeom>
            <a:avLst/>
            <a:gdLst>
              <a:gd name="connsiteX0" fmla="*/ 51075 w 51075"/>
              <a:gd name="connsiteY0" fmla="*/ 25537 h 51075"/>
              <a:gd name="connsiteX1" fmla="*/ 25538 w 51075"/>
              <a:gd name="connsiteY1" fmla="*/ 51075 h 51075"/>
              <a:gd name="connsiteX2" fmla="*/ 0 w 51075"/>
              <a:gd name="connsiteY2" fmla="*/ 25537 h 51075"/>
              <a:gd name="connsiteX3" fmla="*/ 25538 w 51075"/>
              <a:gd name="connsiteY3" fmla="*/ 0 h 51075"/>
              <a:gd name="connsiteX4" fmla="*/ 51075 w 51075"/>
              <a:gd name="connsiteY4" fmla="*/ 25537 h 5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75" h="51075">
                <a:moveTo>
                  <a:pt x="51075" y="25537"/>
                </a:moveTo>
                <a:cubicBezTo>
                  <a:pt x="51075" y="39641"/>
                  <a:pt x="39641" y="51075"/>
                  <a:pt x="25538" y="51075"/>
                </a:cubicBezTo>
                <a:cubicBezTo>
                  <a:pt x="11434" y="51075"/>
                  <a:pt x="0" y="39641"/>
                  <a:pt x="0" y="25537"/>
                </a:cubicBezTo>
                <a:cubicBezTo>
                  <a:pt x="0" y="11434"/>
                  <a:pt x="11434" y="0"/>
                  <a:pt x="25538" y="0"/>
                </a:cubicBezTo>
                <a:cubicBezTo>
                  <a:pt x="39641" y="0"/>
                  <a:pt x="51075" y="11434"/>
                  <a:pt x="51075" y="25537"/>
                </a:cubicBez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3" name="图形 8" descr="教室 纯色填充">
            <a:extLst>
              <a:ext uri="{FF2B5EF4-FFF2-40B4-BE49-F238E27FC236}">
                <a16:creationId xmlns:a16="http://schemas.microsoft.com/office/drawing/2014/main" id="{9747E45C-595D-4BB6-BAC9-0CAF79014EA9}"/>
              </a:ext>
            </a:extLst>
          </p:cNvPr>
          <p:cNvSpPr/>
          <p:nvPr/>
        </p:nvSpPr>
        <p:spPr>
          <a:xfrm>
            <a:off x="7322252" y="3640046"/>
            <a:ext cx="101250" cy="51018"/>
          </a:xfrm>
          <a:custGeom>
            <a:avLst/>
            <a:gdLst>
              <a:gd name="connsiteX0" fmla="*/ 101250 w 101250"/>
              <a:gd name="connsiteY0" fmla="*/ 51019 h 51018"/>
              <a:gd name="connsiteX1" fmla="*/ 101250 w 101250"/>
              <a:gd name="connsiteY1" fmla="*/ 25481 h 51018"/>
              <a:gd name="connsiteX2" fmla="*/ 96187 w 101250"/>
              <a:gd name="connsiteY2" fmla="*/ 15300 h 51018"/>
              <a:gd name="connsiteX3" fmla="*/ 71494 w 101250"/>
              <a:gd name="connsiteY3" fmla="*/ 3150 h 51018"/>
              <a:gd name="connsiteX4" fmla="*/ 50625 w 101250"/>
              <a:gd name="connsiteY4" fmla="*/ 0 h 51018"/>
              <a:gd name="connsiteX5" fmla="*/ 29756 w 101250"/>
              <a:gd name="connsiteY5" fmla="*/ 3150 h 51018"/>
              <a:gd name="connsiteX6" fmla="*/ 5063 w 101250"/>
              <a:gd name="connsiteY6" fmla="*/ 15300 h 51018"/>
              <a:gd name="connsiteX7" fmla="*/ 0 w 101250"/>
              <a:gd name="connsiteY7" fmla="*/ 25481 h 51018"/>
              <a:gd name="connsiteX8" fmla="*/ 0 w 101250"/>
              <a:gd name="connsiteY8" fmla="*/ 51019 h 51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250" h="51018">
                <a:moveTo>
                  <a:pt x="101250" y="51019"/>
                </a:moveTo>
                <a:lnTo>
                  <a:pt x="101250" y="25481"/>
                </a:lnTo>
                <a:cubicBezTo>
                  <a:pt x="101167" y="21502"/>
                  <a:pt x="99310" y="17768"/>
                  <a:pt x="96187" y="15300"/>
                </a:cubicBezTo>
                <a:cubicBezTo>
                  <a:pt x="88849" y="9644"/>
                  <a:pt x="80453" y="5513"/>
                  <a:pt x="71494" y="3150"/>
                </a:cubicBezTo>
                <a:cubicBezTo>
                  <a:pt x="64731" y="1074"/>
                  <a:pt x="57698" y="12"/>
                  <a:pt x="50625" y="0"/>
                </a:cubicBezTo>
                <a:cubicBezTo>
                  <a:pt x="43559" y="109"/>
                  <a:pt x="36539" y="1168"/>
                  <a:pt x="29756" y="3150"/>
                </a:cubicBezTo>
                <a:cubicBezTo>
                  <a:pt x="20897" y="5773"/>
                  <a:pt x="12547" y="9881"/>
                  <a:pt x="5063" y="15300"/>
                </a:cubicBezTo>
                <a:cubicBezTo>
                  <a:pt x="1940" y="17768"/>
                  <a:pt x="83" y="21502"/>
                  <a:pt x="0" y="25481"/>
                </a:cubicBezTo>
                <a:lnTo>
                  <a:pt x="0" y="51019"/>
                </a:ln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4" name="图形 8" descr="教室 纯色填充">
            <a:extLst>
              <a:ext uri="{FF2B5EF4-FFF2-40B4-BE49-F238E27FC236}">
                <a16:creationId xmlns:a16="http://schemas.microsoft.com/office/drawing/2014/main" id="{9747E45C-595D-4BB6-BAC9-0CAF79014EA9}"/>
              </a:ext>
            </a:extLst>
          </p:cNvPr>
          <p:cNvSpPr/>
          <p:nvPr/>
        </p:nvSpPr>
        <p:spPr>
          <a:xfrm>
            <a:off x="7004664" y="3337927"/>
            <a:ext cx="66825" cy="66825"/>
          </a:xfrm>
          <a:custGeom>
            <a:avLst/>
            <a:gdLst>
              <a:gd name="connsiteX0" fmla="*/ 66825 w 66825"/>
              <a:gd name="connsiteY0" fmla="*/ 33413 h 66825"/>
              <a:gd name="connsiteX1" fmla="*/ 33412 w 66825"/>
              <a:gd name="connsiteY1" fmla="*/ 66825 h 66825"/>
              <a:gd name="connsiteX2" fmla="*/ 0 w 66825"/>
              <a:gd name="connsiteY2" fmla="*/ 33412 h 66825"/>
              <a:gd name="connsiteX3" fmla="*/ 33412 w 66825"/>
              <a:gd name="connsiteY3" fmla="*/ 0 h 66825"/>
              <a:gd name="connsiteX4" fmla="*/ 66825 w 66825"/>
              <a:gd name="connsiteY4" fmla="*/ 33413 h 6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5" h="66825">
                <a:moveTo>
                  <a:pt x="66825" y="33413"/>
                </a:moveTo>
                <a:cubicBezTo>
                  <a:pt x="66825" y="51866"/>
                  <a:pt x="51866" y="66825"/>
                  <a:pt x="33412" y="66825"/>
                </a:cubicBezTo>
                <a:cubicBezTo>
                  <a:pt x="14959" y="66825"/>
                  <a:pt x="0" y="51866"/>
                  <a:pt x="0" y="33412"/>
                </a:cubicBezTo>
                <a:cubicBezTo>
                  <a:pt x="0" y="14959"/>
                  <a:pt x="14959" y="0"/>
                  <a:pt x="33412" y="0"/>
                </a:cubicBezTo>
                <a:cubicBezTo>
                  <a:pt x="51866" y="0"/>
                  <a:pt x="66825" y="14959"/>
                  <a:pt x="66825" y="33413"/>
                </a:cubicBez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5" name="图形 8" descr="教室 纯色填充">
            <a:extLst>
              <a:ext uri="{FF2B5EF4-FFF2-40B4-BE49-F238E27FC236}">
                <a16:creationId xmlns:a16="http://schemas.microsoft.com/office/drawing/2014/main" id="{9747E45C-595D-4BB6-BAC9-0CAF79014EA9}"/>
              </a:ext>
            </a:extLst>
          </p:cNvPr>
          <p:cNvSpPr/>
          <p:nvPr/>
        </p:nvSpPr>
        <p:spPr>
          <a:xfrm>
            <a:off x="6946220" y="3356013"/>
            <a:ext cx="291344" cy="357551"/>
          </a:xfrm>
          <a:custGeom>
            <a:avLst/>
            <a:gdLst>
              <a:gd name="connsiteX0" fmla="*/ 288900 w 291344"/>
              <a:gd name="connsiteY0" fmla="*/ 2445 h 357551"/>
              <a:gd name="connsiteX1" fmla="*/ 276975 w 291344"/>
              <a:gd name="connsiteY1" fmla="*/ 2445 h 357551"/>
              <a:gd name="connsiteX2" fmla="*/ 204300 w 291344"/>
              <a:gd name="connsiteY2" fmla="*/ 75120 h 357551"/>
              <a:gd name="connsiteX3" fmla="*/ 187931 w 291344"/>
              <a:gd name="connsiteY3" fmla="*/ 79282 h 357551"/>
              <a:gd name="connsiteX4" fmla="*/ 165769 w 291344"/>
              <a:gd name="connsiteY4" fmla="*/ 114776 h 357551"/>
              <a:gd name="connsiteX5" fmla="*/ 159469 w 291344"/>
              <a:gd name="connsiteY5" fmla="*/ 87945 h 357551"/>
              <a:gd name="connsiteX6" fmla="*/ 154463 w 291344"/>
              <a:gd name="connsiteY6" fmla="*/ 78720 h 357551"/>
              <a:gd name="connsiteX7" fmla="*/ 119363 w 291344"/>
              <a:gd name="connsiteY7" fmla="*/ 60382 h 357551"/>
              <a:gd name="connsiteX8" fmla="*/ 91856 w 291344"/>
              <a:gd name="connsiteY8" fmla="*/ 57064 h 357551"/>
              <a:gd name="connsiteX9" fmla="*/ 64294 w 291344"/>
              <a:gd name="connsiteY9" fmla="*/ 61226 h 357551"/>
              <a:gd name="connsiteX10" fmla="*/ 29250 w 291344"/>
              <a:gd name="connsiteY10" fmla="*/ 79564 h 357551"/>
              <a:gd name="connsiteX11" fmla="*/ 24244 w 291344"/>
              <a:gd name="connsiteY11" fmla="*/ 88789 h 357551"/>
              <a:gd name="connsiteX12" fmla="*/ 0 w 291344"/>
              <a:gd name="connsiteY12" fmla="*/ 192289 h 357551"/>
              <a:gd name="connsiteX13" fmla="*/ 16875 w 291344"/>
              <a:gd name="connsiteY13" fmla="*/ 209164 h 357551"/>
              <a:gd name="connsiteX14" fmla="*/ 32738 w 291344"/>
              <a:gd name="connsiteY14" fmla="*/ 196676 h 357551"/>
              <a:gd name="connsiteX15" fmla="*/ 50288 w 291344"/>
              <a:gd name="connsiteY15" fmla="*/ 124057 h 357551"/>
              <a:gd name="connsiteX16" fmla="*/ 50288 w 291344"/>
              <a:gd name="connsiteY16" fmla="*/ 357551 h 357551"/>
              <a:gd name="connsiteX17" fmla="*/ 83531 w 291344"/>
              <a:gd name="connsiteY17" fmla="*/ 357551 h 357551"/>
              <a:gd name="connsiteX18" fmla="*/ 83531 w 291344"/>
              <a:gd name="connsiteY18" fmla="*/ 207307 h 357551"/>
              <a:gd name="connsiteX19" fmla="*/ 100406 w 291344"/>
              <a:gd name="connsiteY19" fmla="*/ 207307 h 357551"/>
              <a:gd name="connsiteX20" fmla="*/ 100406 w 291344"/>
              <a:gd name="connsiteY20" fmla="*/ 357551 h 357551"/>
              <a:gd name="connsiteX21" fmla="*/ 133594 w 291344"/>
              <a:gd name="connsiteY21" fmla="*/ 357551 h 357551"/>
              <a:gd name="connsiteX22" fmla="*/ 133594 w 291344"/>
              <a:gd name="connsiteY22" fmla="*/ 122989 h 357551"/>
              <a:gd name="connsiteX23" fmla="*/ 139781 w 291344"/>
              <a:gd name="connsiteY23" fmla="*/ 149426 h 357551"/>
              <a:gd name="connsiteX24" fmla="*/ 143100 w 291344"/>
              <a:gd name="connsiteY24" fmla="*/ 153645 h 357551"/>
              <a:gd name="connsiteX25" fmla="*/ 165600 w 291344"/>
              <a:gd name="connsiteY25" fmla="*/ 161576 h 357551"/>
              <a:gd name="connsiteX26" fmla="*/ 179100 w 291344"/>
              <a:gd name="connsiteY26" fmla="*/ 155445 h 357551"/>
              <a:gd name="connsiteX27" fmla="*/ 213413 w 291344"/>
              <a:gd name="connsiteY27" fmla="*/ 99195 h 357551"/>
              <a:gd name="connsiteX28" fmla="*/ 215719 w 291344"/>
              <a:gd name="connsiteY28" fmla="*/ 87551 h 357551"/>
              <a:gd name="connsiteX29" fmla="*/ 288844 w 291344"/>
              <a:gd name="connsiteY29" fmla="*/ 14426 h 357551"/>
              <a:gd name="connsiteX30" fmla="*/ 288900 w 291344"/>
              <a:gd name="connsiteY30" fmla="*/ 2445 h 357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91344" h="357551">
                <a:moveTo>
                  <a:pt x="288900" y="2445"/>
                </a:moveTo>
                <a:cubicBezTo>
                  <a:pt x="285593" y="-815"/>
                  <a:pt x="280282" y="-815"/>
                  <a:pt x="276975" y="2445"/>
                </a:cubicBezTo>
                <a:lnTo>
                  <a:pt x="204300" y="75120"/>
                </a:lnTo>
                <a:cubicBezTo>
                  <a:pt x="198492" y="73481"/>
                  <a:pt x="192251" y="75067"/>
                  <a:pt x="187931" y="79282"/>
                </a:cubicBezTo>
                <a:cubicBezTo>
                  <a:pt x="186750" y="80464"/>
                  <a:pt x="165769" y="114776"/>
                  <a:pt x="165769" y="114776"/>
                </a:cubicBezTo>
                <a:lnTo>
                  <a:pt x="159469" y="87945"/>
                </a:lnTo>
                <a:cubicBezTo>
                  <a:pt x="158635" y="84485"/>
                  <a:pt x="156909" y="81304"/>
                  <a:pt x="154463" y="78720"/>
                </a:cubicBezTo>
                <a:cubicBezTo>
                  <a:pt x="144095" y="70339"/>
                  <a:pt x="132163" y="64105"/>
                  <a:pt x="119363" y="60382"/>
                </a:cubicBezTo>
                <a:cubicBezTo>
                  <a:pt x="110313" y="58447"/>
                  <a:pt x="101107" y="57336"/>
                  <a:pt x="91856" y="57064"/>
                </a:cubicBezTo>
                <a:cubicBezTo>
                  <a:pt x="82524" y="57208"/>
                  <a:pt x="73253" y="58608"/>
                  <a:pt x="64294" y="61226"/>
                </a:cubicBezTo>
                <a:cubicBezTo>
                  <a:pt x="51377" y="64612"/>
                  <a:pt x="39396" y="70882"/>
                  <a:pt x="29250" y="79564"/>
                </a:cubicBezTo>
                <a:cubicBezTo>
                  <a:pt x="26782" y="82132"/>
                  <a:pt x="25052" y="85319"/>
                  <a:pt x="24244" y="88789"/>
                </a:cubicBezTo>
                <a:cubicBezTo>
                  <a:pt x="24244" y="88789"/>
                  <a:pt x="0" y="190601"/>
                  <a:pt x="0" y="192289"/>
                </a:cubicBezTo>
                <a:cubicBezTo>
                  <a:pt x="0" y="201609"/>
                  <a:pt x="7555" y="209164"/>
                  <a:pt x="16875" y="209164"/>
                </a:cubicBezTo>
                <a:cubicBezTo>
                  <a:pt x="24344" y="208972"/>
                  <a:pt x="30797" y="203891"/>
                  <a:pt x="32738" y="196676"/>
                </a:cubicBezTo>
                <a:lnTo>
                  <a:pt x="50288" y="124057"/>
                </a:lnTo>
                <a:lnTo>
                  <a:pt x="50288" y="357551"/>
                </a:lnTo>
                <a:lnTo>
                  <a:pt x="83531" y="357551"/>
                </a:lnTo>
                <a:lnTo>
                  <a:pt x="83531" y="207307"/>
                </a:lnTo>
                <a:lnTo>
                  <a:pt x="100406" y="207307"/>
                </a:lnTo>
                <a:lnTo>
                  <a:pt x="100406" y="357551"/>
                </a:lnTo>
                <a:lnTo>
                  <a:pt x="133594" y="357551"/>
                </a:lnTo>
                <a:lnTo>
                  <a:pt x="133594" y="122989"/>
                </a:lnTo>
                <a:lnTo>
                  <a:pt x="139781" y="149426"/>
                </a:lnTo>
                <a:cubicBezTo>
                  <a:pt x="140210" y="151254"/>
                  <a:pt x="141425" y="152798"/>
                  <a:pt x="143100" y="153645"/>
                </a:cubicBezTo>
                <a:cubicBezTo>
                  <a:pt x="149568" y="158609"/>
                  <a:pt x="157448" y="161387"/>
                  <a:pt x="165600" y="161576"/>
                </a:cubicBezTo>
                <a:cubicBezTo>
                  <a:pt x="170908" y="162319"/>
                  <a:pt x="176167" y="159930"/>
                  <a:pt x="179100" y="155445"/>
                </a:cubicBezTo>
                <a:lnTo>
                  <a:pt x="213413" y="99195"/>
                </a:lnTo>
                <a:cubicBezTo>
                  <a:pt x="215606" y="95737"/>
                  <a:pt x="216429" y="91584"/>
                  <a:pt x="215719" y="87551"/>
                </a:cubicBezTo>
                <a:lnTo>
                  <a:pt x="288844" y="14426"/>
                </a:lnTo>
                <a:cubicBezTo>
                  <a:pt x="292156" y="11128"/>
                  <a:pt x="292181" y="5774"/>
                  <a:pt x="288900" y="2445"/>
                </a:cubicBez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6" name="图形 8" descr="教室 纯色填充">
            <a:extLst>
              <a:ext uri="{FF2B5EF4-FFF2-40B4-BE49-F238E27FC236}">
                <a16:creationId xmlns:a16="http://schemas.microsoft.com/office/drawing/2014/main" id="{9747E45C-595D-4BB6-BAC9-0CAF79014EA9}"/>
              </a:ext>
            </a:extLst>
          </p:cNvPr>
          <p:cNvSpPr/>
          <p:nvPr/>
        </p:nvSpPr>
        <p:spPr>
          <a:xfrm>
            <a:off x="7052252" y="3280440"/>
            <a:ext cx="320625" cy="230625"/>
          </a:xfrm>
          <a:custGeom>
            <a:avLst/>
            <a:gdLst>
              <a:gd name="connsiteX0" fmla="*/ 298125 w 320625"/>
              <a:gd name="connsiteY0" fmla="*/ 0 h 230625"/>
              <a:gd name="connsiteX1" fmla="*/ 22500 w 320625"/>
              <a:gd name="connsiteY1" fmla="*/ 0 h 230625"/>
              <a:gd name="connsiteX2" fmla="*/ 0 w 320625"/>
              <a:gd name="connsiteY2" fmla="*/ 22500 h 230625"/>
              <a:gd name="connsiteX3" fmla="*/ 0 w 320625"/>
              <a:gd name="connsiteY3" fmla="*/ 42750 h 230625"/>
              <a:gd name="connsiteX4" fmla="*/ 22500 w 320625"/>
              <a:gd name="connsiteY4" fmla="*/ 56250 h 230625"/>
              <a:gd name="connsiteX5" fmla="*/ 22500 w 320625"/>
              <a:gd name="connsiteY5" fmla="*/ 22500 h 230625"/>
              <a:gd name="connsiteX6" fmla="*/ 298125 w 320625"/>
              <a:gd name="connsiteY6" fmla="*/ 22500 h 230625"/>
              <a:gd name="connsiteX7" fmla="*/ 298125 w 320625"/>
              <a:gd name="connsiteY7" fmla="*/ 208125 h 230625"/>
              <a:gd name="connsiteX8" fmla="*/ 106144 w 320625"/>
              <a:gd name="connsiteY8" fmla="*/ 208125 h 230625"/>
              <a:gd name="connsiteX9" fmla="*/ 92419 w 320625"/>
              <a:gd name="connsiteY9" fmla="*/ 230625 h 230625"/>
              <a:gd name="connsiteX10" fmla="*/ 298125 w 320625"/>
              <a:gd name="connsiteY10" fmla="*/ 230625 h 230625"/>
              <a:gd name="connsiteX11" fmla="*/ 320625 w 320625"/>
              <a:gd name="connsiteY11" fmla="*/ 208125 h 230625"/>
              <a:gd name="connsiteX12" fmla="*/ 320625 w 320625"/>
              <a:gd name="connsiteY12" fmla="*/ 22500 h 230625"/>
              <a:gd name="connsiteX13" fmla="*/ 298125 w 320625"/>
              <a:gd name="connsiteY13" fmla="*/ 0 h 23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0625" h="230625">
                <a:moveTo>
                  <a:pt x="298125" y="0"/>
                </a:moveTo>
                <a:lnTo>
                  <a:pt x="22500" y="0"/>
                </a:lnTo>
                <a:cubicBezTo>
                  <a:pt x="10074" y="0"/>
                  <a:pt x="0" y="10074"/>
                  <a:pt x="0" y="22500"/>
                </a:cubicBezTo>
                <a:lnTo>
                  <a:pt x="0" y="42750"/>
                </a:lnTo>
                <a:cubicBezTo>
                  <a:pt x="8601" y="45091"/>
                  <a:pt x="16387" y="49763"/>
                  <a:pt x="22500" y="56250"/>
                </a:cubicBezTo>
                <a:lnTo>
                  <a:pt x="22500" y="22500"/>
                </a:lnTo>
                <a:lnTo>
                  <a:pt x="298125" y="22500"/>
                </a:lnTo>
                <a:lnTo>
                  <a:pt x="298125" y="208125"/>
                </a:lnTo>
                <a:lnTo>
                  <a:pt x="106144" y="208125"/>
                </a:lnTo>
                <a:lnTo>
                  <a:pt x="92419" y="230625"/>
                </a:lnTo>
                <a:lnTo>
                  <a:pt x="298125" y="230625"/>
                </a:lnTo>
                <a:cubicBezTo>
                  <a:pt x="310551" y="230625"/>
                  <a:pt x="320625" y="220551"/>
                  <a:pt x="320625" y="208125"/>
                </a:cubicBezTo>
                <a:lnTo>
                  <a:pt x="320625" y="22500"/>
                </a:lnTo>
                <a:cubicBezTo>
                  <a:pt x="320625" y="10074"/>
                  <a:pt x="310551" y="0"/>
                  <a:pt x="298125" y="0"/>
                </a:cubicBez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7" name="图形 9" descr="远程学习语言 纯色填充">
            <a:extLst>
              <a:ext uri="{FF2B5EF4-FFF2-40B4-BE49-F238E27FC236}">
                <a16:creationId xmlns:a16="http://schemas.microsoft.com/office/drawing/2014/main" id="{B32F29D9-42FA-484B-AF39-4FDC92462DEA}"/>
              </a:ext>
            </a:extLst>
          </p:cNvPr>
          <p:cNvSpPr/>
          <p:nvPr/>
        </p:nvSpPr>
        <p:spPr>
          <a:xfrm>
            <a:off x="6939232" y="2151705"/>
            <a:ext cx="450000" cy="382499"/>
          </a:xfrm>
          <a:custGeom>
            <a:avLst/>
            <a:gdLst>
              <a:gd name="connsiteX0" fmla="*/ 427500 w 450000"/>
              <a:gd name="connsiteY0" fmla="*/ 0 h 382499"/>
              <a:gd name="connsiteX1" fmla="*/ 22500 w 450000"/>
              <a:gd name="connsiteY1" fmla="*/ 0 h 382499"/>
              <a:gd name="connsiteX2" fmla="*/ 0 w 450000"/>
              <a:gd name="connsiteY2" fmla="*/ 22500 h 382499"/>
              <a:gd name="connsiteX3" fmla="*/ 0 w 450000"/>
              <a:gd name="connsiteY3" fmla="*/ 292500 h 382499"/>
              <a:gd name="connsiteX4" fmla="*/ 22500 w 450000"/>
              <a:gd name="connsiteY4" fmla="*/ 315000 h 382499"/>
              <a:gd name="connsiteX5" fmla="*/ 180000 w 450000"/>
              <a:gd name="connsiteY5" fmla="*/ 315000 h 382499"/>
              <a:gd name="connsiteX6" fmla="*/ 180000 w 450000"/>
              <a:gd name="connsiteY6" fmla="*/ 348750 h 382499"/>
              <a:gd name="connsiteX7" fmla="*/ 123750 w 450000"/>
              <a:gd name="connsiteY7" fmla="*/ 348750 h 382499"/>
              <a:gd name="connsiteX8" fmla="*/ 123750 w 450000"/>
              <a:gd name="connsiteY8" fmla="*/ 382500 h 382499"/>
              <a:gd name="connsiteX9" fmla="*/ 326250 w 450000"/>
              <a:gd name="connsiteY9" fmla="*/ 382500 h 382499"/>
              <a:gd name="connsiteX10" fmla="*/ 326250 w 450000"/>
              <a:gd name="connsiteY10" fmla="*/ 348750 h 382499"/>
              <a:gd name="connsiteX11" fmla="*/ 270000 w 450000"/>
              <a:gd name="connsiteY11" fmla="*/ 348750 h 382499"/>
              <a:gd name="connsiteX12" fmla="*/ 270000 w 450000"/>
              <a:gd name="connsiteY12" fmla="*/ 315000 h 382499"/>
              <a:gd name="connsiteX13" fmla="*/ 427500 w 450000"/>
              <a:gd name="connsiteY13" fmla="*/ 315000 h 382499"/>
              <a:gd name="connsiteX14" fmla="*/ 450000 w 450000"/>
              <a:gd name="connsiteY14" fmla="*/ 292500 h 382499"/>
              <a:gd name="connsiteX15" fmla="*/ 450000 w 450000"/>
              <a:gd name="connsiteY15" fmla="*/ 22500 h 382499"/>
              <a:gd name="connsiteX16" fmla="*/ 427500 w 450000"/>
              <a:gd name="connsiteY16" fmla="*/ 0 h 382499"/>
              <a:gd name="connsiteX17" fmla="*/ 416250 w 450000"/>
              <a:gd name="connsiteY17" fmla="*/ 281250 h 382499"/>
              <a:gd name="connsiteX18" fmla="*/ 33750 w 450000"/>
              <a:gd name="connsiteY18" fmla="*/ 281250 h 382499"/>
              <a:gd name="connsiteX19" fmla="*/ 33750 w 450000"/>
              <a:gd name="connsiteY19" fmla="*/ 33750 h 382499"/>
              <a:gd name="connsiteX20" fmla="*/ 416250 w 450000"/>
              <a:gd name="connsiteY20" fmla="*/ 33750 h 38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0000" h="382499">
                <a:moveTo>
                  <a:pt x="427500" y="0"/>
                </a:moveTo>
                <a:lnTo>
                  <a:pt x="22500" y="0"/>
                </a:lnTo>
                <a:cubicBezTo>
                  <a:pt x="10089" y="37"/>
                  <a:pt x="36" y="10088"/>
                  <a:pt x="0" y="22500"/>
                </a:cubicBezTo>
                <a:lnTo>
                  <a:pt x="0" y="292500"/>
                </a:lnTo>
                <a:cubicBezTo>
                  <a:pt x="36" y="304912"/>
                  <a:pt x="10089" y="314963"/>
                  <a:pt x="22500" y="315000"/>
                </a:cubicBezTo>
                <a:lnTo>
                  <a:pt x="180000" y="315000"/>
                </a:lnTo>
                <a:lnTo>
                  <a:pt x="180000" y="348750"/>
                </a:lnTo>
                <a:lnTo>
                  <a:pt x="123750" y="348750"/>
                </a:lnTo>
                <a:lnTo>
                  <a:pt x="123750" y="382500"/>
                </a:lnTo>
                <a:lnTo>
                  <a:pt x="326250" y="382500"/>
                </a:lnTo>
                <a:lnTo>
                  <a:pt x="326250" y="348750"/>
                </a:lnTo>
                <a:lnTo>
                  <a:pt x="270000" y="348750"/>
                </a:lnTo>
                <a:lnTo>
                  <a:pt x="270000" y="315000"/>
                </a:lnTo>
                <a:lnTo>
                  <a:pt x="427500" y="315000"/>
                </a:lnTo>
                <a:cubicBezTo>
                  <a:pt x="439911" y="314963"/>
                  <a:pt x="449964" y="304912"/>
                  <a:pt x="450000" y="292500"/>
                </a:cubicBezTo>
                <a:lnTo>
                  <a:pt x="450000" y="22500"/>
                </a:lnTo>
                <a:cubicBezTo>
                  <a:pt x="449964" y="10088"/>
                  <a:pt x="439911" y="37"/>
                  <a:pt x="427500" y="0"/>
                </a:cubicBezTo>
                <a:close/>
                <a:moveTo>
                  <a:pt x="416250" y="281250"/>
                </a:moveTo>
                <a:lnTo>
                  <a:pt x="33750" y="281250"/>
                </a:lnTo>
                <a:lnTo>
                  <a:pt x="33750" y="33750"/>
                </a:lnTo>
                <a:lnTo>
                  <a:pt x="416250" y="33750"/>
                </a:ln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8" name="图形 9" descr="远程学习语言 纯色填充">
            <a:extLst>
              <a:ext uri="{FF2B5EF4-FFF2-40B4-BE49-F238E27FC236}">
                <a16:creationId xmlns:a16="http://schemas.microsoft.com/office/drawing/2014/main" id="{B32F29D9-42FA-484B-AF39-4FDC92462DEA}"/>
              </a:ext>
            </a:extLst>
          </p:cNvPr>
          <p:cNvSpPr/>
          <p:nvPr/>
        </p:nvSpPr>
        <p:spPr>
          <a:xfrm>
            <a:off x="7023595" y="2219227"/>
            <a:ext cx="281169" cy="185602"/>
          </a:xfrm>
          <a:custGeom>
            <a:avLst/>
            <a:gdLst>
              <a:gd name="connsiteX0" fmla="*/ 6603 w 281169"/>
              <a:gd name="connsiteY0" fmla="*/ 153722 h 185602"/>
              <a:gd name="connsiteX1" fmla="*/ 125617 w 281169"/>
              <a:gd name="connsiteY1" fmla="*/ 183438 h 185602"/>
              <a:gd name="connsiteX2" fmla="*/ 132711 w 281169"/>
              <a:gd name="connsiteY2" fmla="*/ 185603 h 185602"/>
              <a:gd name="connsiteX3" fmla="*/ 148629 w 281169"/>
              <a:gd name="connsiteY3" fmla="*/ 185603 h 185602"/>
              <a:gd name="connsiteX4" fmla="*/ 155466 w 281169"/>
              <a:gd name="connsiteY4" fmla="*/ 183604 h 185602"/>
              <a:gd name="connsiteX5" fmla="*/ 274556 w 281169"/>
              <a:gd name="connsiteY5" fmla="*/ 153713 h 185602"/>
              <a:gd name="connsiteX6" fmla="*/ 281167 w 281169"/>
              <a:gd name="connsiteY6" fmla="*/ 147517 h 185602"/>
              <a:gd name="connsiteX7" fmla="*/ 281141 w 281169"/>
              <a:gd name="connsiteY7" fmla="*/ 146705 h 185602"/>
              <a:gd name="connsiteX8" fmla="*/ 271501 w 281169"/>
              <a:gd name="connsiteY8" fmla="*/ 42623 h 185602"/>
              <a:gd name="connsiteX9" fmla="*/ 265091 w 281169"/>
              <a:gd name="connsiteY9" fmla="*/ 36795 h 185602"/>
              <a:gd name="connsiteX10" fmla="*/ 259336 w 281169"/>
              <a:gd name="connsiteY10" fmla="*/ 36945 h 185602"/>
              <a:gd name="connsiteX11" fmla="*/ 257663 w 281169"/>
              <a:gd name="connsiteY11" fmla="*/ 19087 h 185602"/>
              <a:gd name="connsiteX12" fmla="*/ 252912 w 281169"/>
              <a:gd name="connsiteY12" fmla="*/ 18744 h 185602"/>
              <a:gd name="connsiteX13" fmla="*/ 238062 w 281169"/>
              <a:gd name="connsiteY13" fmla="*/ 19158 h 185602"/>
              <a:gd name="connsiteX14" fmla="*/ 236548 w 281169"/>
              <a:gd name="connsiteY14" fmla="*/ 1605 h 185602"/>
              <a:gd name="connsiteX15" fmla="*/ 232312 w 281169"/>
              <a:gd name="connsiteY15" fmla="*/ 841 h 185602"/>
              <a:gd name="connsiteX16" fmla="*/ 140585 w 281169"/>
              <a:gd name="connsiteY16" fmla="*/ 32029 h 185602"/>
              <a:gd name="connsiteX17" fmla="*/ 48858 w 281169"/>
              <a:gd name="connsiteY17" fmla="*/ 841 h 185602"/>
              <a:gd name="connsiteX18" fmla="*/ 44622 w 281169"/>
              <a:gd name="connsiteY18" fmla="*/ 1605 h 185602"/>
              <a:gd name="connsiteX19" fmla="*/ 43108 w 281169"/>
              <a:gd name="connsiteY19" fmla="*/ 19156 h 185602"/>
              <a:gd name="connsiteX20" fmla="*/ 28258 w 281169"/>
              <a:gd name="connsiteY20" fmla="*/ 18743 h 185602"/>
              <a:gd name="connsiteX21" fmla="*/ 23506 w 281169"/>
              <a:gd name="connsiteY21" fmla="*/ 19087 h 185602"/>
              <a:gd name="connsiteX22" fmla="*/ 21835 w 281169"/>
              <a:gd name="connsiteY22" fmla="*/ 36945 h 185602"/>
              <a:gd name="connsiteX23" fmla="*/ 16080 w 281169"/>
              <a:gd name="connsiteY23" fmla="*/ 36795 h 185602"/>
              <a:gd name="connsiteX24" fmla="*/ 9670 w 281169"/>
              <a:gd name="connsiteY24" fmla="*/ 42623 h 185602"/>
              <a:gd name="connsiteX25" fmla="*/ 30 w 281169"/>
              <a:gd name="connsiteY25" fmla="*/ 146714 h 185602"/>
              <a:gd name="connsiteX26" fmla="*/ 5787 w 281169"/>
              <a:gd name="connsiteY26" fmla="*/ 153696 h 185602"/>
              <a:gd name="connsiteX27" fmla="*/ 6603 w 281169"/>
              <a:gd name="connsiteY27" fmla="*/ 153722 h 185602"/>
              <a:gd name="connsiteX28" fmla="*/ 146213 w 281169"/>
              <a:gd name="connsiteY28" fmla="*/ 42366 h 185602"/>
              <a:gd name="connsiteX29" fmla="*/ 226100 w 281169"/>
              <a:gd name="connsiteY29" fmla="*/ 11407 h 185602"/>
              <a:gd name="connsiteX30" fmla="*/ 234817 w 281169"/>
              <a:gd name="connsiteY30" fmla="*/ 112402 h 185602"/>
              <a:gd name="connsiteX31" fmla="*/ 146213 w 281169"/>
              <a:gd name="connsiteY31" fmla="*/ 154168 h 185602"/>
              <a:gd name="connsiteX32" fmla="*/ 146213 w 281169"/>
              <a:gd name="connsiteY32" fmla="*/ 169619 h 185602"/>
              <a:gd name="connsiteX33" fmla="*/ 241546 w 281169"/>
              <a:gd name="connsiteY33" fmla="*/ 122727 h 185602"/>
              <a:gd name="connsiteX34" fmla="*/ 246941 w 281169"/>
              <a:gd name="connsiteY34" fmla="*/ 122067 h 185602"/>
              <a:gd name="connsiteX35" fmla="*/ 239036 w 281169"/>
              <a:gd name="connsiteY35" fmla="*/ 30442 h 185602"/>
              <a:gd name="connsiteX36" fmla="*/ 247380 w 281169"/>
              <a:gd name="connsiteY36" fmla="*/ 29928 h 185602"/>
              <a:gd name="connsiteX37" fmla="*/ 256922 w 281169"/>
              <a:gd name="connsiteY37" fmla="*/ 131870 h 185602"/>
              <a:gd name="connsiteX38" fmla="*/ 146213 w 281169"/>
              <a:gd name="connsiteY38" fmla="*/ 171680 h 185602"/>
              <a:gd name="connsiteX39" fmla="*/ 55065 w 281169"/>
              <a:gd name="connsiteY39" fmla="*/ 11443 h 185602"/>
              <a:gd name="connsiteX40" fmla="*/ 134963 w 281169"/>
              <a:gd name="connsiteY40" fmla="*/ 42374 h 185602"/>
              <a:gd name="connsiteX41" fmla="*/ 134963 w 281169"/>
              <a:gd name="connsiteY41" fmla="*/ 154173 h 185602"/>
              <a:gd name="connsiteX42" fmla="*/ 46352 w 281169"/>
              <a:gd name="connsiteY42" fmla="*/ 112402 h 185602"/>
              <a:gd name="connsiteX43" fmla="*/ 33795 w 281169"/>
              <a:gd name="connsiteY43" fmla="*/ 29914 h 185602"/>
              <a:gd name="connsiteX44" fmla="*/ 42136 w 281169"/>
              <a:gd name="connsiteY44" fmla="*/ 30414 h 185602"/>
              <a:gd name="connsiteX45" fmla="*/ 34229 w 281169"/>
              <a:gd name="connsiteY45" fmla="*/ 122075 h 185602"/>
              <a:gd name="connsiteX46" fmla="*/ 39624 w 281169"/>
              <a:gd name="connsiteY46" fmla="*/ 122727 h 185602"/>
              <a:gd name="connsiteX47" fmla="*/ 134963 w 281169"/>
              <a:gd name="connsiteY47" fmla="*/ 169625 h 185602"/>
              <a:gd name="connsiteX48" fmla="*/ 134963 w 281169"/>
              <a:gd name="connsiteY48" fmla="*/ 171684 h 185602"/>
              <a:gd name="connsiteX49" fmla="*/ 24248 w 281169"/>
              <a:gd name="connsiteY49" fmla="*/ 131870 h 185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81169" h="185602">
                <a:moveTo>
                  <a:pt x="6603" y="153722"/>
                </a:moveTo>
                <a:cubicBezTo>
                  <a:pt x="26071" y="153101"/>
                  <a:pt x="80993" y="154288"/>
                  <a:pt x="125617" y="183438"/>
                </a:cubicBezTo>
                <a:cubicBezTo>
                  <a:pt x="127721" y="184834"/>
                  <a:pt x="130186" y="185586"/>
                  <a:pt x="132711" y="185603"/>
                </a:cubicBezTo>
                <a:lnTo>
                  <a:pt x="148629" y="185603"/>
                </a:lnTo>
                <a:cubicBezTo>
                  <a:pt x="151050" y="185589"/>
                  <a:pt x="153419" y="184896"/>
                  <a:pt x="155466" y="183604"/>
                </a:cubicBezTo>
                <a:cubicBezTo>
                  <a:pt x="202264" y="154442"/>
                  <a:pt x="255484" y="153112"/>
                  <a:pt x="274556" y="153713"/>
                </a:cubicBezTo>
                <a:cubicBezTo>
                  <a:pt x="278092" y="153827"/>
                  <a:pt x="281052" y="151054"/>
                  <a:pt x="281167" y="147517"/>
                </a:cubicBezTo>
                <a:cubicBezTo>
                  <a:pt x="281175" y="147246"/>
                  <a:pt x="281167" y="146975"/>
                  <a:pt x="281141" y="146705"/>
                </a:cubicBezTo>
                <a:lnTo>
                  <a:pt x="271501" y="42623"/>
                </a:lnTo>
                <a:cubicBezTo>
                  <a:pt x="271202" y="39311"/>
                  <a:pt x="268417" y="36779"/>
                  <a:pt x="265091" y="36795"/>
                </a:cubicBezTo>
                <a:cubicBezTo>
                  <a:pt x="263488" y="36807"/>
                  <a:pt x="261529" y="36857"/>
                  <a:pt x="259336" y="36945"/>
                </a:cubicBezTo>
                <a:lnTo>
                  <a:pt x="257663" y="19087"/>
                </a:lnTo>
                <a:lnTo>
                  <a:pt x="252912" y="18744"/>
                </a:lnTo>
                <a:cubicBezTo>
                  <a:pt x="247958" y="18534"/>
                  <a:pt x="242997" y="18672"/>
                  <a:pt x="238062" y="19158"/>
                </a:cubicBezTo>
                <a:lnTo>
                  <a:pt x="236548" y="1605"/>
                </a:lnTo>
                <a:lnTo>
                  <a:pt x="232312" y="841"/>
                </a:lnTo>
                <a:cubicBezTo>
                  <a:pt x="198577" y="-3330"/>
                  <a:pt x="164786" y="8158"/>
                  <a:pt x="140585" y="32029"/>
                </a:cubicBezTo>
                <a:cubicBezTo>
                  <a:pt x="116382" y="8160"/>
                  <a:pt x="82593" y="-3329"/>
                  <a:pt x="48858" y="841"/>
                </a:cubicBezTo>
                <a:lnTo>
                  <a:pt x="44622" y="1605"/>
                </a:lnTo>
                <a:lnTo>
                  <a:pt x="43108" y="19156"/>
                </a:lnTo>
                <a:cubicBezTo>
                  <a:pt x="38174" y="18671"/>
                  <a:pt x="33212" y="18533"/>
                  <a:pt x="28258" y="18743"/>
                </a:cubicBezTo>
                <a:lnTo>
                  <a:pt x="23506" y="19087"/>
                </a:lnTo>
                <a:lnTo>
                  <a:pt x="21835" y="36945"/>
                </a:lnTo>
                <a:cubicBezTo>
                  <a:pt x="19641" y="36856"/>
                  <a:pt x="17683" y="36807"/>
                  <a:pt x="16080" y="36795"/>
                </a:cubicBezTo>
                <a:cubicBezTo>
                  <a:pt x="12755" y="36779"/>
                  <a:pt x="9970" y="39311"/>
                  <a:pt x="9670" y="42623"/>
                </a:cubicBezTo>
                <a:lnTo>
                  <a:pt x="30" y="146714"/>
                </a:lnTo>
                <a:cubicBezTo>
                  <a:pt x="-308" y="150232"/>
                  <a:pt x="2270" y="153358"/>
                  <a:pt x="5787" y="153696"/>
                </a:cubicBezTo>
                <a:cubicBezTo>
                  <a:pt x="6058" y="153722"/>
                  <a:pt x="6330" y="153731"/>
                  <a:pt x="6603" y="153722"/>
                </a:cubicBezTo>
                <a:close/>
                <a:moveTo>
                  <a:pt x="146213" y="42366"/>
                </a:moveTo>
                <a:cubicBezTo>
                  <a:pt x="166952" y="20739"/>
                  <a:pt x="196203" y="9403"/>
                  <a:pt x="226100" y="11407"/>
                </a:cubicBezTo>
                <a:lnTo>
                  <a:pt x="234817" y="112402"/>
                </a:lnTo>
                <a:cubicBezTo>
                  <a:pt x="202155" y="118388"/>
                  <a:pt x="171616" y="132782"/>
                  <a:pt x="146213" y="154168"/>
                </a:cubicBezTo>
                <a:close/>
                <a:moveTo>
                  <a:pt x="146213" y="169619"/>
                </a:moveTo>
                <a:cubicBezTo>
                  <a:pt x="184848" y="130086"/>
                  <a:pt x="240972" y="122796"/>
                  <a:pt x="241546" y="122727"/>
                </a:cubicBezTo>
                <a:lnTo>
                  <a:pt x="246941" y="122067"/>
                </a:lnTo>
                <a:lnTo>
                  <a:pt x="239036" y="30442"/>
                </a:lnTo>
                <a:cubicBezTo>
                  <a:pt x="242402" y="30130"/>
                  <a:pt x="245261" y="29975"/>
                  <a:pt x="247380" y="29928"/>
                </a:cubicBezTo>
                <a:lnTo>
                  <a:pt x="256922" y="131870"/>
                </a:lnTo>
                <a:cubicBezTo>
                  <a:pt x="216718" y="132998"/>
                  <a:pt x="177928" y="146947"/>
                  <a:pt x="146213" y="171680"/>
                </a:cubicBezTo>
                <a:close/>
                <a:moveTo>
                  <a:pt x="55065" y="11443"/>
                </a:moveTo>
                <a:cubicBezTo>
                  <a:pt x="84936" y="9591"/>
                  <a:pt x="114125" y="20890"/>
                  <a:pt x="134963" y="42374"/>
                </a:cubicBezTo>
                <a:lnTo>
                  <a:pt x="134963" y="154173"/>
                </a:lnTo>
                <a:cubicBezTo>
                  <a:pt x="109558" y="132785"/>
                  <a:pt x="79017" y="118388"/>
                  <a:pt x="46352" y="112402"/>
                </a:cubicBezTo>
                <a:close/>
                <a:moveTo>
                  <a:pt x="33795" y="29914"/>
                </a:moveTo>
                <a:cubicBezTo>
                  <a:pt x="35913" y="29956"/>
                  <a:pt x="38770" y="30106"/>
                  <a:pt x="42136" y="30414"/>
                </a:cubicBezTo>
                <a:lnTo>
                  <a:pt x="34229" y="122075"/>
                </a:lnTo>
                <a:lnTo>
                  <a:pt x="39624" y="122727"/>
                </a:lnTo>
                <a:cubicBezTo>
                  <a:pt x="40199" y="122796"/>
                  <a:pt x="96244" y="129989"/>
                  <a:pt x="134963" y="169625"/>
                </a:cubicBezTo>
                <a:lnTo>
                  <a:pt x="134963" y="171684"/>
                </a:lnTo>
                <a:cubicBezTo>
                  <a:pt x="103247" y="146947"/>
                  <a:pt x="64454" y="132997"/>
                  <a:pt x="24248" y="131870"/>
                </a:cubicBez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图形 9" descr="远程学习语言 纯色填充">
            <a:extLst>
              <a:ext uri="{FF2B5EF4-FFF2-40B4-BE49-F238E27FC236}">
                <a16:creationId xmlns:a16="http://schemas.microsoft.com/office/drawing/2014/main" id="{B32F29D9-42FA-484B-AF39-4FDC92462DEA}"/>
              </a:ext>
            </a:extLst>
          </p:cNvPr>
          <p:cNvSpPr/>
          <p:nvPr/>
        </p:nvSpPr>
        <p:spPr>
          <a:xfrm>
            <a:off x="7186732" y="2288633"/>
            <a:ext cx="49895" cy="36847"/>
          </a:xfrm>
          <a:custGeom>
            <a:avLst/>
            <a:gdLst>
              <a:gd name="connsiteX0" fmla="*/ 0 w 49895"/>
              <a:gd name="connsiteY0" fmla="*/ 23054 h 36847"/>
              <a:gd name="connsiteX1" fmla="*/ 0 w 49895"/>
              <a:gd name="connsiteY1" fmla="*/ 36847 h 36847"/>
              <a:gd name="connsiteX2" fmla="*/ 49895 w 49895"/>
              <a:gd name="connsiteY2" fmla="*/ 11540 h 36847"/>
              <a:gd name="connsiteX3" fmla="*/ 49010 w 49895"/>
              <a:gd name="connsiteY3" fmla="*/ 0 h 36847"/>
              <a:gd name="connsiteX4" fmla="*/ 0 w 49895"/>
              <a:gd name="connsiteY4" fmla="*/ 23054 h 36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95" h="36847">
                <a:moveTo>
                  <a:pt x="0" y="23054"/>
                </a:moveTo>
                <a:lnTo>
                  <a:pt x="0" y="36847"/>
                </a:lnTo>
                <a:cubicBezTo>
                  <a:pt x="15191" y="25831"/>
                  <a:pt x="32032" y="17289"/>
                  <a:pt x="49895" y="11540"/>
                </a:cubicBezTo>
                <a:lnTo>
                  <a:pt x="49010" y="0"/>
                </a:lnTo>
                <a:cubicBezTo>
                  <a:pt x="31676" y="5357"/>
                  <a:pt x="15179" y="13117"/>
                  <a:pt x="0" y="23054"/>
                </a:cubicBez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" name="图形 9" descr="远程学习语言 纯色填充">
            <a:extLst>
              <a:ext uri="{FF2B5EF4-FFF2-40B4-BE49-F238E27FC236}">
                <a16:creationId xmlns:a16="http://schemas.microsoft.com/office/drawing/2014/main" id="{B32F29D9-42FA-484B-AF39-4FDC92462DEA}"/>
              </a:ext>
            </a:extLst>
          </p:cNvPr>
          <p:cNvSpPr/>
          <p:nvPr/>
        </p:nvSpPr>
        <p:spPr>
          <a:xfrm>
            <a:off x="7186732" y="2258878"/>
            <a:ext cx="47614" cy="36109"/>
          </a:xfrm>
          <a:custGeom>
            <a:avLst/>
            <a:gdLst>
              <a:gd name="connsiteX0" fmla="*/ 46726 w 47614"/>
              <a:gd name="connsiteY0" fmla="*/ 0 h 36109"/>
              <a:gd name="connsiteX1" fmla="*/ 0 w 47614"/>
              <a:gd name="connsiteY1" fmla="*/ 22317 h 36109"/>
              <a:gd name="connsiteX2" fmla="*/ 0 w 47614"/>
              <a:gd name="connsiteY2" fmla="*/ 36110 h 36109"/>
              <a:gd name="connsiteX3" fmla="*/ 47615 w 47614"/>
              <a:gd name="connsiteY3" fmla="*/ 11573 h 36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14" h="36109">
                <a:moveTo>
                  <a:pt x="46726" y="0"/>
                </a:moveTo>
                <a:cubicBezTo>
                  <a:pt x="30219" y="5307"/>
                  <a:pt x="14502" y="12813"/>
                  <a:pt x="0" y="22317"/>
                </a:cubicBezTo>
                <a:lnTo>
                  <a:pt x="0" y="36110"/>
                </a:lnTo>
                <a:cubicBezTo>
                  <a:pt x="14531" y="25555"/>
                  <a:pt x="30587" y="17282"/>
                  <a:pt x="47615" y="11573"/>
                </a:cubicBez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727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占位符 22">
            <a:extLst>
              <a:ext uri="{FF2B5EF4-FFF2-40B4-BE49-F238E27FC236}">
                <a16:creationId xmlns:a16="http://schemas.microsoft.com/office/drawing/2014/main" id="{676396ED-2B99-4AAF-8B9E-EE1EE7CEB9F0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" r="2020"/>
          <a:stretch/>
        </p:blipFill>
        <p:spPr>
          <a:xfrm>
            <a:off x="4633094" y="2208213"/>
            <a:ext cx="2714625" cy="1885950"/>
          </a:xfrm>
          <a:ln w="25400"/>
        </p:spPr>
      </p:pic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ECF5CCA8-3F37-4F72-BF79-6C99090F37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t="17894" r="19570"/>
          <a:stretch/>
        </p:blipFill>
        <p:spPr>
          <a:xfrm>
            <a:off x="983432" y="2208213"/>
            <a:ext cx="2713037" cy="1885950"/>
          </a:xfrm>
          <a:ln w="25400"/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CF6908-5B65-4CD8-9DC7-7940BDB8DE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/>
              <a:t>备课的基本要求</a:t>
            </a:r>
            <a:endParaRPr lang="zh-CN" altLang="en-US" dirty="0"/>
          </a:p>
        </p:txBody>
      </p:sp>
      <p:pic>
        <p:nvPicPr>
          <p:cNvPr id="25" name="图片占位符 24">
            <a:extLst>
              <a:ext uri="{FF2B5EF4-FFF2-40B4-BE49-F238E27FC236}">
                <a16:creationId xmlns:a16="http://schemas.microsoft.com/office/drawing/2014/main" id="{3FBB95E3-EF99-42F5-B1FB-F471A85100AF}"/>
              </a:ext>
            </a:extLst>
          </p:cNvPr>
          <p:cNvPicPr>
            <a:picLocks noGrp="1" noChangeAspect="1"/>
          </p:cNvPicPr>
          <p:nvPr>
            <p:ph type="pic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" r="2020"/>
          <a:stretch/>
        </p:blipFill>
        <p:spPr>
          <a:xfrm flipH="1">
            <a:off x="8282757" y="2208213"/>
            <a:ext cx="2714625" cy="1885950"/>
          </a:xfrm>
          <a:ln w="25400"/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90F3050-2C20-4474-BE0B-C0A4C2143DAA}"/>
              </a:ext>
            </a:extLst>
          </p:cNvPr>
          <p:cNvSpPr/>
          <p:nvPr/>
        </p:nvSpPr>
        <p:spPr>
          <a:xfrm>
            <a:off x="1655639" y="3869096"/>
            <a:ext cx="2304256" cy="449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/>
              <a:t>钻研教材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9B1F337-8D85-4B6B-AF0F-D1E509BEC51A}"/>
              </a:ext>
            </a:extLst>
          </p:cNvPr>
          <p:cNvSpPr/>
          <p:nvPr/>
        </p:nvSpPr>
        <p:spPr>
          <a:xfrm>
            <a:off x="5305601" y="3869096"/>
            <a:ext cx="2304256" cy="449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/>
              <a:t>了解学生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40B866D-C620-4377-98DE-32A4B50D5FCD}"/>
              </a:ext>
            </a:extLst>
          </p:cNvPr>
          <p:cNvSpPr/>
          <p:nvPr/>
        </p:nvSpPr>
        <p:spPr>
          <a:xfrm>
            <a:off x="8955563" y="3869096"/>
            <a:ext cx="2304256" cy="449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/>
              <a:t>设计教法</a:t>
            </a:r>
          </a:p>
        </p:txBody>
      </p:sp>
      <p:sp>
        <p:nvSpPr>
          <p:cNvPr id="16" name="文本占位符 7">
            <a:extLst>
              <a:ext uri="{FF2B5EF4-FFF2-40B4-BE49-F238E27FC236}">
                <a16:creationId xmlns:a16="http://schemas.microsoft.com/office/drawing/2014/main" id="{50F6B2E9-7C6D-4C72-BDCD-8D854FF6297F}"/>
              </a:ext>
            </a:extLst>
          </p:cNvPr>
          <p:cNvSpPr txBox="1">
            <a:spLocks/>
          </p:cNvSpPr>
          <p:nvPr/>
        </p:nvSpPr>
        <p:spPr>
          <a:xfrm>
            <a:off x="1655639" y="4318582"/>
            <a:ext cx="2448272" cy="1020985"/>
          </a:xfrm>
          <a:prstGeom prst="rect">
            <a:avLst/>
          </a:prstGeom>
        </p:spPr>
        <p:txBody>
          <a:bodyPr vert="horz" wrap="square" lIns="54000" tIns="45720" rIns="5400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zh-CN" altLang="en-US" sz="1600" b="0" dirty="0">
                <a:effectLst/>
                <a:latin typeface="Arial" panose="020B0604020202020204" pitchFamily="34" charset="0"/>
              </a:rPr>
              <a:t>钻研教材包括钻研学科课程标准、教科书和阅读相关参考书。</a:t>
            </a:r>
            <a:endParaRPr lang="zh-CN" altLang="en-US" sz="1600" b="0" dirty="0">
              <a:effectLst/>
            </a:endParaRPr>
          </a:p>
        </p:txBody>
      </p:sp>
      <p:sp>
        <p:nvSpPr>
          <p:cNvPr id="24" name="等腰三角形 23">
            <a:extLst>
              <a:ext uri="{FF2B5EF4-FFF2-40B4-BE49-F238E27FC236}">
                <a16:creationId xmlns:a16="http://schemas.microsoft.com/office/drawing/2014/main" id="{7348D657-DC92-485D-BE84-F32D52EE700B}"/>
              </a:ext>
            </a:extLst>
          </p:cNvPr>
          <p:cNvSpPr/>
          <p:nvPr/>
        </p:nvSpPr>
        <p:spPr>
          <a:xfrm>
            <a:off x="11272109" y="4111276"/>
            <a:ext cx="906871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等腰三角形 25">
            <a:extLst>
              <a:ext uri="{FF2B5EF4-FFF2-40B4-BE49-F238E27FC236}">
                <a16:creationId xmlns:a16="http://schemas.microsoft.com/office/drawing/2014/main" id="{C2B890B2-2911-45D6-BF1D-7FAB8AD0C7A2}"/>
              </a:ext>
            </a:extLst>
          </p:cNvPr>
          <p:cNvSpPr/>
          <p:nvPr/>
        </p:nvSpPr>
        <p:spPr>
          <a:xfrm>
            <a:off x="-11158" y="4499733"/>
            <a:ext cx="907855" cy="2358267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等腰三角形 26">
            <a:extLst>
              <a:ext uri="{FF2B5EF4-FFF2-40B4-BE49-F238E27FC236}">
                <a16:creationId xmlns:a16="http://schemas.microsoft.com/office/drawing/2014/main" id="{E3E7F8D1-0441-4E73-8B1C-D1E564394B2B}"/>
              </a:ext>
            </a:extLst>
          </p:cNvPr>
          <p:cNvSpPr/>
          <p:nvPr/>
        </p:nvSpPr>
        <p:spPr>
          <a:xfrm>
            <a:off x="10662132" y="2812594"/>
            <a:ext cx="1364460" cy="4045406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等腰三角形 27">
            <a:extLst>
              <a:ext uri="{FF2B5EF4-FFF2-40B4-BE49-F238E27FC236}">
                <a16:creationId xmlns:a16="http://schemas.microsoft.com/office/drawing/2014/main" id="{C3DA8426-FA40-4BC9-A179-4DB358D7A8A7}"/>
              </a:ext>
            </a:extLst>
          </p:cNvPr>
          <p:cNvSpPr/>
          <p:nvPr/>
        </p:nvSpPr>
        <p:spPr>
          <a:xfrm>
            <a:off x="10229137" y="4764792"/>
            <a:ext cx="742178" cy="2093208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等腰三角形 28">
            <a:extLst>
              <a:ext uri="{FF2B5EF4-FFF2-40B4-BE49-F238E27FC236}">
                <a16:creationId xmlns:a16="http://schemas.microsoft.com/office/drawing/2014/main" id="{4C47F20E-8198-4890-AD21-7DB98944D514}"/>
              </a:ext>
            </a:extLst>
          </p:cNvPr>
          <p:cNvSpPr/>
          <p:nvPr/>
        </p:nvSpPr>
        <p:spPr>
          <a:xfrm>
            <a:off x="449456" y="4111276"/>
            <a:ext cx="964404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占位符 7">
            <a:extLst>
              <a:ext uri="{FF2B5EF4-FFF2-40B4-BE49-F238E27FC236}">
                <a16:creationId xmlns:a16="http://schemas.microsoft.com/office/drawing/2014/main" id="{BBD0C9C3-42DF-4A45-AC12-956E2F64D61C}"/>
              </a:ext>
            </a:extLst>
          </p:cNvPr>
          <p:cNvSpPr txBox="1">
            <a:spLocks/>
          </p:cNvSpPr>
          <p:nvPr/>
        </p:nvSpPr>
        <p:spPr>
          <a:xfrm>
            <a:off x="5307152" y="4318582"/>
            <a:ext cx="2448272" cy="1020985"/>
          </a:xfrm>
          <a:prstGeom prst="rect">
            <a:avLst/>
          </a:prstGeom>
        </p:spPr>
        <p:txBody>
          <a:bodyPr vert="horz" wrap="square" lIns="54000" tIns="45720" rIns="5400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zh-CN" altLang="en-US" sz="1600" b="0" dirty="0">
                <a:effectLst/>
                <a:latin typeface="Arial" panose="020B0604020202020204" pitchFamily="34" charset="0"/>
              </a:rPr>
              <a:t>考虑学生的年龄特征，熟悉学生身心发展特点；了解班级情况，如班风等。</a:t>
            </a:r>
            <a:endParaRPr lang="zh-CN" altLang="en-US" sz="1600" b="0" dirty="0">
              <a:effectLst/>
            </a:endParaRPr>
          </a:p>
        </p:txBody>
      </p:sp>
      <p:sp>
        <p:nvSpPr>
          <p:cNvPr id="21" name="文本占位符 7">
            <a:extLst>
              <a:ext uri="{FF2B5EF4-FFF2-40B4-BE49-F238E27FC236}">
                <a16:creationId xmlns:a16="http://schemas.microsoft.com/office/drawing/2014/main" id="{5501C5F8-9570-4163-BA9A-C72D312A35EF}"/>
              </a:ext>
            </a:extLst>
          </p:cNvPr>
          <p:cNvSpPr txBox="1">
            <a:spLocks/>
          </p:cNvSpPr>
          <p:nvPr/>
        </p:nvSpPr>
        <p:spPr>
          <a:xfrm>
            <a:off x="8958665" y="4318582"/>
            <a:ext cx="2448272" cy="1020985"/>
          </a:xfrm>
          <a:prstGeom prst="rect">
            <a:avLst/>
          </a:prstGeom>
        </p:spPr>
        <p:txBody>
          <a:bodyPr vert="horz" wrap="square" lIns="54000" tIns="45720" rIns="5400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zh-CN" altLang="en-US" sz="1600" b="0" dirty="0">
                <a:effectLst/>
                <a:latin typeface="Arial" panose="020B0604020202020204" pitchFamily="34" charset="0"/>
              </a:rPr>
              <a:t>根据教学目的、内容、学生特点等来选择最佳的教学方法。</a:t>
            </a:r>
            <a:endParaRPr lang="zh-CN" altLang="en-US" sz="16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55967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80BF46F3-C142-4761-BDAD-9EBB49B285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新教师的优势与挑战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E2BC1FC4-A118-4A08-86DE-7D62E92826A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zh-CN" altLang="en-US" dirty="0"/>
              <a:t>教师应具有的素质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24746ACA-4D4D-435F-8B33-C81D682C5F0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zh-CN" altLang="en-US" dirty="0"/>
              <a:t>教学的基本要求</a:t>
            </a: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C3D8D03C-2736-44AC-9E68-713571D803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zh-CN" altLang="en-US" dirty="0"/>
              <a:t>给新教师的建议</a:t>
            </a:r>
          </a:p>
        </p:txBody>
      </p:sp>
    </p:spTree>
    <p:extLst>
      <p:ext uri="{BB962C8B-B14F-4D97-AF65-F5344CB8AC3E}">
        <p14:creationId xmlns:p14="http://schemas.microsoft.com/office/powerpoint/2010/main" val="2287146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C8441D54-96BD-44BF-803E-EDD5CE6A7C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/>
              <a:t>上课的基本要求</a:t>
            </a:r>
            <a:endParaRPr lang="zh-CN" altLang="en-US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BBE7C7E-2AE3-4810-8371-5F6A77E31BC5}"/>
              </a:ext>
            </a:extLst>
          </p:cNvPr>
          <p:cNvSpPr/>
          <p:nvPr/>
        </p:nvSpPr>
        <p:spPr>
          <a:xfrm>
            <a:off x="1674150" y="2550525"/>
            <a:ext cx="2592283" cy="8064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>
              <a:lnSpc>
                <a:spcPct val="130000"/>
              </a:lnSpc>
            </a:pPr>
            <a:r>
              <a:rPr lang="zh-CN" altLang="en-US" sz="1600" b="0" dirty="0">
                <a:solidFill>
                  <a:schemeClr val="tx1"/>
                </a:solidFill>
              </a:rPr>
              <a:t>课前备课充分、教学教具准备、教师准备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19" name="等腰三角形 18">
            <a:extLst>
              <a:ext uri="{FF2B5EF4-FFF2-40B4-BE49-F238E27FC236}">
                <a16:creationId xmlns:a16="http://schemas.microsoft.com/office/drawing/2014/main" id="{66616CEF-8C33-4919-8D7B-3363E74E3275}"/>
              </a:ext>
            </a:extLst>
          </p:cNvPr>
          <p:cNvSpPr/>
          <p:nvPr/>
        </p:nvSpPr>
        <p:spPr>
          <a:xfrm>
            <a:off x="11272109" y="4111276"/>
            <a:ext cx="906871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等腰三角形 19">
            <a:extLst>
              <a:ext uri="{FF2B5EF4-FFF2-40B4-BE49-F238E27FC236}">
                <a16:creationId xmlns:a16="http://schemas.microsoft.com/office/drawing/2014/main" id="{C6A9C20E-CD94-4419-AA0F-9B7D3F919799}"/>
              </a:ext>
            </a:extLst>
          </p:cNvPr>
          <p:cNvSpPr/>
          <p:nvPr/>
        </p:nvSpPr>
        <p:spPr>
          <a:xfrm>
            <a:off x="0" y="3429001"/>
            <a:ext cx="896697" cy="3429000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等腰三角形 20">
            <a:extLst>
              <a:ext uri="{FF2B5EF4-FFF2-40B4-BE49-F238E27FC236}">
                <a16:creationId xmlns:a16="http://schemas.microsoft.com/office/drawing/2014/main" id="{61A28C24-B70A-44FC-A87E-57254235B0FA}"/>
              </a:ext>
            </a:extLst>
          </p:cNvPr>
          <p:cNvSpPr/>
          <p:nvPr/>
        </p:nvSpPr>
        <p:spPr>
          <a:xfrm>
            <a:off x="10662132" y="2812594"/>
            <a:ext cx="1364460" cy="4045406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等腰三角形 21">
            <a:extLst>
              <a:ext uri="{FF2B5EF4-FFF2-40B4-BE49-F238E27FC236}">
                <a16:creationId xmlns:a16="http://schemas.microsoft.com/office/drawing/2014/main" id="{77638B06-2B5E-46DA-A718-1F276D98C534}"/>
              </a:ext>
            </a:extLst>
          </p:cNvPr>
          <p:cNvSpPr/>
          <p:nvPr/>
        </p:nvSpPr>
        <p:spPr>
          <a:xfrm>
            <a:off x="10229137" y="4764792"/>
            <a:ext cx="742178" cy="2093208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等腰三角形 22">
            <a:extLst>
              <a:ext uri="{FF2B5EF4-FFF2-40B4-BE49-F238E27FC236}">
                <a16:creationId xmlns:a16="http://schemas.microsoft.com/office/drawing/2014/main" id="{17CE6703-8F93-4B2A-B71F-B6DEE8AA5715}"/>
              </a:ext>
            </a:extLst>
          </p:cNvPr>
          <p:cNvSpPr/>
          <p:nvPr/>
        </p:nvSpPr>
        <p:spPr>
          <a:xfrm>
            <a:off x="449456" y="4111276"/>
            <a:ext cx="964404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B3AF768-6B08-44E5-9978-219C56B287CA}"/>
              </a:ext>
            </a:extLst>
          </p:cNvPr>
          <p:cNvSpPr/>
          <p:nvPr/>
        </p:nvSpPr>
        <p:spPr>
          <a:xfrm>
            <a:off x="1674150" y="4278717"/>
            <a:ext cx="2592283" cy="8064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>
              <a:lnSpc>
                <a:spcPct val="130000"/>
              </a:lnSpc>
            </a:pPr>
            <a:r>
              <a:rPr lang="zh-CN" altLang="en-US" sz="1600" b="0" dirty="0">
                <a:solidFill>
                  <a:schemeClr val="tx1"/>
                </a:solidFill>
              </a:rPr>
              <a:t>教学内容得当，完整、系统、统一和灵活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F9D8A7AC-9B3A-418B-8BF0-4DFB7FA37F90}"/>
              </a:ext>
            </a:extLst>
          </p:cNvPr>
          <p:cNvCxnSpPr>
            <a:cxnSpLocks/>
          </p:cNvCxnSpPr>
          <p:nvPr/>
        </p:nvCxnSpPr>
        <p:spPr>
          <a:xfrm>
            <a:off x="1674150" y="3573016"/>
            <a:ext cx="8305077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>
            <a:extLst>
              <a:ext uri="{FF2B5EF4-FFF2-40B4-BE49-F238E27FC236}">
                <a16:creationId xmlns:a16="http://schemas.microsoft.com/office/drawing/2014/main" id="{22884ECC-5A7A-4F6F-801D-A9D03A3F6BB0}"/>
              </a:ext>
            </a:extLst>
          </p:cNvPr>
          <p:cNvSpPr/>
          <p:nvPr/>
        </p:nvSpPr>
        <p:spPr>
          <a:xfrm>
            <a:off x="1674150" y="2067245"/>
            <a:ext cx="2592283" cy="437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solidFill>
                  <a:schemeClr val="bg1"/>
                </a:solidFill>
                <a:latin typeface="+mj-ea"/>
                <a:ea typeface="+mj-ea"/>
              </a:rPr>
              <a:t>1.</a:t>
            </a:r>
            <a:r>
              <a:rPr lang="zh-CN" altLang="en-US" sz="1800" b="1" dirty="0">
                <a:solidFill>
                  <a:schemeClr val="bg1"/>
                </a:solidFill>
                <a:latin typeface="+mj-ea"/>
                <a:ea typeface="+mj-ea"/>
              </a:rPr>
              <a:t>课前准备</a:t>
            </a:r>
            <a:endParaRPr lang="en-US" altLang="zh-CN" sz="1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DA1DB1B0-44E1-4D52-A519-8849DBD58F73}"/>
              </a:ext>
            </a:extLst>
          </p:cNvPr>
          <p:cNvSpPr/>
          <p:nvPr/>
        </p:nvSpPr>
        <p:spPr>
          <a:xfrm>
            <a:off x="1674150" y="3793143"/>
            <a:ext cx="2592283" cy="437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</a:rPr>
              <a:t>4.</a:t>
            </a:r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教学内容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F4E1088E-5520-4639-A97C-CA2F0D84F7A0}"/>
              </a:ext>
            </a:extLst>
          </p:cNvPr>
          <p:cNvSpPr/>
          <p:nvPr/>
        </p:nvSpPr>
        <p:spPr>
          <a:xfrm>
            <a:off x="4530547" y="2550525"/>
            <a:ext cx="2592283" cy="8064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>
              <a:lnSpc>
                <a:spcPct val="130000"/>
              </a:lnSpc>
            </a:pPr>
            <a:r>
              <a:rPr lang="zh-CN" altLang="en-US" sz="1600" b="0" dirty="0">
                <a:solidFill>
                  <a:schemeClr val="tx1"/>
                </a:solidFill>
              </a:rPr>
              <a:t>课堂气氛积极活跃，师生潜能充分发挥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A6DCD646-A91B-472D-A0AE-0E07D3CB5B58}"/>
              </a:ext>
            </a:extLst>
          </p:cNvPr>
          <p:cNvSpPr/>
          <p:nvPr/>
        </p:nvSpPr>
        <p:spPr>
          <a:xfrm>
            <a:off x="4530547" y="4278717"/>
            <a:ext cx="2592283" cy="8064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>
              <a:lnSpc>
                <a:spcPct val="130000"/>
              </a:lnSpc>
            </a:pPr>
            <a:r>
              <a:rPr lang="zh-CN" altLang="en-US" sz="1600" b="0" dirty="0">
                <a:solidFill>
                  <a:schemeClr val="tx1"/>
                </a:solidFill>
              </a:rPr>
              <a:t>教学方法得体、多样、适合学生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7BF37B1D-A7D0-4D50-9223-F5EE1BB0E38E}"/>
              </a:ext>
            </a:extLst>
          </p:cNvPr>
          <p:cNvSpPr/>
          <p:nvPr/>
        </p:nvSpPr>
        <p:spPr>
          <a:xfrm>
            <a:off x="4530547" y="2067245"/>
            <a:ext cx="2592283" cy="437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solidFill>
                  <a:schemeClr val="bg1"/>
                </a:solidFill>
                <a:latin typeface="+mj-ea"/>
                <a:ea typeface="+mj-ea"/>
              </a:rPr>
              <a:t>2.</a:t>
            </a:r>
            <a:r>
              <a:rPr lang="zh-CN" altLang="en-US" sz="1800" b="1" dirty="0">
                <a:solidFill>
                  <a:schemeClr val="bg1"/>
                </a:solidFill>
                <a:latin typeface="+mj-ea"/>
                <a:ea typeface="+mj-ea"/>
              </a:rPr>
              <a:t>课堂气氛</a:t>
            </a:r>
            <a:endParaRPr lang="en-US" altLang="zh-CN" sz="1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81ACB575-8EA0-4568-917D-5D1B76F9F379}"/>
              </a:ext>
            </a:extLst>
          </p:cNvPr>
          <p:cNvSpPr/>
          <p:nvPr/>
        </p:nvSpPr>
        <p:spPr>
          <a:xfrm>
            <a:off x="4530547" y="3793143"/>
            <a:ext cx="2592283" cy="437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solidFill>
                  <a:schemeClr val="bg1"/>
                </a:solidFill>
                <a:latin typeface="+mj-ea"/>
                <a:ea typeface="+mj-ea"/>
              </a:rPr>
              <a:t>5.</a:t>
            </a:r>
            <a:r>
              <a:rPr lang="zh-CN" altLang="en-US" sz="1800" b="1" dirty="0">
                <a:solidFill>
                  <a:schemeClr val="bg1"/>
                </a:solidFill>
                <a:latin typeface="+mj-ea"/>
                <a:ea typeface="+mj-ea"/>
              </a:rPr>
              <a:t>教学方法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C5CD809C-8C33-48DE-BCA9-FC8818A5A0A4}"/>
              </a:ext>
            </a:extLst>
          </p:cNvPr>
          <p:cNvSpPr/>
          <p:nvPr/>
        </p:nvSpPr>
        <p:spPr>
          <a:xfrm>
            <a:off x="7386944" y="2550525"/>
            <a:ext cx="2592283" cy="8064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>
              <a:lnSpc>
                <a:spcPct val="130000"/>
              </a:lnSpc>
            </a:pPr>
            <a:r>
              <a:rPr lang="zh-CN" altLang="en-US" sz="1600" b="0" dirty="0">
                <a:solidFill>
                  <a:schemeClr val="tx1"/>
                </a:solidFill>
              </a:rPr>
              <a:t>维护课堂秩序，注意掌握学生的听课动态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79907284-2DDD-49C6-8072-7F270B07F55F}"/>
              </a:ext>
            </a:extLst>
          </p:cNvPr>
          <p:cNvSpPr/>
          <p:nvPr/>
        </p:nvSpPr>
        <p:spPr>
          <a:xfrm>
            <a:off x="7386944" y="4278717"/>
            <a:ext cx="2592283" cy="8064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>
              <a:lnSpc>
                <a:spcPct val="130000"/>
              </a:lnSpc>
            </a:pPr>
            <a:r>
              <a:rPr lang="zh-CN" altLang="en-US" sz="1600" b="0" dirty="0">
                <a:solidFill>
                  <a:schemeClr val="tx1"/>
                </a:solidFill>
              </a:rPr>
              <a:t>语言良好、穿着大方、思维逻辑清晰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B6CFF132-B6C1-4AA2-A395-DB100D3CFD4D}"/>
              </a:ext>
            </a:extLst>
          </p:cNvPr>
          <p:cNvSpPr/>
          <p:nvPr/>
        </p:nvSpPr>
        <p:spPr>
          <a:xfrm>
            <a:off x="7386944" y="2067245"/>
            <a:ext cx="2592283" cy="437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solidFill>
                  <a:schemeClr val="bg1"/>
                </a:solidFill>
                <a:latin typeface="+mj-ea"/>
                <a:ea typeface="+mj-ea"/>
              </a:rPr>
              <a:t>3.</a:t>
            </a:r>
            <a:r>
              <a:rPr lang="zh-CN" altLang="en-US" sz="1800" b="1" dirty="0">
                <a:solidFill>
                  <a:schemeClr val="bg1"/>
                </a:solidFill>
                <a:latin typeface="+mj-ea"/>
                <a:ea typeface="+mj-ea"/>
              </a:rPr>
              <a:t>课堂纪律</a:t>
            </a:r>
            <a:endParaRPr lang="en-US" altLang="zh-CN" sz="1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3DC79EE0-82CE-4BAD-B0D8-CC28002BD4FD}"/>
              </a:ext>
            </a:extLst>
          </p:cNvPr>
          <p:cNvSpPr/>
          <p:nvPr/>
        </p:nvSpPr>
        <p:spPr>
          <a:xfrm>
            <a:off x="7386944" y="3793143"/>
            <a:ext cx="2592283" cy="437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</a:rPr>
              <a:t>6.</a:t>
            </a:r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教学表现</a:t>
            </a:r>
          </a:p>
        </p:txBody>
      </p:sp>
    </p:spTree>
    <p:extLst>
      <p:ext uri="{BB962C8B-B14F-4D97-AF65-F5344CB8AC3E}">
        <p14:creationId xmlns:p14="http://schemas.microsoft.com/office/powerpoint/2010/main" val="1938789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6052CBA-5F0C-4ABF-8AAE-3751F523D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考试及质量分析</a:t>
            </a:r>
          </a:p>
        </p:txBody>
      </p:sp>
      <p:graphicFrame>
        <p:nvGraphicFramePr>
          <p:cNvPr id="8" name="图表占位符 7">
            <a:extLst>
              <a:ext uri="{FF2B5EF4-FFF2-40B4-BE49-F238E27FC236}">
                <a16:creationId xmlns:a16="http://schemas.microsoft.com/office/drawing/2014/main" id="{DC14F2F4-A08B-45DE-9D39-FDC947293C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9075144"/>
              </p:ext>
            </p:extLst>
          </p:nvPr>
        </p:nvGraphicFramePr>
        <p:xfrm>
          <a:off x="5231904" y="1760490"/>
          <a:ext cx="6194411" cy="4188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图表占位符 14">
            <a:extLst>
              <a:ext uri="{FF2B5EF4-FFF2-40B4-BE49-F238E27FC236}">
                <a16:creationId xmlns:a16="http://schemas.microsoft.com/office/drawing/2014/main" id="{29CC9245-F586-40E5-B957-205C134035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5683042"/>
              </p:ext>
            </p:extLst>
          </p:nvPr>
        </p:nvGraphicFramePr>
        <p:xfrm>
          <a:off x="1079003" y="2889060"/>
          <a:ext cx="3766209" cy="3376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文本占位符 7">
            <a:extLst>
              <a:ext uri="{FF2B5EF4-FFF2-40B4-BE49-F238E27FC236}">
                <a16:creationId xmlns:a16="http://schemas.microsoft.com/office/drawing/2014/main" id="{31D667F6-5D7F-409B-8F0C-198CDC7BAD8D}"/>
              </a:ext>
            </a:extLst>
          </p:cNvPr>
          <p:cNvSpPr txBox="1">
            <a:spLocks/>
          </p:cNvSpPr>
          <p:nvPr/>
        </p:nvSpPr>
        <p:spPr>
          <a:xfrm>
            <a:off x="1079003" y="1760490"/>
            <a:ext cx="3960550" cy="1341073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考试的目的是检查教师教学和学生学习的情况。并以此为依据制订或修改下一个阶段学习目标的管理计划。因此做好考试的质量分析很重要。</a:t>
            </a:r>
          </a:p>
        </p:txBody>
      </p:sp>
      <p:sp>
        <p:nvSpPr>
          <p:cNvPr id="12" name="等腰三角形 11">
            <a:extLst>
              <a:ext uri="{FF2B5EF4-FFF2-40B4-BE49-F238E27FC236}">
                <a16:creationId xmlns:a16="http://schemas.microsoft.com/office/drawing/2014/main" id="{F99FBA30-2F9C-4228-8F85-EB30FAA35B94}"/>
              </a:ext>
            </a:extLst>
          </p:cNvPr>
          <p:cNvSpPr/>
          <p:nvPr/>
        </p:nvSpPr>
        <p:spPr>
          <a:xfrm>
            <a:off x="11426315" y="4111276"/>
            <a:ext cx="906871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>
            <a:extLst>
              <a:ext uri="{FF2B5EF4-FFF2-40B4-BE49-F238E27FC236}">
                <a16:creationId xmlns:a16="http://schemas.microsoft.com/office/drawing/2014/main" id="{2B1E5669-84D2-461A-881E-63486FF4EB52}"/>
              </a:ext>
            </a:extLst>
          </p:cNvPr>
          <p:cNvSpPr/>
          <p:nvPr/>
        </p:nvSpPr>
        <p:spPr>
          <a:xfrm>
            <a:off x="-11158" y="4499733"/>
            <a:ext cx="907855" cy="2358267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等腰三角形 13">
            <a:extLst>
              <a:ext uri="{FF2B5EF4-FFF2-40B4-BE49-F238E27FC236}">
                <a16:creationId xmlns:a16="http://schemas.microsoft.com/office/drawing/2014/main" id="{4C2F923F-AA56-4EE1-9CD4-2AAF2B04C8CC}"/>
              </a:ext>
            </a:extLst>
          </p:cNvPr>
          <p:cNvSpPr/>
          <p:nvPr/>
        </p:nvSpPr>
        <p:spPr>
          <a:xfrm>
            <a:off x="10529234" y="2812594"/>
            <a:ext cx="1364460" cy="4045406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36818F7E-A5B1-43C9-82FF-466A592677D3}"/>
              </a:ext>
            </a:extLst>
          </p:cNvPr>
          <p:cNvSpPr/>
          <p:nvPr/>
        </p:nvSpPr>
        <p:spPr>
          <a:xfrm>
            <a:off x="449456" y="4111276"/>
            <a:ext cx="964404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8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E2E6254-31AA-4B20-9B08-925B8DDE3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作业布置与批改</a:t>
            </a:r>
          </a:p>
        </p:txBody>
      </p:sp>
      <p:sp>
        <p:nvSpPr>
          <p:cNvPr id="12" name="箭头: V 形 11">
            <a:extLst>
              <a:ext uri="{FF2B5EF4-FFF2-40B4-BE49-F238E27FC236}">
                <a16:creationId xmlns:a16="http://schemas.microsoft.com/office/drawing/2014/main" id="{9BD29F79-7494-4914-B6D6-62720D92367F}"/>
              </a:ext>
            </a:extLst>
          </p:cNvPr>
          <p:cNvSpPr/>
          <p:nvPr/>
        </p:nvSpPr>
        <p:spPr>
          <a:xfrm>
            <a:off x="5087888" y="2636912"/>
            <a:ext cx="792088" cy="2232248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8BAC630D-A762-4783-B8B0-3CEC8408FEA7}"/>
              </a:ext>
            </a:extLst>
          </p:cNvPr>
          <p:cNvSpPr/>
          <p:nvPr/>
        </p:nvSpPr>
        <p:spPr>
          <a:xfrm>
            <a:off x="4871864" y="3319188"/>
            <a:ext cx="792088" cy="79208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+mj-lt"/>
              </a:rPr>
              <a:t>02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15" name="箭头: V 形 14">
            <a:extLst>
              <a:ext uri="{FF2B5EF4-FFF2-40B4-BE49-F238E27FC236}">
                <a16:creationId xmlns:a16="http://schemas.microsoft.com/office/drawing/2014/main" id="{08BE1CF2-4D34-4D02-8E47-BB359F85FE0C}"/>
              </a:ext>
            </a:extLst>
          </p:cNvPr>
          <p:cNvSpPr/>
          <p:nvPr/>
        </p:nvSpPr>
        <p:spPr>
          <a:xfrm>
            <a:off x="7875777" y="2636912"/>
            <a:ext cx="792088" cy="2232248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8E419AA7-C80E-49F7-B78B-C8999B4EE507}"/>
              </a:ext>
            </a:extLst>
          </p:cNvPr>
          <p:cNvSpPr/>
          <p:nvPr/>
        </p:nvSpPr>
        <p:spPr>
          <a:xfrm>
            <a:off x="7659753" y="3319188"/>
            <a:ext cx="792088" cy="792088"/>
          </a:xfrm>
          <a:prstGeom prst="ellipse">
            <a:avLst/>
          </a:prstGeom>
          <a:ln w="635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+mj-lt"/>
              </a:rPr>
              <a:t>03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18" name="箭头: V 形 17">
            <a:extLst>
              <a:ext uri="{FF2B5EF4-FFF2-40B4-BE49-F238E27FC236}">
                <a16:creationId xmlns:a16="http://schemas.microsoft.com/office/drawing/2014/main" id="{2EB7DA22-3615-4B85-86B9-F7155CD6CCF3}"/>
              </a:ext>
            </a:extLst>
          </p:cNvPr>
          <p:cNvSpPr/>
          <p:nvPr/>
        </p:nvSpPr>
        <p:spPr>
          <a:xfrm>
            <a:off x="10375634" y="2636912"/>
            <a:ext cx="792088" cy="2232248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A86152FD-C255-4ABF-8CE3-D0852176B4F8}"/>
              </a:ext>
            </a:extLst>
          </p:cNvPr>
          <p:cNvSpPr/>
          <p:nvPr/>
        </p:nvSpPr>
        <p:spPr>
          <a:xfrm>
            <a:off x="10159610" y="3319188"/>
            <a:ext cx="792088" cy="7920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635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+mj-lt"/>
              </a:rPr>
              <a:t>04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21" name="箭头: V 形 20">
            <a:extLst>
              <a:ext uri="{FF2B5EF4-FFF2-40B4-BE49-F238E27FC236}">
                <a16:creationId xmlns:a16="http://schemas.microsoft.com/office/drawing/2014/main" id="{9EF2D8FF-9AB1-43A3-A142-63D6591D88FA}"/>
              </a:ext>
            </a:extLst>
          </p:cNvPr>
          <p:cNvSpPr/>
          <p:nvPr/>
        </p:nvSpPr>
        <p:spPr>
          <a:xfrm>
            <a:off x="2516023" y="2636912"/>
            <a:ext cx="792088" cy="2232248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66DF8501-F68D-4456-839F-DCB21A9A57A4}"/>
              </a:ext>
            </a:extLst>
          </p:cNvPr>
          <p:cNvSpPr/>
          <p:nvPr/>
        </p:nvSpPr>
        <p:spPr>
          <a:xfrm>
            <a:off x="2299999" y="3319188"/>
            <a:ext cx="792088" cy="792088"/>
          </a:xfrm>
          <a:prstGeom prst="ellipse">
            <a:avLst/>
          </a:prstGeom>
          <a:solidFill>
            <a:schemeClr val="accent2"/>
          </a:solidFill>
          <a:ln w="63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+mj-lt"/>
              </a:rPr>
              <a:t>01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24" name="文本占位符 7">
            <a:extLst>
              <a:ext uri="{FF2B5EF4-FFF2-40B4-BE49-F238E27FC236}">
                <a16:creationId xmlns:a16="http://schemas.microsoft.com/office/drawing/2014/main" id="{065CD390-0781-4003-89ED-07A4608EF872}"/>
              </a:ext>
            </a:extLst>
          </p:cNvPr>
          <p:cNvSpPr txBox="1">
            <a:spLocks/>
          </p:cNvSpPr>
          <p:nvPr/>
        </p:nvSpPr>
        <p:spPr>
          <a:xfrm>
            <a:off x="805563" y="3087368"/>
            <a:ext cx="1210588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2"/>
                </a:solidFill>
              </a:rPr>
              <a:t>作业布置</a:t>
            </a:r>
          </a:p>
        </p:txBody>
      </p:sp>
      <p:sp>
        <p:nvSpPr>
          <p:cNvPr id="25" name="文本占位符 7">
            <a:extLst>
              <a:ext uri="{FF2B5EF4-FFF2-40B4-BE49-F238E27FC236}">
                <a16:creationId xmlns:a16="http://schemas.microsoft.com/office/drawing/2014/main" id="{6512FBE8-CF82-4F05-AD49-9976FC89B5E8}"/>
              </a:ext>
            </a:extLst>
          </p:cNvPr>
          <p:cNvSpPr txBox="1">
            <a:spLocks/>
          </p:cNvSpPr>
          <p:nvPr/>
        </p:nvSpPr>
        <p:spPr>
          <a:xfrm>
            <a:off x="805562" y="3410770"/>
            <a:ext cx="1512168" cy="102098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针对性强，不繁琐，查缺补漏，适中就行</a:t>
            </a:r>
          </a:p>
        </p:txBody>
      </p:sp>
      <p:sp>
        <p:nvSpPr>
          <p:cNvPr id="33" name="文本占位符 7">
            <a:extLst>
              <a:ext uri="{FF2B5EF4-FFF2-40B4-BE49-F238E27FC236}">
                <a16:creationId xmlns:a16="http://schemas.microsoft.com/office/drawing/2014/main" id="{667DB79C-4247-431C-936C-CC154C8C83FC}"/>
              </a:ext>
            </a:extLst>
          </p:cNvPr>
          <p:cNvSpPr txBox="1">
            <a:spLocks/>
          </p:cNvSpPr>
          <p:nvPr/>
        </p:nvSpPr>
        <p:spPr>
          <a:xfrm>
            <a:off x="3359697" y="3087368"/>
            <a:ext cx="1210588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作业上交</a:t>
            </a:r>
          </a:p>
        </p:txBody>
      </p:sp>
      <p:sp>
        <p:nvSpPr>
          <p:cNvPr id="34" name="文本占位符 7">
            <a:extLst>
              <a:ext uri="{FF2B5EF4-FFF2-40B4-BE49-F238E27FC236}">
                <a16:creationId xmlns:a16="http://schemas.microsoft.com/office/drawing/2014/main" id="{301EDB79-3BE4-4F1B-B729-DFE68B1D60A4}"/>
              </a:ext>
            </a:extLst>
          </p:cNvPr>
          <p:cNvSpPr txBox="1">
            <a:spLocks/>
          </p:cNvSpPr>
          <p:nvPr/>
        </p:nvSpPr>
        <p:spPr>
          <a:xfrm>
            <a:off x="3359696" y="3410770"/>
            <a:ext cx="1500224" cy="70089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学生同一时间、同一内容上交</a:t>
            </a:r>
          </a:p>
        </p:txBody>
      </p:sp>
      <p:sp>
        <p:nvSpPr>
          <p:cNvPr id="36" name="文本占位符 7">
            <a:extLst>
              <a:ext uri="{FF2B5EF4-FFF2-40B4-BE49-F238E27FC236}">
                <a16:creationId xmlns:a16="http://schemas.microsoft.com/office/drawing/2014/main" id="{A7A9E1FC-ED3D-474A-AD48-6BF2096811B9}"/>
              </a:ext>
            </a:extLst>
          </p:cNvPr>
          <p:cNvSpPr txBox="1">
            <a:spLocks/>
          </p:cNvSpPr>
          <p:nvPr/>
        </p:nvSpPr>
        <p:spPr>
          <a:xfrm>
            <a:off x="6096001" y="3087368"/>
            <a:ext cx="1210588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/>
                </a:solidFill>
              </a:rPr>
              <a:t>作业批改</a:t>
            </a:r>
          </a:p>
        </p:txBody>
      </p:sp>
      <p:sp>
        <p:nvSpPr>
          <p:cNvPr id="37" name="文本占位符 7">
            <a:extLst>
              <a:ext uri="{FF2B5EF4-FFF2-40B4-BE49-F238E27FC236}">
                <a16:creationId xmlns:a16="http://schemas.microsoft.com/office/drawing/2014/main" id="{2DBFE3F8-C8E7-42A0-811D-1E5DF4D269D3}"/>
              </a:ext>
            </a:extLst>
          </p:cNvPr>
          <p:cNvSpPr txBox="1">
            <a:spLocks/>
          </p:cNvSpPr>
          <p:nvPr/>
        </p:nvSpPr>
        <p:spPr>
          <a:xfrm>
            <a:off x="6096000" y="3410770"/>
            <a:ext cx="1500224" cy="102098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及时批改，标注清晰，评语简练、风趣</a:t>
            </a:r>
          </a:p>
        </p:txBody>
      </p:sp>
      <p:sp>
        <p:nvSpPr>
          <p:cNvPr id="39" name="文本占位符 7">
            <a:extLst>
              <a:ext uri="{FF2B5EF4-FFF2-40B4-BE49-F238E27FC236}">
                <a16:creationId xmlns:a16="http://schemas.microsoft.com/office/drawing/2014/main" id="{7408DF77-8A81-45C4-A25D-F3F60F96E2BB}"/>
              </a:ext>
            </a:extLst>
          </p:cNvPr>
          <p:cNvSpPr txBox="1">
            <a:spLocks/>
          </p:cNvSpPr>
          <p:nvPr/>
        </p:nvSpPr>
        <p:spPr>
          <a:xfrm>
            <a:off x="8696479" y="3119942"/>
            <a:ext cx="1210588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作业讲评</a:t>
            </a:r>
          </a:p>
        </p:txBody>
      </p:sp>
      <p:sp>
        <p:nvSpPr>
          <p:cNvPr id="40" name="文本占位符 7">
            <a:extLst>
              <a:ext uri="{FF2B5EF4-FFF2-40B4-BE49-F238E27FC236}">
                <a16:creationId xmlns:a16="http://schemas.microsoft.com/office/drawing/2014/main" id="{4770D6B6-4CA9-494D-BF83-6BA5B8B4DE0F}"/>
              </a:ext>
            </a:extLst>
          </p:cNvPr>
          <p:cNvSpPr txBox="1">
            <a:spLocks/>
          </p:cNvSpPr>
          <p:nvPr/>
        </p:nvSpPr>
        <p:spPr>
          <a:xfrm>
            <a:off x="8696478" y="3443344"/>
            <a:ext cx="1500224" cy="102098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及时讲评，易错题难题加以强调并改正</a:t>
            </a:r>
          </a:p>
        </p:txBody>
      </p:sp>
      <p:sp>
        <p:nvSpPr>
          <p:cNvPr id="45" name="弧形 44">
            <a:extLst>
              <a:ext uri="{FF2B5EF4-FFF2-40B4-BE49-F238E27FC236}">
                <a16:creationId xmlns:a16="http://schemas.microsoft.com/office/drawing/2014/main" id="{0AFC9FA2-18C6-47B5-8B81-DBF619A08379}"/>
              </a:ext>
            </a:extLst>
          </p:cNvPr>
          <p:cNvSpPr/>
          <p:nvPr/>
        </p:nvSpPr>
        <p:spPr>
          <a:xfrm rot="2700000" flipH="1">
            <a:off x="2850922" y="2290180"/>
            <a:ext cx="2262111" cy="2262111"/>
          </a:xfrm>
          <a:prstGeom prst="arc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弧形 45">
            <a:extLst>
              <a:ext uri="{FF2B5EF4-FFF2-40B4-BE49-F238E27FC236}">
                <a16:creationId xmlns:a16="http://schemas.microsoft.com/office/drawing/2014/main" id="{93C8870F-AEE9-4FA1-8041-3A474F017D5D}"/>
              </a:ext>
            </a:extLst>
          </p:cNvPr>
          <p:cNvSpPr/>
          <p:nvPr/>
        </p:nvSpPr>
        <p:spPr>
          <a:xfrm rot="2700000" flipH="1">
            <a:off x="8240705" y="2354574"/>
            <a:ext cx="2262111" cy="2262111"/>
          </a:xfrm>
          <a:prstGeom prst="arc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弧形 46">
            <a:extLst>
              <a:ext uri="{FF2B5EF4-FFF2-40B4-BE49-F238E27FC236}">
                <a16:creationId xmlns:a16="http://schemas.microsoft.com/office/drawing/2014/main" id="{203B32DF-78EE-4C0D-A7DA-D1CE7DDCC481}"/>
              </a:ext>
            </a:extLst>
          </p:cNvPr>
          <p:cNvSpPr/>
          <p:nvPr/>
        </p:nvSpPr>
        <p:spPr>
          <a:xfrm rot="8100000">
            <a:off x="5586680" y="2844900"/>
            <a:ext cx="2262111" cy="2262111"/>
          </a:xfrm>
          <a:prstGeom prst="arc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等腰三角形 47">
            <a:extLst>
              <a:ext uri="{FF2B5EF4-FFF2-40B4-BE49-F238E27FC236}">
                <a16:creationId xmlns:a16="http://schemas.microsoft.com/office/drawing/2014/main" id="{9FF9B3CE-1DBB-487D-A8E5-E12D809F8ED3}"/>
              </a:ext>
            </a:extLst>
          </p:cNvPr>
          <p:cNvSpPr/>
          <p:nvPr/>
        </p:nvSpPr>
        <p:spPr>
          <a:xfrm>
            <a:off x="11272109" y="4111276"/>
            <a:ext cx="906871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等腰三角形 48">
            <a:extLst>
              <a:ext uri="{FF2B5EF4-FFF2-40B4-BE49-F238E27FC236}">
                <a16:creationId xmlns:a16="http://schemas.microsoft.com/office/drawing/2014/main" id="{6301CF46-9292-4B86-BEC7-4737F7A4B82F}"/>
              </a:ext>
            </a:extLst>
          </p:cNvPr>
          <p:cNvSpPr/>
          <p:nvPr/>
        </p:nvSpPr>
        <p:spPr>
          <a:xfrm>
            <a:off x="-11158" y="4499733"/>
            <a:ext cx="907855" cy="2358267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等腰三角形 49">
            <a:extLst>
              <a:ext uri="{FF2B5EF4-FFF2-40B4-BE49-F238E27FC236}">
                <a16:creationId xmlns:a16="http://schemas.microsoft.com/office/drawing/2014/main" id="{5D422189-4076-4454-A0AA-1D489DA09065}"/>
              </a:ext>
            </a:extLst>
          </p:cNvPr>
          <p:cNvSpPr/>
          <p:nvPr/>
        </p:nvSpPr>
        <p:spPr>
          <a:xfrm>
            <a:off x="10662132" y="2812594"/>
            <a:ext cx="1364460" cy="4045406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等腰三角形 50">
            <a:extLst>
              <a:ext uri="{FF2B5EF4-FFF2-40B4-BE49-F238E27FC236}">
                <a16:creationId xmlns:a16="http://schemas.microsoft.com/office/drawing/2014/main" id="{79C12D7B-8AC4-4B12-9930-C6DA91139E45}"/>
              </a:ext>
            </a:extLst>
          </p:cNvPr>
          <p:cNvSpPr/>
          <p:nvPr/>
        </p:nvSpPr>
        <p:spPr>
          <a:xfrm>
            <a:off x="10229137" y="4764792"/>
            <a:ext cx="742178" cy="2093208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等腰三角形 51">
            <a:extLst>
              <a:ext uri="{FF2B5EF4-FFF2-40B4-BE49-F238E27FC236}">
                <a16:creationId xmlns:a16="http://schemas.microsoft.com/office/drawing/2014/main" id="{A0343FF8-39B0-4B72-A467-34198FFFCE67}"/>
              </a:ext>
            </a:extLst>
          </p:cNvPr>
          <p:cNvSpPr/>
          <p:nvPr/>
        </p:nvSpPr>
        <p:spPr>
          <a:xfrm>
            <a:off x="449456" y="4111276"/>
            <a:ext cx="964404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295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2C5DE8D3-6F39-47DD-812E-F239ABB5CA73}"/>
              </a:ext>
            </a:extLst>
          </p:cNvPr>
          <p:cNvSpPr/>
          <p:nvPr/>
        </p:nvSpPr>
        <p:spPr>
          <a:xfrm>
            <a:off x="0" y="2132856"/>
            <a:ext cx="12192000" cy="3240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BDD7D965-1A8F-45D6-8C47-87F4F2548A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培优辅差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B1B7F41-6425-4775-A988-A05F0E7913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0" b="33326"/>
          <a:stretch/>
        </p:blipFill>
        <p:spPr>
          <a:xfrm>
            <a:off x="235115" y="1921861"/>
            <a:ext cx="7722070" cy="3240360"/>
          </a:xfrm>
          <a:prstGeom prst="rect">
            <a:avLst/>
          </a:prstGeom>
        </p:spPr>
      </p:pic>
      <p:sp>
        <p:nvSpPr>
          <p:cNvPr id="10" name="文本占位符 7">
            <a:extLst>
              <a:ext uri="{FF2B5EF4-FFF2-40B4-BE49-F238E27FC236}">
                <a16:creationId xmlns:a16="http://schemas.microsoft.com/office/drawing/2014/main" id="{0086EA0D-7208-4A6D-872C-F41BB6595ACE}"/>
              </a:ext>
            </a:extLst>
          </p:cNvPr>
          <p:cNvSpPr txBox="1">
            <a:spLocks/>
          </p:cNvSpPr>
          <p:nvPr/>
        </p:nvSpPr>
        <p:spPr>
          <a:xfrm>
            <a:off x="8192300" y="2410873"/>
            <a:ext cx="3463844" cy="268432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对于学生的差异性，应该做到分层次教学，也就是学习差一点的做到基础知识的辅导 </a:t>
            </a:r>
            <a:r>
              <a:rPr lang="en-US" altLang="zh-CN" sz="1600" dirty="0">
                <a:solidFill>
                  <a:schemeClr val="bg1"/>
                </a:solidFill>
              </a:rPr>
              <a:t>,</a:t>
            </a:r>
            <a:r>
              <a:rPr lang="zh-CN" altLang="en-US" sz="1600" dirty="0">
                <a:solidFill>
                  <a:schemeClr val="bg1"/>
                </a:solidFill>
              </a:rPr>
              <a:t>而对于优等生应该指导继续提升。</a:t>
            </a:r>
            <a:endParaRPr lang="en-US" altLang="zh-CN" sz="1600" dirty="0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+mn-ea"/>
              </a:rPr>
              <a:t>1.</a:t>
            </a:r>
            <a:r>
              <a:rPr lang="zh-CN" altLang="en-US" sz="1600" b="0" dirty="0">
                <a:solidFill>
                  <a:schemeClr val="bg1"/>
                </a:solidFill>
                <a:latin typeface="+mn-ea"/>
              </a:rPr>
              <a:t>利用课堂时间随机辅导</a:t>
            </a:r>
            <a:endParaRPr lang="en-US" altLang="zh-CN" sz="1600" b="0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+mn-ea"/>
              </a:rPr>
              <a:t>2.</a:t>
            </a:r>
            <a:r>
              <a:rPr lang="zh-CN" altLang="en-US" sz="1600" b="0" dirty="0">
                <a:solidFill>
                  <a:schemeClr val="bg1"/>
                </a:solidFill>
                <a:latin typeface="+mn-ea"/>
              </a:rPr>
              <a:t>课余时间个别辅导</a:t>
            </a:r>
            <a:endParaRPr lang="en-US" altLang="zh-CN" sz="1600" b="0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+mn-ea"/>
              </a:rPr>
              <a:t>3.</a:t>
            </a:r>
            <a:r>
              <a:rPr lang="zh-CN" altLang="en-US" sz="1600" b="0" dirty="0">
                <a:solidFill>
                  <a:schemeClr val="bg1"/>
                </a:solidFill>
                <a:latin typeface="+mn-ea"/>
              </a:rPr>
              <a:t>家长和老师相配合</a:t>
            </a:r>
          </a:p>
        </p:txBody>
      </p:sp>
    </p:spTree>
    <p:extLst>
      <p:ext uri="{BB962C8B-B14F-4D97-AF65-F5344CB8AC3E}">
        <p14:creationId xmlns:p14="http://schemas.microsoft.com/office/powerpoint/2010/main" val="3414407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BDD7D965-1A8F-45D6-8C47-87F4F2548A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听课评课及教研活动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A596AEDA-49A5-480C-85CA-54D5FA448806}"/>
              </a:ext>
            </a:extLst>
          </p:cNvPr>
          <p:cNvSpPr/>
          <p:nvPr/>
        </p:nvSpPr>
        <p:spPr>
          <a:xfrm rot="5402881">
            <a:off x="1127740" y="5065487"/>
            <a:ext cx="696585" cy="6965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占位符 7">
            <a:extLst>
              <a:ext uri="{FF2B5EF4-FFF2-40B4-BE49-F238E27FC236}">
                <a16:creationId xmlns:a16="http://schemas.microsoft.com/office/drawing/2014/main" id="{143D64B7-A0B3-4265-BEAD-13B865E17141}"/>
              </a:ext>
            </a:extLst>
          </p:cNvPr>
          <p:cNvSpPr txBox="1">
            <a:spLocks/>
          </p:cNvSpPr>
          <p:nvPr/>
        </p:nvSpPr>
        <p:spPr>
          <a:xfrm>
            <a:off x="1904485" y="4911288"/>
            <a:ext cx="1210588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/>
                </a:solidFill>
              </a:rPr>
              <a:t>听课评课</a:t>
            </a: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28BF6351-8DF6-47C2-982F-1A6B4314476E}"/>
              </a:ext>
            </a:extLst>
          </p:cNvPr>
          <p:cNvSpPr/>
          <p:nvPr/>
        </p:nvSpPr>
        <p:spPr>
          <a:xfrm rot="5402881">
            <a:off x="10663521" y="1527321"/>
            <a:ext cx="696585" cy="6965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文本占位符 7">
            <a:extLst>
              <a:ext uri="{FF2B5EF4-FFF2-40B4-BE49-F238E27FC236}">
                <a16:creationId xmlns:a16="http://schemas.microsoft.com/office/drawing/2014/main" id="{0C376FF3-5348-4711-BC1C-5748E8F31E2F}"/>
              </a:ext>
            </a:extLst>
          </p:cNvPr>
          <p:cNvSpPr txBox="1">
            <a:spLocks/>
          </p:cNvSpPr>
          <p:nvPr/>
        </p:nvSpPr>
        <p:spPr>
          <a:xfrm>
            <a:off x="9284230" y="1246006"/>
            <a:ext cx="1210588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2000" dirty="0">
                <a:solidFill>
                  <a:schemeClr val="accent2"/>
                </a:solidFill>
              </a:rPr>
              <a:t>教研活动</a:t>
            </a:r>
          </a:p>
        </p:txBody>
      </p:sp>
      <p:sp>
        <p:nvSpPr>
          <p:cNvPr id="20" name="文本占位符 7">
            <a:extLst>
              <a:ext uri="{FF2B5EF4-FFF2-40B4-BE49-F238E27FC236}">
                <a16:creationId xmlns:a16="http://schemas.microsoft.com/office/drawing/2014/main" id="{59223CF5-BB31-4AF3-9E6B-655AB7AAEE56}"/>
              </a:ext>
            </a:extLst>
          </p:cNvPr>
          <p:cNvSpPr txBox="1">
            <a:spLocks/>
          </p:cNvSpPr>
          <p:nvPr/>
        </p:nvSpPr>
        <p:spPr>
          <a:xfrm>
            <a:off x="1904486" y="5201236"/>
            <a:ext cx="3849586" cy="70089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每学期保证一定的听课量，认真评课。每次听课、评课做好听课记录、评课记录。</a:t>
            </a:r>
          </a:p>
        </p:txBody>
      </p:sp>
      <p:sp>
        <p:nvSpPr>
          <p:cNvPr id="26" name="文本占位符 7">
            <a:extLst>
              <a:ext uri="{FF2B5EF4-FFF2-40B4-BE49-F238E27FC236}">
                <a16:creationId xmlns:a16="http://schemas.microsoft.com/office/drawing/2014/main" id="{92F596DC-6B87-4B76-BCB7-4F41DEF0B9B3}"/>
              </a:ext>
            </a:extLst>
          </p:cNvPr>
          <p:cNvSpPr txBox="1">
            <a:spLocks/>
          </p:cNvSpPr>
          <p:nvPr/>
        </p:nvSpPr>
        <p:spPr>
          <a:xfrm>
            <a:off x="6672064" y="1533369"/>
            <a:ext cx="3932465" cy="102098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教研活动是本学科老师积极讨论。研究教学的一个活动。经常展开可以提高教学成绩。也可以增进教师之间的情感等。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6032594-64F5-49AB-A36A-8D14F9D47FFD}"/>
              </a:ext>
            </a:extLst>
          </p:cNvPr>
          <p:cNvSpPr/>
          <p:nvPr/>
        </p:nvSpPr>
        <p:spPr>
          <a:xfrm>
            <a:off x="1207410" y="1412776"/>
            <a:ext cx="2946586" cy="25361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AC1688AF-BEFD-4DB0-AD1D-3F6113059CCD}"/>
              </a:ext>
            </a:extLst>
          </p:cNvPr>
          <p:cNvSpPr/>
          <p:nvPr/>
        </p:nvSpPr>
        <p:spPr>
          <a:xfrm>
            <a:off x="9192343" y="3408913"/>
            <a:ext cx="2126447" cy="2536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占位符 6" descr="一名女士在签署合同">
            <a:extLst>
              <a:ext uri="{FF2B5EF4-FFF2-40B4-BE49-F238E27FC236}">
                <a16:creationId xmlns:a16="http://schemas.microsoft.com/office/drawing/2014/main" id="{B0742F90-D8C5-4880-B644-9BBFB1EF1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" r="2060"/>
          <a:stretch/>
        </p:blipFill>
        <p:spPr>
          <a:xfrm>
            <a:off x="1371447" y="1623814"/>
            <a:ext cx="4382624" cy="3046553"/>
          </a:xfrm>
          <a:prstGeom prst="rect">
            <a:avLst/>
          </a:prstGeom>
        </p:spPr>
      </p:pic>
      <p:pic>
        <p:nvPicPr>
          <p:cNvPr id="29" name="图片占位符 6" descr="女性商务人士在会议室的白板前主持会议">
            <a:extLst>
              <a:ext uri="{FF2B5EF4-FFF2-40B4-BE49-F238E27FC236}">
                <a16:creationId xmlns:a16="http://schemas.microsoft.com/office/drawing/2014/main" id="{205D6AFD-6201-4B16-B1C4-0BB49491E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" r="2060"/>
          <a:stretch/>
        </p:blipFill>
        <p:spPr>
          <a:xfrm>
            <a:off x="6744072" y="2639246"/>
            <a:ext cx="4382624" cy="3046553"/>
          </a:xfrm>
          <a:prstGeom prst="rect">
            <a:avLst/>
          </a:prstGeom>
        </p:spPr>
      </p:pic>
      <p:grpSp>
        <p:nvGrpSpPr>
          <p:cNvPr id="2" name="图形 11" descr="用户 纯色填充">
            <a:extLst>
              <a:ext uri="{FF2B5EF4-FFF2-40B4-BE49-F238E27FC236}">
                <a16:creationId xmlns:a16="http://schemas.microsoft.com/office/drawing/2014/main" id="{ABCFCA3A-35B0-438A-A3CB-E54FF41E07A7}"/>
              </a:ext>
            </a:extLst>
          </p:cNvPr>
          <p:cNvGrpSpPr/>
          <p:nvPr/>
        </p:nvGrpSpPr>
        <p:grpSpPr>
          <a:xfrm>
            <a:off x="1207846" y="5246481"/>
            <a:ext cx="536370" cy="334593"/>
            <a:chOff x="1207846" y="5246481"/>
            <a:chExt cx="536370" cy="334593"/>
          </a:xfrm>
          <a:solidFill>
            <a:schemeClr val="bg1"/>
          </a:solidFill>
        </p:grpSpPr>
        <p:sp>
          <p:nvSpPr>
            <p:cNvPr id="3" name="图形 11" descr="用户 纯色填充">
              <a:extLst>
                <a:ext uri="{FF2B5EF4-FFF2-40B4-BE49-F238E27FC236}">
                  <a16:creationId xmlns:a16="http://schemas.microsoft.com/office/drawing/2014/main" id="{6E35A66D-A657-4909-93E7-65D4093760A8}"/>
                </a:ext>
              </a:extLst>
            </p:cNvPr>
            <p:cNvSpPr/>
            <p:nvPr/>
          </p:nvSpPr>
          <p:spPr>
            <a:xfrm>
              <a:off x="1265314" y="5246481"/>
              <a:ext cx="114936" cy="114936"/>
            </a:xfrm>
            <a:custGeom>
              <a:avLst/>
              <a:gdLst>
                <a:gd name="connsiteX0" fmla="*/ 114937 w 114936"/>
                <a:gd name="connsiteY0" fmla="*/ 57468 h 114936"/>
                <a:gd name="connsiteX1" fmla="*/ 57468 w 114936"/>
                <a:gd name="connsiteY1" fmla="*/ 114937 h 114936"/>
                <a:gd name="connsiteX2" fmla="*/ 0 w 114936"/>
                <a:gd name="connsiteY2" fmla="*/ 57468 h 114936"/>
                <a:gd name="connsiteX3" fmla="*/ 57468 w 114936"/>
                <a:gd name="connsiteY3" fmla="*/ 0 h 114936"/>
                <a:gd name="connsiteX4" fmla="*/ 114937 w 114936"/>
                <a:gd name="connsiteY4" fmla="*/ 57468 h 114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936" h="114936">
                  <a:moveTo>
                    <a:pt x="114937" y="57468"/>
                  </a:moveTo>
                  <a:cubicBezTo>
                    <a:pt x="114937" y="89207"/>
                    <a:pt x="89207" y="114937"/>
                    <a:pt x="57468" y="114937"/>
                  </a:cubicBezTo>
                  <a:cubicBezTo>
                    <a:pt x="25729" y="114937"/>
                    <a:pt x="0" y="89207"/>
                    <a:pt x="0" y="57468"/>
                  </a:cubicBezTo>
                  <a:cubicBezTo>
                    <a:pt x="0" y="25729"/>
                    <a:pt x="25729" y="0"/>
                    <a:pt x="57468" y="0"/>
                  </a:cubicBezTo>
                  <a:cubicBezTo>
                    <a:pt x="89207" y="0"/>
                    <a:pt x="114937" y="25729"/>
                    <a:pt x="114937" y="57468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" name="图形 11" descr="用户 纯色填充">
              <a:extLst>
                <a:ext uri="{FF2B5EF4-FFF2-40B4-BE49-F238E27FC236}">
                  <a16:creationId xmlns:a16="http://schemas.microsoft.com/office/drawing/2014/main" id="{A3B634F8-87FD-4A48-9F3F-996CF9FB0208}"/>
                </a:ext>
              </a:extLst>
            </p:cNvPr>
            <p:cNvSpPr/>
            <p:nvPr/>
          </p:nvSpPr>
          <p:spPr>
            <a:xfrm>
              <a:off x="1571811" y="5246481"/>
              <a:ext cx="114936" cy="114936"/>
            </a:xfrm>
            <a:custGeom>
              <a:avLst/>
              <a:gdLst>
                <a:gd name="connsiteX0" fmla="*/ 114937 w 114936"/>
                <a:gd name="connsiteY0" fmla="*/ 57468 h 114936"/>
                <a:gd name="connsiteX1" fmla="*/ 57468 w 114936"/>
                <a:gd name="connsiteY1" fmla="*/ 114937 h 114936"/>
                <a:gd name="connsiteX2" fmla="*/ 0 w 114936"/>
                <a:gd name="connsiteY2" fmla="*/ 57468 h 114936"/>
                <a:gd name="connsiteX3" fmla="*/ 57468 w 114936"/>
                <a:gd name="connsiteY3" fmla="*/ 0 h 114936"/>
                <a:gd name="connsiteX4" fmla="*/ 114937 w 114936"/>
                <a:gd name="connsiteY4" fmla="*/ 57468 h 114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936" h="114936">
                  <a:moveTo>
                    <a:pt x="114937" y="57468"/>
                  </a:moveTo>
                  <a:cubicBezTo>
                    <a:pt x="114937" y="89207"/>
                    <a:pt x="89207" y="114937"/>
                    <a:pt x="57468" y="114937"/>
                  </a:cubicBezTo>
                  <a:cubicBezTo>
                    <a:pt x="25729" y="114937"/>
                    <a:pt x="0" y="89207"/>
                    <a:pt x="0" y="57468"/>
                  </a:cubicBezTo>
                  <a:cubicBezTo>
                    <a:pt x="0" y="25729"/>
                    <a:pt x="25729" y="0"/>
                    <a:pt x="57468" y="0"/>
                  </a:cubicBezTo>
                  <a:cubicBezTo>
                    <a:pt x="89207" y="0"/>
                    <a:pt x="114937" y="25729"/>
                    <a:pt x="114937" y="57468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图形 11" descr="用户 纯色填充">
              <a:extLst>
                <a:ext uri="{FF2B5EF4-FFF2-40B4-BE49-F238E27FC236}">
                  <a16:creationId xmlns:a16="http://schemas.microsoft.com/office/drawing/2014/main" id="{1D10220B-CACD-4A1A-BB67-722BDE0A719D}"/>
                </a:ext>
              </a:extLst>
            </p:cNvPr>
            <p:cNvSpPr/>
            <p:nvPr/>
          </p:nvSpPr>
          <p:spPr>
            <a:xfrm>
              <a:off x="1361094" y="5466138"/>
              <a:ext cx="229873" cy="114936"/>
            </a:xfrm>
            <a:custGeom>
              <a:avLst/>
              <a:gdLst>
                <a:gd name="connsiteX0" fmla="*/ 229873 w 229873"/>
                <a:gd name="connsiteY0" fmla="*/ 114937 h 114936"/>
                <a:gd name="connsiteX1" fmla="*/ 229873 w 229873"/>
                <a:gd name="connsiteY1" fmla="*/ 57468 h 114936"/>
                <a:gd name="connsiteX2" fmla="*/ 218379 w 229873"/>
                <a:gd name="connsiteY2" fmla="*/ 34481 h 114936"/>
                <a:gd name="connsiteX3" fmla="*/ 162188 w 229873"/>
                <a:gd name="connsiteY3" fmla="*/ 7662 h 114936"/>
                <a:gd name="connsiteX4" fmla="*/ 114937 w 229873"/>
                <a:gd name="connsiteY4" fmla="*/ 0 h 114936"/>
                <a:gd name="connsiteX5" fmla="*/ 67685 w 229873"/>
                <a:gd name="connsiteY5" fmla="*/ 7662 h 114936"/>
                <a:gd name="connsiteX6" fmla="*/ 11494 w 229873"/>
                <a:gd name="connsiteY6" fmla="*/ 34481 h 114936"/>
                <a:gd name="connsiteX7" fmla="*/ 0 w 229873"/>
                <a:gd name="connsiteY7" fmla="*/ 57468 h 114936"/>
                <a:gd name="connsiteX8" fmla="*/ 0 w 229873"/>
                <a:gd name="connsiteY8" fmla="*/ 114937 h 114936"/>
                <a:gd name="connsiteX9" fmla="*/ 229873 w 229873"/>
                <a:gd name="connsiteY9" fmla="*/ 114937 h 114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873" h="114936">
                  <a:moveTo>
                    <a:pt x="229873" y="114937"/>
                  </a:moveTo>
                  <a:lnTo>
                    <a:pt x="229873" y="57468"/>
                  </a:lnTo>
                  <a:cubicBezTo>
                    <a:pt x="229873" y="48529"/>
                    <a:pt x="226042" y="39589"/>
                    <a:pt x="218379" y="34481"/>
                  </a:cubicBezTo>
                  <a:cubicBezTo>
                    <a:pt x="203055" y="21710"/>
                    <a:pt x="182621" y="12771"/>
                    <a:pt x="162188" y="7662"/>
                  </a:cubicBezTo>
                  <a:cubicBezTo>
                    <a:pt x="148140" y="3831"/>
                    <a:pt x="131539" y="0"/>
                    <a:pt x="114937" y="0"/>
                  </a:cubicBezTo>
                  <a:cubicBezTo>
                    <a:pt x="99612" y="0"/>
                    <a:pt x="83010" y="2554"/>
                    <a:pt x="67685" y="7662"/>
                  </a:cubicBezTo>
                  <a:cubicBezTo>
                    <a:pt x="47252" y="12771"/>
                    <a:pt x="28096" y="22987"/>
                    <a:pt x="11494" y="34481"/>
                  </a:cubicBezTo>
                  <a:cubicBezTo>
                    <a:pt x="3831" y="40866"/>
                    <a:pt x="0" y="48529"/>
                    <a:pt x="0" y="57468"/>
                  </a:cubicBezTo>
                  <a:lnTo>
                    <a:pt x="0" y="114937"/>
                  </a:lnTo>
                  <a:lnTo>
                    <a:pt x="229873" y="114937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图形 11" descr="用户 纯色填充">
              <a:extLst>
                <a:ext uri="{FF2B5EF4-FFF2-40B4-BE49-F238E27FC236}">
                  <a16:creationId xmlns:a16="http://schemas.microsoft.com/office/drawing/2014/main" id="{CEF6534B-4E39-4246-A2CB-3F948040BFE3}"/>
                </a:ext>
              </a:extLst>
            </p:cNvPr>
            <p:cNvSpPr/>
            <p:nvPr/>
          </p:nvSpPr>
          <p:spPr>
            <a:xfrm>
              <a:off x="1418563" y="5335877"/>
              <a:ext cx="114936" cy="114936"/>
            </a:xfrm>
            <a:custGeom>
              <a:avLst/>
              <a:gdLst>
                <a:gd name="connsiteX0" fmla="*/ 114937 w 114936"/>
                <a:gd name="connsiteY0" fmla="*/ 57468 h 114936"/>
                <a:gd name="connsiteX1" fmla="*/ 57468 w 114936"/>
                <a:gd name="connsiteY1" fmla="*/ 114937 h 114936"/>
                <a:gd name="connsiteX2" fmla="*/ 0 w 114936"/>
                <a:gd name="connsiteY2" fmla="*/ 57468 h 114936"/>
                <a:gd name="connsiteX3" fmla="*/ 57468 w 114936"/>
                <a:gd name="connsiteY3" fmla="*/ 0 h 114936"/>
                <a:gd name="connsiteX4" fmla="*/ 114937 w 114936"/>
                <a:gd name="connsiteY4" fmla="*/ 57468 h 114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936" h="114936">
                  <a:moveTo>
                    <a:pt x="114937" y="57468"/>
                  </a:moveTo>
                  <a:cubicBezTo>
                    <a:pt x="114937" y="89207"/>
                    <a:pt x="89207" y="114937"/>
                    <a:pt x="57468" y="114937"/>
                  </a:cubicBezTo>
                  <a:cubicBezTo>
                    <a:pt x="25729" y="114937"/>
                    <a:pt x="0" y="89207"/>
                    <a:pt x="0" y="57468"/>
                  </a:cubicBezTo>
                  <a:cubicBezTo>
                    <a:pt x="0" y="25729"/>
                    <a:pt x="25729" y="0"/>
                    <a:pt x="57468" y="0"/>
                  </a:cubicBezTo>
                  <a:cubicBezTo>
                    <a:pt x="89207" y="0"/>
                    <a:pt x="114937" y="25729"/>
                    <a:pt x="114937" y="57468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图形 11" descr="用户 纯色填充">
              <a:extLst>
                <a:ext uri="{FF2B5EF4-FFF2-40B4-BE49-F238E27FC236}">
                  <a16:creationId xmlns:a16="http://schemas.microsoft.com/office/drawing/2014/main" id="{67352324-1D67-422D-97D1-FB5BEFC485C6}"/>
                </a:ext>
              </a:extLst>
            </p:cNvPr>
            <p:cNvSpPr/>
            <p:nvPr/>
          </p:nvSpPr>
          <p:spPr>
            <a:xfrm>
              <a:off x="1536053" y="5376743"/>
              <a:ext cx="208162" cy="114936"/>
            </a:xfrm>
            <a:custGeom>
              <a:avLst/>
              <a:gdLst>
                <a:gd name="connsiteX0" fmla="*/ 196669 w 208162"/>
                <a:gd name="connsiteY0" fmla="*/ 34481 h 114936"/>
                <a:gd name="connsiteX1" fmla="*/ 140478 w 208162"/>
                <a:gd name="connsiteY1" fmla="*/ 7662 h 114936"/>
                <a:gd name="connsiteX2" fmla="*/ 93226 w 208162"/>
                <a:gd name="connsiteY2" fmla="*/ 0 h 114936"/>
                <a:gd name="connsiteX3" fmla="*/ 45975 w 208162"/>
                <a:gd name="connsiteY3" fmla="*/ 7662 h 114936"/>
                <a:gd name="connsiteX4" fmla="*/ 22987 w 208162"/>
                <a:gd name="connsiteY4" fmla="*/ 16602 h 114936"/>
                <a:gd name="connsiteX5" fmla="*/ 22987 w 208162"/>
                <a:gd name="connsiteY5" fmla="*/ 17879 h 114936"/>
                <a:gd name="connsiteX6" fmla="*/ 0 w 208162"/>
                <a:gd name="connsiteY6" fmla="*/ 74070 h 114936"/>
                <a:gd name="connsiteX7" fmla="*/ 58745 w 208162"/>
                <a:gd name="connsiteY7" fmla="*/ 103443 h 114936"/>
                <a:gd name="connsiteX8" fmla="*/ 68962 w 208162"/>
                <a:gd name="connsiteY8" fmla="*/ 114937 h 114936"/>
                <a:gd name="connsiteX9" fmla="*/ 208163 w 208162"/>
                <a:gd name="connsiteY9" fmla="*/ 114937 h 114936"/>
                <a:gd name="connsiteX10" fmla="*/ 208163 w 208162"/>
                <a:gd name="connsiteY10" fmla="*/ 57468 h 114936"/>
                <a:gd name="connsiteX11" fmla="*/ 196669 w 208162"/>
                <a:gd name="connsiteY11" fmla="*/ 34481 h 114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8162" h="114936">
                  <a:moveTo>
                    <a:pt x="196669" y="34481"/>
                  </a:moveTo>
                  <a:cubicBezTo>
                    <a:pt x="181344" y="21710"/>
                    <a:pt x="160911" y="12771"/>
                    <a:pt x="140478" y="7662"/>
                  </a:cubicBezTo>
                  <a:cubicBezTo>
                    <a:pt x="126430" y="3831"/>
                    <a:pt x="109828" y="0"/>
                    <a:pt x="93226" y="0"/>
                  </a:cubicBezTo>
                  <a:cubicBezTo>
                    <a:pt x="77901" y="0"/>
                    <a:pt x="61299" y="2554"/>
                    <a:pt x="45975" y="7662"/>
                  </a:cubicBezTo>
                  <a:cubicBezTo>
                    <a:pt x="38312" y="10217"/>
                    <a:pt x="30650" y="12771"/>
                    <a:pt x="22987" y="16602"/>
                  </a:cubicBezTo>
                  <a:lnTo>
                    <a:pt x="22987" y="17879"/>
                  </a:lnTo>
                  <a:cubicBezTo>
                    <a:pt x="22987" y="39589"/>
                    <a:pt x="14048" y="60022"/>
                    <a:pt x="0" y="74070"/>
                  </a:cubicBezTo>
                  <a:cubicBezTo>
                    <a:pt x="24264" y="81733"/>
                    <a:pt x="43420" y="91949"/>
                    <a:pt x="58745" y="103443"/>
                  </a:cubicBezTo>
                  <a:cubicBezTo>
                    <a:pt x="62577" y="107274"/>
                    <a:pt x="66408" y="109828"/>
                    <a:pt x="68962" y="114937"/>
                  </a:cubicBezTo>
                  <a:lnTo>
                    <a:pt x="208163" y="114937"/>
                  </a:lnTo>
                  <a:lnTo>
                    <a:pt x="208163" y="57468"/>
                  </a:lnTo>
                  <a:cubicBezTo>
                    <a:pt x="208163" y="48529"/>
                    <a:pt x="204332" y="39589"/>
                    <a:pt x="196669" y="34481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图形 11" descr="用户 纯色填充">
              <a:extLst>
                <a:ext uri="{FF2B5EF4-FFF2-40B4-BE49-F238E27FC236}">
                  <a16:creationId xmlns:a16="http://schemas.microsoft.com/office/drawing/2014/main" id="{2AD6D030-D875-4C43-966A-BF243F14BF02}"/>
                </a:ext>
              </a:extLst>
            </p:cNvPr>
            <p:cNvSpPr/>
            <p:nvPr/>
          </p:nvSpPr>
          <p:spPr>
            <a:xfrm>
              <a:off x="1207846" y="5376743"/>
              <a:ext cx="208162" cy="114936"/>
            </a:xfrm>
            <a:custGeom>
              <a:avLst/>
              <a:gdLst>
                <a:gd name="connsiteX0" fmla="*/ 149418 w 208162"/>
                <a:gd name="connsiteY0" fmla="*/ 103443 h 114936"/>
                <a:gd name="connsiteX1" fmla="*/ 149418 w 208162"/>
                <a:gd name="connsiteY1" fmla="*/ 103443 h 114936"/>
                <a:gd name="connsiteX2" fmla="*/ 208163 w 208162"/>
                <a:gd name="connsiteY2" fmla="*/ 74070 h 114936"/>
                <a:gd name="connsiteX3" fmla="*/ 185176 w 208162"/>
                <a:gd name="connsiteY3" fmla="*/ 17879 h 114936"/>
                <a:gd name="connsiteX4" fmla="*/ 185176 w 208162"/>
                <a:gd name="connsiteY4" fmla="*/ 15325 h 114936"/>
                <a:gd name="connsiteX5" fmla="*/ 162188 w 208162"/>
                <a:gd name="connsiteY5" fmla="*/ 7662 h 114936"/>
                <a:gd name="connsiteX6" fmla="*/ 114937 w 208162"/>
                <a:gd name="connsiteY6" fmla="*/ 0 h 114936"/>
                <a:gd name="connsiteX7" fmla="*/ 67685 w 208162"/>
                <a:gd name="connsiteY7" fmla="*/ 7662 h 114936"/>
                <a:gd name="connsiteX8" fmla="*/ 11494 w 208162"/>
                <a:gd name="connsiteY8" fmla="*/ 34481 h 114936"/>
                <a:gd name="connsiteX9" fmla="*/ 0 w 208162"/>
                <a:gd name="connsiteY9" fmla="*/ 57468 h 114936"/>
                <a:gd name="connsiteX10" fmla="*/ 0 w 208162"/>
                <a:gd name="connsiteY10" fmla="*/ 114937 h 114936"/>
                <a:gd name="connsiteX11" fmla="*/ 137924 w 208162"/>
                <a:gd name="connsiteY11" fmla="*/ 114937 h 114936"/>
                <a:gd name="connsiteX12" fmla="*/ 149418 w 208162"/>
                <a:gd name="connsiteY12" fmla="*/ 103443 h 114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8162" h="114936">
                  <a:moveTo>
                    <a:pt x="149418" y="103443"/>
                  </a:moveTo>
                  <a:lnTo>
                    <a:pt x="149418" y="103443"/>
                  </a:lnTo>
                  <a:cubicBezTo>
                    <a:pt x="167297" y="90672"/>
                    <a:pt x="187730" y="80456"/>
                    <a:pt x="208163" y="74070"/>
                  </a:cubicBezTo>
                  <a:cubicBezTo>
                    <a:pt x="194115" y="58745"/>
                    <a:pt x="185176" y="39589"/>
                    <a:pt x="185176" y="17879"/>
                  </a:cubicBezTo>
                  <a:cubicBezTo>
                    <a:pt x="185176" y="16602"/>
                    <a:pt x="185176" y="16602"/>
                    <a:pt x="185176" y="15325"/>
                  </a:cubicBezTo>
                  <a:cubicBezTo>
                    <a:pt x="177513" y="12771"/>
                    <a:pt x="169851" y="8939"/>
                    <a:pt x="162188" y="7662"/>
                  </a:cubicBezTo>
                  <a:cubicBezTo>
                    <a:pt x="148140" y="3831"/>
                    <a:pt x="131539" y="0"/>
                    <a:pt x="114937" y="0"/>
                  </a:cubicBezTo>
                  <a:cubicBezTo>
                    <a:pt x="99612" y="0"/>
                    <a:pt x="83010" y="2554"/>
                    <a:pt x="67685" y="7662"/>
                  </a:cubicBezTo>
                  <a:cubicBezTo>
                    <a:pt x="47252" y="14048"/>
                    <a:pt x="28096" y="22987"/>
                    <a:pt x="11494" y="34481"/>
                  </a:cubicBezTo>
                  <a:cubicBezTo>
                    <a:pt x="3831" y="39589"/>
                    <a:pt x="0" y="48529"/>
                    <a:pt x="0" y="57468"/>
                  </a:cubicBezTo>
                  <a:lnTo>
                    <a:pt x="0" y="114937"/>
                  </a:lnTo>
                  <a:lnTo>
                    <a:pt x="137924" y="114937"/>
                  </a:lnTo>
                  <a:cubicBezTo>
                    <a:pt x="141755" y="109828"/>
                    <a:pt x="144309" y="107274"/>
                    <a:pt x="149418" y="103443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4" name="图形 16" descr="会议室 纯色填充">
            <a:extLst>
              <a:ext uri="{FF2B5EF4-FFF2-40B4-BE49-F238E27FC236}">
                <a16:creationId xmlns:a16="http://schemas.microsoft.com/office/drawing/2014/main" id="{A6BEB77B-82E8-4B99-94D8-078EA71EB4D8}"/>
              </a:ext>
            </a:extLst>
          </p:cNvPr>
          <p:cNvSpPr/>
          <p:nvPr/>
        </p:nvSpPr>
        <p:spPr>
          <a:xfrm>
            <a:off x="10807960" y="1710806"/>
            <a:ext cx="63853" cy="63853"/>
          </a:xfrm>
          <a:custGeom>
            <a:avLst/>
            <a:gdLst>
              <a:gd name="connsiteX0" fmla="*/ 31927 w 63853"/>
              <a:gd name="connsiteY0" fmla="*/ 63854 h 63853"/>
              <a:gd name="connsiteX1" fmla="*/ 63854 w 63853"/>
              <a:gd name="connsiteY1" fmla="*/ 31927 h 63853"/>
              <a:gd name="connsiteX2" fmla="*/ 31927 w 63853"/>
              <a:gd name="connsiteY2" fmla="*/ 0 h 63853"/>
              <a:gd name="connsiteX3" fmla="*/ 0 w 63853"/>
              <a:gd name="connsiteY3" fmla="*/ 31927 h 63853"/>
              <a:gd name="connsiteX4" fmla="*/ 31927 w 63853"/>
              <a:gd name="connsiteY4" fmla="*/ 63854 h 6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53" h="63853">
                <a:moveTo>
                  <a:pt x="31927" y="63854"/>
                </a:moveTo>
                <a:cubicBezTo>
                  <a:pt x="49559" y="63854"/>
                  <a:pt x="63854" y="49559"/>
                  <a:pt x="63854" y="31927"/>
                </a:cubicBezTo>
                <a:cubicBezTo>
                  <a:pt x="63854" y="14294"/>
                  <a:pt x="49559" y="0"/>
                  <a:pt x="31927" y="0"/>
                </a:cubicBezTo>
                <a:cubicBezTo>
                  <a:pt x="14294" y="0"/>
                  <a:pt x="0" y="14294"/>
                  <a:pt x="0" y="31927"/>
                </a:cubicBezTo>
                <a:cubicBezTo>
                  <a:pt x="0" y="49559"/>
                  <a:pt x="14294" y="63854"/>
                  <a:pt x="31927" y="63854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图形 16" descr="会议室 纯色填充">
            <a:extLst>
              <a:ext uri="{FF2B5EF4-FFF2-40B4-BE49-F238E27FC236}">
                <a16:creationId xmlns:a16="http://schemas.microsoft.com/office/drawing/2014/main" id="{A6BEB77B-82E8-4B99-94D8-078EA71EB4D8}"/>
              </a:ext>
            </a:extLst>
          </p:cNvPr>
          <p:cNvSpPr/>
          <p:nvPr/>
        </p:nvSpPr>
        <p:spPr>
          <a:xfrm>
            <a:off x="10808402" y="1782903"/>
            <a:ext cx="143228" cy="253748"/>
          </a:xfrm>
          <a:custGeom>
            <a:avLst/>
            <a:gdLst>
              <a:gd name="connsiteX0" fmla="*/ 73117 w 143228"/>
              <a:gd name="connsiteY0" fmla="*/ 64103 h 253748"/>
              <a:gd name="connsiteX1" fmla="*/ 82568 w 143228"/>
              <a:gd name="connsiteY1" fmla="*/ 67168 h 253748"/>
              <a:gd name="connsiteX2" fmla="*/ 127265 w 143228"/>
              <a:gd name="connsiteY2" fmla="*/ 67168 h 253748"/>
              <a:gd name="connsiteX3" fmla="*/ 143229 w 143228"/>
              <a:gd name="connsiteY3" fmla="*/ 51205 h 253748"/>
              <a:gd name="connsiteX4" fmla="*/ 127265 w 143228"/>
              <a:gd name="connsiteY4" fmla="*/ 35241 h 253748"/>
              <a:gd name="connsiteX5" fmla="*/ 87804 w 143228"/>
              <a:gd name="connsiteY5" fmla="*/ 35241 h 253748"/>
              <a:gd name="connsiteX6" fmla="*/ 57409 w 143228"/>
              <a:gd name="connsiteY6" fmla="*/ 12956 h 253748"/>
              <a:gd name="connsiteX7" fmla="*/ 28548 w 143228"/>
              <a:gd name="connsiteY7" fmla="*/ 186 h 253748"/>
              <a:gd name="connsiteX8" fmla="*/ 5 w 143228"/>
              <a:gd name="connsiteY8" fmla="*/ 33070 h 253748"/>
              <a:gd name="connsiteX9" fmla="*/ 5 w 143228"/>
              <a:gd name="connsiteY9" fmla="*/ 124636 h 253748"/>
              <a:gd name="connsiteX10" fmla="*/ 31932 w 143228"/>
              <a:gd name="connsiteY10" fmla="*/ 156563 h 253748"/>
              <a:gd name="connsiteX11" fmla="*/ 63412 w 143228"/>
              <a:gd name="connsiteY11" fmla="*/ 156563 h 253748"/>
              <a:gd name="connsiteX12" fmla="*/ 63412 w 143228"/>
              <a:gd name="connsiteY12" fmla="*/ 156563 h 253748"/>
              <a:gd name="connsiteX13" fmla="*/ 101724 w 143228"/>
              <a:gd name="connsiteY13" fmla="*/ 156563 h 253748"/>
              <a:gd name="connsiteX14" fmla="*/ 101724 w 143228"/>
              <a:gd name="connsiteY14" fmla="*/ 237785 h 253748"/>
              <a:gd name="connsiteX15" fmla="*/ 117687 w 143228"/>
              <a:gd name="connsiteY15" fmla="*/ 253748 h 253748"/>
              <a:gd name="connsiteX16" fmla="*/ 133651 w 143228"/>
              <a:gd name="connsiteY16" fmla="*/ 237785 h 253748"/>
              <a:gd name="connsiteX17" fmla="*/ 133651 w 143228"/>
              <a:gd name="connsiteY17" fmla="*/ 140408 h 253748"/>
              <a:gd name="connsiteX18" fmla="*/ 117687 w 143228"/>
              <a:gd name="connsiteY18" fmla="*/ 124445 h 253748"/>
              <a:gd name="connsiteX19" fmla="*/ 63412 w 143228"/>
              <a:gd name="connsiteY19" fmla="*/ 124445 h 253748"/>
              <a:gd name="connsiteX20" fmla="*/ 63412 w 143228"/>
              <a:gd name="connsiteY20" fmla="*/ 56888 h 253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3228" h="253748">
                <a:moveTo>
                  <a:pt x="73117" y="64103"/>
                </a:moveTo>
                <a:cubicBezTo>
                  <a:pt x="75870" y="66088"/>
                  <a:pt x="79175" y="67160"/>
                  <a:pt x="82568" y="67168"/>
                </a:cubicBezTo>
                <a:lnTo>
                  <a:pt x="127265" y="67168"/>
                </a:lnTo>
                <a:cubicBezTo>
                  <a:pt x="136082" y="67168"/>
                  <a:pt x="143229" y="60021"/>
                  <a:pt x="143229" y="51205"/>
                </a:cubicBezTo>
                <a:cubicBezTo>
                  <a:pt x="143229" y="42388"/>
                  <a:pt x="136082" y="35241"/>
                  <a:pt x="127265" y="35241"/>
                </a:cubicBezTo>
                <a:lnTo>
                  <a:pt x="87804" y="35241"/>
                </a:lnTo>
                <a:lnTo>
                  <a:pt x="57409" y="12956"/>
                </a:lnTo>
                <a:cubicBezTo>
                  <a:pt x="50772" y="3836"/>
                  <a:pt x="39762" y="-1036"/>
                  <a:pt x="28548" y="186"/>
                </a:cubicBezTo>
                <a:cubicBezTo>
                  <a:pt x="12026" y="2240"/>
                  <a:pt x="-285" y="16424"/>
                  <a:pt x="5" y="33070"/>
                </a:cubicBezTo>
                <a:lnTo>
                  <a:pt x="5" y="124636"/>
                </a:lnTo>
                <a:cubicBezTo>
                  <a:pt x="5" y="142269"/>
                  <a:pt x="14299" y="156563"/>
                  <a:pt x="31932" y="156563"/>
                </a:cubicBezTo>
                <a:lnTo>
                  <a:pt x="63412" y="156563"/>
                </a:lnTo>
                <a:lnTo>
                  <a:pt x="63412" y="156563"/>
                </a:lnTo>
                <a:lnTo>
                  <a:pt x="101724" y="156563"/>
                </a:lnTo>
                <a:lnTo>
                  <a:pt x="101724" y="237785"/>
                </a:lnTo>
                <a:cubicBezTo>
                  <a:pt x="101724" y="246601"/>
                  <a:pt x="108871" y="253748"/>
                  <a:pt x="117687" y="253748"/>
                </a:cubicBezTo>
                <a:cubicBezTo>
                  <a:pt x="126504" y="253748"/>
                  <a:pt x="133651" y="246601"/>
                  <a:pt x="133651" y="237785"/>
                </a:cubicBezTo>
                <a:lnTo>
                  <a:pt x="133651" y="140408"/>
                </a:lnTo>
                <a:cubicBezTo>
                  <a:pt x="133651" y="131592"/>
                  <a:pt x="126504" y="124445"/>
                  <a:pt x="117687" y="124445"/>
                </a:cubicBezTo>
                <a:lnTo>
                  <a:pt x="63412" y="124445"/>
                </a:lnTo>
                <a:lnTo>
                  <a:pt x="63412" y="56888"/>
                </a:ln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" name="图形 16" descr="会议室 纯色填充">
            <a:extLst>
              <a:ext uri="{FF2B5EF4-FFF2-40B4-BE49-F238E27FC236}">
                <a16:creationId xmlns:a16="http://schemas.microsoft.com/office/drawing/2014/main" id="{A6BEB77B-82E8-4B99-94D8-078EA71EB4D8}"/>
              </a:ext>
            </a:extLst>
          </p:cNvPr>
          <p:cNvSpPr/>
          <p:nvPr/>
        </p:nvSpPr>
        <p:spPr>
          <a:xfrm>
            <a:off x="11152770" y="1710806"/>
            <a:ext cx="63853" cy="63853"/>
          </a:xfrm>
          <a:custGeom>
            <a:avLst/>
            <a:gdLst>
              <a:gd name="connsiteX0" fmla="*/ 31927 w 63853"/>
              <a:gd name="connsiteY0" fmla="*/ 63854 h 63853"/>
              <a:gd name="connsiteX1" fmla="*/ 63854 w 63853"/>
              <a:gd name="connsiteY1" fmla="*/ 31927 h 63853"/>
              <a:gd name="connsiteX2" fmla="*/ 31927 w 63853"/>
              <a:gd name="connsiteY2" fmla="*/ 0 h 63853"/>
              <a:gd name="connsiteX3" fmla="*/ 0 w 63853"/>
              <a:gd name="connsiteY3" fmla="*/ 31927 h 63853"/>
              <a:gd name="connsiteX4" fmla="*/ 31927 w 63853"/>
              <a:gd name="connsiteY4" fmla="*/ 63854 h 6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53" h="63853">
                <a:moveTo>
                  <a:pt x="31927" y="63854"/>
                </a:moveTo>
                <a:cubicBezTo>
                  <a:pt x="49559" y="63854"/>
                  <a:pt x="63854" y="49559"/>
                  <a:pt x="63854" y="31927"/>
                </a:cubicBezTo>
                <a:cubicBezTo>
                  <a:pt x="63854" y="14294"/>
                  <a:pt x="49559" y="0"/>
                  <a:pt x="31927" y="0"/>
                </a:cubicBezTo>
                <a:cubicBezTo>
                  <a:pt x="14294" y="0"/>
                  <a:pt x="0" y="14294"/>
                  <a:pt x="0" y="31927"/>
                </a:cubicBezTo>
                <a:cubicBezTo>
                  <a:pt x="0" y="49559"/>
                  <a:pt x="14294" y="63854"/>
                  <a:pt x="31927" y="63854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" name="图形 16" descr="会议室 纯色填充">
            <a:extLst>
              <a:ext uri="{FF2B5EF4-FFF2-40B4-BE49-F238E27FC236}">
                <a16:creationId xmlns:a16="http://schemas.microsoft.com/office/drawing/2014/main" id="{A6BEB77B-82E8-4B99-94D8-078EA71EB4D8}"/>
              </a:ext>
            </a:extLst>
          </p:cNvPr>
          <p:cNvSpPr/>
          <p:nvPr/>
        </p:nvSpPr>
        <p:spPr>
          <a:xfrm>
            <a:off x="11072953" y="1782583"/>
            <a:ext cx="143101" cy="254067"/>
          </a:xfrm>
          <a:custGeom>
            <a:avLst/>
            <a:gdLst>
              <a:gd name="connsiteX0" fmla="*/ 114681 w 143101"/>
              <a:gd name="connsiteY0" fmla="*/ 186 h 254067"/>
              <a:gd name="connsiteX1" fmla="*/ 85819 w 143101"/>
              <a:gd name="connsiteY1" fmla="*/ 12956 h 254067"/>
              <a:gd name="connsiteX2" fmla="*/ 55425 w 143101"/>
              <a:gd name="connsiteY2" fmla="*/ 35560 h 254067"/>
              <a:gd name="connsiteX3" fmla="*/ 15963 w 143101"/>
              <a:gd name="connsiteY3" fmla="*/ 35560 h 254067"/>
              <a:gd name="connsiteX4" fmla="*/ 0 w 143101"/>
              <a:gd name="connsiteY4" fmla="*/ 51524 h 254067"/>
              <a:gd name="connsiteX5" fmla="*/ 15963 w 143101"/>
              <a:gd name="connsiteY5" fmla="*/ 67487 h 254067"/>
              <a:gd name="connsiteX6" fmla="*/ 60661 w 143101"/>
              <a:gd name="connsiteY6" fmla="*/ 67487 h 254067"/>
              <a:gd name="connsiteX7" fmla="*/ 70111 w 143101"/>
              <a:gd name="connsiteY7" fmla="*/ 64422 h 254067"/>
              <a:gd name="connsiteX8" fmla="*/ 79817 w 143101"/>
              <a:gd name="connsiteY8" fmla="*/ 57207 h 254067"/>
              <a:gd name="connsiteX9" fmla="*/ 79817 w 143101"/>
              <a:gd name="connsiteY9" fmla="*/ 124956 h 254067"/>
              <a:gd name="connsiteX10" fmla="*/ 25733 w 143101"/>
              <a:gd name="connsiteY10" fmla="*/ 124956 h 254067"/>
              <a:gd name="connsiteX11" fmla="*/ 9770 w 143101"/>
              <a:gd name="connsiteY11" fmla="*/ 140919 h 254067"/>
              <a:gd name="connsiteX12" fmla="*/ 9770 w 143101"/>
              <a:gd name="connsiteY12" fmla="*/ 238104 h 254067"/>
              <a:gd name="connsiteX13" fmla="*/ 25733 w 143101"/>
              <a:gd name="connsiteY13" fmla="*/ 254068 h 254067"/>
              <a:gd name="connsiteX14" fmla="*/ 41696 w 143101"/>
              <a:gd name="connsiteY14" fmla="*/ 238104 h 254067"/>
              <a:gd name="connsiteX15" fmla="*/ 41696 w 143101"/>
              <a:gd name="connsiteY15" fmla="*/ 156882 h 254067"/>
              <a:gd name="connsiteX16" fmla="*/ 80009 w 143101"/>
              <a:gd name="connsiteY16" fmla="*/ 156882 h 254067"/>
              <a:gd name="connsiteX17" fmla="*/ 80009 w 143101"/>
              <a:gd name="connsiteY17" fmla="*/ 156882 h 254067"/>
              <a:gd name="connsiteX18" fmla="*/ 111169 w 143101"/>
              <a:gd name="connsiteY18" fmla="*/ 156882 h 254067"/>
              <a:gd name="connsiteX19" fmla="*/ 143096 w 143101"/>
              <a:gd name="connsiteY19" fmla="*/ 124956 h 254067"/>
              <a:gd name="connsiteX20" fmla="*/ 143096 w 143101"/>
              <a:gd name="connsiteY20" fmla="*/ 33070 h 254067"/>
              <a:gd name="connsiteX21" fmla="*/ 114681 w 143101"/>
              <a:gd name="connsiteY21" fmla="*/ 186 h 25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43101" h="254067">
                <a:moveTo>
                  <a:pt x="114681" y="186"/>
                </a:moveTo>
                <a:cubicBezTo>
                  <a:pt x="103467" y="-1036"/>
                  <a:pt x="92457" y="3836"/>
                  <a:pt x="85819" y="12956"/>
                </a:cubicBezTo>
                <a:lnTo>
                  <a:pt x="55425" y="35560"/>
                </a:lnTo>
                <a:lnTo>
                  <a:pt x="15963" y="35560"/>
                </a:lnTo>
                <a:cubicBezTo>
                  <a:pt x="7147" y="35560"/>
                  <a:pt x="0" y="42708"/>
                  <a:pt x="0" y="51524"/>
                </a:cubicBezTo>
                <a:cubicBezTo>
                  <a:pt x="0" y="60340"/>
                  <a:pt x="7147" y="67487"/>
                  <a:pt x="15963" y="67487"/>
                </a:cubicBezTo>
                <a:lnTo>
                  <a:pt x="60661" y="67487"/>
                </a:lnTo>
                <a:cubicBezTo>
                  <a:pt x="64054" y="67480"/>
                  <a:pt x="67359" y="66408"/>
                  <a:pt x="70111" y="64422"/>
                </a:cubicBezTo>
                <a:lnTo>
                  <a:pt x="79817" y="57207"/>
                </a:lnTo>
                <a:lnTo>
                  <a:pt x="79817" y="124956"/>
                </a:lnTo>
                <a:lnTo>
                  <a:pt x="25733" y="124956"/>
                </a:lnTo>
                <a:cubicBezTo>
                  <a:pt x="16917" y="124956"/>
                  <a:pt x="9770" y="132103"/>
                  <a:pt x="9770" y="140919"/>
                </a:cubicBezTo>
                <a:lnTo>
                  <a:pt x="9770" y="238104"/>
                </a:lnTo>
                <a:cubicBezTo>
                  <a:pt x="9770" y="246921"/>
                  <a:pt x="16917" y="254068"/>
                  <a:pt x="25733" y="254068"/>
                </a:cubicBezTo>
                <a:cubicBezTo>
                  <a:pt x="34549" y="254068"/>
                  <a:pt x="41696" y="246921"/>
                  <a:pt x="41696" y="238104"/>
                </a:cubicBezTo>
                <a:lnTo>
                  <a:pt x="41696" y="156882"/>
                </a:lnTo>
                <a:lnTo>
                  <a:pt x="80009" y="156882"/>
                </a:lnTo>
                <a:lnTo>
                  <a:pt x="80009" y="156882"/>
                </a:lnTo>
                <a:lnTo>
                  <a:pt x="111169" y="156882"/>
                </a:lnTo>
                <a:cubicBezTo>
                  <a:pt x="128802" y="156882"/>
                  <a:pt x="143096" y="142588"/>
                  <a:pt x="143096" y="124956"/>
                </a:cubicBezTo>
                <a:lnTo>
                  <a:pt x="143096" y="33070"/>
                </a:lnTo>
                <a:cubicBezTo>
                  <a:pt x="143394" y="16467"/>
                  <a:pt x="131152" y="2299"/>
                  <a:pt x="114681" y="186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" name="图形 16" descr="会议室 纯色填充">
            <a:extLst>
              <a:ext uri="{FF2B5EF4-FFF2-40B4-BE49-F238E27FC236}">
                <a16:creationId xmlns:a16="http://schemas.microsoft.com/office/drawing/2014/main" id="{A6BEB77B-82E8-4B99-94D8-078EA71EB4D8}"/>
              </a:ext>
            </a:extLst>
          </p:cNvPr>
          <p:cNvSpPr/>
          <p:nvPr/>
        </p:nvSpPr>
        <p:spPr>
          <a:xfrm>
            <a:off x="10890970" y="1862841"/>
            <a:ext cx="242643" cy="178790"/>
          </a:xfrm>
          <a:custGeom>
            <a:avLst/>
            <a:gdLst>
              <a:gd name="connsiteX0" fmla="*/ 229873 w 242643"/>
              <a:gd name="connsiteY0" fmla="*/ 0 h 178790"/>
              <a:gd name="connsiteX1" fmla="*/ 12771 w 242643"/>
              <a:gd name="connsiteY1" fmla="*/ 0 h 178790"/>
              <a:gd name="connsiteX2" fmla="*/ 0 w 242643"/>
              <a:gd name="connsiteY2" fmla="*/ 12771 h 178790"/>
              <a:gd name="connsiteX3" fmla="*/ 12771 w 242643"/>
              <a:gd name="connsiteY3" fmla="*/ 25541 h 178790"/>
              <a:gd name="connsiteX4" fmla="*/ 108551 w 242643"/>
              <a:gd name="connsiteY4" fmla="*/ 25541 h 178790"/>
              <a:gd name="connsiteX5" fmla="*/ 108551 w 242643"/>
              <a:gd name="connsiteY5" fmla="*/ 153249 h 178790"/>
              <a:gd name="connsiteX6" fmla="*/ 70239 w 242643"/>
              <a:gd name="connsiteY6" fmla="*/ 153249 h 178790"/>
              <a:gd name="connsiteX7" fmla="*/ 70239 w 242643"/>
              <a:gd name="connsiteY7" fmla="*/ 178790 h 178790"/>
              <a:gd name="connsiteX8" fmla="*/ 172405 w 242643"/>
              <a:gd name="connsiteY8" fmla="*/ 178790 h 178790"/>
              <a:gd name="connsiteX9" fmla="*/ 172405 w 242643"/>
              <a:gd name="connsiteY9" fmla="*/ 153249 h 178790"/>
              <a:gd name="connsiteX10" fmla="*/ 134093 w 242643"/>
              <a:gd name="connsiteY10" fmla="*/ 153249 h 178790"/>
              <a:gd name="connsiteX11" fmla="*/ 134093 w 242643"/>
              <a:gd name="connsiteY11" fmla="*/ 25541 h 178790"/>
              <a:gd name="connsiteX12" fmla="*/ 229873 w 242643"/>
              <a:gd name="connsiteY12" fmla="*/ 25541 h 178790"/>
              <a:gd name="connsiteX13" fmla="*/ 242644 w 242643"/>
              <a:gd name="connsiteY13" fmla="*/ 12771 h 178790"/>
              <a:gd name="connsiteX14" fmla="*/ 229873 w 242643"/>
              <a:gd name="connsiteY14" fmla="*/ 0 h 17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2643" h="178790">
                <a:moveTo>
                  <a:pt x="229873" y="0"/>
                </a:moveTo>
                <a:lnTo>
                  <a:pt x="12771" y="0"/>
                </a:lnTo>
                <a:cubicBezTo>
                  <a:pt x="5717" y="0"/>
                  <a:pt x="0" y="5717"/>
                  <a:pt x="0" y="12771"/>
                </a:cubicBezTo>
                <a:cubicBezTo>
                  <a:pt x="0" y="19824"/>
                  <a:pt x="5717" y="25541"/>
                  <a:pt x="12771" y="25541"/>
                </a:cubicBezTo>
                <a:lnTo>
                  <a:pt x="108551" y="25541"/>
                </a:lnTo>
                <a:lnTo>
                  <a:pt x="108551" y="153249"/>
                </a:lnTo>
                <a:lnTo>
                  <a:pt x="70239" y="153249"/>
                </a:lnTo>
                <a:lnTo>
                  <a:pt x="70239" y="178790"/>
                </a:lnTo>
                <a:lnTo>
                  <a:pt x="172405" y="178790"/>
                </a:lnTo>
                <a:lnTo>
                  <a:pt x="172405" y="153249"/>
                </a:lnTo>
                <a:lnTo>
                  <a:pt x="134093" y="153249"/>
                </a:lnTo>
                <a:lnTo>
                  <a:pt x="134093" y="25541"/>
                </a:lnTo>
                <a:lnTo>
                  <a:pt x="229873" y="25541"/>
                </a:lnTo>
                <a:cubicBezTo>
                  <a:pt x="236926" y="25541"/>
                  <a:pt x="242644" y="19824"/>
                  <a:pt x="242644" y="12771"/>
                </a:cubicBezTo>
                <a:cubicBezTo>
                  <a:pt x="242644" y="5717"/>
                  <a:pt x="236926" y="0"/>
                  <a:pt x="229873" y="0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" name="图形 16" descr="会议室 纯色填充">
            <a:extLst>
              <a:ext uri="{FF2B5EF4-FFF2-40B4-BE49-F238E27FC236}">
                <a16:creationId xmlns:a16="http://schemas.microsoft.com/office/drawing/2014/main" id="{A6BEB77B-82E8-4B99-94D8-078EA71EB4D8}"/>
              </a:ext>
            </a:extLst>
          </p:cNvPr>
          <p:cNvSpPr/>
          <p:nvPr/>
        </p:nvSpPr>
        <p:spPr>
          <a:xfrm>
            <a:off x="10769648" y="1811758"/>
            <a:ext cx="127707" cy="229873"/>
          </a:xfrm>
          <a:custGeom>
            <a:avLst/>
            <a:gdLst>
              <a:gd name="connsiteX0" fmla="*/ 114937 w 127707"/>
              <a:gd name="connsiteY0" fmla="*/ 140478 h 229873"/>
              <a:gd name="connsiteX1" fmla="*/ 25541 w 127707"/>
              <a:gd name="connsiteY1" fmla="*/ 140478 h 229873"/>
              <a:gd name="connsiteX2" fmla="*/ 25541 w 127707"/>
              <a:gd name="connsiteY2" fmla="*/ 12771 h 229873"/>
              <a:gd name="connsiteX3" fmla="*/ 12771 w 127707"/>
              <a:gd name="connsiteY3" fmla="*/ 0 h 229873"/>
              <a:gd name="connsiteX4" fmla="*/ 0 w 127707"/>
              <a:gd name="connsiteY4" fmla="*/ 12771 h 229873"/>
              <a:gd name="connsiteX5" fmla="*/ 0 w 127707"/>
              <a:gd name="connsiteY5" fmla="*/ 153249 h 229873"/>
              <a:gd name="connsiteX6" fmla="*/ 12771 w 127707"/>
              <a:gd name="connsiteY6" fmla="*/ 166019 h 229873"/>
              <a:gd name="connsiteX7" fmla="*/ 51083 w 127707"/>
              <a:gd name="connsiteY7" fmla="*/ 166019 h 229873"/>
              <a:gd name="connsiteX8" fmla="*/ 51083 w 127707"/>
              <a:gd name="connsiteY8" fmla="*/ 204332 h 229873"/>
              <a:gd name="connsiteX9" fmla="*/ 25541 w 127707"/>
              <a:gd name="connsiteY9" fmla="*/ 204332 h 229873"/>
              <a:gd name="connsiteX10" fmla="*/ 25541 w 127707"/>
              <a:gd name="connsiteY10" fmla="*/ 229873 h 229873"/>
              <a:gd name="connsiteX11" fmla="*/ 102166 w 127707"/>
              <a:gd name="connsiteY11" fmla="*/ 229873 h 229873"/>
              <a:gd name="connsiteX12" fmla="*/ 102166 w 127707"/>
              <a:gd name="connsiteY12" fmla="*/ 204332 h 229873"/>
              <a:gd name="connsiteX13" fmla="*/ 76624 w 127707"/>
              <a:gd name="connsiteY13" fmla="*/ 204332 h 229873"/>
              <a:gd name="connsiteX14" fmla="*/ 76624 w 127707"/>
              <a:gd name="connsiteY14" fmla="*/ 166019 h 229873"/>
              <a:gd name="connsiteX15" fmla="*/ 114937 w 127707"/>
              <a:gd name="connsiteY15" fmla="*/ 166019 h 229873"/>
              <a:gd name="connsiteX16" fmla="*/ 127707 w 127707"/>
              <a:gd name="connsiteY16" fmla="*/ 153249 h 229873"/>
              <a:gd name="connsiteX17" fmla="*/ 114937 w 127707"/>
              <a:gd name="connsiteY17" fmla="*/ 140478 h 22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7707" h="229873">
                <a:moveTo>
                  <a:pt x="114937" y="140478"/>
                </a:moveTo>
                <a:lnTo>
                  <a:pt x="25541" y="140478"/>
                </a:lnTo>
                <a:lnTo>
                  <a:pt x="25541" y="12771"/>
                </a:lnTo>
                <a:cubicBezTo>
                  <a:pt x="25541" y="5717"/>
                  <a:pt x="19824" y="0"/>
                  <a:pt x="12771" y="0"/>
                </a:cubicBezTo>
                <a:cubicBezTo>
                  <a:pt x="5717" y="0"/>
                  <a:pt x="0" y="5717"/>
                  <a:pt x="0" y="12771"/>
                </a:cubicBezTo>
                <a:lnTo>
                  <a:pt x="0" y="153249"/>
                </a:lnTo>
                <a:cubicBezTo>
                  <a:pt x="0" y="160302"/>
                  <a:pt x="5717" y="166019"/>
                  <a:pt x="12771" y="166019"/>
                </a:cubicBezTo>
                <a:lnTo>
                  <a:pt x="51083" y="166019"/>
                </a:lnTo>
                <a:lnTo>
                  <a:pt x="51083" y="204332"/>
                </a:lnTo>
                <a:lnTo>
                  <a:pt x="25541" y="204332"/>
                </a:lnTo>
                <a:lnTo>
                  <a:pt x="25541" y="229873"/>
                </a:lnTo>
                <a:lnTo>
                  <a:pt x="102166" y="229873"/>
                </a:lnTo>
                <a:lnTo>
                  <a:pt x="102166" y="204332"/>
                </a:lnTo>
                <a:lnTo>
                  <a:pt x="76624" y="204332"/>
                </a:lnTo>
                <a:lnTo>
                  <a:pt x="76624" y="166019"/>
                </a:lnTo>
                <a:lnTo>
                  <a:pt x="114937" y="166019"/>
                </a:lnTo>
                <a:cubicBezTo>
                  <a:pt x="121990" y="166019"/>
                  <a:pt x="127707" y="160302"/>
                  <a:pt x="127707" y="153249"/>
                </a:cubicBezTo>
                <a:cubicBezTo>
                  <a:pt x="127707" y="146195"/>
                  <a:pt x="121990" y="140478"/>
                  <a:pt x="114937" y="140478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" name="图形 16" descr="会议室 纯色填充">
            <a:extLst>
              <a:ext uri="{FF2B5EF4-FFF2-40B4-BE49-F238E27FC236}">
                <a16:creationId xmlns:a16="http://schemas.microsoft.com/office/drawing/2014/main" id="{A6BEB77B-82E8-4B99-94D8-078EA71EB4D8}"/>
              </a:ext>
            </a:extLst>
          </p:cNvPr>
          <p:cNvSpPr/>
          <p:nvPr/>
        </p:nvSpPr>
        <p:spPr>
          <a:xfrm>
            <a:off x="11127229" y="1814951"/>
            <a:ext cx="127707" cy="226680"/>
          </a:xfrm>
          <a:custGeom>
            <a:avLst/>
            <a:gdLst>
              <a:gd name="connsiteX0" fmla="*/ 114937 w 127707"/>
              <a:gd name="connsiteY0" fmla="*/ 0 h 226680"/>
              <a:gd name="connsiteX1" fmla="*/ 102166 w 127707"/>
              <a:gd name="connsiteY1" fmla="*/ 12771 h 226680"/>
              <a:gd name="connsiteX2" fmla="*/ 102166 w 127707"/>
              <a:gd name="connsiteY2" fmla="*/ 137285 h 226680"/>
              <a:gd name="connsiteX3" fmla="*/ 12771 w 127707"/>
              <a:gd name="connsiteY3" fmla="*/ 137285 h 226680"/>
              <a:gd name="connsiteX4" fmla="*/ 0 w 127707"/>
              <a:gd name="connsiteY4" fmla="*/ 150056 h 226680"/>
              <a:gd name="connsiteX5" fmla="*/ 12771 w 127707"/>
              <a:gd name="connsiteY5" fmla="*/ 162827 h 226680"/>
              <a:gd name="connsiteX6" fmla="*/ 51083 w 127707"/>
              <a:gd name="connsiteY6" fmla="*/ 162827 h 226680"/>
              <a:gd name="connsiteX7" fmla="*/ 51083 w 127707"/>
              <a:gd name="connsiteY7" fmla="*/ 201139 h 226680"/>
              <a:gd name="connsiteX8" fmla="*/ 25541 w 127707"/>
              <a:gd name="connsiteY8" fmla="*/ 201139 h 226680"/>
              <a:gd name="connsiteX9" fmla="*/ 25541 w 127707"/>
              <a:gd name="connsiteY9" fmla="*/ 226680 h 226680"/>
              <a:gd name="connsiteX10" fmla="*/ 102166 w 127707"/>
              <a:gd name="connsiteY10" fmla="*/ 226680 h 226680"/>
              <a:gd name="connsiteX11" fmla="*/ 102166 w 127707"/>
              <a:gd name="connsiteY11" fmla="*/ 201139 h 226680"/>
              <a:gd name="connsiteX12" fmla="*/ 76624 w 127707"/>
              <a:gd name="connsiteY12" fmla="*/ 201139 h 226680"/>
              <a:gd name="connsiteX13" fmla="*/ 76624 w 127707"/>
              <a:gd name="connsiteY13" fmla="*/ 162827 h 226680"/>
              <a:gd name="connsiteX14" fmla="*/ 114937 w 127707"/>
              <a:gd name="connsiteY14" fmla="*/ 162827 h 226680"/>
              <a:gd name="connsiteX15" fmla="*/ 127707 w 127707"/>
              <a:gd name="connsiteY15" fmla="*/ 150056 h 226680"/>
              <a:gd name="connsiteX16" fmla="*/ 127707 w 127707"/>
              <a:gd name="connsiteY16" fmla="*/ 12771 h 226680"/>
              <a:gd name="connsiteX17" fmla="*/ 114937 w 127707"/>
              <a:gd name="connsiteY17" fmla="*/ 0 h 226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7707" h="226680">
                <a:moveTo>
                  <a:pt x="114937" y="0"/>
                </a:moveTo>
                <a:cubicBezTo>
                  <a:pt x="107883" y="0"/>
                  <a:pt x="102166" y="5717"/>
                  <a:pt x="102166" y="12771"/>
                </a:cubicBezTo>
                <a:lnTo>
                  <a:pt x="102166" y="137285"/>
                </a:lnTo>
                <a:lnTo>
                  <a:pt x="12771" y="137285"/>
                </a:lnTo>
                <a:cubicBezTo>
                  <a:pt x="5717" y="137285"/>
                  <a:pt x="0" y="143003"/>
                  <a:pt x="0" y="150056"/>
                </a:cubicBezTo>
                <a:cubicBezTo>
                  <a:pt x="0" y="157109"/>
                  <a:pt x="5717" y="162827"/>
                  <a:pt x="12771" y="162827"/>
                </a:cubicBezTo>
                <a:lnTo>
                  <a:pt x="51083" y="162827"/>
                </a:lnTo>
                <a:lnTo>
                  <a:pt x="51083" y="201139"/>
                </a:lnTo>
                <a:lnTo>
                  <a:pt x="25541" y="201139"/>
                </a:lnTo>
                <a:lnTo>
                  <a:pt x="25541" y="226680"/>
                </a:lnTo>
                <a:lnTo>
                  <a:pt x="102166" y="226680"/>
                </a:lnTo>
                <a:lnTo>
                  <a:pt x="102166" y="201139"/>
                </a:lnTo>
                <a:lnTo>
                  <a:pt x="76624" y="201139"/>
                </a:lnTo>
                <a:lnTo>
                  <a:pt x="76624" y="162827"/>
                </a:lnTo>
                <a:lnTo>
                  <a:pt x="114937" y="162827"/>
                </a:lnTo>
                <a:cubicBezTo>
                  <a:pt x="121990" y="162827"/>
                  <a:pt x="127707" y="157109"/>
                  <a:pt x="127707" y="150056"/>
                </a:cubicBezTo>
                <a:lnTo>
                  <a:pt x="127707" y="12771"/>
                </a:lnTo>
                <a:cubicBezTo>
                  <a:pt x="127707" y="5717"/>
                  <a:pt x="121990" y="0"/>
                  <a:pt x="114937" y="0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643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0B93C3-C9AD-483E-B613-BE53C229C5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DEC10AF-95E9-40D8-8B21-30A6C7FAC0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给新教师的建议</a:t>
            </a:r>
          </a:p>
        </p:txBody>
      </p:sp>
    </p:spTree>
    <p:extLst>
      <p:ext uri="{BB962C8B-B14F-4D97-AF65-F5344CB8AC3E}">
        <p14:creationId xmlns:p14="http://schemas.microsoft.com/office/powerpoint/2010/main" val="19427059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BDD7D965-1A8F-45D6-8C47-87F4F2548A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给新教师的建议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3A6ED3B-FF37-4111-9359-3B2B2B70786A}"/>
              </a:ext>
            </a:extLst>
          </p:cNvPr>
          <p:cNvSpPr/>
          <p:nvPr/>
        </p:nvSpPr>
        <p:spPr>
          <a:xfrm>
            <a:off x="1190104" y="1796838"/>
            <a:ext cx="2160240" cy="4865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角色转变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D3AAAA6-9D26-47A1-934F-AAC972D1B7F5}"/>
              </a:ext>
            </a:extLst>
          </p:cNvPr>
          <p:cNvSpPr/>
          <p:nvPr/>
        </p:nvSpPr>
        <p:spPr>
          <a:xfrm>
            <a:off x="1190104" y="2282737"/>
            <a:ext cx="2160240" cy="110908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t"/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</a:rPr>
              <a:t>学生转换成老师，在心理上尽快适应，新环境也要尽快适应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794B3A8-9414-4034-9A28-FA207F8B0456}"/>
              </a:ext>
            </a:extLst>
          </p:cNvPr>
          <p:cNvSpPr/>
          <p:nvPr/>
        </p:nvSpPr>
        <p:spPr>
          <a:xfrm>
            <a:off x="3751064" y="1796838"/>
            <a:ext cx="2160240" cy="4865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不断学习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390EE9C-DE17-46BE-B43E-02C5A726BB29}"/>
              </a:ext>
            </a:extLst>
          </p:cNvPr>
          <p:cNvSpPr/>
          <p:nvPr/>
        </p:nvSpPr>
        <p:spPr>
          <a:xfrm>
            <a:off x="3751064" y="2282737"/>
            <a:ext cx="2160240" cy="110908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t"/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</a:rPr>
              <a:t>不断学习提开自己，只有不断提升自己才能胜任教学需求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F43FEBB-BD0F-47DD-B114-B71448108B72}"/>
              </a:ext>
            </a:extLst>
          </p:cNvPr>
          <p:cNvSpPr/>
          <p:nvPr/>
        </p:nvSpPr>
        <p:spPr>
          <a:xfrm>
            <a:off x="6312024" y="1796838"/>
            <a:ext cx="2160240" cy="4865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制定目标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F0AE4DA-2FDD-4DE2-BDE7-311B27F240F4}"/>
              </a:ext>
            </a:extLst>
          </p:cNvPr>
          <p:cNvSpPr/>
          <p:nvPr/>
        </p:nvSpPr>
        <p:spPr>
          <a:xfrm>
            <a:off x="6312024" y="2282737"/>
            <a:ext cx="2160240" cy="110908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t"/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</a:rPr>
              <a:t>给自己制定聘期目标、近期目标、长远目标、 大目标、小目标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3FB796D-EB94-4C8D-9873-7BE10859B600}"/>
              </a:ext>
            </a:extLst>
          </p:cNvPr>
          <p:cNvSpPr/>
          <p:nvPr/>
        </p:nvSpPr>
        <p:spPr>
          <a:xfrm>
            <a:off x="8872984" y="1796838"/>
            <a:ext cx="2160240" cy="4865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感恩之心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A73B1D1-CD01-4576-8139-74C77A3E3FEB}"/>
              </a:ext>
            </a:extLst>
          </p:cNvPr>
          <p:cNvSpPr/>
          <p:nvPr/>
        </p:nvSpPr>
        <p:spPr>
          <a:xfrm>
            <a:off x="8872984" y="2282737"/>
            <a:ext cx="2160240" cy="110908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t"/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</a:rPr>
              <a:t>常怀感恩之心，少点抱怨，多点行动</a:t>
            </a:r>
          </a:p>
        </p:txBody>
      </p:sp>
      <p:pic>
        <p:nvPicPr>
          <p:cNvPr id="6" name="图片 5" descr="在床上阅读的女人">
            <a:extLst>
              <a:ext uri="{FF2B5EF4-FFF2-40B4-BE49-F238E27FC236}">
                <a16:creationId xmlns:a16="http://schemas.microsoft.com/office/drawing/2014/main" id="{2DCC0FC7-1BC7-462F-B64A-3F80FE82A4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1" t="11515" r="24336" b="11515"/>
          <a:stretch/>
        </p:blipFill>
        <p:spPr>
          <a:xfrm>
            <a:off x="3751064" y="3522115"/>
            <a:ext cx="2160240" cy="231459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26" name="图片 25" descr="微笑的女士">
            <a:extLst>
              <a:ext uri="{FF2B5EF4-FFF2-40B4-BE49-F238E27FC236}">
                <a16:creationId xmlns:a16="http://schemas.microsoft.com/office/drawing/2014/main" id="{8A08BD0B-10FA-4E13-A261-B3A0A066C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5" r="18885"/>
          <a:stretch/>
        </p:blipFill>
        <p:spPr>
          <a:xfrm>
            <a:off x="8872984" y="3522115"/>
            <a:ext cx="2160240" cy="231459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28" name="图片 27" descr="办公室中的女人">
            <a:extLst>
              <a:ext uri="{FF2B5EF4-FFF2-40B4-BE49-F238E27FC236}">
                <a16:creationId xmlns:a16="http://schemas.microsoft.com/office/drawing/2014/main" id="{76923954-9B2E-4980-9469-C2A4763A29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5" r="21285" b="7698"/>
          <a:stretch/>
        </p:blipFill>
        <p:spPr>
          <a:xfrm>
            <a:off x="1190104" y="3522115"/>
            <a:ext cx="2160240" cy="231459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46914BA-E663-4266-86D5-E73F5BE579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1" t="7432" r="4961" b="6707"/>
          <a:stretch/>
        </p:blipFill>
        <p:spPr>
          <a:xfrm>
            <a:off x="6312024" y="3522115"/>
            <a:ext cx="2160240" cy="231459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71781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EAC9C3E0-976B-4DFD-B1D5-B0A2DCA088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给新教师的建议</a:t>
            </a:r>
          </a:p>
        </p:txBody>
      </p:sp>
      <p:pic>
        <p:nvPicPr>
          <p:cNvPr id="33" name="图片占位符 32" descr="两个人一起工作和共进午餐">
            <a:extLst>
              <a:ext uri="{FF2B5EF4-FFF2-40B4-BE49-F238E27FC236}">
                <a16:creationId xmlns:a16="http://schemas.microsoft.com/office/drawing/2014/main" id="{F0A3EB8D-D342-4935-BFA9-925DD5DD73A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6" t="9289" r="15117"/>
          <a:stretch/>
        </p:blipFill>
        <p:spPr>
          <a:xfrm>
            <a:off x="6384032" y="1163594"/>
            <a:ext cx="5400000" cy="5407014"/>
          </a:xfrm>
          <a:prstGeom prst="rect">
            <a:avLst/>
          </a:prstGeom>
        </p:spPr>
      </p:pic>
      <p:sp>
        <p:nvSpPr>
          <p:cNvPr id="54" name="等腰三角形 53">
            <a:extLst>
              <a:ext uri="{FF2B5EF4-FFF2-40B4-BE49-F238E27FC236}">
                <a16:creationId xmlns:a16="http://schemas.microsoft.com/office/drawing/2014/main" id="{B4F45679-E59F-4EF1-9A2D-BADDEC6701E8}"/>
              </a:ext>
            </a:extLst>
          </p:cNvPr>
          <p:cNvSpPr/>
          <p:nvPr/>
        </p:nvSpPr>
        <p:spPr>
          <a:xfrm>
            <a:off x="536956" y="3405030"/>
            <a:ext cx="901138" cy="3452969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等腰三角形 52">
            <a:extLst>
              <a:ext uri="{FF2B5EF4-FFF2-40B4-BE49-F238E27FC236}">
                <a16:creationId xmlns:a16="http://schemas.microsoft.com/office/drawing/2014/main" id="{145BA332-821E-454A-8617-2904D95C20E1}"/>
              </a:ext>
            </a:extLst>
          </p:cNvPr>
          <p:cNvSpPr/>
          <p:nvPr/>
        </p:nvSpPr>
        <p:spPr>
          <a:xfrm>
            <a:off x="-367043" y="2204864"/>
            <a:ext cx="1138757" cy="4677105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等腰三角形 54">
            <a:extLst>
              <a:ext uri="{FF2B5EF4-FFF2-40B4-BE49-F238E27FC236}">
                <a16:creationId xmlns:a16="http://schemas.microsoft.com/office/drawing/2014/main" id="{376893BF-3EDF-4FA0-8AEB-D88AF5D6D9F7}"/>
              </a:ext>
            </a:extLst>
          </p:cNvPr>
          <p:cNvSpPr/>
          <p:nvPr/>
        </p:nvSpPr>
        <p:spPr>
          <a:xfrm>
            <a:off x="-44811" y="3145849"/>
            <a:ext cx="1138757" cy="3712152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84E97926-7269-4E79-AE02-4726D7396F94}"/>
              </a:ext>
            </a:extLst>
          </p:cNvPr>
          <p:cNvSpPr/>
          <p:nvPr/>
        </p:nvSpPr>
        <p:spPr>
          <a:xfrm>
            <a:off x="2834499" y="4799903"/>
            <a:ext cx="1428203" cy="1428203"/>
          </a:xfrm>
          <a:prstGeom prst="ellipse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 b="1" dirty="0">
              <a:latin typeface="+mj-lt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D58405AD-E1B0-473A-90D1-44AF6A8B8AC8}"/>
              </a:ext>
            </a:extLst>
          </p:cNvPr>
          <p:cNvSpPr/>
          <p:nvPr/>
        </p:nvSpPr>
        <p:spPr>
          <a:xfrm>
            <a:off x="2944267" y="4909671"/>
            <a:ext cx="1208667" cy="12086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热爱工作</a:t>
            </a: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8D24685F-F184-4D93-9BE9-144E76F1CDE7}"/>
              </a:ext>
            </a:extLst>
          </p:cNvPr>
          <p:cNvSpPr/>
          <p:nvPr/>
        </p:nvSpPr>
        <p:spPr>
          <a:xfrm>
            <a:off x="1609599" y="1432815"/>
            <a:ext cx="1687615" cy="1687615"/>
          </a:xfrm>
          <a:prstGeom prst="ellipse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 b="1" dirty="0">
              <a:latin typeface="+mj-lt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DA881FAB-1C8A-4EB5-B98F-DDBC40BE725D}"/>
              </a:ext>
            </a:extLst>
          </p:cNvPr>
          <p:cNvSpPr/>
          <p:nvPr/>
        </p:nvSpPr>
        <p:spPr>
          <a:xfrm>
            <a:off x="1739305" y="1562521"/>
            <a:ext cx="1428203" cy="142820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善于</a:t>
            </a:r>
            <a:endParaRPr lang="en-US" altLang="zh-CN" sz="2400" b="1" dirty="0">
              <a:latin typeface="+mj-ea"/>
              <a:ea typeface="+mj-ea"/>
            </a:endParaRPr>
          </a:p>
          <a:p>
            <a:pPr algn="ctr"/>
            <a:r>
              <a:rPr lang="zh-CN" altLang="en-US" sz="2400" b="1" dirty="0">
                <a:latin typeface="+mj-ea"/>
                <a:ea typeface="+mj-ea"/>
              </a:rPr>
              <a:t>思考</a:t>
            </a: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B76FAA22-EB70-439F-90F0-D00A8D18F089}"/>
              </a:ext>
            </a:extLst>
          </p:cNvPr>
          <p:cNvSpPr/>
          <p:nvPr/>
        </p:nvSpPr>
        <p:spPr>
          <a:xfrm>
            <a:off x="4152968" y="1647380"/>
            <a:ext cx="1493588" cy="1493588"/>
          </a:xfrm>
          <a:prstGeom prst="ellipse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 b="1" dirty="0">
              <a:latin typeface="+mj-lt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C3DC1ACF-70FB-4168-A122-68C7E0D2FDC5}"/>
              </a:ext>
            </a:extLst>
          </p:cNvPr>
          <p:cNvSpPr/>
          <p:nvPr/>
        </p:nvSpPr>
        <p:spPr>
          <a:xfrm>
            <a:off x="4267762" y="1762174"/>
            <a:ext cx="1264001" cy="12640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有</a:t>
            </a:r>
            <a:endParaRPr lang="en-US" altLang="zh-CN" sz="2400" b="1" dirty="0">
              <a:latin typeface="+mj-ea"/>
              <a:ea typeface="+mj-ea"/>
            </a:endParaRPr>
          </a:p>
          <a:p>
            <a:pPr algn="ctr"/>
            <a:r>
              <a:rPr lang="zh-CN" altLang="en-US" sz="2400" b="1" dirty="0">
                <a:latin typeface="+mj-ea"/>
                <a:ea typeface="+mj-ea"/>
              </a:rPr>
              <a:t>担</a:t>
            </a:r>
            <a:endParaRPr lang="en-US" altLang="zh-CN" sz="2400" b="1" dirty="0">
              <a:latin typeface="+mj-ea"/>
              <a:ea typeface="+mj-ea"/>
            </a:endParaRPr>
          </a:p>
          <a:p>
            <a:pPr algn="ctr"/>
            <a:r>
              <a:rPr lang="zh-CN" altLang="en-US" sz="2400" b="1" dirty="0">
                <a:latin typeface="+mj-ea"/>
                <a:ea typeface="+mj-ea"/>
              </a:rPr>
              <a:t>当</a:t>
            </a: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C2591934-0380-4DD2-9B02-4AE4F9692F9C}"/>
              </a:ext>
            </a:extLst>
          </p:cNvPr>
          <p:cNvSpPr/>
          <p:nvPr/>
        </p:nvSpPr>
        <p:spPr>
          <a:xfrm flipH="1">
            <a:off x="1390108" y="3666563"/>
            <a:ext cx="1687615" cy="1687615"/>
          </a:xfrm>
          <a:prstGeom prst="ellipse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 b="1" dirty="0">
              <a:latin typeface="+mj-lt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7B01381E-54F8-4989-88AF-133B9EA84BEF}"/>
              </a:ext>
            </a:extLst>
          </p:cNvPr>
          <p:cNvSpPr/>
          <p:nvPr/>
        </p:nvSpPr>
        <p:spPr>
          <a:xfrm flipH="1">
            <a:off x="1519814" y="3796269"/>
            <a:ext cx="1428203" cy="14282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不耻下问</a:t>
            </a: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CB3F8BA3-289E-49D4-8EF6-34D606C3C7B7}"/>
              </a:ext>
            </a:extLst>
          </p:cNvPr>
          <p:cNvSpPr/>
          <p:nvPr/>
        </p:nvSpPr>
        <p:spPr>
          <a:xfrm>
            <a:off x="4077990" y="3314310"/>
            <a:ext cx="1687615" cy="1687615"/>
          </a:xfrm>
          <a:prstGeom prst="ellipse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 b="1" dirty="0">
              <a:latin typeface="+mj-lt"/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DF5D4F2B-BDF5-4351-BBFF-2960CE502E0A}"/>
              </a:ext>
            </a:extLst>
          </p:cNvPr>
          <p:cNvSpPr/>
          <p:nvPr/>
        </p:nvSpPr>
        <p:spPr>
          <a:xfrm>
            <a:off x="4207696" y="3444016"/>
            <a:ext cx="1428203" cy="14282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敢于创新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8AF26273-E91A-4435-9529-8C4089F1D86F}"/>
              </a:ext>
            </a:extLst>
          </p:cNvPr>
          <p:cNvSpPr/>
          <p:nvPr/>
        </p:nvSpPr>
        <p:spPr>
          <a:xfrm>
            <a:off x="3630641" y="3110257"/>
            <a:ext cx="804920" cy="804920"/>
          </a:xfrm>
          <a:prstGeom prst="ellipse">
            <a:avLst/>
          </a:prstGeom>
          <a:solidFill>
            <a:schemeClr val="accent1">
              <a:lumMod val="20000"/>
              <a:lumOff val="8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5CD69D3F-0F93-4931-AF8F-488019930401}"/>
              </a:ext>
            </a:extLst>
          </p:cNvPr>
          <p:cNvSpPr/>
          <p:nvPr/>
        </p:nvSpPr>
        <p:spPr>
          <a:xfrm>
            <a:off x="1675713" y="5438936"/>
            <a:ext cx="730184" cy="730184"/>
          </a:xfrm>
          <a:prstGeom prst="ellipse">
            <a:avLst/>
          </a:prstGeom>
          <a:solidFill>
            <a:schemeClr val="accent2">
              <a:lumMod val="20000"/>
              <a:lumOff val="8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87F7C23E-4EA5-41B7-AD1A-24FD5942C216}"/>
              </a:ext>
            </a:extLst>
          </p:cNvPr>
          <p:cNvSpPr/>
          <p:nvPr/>
        </p:nvSpPr>
        <p:spPr>
          <a:xfrm>
            <a:off x="1199456" y="2572631"/>
            <a:ext cx="382222" cy="382222"/>
          </a:xfrm>
          <a:prstGeom prst="ellipse">
            <a:avLst/>
          </a:prstGeom>
          <a:solidFill>
            <a:schemeClr val="accent2">
              <a:lumMod val="20000"/>
              <a:lumOff val="8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1170E0A7-0BA1-492B-A954-B678F3AEFC03}"/>
              </a:ext>
            </a:extLst>
          </p:cNvPr>
          <p:cNvSpPr/>
          <p:nvPr/>
        </p:nvSpPr>
        <p:spPr>
          <a:xfrm>
            <a:off x="3297214" y="2622765"/>
            <a:ext cx="232935" cy="232935"/>
          </a:xfrm>
          <a:prstGeom prst="ellipse">
            <a:avLst/>
          </a:prstGeom>
          <a:solidFill>
            <a:schemeClr val="accent2">
              <a:lumMod val="20000"/>
              <a:lumOff val="8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CC59E3E0-2C6A-4D84-8252-D44C8AB71E69}"/>
              </a:ext>
            </a:extLst>
          </p:cNvPr>
          <p:cNvSpPr/>
          <p:nvPr/>
        </p:nvSpPr>
        <p:spPr>
          <a:xfrm>
            <a:off x="5253677" y="5748426"/>
            <a:ext cx="382222" cy="382222"/>
          </a:xfrm>
          <a:prstGeom prst="ellipse">
            <a:avLst/>
          </a:prstGeom>
          <a:solidFill>
            <a:schemeClr val="accent2">
              <a:lumMod val="20000"/>
              <a:lumOff val="8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994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E2E6254-31AA-4B20-9B08-925B8DDE3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教师行为规范</a:t>
            </a:r>
          </a:p>
        </p:txBody>
      </p:sp>
      <p:sp>
        <p:nvSpPr>
          <p:cNvPr id="18" name="等腰三角形 17">
            <a:extLst>
              <a:ext uri="{FF2B5EF4-FFF2-40B4-BE49-F238E27FC236}">
                <a16:creationId xmlns:a16="http://schemas.microsoft.com/office/drawing/2014/main" id="{4908CF2F-64E2-43B8-92E9-CE944C909EC6}"/>
              </a:ext>
            </a:extLst>
          </p:cNvPr>
          <p:cNvSpPr/>
          <p:nvPr/>
        </p:nvSpPr>
        <p:spPr>
          <a:xfrm>
            <a:off x="11272109" y="4111276"/>
            <a:ext cx="906871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等腰三角形 25">
            <a:extLst>
              <a:ext uri="{FF2B5EF4-FFF2-40B4-BE49-F238E27FC236}">
                <a16:creationId xmlns:a16="http://schemas.microsoft.com/office/drawing/2014/main" id="{1CBED361-5C42-40FE-A0C2-727F286DA762}"/>
              </a:ext>
            </a:extLst>
          </p:cNvPr>
          <p:cNvSpPr/>
          <p:nvPr/>
        </p:nvSpPr>
        <p:spPr>
          <a:xfrm>
            <a:off x="10754497" y="4764792"/>
            <a:ext cx="742178" cy="2093208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499175C-70D9-4B6C-94C6-A1F0853B678E}"/>
              </a:ext>
            </a:extLst>
          </p:cNvPr>
          <p:cNvSpPr>
            <a:spLocks/>
          </p:cNvSpPr>
          <p:nvPr/>
        </p:nvSpPr>
        <p:spPr>
          <a:xfrm>
            <a:off x="2440738" y="1700977"/>
            <a:ext cx="2437200" cy="185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8000" rtlCol="0" anchor="ctr"/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latin typeface="+mn-ea"/>
              </a:rPr>
              <a:t>热爱教育</a:t>
            </a:r>
            <a:endParaRPr lang="en-US" altLang="zh-CN" b="1" dirty="0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+mn-ea"/>
              </a:rPr>
              <a:t>热爱教育事业，端正教育思想，忠于职守，具有强烈的事业心和责任感。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1C3CE45-819A-4A26-B4A3-284B369BB2C7}"/>
              </a:ext>
            </a:extLst>
          </p:cNvPr>
          <p:cNvSpPr>
            <a:spLocks/>
          </p:cNvSpPr>
          <p:nvPr/>
        </p:nvSpPr>
        <p:spPr>
          <a:xfrm>
            <a:off x="7317935" y="1700977"/>
            <a:ext cx="2437200" cy="185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latin typeface="+mn-ea"/>
              </a:rPr>
              <a:t>钻研业务</a:t>
            </a:r>
            <a:endParaRPr lang="en-US" altLang="zh-CN" b="1" dirty="0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+mn-ea"/>
              </a:rPr>
              <a:t>努力提高执教能力，树立终身学习的思想，努力学习现代教育理论，掌握本学科前沿知识。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2C20BD30-9FA8-4E07-ABFA-C28EE57633C4}"/>
              </a:ext>
            </a:extLst>
          </p:cNvPr>
          <p:cNvSpPr>
            <a:spLocks/>
          </p:cNvSpPr>
          <p:nvPr/>
        </p:nvSpPr>
        <p:spPr>
          <a:xfrm>
            <a:off x="1148" y="3558591"/>
            <a:ext cx="2437200" cy="18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latin typeface="+mn-ea"/>
              </a:rPr>
              <a:t>遵法守纪</a:t>
            </a:r>
            <a:endParaRPr lang="en-US" altLang="zh-CN" b="1" dirty="0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+mn-ea"/>
              </a:rPr>
              <a:t>自觉遵守</a:t>
            </a:r>
            <a:r>
              <a:rPr lang="en-US" altLang="zh-CN" sz="1600" dirty="0">
                <a:latin typeface="+mn-ea"/>
              </a:rPr>
              <a:t>《</a:t>
            </a:r>
            <a:r>
              <a:rPr lang="zh-CN" altLang="en-US" sz="1600" dirty="0">
                <a:latin typeface="+mn-ea"/>
              </a:rPr>
              <a:t>教育法</a:t>
            </a:r>
            <a:r>
              <a:rPr lang="en-US" altLang="zh-CN" sz="1600" dirty="0">
                <a:latin typeface="+mn-ea"/>
              </a:rPr>
              <a:t>》</a:t>
            </a:r>
            <a:r>
              <a:rPr lang="zh-CN" altLang="en-US" sz="1600" dirty="0">
                <a:latin typeface="+mn-ea"/>
              </a:rPr>
              <a:t>、</a:t>
            </a:r>
            <a:r>
              <a:rPr lang="en-US" altLang="zh-CN" sz="1600" dirty="0">
                <a:latin typeface="+mn-ea"/>
              </a:rPr>
              <a:t>《</a:t>
            </a:r>
            <a:r>
              <a:rPr lang="zh-CN" altLang="en-US" sz="1600" dirty="0">
                <a:latin typeface="+mn-ea"/>
              </a:rPr>
              <a:t>教师法</a:t>
            </a:r>
            <a:r>
              <a:rPr lang="en-US" altLang="zh-CN" sz="1600" dirty="0">
                <a:latin typeface="+mn-ea"/>
              </a:rPr>
              <a:t>》</a:t>
            </a:r>
            <a:r>
              <a:rPr lang="zh-CN" altLang="en-US" sz="1600" dirty="0">
                <a:latin typeface="+mn-ea"/>
              </a:rPr>
              <a:t>、</a:t>
            </a:r>
            <a:r>
              <a:rPr lang="en-US" altLang="zh-CN" sz="1600" dirty="0">
                <a:latin typeface="+mn-ea"/>
              </a:rPr>
              <a:t>《</a:t>
            </a:r>
            <a:r>
              <a:rPr lang="zh-CN" altLang="en-US" sz="1600" dirty="0">
                <a:latin typeface="+mn-ea"/>
              </a:rPr>
              <a:t>未成年人保护法</a:t>
            </a:r>
            <a:r>
              <a:rPr lang="en-US" altLang="zh-CN" sz="1600" dirty="0">
                <a:latin typeface="+mn-ea"/>
              </a:rPr>
              <a:t>》</a:t>
            </a:r>
            <a:r>
              <a:rPr lang="zh-CN" altLang="en-US" sz="1600" dirty="0">
                <a:latin typeface="+mn-ea"/>
              </a:rPr>
              <a:t>等各项法律法规和学校规章制度。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C419B1C8-C9F6-4521-BBC6-410BE0188078}"/>
              </a:ext>
            </a:extLst>
          </p:cNvPr>
          <p:cNvSpPr>
            <a:spLocks/>
          </p:cNvSpPr>
          <p:nvPr/>
        </p:nvSpPr>
        <p:spPr>
          <a:xfrm>
            <a:off x="4878345" y="3558591"/>
            <a:ext cx="2437200" cy="18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latin typeface="+mn-ea"/>
              </a:rPr>
              <a:t>爱护学生</a:t>
            </a:r>
            <a:endParaRPr lang="en-US" altLang="zh-CN" b="1" dirty="0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+mn-ea"/>
              </a:rPr>
              <a:t>关心爱护学生，尊重学生人格，与学生平等沟通，因材施教，循循善诱，做学生的良师益友</a:t>
            </a:r>
            <a:r>
              <a:rPr lang="zh-CN" altLang="en-US" sz="1600" b="1" dirty="0">
                <a:latin typeface="+mn-ea"/>
              </a:rPr>
              <a:t>。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5C8514F-43A2-44AD-BBC2-946D2AC216A2}"/>
              </a:ext>
            </a:extLst>
          </p:cNvPr>
          <p:cNvSpPr>
            <a:spLocks/>
          </p:cNvSpPr>
          <p:nvPr/>
        </p:nvSpPr>
        <p:spPr>
          <a:xfrm>
            <a:off x="9755542" y="3558591"/>
            <a:ext cx="2437200" cy="18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latin typeface="+mn-ea"/>
              </a:rPr>
              <a:t>注意仪表</a:t>
            </a:r>
            <a:endParaRPr lang="en-US" altLang="zh-CN" b="1" dirty="0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+mn-ea"/>
              </a:rPr>
              <a:t>仪表大方、整齐、清洁，不穿奇装异服，不穿拖鞋、背心、短裤、超短裙进校园。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C25BD85-ADA6-4E48-BEA1-BF8A93DCC3A6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0738" y="3558591"/>
            <a:ext cx="2437200" cy="18564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12EAD75-4ED6-49DC-8F2B-4E1FAF0A5FC3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" y="1702117"/>
            <a:ext cx="2437200" cy="18564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A4AAAC-4139-4307-B578-49A625CBBBA5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6859" y="3558591"/>
            <a:ext cx="2437200" cy="185559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7533299-2E7E-4D6E-A4DA-DF966F407DBA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5786" y="1702117"/>
            <a:ext cx="2437200" cy="185646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C620B34-AF7F-412F-B68D-E7CD893A05C3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4776" y="1700977"/>
            <a:ext cx="2437060" cy="18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53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D2B6631-D170-45F1-9769-C58DED57BA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值得记住的教育名言</a:t>
            </a:r>
          </a:p>
        </p:txBody>
      </p:sp>
      <p:sp>
        <p:nvSpPr>
          <p:cNvPr id="17" name="等腰三角形 16">
            <a:extLst>
              <a:ext uri="{FF2B5EF4-FFF2-40B4-BE49-F238E27FC236}">
                <a16:creationId xmlns:a16="http://schemas.microsoft.com/office/drawing/2014/main" id="{53768DC6-0A42-44D4-983E-945E657F422F}"/>
              </a:ext>
            </a:extLst>
          </p:cNvPr>
          <p:cNvSpPr/>
          <p:nvPr/>
        </p:nvSpPr>
        <p:spPr>
          <a:xfrm>
            <a:off x="10446313" y="2598720"/>
            <a:ext cx="996207" cy="427380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等腰三角形 17">
            <a:extLst>
              <a:ext uri="{FF2B5EF4-FFF2-40B4-BE49-F238E27FC236}">
                <a16:creationId xmlns:a16="http://schemas.microsoft.com/office/drawing/2014/main" id="{0E97C562-3371-45CB-B1E7-CD564C1569EA}"/>
              </a:ext>
            </a:extLst>
          </p:cNvPr>
          <p:cNvSpPr/>
          <p:nvPr/>
        </p:nvSpPr>
        <p:spPr>
          <a:xfrm>
            <a:off x="-84121" y="3051727"/>
            <a:ext cx="996207" cy="3906227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等腰三角形 18">
            <a:extLst>
              <a:ext uri="{FF2B5EF4-FFF2-40B4-BE49-F238E27FC236}">
                <a16:creationId xmlns:a16="http://schemas.microsoft.com/office/drawing/2014/main" id="{3B548FE8-C7D2-4877-A050-71DFAC369A75}"/>
              </a:ext>
            </a:extLst>
          </p:cNvPr>
          <p:cNvSpPr/>
          <p:nvPr/>
        </p:nvSpPr>
        <p:spPr>
          <a:xfrm>
            <a:off x="580899" y="4170594"/>
            <a:ext cx="996207" cy="2687406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等腰三角形 19">
            <a:extLst>
              <a:ext uri="{FF2B5EF4-FFF2-40B4-BE49-F238E27FC236}">
                <a16:creationId xmlns:a16="http://schemas.microsoft.com/office/drawing/2014/main" id="{40D7A5DF-365E-440B-B5D1-95817E609315}"/>
              </a:ext>
            </a:extLst>
          </p:cNvPr>
          <p:cNvSpPr/>
          <p:nvPr/>
        </p:nvSpPr>
        <p:spPr>
          <a:xfrm>
            <a:off x="10855714" y="1378992"/>
            <a:ext cx="1352086" cy="5493532"/>
          </a:xfrm>
          <a:prstGeom prst="triangle">
            <a:avLst>
              <a:gd name="adj" fmla="val 53417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F0AFDD5-852B-467D-881C-D3341595D3E7}"/>
              </a:ext>
            </a:extLst>
          </p:cNvPr>
          <p:cNvSpPr/>
          <p:nvPr/>
        </p:nvSpPr>
        <p:spPr>
          <a:xfrm>
            <a:off x="2540297" y="1486195"/>
            <a:ext cx="8360114" cy="977543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rtlCol="0" anchor="ctr"/>
          <a:lstStyle/>
          <a:p>
            <a:pPr>
              <a:lnSpc>
                <a:spcPct val="130000"/>
              </a:lnSpc>
            </a:pPr>
            <a:r>
              <a:rPr lang="zh-CN" altLang="en-US" sz="1800" b="1" dirty="0">
                <a:solidFill>
                  <a:schemeClr val="tx1"/>
                </a:solidFill>
                <a:latin typeface="+mn-ea"/>
              </a:rPr>
              <a:t>可以原谅教师的严厉、刻板、甚至吹毛求疵，但不原谅他的的不学无术。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                                                     </a:t>
            </a:r>
            <a:endParaRPr lang="en-US" altLang="zh-CN" sz="1800" dirty="0">
              <a:solidFill>
                <a:schemeClr val="tx1"/>
              </a:solidFill>
              <a:latin typeface="+mn-ea"/>
            </a:endParaRPr>
          </a:p>
          <a:p>
            <a:pPr algn="r">
              <a:lnSpc>
                <a:spcPct val="13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+mn-ea"/>
              </a:rPr>
              <a:t>                                                                                      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ea"/>
              </a:rPr>
              <a:t>——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马卡连柯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46FC76E-9D27-48A0-A2DB-F51737E8A46F}"/>
              </a:ext>
            </a:extLst>
          </p:cNvPr>
          <p:cNvSpPr/>
          <p:nvPr/>
        </p:nvSpPr>
        <p:spPr>
          <a:xfrm>
            <a:off x="1454195" y="1486194"/>
            <a:ext cx="979200" cy="977543"/>
          </a:xfrm>
          <a:prstGeom prst="rect">
            <a:avLst/>
          </a:prstGeom>
          <a:solidFill>
            <a:schemeClr val="accent1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关于能力</a:t>
            </a:r>
            <a:endParaRPr lang="zh-CN" altLang="en-US" sz="2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1D92CA8-38F5-4007-A7B5-D658D4422FF5}"/>
              </a:ext>
            </a:extLst>
          </p:cNvPr>
          <p:cNvSpPr/>
          <p:nvPr/>
        </p:nvSpPr>
        <p:spPr>
          <a:xfrm>
            <a:off x="1454195" y="2722441"/>
            <a:ext cx="8359200" cy="913048"/>
          </a:xfrm>
          <a:prstGeom prst="rect">
            <a:avLst/>
          </a:prstGeom>
          <a:noFill/>
          <a:ln w="1270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36000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800" b="1" dirty="0">
                <a:solidFill>
                  <a:schemeClr val="tx1"/>
                </a:solidFill>
                <a:latin typeface="+mn-ea"/>
              </a:rPr>
              <a:t>要想学生好学，必须先生好学，惟有学而不厌的先生，才能教出学而不厌的学生。 </a:t>
            </a:r>
            <a:endParaRPr lang="en-US" altLang="zh-CN" sz="1800" b="1" dirty="0">
              <a:solidFill>
                <a:schemeClr val="tx1"/>
              </a:solidFill>
              <a:latin typeface="+mn-ea"/>
            </a:endParaRPr>
          </a:p>
          <a:p>
            <a:pPr algn="r">
              <a:lnSpc>
                <a:spcPct val="130000"/>
              </a:lnSpc>
            </a:pPr>
            <a:r>
              <a:rPr lang="zh-CN" altLang="en-US" sz="18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ea"/>
              </a:rPr>
              <a:t>——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陶行知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002AA67C-E1A1-4F63-9BAF-0B5772742FC8}"/>
              </a:ext>
            </a:extLst>
          </p:cNvPr>
          <p:cNvSpPr/>
          <p:nvPr/>
        </p:nvSpPr>
        <p:spPr>
          <a:xfrm>
            <a:off x="9921211" y="2689365"/>
            <a:ext cx="979200" cy="977543"/>
          </a:xfrm>
          <a:prstGeom prst="rect">
            <a:avLst/>
          </a:prstGeom>
          <a:solidFill>
            <a:schemeClr val="accent2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关于学习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C2B119C1-79C7-4C97-A7AF-7919C2C49D4D}"/>
              </a:ext>
            </a:extLst>
          </p:cNvPr>
          <p:cNvSpPr/>
          <p:nvPr/>
        </p:nvSpPr>
        <p:spPr>
          <a:xfrm>
            <a:off x="2540297" y="3894479"/>
            <a:ext cx="8360114" cy="977543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rtlCol="0" anchor="ctr"/>
          <a:lstStyle/>
          <a:p>
            <a:pPr>
              <a:lnSpc>
                <a:spcPct val="130000"/>
              </a:lnSpc>
            </a:pPr>
            <a:r>
              <a:rPr lang="zh-CN" altLang="en-US" sz="1800" b="1" dirty="0">
                <a:solidFill>
                  <a:schemeClr val="tx1"/>
                </a:solidFill>
                <a:latin typeface="+mn-ea"/>
              </a:rPr>
              <a:t>动人以言者，其感不深；动人以行者，其应必速。</a:t>
            </a:r>
          </a:p>
          <a:p>
            <a:pPr algn="r">
              <a:lnSpc>
                <a:spcPct val="13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+mn-ea"/>
              </a:rPr>
              <a:t>——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李贽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083DDBD3-8341-4377-83C4-4718C771D62F}"/>
              </a:ext>
            </a:extLst>
          </p:cNvPr>
          <p:cNvSpPr/>
          <p:nvPr/>
        </p:nvSpPr>
        <p:spPr>
          <a:xfrm>
            <a:off x="1454195" y="3894479"/>
            <a:ext cx="979200" cy="977543"/>
          </a:xfrm>
          <a:prstGeom prst="rect">
            <a:avLst/>
          </a:prstGeom>
          <a:solidFill>
            <a:schemeClr val="accent1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关于言行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B825AEB6-1644-4C48-B204-00530F1EEAF6}"/>
              </a:ext>
            </a:extLst>
          </p:cNvPr>
          <p:cNvSpPr/>
          <p:nvPr/>
        </p:nvSpPr>
        <p:spPr>
          <a:xfrm>
            <a:off x="1454195" y="5099594"/>
            <a:ext cx="8360114" cy="977543"/>
          </a:xfrm>
          <a:prstGeom prst="rect">
            <a:avLst/>
          </a:prstGeom>
          <a:noFill/>
          <a:ln w="1270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rtlCol="0" anchor="ctr"/>
          <a:lstStyle/>
          <a:p>
            <a:pPr>
              <a:lnSpc>
                <a:spcPct val="130000"/>
              </a:lnSpc>
            </a:pPr>
            <a:r>
              <a:rPr lang="zh-CN" altLang="en-US" sz="1800" b="1" dirty="0">
                <a:solidFill>
                  <a:schemeClr val="tx1"/>
                </a:solidFill>
                <a:latin typeface="+mn-ea"/>
              </a:rPr>
              <a:t>一年之计，莫如树谷；十年之计，莫如树木；终身之计，莫如树人。</a:t>
            </a:r>
            <a:endParaRPr lang="en-US" altLang="zh-CN" sz="1800" b="1" dirty="0">
              <a:solidFill>
                <a:schemeClr val="tx1"/>
              </a:solidFill>
              <a:latin typeface="+mn-ea"/>
            </a:endParaRPr>
          </a:p>
          <a:p>
            <a:pPr algn="r">
              <a:lnSpc>
                <a:spcPct val="13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+mn-ea"/>
              </a:rPr>
              <a:t>——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管仲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B979B122-9892-4D0E-AD46-3CDA2D36BAB8}"/>
              </a:ext>
            </a:extLst>
          </p:cNvPr>
          <p:cNvSpPr/>
          <p:nvPr/>
        </p:nvSpPr>
        <p:spPr>
          <a:xfrm>
            <a:off x="9921211" y="5099594"/>
            <a:ext cx="979200" cy="977543"/>
          </a:xfrm>
          <a:prstGeom prst="rect">
            <a:avLst/>
          </a:prstGeom>
          <a:solidFill>
            <a:schemeClr val="accent2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关于责任</a:t>
            </a:r>
          </a:p>
        </p:txBody>
      </p:sp>
    </p:spTree>
    <p:extLst>
      <p:ext uri="{BB962C8B-B14F-4D97-AF65-F5344CB8AC3E}">
        <p14:creationId xmlns:p14="http://schemas.microsoft.com/office/powerpoint/2010/main" val="801018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FA557C33-42CA-49D9-8832-6EF1A6FE2F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altLang="zh-CN" b="1" dirty="0"/>
              <a:t>01</a:t>
            </a:r>
            <a:endParaRPr lang="zh-CN" altLang="en-US" b="1" dirty="0"/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619F55AC-E1C2-4119-97EB-CC2D626299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新教师的优势与挑战</a:t>
            </a:r>
          </a:p>
        </p:txBody>
      </p:sp>
    </p:spTree>
    <p:extLst>
      <p:ext uri="{BB962C8B-B14F-4D97-AF65-F5344CB8AC3E}">
        <p14:creationId xmlns:p14="http://schemas.microsoft.com/office/powerpoint/2010/main" val="871359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87D41E1-B4B2-4CA8-BF37-BD3653C287E7}"/>
              </a:ext>
            </a:extLst>
          </p:cNvPr>
          <p:cNvSpPr txBox="1"/>
          <p:nvPr/>
        </p:nvSpPr>
        <p:spPr>
          <a:xfrm>
            <a:off x="2639616" y="2790867"/>
            <a:ext cx="7272808" cy="132343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chemeClr val="bg1"/>
                </a:solidFill>
                <a:latin typeface="+mj-lt"/>
              </a:rPr>
              <a:t>THANK YOU</a:t>
            </a:r>
            <a:endParaRPr lang="zh-CN" altLang="en-US" sz="8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等腰三角形 2">
            <a:extLst>
              <a:ext uri="{FF2B5EF4-FFF2-40B4-BE49-F238E27FC236}">
                <a16:creationId xmlns:a16="http://schemas.microsoft.com/office/drawing/2014/main" id="{2150312C-8F8C-485A-9E9D-C699ADEDFEBB}"/>
              </a:ext>
            </a:extLst>
          </p:cNvPr>
          <p:cNvSpPr/>
          <p:nvPr/>
        </p:nvSpPr>
        <p:spPr>
          <a:xfrm>
            <a:off x="10646685" y="4115156"/>
            <a:ext cx="1055666" cy="2740140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3">
            <a:extLst>
              <a:ext uri="{FF2B5EF4-FFF2-40B4-BE49-F238E27FC236}">
                <a16:creationId xmlns:a16="http://schemas.microsoft.com/office/drawing/2014/main" id="{8C4F83A8-728D-4815-A85A-CB49F7674E47}"/>
              </a:ext>
            </a:extLst>
          </p:cNvPr>
          <p:cNvSpPr/>
          <p:nvPr/>
        </p:nvSpPr>
        <p:spPr>
          <a:xfrm>
            <a:off x="10197135" y="2996952"/>
            <a:ext cx="1055667" cy="4025460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id="{39677895-06D3-4740-B8A0-AA614E69C4D8}"/>
              </a:ext>
            </a:extLst>
          </p:cNvPr>
          <p:cNvSpPr/>
          <p:nvPr/>
        </p:nvSpPr>
        <p:spPr>
          <a:xfrm>
            <a:off x="10883139" y="2124264"/>
            <a:ext cx="1981613" cy="4819602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3369B629-C0C6-444D-9757-435A65AED2BB}"/>
              </a:ext>
            </a:extLst>
          </p:cNvPr>
          <p:cNvSpPr/>
          <p:nvPr/>
        </p:nvSpPr>
        <p:spPr>
          <a:xfrm>
            <a:off x="-56882" y="3140968"/>
            <a:ext cx="1256338" cy="3861228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>
            <a:extLst>
              <a:ext uri="{FF2B5EF4-FFF2-40B4-BE49-F238E27FC236}">
                <a16:creationId xmlns:a16="http://schemas.microsoft.com/office/drawing/2014/main" id="{FD3FAB01-4F8A-412C-8EEC-7BCFA81396F0}"/>
              </a:ext>
            </a:extLst>
          </p:cNvPr>
          <p:cNvSpPr/>
          <p:nvPr/>
        </p:nvSpPr>
        <p:spPr>
          <a:xfrm>
            <a:off x="489649" y="4005064"/>
            <a:ext cx="1250687" cy="2938802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A6DC1C99-43C7-4C51-A121-0002575A72BE}"/>
              </a:ext>
            </a:extLst>
          </p:cNvPr>
          <p:cNvSpPr/>
          <p:nvPr/>
        </p:nvSpPr>
        <p:spPr>
          <a:xfrm>
            <a:off x="3556000" y="4149080"/>
            <a:ext cx="5065486" cy="653143"/>
          </a:xfrm>
          <a:custGeom>
            <a:avLst/>
            <a:gdLst>
              <a:gd name="connsiteX0" fmla="*/ 0 w 5065486"/>
              <a:gd name="connsiteY0" fmla="*/ 14515 h 653143"/>
              <a:gd name="connsiteX1" fmla="*/ 0 w 5065486"/>
              <a:gd name="connsiteY1" fmla="*/ 653143 h 653143"/>
              <a:gd name="connsiteX2" fmla="*/ 5065486 w 5065486"/>
              <a:gd name="connsiteY2" fmla="*/ 653143 h 653143"/>
              <a:gd name="connsiteX3" fmla="*/ 5065486 w 5065486"/>
              <a:gd name="connsiteY3" fmla="*/ 0 h 65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5486" h="653143">
                <a:moveTo>
                  <a:pt x="0" y="14515"/>
                </a:moveTo>
                <a:lnTo>
                  <a:pt x="0" y="653143"/>
                </a:lnTo>
                <a:lnTo>
                  <a:pt x="5065486" y="653143"/>
                </a:lnTo>
                <a:lnTo>
                  <a:pt x="5065486" y="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6F75F3D8-3981-4F44-88DF-EA6FC71F0B8F}"/>
              </a:ext>
            </a:extLst>
          </p:cNvPr>
          <p:cNvSpPr/>
          <p:nvPr/>
        </p:nvSpPr>
        <p:spPr>
          <a:xfrm>
            <a:off x="3556000" y="2124264"/>
            <a:ext cx="1320800" cy="584656"/>
          </a:xfrm>
          <a:custGeom>
            <a:avLst/>
            <a:gdLst>
              <a:gd name="connsiteX0" fmla="*/ 0 w 1320800"/>
              <a:gd name="connsiteY0" fmla="*/ 711200 h 711200"/>
              <a:gd name="connsiteX1" fmla="*/ 0 w 1320800"/>
              <a:gd name="connsiteY1" fmla="*/ 0 h 711200"/>
              <a:gd name="connsiteX2" fmla="*/ 1320800 w 1320800"/>
              <a:gd name="connsiteY2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0800" h="711200">
                <a:moveTo>
                  <a:pt x="0" y="711200"/>
                </a:moveTo>
                <a:lnTo>
                  <a:pt x="0" y="0"/>
                </a:lnTo>
                <a:lnTo>
                  <a:pt x="1320800" y="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4EC6D9DD-7C8C-4DD5-8886-E757A0DB64AE}"/>
              </a:ext>
            </a:extLst>
          </p:cNvPr>
          <p:cNvSpPr/>
          <p:nvPr/>
        </p:nvSpPr>
        <p:spPr>
          <a:xfrm flipH="1">
            <a:off x="7300686" y="2124264"/>
            <a:ext cx="1320800" cy="584656"/>
          </a:xfrm>
          <a:custGeom>
            <a:avLst/>
            <a:gdLst>
              <a:gd name="connsiteX0" fmla="*/ 0 w 1320800"/>
              <a:gd name="connsiteY0" fmla="*/ 711200 h 711200"/>
              <a:gd name="connsiteX1" fmla="*/ 0 w 1320800"/>
              <a:gd name="connsiteY1" fmla="*/ 0 h 711200"/>
              <a:gd name="connsiteX2" fmla="*/ 1320800 w 1320800"/>
              <a:gd name="connsiteY2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0800" h="711200">
                <a:moveTo>
                  <a:pt x="0" y="711200"/>
                </a:moveTo>
                <a:lnTo>
                  <a:pt x="0" y="0"/>
                </a:lnTo>
                <a:lnTo>
                  <a:pt x="1320800" y="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891FBA4-81FE-4862-B0C8-06AC68BFC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242" y="1531919"/>
            <a:ext cx="2638130" cy="118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548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212290F9-17F6-4D63-9727-F8CD99D04863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tabLst>
                <a:tab pos="2687638" algn="l"/>
              </a:tabLst>
            </a:pP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新教师入职</a:t>
            </a:r>
            <a:r>
              <a:rPr kumimoji="1" lang="zh-CN" altLang="en-US" sz="5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培训通用模板</a:t>
            </a:r>
            <a:endParaRPr kumimoji="1" lang="en-US" altLang="zh-CN" sz="5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BC0D1A21-83D6-45A4-A813-A268CCB6CB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 wrap="none"/>
          <a:lstStyle/>
          <a:p>
            <a:r>
              <a:rPr kumimoji="1" lang="en-US" altLang="zh-CN" dirty="0">
                <a:ea typeface="Microsoft YaHei" panose="020B0503020204020204" pitchFamily="34" charset="-122"/>
              </a:rPr>
              <a:t>PRESENTED BY </a:t>
            </a:r>
            <a:r>
              <a:rPr kumimoji="1" lang="en-US" altLang="zh-CN" dirty="0" err="1">
                <a:ea typeface="Microsoft YaHei" panose="020B0503020204020204" pitchFamily="34" charset="-122"/>
              </a:rPr>
              <a:t>OfficePLUS</a:t>
            </a:r>
            <a:endParaRPr kumimoji="1" lang="zh-CN" altLang="en-US" dirty="0">
              <a:ea typeface="Microsoft YaHei" panose="020B0503020204020204" pitchFamily="34" charset="-122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2420581-0578-4DA6-BE12-AF4876EBD0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none"/>
          <a:lstStyle/>
          <a:p>
            <a:pPr algn="ctr"/>
            <a:r>
              <a:rPr lang="zh-CN" altLang="en-US" dirty="0"/>
              <a:t>入职培训</a:t>
            </a:r>
            <a:r>
              <a:rPr lang="en-US" altLang="zh-CN" dirty="0"/>
              <a:t>/</a:t>
            </a:r>
            <a:r>
              <a:rPr lang="zh-CN" altLang="en-US" dirty="0"/>
              <a:t>技能培训</a:t>
            </a:r>
            <a:r>
              <a:rPr lang="en-US" altLang="zh-CN" dirty="0"/>
              <a:t>/</a:t>
            </a:r>
            <a:r>
              <a:rPr lang="zh-CN" altLang="en-US" dirty="0"/>
              <a:t>学校教学</a:t>
            </a:r>
            <a:r>
              <a:rPr lang="en-US" altLang="zh-CN" dirty="0"/>
              <a:t>/</a:t>
            </a:r>
            <a:r>
              <a:rPr lang="zh-CN" altLang="en-US" dirty="0"/>
              <a:t>述职报告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1019FFD-0052-4440-8F30-0D137E559E85}"/>
              </a:ext>
            </a:extLst>
          </p:cNvPr>
          <p:cNvSpPr txBox="1"/>
          <p:nvPr/>
        </p:nvSpPr>
        <p:spPr>
          <a:xfrm>
            <a:off x="4769820" y="731499"/>
            <a:ext cx="67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solidFill>
                  <a:schemeClr val="accent1">
                    <a:lumMod val="20000"/>
                    <a:lumOff val="80000"/>
                    <a:alpha val="10000"/>
                  </a:schemeClr>
                </a:solidFill>
                <a:latin typeface="+mj-lt"/>
              </a:rPr>
              <a:t>Microsoft</a:t>
            </a:r>
            <a:endParaRPr lang="zh-CN" altLang="en-US" sz="9600" dirty="0">
              <a:solidFill>
                <a:schemeClr val="accent1">
                  <a:lumMod val="20000"/>
                  <a:lumOff val="80000"/>
                  <a:alpha val="10000"/>
                </a:schemeClr>
              </a:solidFill>
              <a:latin typeface="+mj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EA11CAC-0F96-463E-8B7F-C1C767BD2C3B}"/>
              </a:ext>
            </a:extLst>
          </p:cNvPr>
          <p:cNvSpPr txBox="1"/>
          <p:nvPr/>
        </p:nvSpPr>
        <p:spPr>
          <a:xfrm>
            <a:off x="893502" y="4676193"/>
            <a:ext cx="67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solidFill>
                  <a:schemeClr val="accent1">
                    <a:lumMod val="20000"/>
                    <a:lumOff val="80000"/>
                    <a:alpha val="8000"/>
                  </a:schemeClr>
                </a:solidFill>
                <a:latin typeface="+mj-lt"/>
              </a:rPr>
              <a:t>Microsoft</a:t>
            </a:r>
            <a:endParaRPr lang="zh-CN" altLang="en-US" sz="9600" dirty="0">
              <a:solidFill>
                <a:schemeClr val="accent1">
                  <a:lumMod val="20000"/>
                  <a:lumOff val="80000"/>
                  <a:alpha val="8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6309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80BF46F3-C142-4761-BDAD-9EBB49B285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新教师的优势与挑战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E2BC1FC4-A118-4A08-86DE-7D62E92826A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zh-CN" altLang="en-US" dirty="0"/>
              <a:t>教师应具有的素质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24746ACA-4D4D-435F-8B33-C81D682C5F0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zh-CN" altLang="en-US" dirty="0"/>
              <a:t>教学的基本要求</a:t>
            </a: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C3D8D03C-2736-44AC-9E68-713571D803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zh-CN" altLang="en-US" dirty="0"/>
              <a:t>给新教师的建议</a:t>
            </a:r>
          </a:p>
        </p:txBody>
      </p:sp>
    </p:spTree>
    <p:extLst>
      <p:ext uri="{BB962C8B-B14F-4D97-AF65-F5344CB8AC3E}">
        <p14:creationId xmlns:p14="http://schemas.microsoft.com/office/powerpoint/2010/main" val="3034017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FA557C33-42CA-49D9-8832-6EF1A6FE2F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altLang="zh-CN" b="1" dirty="0"/>
              <a:t>01</a:t>
            </a:r>
            <a:endParaRPr lang="zh-CN" altLang="en-US" b="1" dirty="0"/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619F55AC-E1C2-4119-97EB-CC2D626299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新教师的优势与挑战</a:t>
            </a:r>
          </a:p>
        </p:txBody>
      </p:sp>
    </p:spTree>
    <p:extLst>
      <p:ext uri="{BB962C8B-B14F-4D97-AF65-F5344CB8AC3E}">
        <p14:creationId xmlns:p14="http://schemas.microsoft.com/office/powerpoint/2010/main" val="10085875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FFAEC11-BC0B-4ECC-AD4D-CD9835B50F3B}"/>
              </a:ext>
            </a:extLst>
          </p:cNvPr>
          <p:cNvSpPr/>
          <p:nvPr/>
        </p:nvSpPr>
        <p:spPr>
          <a:xfrm>
            <a:off x="0" y="5178654"/>
            <a:ext cx="12184045" cy="1679346"/>
          </a:xfrm>
          <a:prstGeom prst="rect">
            <a:avLst/>
          </a:prstGeom>
          <a:gradFill>
            <a:gsLst>
              <a:gs pos="38000">
                <a:schemeClr val="accent1"/>
              </a:gs>
              <a:gs pos="99000">
                <a:schemeClr val="accent2"/>
              </a:gs>
              <a:gs pos="0">
                <a:schemeClr val="accent2">
                  <a:lumMod val="60000"/>
                  <a:lumOff val="40000"/>
                </a:schemeClr>
              </a:gs>
              <a:gs pos="85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99C469CA-FAC4-460B-B3BE-D10E402F08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新教师的优势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20FEF35-492E-4F74-8F54-E2C89CDDFB7D}"/>
              </a:ext>
            </a:extLst>
          </p:cNvPr>
          <p:cNvGrpSpPr/>
          <p:nvPr/>
        </p:nvGrpSpPr>
        <p:grpSpPr>
          <a:xfrm>
            <a:off x="1847528" y="1916832"/>
            <a:ext cx="2340027" cy="3672408"/>
            <a:chOff x="1847528" y="1916832"/>
            <a:chExt cx="2340027" cy="3672408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E7FD203-DFB9-47C3-9267-1100BED2296F}"/>
                </a:ext>
              </a:extLst>
            </p:cNvPr>
            <p:cNvSpPr/>
            <p:nvPr/>
          </p:nvSpPr>
          <p:spPr>
            <a:xfrm>
              <a:off x="1847528" y="1916832"/>
              <a:ext cx="2340027" cy="36724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AB9F65CC-3EBC-4BE6-9C5C-21D0105D7265}"/>
                </a:ext>
              </a:extLst>
            </p:cNvPr>
            <p:cNvSpPr txBox="1">
              <a:spLocks/>
            </p:cNvSpPr>
            <p:nvPr/>
          </p:nvSpPr>
          <p:spPr>
            <a:xfrm>
              <a:off x="2039641" y="3282396"/>
              <a:ext cx="2061863" cy="198169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200">
                <a:lnSpc>
                  <a:spcPct val="130000"/>
                </a:lnSpc>
                <a:spcBef>
                  <a:spcPts val="0"/>
                </a:spcBef>
                <a:buNone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年轻有活力，精力充沛，对新工作具有更大的热情，且更容易接近学生，有利于与学生建立良好的沟通关系。</a:t>
              </a:r>
            </a:p>
          </p:txBody>
        </p:sp>
      </p:grpSp>
      <p:sp>
        <p:nvSpPr>
          <p:cNvPr id="44" name="等腰三角形 43">
            <a:extLst>
              <a:ext uri="{FF2B5EF4-FFF2-40B4-BE49-F238E27FC236}">
                <a16:creationId xmlns:a16="http://schemas.microsoft.com/office/drawing/2014/main" id="{E89B0B7F-1183-4508-825E-058F5266EF06}"/>
              </a:ext>
            </a:extLst>
          </p:cNvPr>
          <p:cNvSpPr/>
          <p:nvPr/>
        </p:nvSpPr>
        <p:spPr>
          <a:xfrm>
            <a:off x="9524851" y="3149042"/>
            <a:ext cx="1842548" cy="3708958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等腰三角形 44">
            <a:extLst>
              <a:ext uri="{FF2B5EF4-FFF2-40B4-BE49-F238E27FC236}">
                <a16:creationId xmlns:a16="http://schemas.microsoft.com/office/drawing/2014/main" id="{C3AB9454-5831-4403-81DF-05966C7FF5E2}"/>
              </a:ext>
            </a:extLst>
          </p:cNvPr>
          <p:cNvSpPr/>
          <p:nvPr/>
        </p:nvSpPr>
        <p:spPr>
          <a:xfrm>
            <a:off x="10370640" y="3149042"/>
            <a:ext cx="1821359" cy="3708958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等腰三角形 45">
            <a:extLst>
              <a:ext uri="{FF2B5EF4-FFF2-40B4-BE49-F238E27FC236}">
                <a16:creationId xmlns:a16="http://schemas.microsoft.com/office/drawing/2014/main" id="{0F579654-D3AA-4DFC-BE96-ED4F4647F075}"/>
              </a:ext>
            </a:extLst>
          </p:cNvPr>
          <p:cNvSpPr/>
          <p:nvPr/>
        </p:nvSpPr>
        <p:spPr>
          <a:xfrm>
            <a:off x="10950460" y="2133037"/>
            <a:ext cx="1610090" cy="4724963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等腰三角形 46">
            <a:extLst>
              <a:ext uri="{FF2B5EF4-FFF2-40B4-BE49-F238E27FC236}">
                <a16:creationId xmlns:a16="http://schemas.microsoft.com/office/drawing/2014/main" id="{69BB8AA8-98FB-4814-A98C-438BA74263C3}"/>
              </a:ext>
            </a:extLst>
          </p:cNvPr>
          <p:cNvSpPr/>
          <p:nvPr/>
        </p:nvSpPr>
        <p:spPr>
          <a:xfrm>
            <a:off x="7955" y="2963421"/>
            <a:ext cx="1322114" cy="3894579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等腰三角形 47">
            <a:extLst>
              <a:ext uri="{FF2B5EF4-FFF2-40B4-BE49-F238E27FC236}">
                <a16:creationId xmlns:a16="http://schemas.microsoft.com/office/drawing/2014/main" id="{441EDC14-3EAD-40EA-BDF1-208BCCF62338}"/>
              </a:ext>
            </a:extLst>
          </p:cNvPr>
          <p:cNvSpPr/>
          <p:nvPr/>
        </p:nvSpPr>
        <p:spPr>
          <a:xfrm>
            <a:off x="329547" y="3705101"/>
            <a:ext cx="1543704" cy="3152899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等腰三角形 74">
            <a:extLst>
              <a:ext uri="{FF2B5EF4-FFF2-40B4-BE49-F238E27FC236}">
                <a16:creationId xmlns:a16="http://schemas.microsoft.com/office/drawing/2014/main" id="{82B55311-6139-4871-BD54-5993617FB46C}"/>
              </a:ext>
            </a:extLst>
          </p:cNvPr>
          <p:cNvSpPr/>
          <p:nvPr/>
        </p:nvSpPr>
        <p:spPr>
          <a:xfrm>
            <a:off x="2961826" y="4943501"/>
            <a:ext cx="983237" cy="1914499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等腰三角形 75">
            <a:extLst>
              <a:ext uri="{FF2B5EF4-FFF2-40B4-BE49-F238E27FC236}">
                <a16:creationId xmlns:a16="http://schemas.microsoft.com/office/drawing/2014/main" id="{D41159B7-A2DF-4796-9650-254387907772}"/>
              </a:ext>
            </a:extLst>
          </p:cNvPr>
          <p:cNvSpPr/>
          <p:nvPr/>
        </p:nvSpPr>
        <p:spPr>
          <a:xfrm>
            <a:off x="3357907" y="4943501"/>
            <a:ext cx="983237" cy="1914499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等腰三角形 76">
            <a:extLst>
              <a:ext uri="{FF2B5EF4-FFF2-40B4-BE49-F238E27FC236}">
                <a16:creationId xmlns:a16="http://schemas.microsoft.com/office/drawing/2014/main" id="{8C0F5415-0744-4B59-8C35-3C7F1756981F}"/>
              </a:ext>
            </a:extLst>
          </p:cNvPr>
          <p:cNvSpPr/>
          <p:nvPr/>
        </p:nvSpPr>
        <p:spPr>
          <a:xfrm>
            <a:off x="4939241" y="4577286"/>
            <a:ext cx="1201789" cy="228071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6D905DF-801B-431D-93A7-9CC2B6B96971}"/>
              </a:ext>
            </a:extLst>
          </p:cNvPr>
          <p:cNvGrpSpPr/>
          <p:nvPr/>
        </p:nvGrpSpPr>
        <p:grpSpPr>
          <a:xfrm>
            <a:off x="4968652" y="1916832"/>
            <a:ext cx="2340027" cy="3672408"/>
            <a:chOff x="4968652" y="1916832"/>
            <a:chExt cx="2340027" cy="3672408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47860D49-0732-4158-A4E5-D6D2210BCC69}"/>
                </a:ext>
              </a:extLst>
            </p:cNvPr>
            <p:cNvSpPr/>
            <p:nvPr/>
          </p:nvSpPr>
          <p:spPr>
            <a:xfrm>
              <a:off x="4968652" y="1916832"/>
              <a:ext cx="2340027" cy="36724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A6784C1B-BF21-44FF-9D6E-171A2949034C}"/>
                </a:ext>
              </a:extLst>
            </p:cNvPr>
            <p:cNvSpPr txBox="1">
              <a:spLocks/>
            </p:cNvSpPr>
            <p:nvPr/>
          </p:nvSpPr>
          <p:spPr>
            <a:xfrm>
              <a:off x="5164777" y="3282396"/>
              <a:ext cx="2061863" cy="198169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200">
                <a:lnSpc>
                  <a:spcPct val="130000"/>
                </a:lnSpc>
                <a:spcBef>
                  <a:spcPts val="0"/>
                </a:spcBef>
                <a:buNone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更多接触新事物新观念，思想创新有个性，更容易接受和使用新的教育方法和手段，为传统教学注入新的理念和活力。</a:t>
              </a:r>
            </a:p>
          </p:txBody>
        </p:sp>
      </p:grpSp>
      <p:sp>
        <p:nvSpPr>
          <p:cNvPr id="5" name="图形 24" descr="跳舞 纯色填充">
            <a:extLst>
              <a:ext uri="{FF2B5EF4-FFF2-40B4-BE49-F238E27FC236}">
                <a16:creationId xmlns:a16="http://schemas.microsoft.com/office/drawing/2014/main" id="{1804480B-206E-4A75-BE58-0A22CA8CEA83}"/>
              </a:ext>
            </a:extLst>
          </p:cNvPr>
          <p:cNvSpPr/>
          <p:nvPr/>
        </p:nvSpPr>
        <p:spPr>
          <a:xfrm>
            <a:off x="2846359" y="2142329"/>
            <a:ext cx="114300" cy="114300"/>
          </a:xfrm>
          <a:custGeom>
            <a:avLst/>
            <a:gdLst>
              <a:gd name="connsiteX0" fmla="*/ 114300 w 114300"/>
              <a:gd name="connsiteY0" fmla="*/ 57150 h 114300"/>
              <a:gd name="connsiteX1" fmla="*/ 57150 w 114300"/>
              <a:gd name="connsiteY1" fmla="*/ 114300 h 114300"/>
              <a:gd name="connsiteX2" fmla="*/ 0 w 114300"/>
              <a:gd name="connsiteY2" fmla="*/ 57150 h 114300"/>
              <a:gd name="connsiteX3" fmla="*/ 57150 w 114300"/>
              <a:gd name="connsiteY3" fmla="*/ 0 h 114300"/>
              <a:gd name="connsiteX4" fmla="*/ 114300 w 114300"/>
              <a:gd name="connsiteY4" fmla="*/ 5715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" h="114300">
                <a:moveTo>
                  <a:pt x="114300" y="57150"/>
                </a:moveTo>
                <a:cubicBezTo>
                  <a:pt x="114300" y="88713"/>
                  <a:pt x="88713" y="114300"/>
                  <a:pt x="57150" y="114300"/>
                </a:cubicBezTo>
                <a:cubicBezTo>
                  <a:pt x="25587" y="114300"/>
                  <a:pt x="0" y="88713"/>
                  <a:pt x="0" y="57150"/>
                </a:cubicBezTo>
                <a:cubicBezTo>
                  <a:pt x="0" y="25587"/>
                  <a:pt x="25587" y="0"/>
                  <a:pt x="57150" y="0"/>
                </a:cubicBezTo>
                <a:cubicBezTo>
                  <a:pt x="88713" y="0"/>
                  <a:pt x="114300" y="25587"/>
                  <a:pt x="114300" y="5715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" name="图形 24" descr="跳舞 纯色填充">
            <a:extLst>
              <a:ext uri="{FF2B5EF4-FFF2-40B4-BE49-F238E27FC236}">
                <a16:creationId xmlns:a16="http://schemas.microsoft.com/office/drawing/2014/main" id="{1804480B-206E-4A75-BE58-0A22CA8CEA83}"/>
              </a:ext>
            </a:extLst>
          </p:cNvPr>
          <p:cNvSpPr/>
          <p:nvPr/>
        </p:nvSpPr>
        <p:spPr>
          <a:xfrm>
            <a:off x="3141634" y="2047079"/>
            <a:ext cx="114299" cy="114300"/>
          </a:xfrm>
          <a:custGeom>
            <a:avLst/>
            <a:gdLst>
              <a:gd name="connsiteX0" fmla="*/ 114300 w 114299"/>
              <a:gd name="connsiteY0" fmla="*/ 57150 h 114300"/>
              <a:gd name="connsiteX1" fmla="*/ 57150 w 114299"/>
              <a:gd name="connsiteY1" fmla="*/ 114300 h 114300"/>
              <a:gd name="connsiteX2" fmla="*/ 0 w 114299"/>
              <a:gd name="connsiteY2" fmla="*/ 57150 h 114300"/>
              <a:gd name="connsiteX3" fmla="*/ 57150 w 114299"/>
              <a:gd name="connsiteY3" fmla="*/ 0 h 114300"/>
              <a:gd name="connsiteX4" fmla="*/ 114300 w 114299"/>
              <a:gd name="connsiteY4" fmla="*/ 5715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299" h="114300">
                <a:moveTo>
                  <a:pt x="114300" y="57150"/>
                </a:moveTo>
                <a:cubicBezTo>
                  <a:pt x="114300" y="88713"/>
                  <a:pt x="88713" y="114300"/>
                  <a:pt x="57150" y="114300"/>
                </a:cubicBezTo>
                <a:cubicBezTo>
                  <a:pt x="25587" y="114300"/>
                  <a:pt x="0" y="88713"/>
                  <a:pt x="0" y="57150"/>
                </a:cubicBezTo>
                <a:cubicBezTo>
                  <a:pt x="0" y="25587"/>
                  <a:pt x="25587" y="0"/>
                  <a:pt x="57150" y="0"/>
                </a:cubicBezTo>
                <a:cubicBezTo>
                  <a:pt x="88713" y="0"/>
                  <a:pt x="114300" y="25587"/>
                  <a:pt x="114300" y="5715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图形 24" descr="跳舞 纯色填充">
            <a:extLst>
              <a:ext uri="{FF2B5EF4-FFF2-40B4-BE49-F238E27FC236}">
                <a16:creationId xmlns:a16="http://schemas.microsoft.com/office/drawing/2014/main" id="{1804480B-206E-4A75-BE58-0A22CA8CEA83}"/>
              </a:ext>
            </a:extLst>
          </p:cNvPr>
          <p:cNvSpPr/>
          <p:nvPr/>
        </p:nvSpPr>
        <p:spPr>
          <a:xfrm>
            <a:off x="3015904" y="2152806"/>
            <a:ext cx="458152" cy="479107"/>
          </a:xfrm>
          <a:custGeom>
            <a:avLst/>
            <a:gdLst>
              <a:gd name="connsiteX0" fmla="*/ 449580 w 458152"/>
              <a:gd name="connsiteY0" fmla="*/ 8572 h 479107"/>
              <a:gd name="connsiteX1" fmla="*/ 409575 w 458152"/>
              <a:gd name="connsiteY1" fmla="*/ 8572 h 479107"/>
              <a:gd name="connsiteX2" fmla="*/ 369570 w 458152"/>
              <a:gd name="connsiteY2" fmla="*/ 48578 h 479107"/>
              <a:gd name="connsiteX3" fmla="*/ 312420 w 458152"/>
              <a:gd name="connsiteY3" fmla="*/ 6668 h 479107"/>
              <a:gd name="connsiteX4" fmla="*/ 287655 w 458152"/>
              <a:gd name="connsiteY4" fmla="*/ 2857 h 479107"/>
              <a:gd name="connsiteX5" fmla="*/ 154305 w 458152"/>
              <a:gd name="connsiteY5" fmla="*/ 40957 h 479107"/>
              <a:gd name="connsiteX6" fmla="*/ 142875 w 458152"/>
              <a:gd name="connsiteY6" fmla="*/ 48578 h 479107"/>
              <a:gd name="connsiteX7" fmla="*/ 93345 w 458152"/>
              <a:gd name="connsiteY7" fmla="*/ 98107 h 479107"/>
              <a:gd name="connsiteX8" fmla="*/ 28575 w 458152"/>
              <a:gd name="connsiteY8" fmla="*/ 98107 h 479107"/>
              <a:gd name="connsiteX9" fmla="*/ 0 w 458152"/>
              <a:gd name="connsiteY9" fmla="*/ 126682 h 479107"/>
              <a:gd name="connsiteX10" fmla="*/ 28575 w 458152"/>
              <a:gd name="connsiteY10" fmla="*/ 155257 h 479107"/>
              <a:gd name="connsiteX11" fmla="*/ 104775 w 458152"/>
              <a:gd name="connsiteY11" fmla="*/ 155257 h 479107"/>
              <a:gd name="connsiteX12" fmla="*/ 125730 w 458152"/>
              <a:gd name="connsiteY12" fmla="*/ 147638 h 479107"/>
              <a:gd name="connsiteX13" fmla="*/ 177165 w 458152"/>
              <a:gd name="connsiteY13" fmla="*/ 96202 h 479107"/>
              <a:gd name="connsiteX14" fmla="*/ 217170 w 458152"/>
              <a:gd name="connsiteY14" fmla="*/ 214313 h 479107"/>
              <a:gd name="connsiteX15" fmla="*/ 127635 w 458152"/>
              <a:gd name="connsiteY15" fmla="*/ 273368 h 479107"/>
              <a:gd name="connsiteX16" fmla="*/ 114300 w 458152"/>
              <a:gd name="connsiteY16" fmla="*/ 301943 h 479107"/>
              <a:gd name="connsiteX17" fmla="*/ 133350 w 458152"/>
              <a:gd name="connsiteY17" fmla="*/ 435292 h 479107"/>
              <a:gd name="connsiteX18" fmla="*/ 161925 w 458152"/>
              <a:gd name="connsiteY18" fmla="*/ 460058 h 479107"/>
              <a:gd name="connsiteX19" fmla="*/ 165735 w 458152"/>
              <a:gd name="connsiteY19" fmla="*/ 460058 h 479107"/>
              <a:gd name="connsiteX20" fmla="*/ 190500 w 458152"/>
              <a:gd name="connsiteY20" fmla="*/ 427673 h 479107"/>
              <a:gd name="connsiteX21" fmla="*/ 173355 w 458152"/>
              <a:gd name="connsiteY21" fmla="*/ 311468 h 479107"/>
              <a:gd name="connsiteX22" fmla="*/ 251460 w 458152"/>
              <a:gd name="connsiteY22" fmla="*/ 260032 h 479107"/>
              <a:gd name="connsiteX23" fmla="*/ 230505 w 458152"/>
              <a:gd name="connsiteY23" fmla="*/ 305752 h 479107"/>
              <a:gd name="connsiteX24" fmla="*/ 228600 w 458152"/>
              <a:gd name="connsiteY24" fmla="*/ 320993 h 479107"/>
              <a:gd name="connsiteX25" fmla="*/ 247650 w 458152"/>
              <a:gd name="connsiteY25" fmla="*/ 454342 h 479107"/>
              <a:gd name="connsiteX26" fmla="*/ 276225 w 458152"/>
              <a:gd name="connsiteY26" fmla="*/ 479108 h 479107"/>
              <a:gd name="connsiteX27" fmla="*/ 280035 w 458152"/>
              <a:gd name="connsiteY27" fmla="*/ 479108 h 479107"/>
              <a:gd name="connsiteX28" fmla="*/ 304800 w 458152"/>
              <a:gd name="connsiteY28" fmla="*/ 446723 h 479107"/>
              <a:gd name="connsiteX29" fmla="*/ 287655 w 458152"/>
              <a:gd name="connsiteY29" fmla="*/ 319088 h 479107"/>
              <a:gd name="connsiteX30" fmla="*/ 331470 w 458152"/>
              <a:gd name="connsiteY30" fmla="*/ 220027 h 479107"/>
              <a:gd name="connsiteX31" fmla="*/ 335280 w 458152"/>
              <a:gd name="connsiteY31" fmla="*/ 200977 h 479107"/>
              <a:gd name="connsiteX32" fmla="*/ 331470 w 458152"/>
              <a:gd name="connsiteY32" fmla="*/ 181927 h 479107"/>
              <a:gd name="connsiteX33" fmla="*/ 300990 w 458152"/>
              <a:gd name="connsiteY33" fmla="*/ 67628 h 479107"/>
              <a:gd name="connsiteX34" fmla="*/ 354330 w 458152"/>
              <a:gd name="connsiteY34" fmla="*/ 107632 h 479107"/>
              <a:gd name="connsiteX35" fmla="*/ 392430 w 458152"/>
              <a:gd name="connsiteY35" fmla="*/ 105727 h 479107"/>
              <a:gd name="connsiteX36" fmla="*/ 449580 w 458152"/>
              <a:gd name="connsiteY36" fmla="*/ 48578 h 479107"/>
              <a:gd name="connsiteX37" fmla="*/ 449580 w 458152"/>
              <a:gd name="connsiteY37" fmla="*/ 8572 h 479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58152" h="479107">
                <a:moveTo>
                  <a:pt x="449580" y="8572"/>
                </a:moveTo>
                <a:cubicBezTo>
                  <a:pt x="438150" y="-2857"/>
                  <a:pt x="421005" y="-2857"/>
                  <a:pt x="409575" y="8572"/>
                </a:cubicBezTo>
                <a:lnTo>
                  <a:pt x="369570" y="48578"/>
                </a:lnTo>
                <a:lnTo>
                  <a:pt x="312420" y="6668"/>
                </a:lnTo>
                <a:cubicBezTo>
                  <a:pt x="304800" y="952"/>
                  <a:pt x="295275" y="-953"/>
                  <a:pt x="287655" y="2857"/>
                </a:cubicBezTo>
                <a:lnTo>
                  <a:pt x="154305" y="40957"/>
                </a:lnTo>
                <a:cubicBezTo>
                  <a:pt x="150495" y="42862"/>
                  <a:pt x="144780" y="44768"/>
                  <a:pt x="142875" y="48578"/>
                </a:cubicBezTo>
                <a:lnTo>
                  <a:pt x="93345" y="98107"/>
                </a:lnTo>
                <a:lnTo>
                  <a:pt x="28575" y="98107"/>
                </a:lnTo>
                <a:cubicBezTo>
                  <a:pt x="13335" y="98107"/>
                  <a:pt x="0" y="111443"/>
                  <a:pt x="0" y="126682"/>
                </a:cubicBezTo>
                <a:cubicBezTo>
                  <a:pt x="0" y="141923"/>
                  <a:pt x="13335" y="155257"/>
                  <a:pt x="28575" y="155257"/>
                </a:cubicBezTo>
                <a:lnTo>
                  <a:pt x="104775" y="155257"/>
                </a:lnTo>
                <a:cubicBezTo>
                  <a:pt x="112395" y="155257"/>
                  <a:pt x="120015" y="151448"/>
                  <a:pt x="125730" y="147638"/>
                </a:cubicBezTo>
                <a:lnTo>
                  <a:pt x="177165" y="96202"/>
                </a:lnTo>
                <a:lnTo>
                  <a:pt x="217170" y="214313"/>
                </a:lnTo>
                <a:lnTo>
                  <a:pt x="127635" y="273368"/>
                </a:lnTo>
                <a:cubicBezTo>
                  <a:pt x="118110" y="279083"/>
                  <a:pt x="114300" y="290513"/>
                  <a:pt x="114300" y="301943"/>
                </a:cubicBezTo>
                <a:lnTo>
                  <a:pt x="133350" y="435292"/>
                </a:lnTo>
                <a:cubicBezTo>
                  <a:pt x="135255" y="448627"/>
                  <a:pt x="146685" y="460058"/>
                  <a:pt x="161925" y="460058"/>
                </a:cubicBezTo>
                <a:cubicBezTo>
                  <a:pt x="163830" y="460058"/>
                  <a:pt x="163830" y="460058"/>
                  <a:pt x="165735" y="460058"/>
                </a:cubicBezTo>
                <a:cubicBezTo>
                  <a:pt x="180975" y="458152"/>
                  <a:pt x="192405" y="442913"/>
                  <a:pt x="190500" y="427673"/>
                </a:cubicBezTo>
                <a:lnTo>
                  <a:pt x="173355" y="311468"/>
                </a:lnTo>
                <a:lnTo>
                  <a:pt x="251460" y="260032"/>
                </a:lnTo>
                <a:lnTo>
                  <a:pt x="230505" y="305752"/>
                </a:lnTo>
                <a:cubicBezTo>
                  <a:pt x="228600" y="311468"/>
                  <a:pt x="226695" y="315277"/>
                  <a:pt x="228600" y="320993"/>
                </a:cubicBezTo>
                <a:lnTo>
                  <a:pt x="247650" y="454342"/>
                </a:lnTo>
                <a:cubicBezTo>
                  <a:pt x="249555" y="467677"/>
                  <a:pt x="260985" y="479108"/>
                  <a:pt x="276225" y="479108"/>
                </a:cubicBezTo>
                <a:cubicBezTo>
                  <a:pt x="278130" y="479108"/>
                  <a:pt x="278130" y="479108"/>
                  <a:pt x="280035" y="479108"/>
                </a:cubicBezTo>
                <a:cubicBezTo>
                  <a:pt x="295275" y="477202"/>
                  <a:pt x="306705" y="461963"/>
                  <a:pt x="304800" y="446723"/>
                </a:cubicBezTo>
                <a:lnTo>
                  <a:pt x="287655" y="319088"/>
                </a:lnTo>
                <a:lnTo>
                  <a:pt x="331470" y="220027"/>
                </a:lnTo>
                <a:cubicBezTo>
                  <a:pt x="331470" y="220027"/>
                  <a:pt x="335280" y="206693"/>
                  <a:pt x="335280" y="200977"/>
                </a:cubicBezTo>
                <a:cubicBezTo>
                  <a:pt x="335280" y="193357"/>
                  <a:pt x="331470" y="181927"/>
                  <a:pt x="331470" y="181927"/>
                </a:cubicBezTo>
                <a:lnTo>
                  <a:pt x="300990" y="67628"/>
                </a:lnTo>
                <a:lnTo>
                  <a:pt x="354330" y="107632"/>
                </a:lnTo>
                <a:cubicBezTo>
                  <a:pt x="365760" y="115252"/>
                  <a:pt x="381000" y="115252"/>
                  <a:pt x="392430" y="105727"/>
                </a:cubicBezTo>
                <a:lnTo>
                  <a:pt x="449580" y="48578"/>
                </a:lnTo>
                <a:cubicBezTo>
                  <a:pt x="461010" y="37147"/>
                  <a:pt x="461010" y="20003"/>
                  <a:pt x="449580" y="8572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" name="图形 24" descr="跳舞 纯色填充">
            <a:extLst>
              <a:ext uri="{FF2B5EF4-FFF2-40B4-BE49-F238E27FC236}">
                <a16:creationId xmlns:a16="http://schemas.microsoft.com/office/drawing/2014/main" id="{1804480B-206E-4A75-BE58-0A22CA8CEA83}"/>
              </a:ext>
            </a:extLst>
          </p:cNvPr>
          <p:cNvSpPr/>
          <p:nvPr/>
        </p:nvSpPr>
        <p:spPr>
          <a:xfrm>
            <a:off x="2626522" y="2248321"/>
            <a:ext cx="457512" cy="495987"/>
          </a:xfrm>
          <a:custGeom>
            <a:avLst/>
            <a:gdLst>
              <a:gd name="connsiteX0" fmla="*/ 454152 w 457512"/>
              <a:gd name="connsiteY0" fmla="*/ 111177 h 495987"/>
              <a:gd name="connsiteX1" fmla="*/ 416052 w 457512"/>
              <a:gd name="connsiteY1" fmla="*/ 97842 h 495987"/>
              <a:gd name="connsiteX2" fmla="*/ 362712 w 457512"/>
              <a:gd name="connsiteY2" fmla="*/ 124512 h 495987"/>
              <a:gd name="connsiteX3" fmla="*/ 318897 w 457512"/>
              <a:gd name="connsiteY3" fmla="*/ 52122 h 495987"/>
              <a:gd name="connsiteX4" fmla="*/ 301752 w 457512"/>
              <a:gd name="connsiteY4" fmla="*/ 38787 h 495987"/>
              <a:gd name="connsiteX5" fmla="*/ 168402 w 457512"/>
              <a:gd name="connsiteY5" fmla="*/ 687 h 495987"/>
              <a:gd name="connsiteX6" fmla="*/ 139827 w 457512"/>
              <a:gd name="connsiteY6" fmla="*/ 8307 h 495987"/>
              <a:gd name="connsiteX7" fmla="*/ 86487 w 457512"/>
              <a:gd name="connsiteY7" fmla="*/ 61647 h 495987"/>
              <a:gd name="connsiteX8" fmla="*/ 48387 w 457512"/>
              <a:gd name="connsiteY8" fmla="*/ 12117 h 495987"/>
              <a:gd name="connsiteX9" fmla="*/ 10287 w 457512"/>
              <a:gd name="connsiteY9" fmla="*/ 4497 h 495987"/>
              <a:gd name="connsiteX10" fmla="*/ 4572 w 457512"/>
              <a:gd name="connsiteY10" fmla="*/ 44502 h 495987"/>
              <a:gd name="connsiteX11" fmla="*/ 61722 w 457512"/>
              <a:gd name="connsiteY11" fmla="*/ 120702 h 495987"/>
              <a:gd name="connsiteX12" fmla="*/ 82677 w 457512"/>
              <a:gd name="connsiteY12" fmla="*/ 132132 h 495987"/>
              <a:gd name="connsiteX13" fmla="*/ 105537 w 457512"/>
              <a:gd name="connsiteY13" fmla="*/ 124512 h 495987"/>
              <a:gd name="connsiteX14" fmla="*/ 160782 w 457512"/>
              <a:gd name="connsiteY14" fmla="*/ 69267 h 495987"/>
              <a:gd name="connsiteX15" fmla="*/ 126492 w 457512"/>
              <a:gd name="connsiteY15" fmla="*/ 198807 h 495987"/>
              <a:gd name="connsiteX16" fmla="*/ 122682 w 457512"/>
              <a:gd name="connsiteY16" fmla="*/ 217857 h 495987"/>
              <a:gd name="connsiteX17" fmla="*/ 134112 w 457512"/>
              <a:gd name="connsiteY17" fmla="*/ 250242 h 495987"/>
              <a:gd name="connsiteX18" fmla="*/ 187452 w 457512"/>
              <a:gd name="connsiteY18" fmla="*/ 335967 h 495987"/>
              <a:gd name="connsiteX19" fmla="*/ 153162 w 457512"/>
              <a:gd name="connsiteY19" fmla="*/ 457887 h 495987"/>
              <a:gd name="connsiteX20" fmla="*/ 172212 w 457512"/>
              <a:gd name="connsiteY20" fmla="*/ 494082 h 495987"/>
              <a:gd name="connsiteX21" fmla="*/ 179832 w 457512"/>
              <a:gd name="connsiteY21" fmla="*/ 495987 h 495987"/>
              <a:gd name="connsiteX22" fmla="*/ 206502 w 457512"/>
              <a:gd name="connsiteY22" fmla="*/ 475032 h 495987"/>
              <a:gd name="connsiteX23" fmla="*/ 244602 w 457512"/>
              <a:gd name="connsiteY23" fmla="*/ 341682 h 495987"/>
              <a:gd name="connsiteX24" fmla="*/ 240792 w 457512"/>
              <a:gd name="connsiteY24" fmla="*/ 318822 h 495987"/>
              <a:gd name="connsiteX25" fmla="*/ 208407 w 457512"/>
              <a:gd name="connsiteY25" fmla="*/ 267387 h 495987"/>
              <a:gd name="connsiteX26" fmla="*/ 284607 w 457512"/>
              <a:gd name="connsiteY26" fmla="*/ 313107 h 495987"/>
              <a:gd name="connsiteX27" fmla="*/ 284607 w 457512"/>
              <a:gd name="connsiteY27" fmla="*/ 450267 h 495987"/>
              <a:gd name="connsiteX28" fmla="*/ 313182 w 457512"/>
              <a:gd name="connsiteY28" fmla="*/ 478842 h 495987"/>
              <a:gd name="connsiteX29" fmla="*/ 341757 w 457512"/>
              <a:gd name="connsiteY29" fmla="*/ 450267 h 495987"/>
              <a:gd name="connsiteX30" fmla="*/ 341757 w 457512"/>
              <a:gd name="connsiteY30" fmla="*/ 297867 h 495987"/>
              <a:gd name="connsiteX31" fmla="*/ 328422 w 457512"/>
              <a:gd name="connsiteY31" fmla="*/ 273102 h 495987"/>
              <a:gd name="connsiteX32" fmla="*/ 246507 w 457512"/>
              <a:gd name="connsiteY32" fmla="*/ 223572 h 495987"/>
              <a:gd name="connsiteX33" fmla="*/ 282702 w 457512"/>
              <a:gd name="connsiteY33" fmla="*/ 105462 h 495987"/>
              <a:gd name="connsiteX34" fmla="*/ 326517 w 457512"/>
              <a:gd name="connsiteY34" fmla="*/ 177852 h 495987"/>
              <a:gd name="connsiteX35" fmla="*/ 351282 w 457512"/>
              <a:gd name="connsiteY35" fmla="*/ 191187 h 495987"/>
              <a:gd name="connsiteX36" fmla="*/ 364617 w 457512"/>
              <a:gd name="connsiteY36" fmla="*/ 187377 h 495987"/>
              <a:gd name="connsiteX37" fmla="*/ 440817 w 457512"/>
              <a:gd name="connsiteY37" fmla="*/ 149277 h 495987"/>
              <a:gd name="connsiteX38" fmla="*/ 454152 w 457512"/>
              <a:gd name="connsiteY38" fmla="*/ 111177 h 495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57512" h="495987">
                <a:moveTo>
                  <a:pt x="454152" y="111177"/>
                </a:moveTo>
                <a:cubicBezTo>
                  <a:pt x="446532" y="97842"/>
                  <a:pt x="429387" y="92127"/>
                  <a:pt x="416052" y="97842"/>
                </a:cubicBezTo>
                <a:lnTo>
                  <a:pt x="362712" y="124512"/>
                </a:lnTo>
                <a:lnTo>
                  <a:pt x="318897" y="52122"/>
                </a:lnTo>
                <a:cubicBezTo>
                  <a:pt x="315087" y="46407"/>
                  <a:pt x="309372" y="40692"/>
                  <a:pt x="301752" y="38787"/>
                </a:cubicBezTo>
                <a:lnTo>
                  <a:pt x="168402" y="687"/>
                </a:lnTo>
                <a:cubicBezTo>
                  <a:pt x="158877" y="-1218"/>
                  <a:pt x="147447" y="687"/>
                  <a:pt x="139827" y="8307"/>
                </a:cubicBezTo>
                <a:lnTo>
                  <a:pt x="86487" y="61647"/>
                </a:lnTo>
                <a:lnTo>
                  <a:pt x="48387" y="12117"/>
                </a:lnTo>
                <a:cubicBezTo>
                  <a:pt x="42672" y="-1218"/>
                  <a:pt x="23622" y="-3123"/>
                  <a:pt x="10287" y="4497"/>
                </a:cubicBezTo>
                <a:cubicBezTo>
                  <a:pt x="-1143" y="14022"/>
                  <a:pt x="-3048" y="33072"/>
                  <a:pt x="4572" y="44502"/>
                </a:cubicBezTo>
                <a:lnTo>
                  <a:pt x="61722" y="120702"/>
                </a:lnTo>
                <a:cubicBezTo>
                  <a:pt x="67437" y="126417"/>
                  <a:pt x="75057" y="132132"/>
                  <a:pt x="82677" y="132132"/>
                </a:cubicBezTo>
                <a:cubicBezTo>
                  <a:pt x="90297" y="132132"/>
                  <a:pt x="99822" y="130227"/>
                  <a:pt x="105537" y="124512"/>
                </a:cubicBezTo>
                <a:lnTo>
                  <a:pt x="160782" y="69267"/>
                </a:lnTo>
                <a:lnTo>
                  <a:pt x="126492" y="198807"/>
                </a:lnTo>
                <a:cubicBezTo>
                  <a:pt x="124587" y="204522"/>
                  <a:pt x="122682" y="212142"/>
                  <a:pt x="122682" y="217857"/>
                </a:cubicBezTo>
                <a:cubicBezTo>
                  <a:pt x="122682" y="229287"/>
                  <a:pt x="126492" y="240717"/>
                  <a:pt x="134112" y="250242"/>
                </a:cubicBezTo>
                <a:lnTo>
                  <a:pt x="187452" y="335967"/>
                </a:lnTo>
                <a:lnTo>
                  <a:pt x="153162" y="457887"/>
                </a:lnTo>
                <a:cubicBezTo>
                  <a:pt x="149352" y="473127"/>
                  <a:pt x="156972" y="488367"/>
                  <a:pt x="172212" y="494082"/>
                </a:cubicBezTo>
                <a:cubicBezTo>
                  <a:pt x="174117" y="494082"/>
                  <a:pt x="177927" y="495987"/>
                  <a:pt x="179832" y="495987"/>
                </a:cubicBezTo>
                <a:cubicBezTo>
                  <a:pt x="193167" y="495987"/>
                  <a:pt x="204597" y="488367"/>
                  <a:pt x="206502" y="475032"/>
                </a:cubicBezTo>
                <a:lnTo>
                  <a:pt x="244602" y="341682"/>
                </a:lnTo>
                <a:cubicBezTo>
                  <a:pt x="246507" y="334062"/>
                  <a:pt x="246507" y="324537"/>
                  <a:pt x="240792" y="318822"/>
                </a:cubicBezTo>
                <a:lnTo>
                  <a:pt x="208407" y="267387"/>
                </a:lnTo>
                <a:lnTo>
                  <a:pt x="284607" y="313107"/>
                </a:lnTo>
                <a:lnTo>
                  <a:pt x="284607" y="450267"/>
                </a:lnTo>
                <a:cubicBezTo>
                  <a:pt x="284607" y="465507"/>
                  <a:pt x="297942" y="478842"/>
                  <a:pt x="313182" y="478842"/>
                </a:cubicBezTo>
                <a:cubicBezTo>
                  <a:pt x="328422" y="478842"/>
                  <a:pt x="341757" y="465507"/>
                  <a:pt x="341757" y="450267"/>
                </a:cubicBezTo>
                <a:lnTo>
                  <a:pt x="341757" y="297867"/>
                </a:lnTo>
                <a:cubicBezTo>
                  <a:pt x="341757" y="288342"/>
                  <a:pt x="336042" y="278817"/>
                  <a:pt x="328422" y="273102"/>
                </a:cubicBezTo>
                <a:lnTo>
                  <a:pt x="246507" y="223572"/>
                </a:lnTo>
                <a:lnTo>
                  <a:pt x="282702" y="105462"/>
                </a:lnTo>
                <a:lnTo>
                  <a:pt x="326517" y="177852"/>
                </a:lnTo>
                <a:cubicBezTo>
                  <a:pt x="332232" y="187377"/>
                  <a:pt x="341757" y="191187"/>
                  <a:pt x="351282" y="191187"/>
                </a:cubicBezTo>
                <a:cubicBezTo>
                  <a:pt x="355092" y="191187"/>
                  <a:pt x="360807" y="189282"/>
                  <a:pt x="364617" y="187377"/>
                </a:cubicBezTo>
                <a:lnTo>
                  <a:pt x="440817" y="149277"/>
                </a:lnTo>
                <a:cubicBezTo>
                  <a:pt x="456057" y="141657"/>
                  <a:pt x="461772" y="124512"/>
                  <a:pt x="454152" y="111177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6" name="图形 22" descr="女DJ 纯色填充">
            <a:extLst>
              <a:ext uri="{FF2B5EF4-FFF2-40B4-BE49-F238E27FC236}">
                <a16:creationId xmlns:a16="http://schemas.microsoft.com/office/drawing/2014/main" id="{F3C568C7-1687-44EC-A398-46DA5AA1CAA3}"/>
              </a:ext>
            </a:extLst>
          </p:cNvPr>
          <p:cNvGrpSpPr/>
          <p:nvPr/>
        </p:nvGrpSpPr>
        <p:grpSpPr>
          <a:xfrm>
            <a:off x="5777117" y="2047175"/>
            <a:ext cx="648899" cy="760760"/>
            <a:chOff x="4378517" y="2047175"/>
            <a:chExt cx="648899" cy="760760"/>
          </a:xfrm>
          <a:solidFill>
            <a:schemeClr val="accent1"/>
          </a:solidFill>
        </p:grpSpPr>
        <p:sp>
          <p:nvSpPr>
            <p:cNvPr id="17" name="图形 22" descr="女DJ 纯色填充">
              <a:extLst>
                <a:ext uri="{FF2B5EF4-FFF2-40B4-BE49-F238E27FC236}">
                  <a16:creationId xmlns:a16="http://schemas.microsoft.com/office/drawing/2014/main" id="{22F1DF20-4316-4805-B382-B544291BED99}"/>
                </a:ext>
              </a:extLst>
            </p:cNvPr>
            <p:cNvSpPr/>
            <p:nvPr/>
          </p:nvSpPr>
          <p:spPr>
            <a:xfrm>
              <a:off x="4533317" y="2047175"/>
              <a:ext cx="494099" cy="733760"/>
            </a:xfrm>
            <a:custGeom>
              <a:avLst/>
              <a:gdLst>
                <a:gd name="connsiteX0" fmla="*/ 493200 w 494099"/>
                <a:gd name="connsiteY0" fmla="*/ 526760 h 733760"/>
                <a:gd name="connsiteX1" fmla="*/ 459900 w 494099"/>
                <a:gd name="connsiteY1" fmla="*/ 459260 h 733760"/>
                <a:gd name="connsiteX2" fmla="*/ 382500 w 494099"/>
                <a:gd name="connsiteY2" fmla="*/ 412460 h 733760"/>
                <a:gd name="connsiteX3" fmla="*/ 376200 w 494099"/>
                <a:gd name="connsiteY3" fmla="*/ 292760 h 733760"/>
                <a:gd name="connsiteX4" fmla="*/ 376200 w 494099"/>
                <a:gd name="connsiteY4" fmla="*/ 292760 h 733760"/>
                <a:gd name="connsiteX5" fmla="*/ 412200 w 494099"/>
                <a:gd name="connsiteY5" fmla="*/ 256760 h 733760"/>
                <a:gd name="connsiteX6" fmla="*/ 412200 w 494099"/>
                <a:gd name="connsiteY6" fmla="*/ 193760 h 733760"/>
                <a:gd name="connsiteX7" fmla="*/ 376200 w 494099"/>
                <a:gd name="connsiteY7" fmla="*/ 157760 h 733760"/>
                <a:gd name="connsiteX8" fmla="*/ 374400 w 494099"/>
                <a:gd name="connsiteY8" fmla="*/ 157760 h 733760"/>
                <a:gd name="connsiteX9" fmla="*/ 374400 w 494099"/>
                <a:gd name="connsiteY9" fmla="*/ 146960 h 733760"/>
                <a:gd name="connsiteX10" fmla="*/ 370800 w 494099"/>
                <a:gd name="connsiteY10" fmla="*/ 119960 h 733760"/>
                <a:gd name="connsiteX11" fmla="*/ 172800 w 494099"/>
                <a:gd name="connsiteY11" fmla="*/ 5660 h 733760"/>
                <a:gd name="connsiteX12" fmla="*/ 58500 w 494099"/>
                <a:gd name="connsiteY12" fmla="*/ 119960 h 733760"/>
                <a:gd name="connsiteX13" fmla="*/ 54900 w 494099"/>
                <a:gd name="connsiteY13" fmla="*/ 147860 h 733760"/>
                <a:gd name="connsiteX14" fmla="*/ 54900 w 494099"/>
                <a:gd name="connsiteY14" fmla="*/ 157760 h 733760"/>
                <a:gd name="connsiteX15" fmla="*/ 52200 w 494099"/>
                <a:gd name="connsiteY15" fmla="*/ 157760 h 733760"/>
                <a:gd name="connsiteX16" fmla="*/ 16200 w 494099"/>
                <a:gd name="connsiteY16" fmla="*/ 193760 h 733760"/>
                <a:gd name="connsiteX17" fmla="*/ 16200 w 494099"/>
                <a:gd name="connsiteY17" fmla="*/ 256760 h 733760"/>
                <a:gd name="connsiteX18" fmla="*/ 52200 w 494099"/>
                <a:gd name="connsiteY18" fmla="*/ 292760 h 733760"/>
                <a:gd name="connsiteX19" fmla="*/ 52200 w 494099"/>
                <a:gd name="connsiteY19" fmla="*/ 292760 h 733760"/>
                <a:gd name="connsiteX20" fmla="*/ 45900 w 494099"/>
                <a:gd name="connsiteY20" fmla="*/ 412460 h 733760"/>
                <a:gd name="connsiteX21" fmla="*/ 0 w 494099"/>
                <a:gd name="connsiteY21" fmla="*/ 436760 h 733760"/>
                <a:gd name="connsiteX22" fmla="*/ 56700 w 494099"/>
                <a:gd name="connsiteY22" fmla="*/ 446660 h 733760"/>
                <a:gd name="connsiteX23" fmla="*/ 99900 w 494099"/>
                <a:gd name="connsiteY23" fmla="*/ 428660 h 733760"/>
                <a:gd name="connsiteX24" fmla="*/ 214200 w 494099"/>
                <a:gd name="connsiteY24" fmla="*/ 472760 h 733760"/>
                <a:gd name="connsiteX25" fmla="*/ 328500 w 494099"/>
                <a:gd name="connsiteY25" fmla="*/ 428660 h 733760"/>
                <a:gd name="connsiteX26" fmla="*/ 436500 w 494099"/>
                <a:gd name="connsiteY26" fmla="*/ 486260 h 733760"/>
                <a:gd name="connsiteX27" fmla="*/ 457200 w 494099"/>
                <a:gd name="connsiteY27" fmla="*/ 526760 h 733760"/>
                <a:gd name="connsiteX28" fmla="*/ 457200 w 494099"/>
                <a:gd name="connsiteY28" fmla="*/ 665360 h 733760"/>
                <a:gd name="connsiteX29" fmla="*/ 144900 w 494099"/>
                <a:gd name="connsiteY29" fmla="*/ 695960 h 733760"/>
                <a:gd name="connsiteX30" fmla="*/ 117900 w 494099"/>
                <a:gd name="connsiteY30" fmla="*/ 730160 h 733760"/>
                <a:gd name="connsiteX31" fmla="*/ 217800 w 494099"/>
                <a:gd name="connsiteY31" fmla="*/ 733760 h 733760"/>
                <a:gd name="connsiteX32" fmla="*/ 486900 w 494099"/>
                <a:gd name="connsiteY32" fmla="*/ 688760 h 733760"/>
                <a:gd name="connsiteX33" fmla="*/ 494100 w 494099"/>
                <a:gd name="connsiteY33" fmla="*/ 683360 h 733760"/>
                <a:gd name="connsiteX34" fmla="*/ 493200 w 494099"/>
                <a:gd name="connsiteY34" fmla="*/ 526760 h 733760"/>
                <a:gd name="connsiteX35" fmla="*/ 106200 w 494099"/>
                <a:gd name="connsiteY35" fmla="*/ 238760 h 733760"/>
                <a:gd name="connsiteX36" fmla="*/ 106200 w 494099"/>
                <a:gd name="connsiteY36" fmla="*/ 193760 h 733760"/>
                <a:gd name="connsiteX37" fmla="*/ 322200 w 494099"/>
                <a:gd name="connsiteY37" fmla="*/ 193760 h 733760"/>
                <a:gd name="connsiteX38" fmla="*/ 322200 w 494099"/>
                <a:gd name="connsiteY38" fmla="*/ 238760 h 733760"/>
                <a:gd name="connsiteX39" fmla="*/ 214200 w 494099"/>
                <a:gd name="connsiteY39" fmla="*/ 346760 h 733760"/>
                <a:gd name="connsiteX40" fmla="*/ 214200 w 494099"/>
                <a:gd name="connsiteY40" fmla="*/ 346760 h 733760"/>
                <a:gd name="connsiteX41" fmla="*/ 106200 w 494099"/>
                <a:gd name="connsiteY41" fmla="*/ 238760 h 733760"/>
                <a:gd name="connsiteX42" fmla="*/ 214200 w 494099"/>
                <a:gd name="connsiteY42" fmla="*/ 24560 h 733760"/>
                <a:gd name="connsiteX43" fmla="*/ 350100 w 494099"/>
                <a:gd name="connsiteY43" fmla="*/ 145160 h 733760"/>
                <a:gd name="connsiteX44" fmla="*/ 350100 w 494099"/>
                <a:gd name="connsiteY44" fmla="*/ 145160 h 733760"/>
                <a:gd name="connsiteX45" fmla="*/ 166500 w 494099"/>
                <a:gd name="connsiteY45" fmla="*/ 58760 h 733760"/>
                <a:gd name="connsiteX46" fmla="*/ 79200 w 494099"/>
                <a:gd name="connsiteY46" fmla="*/ 146060 h 733760"/>
                <a:gd name="connsiteX47" fmla="*/ 79200 w 494099"/>
                <a:gd name="connsiteY47" fmla="*/ 146060 h 733760"/>
                <a:gd name="connsiteX48" fmla="*/ 214200 w 494099"/>
                <a:gd name="connsiteY48" fmla="*/ 24560 h 733760"/>
                <a:gd name="connsiteX49" fmla="*/ 139500 w 494099"/>
                <a:gd name="connsiteY49" fmla="*/ 412460 h 733760"/>
                <a:gd name="connsiteX50" fmla="*/ 160200 w 494099"/>
                <a:gd name="connsiteY50" fmla="*/ 374660 h 733760"/>
                <a:gd name="connsiteX51" fmla="*/ 160200 w 494099"/>
                <a:gd name="connsiteY51" fmla="*/ 372860 h 733760"/>
                <a:gd name="connsiteX52" fmla="*/ 268200 w 494099"/>
                <a:gd name="connsiteY52" fmla="*/ 372860 h 733760"/>
                <a:gd name="connsiteX53" fmla="*/ 268200 w 494099"/>
                <a:gd name="connsiteY53" fmla="*/ 373760 h 733760"/>
                <a:gd name="connsiteX54" fmla="*/ 288900 w 494099"/>
                <a:gd name="connsiteY54" fmla="*/ 411560 h 733760"/>
                <a:gd name="connsiteX55" fmla="*/ 214200 w 494099"/>
                <a:gd name="connsiteY55" fmla="*/ 436760 h 733760"/>
                <a:gd name="connsiteX56" fmla="*/ 139500 w 494099"/>
                <a:gd name="connsiteY56" fmla="*/ 412460 h 733760"/>
                <a:gd name="connsiteX57" fmla="*/ 139500 w 494099"/>
                <a:gd name="connsiteY57" fmla="*/ 412460 h 73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494099" h="733760">
                  <a:moveTo>
                    <a:pt x="493200" y="526760"/>
                  </a:moveTo>
                  <a:cubicBezTo>
                    <a:pt x="492300" y="500660"/>
                    <a:pt x="479700" y="476360"/>
                    <a:pt x="459900" y="459260"/>
                  </a:cubicBezTo>
                  <a:cubicBezTo>
                    <a:pt x="436500" y="440360"/>
                    <a:pt x="410400" y="424160"/>
                    <a:pt x="382500" y="412460"/>
                  </a:cubicBezTo>
                  <a:cubicBezTo>
                    <a:pt x="380700" y="389960"/>
                    <a:pt x="377100" y="333260"/>
                    <a:pt x="376200" y="292760"/>
                  </a:cubicBezTo>
                  <a:lnTo>
                    <a:pt x="376200" y="292760"/>
                  </a:lnTo>
                  <a:cubicBezTo>
                    <a:pt x="396000" y="292760"/>
                    <a:pt x="412200" y="276560"/>
                    <a:pt x="412200" y="256760"/>
                  </a:cubicBezTo>
                  <a:lnTo>
                    <a:pt x="412200" y="193760"/>
                  </a:lnTo>
                  <a:cubicBezTo>
                    <a:pt x="412200" y="173960"/>
                    <a:pt x="396000" y="157760"/>
                    <a:pt x="376200" y="157760"/>
                  </a:cubicBezTo>
                  <a:lnTo>
                    <a:pt x="374400" y="157760"/>
                  </a:lnTo>
                  <a:lnTo>
                    <a:pt x="374400" y="146960"/>
                  </a:lnTo>
                  <a:cubicBezTo>
                    <a:pt x="374400" y="137960"/>
                    <a:pt x="373500" y="128960"/>
                    <a:pt x="370800" y="119960"/>
                  </a:cubicBezTo>
                  <a:cubicBezTo>
                    <a:pt x="347400" y="33560"/>
                    <a:pt x="259200" y="-17740"/>
                    <a:pt x="172800" y="5660"/>
                  </a:cubicBezTo>
                  <a:cubicBezTo>
                    <a:pt x="117000" y="20960"/>
                    <a:pt x="73800" y="64160"/>
                    <a:pt x="58500" y="119960"/>
                  </a:cubicBezTo>
                  <a:cubicBezTo>
                    <a:pt x="55800" y="128960"/>
                    <a:pt x="54900" y="137960"/>
                    <a:pt x="54900" y="147860"/>
                  </a:cubicBezTo>
                  <a:lnTo>
                    <a:pt x="54900" y="157760"/>
                  </a:lnTo>
                  <a:lnTo>
                    <a:pt x="52200" y="157760"/>
                  </a:lnTo>
                  <a:cubicBezTo>
                    <a:pt x="32400" y="157760"/>
                    <a:pt x="16200" y="173960"/>
                    <a:pt x="16200" y="193760"/>
                  </a:cubicBezTo>
                  <a:lnTo>
                    <a:pt x="16200" y="256760"/>
                  </a:lnTo>
                  <a:cubicBezTo>
                    <a:pt x="16200" y="276560"/>
                    <a:pt x="32400" y="292760"/>
                    <a:pt x="52200" y="292760"/>
                  </a:cubicBezTo>
                  <a:lnTo>
                    <a:pt x="52200" y="292760"/>
                  </a:lnTo>
                  <a:cubicBezTo>
                    <a:pt x="50400" y="333260"/>
                    <a:pt x="46800" y="389960"/>
                    <a:pt x="45900" y="412460"/>
                  </a:cubicBezTo>
                  <a:cubicBezTo>
                    <a:pt x="29700" y="419660"/>
                    <a:pt x="14400" y="427760"/>
                    <a:pt x="0" y="436760"/>
                  </a:cubicBezTo>
                  <a:cubicBezTo>
                    <a:pt x="19800" y="436760"/>
                    <a:pt x="38700" y="440360"/>
                    <a:pt x="56700" y="446660"/>
                  </a:cubicBezTo>
                  <a:cubicBezTo>
                    <a:pt x="70200" y="440360"/>
                    <a:pt x="84600" y="434960"/>
                    <a:pt x="99900" y="428660"/>
                  </a:cubicBezTo>
                  <a:cubicBezTo>
                    <a:pt x="139500" y="458360"/>
                    <a:pt x="177300" y="472760"/>
                    <a:pt x="214200" y="472760"/>
                  </a:cubicBezTo>
                  <a:cubicBezTo>
                    <a:pt x="251100" y="472760"/>
                    <a:pt x="289800" y="458360"/>
                    <a:pt x="328500" y="428660"/>
                  </a:cubicBezTo>
                  <a:cubicBezTo>
                    <a:pt x="377100" y="446660"/>
                    <a:pt x="412200" y="465560"/>
                    <a:pt x="436500" y="486260"/>
                  </a:cubicBezTo>
                  <a:cubicBezTo>
                    <a:pt x="449100" y="496160"/>
                    <a:pt x="456300" y="510560"/>
                    <a:pt x="457200" y="526760"/>
                  </a:cubicBezTo>
                  <a:lnTo>
                    <a:pt x="457200" y="665360"/>
                  </a:lnTo>
                  <a:cubicBezTo>
                    <a:pt x="408600" y="692360"/>
                    <a:pt x="266400" y="702260"/>
                    <a:pt x="144900" y="695960"/>
                  </a:cubicBezTo>
                  <a:cubicBezTo>
                    <a:pt x="137700" y="708560"/>
                    <a:pt x="127800" y="720260"/>
                    <a:pt x="117900" y="730160"/>
                  </a:cubicBezTo>
                  <a:cubicBezTo>
                    <a:pt x="150300" y="732860"/>
                    <a:pt x="183600" y="733760"/>
                    <a:pt x="217800" y="733760"/>
                  </a:cubicBezTo>
                  <a:cubicBezTo>
                    <a:pt x="333000" y="733760"/>
                    <a:pt x="447300" y="718460"/>
                    <a:pt x="486900" y="688760"/>
                  </a:cubicBezTo>
                  <a:lnTo>
                    <a:pt x="494100" y="683360"/>
                  </a:lnTo>
                  <a:lnTo>
                    <a:pt x="493200" y="526760"/>
                  </a:lnTo>
                  <a:close/>
                  <a:moveTo>
                    <a:pt x="106200" y="238760"/>
                  </a:moveTo>
                  <a:lnTo>
                    <a:pt x="106200" y="193760"/>
                  </a:lnTo>
                  <a:lnTo>
                    <a:pt x="322200" y="193760"/>
                  </a:lnTo>
                  <a:lnTo>
                    <a:pt x="322200" y="238760"/>
                  </a:lnTo>
                  <a:cubicBezTo>
                    <a:pt x="322200" y="298160"/>
                    <a:pt x="273600" y="346760"/>
                    <a:pt x="214200" y="346760"/>
                  </a:cubicBezTo>
                  <a:lnTo>
                    <a:pt x="214200" y="346760"/>
                  </a:lnTo>
                  <a:cubicBezTo>
                    <a:pt x="154800" y="346760"/>
                    <a:pt x="106200" y="298160"/>
                    <a:pt x="106200" y="238760"/>
                  </a:cubicBezTo>
                  <a:close/>
                  <a:moveTo>
                    <a:pt x="214200" y="24560"/>
                  </a:moveTo>
                  <a:cubicBezTo>
                    <a:pt x="283500" y="24560"/>
                    <a:pt x="342000" y="76760"/>
                    <a:pt x="350100" y="145160"/>
                  </a:cubicBezTo>
                  <a:cubicBezTo>
                    <a:pt x="350100" y="145160"/>
                    <a:pt x="350100" y="145160"/>
                    <a:pt x="350100" y="145160"/>
                  </a:cubicBezTo>
                  <a:cubicBezTo>
                    <a:pt x="323100" y="70460"/>
                    <a:pt x="241200" y="31760"/>
                    <a:pt x="166500" y="58760"/>
                  </a:cubicBezTo>
                  <a:cubicBezTo>
                    <a:pt x="126000" y="73160"/>
                    <a:pt x="93600" y="105560"/>
                    <a:pt x="79200" y="146060"/>
                  </a:cubicBezTo>
                  <a:cubicBezTo>
                    <a:pt x="79200" y="146060"/>
                    <a:pt x="79200" y="146060"/>
                    <a:pt x="79200" y="146060"/>
                  </a:cubicBezTo>
                  <a:cubicBezTo>
                    <a:pt x="86400" y="75860"/>
                    <a:pt x="144900" y="24560"/>
                    <a:pt x="214200" y="24560"/>
                  </a:cubicBezTo>
                  <a:close/>
                  <a:moveTo>
                    <a:pt x="139500" y="412460"/>
                  </a:moveTo>
                  <a:cubicBezTo>
                    <a:pt x="153000" y="404360"/>
                    <a:pt x="160200" y="389960"/>
                    <a:pt x="160200" y="374660"/>
                  </a:cubicBezTo>
                  <a:lnTo>
                    <a:pt x="160200" y="372860"/>
                  </a:lnTo>
                  <a:cubicBezTo>
                    <a:pt x="194400" y="387260"/>
                    <a:pt x="234000" y="387260"/>
                    <a:pt x="268200" y="372860"/>
                  </a:cubicBezTo>
                  <a:lnTo>
                    <a:pt x="268200" y="373760"/>
                  </a:lnTo>
                  <a:cubicBezTo>
                    <a:pt x="268200" y="389060"/>
                    <a:pt x="276300" y="403460"/>
                    <a:pt x="288900" y="411560"/>
                  </a:cubicBezTo>
                  <a:cubicBezTo>
                    <a:pt x="267300" y="426860"/>
                    <a:pt x="241200" y="435860"/>
                    <a:pt x="214200" y="436760"/>
                  </a:cubicBezTo>
                  <a:cubicBezTo>
                    <a:pt x="187200" y="435860"/>
                    <a:pt x="161100" y="426860"/>
                    <a:pt x="139500" y="412460"/>
                  </a:cubicBezTo>
                  <a:lnTo>
                    <a:pt x="139500" y="412460"/>
                  </a:lnTo>
                  <a:close/>
                </a:path>
              </a:pathLst>
            </a:custGeom>
            <a:solidFill>
              <a:schemeClr val="accent1"/>
            </a:solidFill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图形 22" descr="女DJ 纯色填充">
              <a:extLst>
                <a:ext uri="{FF2B5EF4-FFF2-40B4-BE49-F238E27FC236}">
                  <a16:creationId xmlns:a16="http://schemas.microsoft.com/office/drawing/2014/main" id="{7361D081-8103-477E-B156-0A258A56C3B3}"/>
                </a:ext>
              </a:extLst>
            </p:cNvPr>
            <p:cNvSpPr/>
            <p:nvPr/>
          </p:nvSpPr>
          <p:spPr>
            <a:xfrm>
              <a:off x="4509917" y="2633335"/>
              <a:ext cx="43199" cy="43200"/>
            </a:xfrm>
            <a:custGeom>
              <a:avLst/>
              <a:gdLst>
                <a:gd name="connsiteX0" fmla="*/ 43200 w 43199"/>
                <a:gd name="connsiteY0" fmla="*/ 21600 h 43200"/>
                <a:gd name="connsiteX1" fmla="*/ 21600 w 43199"/>
                <a:gd name="connsiteY1" fmla="*/ 0 h 43200"/>
                <a:gd name="connsiteX2" fmla="*/ 0 w 43199"/>
                <a:gd name="connsiteY2" fmla="*/ 21600 h 43200"/>
                <a:gd name="connsiteX3" fmla="*/ 21600 w 43199"/>
                <a:gd name="connsiteY3" fmla="*/ 43200 h 43200"/>
                <a:gd name="connsiteX4" fmla="*/ 43200 w 43199"/>
                <a:gd name="connsiteY4" fmla="*/ 21600 h 43200"/>
                <a:gd name="connsiteX5" fmla="*/ 43200 w 43199"/>
                <a:gd name="connsiteY5" fmla="*/ 21600 h 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199" h="43200">
                  <a:moveTo>
                    <a:pt x="43200" y="21600"/>
                  </a:moveTo>
                  <a:cubicBezTo>
                    <a:pt x="43200" y="9900"/>
                    <a:pt x="33300" y="0"/>
                    <a:pt x="21600" y="0"/>
                  </a:cubicBezTo>
                  <a:cubicBezTo>
                    <a:pt x="9900" y="0"/>
                    <a:pt x="0" y="9900"/>
                    <a:pt x="0" y="21600"/>
                  </a:cubicBezTo>
                  <a:cubicBezTo>
                    <a:pt x="0" y="33300"/>
                    <a:pt x="9900" y="43200"/>
                    <a:pt x="21600" y="43200"/>
                  </a:cubicBezTo>
                  <a:cubicBezTo>
                    <a:pt x="33300" y="43200"/>
                    <a:pt x="43200" y="33300"/>
                    <a:pt x="43200" y="21600"/>
                  </a:cubicBezTo>
                  <a:lnTo>
                    <a:pt x="43200" y="21600"/>
                  </a:lnTo>
                  <a:close/>
                </a:path>
              </a:pathLst>
            </a:custGeom>
            <a:solidFill>
              <a:schemeClr val="accent1"/>
            </a:solidFill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图形 22" descr="女DJ 纯色填充">
              <a:extLst>
                <a:ext uri="{FF2B5EF4-FFF2-40B4-BE49-F238E27FC236}">
                  <a16:creationId xmlns:a16="http://schemas.microsoft.com/office/drawing/2014/main" id="{03C4AE63-D8E1-4E48-BC95-B200A6AD5800}"/>
                </a:ext>
              </a:extLst>
            </p:cNvPr>
            <p:cNvSpPr/>
            <p:nvPr/>
          </p:nvSpPr>
          <p:spPr>
            <a:xfrm>
              <a:off x="4378517" y="2501936"/>
              <a:ext cx="306000" cy="306000"/>
            </a:xfrm>
            <a:custGeom>
              <a:avLst/>
              <a:gdLst>
                <a:gd name="connsiteX0" fmla="*/ 153000 w 306000"/>
                <a:gd name="connsiteY0" fmla="*/ 0 h 306000"/>
                <a:gd name="connsiteX1" fmla="*/ 0 w 306000"/>
                <a:gd name="connsiteY1" fmla="*/ 153000 h 306000"/>
                <a:gd name="connsiteX2" fmla="*/ 153000 w 306000"/>
                <a:gd name="connsiteY2" fmla="*/ 306000 h 306000"/>
                <a:gd name="connsiteX3" fmla="*/ 306000 w 306000"/>
                <a:gd name="connsiteY3" fmla="*/ 153000 h 306000"/>
                <a:gd name="connsiteX4" fmla="*/ 153000 w 306000"/>
                <a:gd name="connsiteY4" fmla="*/ 0 h 306000"/>
                <a:gd name="connsiteX5" fmla="*/ 153000 w 306000"/>
                <a:gd name="connsiteY5" fmla="*/ 0 h 306000"/>
                <a:gd name="connsiteX6" fmla="*/ 225900 w 306000"/>
                <a:gd name="connsiteY6" fmla="*/ 153000 h 306000"/>
                <a:gd name="connsiteX7" fmla="*/ 242100 w 306000"/>
                <a:gd name="connsiteY7" fmla="*/ 153000 h 306000"/>
                <a:gd name="connsiteX8" fmla="*/ 153000 w 306000"/>
                <a:gd name="connsiteY8" fmla="*/ 241200 h 306000"/>
                <a:gd name="connsiteX9" fmla="*/ 153000 w 306000"/>
                <a:gd name="connsiteY9" fmla="*/ 225000 h 306000"/>
                <a:gd name="connsiteX10" fmla="*/ 225900 w 306000"/>
                <a:gd name="connsiteY10" fmla="*/ 153000 h 306000"/>
                <a:gd name="connsiteX11" fmla="*/ 40500 w 306000"/>
                <a:gd name="connsiteY11" fmla="*/ 153000 h 306000"/>
                <a:gd name="connsiteX12" fmla="*/ 24300 w 306000"/>
                <a:gd name="connsiteY12" fmla="*/ 153000 h 306000"/>
                <a:gd name="connsiteX13" fmla="*/ 153000 w 306000"/>
                <a:gd name="connsiteY13" fmla="*/ 24300 h 306000"/>
                <a:gd name="connsiteX14" fmla="*/ 153000 w 306000"/>
                <a:gd name="connsiteY14" fmla="*/ 40500 h 306000"/>
                <a:gd name="connsiteX15" fmla="*/ 40500 w 306000"/>
                <a:gd name="connsiteY15" fmla="*/ 153000 h 306000"/>
                <a:gd name="connsiteX16" fmla="*/ 81000 w 306000"/>
                <a:gd name="connsiteY16" fmla="*/ 153000 h 306000"/>
                <a:gd name="connsiteX17" fmla="*/ 64800 w 306000"/>
                <a:gd name="connsiteY17" fmla="*/ 153000 h 306000"/>
                <a:gd name="connsiteX18" fmla="*/ 153000 w 306000"/>
                <a:gd name="connsiteY18" fmla="*/ 64800 h 306000"/>
                <a:gd name="connsiteX19" fmla="*/ 153000 w 306000"/>
                <a:gd name="connsiteY19" fmla="*/ 81000 h 306000"/>
                <a:gd name="connsiteX20" fmla="*/ 81000 w 306000"/>
                <a:gd name="connsiteY20" fmla="*/ 153000 h 306000"/>
                <a:gd name="connsiteX21" fmla="*/ 104400 w 306000"/>
                <a:gd name="connsiteY21" fmla="*/ 153000 h 306000"/>
                <a:gd name="connsiteX22" fmla="*/ 153000 w 306000"/>
                <a:gd name="connsiteY22" fmla="*/ 104400 h 306000"/>
                <a:gd name="connsiteX23" fmla="*/ 201600 w 306000"/>
                <a:gd name="connsiteY23" fmla="*/ 153000 h 306000"/>
                <a:gd name="connsiteX24" fmla="*/ 153000 w 306000"/>
                <a:gd name="connsiteY24" fmla="*/ 201600 h 306000"/>
                <a:gd name="connsiteX25" fmla="*/ 104400 w 306000"/>
                <a:gd name="connsiteY25" fmla="*/ 153000 h 306000"/>
                <a:gd name="connsiteX26" fmla="*/ 104400 w 306000"/>
                <a:gd name="connsiteY26" fmla="*/ 153000 h 306000"/>
                <a:gd name="connsiteX27" fmla="*/ 153000 w 306000"/>
                <a:gd name="connsiteY27" fmla="*/ 281700 h 306000"/>
                <a:gd name="connsiteX28" fmla="*/ 153000 w 306000"/>
                <a:gd name="connsiteY28" fmla="*/ 265500 h 306000"/>
                <a:gd name="connsiteX29" fmla="*/ 265500 w 306000"/>
                <a:gd name="connsiteY29" fmla="*/ 153000 h 306000"/>
                <a:gd name="connsiteX30" fmla="*/ 281700 w 306000"/>
                <a:gd name="connsiteY30" fmla="*/ 153000 h 306000"/>
                <a:gd name="connsiteX31" fmla="*/ 153000 w 306000"/>
                <a:gd name="connsiteY31" fmla="*/ 281700 h 30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06000" h="306000">
                  <a:moveTo>
                    <a:pt x="153000" y="0"/>
                  </a:moveTo>
                  <a:cubicBezTo>
                    <a:pt x="68400" y="0"/>
                    <a:pt x="0" y="68400"/>
                    <a:pt x="0" y="153000"/>
                  </a:cubicBezTo>
                  <a:cubicBezTo>
                    <a:pt x="0" y="237600"/>
                    <a:pt x="68400" y="306000"/>
                    <a:pt x="153000" y="306000"/>
                  </a:cubicBezTo>
                  <a:cubicBezTo>
                    <a:pt x="237600" y="306000"/>
                    <a:pt x="306000" y="237600"/>
                    <a:pt x="306000" y="153000"/>
                  </a:cubicBezTo>
                  <a:cubicBezTo>
                    <a:pt x="306000" y="68400"/>
                    <a:pt x="237600" y="0"/>
                    <a:pt x="153000" y="0"/>
                  </a:cubicBezTo>
                  <a:lnTo>
                    <a:pt x="153000" y="0"/>
                  </a:lnTo>
                  <a:close/>
                  <a:moveTo>
                    <a:pt x="225900" y="153000"/>
                  </a:moveTo>
                  <a:lnTo>
                    <a:pt x="242100" y="153000"/>
                  </a:lnTo>
                  <a:cubicBezTo>
                    <a:pt x="242100" y="201600"/>
                    <a:pt x="202500" y="242100"/>
                    <a:pt x="153000" y="241200"/>
                  </a:cubicBezTo>
                  <a:lnTo>
                    <a:pt x="153000" y="225000"/>
                  </a:lnTo>
                  <a:cubicBezTo>
                    <a:pt x="192600" y="225000"/>
                    <a:pt x="225000" y="192600"/>
                    <a:pt x="225900" y="153000"/>
                  </a:cubicBezTo>
                  <a:close/>
                  <a:moveTo>
                    <a:pt x="40500" y="153000"/>
                  </a:moveTo>
                  <a:lnTo>
                    <a:pt x="24300" y="153000"/>
                  </a:lnTo>
                  <a:cubicBezTo>
                    <a:pt x="24300" y="81900"/>
                    <a:pt x="81900" y="24300"/>
                    <a:pt x="153000" y="24300"/>
                  </a:cubicBezTo>
                  <a:lnTo>
                    <a:pt x="153000" y="40500"/>
                  </a:lnTo>
                  <a:cubicBezTo>
                    <a:pt x="90900" y="40500"/>
                    <a:pt x="40500" y="90900"/>
                    <a:pt x="40500" y="153000"/>
                  </a:cubicBezTo>
                  <a:close/>
                  <a:moveTo>
                    <a:pt x="81000" y="153000"/>
                  </a:moveTo>
                  <a:lnTo>
                    <a:pt x="64800" y="153000"/>
                  </a:lnTo>
                  <a:cubicBezTo>
                    <a:pt x="64800" y="104400"/>
                    <a:pt x="104400" y="64800"/>
                    <a:pt x="153000" y="64800"/>
                  </a:cubicBezTo>
                  <a:lnTo>
                    <a:pt x="153000" y="81000"/>
                  </a:lnTo>
                  <a:cubicBezTo>
                    <a:pt x="113400" y="81000"/>
                    <a:pt x="81000" y="113400"/>
                    <a:pt x="81000" y="153000"/>
                  </a:cubicBezTo>
                  <a:close/>
                  <a:moveTo>
                    <a:pt x="104400" y="153000"/>
                  </a:moveTo>
                  <a:cubicBezTo>
                    <a:pt x="104400" y="126000"/>
                    <a:pt x="126000" y="104400"/>
                    <a:pt x="153000" y="104400"/>
                  </a:cubicBezTo>
                  <a:cubicBezTo>
                    <a:pt x="180000" y="104400"/>
                    <a:pt x="201600" y="126000"/>
                    <a:pt x="201600" y="153000"/>
                  </a:cubicBezTo>
                  <a:cubicBezTo>
                    <a:pt x="201600" y="180000"/>
                    <a:pt x="180000" y="201600"/>
                    <a:pt x="153000" y="201600"/>
                  </a:cubicBezTo>
                  <a:cubicBezTo>
                    <a:pt x="126000" y="201600"/>
                    <a:pt x="104400" y="180000"/>
                    <a:pt x="104400" y="153000"/>
                  </a:cubicBezTo>
                  <a:cubicBezTo>
                    <a:pt x="104400" y="153000"/>
                    <a:pt x="104400" y="153000"/>
                    <a:pt x="104400" y="153000"/>
                  </a:cubicBezTo>
                  <a:close/>
                  <a:moveTo>
                    <a:pt x="153000" y="281700"/>
                  </a:moveTo>
                  <a:lnTo>
                    <a:pt x="153000" y="265500"/>
                  </a:lnTo>
                  <a:cubicBezTo>
                    <a:pt x="215100" y="265500"/>
                    <a:pt x="265500" y="215100"/>
                    <a:pt x="265500" y="153000"/>
                  </a:cubicBezTo>
                  <a:lnTo>
                    <a:pt x="281700" y="153000"/>
                  </a:lnTo>
                  <a:cubicBezTo>
                    <a:pt x="281700" y="224100"/>
                    <a:pt x="224100" y="281700"/>
                    <a:pt x="153000" y="281700"/>
                  </a:cubicBezTo>
                  <a:close/>
                </a:path>
              </a:pathLst>
            </a:custGeom>
            <a:solidFill>
              <a:schemeClr val="accent1"/>
            </a:solidFill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8" name="等腰三角形 37">
            <a:extLst>
              <a:ext uri="{FF2B5EF4-FFF2-40B4-BE49-F238E27FC236}">
                <a16:creationId xmlns:a16="http://schemas.microsoft.com/office/drawing/2014/main" id="{341C7AC4-5EE8-4C4E-A1B5-8925AFFF75EA}"/>
              </a:ext>
            </a:extLst>
          </p:cNvPr>
          <p:cNvSpPr/>
          <p:nvPr/>
        </p:nvSpPr>
        <p:spPr>
          <a:xfrm>
            <a:off x="7622287" y="4577286"/>
            <a:ext cx="1201789" cy="228071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32721C0-C384-4618-85A8-BF7912DC4DCB}"/>
              </a:ext>
            </a:extLst>
          </p:cNvPr>
          <p:cNvGrpSpPr/>
          <p:nvPr/>
        </p:nvGrpSpPr>
        <p:grpSpPr>
          <a:xfrm>
            <a:off x="8089776" y="1916832"/>
            <a:ext cx="2340027" cy="3672408"/>
            <a:chOff x="8089776" y="1916832"/>
            <a:chExt cx="2340027" cy="3672408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EEE41D50-5F3F-442E-90D0-F266CE2FE30D}"/>
                </a:ext>
              </a:extLst>
            </p:cNvPr>
            <p:cNvSpPr/>
            <p:nvPr/>
          </p:nvSpPr>
          <p:spPr>
            <a:xfrm>
              <a:off x="8089776" y="1916832"/>
              <a:ext cx="2340027" cy="36724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E9258836-2145-4693-B066-091E67582F6F}"/>
                </a:ext>
              </a:extLst>
            </p:cNvPr>
            <p:cNvSpPr txBox="1">
              <a:spLocks/>
            </p:cNvSpPr>
            <p:nvPr/>
          </p:nvSpPr>
          <p:spPr>
            <a:xfrm>
              <a:off x="8285901" y="3282396"/>
              <a:ext cx="2061863" cy="198169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200">
                <a:lnSpc>
                  <a:spcPct val="130000"/>
                </a:lnSpc>
                <a:spcBef>
                  <a:spcPts val="0"/>
                </a:spcBef>
                <a:buNone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年轻教师初入岗位，无论是对待教学前的准备，教学过程，教学后的反思态度都很认真，一丝不苟的完成每一项教学任务。</a:t>
              </a:r>
            </a:p>
          </p:txBody>
        </p:sp>
      </p:grpSp>
      <p:grpSp>
        <p:nvGrpSpPr>
          <p:cNvPr id="2" name="图形 53" descr="男程序员 纯色填充">
            <a:extLst>
              <a:ext uri="{FF2B5EF4-FFF2-40B4-BE49-F238E27FC236}">
                <a16:creationId xmlns:a16="http://schemas.microsoft.com/office/drawing/2014/main" id="{B10BFEBE-1343-439B-B902-4E03AE51D254}"/>
              </a:ext>
            </a:extLst>
          </p:cNvPr>
          <p:cNvGrpSpPr/>
          <p:nvPr/>
        </p:nvGrpSpPr>
        <p:grpSpPr>
          <a:xfrm>
            <a:off x="8938294" y="1988840"/>
            <a:ext cx="642036" cy="809625"/>
            <a:chOff x="8938294" y="2019683"/>
            <a:chExt cx="642036" cy="809625"/>
          </a:xfrm>
          <a:solidFill>
            <a:schemeClr val="accent1"/>
          </a:solidFill>
        </p:grpSpPr>
        <p:sp>
          <p:nvSpPr>
            <p:cNvPr id="4" name="图形 53" descr="男程序员 纯色填充">
              <a:extLst>
                <a:ext uri="{FF2B5EF4-FFF2-40B4-BE49-F238E27FC236}">
                  <a16:creationId xmlns:a16="http://schemas.microsoft.com/office/drawing/2014/main" id="{A186D2E8-090D-4B5B-AD88-2FD211A50FDD}"/>
                </a:ext>
              </a:extLst>
            </p:cNvPr>
            <p:cNvSpPr/>
            <p:nvPr/>
          </p:nvSpPr>
          <p:spPr>
            <a:xfrm>
              <a:off x="8938294" y="2019683"/>
              <a:ext cx="642036" cy="753427"/>
            </a:xfrm>
            <a:custGeom>
              <a:avLst/>
              <a:gdLst>
                <a:gd name="connsiteX0" fmla="*/ 456750 w 642036"/>
                <a:gd name="connsiteY0" fmla="*/ 434340 h 753427"/>
                <a:gd name="connsiteX1" fmla="*/ 566287 w 642036"/>
                <a:gd name="connsiteY1" fmla="*/ 490538 h 753427"/>
                <a:gd name="connsiteX2" fmla="*/ 587242 w 642036"/>
                <a:gd name="connsiteY2" fmla="*/ 533400 h 753427"/>
                <a:gd name="connsiteX3" fmla="*/ 604387 w 642036"/>
                <a:gd name="connsiteY3" fmla="*/ 681038 h 753427"/>
                <a:gd name="connsiteX4" fmla="*/ 596767 w 642036"/>
                <a:gd name="connsiteY4" fmla="*/ 698183 h 753427"/>
                <a:gd name="connsiteX5" fmla="*/ 596767 w 642036"/>
                <a:gd name="connsiteY5" fmla="*/ 698183 h 753427"/>
                <a:gd name="connsiteX6" fmla="*/ 545332 w 642036"/>
                <a:gd name="connsiteY6" fmla="*/ 722948 h 753427"/>
                <a:gd name="connsiteX7" fmla="*/ 545332 w 642036"/>
                <a:gd name="connsiteY7" fmla="*/ 753428 h 753427"/>
                <a:gd name="connsiteX8" fmla="*/ 571050 w 642036"/>
                <a:gd name="connsiteY8" fmla="*/ 753428 h 753427"/>
                <a:gd name="connsiteX9" fmla="*/ 617722 w 642036"/>
                <a:gd name="connsiteY9" fmla="*/ 729615 h 753427"/>
                <a:gd name="connsiteX10" fmla="*/ 617722 w 642036"/>
                <a:gd name="connsiteY10" fmla="*/ 729615 h 753427"/>
                <a:gd name="connsiteX11" fmla="*/ 641535 w 642036"/>
                <a:gd name="connsiteY11" fmla="*/ 676275 h 753427"/>
                <a:gd name="connsiteX12" fmla="*/ 626295 w 642036"/>
                <a:gd name="connsiteY12" fmla="*/ 532448 h 753427"/>
                <a:gd name="connsiteX13" fmla="*/ 591052 w 642036"/>
                <a:gd name="connsiteY13" fmla="*/ 461963 h 753427"/>
                <a:gd name="connsiteX14" fmla="*/ 470085 w 642036"/>
                <a:gd name="connsiteY14" fmla="*/ 399098 h 753427"/>
                <a:gd name="connsiteX15" fmla="*/ 423412 w 642036"/>
                <a:gd name="connsiteY15" fmla="*/ 380048 h 753427"/>
                <a:gd name="connsiteX16" fmla="*/ 417697 w 642036"/>
                <a:gd name="connsiteY16" fmla="*/ 371475 h 753427"/>
                <a:gd name="connsiteX17" fmla="*/ 417697 w 642036"/>
                <a:gd name="connsiteY17" fmla="*/ 348615 h 753427"/>
                <a:gd name="connsiteX18" fmla="*/ 474847 w 642036"/>
                <a:gd name="connsiteY18" fmla="*/ 229552 h 753427"/>
                <a:gd name="connsiteX19" fmla="*/ 474847 w 642036"/>
                <a:gd name="connsiteY19" fmla="*/ 195263 h 753427"/>
                <a:gd name="connsiteX20" fmla="*/ 493897 w 642036"/>
                <a:gd name="connsiteY20" fmla="*/ 200978 h 753427"/>
                <a:gd name="connsiteX21" fmla="*/ 477705 w 642036"/>
                <a:gd name="connsiteY21" fmla="*/ 153353 h 753427"/>
                <a:gd name="connsiteX22" fmla="*/ 472942 w 642036"/>
                <a:gd name="connsiteY22" fmla="*/ 133350 h 753427"/>
                <a:gd name="connsiteX23" fmla="*/ 388170 w 642036"/>
                <a:gd name="connsiteY23" fmla="*/ 17145 h 753427"/>
                <a:gd name="connsiteX24" fmla="*/ 375787 w 642036"/>
                <a:gd name="connsiteY24" fmla="*/ 18097 h 753427"/>
                <a:gd name="connsiteX25" fmla="*/ 367215 w 642036"/>
                <a:gd name="connsiteY25" fmla="*/ 24765 h 753427"/>
                <a:gd name="connsiteX26" fmla="*/ 357690 w 642036"/>
                <a:gd name="connsiteY26" fmla="*/ 11430 h 753427"/>
                <a:gd name="connsiteX27" fmla="*/ 346260 w 642036"/>
                <a:gd name="connsiteY27" fmla="*/ 2858 h 753427"/>
                <a:gd name="connsiteX28" fmla="*/ 320542 w 642036"/>
                <a:gd name="connsiteY28" fmla="*/ 0 h 753427"/>
                <a:gd name="connsiteX29" fmla="*/ 169095 w 642036"/>
                <a:gd name="connsiteY29" fmla="*/ 136208 h 753427"/>
                <a:gd name="connsiteX30" fmla="*/ 169095 w 642036"/>
                <a:gd name="connsiteY30" fmla="*/ 142875 h 753427"/>
                <a:gd name="connsiteX31" fmla="*/ 169095 w 642036"/>
                <a:gd name="connsiteY31" fmla="*/ 142875 h 753427"/>
                <a:gd name="connsiteX32" fmla="*/ 169095 w 642036"/>
                <a:gd name="connsiteY32" fmla="*/ 159068 h 753427"/>
                <a:gd name="connsiteX33" fmla="*/ 156712 w 642036"/>
                <a:gd name="connsiteY33" fmla="*/ 219075 h 753427"/>
                <a:gd name="connsiteX34" fmla="*/ 140520 w 642036"/>
                <a:gd name="connsiteY34" fmla="*/ 257175 h 753427"/>
                <a:gd name="connsiteX35" fmla="*/ 171000 w 642036"/>
                <a:gd name="connsiteY35" fmla="*/ 248602 h 753427"/>
                <a:gd name="connsiteX36" fmla="*/ 226245 w 642036"/>
                <a:gd name="connsiteY36" fmla="*/ 346710 h 753427"/>
                <a:gd name="connsiteX37" fmla="*/ 226245 w 642036"/>
                <a:gd name="connsiteY37" fmla="*/ 370523 h 753427"/>
                <a:gd name="connsiteX38" fmla="*/ 220530 w 642036"/>
                <a:gd name="connsiteY38" fmla="*/ 379095 h 753427"/>
                <a:gd name="connsiteX39" fmla="*/ 173857 w 642036"/>
                <a:gd name="connsiteY39" fmla="*/ 398145 h 753427"/>
                <a:gd name="connsiteX40" fmla="*/ 52890 w 642036"/>
                <a:gd name="connsiteY40" fmla="*/ 461010 h 753427"/>
                <a:gd name="connsiteX41" fmla="*/ 16695 w 642036"/>
                <a:gd name="connsiteY41" fmla="*/ 531495 h 753427"/>
                <a:gd name="connsiteX42" fmla="*/ 502 w 642036"/>
                <a:gd name="connsiteY42" fmla="*/ 676275 h 753427"/>
                <a:gd name="connsiteX43" fmla="*/ 24315 w 642036"/>
                <a:gd name="connsiteY43" fmla="*/ 729615 h 753427"/>
                <a:gd name="connsiteX44" fmla="*/ 70987 w 642036"/>
                <a:gd name="connsiteY44" fmla="*/ 753428 h 753427"/>
                <a:gd name="connsiteX45" fmla="*/ 97657 w 642036"/>
                <a:gd name="connsiteY45" fmla="*/ 753428 h 753427"/>
                <a:gd name="connsiteX46" fmla="*/ 97657 w 642036"/>
                <a:gd name="connsiteY46" fmla="*/ 723900 h 753427"/>
                <a:gd name="connsiteX47" fmla="*/ 46222 w 642036"/>
                <a:gd name="connsiteY47" fmla="*/ 699135 h 753427"/>
                <a:gd name="connsiteX48" fmla="*/ 38602 w 642036"/>
                <a:gd name="connsiteY48" fmla="*/ 681990 h 753427"/>
                <a:gd name="connsiteX49" fmla="*/ 54795 w 642036"/>
                <a:gd name="connsiteY49" fmla="*/ 535305 h 753427"/>
                <a:gd name="connsiteX50" fmla="*/ 54795 w 642036"/>
                <a:gd name="connsiteY50" fmla="*/ 533400 h 753427"/>
                <a:gd name="connsiteX51" fmla="*/ 76702 w 642036"/>
                <a:gd name="connsiteY51" fmla="*/ 490538 h 753427"/>
                <a:gd name="connsiteX52" fmla="*/ 186240 w 642036"/>
                <a:gd name="connsiteY52" fmla="*/ 434340 h 753427"/>
                <a:gd name="connsiteX53" fmla="*/ 201480 w 642036"/>
                <a:gd name="connsiteY53" fmla="*/ 429578 h 753427"/>
                <a:gd name="connsiteX54" fmla="*/ 321495 w 642036"/>
                <a:gd name="connsiteY54" fmla="*/ 457200 h 753427"/>
                <a:gd name="connsiteX55" fmla="*/ 442462 w 642036"/>
                <a:gd name="connsiteY55" fmla="*/ 429578 h 753427"/>
                <a:gd name="connsiteX56" fmla="*/ 456750 w 642036"/>
                <a:gd name="connsiteY56" fmla="*/ 434340 h 753427"/>
                <a:gd name="connsiteX57" fmla="*/ 207195 w 642036"/>
                <a:gd name="connsiteY57" fmla="*/ 237173 h 753427"/>
                <a:gd name="connsiteX58" fmla="*/ 407220 w 642036"/>
                <a:gd name="connsiteY58" fmla="*/ 123825 h 753427"/>
                <a:gd name="connsiteX59" fmla="*/ 435795 w 642036"/>
                <a:gd name="connsiteY59" fmla="*/ 161925 h 753427"/>
                <a:gd name="connsiteX60" fmla="*/ 435795 w 642036"/>
                <a:gd name="connsiteY60" fmla="*/ 228600 h 753427"/>
                <a:gd name="connsiteX61" fmla="*/ 321495 w 642036"/>
                <a:gd name="connsiteY61" fmla="*/ 342900 h 753427"/>
                <a:gd name="connsiteX62" fmla="*/ 207195 w 642036"/>
                <a:gd name="connsiteY62" fmla="*/ 237173 h 753427"/>
                <a:gd name="connsiteX63" fmla="*/ 245295 w 642036"/>
                <a:gd name="connsiteY63" fmla="*/ 408623 h 753427"/>
                <a:gd name="connsiteX64" fmla="*/ 264345 w 642036"/>
                <a:gd name="connsiteY64" fmla="*/ 370523 h 753427"/>
                <a:gd name="connsiteX65" fmla="*/ 264345 w 642036"/>
                <a:gd name="connsiteY65" fmla="*/ 369570 h 753427"/>
                <a:gd name="connsiteX66" fmla="*/ 378645 w 642036"/>
                <a:gd name="connsiteY66" fmla="*/ 369570 h 753427"/>
                <a:gd name="connsiteX67" fmla="*/ 378645 w 642036"/>
                <a:gd name="connsiteY67" fmla="*/ 370523 h 753427"/>
                <a:gd name="connsiteX68" fmla="*/ 396742 w 642036"/>
                <a:gd name="connsiteY68" fmla="*/ 408623 h 753427"/>
                <a:gd name="connsiteX69" fmla="*/ 320542 w 642036"/>
                <a:gd name="connsiteY69" fmla="*/ 419100 h 753427"/>
                <a:gd name="connsiteX70" fmla="*/ 245295 w 642036"/>
                <a:gd name="connsiteY70" fmla="*/ 408623 h 75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42036" h="753427">
                  <a:moveTo>
                    <a:pt x="456750" y="434340"/>
                  </a:moveTo>
                  <a:cubicBezTo>
                    <a:pt x="496755" y="448628"/>
                    <a:pt x="534855" y="464820"/>
                    <a:pt x="566287" y="490538"/>
                  </a:cubicBezTo>
                  <a:cubicBezTo>
                    <a:pt x="579622" y="501015"/>
                    <a:pt x="587242" y="516255"/>
                    <a:pt x="587242" y="533400"/>
                  </a:cubicBezTo>
                  <a:lnTo>
                    <a:pt x="604387" y="681038"/>
                  </a:lnTo>
                  <a:cubicBezTo>
                    <a:pt x="605340" y="687705"/>
                    <a:pt x="602482" y="694373"/>
                    <a:pt x="596767" y="698183"/>
                  </a:cubicBezTo>
                  <a:lnTo>
                    <a:pt x="596767" y="698183"/>
                  </a:lnTo>
                  <a:cubicBezTo>
                    <a:pt x="580575" y="708660"/>
                    <a:pt x="563430" y="717233"/>
                    <a:pt x="545332" y="722948"/>
                  </a:cubicBezTo>
                  <a:lnTo>
                    <a:pt x="545332" y="753428"/>
                  </a:lnTo>
                  <a:lnTo>
                    <a:pt x="571050" y="753428"/>
                  </a:lnTo>
                  <a:cubicBezTo>
                    <a:pt x="587242" y="746760"/>
                    <a:pt x="603435" y="739140"/>
                    <a:pt x="617722" y="729615"/>
                  </a:cubicBezTo>
                  <a:lnTo>
                    <a:pt x="617722" y="729615"/>
                  </a:lnTo>
                  <a:cubicBezTo>
                    <a:pt x="634867" y="718185"/>
                    <a:pt x="644392" y="697230"/>
                    <a:pt x="641535" y="676275"/>
                  </a:cubicBezTo>
                  <a:lnTo>
                    <a:pt x="626295" y="532448"/>
                  </a:lnTo>
                  <a:cubicBezTo>
                    <a:pt x="625342" y="504825"/>
                    <a:pt x="612960" y="479108"/>
                    <a:pt x="591052" y="461963"/>
                  </a:cubicBezTo>
                  <a:cubicBezTo>
                    <a:pt x="555810" y="432435"/>
                    <a:pt x="513900" y="414338"/>
                    <a:pt x="470085" y="399098"/>
                  </a:cubicBezTo>
                  <a:lnTo>
                    <a:pt x="423412" y="380048"/>
                  </a:lnTo>
                  <a:cubicBezTo>
                    <a:pt x="419602" y="378143"/>
                    <a:pt x="417697" y="375285"/>
                    <a:pt x="417697" y="371475"/>
                  </a:cubicBezTo>
                  <a:lnTo>
                    <a:pt x="417697" y="348615"/>
                  </a:lnTo>
                  <a:cubicBezTo>
                    <a:pt x="453892" y="320040"/>
                    <a:pt x="474847" y="276225"/>
                    <a:pt x="474847" y="229552"/>
                  </a:cubicBezTo>
                  <a:lnTo>
                    <a:pt x="474847" y="195263"/>
                  </a:lnTo>
                  <a:cubicBezTo>
                    <a:pt x="480562" y="199073"/>
                    <a:pt x="487230" y="200025"/>
                    <a:pt x="493897" y="200978"/>
                  </a:cubicBezTo>
                  <a:lnTo>
                    <a:pt x="477705" y="153353"/>
                  </a:lnTo>
                  <a:cubicBezTo>
                    <a:pt x="475800" y="146685"/>
                    <a:pt x="473895" y="140018"/>
                    <a:pt x="472942" y="133350"/>
                  </a:cubicBezTo>
                  <a:cubicBezTo>
                    <a:pt x="465322" y="79057"/>
                    <a:pt x="432937" y="40958"/>
                    <a:pt x="388170" y="17145"/>
                  </a:cubicBezTo>
                  <a:cubicBezTo>
                    <a:pt x="384360" y="15240"/>
                    <a:pt x="379597" y="15240"/>
                    <a:pt x="375787" y="18097"/>
                  </a:cubicBezTo>
                  <a:lnTo>
                    <a:pt x="367215" y="24765"/>
                  </a:lnTo>
                  <a:lnTo>
                    <a:pt x="357690" y="11430"/>
                  </a:lnTo>
                  <a:cubicBezTo>
                    <a:pt x="354832" y="7620"/>
                    <a:pt x="351022" y="3810"/>
                    <a:pt x="346260" y="2858"/>
                  </a:cubicBezTo>
                  <a:cubicBezTo>
                    <a:pt x="337687" y="953"/>
                    <a:pt x="329115" y="0"/>
                    <a:pt x="320542" y="0"/>
                  </a:cubicBezTo>
                  <a:cubicBezTo>
                    <a:pt x="245295" y="0"/>
                    <a:pt x="182430" y="59055"/>
                    <a:pt x="169095" y="136208"/>
                  </a:cubicBezTo>
                  <a:lnTo>
                    <a:pt x="169095" y="142875"/>
                  </a:lnTo>
                  <a:lnTo>
                    <a:pt x="169095" y="142875"/>
                  </a:lnTo>
                  <a:lnTo>
                    <a:pt x="169095" y="159068"/>
                  </a:lnTo>
                  <a:cubicBezTo>
                    <a:pt x="169095" y="180023"/>
                    <a:pt x="165285" y="200025"/>
                    <a:pt x="156712" y="219075"/>
                  </a:cubicBezTo>
                  <a:lnTo>
                    <a:pt x="140520" y="257175"/>
                  </a:lnTo>
                  <a:cubicBezTo>
                    <a:pt x="140520" y="257175"/>
                    <a:pt x="151950" y="254318"/>
                    <a:pt x="171000" y="248602"/>
                  </a:cubicBezTo>
                  <a:cubicBezTo>
                    <a:pt x="175762" y="287655"/>
                    <a:pt x="195765" y="322898"/>
                    <a:pt x="226245" y="346710"/>
                  </a:cubicBezTo>
                  <a:lnTo>
                    <a:pt x="226245" y="370523"/>
                  </a:lnTo>
                  <a:cubicBezTo>
                    <a:pt x="226245" y="374333"/>
                    <a:pt x="224340" y="378143"/>
                    <a:pt x="220530" y="379095"/>
                  </a:cubicBezTo>
                  <a:lnTo>
                    <a:pt x="173857" y="398145"/>
                  </a:lnTo>
                  <a:cubicBezTo>
                    <a:pt x="130042" y="413385"/>
                    <a:pt x="88132" y="431483"/>
                    <a:pt x="52890" y="461010"/>
                  </a:cubicBezTo>
                  <a:cubicBezTo>
                    <a:pt x="30982" y="478155"/>
                    <a:pt x="17647" y="503873"/>
                    <a:pt x="16695" y="531495"/>
                  </a:cubicBezTo>
                  <a:lnTo>
                    <a:pt x="502" y="676275"/>
                  </a:lnTo>
                  <a:cubicBezTo>
                    <a:pt x="-2355" y="697230"/>
                    <a:pt x="7170" y="718185"/>
                    <a:pt x="24315" y="729615"/>
                  </a:cubicBezTo>
                  <a:cubicBezTo>
                    <a:pt x="38602" y="739140"/>
                    <a:pt x="54795" y="746760"/>
                    <a:pt x="70987" y="753428"/>
                  </a:cubicBezTo>
                  <a:lnTo>
                    <a:pt x="97657" y="753428"/>
                  </a:lnTo>
                  <a:lnTo>
                    <a:pt x="97657" y="723900"/>
                  </a:lnTo>
                  <a:cubicBezTo>
                    <a:pt x="79560" y="717233"/>
                    <a:pt x="62415" y="709613"/>
                    <a:pt x="46222" y="699135"/>
                  </a:cubicBezTo>
                  <a:cubicBezTo>
                    <a:pt x="40507" y="695325"/>
                    <a:pt x="37650" y="688658"/>
                    <a:pt x="38602" y="681990"/>
                  </a:cubicBezTo>
                  <a:lnTo>
                    <a:pt x="54795" y="535305"/>
                  </a:lnTo>
                  <a:lnTo>
                    <a:pt x="54795" y="533400"/>
                  </a:lnTo>
                  <a:cubicBezTo>
                    <a:pt x="54795" y="516255"/>
                    <a:pt x="63367" y="501015"/>
                    <a:pt x="76702" y="490538"/>
                  </a:cubicBezTo>
                  <a:cubicBezTo>
                    <a:pt x="108135" y="464820"/>
                    <a:pt x="146235" y="448628"/>
                    <a:pt x="186240" y="434340"/>
                  </a:cubicBezTo>
                  <a:lnTo>
                    <a:pt x="201480" y="429578"/>
                  </a:lnTo>
                  <a:cubicBezTo>
                    <a:pt x="229102" y="446723"/>
                    <a:pt x="272917" y="457200"/>
                    <a:pt x="321495" y="457200"/>
                  </a:cubicBezTo>
                  <a:cubicBezTo>
                    <a:pt x="370072" y="457200"/>
                    <a:pt x="413887" y="446723"/>
                    <a:pt x="442462" y="429578"/>
                  </a:cubicBezTo>
                  <a:lnTo>
                    <a:pt x="456750" y="434340"/>
                  </a:lnTo>
                  <a:close/>
                  <a:moveTo>
                    <a:pt x="207195" y="237173"/>
                  </a:moveTo>
                  <a:cubicBezTo>
                    <a:pt x="271965" y="215265"/>
                    <a:pt x="365310" y="177165"/>
                    <a:pt x="407220" y="123825"/>
                  </a:cubicBezTo>
                  <a:cubicBezTo>
                    <a:pt x="415792" y="137160"/>
                    <a:pt x="425317" y="149543"/>
                    <a:pt x="435795" y="161925"/>
                  </a:cubicBezTo>
                  <a:lnTo>
                    <a:pt x="435795" y="228600"/>
                  </a:lnTo>
                  <a:cubicBezTo>
                    <a:pt x="435795" y="291465"/>
                    <a:pt x="384360" y="342900"/>
                    <a:pt x="321495" y="342900"/>
                  </a:cubicBezTo>
                  <a:cubicBezTo>
                    <a:pt x="261487" y="342900"/>
                    <a:pt x="211957" y="297180"/>
                    <a:pt x="207195" y="237173"/>
                  </a:cubicBezTo>
                  <a:close/>
                  <a:moveTo>
                    <a:pt x="245295" y="408623"/>
                  </a:moveTo>
                  <a:cubicBezTo>
                    <a:pt x="256725" y="400050"/>
                    <a:pt x="264345" y="385763"/>
                    <a:pt x="264345" y="370523"/>
                  </a:cubicBezTo>
                  <a:lnTo>
                    <a:pt x="264345" y="369570"/>
                  </a:lnTo>
                  <a:cubicBezTo>
                    <a:pt x="300540" y="384810"/>
                    <a:pt x="342450" y="384810"/>
                    <a:pt x="378645" y="369570"/>
                  </a:cubicBezTo>
                  <a:lnTo>
                    <a:pt x="378645" y="370523"/>
                  </a:lnTo>
                  <a:cubicBezTo>
                    <a:pt x="378645" y="384810"/>
                    <a:pt x="385312" y="399098"/>
                    <a:pt x="396742" y="408623"/>
                  </a:cubicBezTo>
                  <a:cubicBezTo>
                    <a:pt x="371977" y="416243"/>
                    <a:pt x="346260" y="420053"/>
                    <a:pt x="320542" y="419100"/>
                  </a:cubicBezTo>
                  <a:cubicBezTo>
                    <a:pt x="295777" y="419100"/>
                    <a:pt x="270060" y="415290"/>
                    <a:pt x="245295" y="40862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图形 53" descr="男程序员 纯色填充">
              <a:extLst>
                <a:ext uri="{FF2B5EF4-FFF2-40B4-BE49-F238E27FC236}">
                  <a16:creationId xmlns:a16="http://schemas.microsoft.com/office/drawing/2014/main" id="{C4E63CE2-8EAD-4A99-BCEA-A92DDCD7DC38}"/>
                </a:ext>
              </a:extLst>
            </p:cNvPr>
            <p:cNvSpPr/>
            <p:nvPr/>
          </p:nvSpPr>
          <p:spPr>
            <a:xfrm>
              <a:off x="8982611" y="2532127"/>
              <a:ext cx="555307" cy="297180"/>
            </a:xfrm>
            <a:custGeom>
              <a:avLst/>
              <a:gdLst>
                <a:gd name="connsiteX0" fmla="*/ 482918 w 555307"/>
                <a:gd name="connsiteY0" fmla="*/ 23813 h 297180"/>
                <a:gd name="connsiteX1" fmla="*/ 459105 w 555307"/>
                <a:gd name="connsiteY1" fmla="*/ 0 h 297180"/>
                <a:gd name="connsiteX2" fmla="*/ 459105 w 555307"/>
                <a:gd name="connsiteY2" fmla="*/ 0 h 297180"/>
                <a:gd name="connsiteX3" fmla="*/ 96203 w 555307"/>
                <a:gd name="connsiteY3" fmla="*/ 0 h 297180"/>
                <a:gd name="connsiteX4" fmla="*/ 72390 w 555307"/>
                <a:gd name="connsiteY4" fmla="*/ 23813 h 297180"/>
                <a:gd name="connsiteX5" fmla="*/ 72390 w 555307"/>
                <a:gd name="connsiteY5" fmla="*/ 23813 h 297180"/>
                <a:gd name="connsiteX6" fmla="*/ 72390 w 555307"/>
                <a:gd name="connsiteY6" fmla="*/ 260985 h 297180"/>
                <a:gd name="connsiteX7" fmla="*/ 0 w 555307"/>
                <a:gd name="connsiteY7" fmla="*/ 260985 h 297180"/>
                <a:gd name="connsiteX8" fmla="*/ 0 w 555307"/>
                <a:gd name="connsiteY8" fmla="*/ 273368 h 297180"/>
                <a:gd name="connsiteX9" fmla="*/ 23813 w 555307"/>
                <a:gd name="connsiteY9" fmla="*/ 297180 h 297180"/>
                <a:gd name="connsiteX10" fmla="*/ 531495 w 555307"/>
                <a:gd name="connsiteY10" fmla="*/ 297180 h 297180"/>
                <a:gd name="connsiteX11" fmla="*/ 555308 w 555307"/>
                <a:gd name="connsiteY11" fmla="*/ 273368 h 297180"/>
                <a:gd name="connsiteX12" fmla="*/ 555308 w 555307"/>
                <a:gd name="connsiteY12" fmla="*/ 260985 h 297180"/>
                <a:gd name="connsiteX13" fmla="*/ 482918 w 555307"/>
                <a:gd name="connsiteY13" fmla="*/ 260985 h 297180"/>
                <a:gd name="connsiteX14" fmla="*/ 482918 w 555307"/>
                <a:gd name="connsiteY14" fmla="*/ 23813 h 297180"/>
                <a:gd name="connsiteX15" fmla="*/ 227648 w 555307"/>
                <a:gd name="connsiteY15" fmla="*/ 180975 h 297180"/>
                <a:gd name="connsiteX16" fmla="*/ 214313 w 555307"/>
                <a:gd name="connsiteY16" fmla="*/ 194310 h 297180"/>
                <a:gd name="connsiteX17" fmla="*/ 160973 w 555307"/>
                <a:gd name="connsiteY17" fmla="*/ 140970 h 297180"/>
                <a:gd name="connsiteX18" fmla="*/ 214313 w 555307"/>
                <a:gd name="connsiteY18" fmla="*/ 87630 h 297180"/>
                <a:gd name="connsiteX19" fmla="*/ 227648 w 555307"/>
                <a:gd name="connsiteY19" fmla="*/ 100965 h 297180"/>
                <a:gd name="connsiteX20" fmla="*/ 187642 w 555307"/>
                <a:gd name="connsiteY20" fmla="*/ 140970 h 297180"/>
                <a:gd name="connsiteX21" fmla="*/ 227648 w 555307"/>
                <a:gd name="connsiteY21" fmla="*/ 180975 h 297180"/>
                <a:gd name="connsiteX22" fmla="*/ 263843 w 555307"/>
                <a:gd name="connsiteY22" fmla="*/ 200978 h 297180"/>
                <a:gd name="connsiteX23" fmla="*/ 246698 w 555307"/>
                <a:gd name="connsiteY23" fmla="*/ 193358 h 297180"/>
                <a:gd name="connsiteX24" fmla="*/ 291465 w 555307"/>
                <a:gd name="connsiteY24" fmla="*/ 85725 h 297180"/>
                <a:gd name="connsiteX25" fmla="*/ 308610 w 555307"/>
                <a:gd name="connsiteY25" fmla="*/ 93345 h 297180"/>
                <a:gd name="connsiteX26" fmla="*/ 263843 w 555307"/>
                <a:gd name="connsiteY26" fmla="*/ 200978 h 297180"/>
                <a:gd name="connsiteX27" fmla="*/ 340043 w 555307"/>
                <a:gd name="connsiteY27" fmla="*/ 195263 h 297180"/>
                <a:gd name="connsiteX28" fmla="*/ 326708 w 555307"/>
                <a:gd name="connsiteY28" fmla="*/ 181928 h 297180"/>
                <a:gd name="connsiteX29" fmla="*/ 366713 w 555307"/>
                <a:gd name="connsiteY29" fmla="*/ 141922 h 297180"/>
                <a:gd name="connsiteX30" fmla="*/ 326708 w 555307"/>
                <a:gd name="connsiteY30" fmla="*/ 101918 h 297180"/>
                <a:gd name="connsiteX31" fmla="*/ 340043 w 555307"/>
                <a:gd name="connsiteY31" fmla="*/ 88582 h 297180"/>
                <a:gd name="connsiteX32" fmla="*/ 393383 w 555307"/>
                <a:gd name="connsiteY32" fmla="*/ 141922 h 297180"/>
                <a:gd name="connsiteX33" fmla="*/ 340043 w 555307"/>
                <a:gd name="connsiteY33" fmla="*/ 195263 h 29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55307" h="297180">
                  <a:moveTo>
                    <a:pt x="482918" y="23813"/>
                  </a:moveTo>
                  <a:cubicBezTo>
                    <a:pt x="482918" y="10478"/>
                    <a:pt x="472440" y="0"/>
                    <a:pt x="459105" y="0"/>
                  </a:cubicBezTo>
                  <a:lnTo>
                    <a:pt x="459105" y="0"/>
                  </a:lnTo>
                  <a:lnTo>
                    <a:pt x="96203" y="0"/>
                  </a:lnTo>
                  <a:cubicBezTo>
                    <a:pt x="82868" y="0"/>
                    <a:pt x="72390" y="10478"/>
                    <a:pt x="72390" y="23813"/>
                  </a:cubicBezTo>
                  <a:lnTo>
                    <a:pt x="72390" y="23813"/>
                  </a:lnTo>
                  <a:lnTo>
                    <a:pt x="72390" y="260985"/>
                  </a:lnTo>
                  <a:lnTo>
                    <a:pt x="0" y="260985"/>
                  </a:lnTo>
                  <a:lnTo>
                    <a:pt x="0" y="273368"/>
                  </a:lnTo>
                  <a:cubicBezTo>
                    <a:pt x="0" y="286703"/>
                    <a:pt x="10478" y="297180"/>
                    <a:pt x="23813" y="297180"/>
                  </a:cubicBezTo>
                  <a:lnTo>
                    <a:pt x="531495" y="297180"/>
                  </a:lnTo>
                  <a:cubicBezTo>
                    <a:pt x="544830" y="297180"/>
                    <a:pt x="555308" y="286703"/>
                    <a:pt x="555308" y="273368"/>
                  </a:cubicBezTo>
                  <a:lnTo>
                    <a:pt x="555308" y="260985"/>
                  </a:lnTo>
                  <a:lnTo>
                    <a:pt x="482918" y="260985"/>
                  </a:lnTo>
                  <a:lnTo>
                    <a:pt x="482918" y="23813"/>
                  </a:lnTo>
                  <a:close/>
                  <a:moveTo>
                    <a:pt x="227648" y="180975"/>
                  </a:moveTo>
                  <a:lnTo>
                    <a:pt x="214313" y="194310"/>
                  </a:lnTo>
                  <a:lnTo>
                    <a:pt x="160973" y="140970"/>
                  </a:lnTo>
                  <a:lnTo>
                    <a:pt x="214313" y="87630"/>
                  </a:lnTo>
                  <a:lnTo>
                    <a:pt x="227648" y="100965"/>
                  </a:lnTo>
                  <a:lnTo>
                    <a:pt x="187642" y="140970"/>
                  </a:lnTo>
                  <a:lnTo>
                    <a:pt x="227648" y="180975"/>
                  </a:lnTo>
                  <a:close/>
                  <a:moveTo>
                    <a:pt x="263843" y="200978"/>
                  </a:moveTo>
                  <a:lnTo>
                    <a:pt x="246698" y="193358"/>
                  </a:lnTo>
                  <a:lnTo>
                    <a:pt x="291465" y="85725"/>
                  </a:lnTo>
                  <a:lnTo>
                    <a:pt x="308610" y="93345"/>
                  </a:lnTo>
                  <a:lnTo>
                    <a:pt x="263843" y="200978"/>
                  </a:lnTo>
                  <a:close/>
                  <a:moveTo>
                    <a:pt x="340043" y="195263"/>
                  </a:moveTo>
                  <a:lnTo>
                    <a:pt x="326708" y="181928"/>
                  </a:lnTo>
                  <a:lnTo>
                    <a:pt x="366713" y="141922"/>
                  </a:lnTo>
                  <a:lnTo>
                    <a:pt x="326708" y="101918"/>
                  </a:lnTo>
                  <a:lnTo>
                    <a:pt x="340043" y="88582"/>
                  </a:lnTo>
                  <a:lnTo>
                    <a:pt x="393383" y="141922"/>
                  </a:lnTo>
                  <a:lnTo>
                    <a:pt x="340043" y="195263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8E34383F-79D9-444B-A847-F3BDF5C7213E}"/>
              </a:ext>
            </a:extLst>
          </p:cNvPr>
          <p:cNvSpPr/>
          <p:nvPr/>
        </p:nvSpPr>
        <p:spPr>
          <a:xfrm>
            <a:off x="2078479" y="2841260"/>
            <a:ext cx="2245799" cy="437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年轻活力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E5965E52-0C01-465C-942F-08A5E255903B}"/>
              </a:ext>
            </a:extLst>
          </p:cNvPr>
          <p:cNvSpPr/>
          <p:nvPr/>
        </p:nvSpPr>
        <p:spPr>
          <a:xfrm>
            <a:off x="5199603" y="2841260"/>
            <a:ext cx="2245799" cy="437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创新个性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7171349-A61E-4A96-97CF-8F2088117283}"/>
              </a:ext>
            </a:extLst>
          </p:cNvPr>
          <p:cNvSpPr/>
          <p:nvPr/>
        </p:nvSpPr>
        <p:spPr>
          <a:xfrm>
            <a:off x="8320727" y="2841260"/>
            <a:ext cx="2245799" cy="437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积极认真</a:t>
            </a:r>
          </a:p>
        </p:txBody>
      </p:sp>
    </p:spTree>
    <p:extLst>
      <p:ext uri="{BB962C8B-B14F-4D97-AF65-F5344CB8AC3E}">
        <p14:creationId xmlns:p14="http://schemas.microsoft.com/office/powerpoint/2010/main" val="94794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FFAEC11-BC0B-4ECC-AD4D-CD9835B50F3B}"/>
              </a:ext>
            </a:extLst>
          </p:cNvPr>
          <p:cNvSpPr/>
          <p:nvPr/>
        </p:nvSpPr>
        <p:spPr>
          <a:xfrm>
            <a:off x="0" y="5178654"/>
            <a:ext cx="12184045" cy="1679346"/>
          </a:xfrm>
          <a:prstGeom prst="rect">
            <a:avLst/>
          </a:prstGeom>
          <a:gradFill>
            <a:gsLst>
              <a:gs pos="38000">
                <a:schemeClr val="accent1"/>
              </a:gs>
              <a:gs pos="99000">
                <a:schemeClr val="accent2"/>
              </a:gs>
              <a:gs pos="0">
                <a:schemeClr val="accent2">
                  <a:lumMod val="60000"/>
                  <a:lumOff val="40000"/>
                </a:schemeClr>
              </a:gs>
              <a:gs pos="85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99C469CA-FAC4-460B-B3BE-D10E402F08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新教师的劣势</a:t>
            </a:r>
          </a:p>
        </p:txBody>
      </p:sp>
      <p:sp>
        <p:nvSpPr>
          <p:cNvPr id="44" name="等腰三角形 43">
            <a:extLst>
              <a:ext uri="{FF2B5EF4-FFF2-40B4-BE49-F238E27FC236}">
                <a16:creationId xmlns:a16="http://schemas.microsoft.com/office/drawing/2014/main" id="{E89B0B7F-1183-4508-825E-058F5266EF06}"/>
              </a:ext>
            </a:extLst>
          </p:cNvPr>
          <p:cNvSpPr/>
          <p:nvPr/>
        </p:nvSpPr>
        <p:spPr>
          <a:xfrm>
            <a:off x="9524851" y="3149042"/>
            <a:ext cx="1842548" cy="3708958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等腰三角形 44">
            <a:extLst>
              <a:ext uri="{FF2B5EF4-FFF2-40B4-BE49-F238E27FC236}">
                <a16:creationId xmlns:a16="http://schemas.microsoft.com/office/drawing/2014/main" id="{C3AB9454-5831-4403-81DF-05966C7FF5E2}"/>
              </a:ext>
            </a:extLst>
          </p:cNvPr>
          <p:cNvSpPr/>
          <p:nvPr/>
        </p:nvSpPr>
        <p:spPr>
          <a:xfrm>
            <a:off x="10370640" y="3149042"/>
            <a:ext cx="1821359" cy="3708958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等腰三角形 45">
            <a:extLst>
              <a:ext uri="{FF2B5EF4-FFF2-40B4-BE49-F238E27FC236}">
                <a16:creationId xmlns:a16="http://schemas.microsoft.com/office/drawing/2014/main" id="{0F579654-D3AA-4DFC-BE96-ED4F4647F075}"/>
              </a:ext>
            </a:extLst>
          </p:cNvPr>
          <p:cNvSpPr/>
          <p:nvPr/>
        </p:nvSpPr>
        <p:spPr>
          <a:xfrm>
            <a:off x="10950460" y="2133037"/>
            <a:ext cx="1610090" cy="4724963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等腰三角形 46">
            <a:extLst>
              <a:ext uri="{FF2B5EF4-FFF2-40B4-BE49-F238E27FC236}">
                <a16:creationId xmlns:a16="http://schemas.microsoft.com/office/drawing/2014/main" id="{69BB8AA8-98FB-4814-A98C-438BA74263C3}"/>
              </a:ext>
            </a:extLst>
          </p:cNvPr>
          <p:cNvSpPr/>
          <p:nvPr/>
        </p:nvSpPr>
        <p:spPr>
          <a:xfrm>
            <a:off x="7955" y="2963421"/>
            <a:ext cx="1322114" cy="3894579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等腰三角形 47">
            <a:extLst>
              <a:ext uri="{FF2B5EF4-FFF2-40B4-BE49-F238E27FC236}">
                <a16:creationId xmlns:a16="http://schemas.microsoft.com/office/drawing/2014/main" id="{441EDC14-3EAD-40EA-BDF1-208BCCF62338}"/>
              </a:ext>
            </a:extLst>
          </p:cNvPr>
          <p:cNvSpPr/>
          <p:nvPr/>
        </p:nvSpPr>
        <p:spPr>
          <a:xfrm>
            <a:off x="329547" y="3705101"/>
            <a:ext cx="1543704" cy="3152899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等腰三角形 74">
            <a:extLst>
              <a:ext uri="{FF2B5EF4-FFF2-40B4-BE49-F238E27FC236}">
                <a16:creationId xmlns:a16="http://schemas.microsoft.com/office/drawing/2014/main" id="{82B55311-6139-4871-BD54-5993617FB46C}"/>
              </a:ext>
            </a:extLst>
          </p:cNvPr>
          <p:cNvSpPr/>
          <p:nvPr/>
        </p:nvSpPr>
        <p:spPr>
          <a:xfrm>
            <a:off x="2961826" y="4943501"/>
            <a:ext cx="983237" cy="1914499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等腰三角形 75">
            <a:extLst>
              <a:ext uri="{FF2B5EF4-FFF2-40B4-BE49-F238E27FC236}">
                <a16:creationId xmlns:a16="http://schemas.microsoft.com/office/drawing/2014/main" id="{D41159B7-A2DF-4796-9650-254387907772}"/>
              </a:ext>
            </a:extLst>
          </p:cNvPr>
          <p:cNvSpPr/>
          <p:nvPr/>
        </p:nvSpPr>
        <p:spPr>
          <a:xfrm>
            <a:off x="3357907" y="4943501"/>
            <a:ext cx="983237" cy="1914499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等腰三角形 76">
            <a:extLst>
              <a:ext uri="{FF2B5EF4-FFF2-40B4-BE49-F238E27FC236}">
                <a16:creationId xmlns:a16="http://schemas.microsoft.com/office/drawing/2014/main" id="{8C0F5415-0744-4B59-8C35-3C7F1756981F}"/>
              </a:ext>
            </a:extLst>
          </p:cNvPr>
          <p:cNvSpPr/>
          <p:nvPr/>
        </p:nvSpPr>
        <p:spPr>
          <a:xfrm>
            <a:off x="4939241" y="4577286"/>
            <a:ext cx="1201789" cy="228071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B0F055A-D916-40A5-8063-DB447BA98327}"/>
              </a:ext>
            </a:extLst>
          </p:cNvPr>
          <p:cNvGrpSpPr/>
          <p:nvPr/>
        </p:nvGrpSpPr>
        <p:grpSpPr>
          <a:xfrm>
            <a:off x="4960698" y="1916832"/>
            <a:ext cx="2340027" cy="3672408"/>
            <a:chOff x="4960698" y="1916832"/>
            <a:chExt cx="2340027" cy="3672408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31775551-8A85-4E8E-B0F6-06D64A3F904B}"/>
                </a:ext>
              </a:extLst>
            </p:cNvPr>
            <p:cNvSpPr/>
            <p:nvPr/>
          </p:nvSpPr>
          <p:spPr>
            <a:xfrm>
              <a:off x="4960698" y="1916832"/>
              <a:ext cx="2340027" cy="36724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3E0E8DA2-28DC-454C-B8FB-0AF4675A59AB}"/>
                </a:ext>
              </a:extLst>
            </p:cNvPr>
            <p:cNvSpPr txBox="1">
              <a:spLocks/>
            </p:cNvSpPr>
            <p:nvPr/>
          </p:nvSpPr>
          <p:spPr>
            <a:xfrm>
              <a:off x="5157702" y="3282396"/>
              <a:ext cx="2061863" cy="198169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200">
                <a:lnSpc>
                  <a:spcPct val="130000"/>
                </a:lnSpc>
                <a:spcBef>
                  <a:spcPts val="0"/>
                </a:spcBef>
                <a:buNone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入职之初，对任教学校的学生状况、人际关系、校园文化等方面免不了有些高于现实的理想化预期，一下子难以适应。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6793165D-A1A3-41B9-B9F7-2CD6EDBDC2AE}"/>
              </a:ext>
            </a:extLst>
          </p:cNvPr>
          <p:cNvGrpSpPr/>
          <p:nvPr/>
        </p:nvGrpSpPr>
        <p:grpSpPr>
          <a:xfrm>
            <a:off x="1847528" y="1916832"/>
            <a:ext cx="2340027" cy="3672408"/>
            <a:chOff x="1847528" y="1916832"/>
            <a:chExt cx="2340027" cy="3672408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CC685C10-8A02-4745-B8D6-6DBFA50142F4}"/>
                </a:ext>
              </a:extLst>
            </p:cNvPr>
            <p:cNvSpPr/>
            <p:nvPr/>
          </p:nvSpPr>
          <p:spPr>
            <a:xfrm>
              <a:off x="1847528" y="1916832"/>
              <a:ext cx="2340027" cy="36724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28AD4679-50F8-4402-ADBC-F0C112939E5E}"/>
                </a:ext>
              </a:extLst>
            </p:cNvPr>
            <p:cNvSpPr txBox="1">
              <a:spLocks/>
            </p:cNvSpPr>
            <p:nvPr/>
          </p:nvSpPr>
          <p:spPr>
            <a:xfrm>
              <a:off x="2009690" y="3282396"/>
              <a:ext cx="2061863" cy="198169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200">
                <a:lnSpc>
                  <a:spcPct val="130000"/>
                </a:lnSpc>
                <a:spcBef>
                  <a:spcPts val="0"/>
                </a:spcBef>
                <a:buNone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学生角色与教师角色的转变需要一定的时间，同时这个问题需要自我调节转变，对于新教师是不可避免的。</a:t>
              </a:r>
            </a:p>
          </p:txBody>
        </p:sp>
      </p:grpSp>
      <p:sp>
        <p:nvSpPr>
          <p:cNvPr id="22" name="图形 67" descr="办公室女工作人员 纯色填充">
            <a:extLst>
              <a:ext uri="{FF2B5EF4-FFF2-40B4-BE49-F238E27FC236}">
                <a16:creationId xmlns:a16="http://schemas.microsoft.com/office/drawing/2014/main" id="{AB69DC17-C44A-4CAF-AADB-559F314B0620}"/>
              </a:ext>
            </a:extLst>
          </p:cNvPr>
          <p:cNvSpPr/>
          <p:nvPr/>
        </p:nvSpPr>
        <p:spPr>
          <a:xfrm>
            <a:off x="2745346" y="1991287"/>
            <a:ext cx="590550" cy="753143"/>
          </a:xfrm>
          <a:custGeom>
            <a:avLst/>
            <a:gdLst>
              <a:gd name="connsiteX0" fmla="*/ 590445 w 590550"/>
              <a:gd name="connsiteY0" fmla="*/ 533592 h 753143"/>
              <a:gd name="connsiteX1" fmla="*/ 555203 w 590550"/>
              <a:gd name="connsiteY1" fmla="*/ 462326 h 753143"/>
              <a:gd name="connsiteX2" fmla="*/ 427263 w 590550"/>
              <a:gd name="connsiteY2" fmla="*/ 393965 h 753143"/>
              <a:gd name="connsiteX3" fmla="*/ 485785 w 590550"/>
              <a:gd name="connsiteY3" fmla="*/ 379392 h 753143"/>
              <a:gd name="connsiteX4" fmla="*/ 450894 w 590550"/>
              <a:gd name="connsiteY4" fmla="*/ 313765 h 753143"/>
              <a:gd name="connsiteX5" fmla="*/ 475107 w 590550"/>
              <a:gd name="connsiteY5" fmla="*/ 139457 h 753143"/>
              <a:gd name="connsiteX6" fmla="*/ 436817 w 590550"/>
              <a:gd name="connsiteY6" fmla="*/ 57714 h 753143"/>
              <a:gd name="connsiteX7" fmla="*/ 389039 w 590550"/>
              <a:gd name="connsiteY7" fmla="*/ 57076 h 753143"/>
              <a:gd name="connsiteX8" fmla="*/ 314220 w 590550"/>
              <a:gd name="connsiteY8" fmla="*/ 6498 h 753143"/>
              <a:gd name="connsiteX9" fmla="*/ 173726 w 590550"/>
              <a:gd name="connsiteY9" fmla="*/ 24452 h 753143"/>
              <a:gd name="connsiteX10" fmla="*/ 120053 w 590550"/>
              <a:gd name="connsiteY10" fmla="*/ 159860 h 753143"/>
              <a:gd name="connsiteX11" fmla="*/ 125216 w 590550"/>
              <a:gd name="connsiteY11" fmla="*/ 343959 h 753143"/>
              <a:gd name="connsiteX12" fmla="*/ 104775 w 590550"/>
              <a:gd name="connsiteY12" fmla="*/ 395051 h 753143"/>
              <a:gd name="connsiteX13" fmla="*/ 157467 w 590550"/>
              <a:gd name="connsiteY13" fmla="*/ 396185 h 753143"/>
              <a:gd name="connsiteX14" fmla="*/ 35290 w 590550"/>
              <a:gd name="connsiteY14" fmla="*/ 462326 h 753143"/>
              <a:gd name="connsiteX15" fmla="*/ 0 w 590550"/>
              <a:gd name="connsiteY15" fmla="*/ 533973 h 753143"/>
              <a:gd name="connsiteX16" fmla="*/ 76 w 590550"/>
              <a:gd name="connsiteY16" fmla="*/ 701328 h 753143"/>
              <a:gd name="connsiteX17" fmla="*/ 8553 w 590550"/>
              <a:gd name="connsiteY17" fmla="*/ 706985 h 753143"/>
              <a:gd name="connsiteX18" fmla="*/ 246898 w 590550"/>
              <a:gd name="connsiteY18" fmla="*/ 752124 h 753143"/>
              <a:gd name="connsiteX19" fmla="*/ 271358 w 590550"/>
              <a:gd name="connsiteY19" fmla="*/ 753048 h 753143"/>
              <a:gd name="connsiteX20" fmla="*/ 208902 w 590550"/>
              <a:gd name="connsiteY20" fmla="*/ 464441 h 753143"/>
              <a:gd name="connsiteX21" fmla="*/ 295256 w 590550"/>
              <a:gd name="connsiteY21" fmla="*/ 476823 h 753143"/>
              <a:gd name="connsiteX22" fmla="*/ 381572 w 590550"/>
              <a:gd name="connsiteY22" fmla="*/ 464441 h 753143"/>
              <a:gd name="connsiteX23" fmla="*/ 319049 w 590550"/>
              <a:gd name="connsiteY23" fmla="*/ 753144 h 753143"/>
              <a:gd name="connsiteX24" fmla="*/ 343405 w 590550"/>
              <a:gd name="connsiteY24" fmla="*/ 752391 h 753143"/>
              <a:gd name="connsiteX25" fmla="*/ 582930 w 590550"/>
              <a:gd name="connsiteY25" fmla="*/ 706395 h 753143"/>
              <a:gd name="connsiteX26" fmla="*/ 590550 w 590550"/>
              <a:gd name="connsiteY26" fmla="*/ 700680 h 753143"/>
              <a:gd name="connsiteX27" fmla="*/ 180956 w 590550"/>
              <a:gd name="connsiteY27" fmla="*/ 229173 h 753143"/>
              <a:gd name="connsiteX28" fmla="*/ 180956 w 590550"/>
              <a:gd name="connsiteY28" fmla="*/ 180986 h 753143"/>
              <a:gd name="connsiteX29" fmla="*/ 194805 w 590550"/>
              <a:gd name="connsiteY29" fmla="*/ 179319 h 753143"/>
              <a:gd name="connsiteX30" fmla="*/ 287407 w 590550"/>
              <a:gd name="connsiteY30" fmla="*/ 153269 h 753143"/>
              <a:gd name="connsiteX31" fmla="*/ 366998 w 590550"/>
              <a:gd name="connsiteY31" fmla="*/ 103558 h 753143"/>
              <a:gd name="connsiteX32" fmla="*/ 380024 w 590550"/>
              <a:gd name="connsiteY32" fmla="*/ 103679 h 753143"/>
              <a:gd name="connsiteX33" fmla="*/ 382553 w 590550"/>
              <a:gd name="connsiteY33" fmla="*/ 108720 h 753143"/>
              <a:gd name="connsiteX34" fmla="*/ 398021 w 590550"/>
              <a:gd name="connsiteY34" fmla="*/ 170480 h 753143"/>
              <a:gd name="connsiteX35" fmla="*/ 409565 w 590550"/>
              <a:gd name="connsiteY35" fmla="*/ 189330 h 753143"/>
              <a:gd name="connsiteX36" fmla="*/ 409565 w 590550"/>
              <a:gd name="connsiteY36" fmla="*/ 229173 h 753143"/>
              <a:gd name="connsiteX37" fmla="*/ 295265 w 590550"/>
              <a:gd name="connsiteY37" fmla="*/ 343473 h 753143"/>
              <a:gd name="connsiteX38" fmla="*/ 295265 w 590550"/>
              <a:gd name="connsiteY38" fmla="*/ 343473 h 753143"/>
              <a:gd name="connsiteX39" fmla="*/ 180956 w 590550"/>
              <a:gd name="connsiteY39" fmla="*/ 229173 h 753143"/>
              <a:gd name="connsiteX40" fmla="*/ 295256 w 590550"/>
              <a:gd name="connsiteY40" fmla="*/ 438723 h 753143"/>
              <a:gd name="connsiteX41" fmla="*/ 200235 w 590550"/>
              <a:gd name="connsiteY41" fmla="*/ 419930 h 753143"/>
              <a:gd name="connsiteX42" fmla="*/ 208493 w 590550"/>
              <a:gd name="connsiteY42" fmla="*/ 416540 h 753143"/>
              <a:gd name="connsiteX43" fmla="*/ 238020 w 590550"/>
              <a:gd name="connsiteY43" fmla="*/ 372496 h 753143"/>
              <a:gd name="connsiteX44" fmla="*/ 238020 w 590550"/>
              <a:gd name="connsiteY44" fmla="*/ 370353 h 753143"/>
              <a:gd name="connsiteX45" fmla="*/ 352377 w 590550"/>
              <a:gd name="connsiteY45" fmla="*/ 370353 h 753143"/>
              <a:gd name="connsiteX46" fmla="*/ 352377 w 590550"/>
              <a:gd name="connsiteY46" fmla="*/ 372467 h 753143"/>
              <a:gd name="connsiteX47" fmla="*/ 381905 w 590550"/>
              <a:gd name="connsiteY47" fmla="*/ 416530 h 753143"/>
              <a:gd name="connsiteX48" fmla="*/ 390201 w 590550"/>
              <a:gd name="connsiteY48" fmla="*/ 419940 h 753143"/>
              <a:gd name="connsiteX49" fmla="*/ 295256 w 590550"/>
              <a:gd name="connsiteY49" fmla="*/ 438723 h 75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90550" h="753143">
                <a:moveTo>
                  <a:pt x="590445" y="533592"/>
                </a:moveTo>
                <a:cubicBezTo>
                  <a:pt x="589400" y="505897"/>
                  <a:pt x="576577" y="479968"/>
                  <a:pt x="555203" y="462326"/>
                </a:cubicBezTo>
                <a:cubicBezTo>
                  <a:pt x="525342" y="436980"/>
                  <a:pt x="484413" y="415168"/>
                  <a:pt x="427263" y="393965"/>
                </a:cubicBezTo>
                <a:cubicBezTo>
                  <a:pt x="447341" y="391782"/>
                  <a:pt x="467028" y="386880"/>
                  <a:pt x="485785" y="379392"/>
                </a:cubicBezTo>
                <a:cubicBezTo>
                  <a:pt x="485785" y="379392"/>
                  <a:pt x="464249" y="366505"/>
                  <a:pt x="450894" y="313765"/>
                </a:cubicBezTo>
                <a:cubicBezTo>
                  <a:pt x="442427" y="280627"/>
                  <a:pt x="474831" y="197779"/>
                  <a:pt x="475107" y="139457"/>
                </a:cubicBezTo>
                <a:cubicBezTo>
                  <a:pt x="475107" y="92785"/>
                  <a:pt x="461848" y="71896"/>
                  <a:pt x="436817" y="57714"/>
                </a:cubicBezTo>
                <a:cubicBezTo>
                  <a:pt x="422358" y="49522"/>
                  <a:pt x="389039" y="57076"/>
                  <a:pt x="389039" y="57076"/>
                </a:cubicBezTo>
                <a:cubicBezTo>
                  <a:pt x="389039" y="57076"/>
                  <a:pt x="371818" y="24452"/>
                  <a:pt x="314220" y="6498"/>
                </a:cubicBezTo>
                <a:cubicBezTo>
                  <a:pt x="266862" y="-6398"/>
                  <a:pt x="216319" y="61"/>
                  <a:pt x="173726" y="24452"/>
                </a:cubicBezTo>
                <a:cubicBezTo>
                  <a:pt x="138103" y="47465"/>
                  <a:pt x="120882" y="72773"/>
                  <a:pt x="120053" y="159860"/>
                </a:cubicBezTo>
                <a:cubicBezTo>
                  <a:pt x="119320" y="239660"/>
                  <a:pt x="130273" y="310545"/>
                  <a:pt x="125216" y="343959"/>
                </a:cubicBezTo>
                <a:cubicBezTo>
                  <a:pt x="122880" y="362457"/>
                  <a:pt x="115842" y="380046"/>
                  <a:pt x="104775" y="395051"/>
                </a:cubicBezTo>
                <a:cubicBezTo>
                  <a:pt x="122299" y="396518"/>
                  <a:pt x="139897" y="396896"/>
                  <a:pt x="157467" y="396185"/>
                </a:cubicBezTo>
                <a:cubicBezTo>
                  <a:pt x="103375" y="416701"/>
                  <a:pt x="64122" y="437866"/>
                  <a:pt x="35290" y="462326"/>
                </a:cubicBezTo>
                <a:cubicBezTo>
                  <a:pt x="13807" y="480051"/>
                  <a:pt x="958" y="506138"/>
                  <a:pt x="0" y="533973"/>
                </a:cubicBezTo>
                <a:lnTo>
                  <a:pt x="76" y="701328"/>
                </a:lnTo>
                <a:lnTo>
                  <a:pt x="8553" y="706985"/>
                </a:lnTo>
                <a:cubicBezTo>
                  <a:pt x="60941" y="741914"/>
                  <a:pt x="192691" y="750191"/>
                  <a:pt x="246898" y="752124"/>
                </a:cubicBezTo>
                <a:lnTo>
                  <a:pt x="271358" y="753048"/>
                </a:lnTo>
                <a:lnTo>
                  <a:pt x="208902" y="464441"/>
                </a:lnTo>
                <a:cubicBezTo>
                  <a:pt x="236889" y="472938"/>
                  <a:pt x="266009" y="477114"/>
                  <a:pt x="295256" y="476823"/>
                </a:cubicBezTo>
                <a:cubicBezTo>
                  <a:pt x="324490" y="477113"/>
                  <a:pt x="353598" y="472937"/>
                  <a:pt x="381572" y="464441"/>
                </a:cubicBezTo>
                <a:lnTo>
                  <a:pt x="319049" y="753144"/>
                </a:lnTo>
                <a:lnTo>
                  <a:pt x="343405" y="752391"/>
                </a:lnTo>
                <a:cubicBezTo>
                  <a:pt x="399278" y="750677"/>
                  <a:pt x="534438" y="742771"/>
                  <a:pt x="582930" y="706395"/>
                </a:cubicBezTo>
                <a:lnTo>
                  <a:pt x="590550" y="700680"/>
                </a:lnTo>
                <a:close/>
                <a:moveTo>
                  <a:pt x="180956" y="229173"/>
                </a:moveTo>
                <a:lnTo>
                  <a:pt x="180956" y="180986"/>
                </a:lnTo>
                <a:cubicBezTo>
                  <a:pt x="185601" y="180706"/>
                  <a:pt x="190226" y="180150"/>
                  <a:pt x="194805" y="179319"/>
                </a:cubicBezTo>
                <a:cubicBezTo>
                  <a:pt x="226760" y="175110"/>
                  <a:pt x="257945" y="166337"/>
                  <a:pt x="287407" y="153269"/>
                </a:cubicBezTo>
                <a:cubicBezTo>
                  <a:pt x="320526" y="136619"/>
                  <a:pt x="339519" y="128446"/>
                  <a:pt x="366998" y="103558"/>
                </a:cubicBezTo>
                <a:cubicBezTo>
                  <a:pt x="370628" y="99994"/>
                  <a:pt x="376460" y="100049"/>
                  <a:pt x="380024" y="103679"/>
                </a:cubicBezTo>
                <a:cubicBezTo>
                  <a:pt x="381373" y="105053"/>
                  <a:pt x="382257" y="106816"/>
                  <a:pt x="382553" y="108720"/>
                </a:cubicBezTo>
                <a:cubicBezTo>
                  <a:pt x="384743" y="123855"/>
                  <a:pt x="390439" y="157183"/>
                  <a:pt x="398021" y="170480"/>
                </a:cubicBezTo>
                <a:cubicBezTo>
                  <a:pt x="401440" y="177017"/>
                  <a:pt x="405296" y="183315"/>
                  <a:pt x="409565" y="189330"/>
                </a:cubicBezTo>
                <a:lnTo>
                  <a:pt x="409565" y="229173"/>
                </a:lnTo>
                <a:cubicBezTo>
                  <a:pt x="409497" y="292271"/>
                  <a:pt x="358363" y="343405"/>
                  <a:pt x="295265" y="343473"/>
                </a:cubicBezTo>
                <a:lnTo>
                  <a:pt x="295265" y="343473"/>
                </a:lnTo>
                <a:cubicBezTo>
                  <a:pt x="232164" y="343410"/>
                  <a:pt x="181025" y="292275"/>
                  <a:pt x="180956" y="229173"/>
                </a:cubicBezTo>
                <a:close/>
                <a:moveTo>
                  <a:pt x="295256" y="438723"/>
                </a:moveTo>
                <a:cubicBezTo>
                  <a:pt x="262573" y="439669"/>
                  <a:pt x="230096" y="433246"/>
                  <a:pt x="200235" y="419930"/>
                </a:cubicBezTo>
                <a:lnTo>
                  <a:pt x="208493" y="416540"/>
                </a:lnTo>
                <a:cubicBezTo>
                  <a:pt x="226384" y="409238"/>
                  <a:pt x="238061" y="391819"/>
                  <a:pt x="238020" y="372496"/>
                </a:cubicBezTo>
                <a:lnTo>
                  <a:pt x="238020" y="370353"/>
                </a:lnTo>
                <a:cubicBezTo>
                  <a:pt x="274671" y="385320"/>
                  <a:pt x="315727" y="385320"/>
                  <a:pt x="352377" y="370353"/>
                </a:cubicBezTo>
                <a:lnTo>
                  <a:pt x="352377" y="372467"/>
                </a:lnTo>
                <a:cubicBezTo>
                  <a:pt x="352329" y="391797"/>
                  <a:pt x="364008" y="409225"/>
                  <a:pt x="381905" y="416530"/>
                </a:cubicBezTo>
                <a:lnTo>
                  <a:pt x="390201" y="419940"/>
                </a:lnTo>
                <a:cubicBezTo>
                  <a:pt x="360361" y="433242"/>
                  <a:pt x="327912" y="439661"/>
                  <a:pt x="295256" y="438723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15CB681-62D7-4AEB-A4DB-120160F258D3}"/>
              </a:ext>
            </a:extLst>
          </p:cNvPr>
          <p:cNvGrpSpPr/>
          <p:nvPr/>
        </p:nvGrpSpPr>
        <p:grpSpPr>
          <a:xfrm>
            <a:off x="8073868" y="1916832"/>
            <a:ext cx="2340027" cy="3672408"/>
            <a:chOff x="8073868" y="1916832"/>
            <a:chExt cx="2340027" cy="3672408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ACE29E36-47AA-4F9C-983F-29C23D5725F7}"/>
                </a:ext>
              </a:extLst>
            </p:cNvPr>
            <p:cNvSpPr/>
            <p:nvPr/>
          </p:nvSpPr>
          <p:spPr>
            <a:xfrm>
              <a:off x="8073868" y="1916832"/>
              <a:ext cx="2340027" cy="36724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47BF618-3164-4CE7-94F9-A9782A26BBFE}"/>
                </a:ext>
              </a:extLst>
            </p:cNvPr>
            <p:cNvSpPr txBox="1">
              <a:spLocks/>
            </p:cNvSpPr>
            <p:nvPr/>
          </p:nvSpPr>
          <p:spPr>
            <a:xfrm>
              <a:off x="8270872" y="3282396"/>
              <a:ext cx="2061863" cy="198169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200">
                <a:lnSpc>
                  <a:spcPct val="130000"/>
                </a:lnSpc>
                <a:spcBef>
                  <a:spcPts val="0"/>
                </a:spcBef>
                <a:buNone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缺乏对学生的了解，教学经验缺乏，对教材的不熟悉，课堂掌控力不到位，学生时代的思维和教师思维的转化。</a:t>
              </a:r>
            </a:p>
          </p:txBody>
        </p:sp>
      </p:grpSp>
      <p:sp>
        <p:nvSpPr>
          <p:cNvPr id="52" name="图形 26" descr="书籍 纯色填充">
            <a:extLst>
              <a:ext uri="{FF2B5EF4-FFF2-40B4-BE49-F238E27FC236}">
                <a16:creationId xmlns:a16="http://schemas.microsoft.com/office/drawing/2014/main" id="{F615AF76-B1DD-43C7-B4C6-3EA361AE0F39}"/>
              </a:ext>
            </a:extLst>
          </p:cNvPr>
          <p:cNvSpPr/>
          <p:nvPr/>
        </p:nvSpPr>
        <p:spPr>
          <a:xfrm>
            <a:off x="8870769" y="2031994"/>
            <a:ext cx="811529" cy="757237"/>
          </a:xfrm>
          <a:custGeom>
            <a:avLst/>
            <a:gdLst>
              <a:gd name="connsiteX0" fmla="*/ 811530 w 811529"/>
              <a:gd name="connsiteY0" fmla="*/ 266700 h 757237"/>
              <a:gd name="connsiteX1" fmla="*/ 762000 w 811529"/>
              <a:gd name="connsiteY1" fmla="*/ 248603 h 757237"/>
              <a:gd name="connsiteX2" fmla="*/ 762000 w 811529"/>
              <a:gd name="connsiteY2" fmla="*/ 144780 h 757237"/>
              <a:gd name="connsiteX3" fmla="*/ 811530 w 811529"/>
              <a:gd name="connsiteY3" fmla="*/ 123825 h 757237"/>
              <a:gd name="connsiteX4" fmla="*/ 476250 w 811529"/>
              <a:gd name="connsiteY4" fmla="*/ 0 h 757237"/>
              <a:gd name="connsiteX5" fmla="*/ 68580 w 811529"/>
              <a:gd name="connsiteY5" fmla="*/ 142875 h 757237"/>
              <a:gd name="connsiteX6" fmla="*/ 28575 w 811529"/>
              <a:gd name="connsiteY6" fmla="*/ 257175 h 757237"/>
              <a:gd name="connsiteX7" fmla="*/ 33337 w 811529"/>
              <a:gd name="connsiteY7" fmla="*/ 299085 h 757237"/>
              <a:gd name="connsiteX8" fmla="*/ 0 w 811529"/>
              <a:gd name="connsiteY8" fmla="*/ 409575 h 757237"/>
              <a:gd name="connsiteX9" fmla="*/ 28575 w 811529"/>
              <a:gd name="connsiteY9" fmla="*/ 492443 h 757237"/>
              <a:gd name="connsiteX10" fmla="*/ 26670 w 811529"/>
              <a:gd name="connsiteY10" fmla="*/ 552450 h 757237"/>
              <a:gd name="connsiteX11" fmla="*/ 76200 w 811529"/>
              <a:gd name="connsiteY11" fmla="*/ 647700 h 757237"/>
              <a:gd name="connsiteX12" fmla="*/ 340995 w 811529"/>
              <a:gd name="connsiteY12" fmla="*/ 757238 h 757237"/>
              <a:gd name="connsiteX13" fmla="*/ 809625 w 811529"/>
              <a:gd name="connsiteY13" fmla="*/ 562928 h 757237"/>
              <a:gd name="connsiteX14" fmla="*/ 760095 w 811529"/>
              <a:gd name="connsiteY14" fmla="*/ 544830 h 757237"/>
              <a:gd name="connsiteX15" fmla="*/ 760095 w 811529"/>
              <a:gd name="connsiteY15" fmla="*/ 440055 h 757237"/>
              <a:gd name="connsiteX16" fmla="*/ 809625 w 811529"/>
              <a:gd name="connsiteY16" fmla="*/ 419100 h 757237"/>
              <a:gd name="connsiteX17" fmla="*/ 733425 w 811529"/>
              <a:gd name="connsiteY17" fmla="*/ 390525 h 757237"/>
              <a:gd name="connsiteX18" fmla="*/ 733425 w 811529"/>
              <a:gd name="connsiteY18" fmla="*/ 299085 h 757237"/>
              <a:gd name="connsiteX19" fmla="*/ 811530 w 811529"/>
              <a:gd name="connsiteY19" fmla="*/ 266700 h 757237"/>
              <a:gd name="connsiteX20" fmla="*/ 80010 w 811529"/>
              <a:gd name="connsiteY20" fmla="*/ 209550 h 757237"/>
              <a:gd name="connsiteX21" fmla="*/ 344805 w 811529"/>
              <a:gd name="connsiteY21" fmla="*/ 313373 h 757237"/>
              <a:gd name="connsiteX22" fmla="*/ 724853 w 811529"/>
              <a:gd name="connsiteY22" fmla="*/ 160020 h 757237"/>
              <a:gd name="connsiteX23" fmla="*/ 724853 w 811529"/>
              <a:gd name="connsiteY23" fmla="*/ 241935 h 757237"/>
              <a:gd name="connsiteX24" fmla="*/ 344805 w 811529"/>
              <a:gd name="connsiteY24" fmla="*/ 400050 h 757237"/>
              <a:gd name="connsiteX25" fmla="*/ 80010 w 811529"/>
              <a:gd name="connsiteY25" fmla="*/ 295275 h 757237"/>
              <a:gd name="connsiteX26" fmla="*/ 80010 w 811529"/>
              <a:gd name="connsiteY26" fmla="*/ 209550 h 757237"/>
              <a:gd name="connsiteX27" fmla="*/ 722948 w 811529"/>
              <a:gd name="connsiteY27" fmla="*/ 538163 h 757237"/>
              <a:gd name="connsiteX28" fmla="*/ 342900 w 811529"/>
              <a:gd name="connsiteY28" fmla="*/ 695325 h 757237"/>
              <a:gd name="connsiteX29" fmla="*/ 77153 w 811529"/>
              <a:gd name="connsiteY29" fmla="*/ 590550 h 757237"/>
              <a:gd name="connsiteX30" fmla="*/ 77153 w 811529"/>
              <a:gd name="connsiteY30" fmla="*/ 516255 h 757237"/>
              <a:gd name="connsiteX31" fmla="*/ 314325 w 811529"/>
              <a:gd name="connsiteY31" fmla="*/ 613410 h 757237"/>
              <a:gd name="connsiteX32" fmla="*/ 723900 w 811529"/>
              <a:gd name="connsiteY32" fmla="*/ 451485 h 757237"/>
              <a:gd name="connsiteX33" fmla="*/ 722948 w 811529"/>
              <a:gd name="connsiteY33" fmla="*/ 538163 h 757237"/>
              <a:gd name="connsiteX34" fmla="*/ 696278 w 811529"/>
              <a:gd name="connsiteY34" fmla="*/ 395288 h 757237"/>
              <a:gd name="connsiteX35" fmla="*/ 316230 w 811529"/>
              <a:gd name="connsiteY35" fmla="*/ 552450 h 757237"/>
              <a:gd name="connsiteX36" fmla="*/ 51435 w 811529"/>
              <a:gd name="connsiteY36" fmla="*/ 447675 h 757237"/>
              <a:gd name="connsiteX37" fmla="*/ 51435 w 811529"/>
              <a:gd name="connsiteY37" fmla="*/ 361950 h 757237"/>
              <a:gd name="connsiteX38" fmla="*/ 323850 w 811529"/>
              <a:gd name="connsiteY38" fmla="*/ 470535 h 757237"/>
              <a:gd name="connsiteX39" fmla="*/ 697230 w 811529"/>
              <a:gd name="connsiteY39" fmla="*/ 314325 h 757237"/>
              <a:gd name="connsiteX40" fmla="*/ 697230 w 811529"/>
              <a:gd name="connsiteY40" fmla="*/ 395288 h 757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11529" h="757237">
                <a:moveTo>
                  <a:pt x="811530" y="266700"/>
                </a:moveTo>
                <a:lnTo>
                  <a:pt x="762000" y="248603"/>
                </a:lnTo>
                <a:lnTo>
                  <a:pt x="762000" y="144780"/>
                </a:lnTo>
                <a:lnTo>
                  <a:pt x="811530" y="123825"/>
                </a:lnTo>
                <a:lnTo>
                  <a:pt x="476250" y="0"/>
                </a:lnTo>
                <a:lnTo>
                  <a:pt x="68580" y="142875"/>
                </a:lnTo>
                <a:cubicBezTo>
                  <a:pt x="29528" y="161925"/>
                  <a:pt x="28575" y="214312"/>
                  <a:pt x="28575" y="257175"/>
                </a:cubicBezTo>
                <a:cubicBezTo>
                  <a:pt x="28575" y="271463"/>
                  <a:pt x="30480" y="285750"/>
                  <a:pt x="33337" y="299085"/>
                </a:cubicBezTo>
                <a:cubicBezTo>
                  <a:pt x="952" y="320040"/>
                  <a:pt x="0" y="368618"/>
                  <a:pt x="0" y="409575"/>
                </a:cubicBezTo>
                <a:cubicBezTo>
                  <a:pt x="0" y="442913"/>
                  <a:pt x="7620" y="473393"/>
                  <a:pt x="28575" y="492443"/>
                </a:cubicBezTo>
                <a:cubicBezTo>
                  <a:pt x="23813" y="508635"/>
                  <a:pt x="26670" y="528638"/>
                  <a:pt x="26670" y="552450"/>
                </a:cubicBezTo>
                <a:cubicBezTo>
                  <a:pt x="26670" y="595313"/>
                  <a:pt x="38100" y="634365"/>
                  <a:pt x="76200" y="647700"/>
                </a:cubicBezTo>
                <a:lnTo>
                  <a:pt x="340995" y="757238"/>
                </a:lnTo>
                <a:lnTo>
                  <a:pt x="809625" y="562928"/>
                </a:lnTo>
                <a:lnTo>
                  <a:pt x="760095" y="544830"/>
                </a:lnTo>
                <a:lnTo>
                  <a:pt x="760095" y="440055"/>
                </a:lnTo>
                <a:lnTo>
                  <a:pt x="809625" y="419100"/>
                </a:lnTo>
                <a:lnTo>
                  <a:pt x="733425" y="390525"/>
                </a:lnTo>
                <a:lnTo>
                  <a:pt x="733425" y="299085"/>
                </a:lnTo>
                <a:lnTo>
                  <a:pt x="811530" y="266700"/>
                </a:lnTo>
                <a:close/>
                <a:moveTo>
                  <a:pt x="80010" y="209550"/>
                </a:moveTo>
                <a:lnTo>
                  <a:pt x="344805" y="313373"/>
                </a:lnTo>
                <a:lnTo>
                  <a:pt x="724853" y="160020"/>
                </a:lnTo>
                <a:lnTo>
                  <a:pt x="724853" y="241935"/>
                </a:lnTo>
                <a:lnTo>
                  <a:pt x="344805" y="400050"/>
                </a:lnTo>
                <a:lnTo>
                  <a:pt x="80010" y="295275"/>
                </a:lnTo>
                <a:lnTo>
                  <a:pt x="80010" y="209550"/>
                </a:lnTo>
                <a:close/>
                <a:moveTo>
                  <a:pt x="722948" y="538163"/>
                </a:moveTo>
                <a:lnTo>
                  <a:pt x="342900" y="695325"/>
                </a:lnTo>
                <a:lnTo>
                  <a:pt x="77153" y="590550"/>
                </a:lnTo>
                <a:lnTo>
                  <a:pt x="77153" y="516255"/>
                </a:lnTo>
                <a:lnTo>
                  <a:pt x="314325" y="613410"/>
                </a:lnTo>
                <a:lnTo>
                  <a:pt x="723900" y="451485"/>
                </a:lnTo>
                <a:lnTo>
                  <a:pt x="722948" y="538163"/>
                </a:lnTo>
                <a:close/>
                <a:moveTo>
                  <a:pt x="696278" y="395288"/>
                </a:moveTo>
                <a:lnTo>
                  <a:pt x="316230" y="552450"/>
                </a:lnTo>
                <a:lnTo>
                  <a:pt x="51435" y="447675"/>
                </a:lnTo>
                <a:lnTo>
                  <a:pt x="51435" y="361950"/>
                </a:lnTo>
                <a:lnTo>
                  <a:pt x="323850" y="470535"/>
                </a:lnTo>
                <a:lnTo>
                  <a:pt x="697230" y="314325"/>
                </a:lnTo>
                <a:lnTo>
                  <a:pt x="697230" y="395288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" name="图形 52" descr="建筑物 纯色填充">
            <a:extLst>
              <a:ext uri="{FF2B5EF4-FFF2-40B4-BE49-F238E27FC236}">
                <a16:creationId xmlns:a16="http://schemas.microsoft.com/office/drawing/2014/main" id="{CEA7E12B-81EE-4D03-A86D-4374B8424253}"/>
              </a:ext>
            </a:extLst>
          </p:cNvPr>
          <p:cNvSpPr/>
          <p:nvPr/>
        </p:nvSpPr>
        <p:spPr>
          <a:xfrm>
            <a:off x="5921933" y="2010562"/>
            <a:ext cx="533400" cy="800100"/>
          </a:xfrm>
          <a:custGeom>
            <a:avLst/>
            <a:gdLst>
              <a:gd name="connsiteX0" fmla="*/ 428625 w 533400"/>
              <a:gd name="connsiteY0" fmla="*/ 219075 h 800100"/>
              <a:gd name="connsiteX1" fmla="*/ 371475 w 533400"/>
              <a:gd name="connsiteY1" fmla="*/ 219075 h 800100"/>
              <a:gd name="connsiteX2" fmla="*/ 371475 w 533400"/>
              <a:gd name="connsiteY2" fmla="*/ 161925 h 800100"/>
              <a:gd name="connsiteX3" fmla="*/ 428625 w 533400"/>
              <a:gd name="connsiteY3" fmla="*/ 161925 h 800100"/>
              <a:gd name="connsiteX4" fmla="*/ 428625 w 533400"/>
              <a:gd name="connsiteY4" fmla="*/ 219075 h 800100"/>
              <a:gd name="connsiteX5" fmla="*/ 428625 w 533400"/>
              <a:gd name="connsiteY5" fmla="*/ 371475 h 800100"/>
              <a:gd name="connsiteX6" fmla="*/ 371475 w 533400"/>
              <a:gd name="connsiteY6" fmla="*/ 371475 h 800100"/>
              <a:gd name="connsiteX7" fmla="*/ 371475 w 533400"/>
              <a:gd name="connsiteY7" fmla="*/ 314325 h 800100"/>
              <a:gd name="connsiteX8" fmla="*/ 428625 w 533400"/>
              <a:gd name="connsiteY8" fmla="*/ 314325 h 800100"/>
              <a:gd name="connsiteX9" fmla="*/ 428625 w 533400"/>
              <a:gd name="connsiteY9" fmla="*/ 371475 h 800100"/>
              <a:gd name="connsiteX10" fmla="*/ 428625 w 533400"/>
              <a:gd name="connsiteY10" fmla="*/ 523875 h 800100"/>
              <a:gd name="connsiteX11" fmla="*/ 371475 w 533400"/>
              <a:gd name="connsiteY11" fmla="*/ 523875 h 800100"/>
              <a:gd name="connsiteX12" fmla="*/ 371475 w 533400"/>
              <a:gd name="connsiteY12" fmla="*/ 466725 h 800100"/>
              <a:gd name="connsiteX13" fmla="*/ 428625 w 533400"/>
              <a:gd name="connsiteY13" fmla="*/ 466725 h 800100"/>
              <a:gd name="connsiteX14" fmla="*/ 428625 w 533400"/>
              <a:gd name="connsiteY14" fmla="*/ 523875 h 800100"/>
              <a:gd name="connsiteX15" fmla="*/ 428625 w 533400"/>
              <a:gd name="connsiteY15" fmla="*/ 676275 h 800100"/>
              <a:gd name="connsiteX16" fmla="*/ 371475 w 533400"/>
              <a:gd name="connsiteY16" fmla="*/ 676275 h 800100"/>
              <a:gd name="connsiteX17" fmla="*/ 371475 w 533400"/>
              <a:gd name="connsiteY17" fmla="*/ 619125 h 800100"/>
              <a:gd name="connsiteX18" fmla="*/ 428625 w 533400"/>
              <a:gd name="connsiteY18" fmla="*/ 619125 h 800100"/>
              <a:gd name="connsiteX19" fmla="*/ 428625 w 533400"/>
              <a:gd name="connsiteY19" fmla="*/ 676275 h 800100"/>
              <a:gd name="connsiteX20" fmla="*/ 295275 w 533400"/>
              <a:gd name="connsiteY20" fmla="*/ 219075 h 800100"/>
              <a:gd name="connsiteX21" fmla="*/ 238125 w 533400"/>
              <a:gd name="connsiteY21" fmla="*/ 219075 h 800100"/>
              <a:gd name="connsiteX22" fmla="*/ 238125 w 533400"/>
              <a:gd name="connsiteY22" fmla="*/ 161925 h 800100"/>
              <a:gd name="connsiteX23" fmla="*/ 295275 w 533400"/>
              <a:gd name="connsiteY23" fmla="*/ 161925 h 800100"/>
              <a:gd name="connsiteX24" fmla="*/ 295275 w 533400"/>
              <a:gd name="connsiteY24" fmla="*/ 219075 h 800100"/>
              <a:gd name="connsiteX25" fmla="*/ 295275 w 533400"/>
              <a:gd name="connsiteY25" fmla="*/ 371475 h 800100"/>
              <a:gd name="connsiteX26" fmla="*/ 238125 w 533400"/>
              <a:gd name="connsiteY26" fmla="*/ 371475 h 800100"/>
              <a:gd name="connsiteX27" fmla="*/ 238125 w 533400"/>
              <a:gd name="connsiteY27" fmla="*/ 314325 h 800100"/>
              <a:gd name="connsiteX28" fmla="*/ 295275 w 533400"/>
              <a:gd name="connsiteY28" fmla="*/ 314325 h 800100"/>
              <a:gd name="connsiteX29" fmla="*/ 295275 w 533400"/>
              <a:gd name="connsiteY29" fmla="*/ 371475 h 800100"/>
              <a:gd name="connsiteX30" fmla="*/ 295275 w 533400"/>
              <a:gd name="connsiteY30" fmla="*/ 523875 h 800100"/>
              <a:gd name="connsiteX31" fmla="*/ 238125 w 533400"/>
              <a:gd name="connsiteY31" fmla="*/ 523875 h 800100"/>
              <a:gd name="connsiteX32" fmla="*/ 238125 w 533400"/>
              <a:gd name="connsiteY32" fmla="*/ 466725 h 800100"/>
              <a:gd name="connsiteX33" fmla="*/ 295275 w 533400"/>
              <a:gd name="connsiteY33" fmla="*/ 466725 h 800100"/>
              <a:gd name="connsiteX34" fmla="*/ 295275 w 533400"/>
              <a:gd name="connsiteY34" fmla="*/ 523875 h 800100"/>
              <a:gd name="connsiteX35" fmla="*/ 295275 w 533400"/>
              <a:gd name="connsiteY35" fmla="*/ 733425 h 800100"/>
              <a:gd name="connsiteX36" fmla="*/ 238125 w 533400"/>
              <a:gd name="connsiteY36" fmla="*/ 733425 h 800100"/>
              <a:gd name="connsiteX37" fmla="*/ 238125 w 533400"/>
              <a:gd name="connsiteY37" fmla="*/ 619125 h 800100"/>
              <a:gd name="connsiteX38" fmla="*/ 295275 w 533400"/>
              <a:gd name="connsiteY38" fmla="*/ 619125 h 800100"/>
              <a:gd name="connsiteX39" fmla="*/ 295275 w 533400"/>
              <a:gd name="connsiteY39" fmla="*/ 733425 h 800100"/>
              <a:gd name="connsiteX40" fmla="*/ 161925 w 533400"/>
              <a:gd name="connsiteY40" fmla="*/ 219075 h 800100"/>
              <a:gd name="connsiteX41" fmla="*/ 104775 w 533400"/>
              <a:gd name="connsiteY41" fmla="*/ 219075 h 800100"/>
              <a:gd name="connsiteX42" fmla="*/ 104775 w 533400"/>
              <a:gd name="connsiteY42" fmla="*/ 161925 h 800100"/>
              <a:gd name="connsiteX43" fmla="*/ 161925 w 533400"/>
              <a:gd name="connsiteY43" fmla="*/ 161925 h 800100"/>
              <a:gd name="connsiteX44" fmla="*/ 161925 w 533400"/>
              <a:gd name="connsiteY44" fmla="*/ 219075 h 800100"/>
              <a:gd name="connsiteX45" fmla="*/ 161925 w 533400"/>
              <a:gd name="connsiteY45" fmla="*/ 371475 h 800100"/>
              <a:gd name="connsiteX46" fmla="*/ 104775 w 533400"/>
              <a:gd name="connsiteY46" fmla="*/ 371475 h 800100"/>
              <a:gd name="connsiteX47" fmla="*/ 104775 w 533400"/>
              <a:gd name="connsiteY47" fmla="*/ 314325 h 800100"/>
              <a:gd name="connsiteX48" fmla="*/ 161925 w 533400"/>
              <a:gd name="connsiteY48" fmla="*/ 314325 h 800100"/>
              <a:gd name="connsiteX49" fmla="*/ 161925 w 533400"/>
              <a:gd name="connsiteY49" fmla="*/ 371475 h 800100"/>
              <a:gd name="connsiteX50" fmla="*/ 161925 w 533400"/>
              <a:gd name="connsiteY50" fmla="*/ 523875 h 800100"/>
              <a:gd name="connsiteX51" fmla="*/ 104775 w 533400"/>
              <a:gd name="connsiteY51" fmla="*/ 523875 h 800100"/>
              <a:gd name="connsiteX52" fmla="*/ 104775 w 533400"/>
              <a:gd name="connsiteY52" fmla="*/ 466725 h 800100"/>
              <a:gd name="connsiteX53" fmla="*/ 161925 w 533400"/>
              <a:gd name="connsiteY53" fmla="*/ 466725 h 800100"/>
              <a:gd name="connsiteX54" fmla="*/ 161925 w 533400"/>
              <a:gd name="connsiteY54" fmla="*/ 523875 h 800100"/>
              <a:gd name="connsiteX55" fmla="*/ 161925 w 533400"/>
              <a:gd name="connsiteY55" fmla="*/ 676275 h 800100"/>
              <a:gd name="connsiteX56" fmla="*/ 104775 w 533400"/>
              <a:gd name="connsiteY56" fmla="*/ 676275 h 800100"/>
              <a:gd name="connsiteX57" fmla="*/ 104775 w 533400"/>
              <a:gd name="connsiteY57" fmla="*/ 619125 h 800100"/>
              <a:gd name="connsiteX58" fmla="*/ 161925 w 533400"/>
              <a:gd name="connsiteY58" fmla="*/ 619125 h 800100"/>
              <a:gd name="connsiteX59" fmla="*/ 161925 w 533400"/>
              <a:gd name="connsiteY59" fmla="*/ 676275 h 800100"/>
              <a:gd name="connsiteX60" fmla="*/ 495300 w 533400"/>
              <a:gd name="connsiteY60" fmla="*/ 733425 h 800100"/>
              <a:gd name="connsiteX61" fmla="*/ 495300 w 533400"/>
              <a:gd name="connsiteY61" fmla="*/ 95250 h 800100"/>
              <a:gd name="connsiteX62" fmla="*/ 466725 w 533400"/>
              <a:gd name="connsiteY62" fmla="*/ 95250 h 800100"/>
              <a:gd name="connsiteX63" fmla="*/ 466725 w 533400"/>
              <a:gd name="connsiteY63" fmla="*/ 38100 h 800100"/>
              <a:gd name="connsiteX64" fmla="*/ 438150 w 533400"/>
              <a:gd name="connsiteY64" fmla="*/ 38100 h 800100"/>
              <a:gd name="connsiteX65" fmla="*/ 438150 w 533400"/>
              <a:gd name="connsiteY65" fmla="*/ 0 h 800100"/>
              <a:gd name="connsiteX66" fmla="*/ 95250 w 533400"/>
              <a:gd name="connsiteY66" fmla="*/ 0 h 800100"/>
              <a:gd name="connsiteX67" fmla="*/ 95250 w 533400"/>
              <a:gd name="connsiteY67" fmla="*/ 38100 h 800100"/>
              <a:gd name="connsiteX68" fmla="*/ 66675 w 533400"/>
              <a:gd name="connsiteY68" fmla="*/ 38100 h 800100"/>
              <a:gd name="connsiteX69" fmla="*/ 66675 w 533400"/>
              <a:gd name="connsiteY69" fmla="*/ 95250 h 800100"/>
              <a:gd name="connsiteX70" fmla="*/ 38100 w 533400"/>
              <a:gd name="connsiteY70" fmla="*/ 95250 h 800100"/>
              <a:gd name="connsiteX71" fmla="*/ 38100 w 533400"/>
              <a:gd name="connsiteY71" fmla="*/ 733425 h 800100"/>
              <a:gd name="connsiteX72" fmla="*/ 0 w 533400"/>
              <a:gd name="connsiteY72" fmla="*/ 733425 h 800100"/>
              <a:gd name="connsiteX73" fmla="*/ 0 w 533400"/>
              <a:gd name="connsiteY73" fmla="*/ 800100 h 800100"/>
              <a:gd name="connsiteX74" fmla="*/ 533400 w 533400"/>
              <a:gd name="connsiteY74" fmla="*/ 800100 h 800100"/>
              <a:gd name="connsiteX75" fmla="*/ 533400 w 533400"/>
              <a:gd name="connsiteY75" fmla="*/ 733425 h 800100"/>
              <a:gd name="connsiteX76" fmla="*/ 495300 w 533400"/>
              <a:gd name="connsiteY76" fmla="*/ 733425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33400" h="800100">
                <a:moveTo>
                  <a:pt x="428625" y="219075"/>
                </a:moveTo>
                <a:lnTo>
                  <a:pt x="371475" y="219075"/>
                </a:lnTo>
                <a:lnTo>
                  <a:pt x="371475" y="161925"/>
                </a:lnTo>
                <a:lnTo>
                  <a:pt x="428625" y="161925"/>
                </a:lnTo>
                <a:lnTo>
                  <a:pt x="428625" y="219075"/>
                </a:lnTo>
                <a:close/>
                <a:moveTo>
                  <a:pt x="428625" y="371475"/>
                </a:moveTo>
                <a:lnTo>
                  <a:pt x="371475" y="371475"/>
                </a:lnTo>
                <a:lnTo>
                  <a:pt x="371475" y="314325"/>
                </a:lnTo>
                <a:lnTo>
                  <a:pt x="428625" y="314325"/>
                </a:lnTo>
                <a:lnTo>
                  <a:pt x="428625" y="371475"/>
                </a:lnTo>
                <a:close/>
                <a:moveTo>
                  <a:pt x="428625" y="523875"/>
                </a:moveTo>
                <a:lnTo>
                  <a:pt x="371475" y="523875"/>
                </a:lnTo>
                <a:lnTo>
                  <a:pt x="371475" y="466725"/>
                </a:lnTo>
                <a:lnTo>
                  <a:pt x="428625" y="466725"/>
                </a:lnTo>
                <a:lnTo>
                  <a:pt x="428625" y="523875"/>
                </a:lnTo>
                <a:close/>
                <a:moveTo>
                  <a:pt x="428625" y="676275"/>
                </a:moveTo>
                <a:lnTo>
                  <a:pt x="371475" y="676275"/>
                </a:lnTo>
                <a:lnTo>
                  <a:pt x="371475" y="619125"/>
                </a:lnTo>
                <a:lnTo>
                  <a:pt x="428625" y="619125"/>
                </a:lnTo>
                <a:lnTo>
                  <a:pt x="428625" y="676275"/>
                </a:lnTo>
                <a:close/>
                <a:moveTo>
                  <a:pt x="295275" y="219075"/>
                </a:moveTo>
                <a:lnTo>
                  <a:pt x="238125" y="219075"/>
                </a:lnTo>
                <a:lnTo>
                  <a:pt x="238125" y="161925"/>
                </a:lnTo>
                <a:lnTo>
                  <a:pt x="295275" y="161925"/>
                </a:lnTo>
                <a:lnTo>
                  <a:pt x="295275" y="219075"/>
                </a:lnTo>
                <a:close/>
                <a:moveTo>
                  <a:pt x="295275" y="371475"/>
                </a:moveTo>
                <a:lnTo>
                  <a:pt x="238125" y="371475"/>
                </a:lnTo>
                <a:lnTo>
                  <a:pt x="238125" y="314325"/>
                </a:lnTo>
                <a:lnTo>
                  <a:pt x="295275" y="314325"/>
                </a:lnTo>
                <a:lnTo>
                  <a:pt x="295275" y="371475"/>
                </a:lnTo>
                <a:close/>
                <a:moveTo>
                  <a:pt x="295275" y="523875"/>
                </a:moveTo>
                <a:lnTo>
                  <a:pt x="238125" y="523875"/>
                </a:lnTo>
                <a:lnTo>
                  <a:pt x="238125" y="466725"/>
                </a:lnTo>
                <a:lnTo>
                  <a:pt x="295275" y="466725"/>
                </a:lnTo>
                <a:lnTo>
                  <a:pt x="295275" y="523875"/>
                </a:lnTo>
                <a:close/>
                <a:moveTo>
                  <a:pt x="295275" y="733425"/>
                </a:moveTo>
                <a:lnTo>
                  <a:pt x="238125" y="733425"/>
                </a:lnTo>
                <a:lnTo>
                  <a:pt x="238125" y="619125"/>
                </a:lnTo>
                <a:lnTo>
                  <a:pt x="295275" y="619125"/>
                </a:lnTo>
                <a:lnTo>
                  <a:pt x="295275" y="733425"/>
                </a:lnTo>
                <a:close/>
                <a:moveTo>
                  <a:pt x="161925" y="219075"/>
                </a:moveTo>
                <a:lnTo>
                  <a:pt x="104775" y="219075"/>
                </a:lnTo>
                <a:lnTo>
                  <a:pt x="104775" y="161925"/>
                </a:lnTo>
                <a:lnTo>
                  <a:pt x="161925" y="161925"/>
                </a:lnTo>
                <a:lnTo>
                  <a:pt x="161925" y="219075"/>
                </a:lnTo>
                <a:close/>
                <a:moveTo>
                  <a:pt x="161925" y="371475"/>
                </a:moveTo>
                <a:lnTo>
                  <a:pt x="104775" y="371475"/>
                </a:lnTo>
                <a:lnTo>
                  <a:pt x="104775" y="314325"/>
                </a:lnTo>
                <a:lnTo>
                  <a:pt x="161925" y="314325"/>
                </a:lnTo>
                <a:lnTo>
                  <a:pt x="161925" y="371475"/>
                </a:lnTo>
                <a:close/>
                <a:moveTo>
                  <a:pt x="161925" y="523875"/>
                </a:moveTo>
                <a:lnTo>
                  <a:pt x="104775" y="523875"/>
                </a:lnTo>
                <a:lnTo>
                  <a:pt x="104775" y="466725"/>
                </a:lnTo>
                <a:lnTo>
                  <a:pt x="161925" y="466725"/>
                </a:lnTo>
                <a:lnTo>
                  <a:pt x="161925" y="523875"/>
                </a:lnTo>
                <a:close/>
                <a:moveTo>
                  <a:pt x="161925" y="676275"/>
                </a:moveTo>
                <a:lnTo>
                  <a:pt x="104775" y="676275"/>
                </a:lnTo>
                <a:lnTo>
                  <a:pt x="104775" y="619125"/>
                </a:lnTo>
                <a:lnTo>
                  <a:pt x="161925" y="619125"/>
                </a:lnTo>
                <a:lnTo>
                  <a:pt x="161925" y="676275"/>
                </a:lnTo>
                <a:close/>
                <a:moveTo>
                  <a:pt x="495300" y="733425"/>
                </a:moveTo>
                <a:lnTo>
                  <a:pt x="495300" y="95250"/>
                </a:lnTo>
                <a:lnTo>
                  <a:pt x="466725" y="95250"/>
                </a:lnTo>
                <a:lnTo>
                  <a:pt x="466725" y="38100"/>
                </a:lnTo>
                <a:lnTo>
                  <a:pt x="438150" y="38100"/>
                </a:lnTo>
                <a:lnTo>
                  <a:pt x="438150" y="0"/>
                </a:lnTo>
                <a:lnTo>
                  <a:pt x="95250" y="0"/>
                </a:lnTo>
                <a:lnTo>
                  <a:pt x="95250" y="38100"/>
                </a:lnTo>
                <a:lnTo>
                  <a:pt x="66675" y="38100"/>
                </a:lnTo>
                <a:lnTo>
                  <a:pt x="66675" y="95250"/>
                </a:lnTo>
                <a:lnTo>
                  <a:pt x="38100" y="95250"/>
                </a:lnTo>
                <a:lnTo>
                  <a:pt x="38100" y="733425"/>
                </a:lnTo>
                <a:lnTo>
                  <a:pt x="0" y="733425"/>
                </a:lnTo>
                <a:lnTo>
                  <a:pt x="0" y="800100"/>
                </a:lnTo>
                <a:lnTo>
                  <a:pt x="533400" y="800100"/>
                </a:lnTo>
                <a:lnTo>
                  <a:pt x="533400" y="733425"/>
                </a:lnTo>
                <a:lnTo>
                  <a:pt x="495300" y="733425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7C8A5A4D-B4D3-445F-9667-54966DCA14E0}"/>
              </a:ext>
            </a:extLst>
          </p:cNvPr>
          <p:cNvSpPr/>
          <p:nvPr/>
        </p:nvSpPr>
        <p:spPr>
          <a:xfrm>
            <a:off x="2038274" y="2841260"/>
            <a:ext cx="2245799" cy="437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角色转变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062960A2-9723-462B-8E1B-04E50F4E8C53}"/>
              </a:ext>
            </a:extLst>
          </p:cNvPr>
          <p:cNvSpPr/>
          <p:nvPr/>
        </p:nvSpPr>
        <p:spPr>
          <a:xfrm>
            <a:off x="5191649" y="2841260"/>
            <a:ext cx="2245799" cy="437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环境改变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04D4D444-CCF5-4FC9-A596-D161577046B4}"/>
              </a:ext>
            </a:extLst>
          </p:cNvPr>
          <p:cNvSpPr/>
          <p:nvPr/>
        </p:nvSpPr>
        <p:spPr>
          <a:xfrm>
            <a:off x="8304819" y="2841260"/>
            <a:ext cx="2245799" cy="437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缺乏经验</a:t>
            </a:r>
          </a:p>
        </p:txBody>
      </p:sp>
    </p:spTree>
    <p:extLst>
      <p:ext uri="{BB962C8B-B14F-4D97-AF65-F5344CB8AC3E}">
        <p14:creationId xmlns:p14="http://schemas.microsoft.com/office/powerpoint/2010/main" val="3162880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17B5956-6139-4EE3-93E9-894C71A49E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新教师的困惑</a:t>
            </a:r>
          </a:p>
        </p:txBody>
      </p:sp>
      <p:sp>
        <p:nvSpPr>
          <p:cNvPr id="14" name="对话气泡: 矩形 13">
            <a:extLst>
              <a:ext uri="{FF2B5EF4-FFF2-40B4-BE49-F238E27FC236}">
                <a16:creationId xmlns:a16="http://schemas.microsoft.com/office/drawing/2014/main" id="{87E83D17-869C-4742-8F6B-5E083384BD10}"/>
              </a:ext>
            </a:extLst>
          </p:cNvPr>
          <p:cNvSpPr>
            <a:spLocks noChangeAspect="1"/>
          </p:cNvSpPr>
          <p:nvPr/>
        </p:nvSpPr>
        <p:spPr>
          <a:xfrm>
            <a:off x="4511824" y="2164331"/>
            <a:ext cx="1440160" cy="1440160"/>
          </a:xfrm>
          <a:prstGeom prst="wedgeRectCallout">
            <a:avLst/>
          </a:prstGeom>
          <a:noFill/>
          <a:ln w="6350" cap="flat" cmpd="sng" algn="ctr">
            <a:solidFill>
              <a:schemeClr val="accent1"/>
            </a:solidFill>
            <a:prstDash val="sysDash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对话气泡: 矩形 12">
            <a:extLst>
              <a:ext uri="{FF2B5EF4-FFF2-40B4-BE49-F238E27FC236}">
                <a16:creationId xmlns:a16="http://schemas.microsoft.com/office/drawing/2014/main" id="{5F6E81AC-50B9-4855-AC83-C1EA13D5C551}"/>
              </a:ext>
            </a:extLst>
          </p:cNvPr>
          <p:cNvSpPr/>
          <p:nvPr/>
        </p:nvSpPr>
        <p:spPr>
          <a:xfrm>
            <a:off x="4565129" y="2217636"/>
            <a:ext cx="1333550" cy="1333550"/>
          </a:xfrm>
          <a:prstGeom prst="wedgeRect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对话气泡: 矩形 16">
            <a:extLst>
              <a:ext uri="{FF2B5EF4-FFF2-40B4-BE49-F238E27FC236}">
                <a16:creationId xmlns:a16="http://schemas.microsoft.com/office/drawing/2014/main" id="{9E515E04-E289-455B-BE2C-F78BA83EEC55}"/>
              </a:ext>
            </a:extLst>
          </p:cNvPr>
          <p:cNvSpPr>
            <a:spLocks noChangeAspect="1"/>
          </p:cNvSpPr>
          <p:nvPr/>
        </p:nvSpPr>
        <p:spPr>
          <a:xfrm rot="5400000">
            <a:off x="6252090" y="2203862"/>
            <a:ext cx="1400630" cy="1400630"/>
          </a:xfrm>
          <a:prstGeom prst="wedgeRectCallout">
            <a:avLst/>
          </a:prstGeom>
          <a:noFill/>
          <a:ln w="6350" cap="flat" cmpd="sng" algn="ctr">
            <a:solidFill>
              <a:schemeClr val="accent2"/>
            </a:solidFill>
            <a:prstDash val="sysDash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对话气泡: 矩形 17">
            <a:extLst>
              <a:ext uri="{FF2B5EF4-FFF2-40B4-BE49-F238E27FC236}">
                <a16:creationId xmlns:a16="http://schemas.microsoft.com/office/drawing/2014/main" id="{E03F01B0-4DC8-4908-979C-BA6E011D8A29}"/>
              </a:ext>
            </a:extLst>
          </p:cNvPr>
          <p:cNvSpPr/>
          <p:nvPr/>
        </p:nvSpPr>
        <p:spPr>
          <a:xfrm rot="5400000">
            <a:off x="6303932" y="2255701"/>
            <a:ext cx="1296946" cy="1296946"/>
          </a:xfrm>
          <a:prstGeom prst="wedgeRectCallo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对话气泡: 矩形 19">
            <a:extLst>
              <a:ext uri="{FF2B5EF4-FFF2-40B4-BE49-F238E27FC236}">
                <a16:creationId xmlns:a16="http://schemas.microsoft.com/office/drawing/2014/main" id="{D0C9B201-2756-4023-8D45-B906D6427285}"/>
              </a:ext>
            </a:extLst>
          </p:cNvPr>
          <p:cNvSpPr>
            <a:spLocks noChangeAspect="1"/>
          </p:cNvSpPr>
          <p:nvPr/>
        </p:nvSpPr>
        <p:spPr>
          <a:xfrm rot="10800000">
            <a:off x="6212557" y="3851719"/>
            <a:ext cx="1400629" cy="1400629"/>
          </a:xfrm>
          <a:prstGeom prst="wedgeRectCallout">
            <a:avLst/>
          </a:prstGeom>
          <a:noFill/>
          <a:ln w="6350" cap="flat" cmpd="sng" algn="ctr">
            <a:solidFill>
              <a:schemeClr val="accent1"/>
            </a:solidFill>
            <a:prstDash val="sysDash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对话气泡: 矩形 20">
            <a:extLst>
              <a:ext uri="{FF2B5EF4-FFF2-40B4-BE49-F238E27FC236}">
                <a16:creationId xmlns:a16="http://schemas.microsoft.com/office/drawing/2014/main" id="{22EFDA6E-D643-4BB0-A5D5-144A5A8E9521}"/>
              </a:ext>
            </a:extLst>
          </p:cNvPr>
          <p:cNvSpPr/>
          <p:nvPr/>
        </p:nvSpPr>
        <p:spPr>
          <a:xfrm rot="10800000">
            <a:off x="6264399" y="3903561"/>
            <a:ext cx="1296945" cy="1296945"/>
          </a:xfrm>
          <a:prstGeom prst="wedgeRect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对话气泡: 矩形 22">
            <a:extLst>
              <a:ext uri="{FF2B5EF4-FFF2-40B4-BE49-F238E27FC236}">
                <a16:creationId xmlns:a16="http://schemas.microsoft.com/office/drawing/2014/main" id="{73B9420A-2055-4FB8-A6D1-EE53BE41CE50}"/>
              </a:ext>
            </a:extLst>
          </p:cNvPr>
          <p:cNvSpPr>
            <a:spLocks noChangeAspect="1"/>
          </p:cNvSpPr>
          <p:nvPr/>
        </p:nvSpPr>
        <p:spPr>
          <a:xfrm rot="16200000">
            <a:off x="4511824" y="3855558"/>
            <a:ext cx="1400628" cy="1400628"/>
          </a:xfrm>
          <a:prstGeom prst="wedgeRectCallout">
            <a:avLst/>
          </a:prstGeom>
          <a:noFill/>
          <a:ln w="6350" cap="flat" cmpd="sng" algn="ctr">
            <a:solidFill>
              <a:schemeClr val="accent2"/>
            </a:solidFill>
            <a:prstDash val="sysDash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对话气泡: 矩形 23">
            <a:extLst>
              <a:ext uri="{FF2B5EF4-FFF2-40B4-BE49-F238E27FC236}">
                <a16:creationId xmlns:a16="http://schemas.microsoft.com/office/drawing/2014/main" id="{D3828FEB-0439-439D-A735-755C61FE5BD6}"/>
              </a:ext>
            </a:extLst>
          </p:cNvPr>
          <p:cNvSpPr/>
          <p:nvPr/>
        </p:nvSpPr>
        <p:spPr>
          <a:xfrm rot="16200000">
            <a:off x="4563666" y="3907400"/>
            <a:ext cx="1296944" cy="1296944"/>
          </a:xfrm>
          <a:prstGeom prst="wedgeRectCallo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27392FD6-C353-440A-ADFE-92BBD5EC7AFB}"/>
              </a:ext>
            </a:extLst>
          </p:cNvPr>
          <p:cNvSpPr txBox="1">
            <a:spLocks/>
          </p:cNvSpPr>
          <p:nvPr/>
        </p:nvSpPr>
        <p:spPr>
          <a:xfrm>
            <a:off x="1634151" y="2334909"/>
            <a:ext cx="2056270" cy="13415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入职后要做什么</a:t>
            </a:r>
          </a:p>
          <a:p>
            <a:pPr defTabSz="45720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怎么教学</a:t>
            </a:r>
          </a:p>
          <a:p>
            <a:pPr defTabSz="45720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如何教好</a:t>
            </a:r>
          </a:p>
          <a:p>
            <a:pPr defTabSz="45720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业务有哪些</a:t>
            </a:r>
          </a:p>
        </p:txBody>
      </p:sp>
      <p:sp>
        <p:nvSpPr>
          <p:cNvPr id="40" name="文本占位符 5">
            <a:extLst>
              <a:ext uri="{FF2B5EF4-FFF2-40B4-BE49-F238E27FC236}">
                <a16:creationId xmlns:a16="http://schemas.microsoft.com/office/drawing/2014/main" id="{33517907-D3F1-42DC-B4CE-846319E44CE9}"/>
              </a:ext>
            </a:extLst>
          </p:cNvPr>
          <p:cNvSpPr txBox="1">
            <a:spLocks/>
          </p:cNvSpPr>
          <p:nvPr/>
        </p:nvSpPr>
        <p:spPr>
          <a:xfrm>
            <a:off x="1634151" y="1988840"/>
            <a:ext cx="2052842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/>
                </a:solidFill>
              </a:rPr>
              <a:t>不知道要做什么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95F8B3E2-9E90-401D-9814-89575A921BC2}"/>
              </a:ext>
            </a:extLst>
          </p:cNvPr>
          <p:cNvSpPr txBox="1">
            <a:spLocks/>
          </p:cNvSpPr>
          <p:nvPr/>
        </p:nvSpPr>
        <p:spPr>
          <a:xfrm>
            <a:off x="1634151" y="4161942"/>
            <a:ext cx="2036668" cy="13415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班级怎么管理</a:t>
            </a:r>
          </a:p>
          <a:p>
            <a:pPr defTabSz="45720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教学从何下手</a:t>
            </a:r>
          </a:p>
          <a:p>
            <a:pPr defTabSz="45720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怎么和生学沟通</a:t>
            </a:r>
          </a:p>
          <a:p>
            <a:pPr defTabSz="45720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怎么备课</a:t>
            </a:r>
          </a:p>
        </p:txBody>
      </p:sp>
      <p:sp>
        <p:nvSpPr>
          <p:cNvPr id="46" name="文本占位符 5">
            <a:extLst>
              <a:ext uri="{FF2B5EF4-FFF2-40B4-BE49-F238E27FC236}">
                <a16:creationId xmlns:a16="http://schemas.microsoft.com/office/drawing/2014/main" id="{BF56DEF7-AB65-40F3-BF0A-CD92F8161C8D}"/>
              </a:ext>
            </a:extLst>
          </p:cNvPr>
          <p:cNvSpPr txBox="1">
            <a:spLocks/>
          </p:cNvSpPr>
          <p:nvPr/>
        </p:nvSpPr>
        <p:spPr>
          <a:xfrm>
            <a:off x="1634151" y="3815873"/>
            <a:ext cx="2056269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2"/>
                </a:solidFill>
              </a:rPr>
              <a:t>不知道要怎么做</a:t>
            </a:r>
          </a:p>
        </p:txBody>
      </p:sp>
      <p:sp>
        <p:nvSpPr>
          <p:cNvPr id="47" name="等腰三角形 46">
            <a:extLst>
              <a:ext uri="{FF2B5EF4-FFF2-40B4-BE49-F238E27FC236}">
                <a16:creationId xmlns:a16="http://schemas.microsoft.com/office/drawing/2014/main" id="{F662EFF6-A64D-4243-881A-3DF5C1963458}"/>
              </a:ext>
            </a:extLst>
          </p:cNvPr>
          <p:cNvSpPr/>
          <p:nvPr/>
        </p:nvSpPr>
        <p:spPr>
          <a:xfrm>
            <a:off x="10160690" y="2146949"/>
            <a:ext cx="1335986" cy="4711051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等腰三角形 47">
            <a:extLst>
              <a:ext uri="{FF2B5EF4-FFF2-40B4-BE49-F238E27FC236}">
                <a16:creationId xmlns:a16="http://schemas.microsoft.com/office/drawing/2014/main" id="{1DD695B5-C610-427B-88D7-E5D8ACA3320A}"/>
              </a:ext>
            </a:extLst>
          </p:cNvPr>
          <p:cNvSpPr/>
          <p:nvPr/>
        </p:nvSpPr>
        <p:spPr>
          <a:xfrm>
            <a:off x="10738222" y="1268760"/>
            <a:ext cx="1511222" cy="5589240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等腰三角形 48">
            <a:extLst>
              <a:ext uri="{FF2B5EF4-FFF2-40B4-BE49-F238E27FC236}">
                <a16:creationId xmlns:a16="http://schemas.microsoft.com/office/drawing/2014/main" id="{11A7D881-09ED-47FB-A9EB-F1176095F48C}"/>
              </a:ext>
            </a:extLst>
          </p:cNvPr>
          <p:cNvSpPr/>
          <p:nvPr/>
        </p:nvSpPr>
        <p:spPr>
          <a:xfrm>
            <a:off x="-277664" y="2264911"/>
            <a:ext cx="1093838" cy="4593089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等腰三角形 49">
            <a:extLst>
              <a:ext uri="{FF2B5EF4-FFF2-40B4-BE49-F238E27FC236}">
                <a16:creationId xmlns:a16="http://schemas.microsoft.com/office/drawing/2014/main" id="{5A680D9A-252F-4E91-9A82-CD3E17E5C3BD}"/>
              </a:ext>
            </a:extLst>
          </p:cNvPr>
          <p:cNvSpPr/>
          <p:nvPr/>
        </p:nvSpPr>
        <p:spPr>
          <a:xfrm>
            <a:off x="146855" y="3707703"/>
            <a:ext cx="1442928" cy="3150297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等腰三角形 50">
            <a:extLst>
              <a:ext uri="{FF2B5EF4-FFF2-40B4-BE49-F238E27FC236}">
                <a16:creationId xmlns:a16="http://schemas.microsoft.com/office/drawing/2014/main" id="{14772631-B1F4-4947-87F1-89072CA99D02}"/>
              </a:ext>
            </a:extLst>
          </p:cNvPr>
          <p:cNvSpPr/>
          <p:nvPr/>
        </p:nvSpPr>
        <p:spPr>
          <a:xfrm>
            <a:off x="559914" y="3429000"/>
            <a:ext cx="1589460" cy="3429000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图形 37" descr="客户评价 纯色填充">
            <a:extLst>
              <a:ext uri="{FF2B5EF4-FFF2-40B4-BE49-F238E27FC236}">
                <a16:creationId xmlns:a16="http://schemas.microsoft.com/office/drawing/2014/main" id="{16BF77D6-D400-4D26-90D1-7E08C9F56823}"/>
              </a:ext>
            </a:extLst>
          </p:cNvPr>
          <p:cNvSpPr/>
          <p:nvPr/>
        </p:nvSpPr>
        <p:spPr>
          <a:xfrm>
            <a:off x="6681562" y="2922003"/>
            <a:ext cx="148209" cy="148209"/>
          </a:xfrm>
          <a:custGeom>
            <a:avLst/>
            <a:gdLst>
              <a:gd name="connsiteX0" fmla="*/ 148209 w 148209"/>
              <a:gd name="connsiteY0" fmla="*/ 74104 h 148209"/>
              <a:gd name="connsiteX1" fmla="*/ 74105 w 148209"/>
              <a:gd name="connsiteY1" fmla="*/ 148209 h 148209"/>
              <a:gd name="connsiteX2" fmla="*/ 0 w 148209"/>
              <a:gd name="connsiteY2" fmla="*/ 74104 h 148209"/>
              <a:gd name="connsiteX3" fmla="*/ 74105 w 148209"/>
              <a:gd name="connsiteY3" fmla="*/ 0 h 148209"/>
              <a:gd name="connsiteX4" fmla="*/ 148209 w 148209"/>
              <a:gd name="connsiteY4" fmla="*/ 74104 h 14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09" h="148209">
                <a:moveTo>
                  <a:pt x="148209" y="74104"/>
                </a:moveTo>
                <a:cubicBezTo>
                  <a:pt x="148209" y="115031"/>
                  <a:pt x="115031" y="148209"/>
                  <a:pt x="74105" y="148209"/>
                </a:cubicBezTo>
                <a:cubicBezTo>
                  <a:pt x="33178" y="148209"/>
                  <a:pt x="0" y="115031"/>
                  <a:pt x="0" y="74104"/>
                </a:cubicBezTo>
                <a:cubicBezTo>
                  <a:pt x="0" y="33178"/>
                  <a:pt x="33178" y="0"/>
                  <a:pt x="74105" y="0"/>
                </a:cubicBezTo>
                <a:cubicBezTo>
                  <a:pt x="115031" y="0"/>
                  <a:pt x="148209" y="33178"/>
                  <a:pt x="148209" y="7410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" name="图形 37" descr="客户评价 纯色填充">
            <a:extLst>
              <a:ext uri="{FF2B5EF4-FFF2-40B4-BE49-F238E27FC236}">
                <a16:creationId xmlns:a16="http://schemas.microsoft.com/office/drawing/2014/main" id="{16BF77D6-D400-4D26-90D1-7E08C9F56823}"/>
              </a:ext>
            </a:extLst>
          </p:cNvPr>
          <p:cNvSpPr/>
          <p:nvPr/>
        </p:nvSpPr>
        <p:spPr>
          <a:xfrm>
            <a:off x="7076754" y="2922003"/>
            <a:ext cx="148209" cy="148209"/>
          </a:xfrm>
          <a:custGeom>
            <a:avLst/>
            <a:gdLst>
              <a:gd name="connsiteX0" fmla="*/ 148209 w 148209"/>
              <a:gd name="connsiteY0" fmla="*/ 74104 h 148209"/>
              <a:gd name="connsiteX1" fmla="*/ 74105 w 148209"/>
              <a:gd name="connsiteY1" fmla="*/ 148209 h 148209"/>
              <a:gd name="connsiteX2" fmla="*/ 0 w 148209"/>
              <a:gd name="connsiteY2" fmla="*/ 74104 h 148209"/>
              <a:gd name="connsiteX3" fmla="*/ 74105 w 148209"/>
              <a:gd name="connsiteY3" fmla="*/ 0 h 148209"/>
              <a:gd name="connsiteX4" fmla="*/ 148209 w 148209"/>
              <a:gd name="connsiteY4" fmla="*/ 74104 h 14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09" h="148209">
                <a:moveTo>
                  <a:pt x="148209" y="74104"/>
                </a:moveTo>
                <a:cubicBezTo>
                  <a:pt x="148209" y="115031"/>
                  <a:pt x="115031" y="148209"/>
                  <a:pt x="74105" y="148209"/>
                </a:cubicBezTo>
                <a:cubicBezTo>
                  <a:pt x="33178" y="148209"/>
                  <a:pt x="0" y="115031"/>
                  <a:pt x="0" y="74104"/>
                </a:cubicBezTo>
                <a:cubicBezTo>
                  <a:pt x="0" y="33178"/>
                  <a:pt x="33178" y="0"/>
                  <a:pt x="74105" y="0"/>
                </a:cubicBezTo>
                <a:cubicBezTo>
                  <a:pt x="115031" y="0"/>
                  <a:pt x="148209" y="33178"/>
                  <a:pt x="148209" y="7410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" name="图形 37" descr="客户评价 纯色填充">
            <a:extLst>
              <a:ext uri="{FF2B5EF4-FFF2-40B4-BE49-F238E27FC236}">
                <a16:creationId xmlns:a16="http://schemas.microsoft.com/office/drawing/2014/main" id="{16BF77D6-D400-4D26-90D1-7E08C9F56823}"/>
              </a:ext>
            </a:extLst>
          </p:cNvPr>
          <p:cNvSpPr/>
          <p:nvPr/>
        </p:nvSpPr>
        <p:spPr>
          <a:xfrm>
            <a:off x="6607447" y="3090310"/>
            <a:ext cx="268329" cy="148399"/>
          </a:xfrm>
          <a:custGeom>
            <a:avLst/>
            <a:gdLst>
              <a:gd name="connsiteX0" fmla="*/ 10 w 268329"/>
              <a:gd name="connsiteY0" fmla="*/ 73819 h 148399"/>
              <a:gd name="connsiteX1" fmla="*/ 10 w 268329"/>
              <a:gd name="connsiteY1" fmla="*/ 148400 h 148399"/>
              <a:gd name="connsiteX2" fmla="*/ 164316 w 268329"/>
              <a:gd name="connsiteY2" fmla="*/ 148400 h 148399"/>
              <a:gd name="connsiteX3" fmla="*/ 164316 w 268329"/>
              <a:gd name="connsiteY3" fmla="*/ 131445 h 148399"/>
              <a:gd name="connsiteX4" fmla="*/ 192129 w 268329"/>
              <a:gd name="connsiteY4" fmla="*/ 75534 h 148399"/>
              <a:gd name="connsiteX5" fmla="*/ 268329 w 268329"/>
              <a:gd name="connsiteY5" fmla="*/ 37434 h 148399"/>
              <a:gd name="connsiteX6" fmla="*/ 264900 w 268329"/>
              <a:gd name="connsiteY6" fmla="*/ 33528 h 148399"/>
              <a:gd name="connsiteX7" fmla="*/ 209084 w 268329"/>
              <a:gd name="connsiteY7" fmla="*/ 9525 h 148399"/>
              <a:gd name="connsiteX8" fmla="*/ 148219 w 268329"/>
              <a:gd name="connsiteY8" fmla="*/ 0 h 148399"/>
              <a:gd name="connsiteX9" fmla="*/ 87259 w 268329"/>
              <a:gd name="connsiteY9" fmla="*/ 9525 h 148399"/>
              <a:gd name="connsiteX10" fmla="*/ 14774 w 268329"/>
              <a:gd name="connsiteY10" fmla="*/ 44101 h 148399"/>
              <a:gd name="connsiteX11" fmla="*/ 10 w 268329"/>
              <a:gd name="connsiteY11" fmla="*/ 73819 h 148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8329" h="148399">
                <a:moveTo>
                  <a:pt x="10" y="73819"/>
                </a:moveTo>
                <a:lnTo>
                  <a:pt x="10" y="148400"/>
                </a:lnTo>
                <a:lnTo>
                  <a:pt x="164316" y="148400"/>
                </a:lnTo>
                <a:lnTo>
                  <a:pt x="164316" y="131445"/>
                </a:lnTo>
                <a:cubicBezTo>
                  <a:pt x="164040" y="109416"/>
                  <a:pt x="174393" y="88603"/>
                  <a:pt x="192129" y="75534"/>
                </a:cubicBezTo>
                <a:cubicBezTo>
                  <a:pt x="214697" y="57820"/>
                  <a:pt x="240618" y="44859"/>
                  <a:pt x="268329" y="37434"/>
                </a:cubicBezTo>
                <a:lnTo>
                  <a:pt x="264900" y="33528"/>
                </a:lnTo>
                <a:cubicBezTo>
                  <a:pt x="247565" y="22847"/>
                  <a:pt x="228760" y="14760"/>
                  <a:pt x="209084" y="9525"/>
                </a:cubicBezTo>
                <a:cubicBezTo>
                  <a:pt x="189421" y="3175"/>
                  <a:pt x="168881" y="-40"/>
                  <a:pt x="148219" y="0"/>
                </a:cubicBezTo>
                <a:cubicBezTo>
                  <a:pt x="127573" y="540"/>
                  <a:pt x="107084" y="3741"/>
                  <a:pt x="87259" y="9525"/>
                </a:cubicBezTo>
                <a:cubicBezTo>
                  <a:pt x="60879" y="15667"/>
                  <a:pt x="36148" y="27465"/>
                  <a:pt x="14774" y="44101"/>
                </a:cubicBezTo>
                <a:cubicBezTo>
                  <a:pt x="5257" y="50971"/>
                  <a:pt x="-265" y="62086"/>
                  <a:pt x="10" y="7381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" name="图形 37" descr="客户评价 纯色填充">
            <a:extLst>
              <a:ext uri="{FF2B5EF4-FFF2-40B4-BE49-F238E27FC236}">
                <a16:creationId xmlns:a16="http://schemas.microsoft.com/office/drawing/2014/main" id="{16BF77D6-D400-4D26-90D1-7E08C9F56823}"/>
              </a:ext>
            </a:extLst>
          </p:cNvPr>
          <p:cNvSpPr/>
          <p:nvPr/>
        </p:nvSpPr>
        <p:spPr>
          <a:xfrm>
            <a:off x="7030462" y="3090309"/>
            <a:ext cx="268700" cy="148400"/>
          </a:xfrm>
          <a:custGeom>
            <a:avLst/>
            <a:gdLst>
              <a:gd name="connsiteX0" fmla="*/ 104013 w 268700"/>
              <a:gd name="connsiteY0" fmla="*/ 148401 h 148400"/>
              <a:gd name="connsiteX1" fmla="*/ 268700 w 268700"/>
              <a:gd name="connsiteY1" fmla="*/ 148401 h 148400"/>
              <a:gd name="connsiteX2" fmla="*/ 268700 w 268700"/>
              <a:gd name="connsiteY2" fmla="*/ 73820 h 148400"/>
              <a:gd name="connsiteX3" fmla="*/ 253841 w 268700"/>
              <a:gd name="connsiteY3" fmla="*/ 44102 h 148400"/>
              <a:gd name="connsiteX4" fmla="*/ 181356 w 268700"/>
              <a:gd name="connsiteY4" fmla="*/ 9526 h 148400"/>
              <a:gd name="connsiteX5" fmla="*/ 120396 w 268700"/>
              <a:gd name="connsiteY5" fmla="*/ 1 h 148400"/>
              <a:gd name="connsiteX6" fmla="*/ 59531 w 268700"/>
              <a:gd name="connsiteY6" fmla="*/ 9526 h 148400"/>
              <a:gd name="connsiteX7" fmla="*/ 5429 w 268700"/>
              <a:gd name="connsiteY7" fmla="*/ 31339 h 148400"/>
              <a:gd name="connsiteX8" fmla="*/ 0 w 268700"/>
              <a:gd name="connsiteY8" fmla="*/ 37530 h 148400"/>
              <a:gd name="connsiteX9" fmla="*/ 74962 w 268700"/>
              <a:gd name="connsiteY9" fmla="*/ 74677 h 148400"/>
              <a:gd name="connsiteX10" fmla="*/ 76200 w 268700"/>
              <a:gd name="connsiteY10" fmla="*/ 75535 h 148400"/>
              <a:gd name="connsiteX11" fmla="*/ 77248 w 268700"/>
              <a:gd name="connsiteY11" fmla="*/ 76487 h 148400"/>
              <a:gd name="connsiteX12" fmla="*/ 104013 w 268700"/>
              <a:gd name="connsiteY12" fmla="*/ 131446 h 1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8700" h="148400">
                <a:moveTo>
                  <a:pt x="104013" y="148401"/>
                </a:moveTo>
                <a:lnTo>
                  <a:pt x="268700" y="148401"/>
                </a:lnTo>
                <a:lnTo>
                  <a:pt x="268700" y="73820"/>
                </a:lnTo>
                <a:cubicBezTo>
                  <a:pt x="268555" y="62163"/>
                  <a:pt x="263081" y="51213"/>
                  <a:pt x="253841" y="44102"/>
                </a:cubicBezTo>
                <a:cubicBezTo>
                  <a:pt x="231916" y="28379"/>
                  <a:pt x="207373" y="16673"/>
                  <a:pt x="181356" y="9526"/>
                </a:cubicBezTo>
                <a:cubicBezTo>
                  <a:pt x="161670" y="3138"/>
                  <a:pt x="141093" y="-78"/>
                  <a:pt x="120396" y="1"/>
                </a:cubicBezTo>
                <a:cubicBezTo>
                  <a:pt x="99783" y="548"/>
                  <a:pt x="79326" y="3750"/>
                  <a:pt x="59531" y="9526"/>
                </a:cubicBezTo>
                <a:cubicBezTo>
                  <a:pt x="40551" y="14184"/>
                  <a:pt x="22333" y="21530"/>
                  <a:pt x="5429" y="31339"/>
                </a:cubicBezTo>
                <a:cubicBezTo>
                  <a:pt x="3715" y="33434"/>
                  <a:pt x="1905" y="35530"/>
                  <a:pt x="0" y="37530"/>
                </a:cubicBezTo>
                <a:cubicBezTo>
                  <a:pt x="26786" y="45892"/>
                  <a:pt x="52085" y="58429"/>
                  <a:pt x="74962" y="74677"/>
                </a:cubicBezTo>
                <a:lnTo>
                  <a:pt x="76200" y="75535"/>
                </a:lnTo>
                <a:lnTo>
                  <a:pt x="77248" y="76487"/>
                </a:lnTo>
                <a:cubicBezTo>
                  <a:pt x="94119" y="89738"/>
                  <a:pt x="103983" y="109993"/>
                  <a:pt x="104013" y="13144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" name="图形 37" descr="客户评价 纯色填充">
            <a:extLst>
              <a:ext uri="{FF2B5EF4-FFF2-40B4-BE49-F238E27FC236}">
                <a16:creationId xmlns:a16="http://schemas.microsoft.com/office/drawing/2014/main" id="{16BF77D6-D400-4D26-90D1-7E08C9F56823}"/>
              </a:ext>
            </a:extLst>
          </p:cNvPr>
          <p:cNvSpPr/>
          <p:nvPr/>
        </p:nvSpPr>
        <p:spPr>
          <a:xfrm>
            <a:off x="6804994" y="3148030"/>
            <a:ext cx="296525" cy="147829"/>
          </a:xfrm>
          <a:custGeom>
            <a:avLst/>
            <a:gdLst>
              <a:gd name="connsiteX0" fmla="*/ 12 w 296525"/>
              <a:gd name="connsiteY0" fmla="*/ 147830 h 147829"/>
              <a:gd name="connsiteX1" fmla="*/ 12 w 296525"/>
              <a:gd name="connsiteY1" fmla="*/ 73725 h 147829"/>
              <a:gd name="connsiteX2" fmla="*/ 14871 w 296525"/>
              <a:gd name="connsiteY2" fmla="*/ 44102 h 147829"/>
              <a:gd name="connsiteX3" fmla="*/ 87356 w 296525"/>
              <a:gd name="connsiteY3" fmla="*/ 9527 h 147829"/>
              <a:gd name="connsiteX4" fmla="*/ 148316 w 296525"/>
              <a:gd name="connsiteY4" fmla="*/ 2 h 147829"/>
              <a:gd name="connsiteX5" fmla="*/ 209181 w 296525"/>
              <a:gd name="connsiteY5" fmla="*/ 9527 h 147829"/>
              <a:gd name="connsiteX6" fmla="*/ 281666 w 296525"/>
              <a:gd name="connsiteY6" fmla="*/ 44102 h 147829"/>
              <a:gd name="connsiteX7" fmla="*/ 296525 w 296525"/>
              <a:gd name="connsiteY7" fmla="*/ 73725 h 147829"/>
              <a:gd name="connsiteX8" fmla="*/ 296525 w 296525"/>
              <a:gd name="connsiteY8" fmla="*/ 147830 h 14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525" h="147829">
                <a:moveTo>
                  <a:pt x="12" y="147830"/>
                </a:moveTo>
                <a:lnTo>
                  <a:pt x="12" y="73725"/>
                </a:lnTo>
                <a:cubicBezTo>
                  <a:pt x="-293" y="61989"/>
                  <a:pt x="5281" y="50876"/>
                  <a:pt x="14871" y="44102"/>
                </a:cubicBezTo>
                <a:cubicBezTo>
                  <a:pt x="36222" y="27429"/>
                  <a:pt x="60962" y="15628"/>
                  <a:pt x="87356" y="9527"/>
                </a:cubicBezTo>
                <a:cubicBezTo>
                  <a:pt x="107172" y="3697"/>
                  <a:pt x="127667" y="495"/>
                  <a:pt x="148316" y="2"/>
                </a:cubicBezTo>
                <a:cubicBezTo>
                  <a:pt x="168983" y="-85"/>
                  <a:pt x="189530" y="3131"/>
                  <a:pt x="209181" y="9527"/>
                </a:cubicBezTo>
                <a:cubicBezTo>
                  <a:pt x="235227" y="16593"/>
                  <a:pt x="259783" y="28307"/>
                  <a:pt x="281666" y="44102"/>
                </a:cubicBezTo>
                <a:cubicBezTo>
                  <a:pt x="290993" y="51098"/>
                  <a:pt x="296496" y="62067"/>
                  <a:pt x="296525" y="73725"/>
                </a:cubicBezTo>
                <a:lnTo>
                  <a:pt x="296525" y="14783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" name="图形 37" descr="客户评价 纯色填充">
            <a:extLst>
              <a:ext uri="{FF2B5EF4-FFF2-40B4-BE49-F238E27FC236}">
                <a16:creationId xmlns:a16="http://schemas.microsoft.com/office/drawing/2014/main" id="{16BF77D6-D400-4D26-90D1-7E08C9F56823}"/>
              </a:ext>
            </a:extLst>
          </p:cNvPr>
          <p:cNvSpPr/>
          <p:nvPr/>
        </p:nvSpPr>
        <p:spPr>
          <a:xfrm>
            <a:off x="6879205" y="2979630"/>
            <a:ext cx="148209" cy="148209"/>
          </a:xfrm>
          <a:custGeom>
            <a:avLst/>
            <a:gdLst>
              <a:gd name="connsiteX0" fmla="*/ 148209 w 148209"/>
              <a:gd name="connsiteY0" fmla="*/ 74105 h 148209"/>
              <a:gd name="connsiteX1" fmla="*/ 74105 w 148209"/>
              <a:gd name="connsiteY1" fmla="*/ 148209 h 148209"/>
              <a:gd name="connsiteX2" fmla="*/ 0 w 148209"/>
              <a:gd name="connsiteY2" fmla="*/ 74105 h 148209"/>
              <a:gd name="connsiteX3" fmla="*/ 74105 w 148209"/>
              <a:gd name="connsiteY3" fmla="*/ 0 h 148209"/>
              <a:gd name="connsiteX4" fmla="*/ 148209 w 148209"/>
              <a:gd name="connsiteY4" fmla="*/ 74105 h 14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09" h="148209">
                <a:moveTo>
                  <a:pt x="148209" y="74105"/>
                </a:moveTo>
                <a:cubicBezTo>
                  <a:pt x="148209" y="115031"/>
                  <a:pt x="115031" y="148209"/>
                  <a:pt x="74105" y="148209"/>
                </a:cubicBezTo>
                <a:cubicBezTo>
                  <a:pt x="33178" y="148209"/>
                  <a:pt x="0" y="115031"/>
                  <a:pt x="0" y="74105"/>
                </a:cubicBezTo>
                <a:cubicBezTo>
                  <a:pt x="0" y="33178"/>
                  <a:pt x="33178" y="0"/>
                  <a:pt x="74105" y="0"/>
                </a:cubicBezTo>
                <a:cubicBezTo>
                  <a:pt x="115031" y="0"/>
                  <a:pt x="148209" y="33178"/>
                  <a:pt x="148209" y="7410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图形 37" descr="客户评价 纯色填充">
            <a:extLst>
              <a:ext uri="{FF2B5EF4-FFF2-40B4-BE49-F238E27FC236}">
                <a16:creationId xmlns:a16="http://schemas.microsoft.com/office/drawing/2014/main" id="{16BF77D6-D400-4D26-90D1-7E08C9F56823}"/>
              </a:ext>
            </a:extLst>
          </p:cNvPr>
          <p:cNvSpPr/>
          <p:nvPr/>
        </p:nvSpPr>
        <p:spPr>
          <a:xfrm>
            <a:off x="6605647" y="2533860"/>
            <a:ext cx="692943" cy="342900"/>
          </a:xfrm>
          <a:custGeom>
            <a:avLst/>
            <a:gdLst>
              <a:gd name="connsiteX0" fmla="*/ 0 w 692943"/>
              <a:gd name="connsiteY0" fmla="*/ 38100 h 342900"/>
              <a:gd name="connsiteX1" fmla="*/ 0 w 692943"/>
              <a:gd name="connsiteY1" fmla="*/ 247650 h 342900"/>
              <a:gd name="connsiteX2" fmla="*/ 38100 w 692943"/>
              <a:gd name="connsiteY2" fmla="*/ 285750 h 342900"/>
              <a:gd name="connsiteX3" fmla="*/ 190500 w 692943"/>
              <a:gd name="connsiteY3" fmla="*/ 285750 h 342900"/>
              <a:gd name="connsiteX4" fmla="*/ 190500 w 692943"/>
              <a:gd name="connsiteY4" fmla="*/ 342900 h 342900"/>
              <a:gd name="connsiteX5" fmla="*/ 250508 w 692943"/>
              <a:gd name="connsiteY5" fmla="*/ 285750 h 342900"/>
              <a:gd name="connsiteX6" fmla="*/ 318135 w 692943"/>
              <a:gd name="connsiteY6" fmla="*/ 285750 h 342900"/>
              <a:gd name="connsiteX7" fmla="*/ 352425 w 692943"/>
              <a:gd name="connsiteY7" fmla="*/ 342900 h 342900"/>
              <a:gd name="connsiteX8" fmla="*/ 389573 w 692943"/>
              <a:gd name="connsiteY8" fmla="*/ 285750 h 342900"/>
              <a:gd name="connsiteX9" fmla="*/ 454343 w 692943"/>
              <a:gd name="connsiteY9" fmla="*/ 285750 h 342900"/>
              <a:gd name="connsiteX10" fmla="*/ 514350 w 692943"/>
              <a:gd name="connsiteY10" fmla="*/ 342900 h 342900"/>
              <a:gd name="connsiteX11" fmla="*/ 514350 w 692943"/>
              <a:gd name="connsiteY11" fmla="*/ 285750 h 342900"/>
              <a:gd name="connsiteX12" fmla="*/ 654844 w 692943"/>
              <a:gd name="connsiteY12" fmla="*/ 285750 h 342900"/>
              <a:gd name="connsiteX13" fmla="*/ 692944 w 692943"/>
              <a:gd name="connsiteY13" fmla="*/ 247650 h 342900"/>
              <a:gd name="connsiteX14" fmla="*/ 692944 w 692943"/>
              <a:gd name="connsiteY14" fmla="*/ 38100 h 342900"/>
              <a:gd name="connsiteX15" fmla="*/ 654844 w 692943"/>
              <a:gd name="connsiteY15" fmla="*/ 0 h 342900"/>
              <a:gd name="connsiteX16" fmla="*/ 38100 w 692943"/>
              <a:gd name="connsiteY16" fmla="*/ 0 h 342900"/>
              <a:gd name="connsiteX17" fmla="*/ 0 w 692943"/>
              <a:gd name="connsiteY17" fmla="*/ 38100 h 342900"/>
              <a:gd name="connsiteX18" fmla="*/ 597694 w 692943"/>
              <a:gd name="connsiteY18" fmla="*/ 104775 h 342900"/>
              <a:gd name="connsiteX19" fmla="*/ 152400 w 692943"/>
              <a:gd name="connsiteY19" fmla="*/ 104775 h 342900"/>
              <a:gd name="connsiteX20" fmla="*/ 152400 w 692943"/>
              <a:gd name="connsiteY20" fmla="*/ 85725 h 342900"/>
              <a:gd name="connsiteX21" fmla="*/ 597694 w 692943"/>
              <a:gd name="connsiteY21" fmla="*/ 85725 h 342900"/>
              <a:gd name="connsiteX22" fmla="*/ 247650 w 692943"/>
              <a:gd name="connsiteY22" fmla="*/ 180975 h 342900"/>
              <a:gd name="connsiteX23" fmla="*/ 597694 w 692943"/>
              <a:gd name="connsiteY23" fmla="*/ 180975 h 342900"/>
              <a:gd name="connsiteX24" fmla="*/ 597694 w 692943"/>
              <a:gd name="connsiteY24" fmla="*/ 200025 h 342900"/>
              <a:gd name="connsiteX25" fmla="*/ 247650 w 692943"/>
              <a:gd name="connsiteY25" fmla="*/ 200025 h 342900"/>
              <a:gd name="connsiteX26" fmla="*/ 95250 w 692943"/>
              <a:gd name="connsiteY26" fmla="*/ 133350 h 342900"/>
              <a:gd name="connsiteX27" fmla="*/ 597694 w 692943"/>
              <a:gd name="connsiteY27" fmla="*/ 133350 h 342900"/>
              <a:gd name="connsiteX28" fmla="*/ 597694 w 692943"/>
              <a:gd name="connsiteY28" fmla="*/ 152400 h 342900"/>
              <a:gd name="connsiteX29" fmla="*/ 95250 w 692943"/>
              <a:gd name="connsiteY29" fmla="*/ 1524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92943" h="342900">
                <a:moveTo>
                  <a:pt x="0" y="38100"/>
                </a:moveTo>
                <a:lnTo>
                  <a:pt x="0" y="247650"/>
                </a:lnTo>
                <a:cubicBezTo>
                  <a:pt x="0" y="268692"/>
                  <a:pt x="17058" y="285750"/>
                  <a:pt x="38100" y="285750"/>
                </a:cubicBezTo>
                <a:lnTo>
                  <a:pt x="190500" y="285750"/>
                </a:lnTo>
                <a:lnTo>
                  <a:pt x="190500" y="342900"/>
                </a:lnTo>
                <a:lnTo>
                  <a:pt x="250508" y="285750"/>
                </a:lnTo>
                <a:lnTo>
                  <a:pt x="318135" y="285750"/>
                </a:lnTo>
                <a:lnTo>
                  <a:pt x="352425" y="342900"/>
                </a:lnTo>
                <a:lnTo>
                  <a:pt x="389573" y="285750"/>
                </a:lnTo>
                <a:lnTo>
                  <a:pt x="454343" y="285750"/>
                </a:lnTo>
                <a:lnTo>
                  <a:pt x="514350" y="342900"/>
                </a:lnTo>
                <a:lnTo>
                  <a:pt x="514350" y="285750"/>
                </a:lnTo>
                <a:lnTo>
                  <a:pt x="654844" y="285750"/>
                </a:lnTo>
                <a:cubicBezTo>
                  <a:pt x="675885" y="285750"/>
                  <a:pt x="692944" y="268692"/>
                  <a:pt x="692944" y="247650"/>
                </a:cubicBezTo>
                <a:lnTo>
                  <a:pt x="692944" y="38100"/>
                </a:lnTo>
                <a:cubicBezTo>
                  <a:pt x="692944" y="17058"/>
                  <a:pt x="675885" y="0"/>
                  <a:pt x="654844" y="0"/>
                </a:cubicBezTo>
                <a:lnTo>
                  <a:pt x="38100" y="0"/>
                </a:lnTo>
                <a:cubicBezTo>
                  <a:pt x="17058" y="0"/>
                  <a:pt x="0" y="17058"/>
                  <a:pt x="0" y="38100"/>
                </a:cubicBezTo>
                <a:close/>
                <a:moveTo>
                  <a:pt x="597694" y="104775"/>
                </a:moveTo>
                <a:lnTo>
                  <a:pt x="152400" y="104775"/>
                </a:lnTo>
                <a:lnTo>
                  <a:pt x="152400" y="85725"/>
                </a:lnTo>
                <a:lnTo>
                  <a:pt x="597694" y="85725"/>
                </a:lnTo>
                <a:close/>
                <a:moveTo>
                  <a:pt x="247650" y="180975"/>
                </a:moveTo>
                <a:lnTo>
                  <a:pt x="597694" y="180975"/>
                </a:lnTo>
                <a:lnTo>
                  <a:pt x="597694" y="200025"/>
                </a:lnTo>
                <a:lnTo>
                  <a:pt x="247650" y="200025"/>
                </a:lnTo>
                <a:close/>
                <a:moveTo>
                  <a:pt x="95250" y="133350"/>
                </a:moveTo>
                <a:lnTo>
                  <a:pt x="597694" y="133350"/>
                </a:lnTo>
                <a:lnTo>
                  <a:pt x="597694" y="152400"/>
                </a:lnTo>
                <a:lnTo>
                  <a:pt x="95250" y="1524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2E3F8B02-176A-48DC-9D62-050A53F8677E}"/>
              </a:ext>
            </a:extLst>
          </p:cNvPr>
          <p:cNvSpPr txBox="1">
            <a:spLocks/>
          </p:cNvSpPr>
          <p:nvPr/>
        </p:nvSpPr>
        <p:spPr>
          <a:xfrm>
            <a:off x="8276160" y="2334909"/>
            <a:ext cx="2281688" cy="102143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课堂混乱、吵闹、</a:t>
            </a:r>
          </a:p>
          <a:p>
            <a:pPr defTabSz="45720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学生不听、睡觉、讲话</a:t>
            </a:r>
          </a:p>
        </p:txBody>
      </p:sp>
      <p:sp>
        <p:nvSpPr>
          <p:cNvPr id="53" name="文本占位符 5">
            <a:extLst>
              <a:ext uri="{FF2B5EF4-FFF2-40B4-BE49-F238E27FC236}">
                <a16:creationId xmlns:a16="http://schemas.microsoft.com/office/drawing/2014/main" id="{877333DD-D840-48D6-8575-3593143483BC}"/>
              </a:ext>
            </a:extLst>
          </p:cNvPr>
          <p:cNvSpPr txBox="1">
            <a:spLocks/>
          </p:cNvSpPr>
          <p:nvPr/>
        </p:nvSpPr>
        <p:spPr>
          <a:xfrm>
            <a:off x="8276159" y="1988840"/>
            <a:ext cx="1467068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2"/>
                </a:solidFill>
              </a:rPr>
              <a:t>对课堂迷茫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BCEBED85-031C-4F5B-8359-2B47EC186507}"/>
              </a:ext>
            </a:extLst>
          </p:cNvPr>
          <p:cNvSpPr txBox="1">
            <a:spLocks/>
          </p:cNvSpPr>
          <p:nvPr/>
        </p:nvSpPr>
        <p:spPr>
          <a:xfrm>
            <a:off x="8276160" y="4161942"/>
            <a:ext cx="2281688" cy="13415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学生的学习情况完全颠覆以往的认识</a:t>
            </a:r>
          </a:p>
          <a:p>
            <a:pPr defTabSz="45720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教师教法千奇百怪</a:t>
            </a:r>
          </a:p>
          <a:p>
            <a:pPr defTabSz="45720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学生成绩一落千丈</a:t>
            </a:r>
          </a:p>
        </p:txBody>
      </p:sp>
      <p:sp>
        <p:nvSpPr>
          <p:cNvPr id="55" name="文本占位符 5">
            <a:extLst>
              <a:ext uri="{FF2B5EF4-FFF2-40B4-BE49-F238E27FC236}">
                <a16:creationId xmlns:a16="http://schemas.microsoft.com/office/drawing/2014/main" id="{31029C0F-6443-4B32-BA79-0489CAE12C1A}"/>
              </a:ext>
            </a:extLst>
          </p:cNvPr>
          <p:cNvSpPr txBox="1">
            <a:spLocks/>
          </p:cNvSpPr>
          <p:nvPr/>
        </p:nvSpPr>
        <p:spPr>
          <a:xfrm>
            <a:off x="8276160" y="3815873"/>
            <a:ext cx="2281688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/>
                </a:solidFill>
              </a:rPr>
              <a:t>对教学认知有落差</a:t>
            </a:r>
          </a:p>
        </p:txBody>
      </p:sp>
      <p:sp>
        <p:nvSpPr>
          <p:cNvPr id="12" name="图形 29" descr="男教授 纯色填充">
            <a:extLst>
              <a:ext uri="{FF2B5EF4-FFF2-40B4-BE49-F238E27FC236}">
                <a16:creationId xmlns:a16="http://schemas.microsoft.com/office/drawing/2014/main" id="{A98388E1-A7F0-457E-ADF7-F78C4FE2D34F}"/>
              </a:ext>
            </a:extLst>
          </p:cNvPr>
          <p:cNvSpPr/>
          <p:nvPr/>
        </p:nvSpPr>
        <p:spPr>
          <a:xfrm>
            <a:off x="6510536" y="4180558"/>
            <a:ext cx="723543" cy="751408"/>
          </a:xfrm>
          <a:custGeom>
            <a:avLst/>
            <a:gdLst>
              <a:gd name="connsiteX0" fmla="*/ 423830 w 723543"/>
              <a:gd name="connsiteY0" fmla="*/ 457200 h 751408"/>
              <a:gd name="connsiteX1" fmla="*/ 506878 w 723543"/>
              <a:gd name="connsiteY1" fmla="*/ 445989 h 751408"/>
              <a:gd name="connsiteX2" fmla="*/ 503516 w 723543"/>
              <a:gd name="connsiteY2" fmla="*/ 504825 h 751408"/>
              <a:gd name="connsiteX3" fmla="*/ 723543 w 723543"/>
              <a:gd name="connsiteY3" fmla="*/ 504825 h 751408"/>
              <a:gd name="connsiteX4" fmla="*/ 693064 w 723543"/>
              <a:gd name="connsiteY4" fmla="*/ 461543 h 751408"/>
              <a:gd name="connsiteX5" fmla="*/ 571591 w 723543"/>
              <a:gd name="connsiteY5" fmla="*/ 398678 h 751408"/>
              <a:gd name="connsiteX6" fmla="*/ 525023 w 723543"/>
              <a:gd name="connsiteY6" fmla="*/ 379562 h 751408"/>
              <a:gd name="connsiteX7" fmla="*/ 519127 w 723543"/>
              <a:gd name="connsiteY7" fmla="*/ 370751 h 751408"/>
              <a:gd name="connsiteX8" fmla="*/ 519127 w 723543"/>
              <a:gd name="connsiteY8" fmla="*/ 347424 h 751408"/>
              <a:gd name="connsiteX9" fmla="*/ 576239 w 723543"/>
              <a:gd name="connsiteY9" fmla="*/ 228600 h 751408"/>
              <a:gd name="connsiteX10" fmla="*/ 576239 w 723543"/>
              <a:gd name="connsiteY10" fmla="*/ 214313 h 751408"/>
              <a:gd name="connsiteX11" fmla="*/ 591813 w 723543"/>
              <a:gd name="connsiteY11" fmla="*/ 160487 h 751408"/>
              <a:gd name="connsiteX12" fmla="*/ 496134 w 723543"/>
              <a:gd name="connsiteY12" fmla="*/ 17983 h 751408"/>
              <a:gd name="connsiteX13" fmla="*/ 482161 w 723543"/>
              <a:gd name="connsiteY13" fmla="*/ 19231 h 751408"/>
              <a:gd name="connsiteX14" fmla="*/ 472541 w 723543"/>
              <a:gd name="connsiteY14" fmla="*/ 25898 h 751408"/>
              <a:gd name="connsiteX15" fmla="*/ 461911 w 723543"/>
              <a:gd name="connsiteY15" fmla="*/ 11430 h 751408"/>
              <a:gd name="connsiteX16" fmla="*/ 448166 w 723543"/>
              <a:gd name="connsiteY16" fmla="*/ 2677 h 751408"/>
              <a:gd name="connsiteX17" fmla="*/ 418143 w 723543"/>
              <a:gd name="connsiteY17" fmla="*/ 0 h 751408"/>
              <a:gd name="connsiteX18" fmla="*/ 272944 w 723543"/>
              <a:gd name="connsiteY18" fmla="*/ 91440 h 751408"/>
              <a:gd name="connsiteX19" fmla="*/ 271173 w 723543"/>
              <a:gd name="connsiteY19" fmla="*/ 219427 h 751408"/>
              <a:gd name="connsiteX20" fmla="*/ 271439 w 723543"/>
              <a:gd name="connsiteY20" fmla="*/ 221428 h 751408"/>
              <a:gd name="connsiteX21" fmla="*/ 271439 w 723543"/>
              <a:gd name="connsiteY21" fmla="*/ 228600 h 751408"/>
              <a:gd name="connsiteX22" fmla="*/ 328494 w 723543"/>
              <a:gd name="connsiteY22" fmla="*/ 347358 h 751408"/>
              <a:gd name="connsiteX23" fmla="*/ 328494 w 723543"/>
              <a:gd name="connsiteY23" fmla="*/ 370751 h 751408"/>
              <a:gd name="connsiteX24" fmla="*/ 322589 w 723543"/>
              <a:gd name="connsiteY24" fmla="*/ 379562 h 751408"/>
              <a:gd name="connsiteX25" fmla="*/ 275754 w 723543"/>
              <a:gd name="connsiteY25" fmla="*/ 398783 h 751408"/>
              <a:gd name="connsiteX26" fmla="*/ 154901 w 723543"/>
              <a:gd name="connsiteY26" fmla="*/ 461286 h 751408"/>
              <a:gd name="connsiteX27" fmla="*/ 119049 w 723543"/>
              <a:gd name="connsiteY27" fmla="*/ 533400 h 751408"/>
              <a:gd name="connsiteX28" fmla="*/ 119049 w 723543"/>
              <a:gd name="connsiteY28" fmla="*/ 597056 h 751408"/>
              <a:gd name="connsiteX29" fmla="*/ 106343 w 723543"/>
              <a:gd name="connsiteY29" fmla="*/ 597056 h 751408"/>
              <a:gd name="connsiteX30" fmla="*/ 27876 w 723543"/>
              <a:gd name="connsiteY30" fmla="*/ 339881 h 751408"/>
              <a:gd name="connsiteX31" fmla="*/ 9865 w 723543"/>
              <a:gd name="connsiteY31" fmla="*/ 330721 h 751408"/>
              <a:gd name="connsiteX32" fmla="*/ 548 w 723543"/>
              <a:gd name="connsiteY32" fmla="*/ 348215 h 751408"/>
              <a:gd name="connsiteX33" fmla="*/ 78425 w 723543"/>
              <a:gd name="connsiteY33" fmla="*/ 603485 h 751408"/>
              <a:gd name="connsiteX34" fmla="*/ 45506 w 723543"/>
              <a:gd name="connsiteY34" fmla="*/ 685305 h 751408"/>
              <a:gd name="connsiteX35" fmla="*/ 79711 w 723543"/>
              <a:gd name="connsiteY35" fmla="*/ 739150 h 751408"/>
              <a:gd name="connsiteX36" fmla="*/ 98161 w 723543"/>
              <a:gd name="connsiteY36" fmla="*/ 742950 h 751408"/>
              <a:gd name="connsiteX37" fmla="*/ 127964 w 723543"/>
              <a:gd name="connsiteY37" fmla="*/ 737778 h 751408"/>
              <a:gd name="connsiteX38" fmla="*/ 160130 w 723543"/>
              <a:gd name="connsiteY38" fmla="*/ 721652 h 751408"/>
              <a:gd name="connsiteX39" fmla="*/ 355297 w 723543"/>
              <a:gd name="connsiteY39" fmla="*/ 751408 h 751408"/>
              <a:gd name="connsiteX40" fmla="*/ 340686 w 723543"/>
              <a:gd name="connsiteY40" fmla="*/ 445999 h 751408"/>
              <a:gd name="connsiteX41" fmla="*/ 423830 w 723543"/>
              <a:gd name="connsiteY41" fmla="*/ 457200 h 751408"/>
              <a:gd name="connsiteX42" fmla="*/ 119097 w 723543"/>
              <a:gd name="connsiteY42" fmla="*/ 700726 h 751408"/>
              <a:gd name="connsiteX43" fmla="*/ 95284 w 723543"/>
              <a:gd name="connsiteY43" fmla="*/ 704431 h 751408"/>
              <a:gd name="connsiteX44" fmla="*/ 82387 w 723543"/>
              <a:gd name="connsiteY44" fmla="*/ 675808 h 751408"/>
              <a:gd name="connsiteX45" fmla="*/ 101675 w 723543"/>
              <a:gd name="connsiteY45" fmla="*/ 636403 h 751408"/>
              <a:gd name="connsiteX46" fmla="*/ 104095 w 723543"/>
              <a:gd name="connsiteY46" fmla="*/ 635784 h 751408"/>
              <a:gd name="connsiteX47" fmla="*/ 120516 w 723543"/>
              <a:gd name="connsiteY47" fmla="*/ 635727 h 751408"/>
              <a:gd name="connsiteX48" fmla="*/ 122687 w 723543"/>
              <a:gd name="connsiteY48" fmla="*/ 636203 h 751408"/>
              <a:gd name="connsiteX49" fmla="*/ 146833 w 723543"/>
              <a:gd name="connsiteY49" fmla="*/ 658911 h 751408"/>
              <a:gd name="connsiteX50" fmla="*/ 119097 w 723543"/>
              <a:gd name="connsiteY50" fmla="*/ 700726 h 751408"/>
              <a:gd name="connsiteX51" fmla="*/ 423830 w 723543"/>
              <a:gd name="connsiteY51" fmla="*/ 419100 h 751408"/>
              <a:gd name="connsiteX52" fmla="*/ 348068 w 723543"/>
              <a:gd name="connsiteY52" fmla="*/ 408356 h 751408"/>
              <a:gd name="connsiteX53" fmla="*/ 366594 w 723543"/>
              <a:gd name="connsiteY53" fmla="*/ 370751 h 751408"/>
              <a:gd name="connsiteX54" fmla="*/ 366594 w 723543"/>
              <a:gd name="connsiteY54" fmla="*/ 369799 h 751408"/>
              <a:gd name="connsiteX55" fmla="*/ 480951 w 723543"/>
              <a:gd name="connsiteY55" fmla="*/ 369799 h 751408"/>
              <a:gd name="connsiteX56" fmla="*/ 480951 w 723543"/>
              <a:gd name="connsiteY56" fmla="*/ 370751 h 751408"/>
              <a:gd name="connsiteX57" fmla="*/ 499506 w 723543"/>
              <a:gd name="connsiteY57" fmla="*/ 408394 h 751408"/>
              <a:gd name="connsiteX58" fmla="*/ 423830 w 723543"/>
              <a:gd name="connsiteY58" fmla="*/ 419100 h 751408"/>
              <a:gd name="connsiteX59" fmla="*/ 309530 w 723543"/>
              <a:gd name="connsiteY59" fmla="*/ 228600 h 751408"/>
              <a:gd name="connsiteX60" fmla="*/ 309530 w 723543"/>
              <a:gd name="connsiteY60" fmla="*/ 196215 h 751408"/>
              <a:gd name="connsiteX61" fmla="*/ 494620 w 723543"/>
              <a:gd name="connsiteY61" fmla="*/ 117872 h 751408"/>
              <a:gd name="connsiteX62" fmla="*/ 538130 w 723543"/>
              <a:gd name="connsiteY62" fmla="*/ 182261 h 751408"/>
              <a:gd name="connsiteX63" fmla="*/ 538130 w 723543"/>
              <a:gd name="connsiteY63" fmla="*/ 228600 h 751408"/>
              <a:gd name="connsiteX64" fmla="*/ 423830 w 723543"/>
              <a:gd name="connsiteY64" fmla="*/ 342900 h 751408"/>
              <a:gd name="connsiteX65" fmla="*/ 309530 w 723543"/>
              <a:gd name="connsiteY65" fmla="*/ 228600 h 75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723543" h="751408">
                <a:moveTo>
                  <a:pt x="423830" y="457200"/>
                </a:moveTo>
                <a:cubicBezTo>
                  <a:pt x="451908" y="457470"/>
                  <a:pt x="479877" y="453694"/>
                  <a:pt x="506878" y="445989"/>
                </a:cubicBezTo>
                <a:lnTo>
                  <a:pt x="503516" y="504825"/>
                </a:lnTo>
                <a:lnTo>
                  <a:pt x="723543" y="504825"/>
                </a:lnTo>
                <a:cubicBezTo>
                  <a:pt x="717823" y="487733"/>
                  <a:pt x="707227" y="472689"/>
                  <a:pt x="693064" y="461543"/>
                </a:cubicBezTo>
                <a:cubicBezTo>
                  <a:pt x="657440" y="432387"/>
                  <a:pt x="615559" y="414395"/>
                  <a:pt x="571591" y="398678"/>
                </a:cubicBezTo>
                <a:lnTo>
                  <a:pt x="525023" y="379562"/>
                </a:lnTo>
                <a:cubicBezTo>
                  <a:pt x="521454" y="378091"/>
                  <a:pt x="519126" y="374612"/>
                  <a:pt x="519127" y="370751"/>
                </a:cubicBezTo>
                <a:lnTo>
                  <a:pt x="519127" y="347424"/>
                </a:lnTo>
                <a:cubicBezTo>
                  <a:pt x="555230" y="318551"/>
                  <a:pt x="576246" y="274829"/>
                  <a:pt x="576239" y="228600"/>
                </a:cubicBezTo>
                <a:lnTo>
                  <a:pt x="576239" y="214313"/>
                </a:lnTo>
                <a:cubicBezTo>
                  <a:pt x="584547" y="197423"/>
                  <a:pt x="589819" y="179203"/>
                  <a:pt x="591813" y="160487"/>
                </a:cubicBezTo>
                <a:cubicBezTo>
                  <a:pt x="591708" y="96488"/>
                  <a:pt x="551112" y="44768"/>
                  <a:pt x="496134" y="17983"/>
                </a:cubicBezTo>
                <a:cubicBezTo>
                  <a:pt x="491592" y="15852"/>
                  <a:pt x="486254" y="16328"/>
                  <a:pt x="482161" y="19231"/>
                </a:cubicBezTo>
                <a:lnTo>
                  <a:pt x="472541" y="25898"/>
                </a:lnTo>
                <a:lnTo>
                  <a:pt x="461911" y="11430"/>
                </a:lnTo>
                <a:cubicBezTo>
                  <a:pt x="458638" y="6840"/>
                  <a:pt x="453710" y="3702"/>
                  <a:pt x="448166" y="2677"/>
                </a:cubicBezTo>
                <a:cubicBezTo>
                  <a:pt x="438254" y="928"/>
                  <a:pt x="428209" y="33"/>
                  <a:pt x="418143" y="0"/>
                </a:cubicBezTo>
                <a:cubicBezTo>
                  <a:pt x="351192" y="0"/>
                  <a:pt x="295871" y="36290"/>
                  <a:pt x="272944" y="91440"/>
                </a:cubicBezTo>
                <a:cubicBezTo>
                  <a:pt x="257875" y="132671"/>
                  <a:pt x="257251" y="177796"/>
                  <a:pt x="271173" y="219427"/>
                </a:cubicBezTo>
                <a:lnTo>
                  <a:pt x="271439" y="221428"/>
                </a:lnTo>
                <a:lnTo>
                  <a:pt x="271439" y="228600"/>
                </a:lnTo>
                <a:cubicBezTo>
                  <a:pt x="271439" y="274795"/>
                  <a:pt x="292431" y="318488"/>
                  <a:pt x="328494" y="347358"/>
                </a:cubicBezTo>
                <a:lnTo>
                  <a:pt x="328494" y="370751"/>
                </a:lnTo>
                <a:cubicBezTo>
                  <a:pt x="328494" y="374613"/>
                  <a:pt x="326161" y="378094"/>
                  <a:pt x="322589" y="379562"/>
                </a:cubicBezTo>
                <a:lnTo>
                  <a:pt x="275754" y="398783"/>
                </a:lnTo>
                <a:cubicBezTo>
                  <a:pt x="231939" y="414471"/>
                  <a:pt x="190172" y="432416"/>
                  <a:pt x="154901" y="461286"/>
                </a:cubicBezTo>
                <a:cubicBezTo>
                  <a:pt x="132675" y="478678"/>
                  <a:pt x="119498" y="505182"/>
                  <a:pt x="119049" y="533400"/>
                </a:cubicBezTo>
                <a:lnTo>
                  <a:pt x="119049" y="597056"/>
                </a:lnTo>
                <a:cubicBezTo>
                  <a:pt x="114821" y="596698"/>
                  <a:pt x="110571" y="596698"/>
                  <a:pt x="106343" y="597056"/>
                </a:cubicBezTo>
                <a:lnTo>
                  <a:pt x="27876" y="339881"/>
                </a:lnTo>
                <a:cubicBezTo>
                  <a:pt x="25431" y="332378"/>
                  <a:pt x="17368" y="328277"/>
                  <a:pt x="9865" y="330721"/>
                </a:cubicBezTo>
                <a:cubicBezTo>
                  <a:pt x="2562" y="333100"/>
                  <a:pt x="-1553" y="340827"/>
                  <a:pt x="548" y="348215"/>
                </a:cubicBezTo>
                <a:lnTo>
                  <a:pt x="78425" y="603485"/>
                </a:lnTo>
                <a:cubicBezTo>
                  <a:pt x="49383" y="613191"/>
                  <a:pt x="31200" y="629964"/>
                  <a:pt x="45506" y="685305"/>
                </a:cubicBezTo>
                <a:cubicBezTo>
                  <a:pt x="51078" y="706850"/>
                  <a:pt x="59499" y="730072"/>
                  <a:pt x="79711" y="739150"/>
                </a:cubicBezTo>
                <a:cubicBezTo>
                  <a:pt x="85516" y="741728"/>
                  <a:pt x="91809" y="743024"/>
                  <a:pt x="98161" y="742950"/>
                </a:cubicBezTo>
                <a:cubicBezTo>
                  <a:pt x="108271" y="742475"/>
                  <a:pt x="118284" y="740737"/>
                  <a:pt x="127964" y="737778"/>
                </a:cubicBezTo>
                <a:cubicBezTo>
                  <a:pt x="139862" y="735166"/>
                  <a:pt x="150920" y="729624"/>
                  <a:pt x="160130" y="721652"/>
                </a:cubicBezTo>
                <a:cubicBezTo>
                  <a:pt x="205993" y="737759"/>
                  <a:pt x="277726" y="747674"/>
                  <a:pt x="355297" y="751408"/>
                </a:cubicBezTo>
                <a:lnTo>
                  <a:pt x="340686" y="445999"/>
                </a:lnTo>
                <a:cubicBezTo>
                  <a:pt x="367718" y="453711"/>
                  <a:pt x="395721" y="457484"/>
                  <a:pt x="423830" y="457200"/>
                </a:cubicBezTo>
                <a:close/>
                <a:moveTo>
                  <a:pt x="119097" y="700726"/>
                </a:moveTo>
                <a:cubicBezTo>
                  <a:pt x="111478" y="703509"/>
                  <a:pt x="103388" y="704767"/>
                  <a:pt x="95284" y="704431"/>
                </a:cubicBezTo>
                <a:cubicBezTo>
                  <a:pt x="94246" y="703964"/>
                  <a:pt x="88740" y="700392"/>
                  <a:pt x="82387" y="675808"/>
                </a:cubicBezTo>
                <a:cubicBezTo>
                  <a:pt x="74119" y="643823"/>
                  <a:pt x="74043" y="643547"/>
                  <a:pt x="101675" y="636403"/>
                </a:cubicBezTo>
                <a:lnTo>
                  <a:pt x="104095" y="635784"/>
                </a:lnTo>
                <a:cubicBezTo>
                  <a:pt x="109496" y="634551"/>
                  <a:pt x="115106" y="634531"/>
                  <a:pt x="120516" y="635727"/>
                </a:cubicBezTo>
                <a:lnTo>
                  <a:pt x="122687" y="636203"/>
                </a:lnTo>
                <a:cubicBezTo>
                  <a:pt x="134279" y="638795"/>
                  <a:pt x="143536" y="647500"/>
                  <a:pt x="146833" y="658911"/>
                </a:cubicBezTo>
                <a:cubicBezTo>
                  <a:pt x="150632" y="678100"/>
                  <a:pt x="138252" y="696763"/>
                  <a:pt x="119097" y="700726"/>
                </a:cubicBezTo>
                <a:close/>
                <a:moveTo>
                  <a:pt x="423830" y="419100"/>
                </a:moveTo>
                <a:cubicBezTo>
                  <a:pt x="398178" y="419370"/>
                  <a:pt x="372633" y="415747"/>
                  <a:pt x="348068" y="408356"/>
                </a:cubicBezTo>
                <a:cubicBezTo>
                  <a:pt x="359752" y="399381"/>
                  <a:pt x="366599" y="385484"/>
                  <a:pt x="366594" y="370751"/>
                </a:cubicBezTo>
                <a:lnTo>
                  <a:pt x="366594" y="369799"/>
                </a:lnTo>
                <a:cubicBezTo>
                  <a:pt x="403244" y="384766"/>
                  <a:pt x="444301" y="384766"/>
                  <a:pt x="480951" y="369799"/>
                </a:cubicBezTo>
                <a:lnTo>
                  <a:pt x="480951" y="370751"/>
                </a:lnTo>
                <a:cubicBezTo>
                  <a:pt x="480937" y="385503"/>
                  <a:pt x="487797" y="399420"/>
                  <a:pt x="499506" y="408394"/>
                </a:cubicBezTo>
                <a:cubicBezTo>
                  <a:pt x="474966" y="415764"/>
                  <a:pt x="449451" y="419374"/>
                  <a:pt x="423830" y="419100"/>
                </a:cubicBezTo>
                <a:close/>
                <a:moveTo>
                  <a:pt x="309530" y="228600"/>
                </a:moveTo>
                <a:lnTo>
                  <a:pt x="309530" y="196215"/>
                </a:lnTo>
                <a:cubicBezTo>
                  <a:pt x="357698" y="138113"/>
                  <a:pt x="409295" y="177384"/>
                  <a:pt x="494620" y="117872"/>
                </a:cubicBezTo>
                <a:cubicBezTo>
                  <a:pt x="506221" y="109785"/>
                  <a:pt x="518042" y="163497"/>
                  <a:pt x="538130" y="182261"/>
                </a:cubicBezTo>
                <a:lnTo>
                  <a:pt x="538130" y="228600"/>
                </a:lnTo>
                <a:cubicBezTo>
                  <a:pt x="538130" y="291726"/>
                  <a:pt x="486956" y="342900"/>
                  <a:pt x="423830" y="342900"/>
                </a:cubicBezTo>
                <a:cubicBezTo>
                  <a:pt x="360704" y="342900"/>
                  <a:pt x="309530" y="291726"/>
                  <a:pt x="309530" y="2286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5" name="图形 29" descr="男教授 纯色填充">
            <a:extLst>
              <a:ext uri="{FF2B5EF4-FFF2-40B4-BE49-F238E27FC236}">
                <a16:creationId xmlns:a16="http://schemas.microsoft.com/office/drawing/2014/main" id="{149314AA-5F5C-4E30-B536-DAC407670502}"/>
              </a:ext>
            </a:extLst>
          </p:cNvPr>
          <p:cNvSpPr/>
          <p:nvPr/>
        </p:nvSpPr>
        <p:spPr>
          <a:xfrm>
            <a:off x="6924813" y="4704433"/>
            <a:ext cx="348234" cy="276225"/>
          </a:xfrm>
          <a:custGeom>
            <a:avLst/>
            <a:gdLst>
              <a:gd name="connsiteX0" fmla="*/ 0 w 348234"/>
              <a:gd name="connsiteY0" fmla="*/ 0 h 276225"/>
              <a:gd name="connsiteX1" fmla="*/ 0 w 348234"/>
              <a:gd name="connsiteY1" fmla="*/ 260890 h 276225"/>
              <a:gd name="connsiteX2" fmla="*/ 133350 w 348234"/>
              <a:gd name="connsiteY2" fmla="*/ 260890 h 276225"/>
              <a:gd name="connsiteX3" fmla="*/ 148304 w 348234"/>
              <a:gd name="connsiteY3" fmla="*/ 276225 h 276225"/>
              <a:gd name="connsiteX4" fmla="*/ 199453 w 348234"/>
              <a:gd name="connsiteY4" fmla="*/ 276225 h 276225"/>
              <a:gd name="connsiteX5" fmla="*/ 214884 w 348234"/>
              <a:gd name="connsiteY5" fmla="*/ 260890 h 276225"/>
              <a:gd name="connsiteX6" fmla="*/ 348234 w 348234"/>
              <a:gd name="connsiteY6" fmla="*/ 260890 h 276225"/>
              <a:gd name="connsiteX7" fmla="*/ 348234 w 348234"/>
              <a:gd name="connsiteY7" fmla="*/ 0 h 276225"/>
              <a:gd name="connsiteX8" fmla="*/ 164020 w 348234"/>
              <a:gd name="connsiteY8" fmla="*/ 230219 h 276225"/>
              <a:gd name="connsiteX9" fmla="*/ 30671 w 348234"/>
              <a:gd name="connsiteY9" fmla="*/ 230219 h 276225"/>
              <a:gd name="connsiteX10" fmla="*/ 30671 w 348234"/>
              <a:gd name="connsiteY10" fmla="*/ 30194 h 276225"/>
              <a:gd name="connsiteX11" fmla="*/ 164020 w 348234"/>
              <a:gd name="connsiteY11" fmla="*/ 30194 h 276225"/>
              <a:gd name="connsiteX12" fmla="*/ 317183 w 348234"/>
              <a:gd name="connsiteY12" fmla="*/ 230219 h 276225"/>
              <a:gd name="connsiteX13" fmla="*/ 183833 w 348234"/>
              <a:gd name="connsiteY13" fmla="*/ 230219 h 276225"/>
              <a:gd name="connsiteX14" fmla="*/ 183833 w 348234"/>
              <a:gd name="connsiteY14" fmla="*/ 30194 h 276225"/>
              <a:gd name="connsiteX15" fmla="*/ 317183 w 348234"/>
              <a:gd name="connsiteY15" fmla="*/ 30194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8234" h="276225">
                <a:moveTo>
                  <a:pt x="0" y="0"/>
                </a:moveTo>
                <a:lnTo>
                  <a:pt x="0" y="260890"/>
                </a:lnTo>
                <a:lnTo>
                  <a:pt x="133350" y="260890"/>
                </a:lnTo>
                <a:cubicBezTo>
                  <a:pt x="133347" y="269213"/>
                  <a:pt x="139984" y="276018"/>
                  <a:pt x="148304" y="276225"/>
                </a:cubicBezTo>
                <a:lnTo>
                  <a:pt x="199453" y="276225"/>
                </a:lnTo>
                <a:cubicBezTo>
                  <a:pt x="207938" y="276225"/>
                  <a:pt x="214832" y="269375"/>
                  <a:pt x="214884" y="260890"/>
                </a:cubicBezTo>
                <a:lnTo>
                  <a:pt x="348234" y="260890"/>
                </a:lnTo>
                <a:lnTo>
                  <a:pt x="348234" y="0"/>
                </a:lnTo>
                <a:close/>
                <a:moveTo>
                  <a:pt x="164020" y="230219"/>
                </a:moveTo>
                <a:lnTo>
                  <a:pt x="30671" y="230219"/>
                </a:lnTo>
                <a:lnTo>
                  <a:pt x="30671" y="30194"/>
                </a:lnTo>
                <a:lnTo>
                  <a:pt x="164020" y="30194"/>
                </a:lnTo>
                <a:close/>
                <a:moveTo>
                  <a:pt x="317183" y="230219"/>
                </a:moveTo>
                <a:lnTo>
                  <a:pt x="183833" y="230219"/>
                </a:lnTo>
                <a:lnTo>
                  <a:pt x="183833" y="30194"/>
                </a:lnTo>
                <a:lnTo>
                  <a:pt x="317183" y="30194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" name="图形 29" descr="男教授 纯色填充">
            <a:extLst>
              <a:ext uri="{FF2B5EF4-FFF2-40B4-BE49-F238E27FC236}">
                <a16:creationId xmlns:a16="http://schemas.microsoft.com/office/drawing/2014/main" id="{790C3CF7-15B2-429D-B16B-42BBED7B2048}"/>
              </a:ext>
            </a:extLst>
          </p:cNvPr>
          <p:cNvSpPr/>
          <p:nvPr/>
        </p:nvSpPr>
        <p:spPr>
          <a:xfrm>
            <a:off x="7139697" y="4786252"/>
            <a:ext cx="71627" cy="15335"/>
          </a:xfrm>
          <a:custGeom>
            <a:avLst/>
            <a:gdLst>
              <a:gd name="connsiteX0" fmla="*/ 0 w 71627"/>
              <a:gd name="connsiteY0" fmla="*/ 0 h 15335"/>
              <a:gd name="connsiteX1" fmla="*/ 71628 w 71627"/>
              <a:gd name="connsiteY1" fmla="*/ 0 h 15335"/>
              <a:gd name="connsiteX2" fmla="*/ 71628 w 71627"/>
              <a:gd name="connsiteY2" fmla="*/ 15335 h 15335"/>
              <a:gd name="connsiteX3" fmla="*/ 0 w 71627"/>
              <a:gd name="connsiteY3" fmla="*/ 15335 h 1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627" h="15335">
                <a:moveTo>
                  <a:pt x="0" y="0"/>
                </a:moveTo>
                <a:lnTo>
                  <a:pt x="71628" y="0"/>
                </a:lnTo>
                <a:lnTo>
                  <a:pt x="71628" y="15335"/>
                </a:lnTo>
                <a:lnTo>
                  <a:pt x="0" y="1533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" name="图形 29" descr="男教授 纯色填充">
            <a:extLst>
              <a:ext uri="{FF2B5EF4-FFF2-40B4-BE49-F238E27FC236}">
                <a16:creationId xmlns:a16="http://schemas.microsoft.com/office/drawing/2014/main" id="{B3115F7D-FD73-4778-AD6E-EDD1728B77AC}"/>
              </a:ext>
            </a:extLst>
          </p:cNvPr>
          <p:cNvSpPr/>
          <p:nvPr/>
        </p:nvSpPr>
        <p:spPr>
          <a:xfrm>
            <a:off x="7139697" y="4816923"/>
            <a:ext cx="71627" cy="15335"/>
          </a:xfrm>
          <a:custGeom>
            <a:avLst/>
            <a:gdLst>
              <a:gd name="connsiteX0" fmla="*/ 0 w 71627"/>
              <a:gd name="connsiteY0" fmla="*/ 0 h 15335"/>
              <a:gd name="connsiteX1" fmla="*/ 71628 w 71627"/>
              <a:gd name="connsiteY1" fmla="*/ 0 h 15335"/>
              <a:gd name="connsiteX2" fmla="*/ 71628 w 71627"/>
              <a:gd name="connsiteY2" fmla="*/ 15335 h 15335"/>
              <a:gd name="connsiteX3" fmla="*/ 0 w 71627"/>
              <a:gd name="connsiteY3" fmla="*/ 15335 h 1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627" h="15335">
                <a:moveTo>
                  <a:pt x="0" y="0"/>
                </a:moveTo>
                <a:lnTo>
                  <a:pt x="71628" y="0"/>
                </a:lnTo>
                <a:lnTo>
                  <a:pt x="71628" y="15335"/>
                </a:lnTo>
                <a:lnTo>
                  <a:pt x="0" y="1533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" name="图形 29" descr="男教授 纯色填充">
            <a:extLst>
              <a:ext uri="{FF2B5EF4-FFF2-40B4-BE49-F238E27FC236}">
                <a16:creationId xmlns:a16="http://schemas.microsoft.com/office/drawing/2014/main" id="{53B6FD7A-7BC6-4104-B415-2C7BF41DDE1C}"/>
              </a:ext>
            </a:extLst>
          </p:cNvPr>
          <p:cNvSpPr/>
          <p:nvPr/>
        </p:nvSpPr>
        <p:spPr>
          <a:xfrm>
            <a:off x="7139697" y="4847689"/>
            <a:ext cx="49625" cy="15335"/>
          </a:xfrm>
          <a:custGeom>
            <a:avLst/>
            <a:gdLst>
              <a:gd name="connsiteX0" fmla="*/ 0 w 49625"/>
              <a:gd name="connsiteY0" fmla="*/ 0 h 15335"/>
              <a:gd name="connsiteX1" fmla="*/ 49625 w 49625"/>
              <a:gd name="connsiteY1" fmla="*/ 0 h 15335"/>
              <a:gd name="connsiteX2" fmla="*/ 49625 w 49625"/>
              <a:gd name="connsiteY2" fmla="*/ 15335 h 15335"/>
              <a:gd name="connsiteX3" fmla="*/ 0 w 49625"/>
              <a:gd name="connsiteY3" fmla="*/ 15335 h 1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25" h="15335">
                <a:moveTo>
                  <a:pt x="0" y="0"/>
                </a:moveTo>
                <a:lnTo>
                  <a:pt x="49625" y="0"/>
                </a:lnTo>
                <a:lnTo>
                  <a:pt x="49625" y="15335"/>
                </a:lnTo>
                <a:lnTo>
                  <a:pt x="0" y="1533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" name="图形 35" descr="选中的剪贴板 纯色填充">
            <a:extLst>
              <a:ext uri="{FF2B5EF4-FFF2-40B4-BE49-F238E27FC236}">
                <a16:creationId xmlns:a16="http://schemas.microsoft.com/office/drawing/2014/main" id="{EFA4B6F5-F015-4B9A-8151-A8296A01D4FB}"/>
              </a:ext>
            </a:extLst>
          </p:cNvPr>
          <p:cNvSpPr/>
          <p:nvPr/>
        </p:nvSpPr>
        <p:spPr>
          <a:xfrm>
            <a:off x="4936629" y="4171033"/>
            <a:ext cx="590550" cy="762000"/>
          </a:xfrm>
          <a:custGeom>
            <a:avLst/>
            <a:gdLst>
              <a:gd name="connsiteX0" fmla="*/ 57150 w 590550"/>
              <a:gd name="connsiteY0" fmla="*/ 114300 h 762000"/>
              <a:gd name="connsiteX1" fmla="*/ 161925 w 590550"/>
              <a:gd name="connsiteY1" fmla="*/ 114300 h 762000"/>
              <a:gd name="connsiteX2" fmla="*/ 161925 w 590550"/>
              <a:gd name="connsiteY2" fmla="*/ 171450 h 762000"/>
              <a:gd name="connsiteX3" fmla="*/ 428625 w 590550"/>
              <a:gd name="connsiteY3" fmla="*/ 171450 h 762000"/>
              <a:gd name="connsiteX4" fmla="*/ 428625 w 590550"/>
              <a:gd name="connsiteY4" fmla="*/ 114300 h 762000"/>
              <a:gd name="connsiteX5" fmla="*/ 533400 w 590550"/>
              <a:gd name="connsiteY5" fmla="*/ 114300 h 762000"/>
              <a:gd name="connsiteX6" fmla="*/ 533400 w 590550"/>
              <a:gd name="connsiteY6" fmla="*/ 704850 h 762000"/>
              <a:gd name="connsiteX7" fmla="*/ 57150 w 590550"/>
              <a:gd name="connsiteY7" fmla="*/ 704850 h 762000"/>
              <a:gd name="connsiteX8" fmla="*/ 57150 w 590550"/>
              <a:gd name="connsiteY8" fmla="*/ 114300 h 762000"/>
              <a:gd name="connsiteX9" fmla="*/ 296228 w 590550"/>
              <a:gd name="connsiteY9" fmla="*/ 38100 h 762000"/>
              <a:gd name="connsiteX10" fmla="*/ 323850 w 590550"/>
              <a:gd name="connsiteY10" fmla="*/ 66675 h 762000"/>
              <a:gd name="connsiteX11" fmla="*/ 295275 w 590550"/>
              <a:gd name="connsiteY11" fmla="*/ 95250 h 762000"/>
              <a:gd name="connsiteX12" fmla="*/ 266700 w 590550"/>
              <a:gd name="connsiteY12" fmla="*/ 66675 h 762000"/>
              <a:gd name="connsiteX13" fmla="*/ 296228 w 590550"/>
              <a:gd name="connsiteY13" fmla="*/ 38100 h 762000"/>
              <a:gd name="connsiteX14" fmla="*/ 0 w 590550"/>
              <a:gd name="connsiteY14" fmla="*/ 95250 h 762000"/>
              <a:gd name="connsiteX15" fmla="*/ 0 w 590550"/>
              <a:gd name="connsiteY15" fmla="*/ 723900 h 762000"/>
              <a:gd name="connsiteX16" fmla="*/ 38100 w 590550"/>
              <a:gd name="connsiteY16" fmla="*/ 762000 h 762000"/>
              <a:gd name="connsiteX17" fmla="*/ 552450 w 590550"/>
              <a:gd name="connsiteY17" fmla="*/ 762000 h 762000"/>
              <a:gd name="connsiteX18" fmla="*/ 590550 w 590550"/>
              <a:gd name="connsiteY18" fmla="*/ 723900 h 762000"/>
              <a:gd name="connsiteX19" fmla="*/ 590550 w 590550"/>
              <a:gd name="connsiteY19" fmla="*/ 95250 h 762000"/>
              <a:gd name="connsiteX20" fmla="*/ 552450 w 590550"/>
              <a:gd name="connsiteY20" fmla="*/ 57150 h 762000"/>
              <a:gd name="connsiteX21" fmla="*/ 390525 w 590550"/>
              <a:gd name="connsiteY21" fmla="*/ 57150 h 762000"/>
              <a:gd name="connsiteX22" fmla="*/ 390525 w 590550"/>
              <a:gd name="connsiteY22" fmla="*/ 38100 h 762000"/>
              <a:gd name="connsiteX23" fmla="*/ 352425 w 590550"/>
              <a:gd name="connsiteY23" fmla="*/ 0 h 762000"/>
              <a:gd name="connsiteX24" fmla="*/ 238125 w 590550"/>
              <a:gd name="connsiteY24" fmla="*/ 0 h 762000"/>
              <a:gd name="connsiteX25" fmla="*/ 200025 w 590550"/>
              <a:gd name="connsiteY25" fmla="*/ 38100 h 762000"/>
              <a:gd name="connsiteX26" fmla="*/ 200025 w 590550"/>
              <a:gd name="connsiteY26" fmla="*/ 57150 h 762000"/>
              <a:gd name="connsiteX27" fmla="*/ 38100 w 590550"/>
              <a:gd name="connsiteY27" fmla="*/ 57150 h 762000"/>
              <a:gd name="connsiteX28" fmla="*/ 0 w 590550"/>
              <a:gd name="connsiteY28" fmla="*/ 9525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90550" h="762000">
                <a:moveTo>
                  <a:pt x="57150" y="114300"/>
                </a:moveTo>
                <a:lnTo>
                  <a:pt x="161925" y="114300"/>
                </a:lnTo>
                <a:lnTo>
                  <a:pt x="161925" y="171450"/>
                </a:lnTo>
                <a:lnTo>
                  <a:pt x="428625" y="171450"/>
                </a:lnTo>
                <a:lnTo>
                  <a:pt x="428625" y="114300"/>
                </a:lnTo>
                <a:lnTo>
                  <a:pt x="533400" y="114300"/>
                </a:lnTo>
                <a:lnTo>
                  <a:pt x="533400" y="704850"/>
                </a:lnTo>
                <a:lnTo>
                  <a:pt x="57150" y="704850"/>
                </a:lnTo>
                <a:lnTo>
                  <a:pt x="57150" y="114300"/>
                </a:lnTo>
                <a:close/>
                <a:moveTo>
                  <a:pt x="296228" y="38100"/>
                </a:moveTo>
                <a:cubicBezTo>
                  <a:pt x="311468" y="38100"/>
                  <a:pt x="323850" y="51435"/>
                  <a:pt x="323850" y="66675"/>
                </a:cubicBezTo>
                <a:cubicBezTo>
                  <a:pt x="323850" y="82868"/>
                  <a:pt x="311468" y="95250"/>
                  <a:pt x="295275" y="95250"/>
                </a:cubicBezTo>
                <a:cubicBezTo>
                  <a:pt x="279083" y="95250"/>
                  <a:pt x="266700" y="82868"/>
                  <a:pt x="266700" y="66675"/>
                </a:cubicBezTo>
                <a:cubicBezTo>
                  <a:pt x="266700" y="50483"/>
                  <a:pt x="279083" y="38100"/>
                  <a:pt x="296228" y="38100"/>
                </a:cubicBezTo>
                <a:close/>
                <a:moveTo>
                  <a:pt x="0" y="95250"/>
                </a:moveTo>
                <a:lnTo>
                  <a:pt x="0" y="723900"/>
                </a:lnTo>
                <a:cubicBezTo>
                  <a:pt x="0" y="744855"/>
                  <a:pt x="17145" y="762000"/>
                  <a:pt x="38100" y="762000"/>
                </a:cubicBezTo>
                <a:lnTo>
                  <a:pt x="552450" y="762000"/>
                </a:lnTo>
                <a:cubicBezTo>
                  <a:pt x="573405" y="762000"/>
                  <a:pt x="590550" y="744855"/>
                  <a:pt x="590550" y="723900"/>
                </a:cubicBezTo>
                <a:lnTo>
                  <a:pt x="590550" y="95250"/>
                </a:lnTo>
                <a:cubicBezTo>
                  <a:pt x="590550" y="74295"/>
                  <a:pt x="573405" y="57150"/>
                  <a:pt x="552450" y="57150"/>
                </a:cubicBezTo>
                <a:lnTo>
                  <a:pt x="390525" y="57150"/>
                </a:lnTo>
                <a:lnTo>
                  <a:pt x="390525" y="38100"/>
                </a:lnTo>
                <a:cubicBezTo>
                  <a:pt x="390525" y="17145"/>
                  <a:pt x="373380" y="0"/>
                  <a:pt x="352425" y="0"/>
                </a:cubicBezTo>
                <a:lnTo>
                  <a:pt x="238125" y="0"/>
                </a:lnTo>
                <a:cubicBezTo>
                  <a:pt x="217170" y="0"/>
                  <a:pt x="200025" y="17145"/>
                  <a:pt x="200025" y="38100"/>
                </a:cubicBezTo>
                <a:lnTo>
                  <a:pt x="200025" y="57150"/>
                </a:lnTo>
                <a:lnTo>
                  <a:pt x="38100" y="57150"/>
                </a:lnTo>
                <a:cubicBezTo>
                  <a:pt x="17145" y="57150"/>
                  <a:pt x="0" y="74295"/>
                  <a:pt x="0" y="952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图形 35" descr="选中的剪贴板 纯色填充">
            <a:extLst>
              <a:ext uri="{FF2B5EF4-FFF2-40B4-BE49-F238E27FC236}">
                <a16:creationId xmlns:a16="http://schemas.microsoft.com/office/drawing/2014/main" id="{EFA4B6F5-F015-4B9A-8151-A8296A01D4FB}"/>
              </a:ext>
            </a:extLst>
          </p:cNvPr>
          <p:cNvSpPr/>
          <p:nvPr/>
        </p:nvSpPr>
        <p:spPr>
          <a:xfrm>
            <a:off x="5050929" y="4418683"/>
            <a:ext cx="161925" cy="38100"/>
          </a:xfrm>
          <a:custGeom>
            <a:avLst/>
            <a:gdLst>
              <a:gd name="connsiteX0" fmla="*/ 0 w 161925"/>
              <a:gd name="connsiteY0" fmla="*/ 0 h 38100"/>
              <a:gd name="connsiteX1" fmla="*/ 161925 w 161925"/>
              <a:gd name="connsiteY1" fmla="*/ 0 h 38100"/>
              <a:gd name="connsiteX2" fmla="*/ 161925 w 161925"/>
              <a:gd name="connsiteY2" fmla="*/ 38100 h 38100"/>
              <a:gd name="connsiteX3" fmla="*/ 0 w 161925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" h="38100">
                <a:moveTo>
                  <a:pt x="0" y="0"/>
                </a:moveTo>
                <a:lnTo>
                  <a:pt x="161925" y="0"/>
                </a:lnTo>
                <a:lnTo>
                  <a:pt x="161925" y="38100"/>
                </a:lnTo>
                <a:lnTo>
                  <a:pt x="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" name="图形 35" descr="选中的剪贴板 纯色填充">
            <a:extLst>
              <a:ext uri="{FF2B5EF4-FFF2-40B4-BE49-F238E27FC236}">
                <a16:creationId xmlns:a16="http://schemas.microsoft.com/office/drawing/2014/main" id="{EFA4B6F5-F015-4B9A-8151-A8296A01D4FB}"/>
              </a:ext>
            </a:extLst>
          </p:cNvPr>
          <p:cNvSpPr/>
          <p:nvPr/>
        </p:nvSpPr>
        <p:spPr>
          <a:xfrm>
            <a:off x="5050929" y="4532983"/>
            <a:ext cx="161925" cy="38100"/>
          </a:xfrm>
          <a:custGeom>
            <a:avLst/>
            <a:gdLst>
              <a:gd name="connsiteX0" fmla="*/ 0 w 161925"/>
              <a:gd name="connsiteY0" fmla="*/ 0 h 38100"/>
              <a:gd name="connsiteX1" fmla="*/ 161925 w 161925"/>
              <a:gd name="connsiteY1" fmla="*/ 0 h 38100"/>
              <a:gd name="connsiteX2" fmla="*/ 161925 w 161925"/>
              <a:gd name="connsiteY2" fmla="*/ 38100 h 38100"/>
              <a:gd name="connsiteX3" fmla="*/ 0 w 161925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" h="38100">
                <a:moveTo>
                  <a:pt x="0" y="0"/>
                </a:moveTo>
                <a:lnTo>
                  <a:pt x="161925" y="0"/>
                </a:lnTo>
                <a:lnTo>
                  <a:pt x="161925" y="38100"/>
                </a:lnTo>
                <a:lnTo>
                  <a:pt x="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" name="图形 35" descr="选中的剪贴板 纯色填充">
            <a:extLst>
              <a:ext uri="{FF2B5EF4-FFF2-40B4-BE49-F238E27FC236}">
                <a16:creationId xmlns:a16="http://schemas.microsoft.com/office/drawing/2014/main" id="{EFA4B6F5-F015-4B9A-8151-A8296A01D4FB}"/>
              </a:ext>
            </a:extLst>
          </p:cNvPr>
          <p:cNvSpPr/>
          <p:nvPr/>
        </p:nvSpPr>
        <p:spPr>
          <a:xfrm>
            <a:off x="5050929" y="4647283"/>
            <a:ext cx="161925" cy="38100"/>
          </a:xfrm>
          <a:custGeom>
            <a:avLst/>
            <a:gdLst>
              <a:gd name="connsiteX0" fmla="*/ 0 w 161925"/>
              <a:gd name="connsiteY0" fmla="*/ 0 h 38100"/>
              <a:gd name="connsiteX1" fmla="*/ 161925 w 161925"/>
              <a:gd name="connsiteY1" fmla="*/ 0 h 38100"/>
              <a:gd name="connsiteX2" fmla="*/ 161925 w 161925"/>
              <a:gd name="connsiteY2" fmla="*/ 38100 h 38100"/>
              <a:gd name="connsiteX3" fmla="*/ 0 w 161925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" h="38100">
                <a:moveTo>
                  <a:pt x="0" y="0"/>
                </a:moveTo>
                <a:lnTo>
                  <a:pt x="161925" y="0"/>
                </a:lnTo>
                <a:lnTo>
                  <a:pt x="161925" y="38100"/>
                </a:lnTo>
                <a:lnTo>
                  <a:pt x="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" name="图形 35" descr="选中的剪贴板 纯色填充">
            <a:extLst>
              <a:ext uri="{FF2B5EF4-FFF2-40B4-BE49-F238E27FC236}">
                <a16:creationId xmlns:a16="http://schemas.microsoft.com/office/drawing/2014/main" id="{EFA4B6F5-F015-4B9A-8151-A8296A01D4FB}"/>
              </a:ext>
            </a:extLst>
          </p:cNvPr>
          <p:cNvSpPr/>
          <p:nvPr/>
        </p:nvSpPr>
        <p:spPr>
          <a:xfrm>
            <a:off x="5050929" y="4761583"/>
            <a:ext cx="161925" cy="38100"/>
          </a:xfrm>
          <a:custGeom>
            <a:avLst/>
            <a:gdLst>
              <a:gd name="connsiteX0" fmla="*/ 0 w 161925"/>
              <a:gd name="connsiteY0" fmla="*/ 0 h 38100"/>
              <a:gd name="connsiteX1" fmla="*/ 161925 w 161925"/>
              <a:gd name="connsiteY1" fmla="*/ 0 h 38100"/>
              <a:gd name="connsiteX2" fmla="*/ 161925 w 161925"/>
              <a:gd name="connsiteY2" fmla="*/ 38100 h 38100"/>
              <a:gd name="connsiteX3" fmla="*/ 0 w 161925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" h="38100">
                <a:moveTo>
                  <a:pt x="0" y="0"/>
                </a:moveTo>
                <a:lnTo>
                  <a:pt x="161925" y="0"/>
                </a:lnTo>
                <a:lnTo>
                  <a:pt x="161925" y="38100"/>
                </a:lnTo>
                <a:lnTo>
                  <a:pt x="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" name="图形 35" descr="选中的剪贴板 纯色填充">
            <a:extLst>
              <a:ext uri="{FF2B5EF4-FFF2-40B4-BE49-F238E27FC236}">
                <a16:creationId xmlns:a16="http://schemas.microsoft.com/office/drawing/2014/main" id="{EFA4B6F5-F015-4B9A-8151-A8296A01D4FB}"/>
              </a:ext>
            </a:extLst>
          </p:cNvPr>
          <p:cNvSpPr/>
          <p:nvPr/>
        </p:nvSpPr>
        <p:spPr>
          <a:xfrm>
            <a:off x="5278576" y="4377725"/>
            <a:ext cx="127635" cy="102869"/>
          </a:xfrm>
          <a:custGeom>
            <a:avLst/>
            <a:gdLst>
              <a:gd name="connsiteX0" fmla="*/ 0 w 127635"/>
              <a:gd name="connsiteY0" fmla="*/ 58102 h 102869"/>
              <a:gd name="connsiteX1" fmla="*/ 20002 w 127635"/>
              <a:gd name="connsiteY1" fmla="*/ 38100 h 102869"/>
              <a:gd name="connsiteX2" fmla="*/ 44767 w 127635"/>
              <a:gd name="connsiteY2" fmla="*/ 62865 h 102869"/>
              <a:gd name="connsiteX3" fmla="*/ 107632 w 127635"/>
              <a:gd name="connsiteY3" fmla="*/ 0 h 102869"/>
              <a:gd name="connsiteX4" fmla="*/ 127635 w 127635"/>
              <a:gd name="connsiteY4" fmla="*/ 20002 h 102869"/>
              <a:gd name="connsiteX5" fmla="*/ 44767 w 127635"/>
              <a:gd name="connsiteY5" fmla="*/ 102870 h 102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635" h="102869">
                <a:moveTo>
                  <a:pt x="0" y="58102"/>
                </a:moveTo>
                <a:lnTo>
                  <a:pt x="20002" y="38100"/>
                </a:lnTo>
                <a:lnTo>
                  <a:pt x="44767" y="62865"/>
                </a:lnTo>
                <a:lnTo>
                  <a:pt x="107632" y="0"/>
                </a:lnTo>
                <a:lnTo>
                  <a:pt x="127635" y="20002"/>
                </a:lnTo>
                <a:lnTo>
                  <a:pt x="44767" y="10287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图形 35" descr="选中的剪贴板 纯色填充">
            <a:extLst>
              <a:ext uri="{FF2B5EF4-FFF2-40B4-BE49-F238E27FC236}">
                <a16:creationId xmlns:a16="http://schemas.microsoft.com/office/drawing/2014/main" id="{EFA4B6F5-F015-4B9A-8151-A8296A01D4FB}"/>
              </a:ext>
            </a:extLst>
          </p:cNvPr>
          <p:cNvSpPr/>
          <p:nvPr/>
        </p:nvSpPr>
        <p:spPr>
          <a:xfrm>
            <a:off x="5278576" y="4492025"/>
            <a:ext cx="127635" cy="102869"/>
          </a:xfrm>
          <a:custGeom>
            <a:avLst/>
            <a:gdLst>
              <a:gd name="connsiteX0" fmla="*/ 0 w 127635"/>
              <a:gd name="connsiteY0" fmla="*/ 58102 h 102869"/>
              <a:gd name="connsiteX1" fmla="*/ 20002 w 127635"/>
              <a:gd name="connsiteY1" fmla="*/ 38100 h 102869"/>
              <a:gd name="connsiteX2" fmla="*/ 44767 w 127635"/>
              <a:gd name="connsiteY2" fmla="*/ 62865 h 102869"/>
              <a:gd name="connsiteX3" fmla="*/ 107632 w 127635"/>
              <a:gd name="connsiteY3" fmla="*/ 0 h 102869"/>
              <a:gd name="connsiteX4" fmla="*/ 127635 w 127635"/>
              <a:gd name="connsiteY4" fmla="*/ 20002 h 102869"/>
              <a:gd name="connsiteX5" fmla="*/ 44767 w 127635"/>
              <a:gd name="connsiteY5" fmla="*/ 102870 h 102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635" h="102869">
                <a:moveTo>
                  <a:pt x="0" y="58102"/>
                </a:moveTo>
                <a:lnTo>
                  <a:pt x="20002" y="38100"/>
                </a:lnTo>
                <a:lnTo>
                  <a:pt x="44767" y="62865"/>
                </a:lnTo>
                <a:lnTo>
                  <a:pt x="107632" y="0"/>
                </a:lnTo>
                <a:lnTo>
                  <a:pt x="127635" y="20002"/>
                </a:lnTo>
                <a:lnTo>
                  <a:pt x="44767" y="10287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图形 35" descr="选中的剪贴板 纯色填充">
            <a:extLst>
              <a:ext uri="{FF2B5EF4-FFF2-40B4-BE49-F238E27FC236}">
                <a16:creationId xmlns:a16="http://schemas.microsoft.com/office/drawing/2014/main" id="{EFA4B6F5-F015-4B9A-8151-A8296A01D4FB}"/>
              </a:ext>
            </a:extLst>
          </p:cNvPr>
          <p:cNvSpPr/>
          <p:nvPr/>
        </p:nvSpPr>
        <p:spPr>
          <a:xfrm>
            <a:off x="5278576" y="4606325"/>
            <a:ext cx="127635" cy="102869"/>
          </a:xfrm>
          <a:custGeom>
            <a:avLst/>
            <a:gdLst>
              <a:gd name="connsiteX0" fmla="*/ 0 w 127635"/>
              <a:gd name="connsiteY0" fmla="*/ 58102 h 102869"/>
              <a:gd name="connsiteX1" fmla="*/ 20002 w 127635"/>
              <a:gd name="connsiteY1" fmla="*/ 38100 h 102869"/>
              <a:gd name="connsiteX2" fmla="*/ 44767 w 127635"/>
              <a:gd name="connsiteY2" fmla="*/ 62865 h 102869"/>
              <a:gd name="connsiteX3" fmla="*/ 107632 w 127635"/>
              <a:gd name="connsiteY3" fmla="*/ 0 h 102869"/>
              <a:gd name="connsiteX4" fmla="*/ 127635 w 127635"/>
              <a:gd name="connsiteY4" fmla="*/ 20002 h 102869"/>
              <a:gd name="connsiteX5" fmla="*/ 44767 w 127635"/>
              <a:gd name="connsiteY5" fmla="*/ 102870 h 102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635" h="102869">
                <a:moveTo>
                  <a:pt x="0" y="58102"/>
                </a:moveTo>
                <a:lnTo>
                  <a:pt x="20002" y="38100"/>
                </a:lnTo>
                <a:lnTo>
                  <a:pt x="44767" y="62865"/>
                </a:lnTo>
                <a:lnTo>
                  <a:pt x="107632" y="0"/>
                </a:lnTo>
                <a:lnTo>
                  <a:pt x="127635" y="20002"/>
                </a:lnTo>
                <a:lnTo>
                  <a:pt x="44767" y="10287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图形 35" descr="选中的剪贴板 纯色填充">
            <a:extLst>
              <a:ext uri="{FF2B5EF4-FFF2-40B4-BE49-F238E27FC236}">
                <a16:creationId xmlns:a16="http://schemas.microsoft.com/office/drawing/2014/main" id="{EFA4B6F5-F015-4B9A-8151-A8296A01D4FB}"/>
              </a:ext>
            </a:extLst>
          </p:cNvPr>
          <p:cNvSpPr/>
          <p:nvPr/>
        </p:nvSpPr>
        <p:spPr>
          <a:xfrm>
            <a:off x="5278576" y="4720625"/>
            <a:ext cx="127635" cy="102870"/>
          </a:xfrm>
          <a:custGeom>
            <a:avLst/>
            <a:gdLst>
              <a:gd name="connsiteX0" fmla="*/ 0 w 127635"/>
              <a:gd name="connsiteY0" fmla="*/ 58103 h 102870"/>
              <a:gd name="connsiteX1" fmla="*/ 20002 w 127635"/>
              <a:gd name="connsiteY1" fmla="*/ 38100 h 102870"/>
              <a:gd name="connsiteX2" fmla="*/ 44767 w 127635"/>
              <a:gd name="connsiteY2" fmla="*/ 62865 h 102870"/>
              <a:gd name="connsiteX3" fmla="*/ 107632 w 127635"/>
              <a:gd name="connsiteY3" fmla="*/ 0 h 102870"/>
              <a:gd name="connsiteX4" fmla="*/ 127635 w 127635"/>
              <a:gd name="connsiteY4" fmla="*/ 20003 h 102870"/>
              <a:gd name="connsiteX5" fmla="*/ 44767 w 127635"/>
              <a:gd name="connsiteY5" fmla="*/ 102870 h 10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635" h="102870">
                <a:moveTo>
                  <a:pt x="0" y="58103"/>
                </a:moveTo>
                <a:lnTo>
                  <a:pt x="20002" y="38100"/>
                </a:lnTo>
                <a:lnTo>
                  <a:pt x="44767" y="62865"/>
                </a:lnTo>
                <a:lnTo>
                  <a:pt x="107632" y="0"/>
                </a:lnTo>
                <a:lnTo>
                  <a:pt x="127635" y="20003"/>
                </a:lnTo>
                <a:lnTo>
                  <a:pt x="44767" y="10287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6" name="图形 33" descr="牛顿摆 纯色填充">
            <a:extLst>
              <a:ext uri="{FF2B5EF4-FFF2-40B4-BE49-F238E27FC236}">
                <a16:creationId xmlns:a16="http://schemas.microsoft.com/office/drawing/2014/main" id="{E35E9BD4-4688-4F98-A885-479A18254F90}"/>
              </a:ext>
            </a:extLst>
          </p:cNvPr>
          <p:cNvSpPr/>
          <p:nvPr/>
        </p:nvSpPr>
        <p:spPr>
          <a:xfrm>
            <a:off x="4893130" y="2584957"/>
            <a:ext cx="875129" cy="619125"/>
          </a:xfrm>
          <a:custGeom>
            <a:avLst/>
            <a:gdLst>
              <a:gd name="connsiteX0" fmla="*/ 862270 w 875129"/>
              <a:gd name="connsiteY0" fmla="*/ 285617 h 619125"/>
              <a:gd name="connsiteX1" fmla="*/ 777812 w 875129"/>
              <a:gd name="connsiteY1" fmla="*/ 260033 h 619125"/>
              <a:gd name="connsiteX2" fmla="*/ 704850 w 875129"/>
              <a:gd name="connsiteY2" fmla="*/ 168202 h 619125"/>
              <a:gd name="connsiteX3" fmla="*/ 704850 w 875129"/>
              <a:gd name="connsiteY3" fmla="*/ 57150 h 619125"/>
              <a:gd name="connsiteX4" fmla="*/ 647700 w 875129"/>
              <a:gd name="connsiteY4" fmla="*/ 0 h 619125"/>
              <a:gd name="connsiteX5" fmla="*/ 95250 w 875129"/>
              <a:gd name="connsiteY5" fmla="*/ 0 h 619125"/>
              <a:gd name="connsiteX6" fmla="*/ 38100 w 875129"/>
              <a:gd name="connsiteY6" fmla="*/ 57150 h 619125"/>
              <a:gd name="connsiteX7" fmla="*/ 38100 w 875129"/>
              <a:gd name="connsiteY7" fmla="*/ 561975 h 619125"/>
              <a:gd name="connsiteX8" fmla="*/ 0 w 875129"/>
              <a:gd name="connsiteY8" fmla="*/ 561975 h 619125"/>
              <a:gd name="connsiteX9" fmla="*/ 0 w 875129"/>
              <a:gd name="connsiteY9" fmla="*/ 619125 h 619125"/>
              <a:gd name="connsiteX10" fmla="*/ 742950 w 875129"/>
              <a:gd name="connsiteY10" fmla="*/ 619125 h 619125"/>
              <a:gd name="connsiteX11" fmla="*/ 742950 w 875129"/>
              <a:gd name="connsiteY11" fmla="*/ 561975 h 619125"/>
              <a:gd name="connsiteX12" fmla="*/ 704850 w 875129"/>
              <a:gd name="connsiteY12" fmla="*/ 561975 h 619125"/>
              <a:gd name="connsiteX13" fmla="*/ 704850 w 875129"/>
              <a:gd name="connsiteY13" fmla="*/ 229438 h 619125"/>
              <a:gd name="connsiteX14" fmla="*/ 747217 w 875129"/>
              <a:gd name="connsiteY14" fmla="*/ 282778 h 619125"/>
              <a:gd name="connsiteX15" fmla="*/ 759945 w 875129"/>
              <a:gd name="connsiteY15" fmla="*/ 383001 h 619125"/>
              <a:gd name="connsiteX16" fmla="*/ 860168 w 875129"/>
              <a:gd name="connsiteY16" fmla="*/ 370274 h 619125"/>
              <a:gd name="connsiteX17" fmla="*/ 862270 w 875129"/>
              <a:gd name="connsiteY17" fmla="*/ 285636 h 619125"/>
              <a:gd name="connsiteX18" fmla="*/ 666750 w 875129"/>
              <a:gd name="connsiteY18" fmla="*/ 57150 h 619125"/>
              <a:gd name="connsiteX19" fmla="*/ 666750 w 875129"/>
              <a:gd name="connsiteY19" fmla="*/ 120244 h 619125"/>
              <a:gd name="connsiteX20" fmla="*/ 601485 w 875129"/>
              <a:gd name="connsiteY20" fmla="*/ 38100 h 619125"/>
              <a:gd name="connsiteX21" fmla="*/ 647700 w 875129"/>
              <a:gd name="connsiteY21" fmla="*/ 38100 h 619125"/>
              <a:gd name="connsiteX22" fmla="*/ 666750 w 875129"/>
              <a:gd name="connsiteY22" fmla="*/ 57150 h 619125"/>
              <a:gd name="connsiteX23" fmla="*/ 666750 w 875129"/>
              <a:gd name="connsiteY23" fmla="*/ 561975 h 619125"/>
              <a:gd name="connsiteX24" fmla="*/ 76200 w 875129"/>
              <a:gd name="connsiteY24" fmla="*/ 561975 h 619125"/>
              <a:gd name="connsiteX25" fmla="*/ 76200 w 875129"/>
              <a:gd name="connsiteY25" fmla="*/ 57150 h 619125"/>
              <a:gd name="connsiteX26" fmla="*/ 95250 w 875129"/>
              <a:gd name="connsiteY26" fmla="*/ 38100 h 619125"/>
              <a:gd name="connsiteX27" fmla="*/ 157163 w 875129"/>
              <a:gd name="connsiteY27" fmla="*/ 38100 h 619125"/>
              <a:gd name="connsiteX28" fmla="*/ 157163 w 875129"/>
              <a:gd name="connsiteY28" fmla="*/ 336023 h 619125"/>
              <a:gd name="connsiteX29" fmla="*/ 107362 w 875129"/>
              <a:gd name="connsiteY29" fmla="*/ 423923 h 619125"/>
              <a:gd name="connsiteX30" fmla="*/ 195263 w 875129"/>
              <a:gd name="connsiteY30" fmla="*/ 473724 h 619125"/>
              <a:gd name="connsiteX31" fmla="*/ 245063 w 875129"/>
              <a:gd name="connsiteY31" fmla="*/ 385823 h 619125"/>
              <a:gd name="connsiteX32" fmla="*/ 195263 w 875129"/>
              <a:gd name="connsiteY32" fmla="*/ 336023 h 619125"/>
              <a:gd name="connsiteX33" fmla="*/ 195263 w 875129"/>
              <a:gd name="connsiteY33" fmla="*/ 38100 h 619125"/>
              <a:gd name="connsiteX34" fmla="*/ 300037 w 875129"/>
              <a:gd name="connsiteY34" fmla="*/ 38100 h 619125"/>
              <a:gd name="connsiteX35" fmla="*/ 300037 w 875129"/>
              <a:gd name="connsiteY35" fmla="*/ 336023 h 619125"/>
              <a:gd name="connsiteX36" fmla="*/ 250237 w 875129"/>
              <a:gd name="connsiteY36" fmla="*/ 423923 h 619125"/>
              <a:gd name="connsiteX37" fmla="*/ 338137 w 875129"/>
              <a:gd name="connsiteY37" fmla="*/ 473724 h 619125"/>
              <a:gd name="connsiteX38" fmla="*/ 387938 w 875129"/>
              <a:gd name="connsiteY38" fmla="*/ 385823 h 619125"/>
              <a:gd name="connsiteX39" fmla="*/ 338137 w 875129"/>
              <a:gd name="connsiteY39" fmla="*/ 336023 h 619125"/>
              <a:gd name="connsiteX40" fmla="*/ 338137 w 875129"/>
              <a:gd name="connsiteY40" fmla="*/ 38100 h 619125"/>
              <a:gd name="connsiteX41" fmla="*/ 442912 w 875129"/>
              <a:gd name="connsiteY41" fmla="*/ 38100 h 619125"/>
              <a:gd name="connsiteX42" fmla="*/ 442912 w 875129"/>
              <a:gd name="connsiteY42" fmla="*/ 336023 h 619125"/>
              <a:gd name="connsiteX43" fmla="*/ 393112 w 875129"/>
              <a:gd name="connsiteY43" fmla="*/ 423923 h 619125"/>
              <a:gd name="connsiteX44" fmla="*/ 481012 w 875129"/>
              <a:gd name="connsiteY44" fmla="*/ 473724 h 619125"/>
              <a:gd name="connsiteX45" fmla="*/ 530813 w 875129"/>
              <a:gd name="connsiteY45" fmla="*/ 385823 h 619125"/>
              <a:gd name="connsiteX46" fmla="*/ 481012 w 875129"/>
              <a:gd name="connsiteY46" fmla="*/ 336023 h 619125"/>
              <a:gd name="connsiteX47" fmla="*/ 481012 w 875129"/>
              <a:gd name="connsiteY47" fmla="*/ 38100 h 619125"/>
              <a:gd name="connsiteX48" fmla="*/ 552822 w 875129"/>
              <a:gd name="connsiteY48" fmla="*/ 38100 h 619125"/>
              <a:gd name="connsiteX49" fmla="*/ 666750 w 875129"/>
              <a:gd name="connsiteY49" fmla="*/ 181489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75129" h="619125">
                <a:moveTo>
                  <a:pt x="862270" y="285617"/>
                </a:moveTo>
                <a:cubicBezTo>
                  <a:pt x="843380" y="258641"/>
                  <a:pt x="808496" y="248074"/>
                  <a:pt x="777812" y="260033"/>
                </a:cubicBezTo>
                <a:lnTo>
                  <a:pt x="704850" y="168202"/>
                </a:lnTo>
                <a:lnTo>
                  <a:pt x="704850" y="57150"/>
                </a:lnTo>
                <a:cubicBezTo>
                  <a:pt x="704819" y="25600"/>
                  <a:pt x="679250" y="31"/>
                  <a:pt x="647700" y="0"/>
                </a:cubicBezTo>
                <a:lnTo>
                  <a:pt x="95250" y="0"/>
                </a:lnTo>
                <a:cubicBezTo>
                  <a:pt x="63702" y="37"/>
                  <a:pt x="38137" y="25602"/>
                  <a:pt x="38100" y="57150"/>
                </a:cubicBezTo>
                <a:lnTo>
                  <a:pt x="38100" y="561975"/>
                </a:lnTo>
                <a:lnTo>
                  <a:pt x="0" y="561975"/>
                </a:lnTo>
                <a:lnTo>
                  <a:pt x="0" y="619125"/>
                </a:lnTo>
                <a:lnTo>
                  <a:pt x="742950" y="619125"/>
                </a:lnTo>
                <a:lnTo>
                  <a:pt x="742950" y="561975"/>
                </a:lnTo>
                <a:lnTo>
                  <a:pt x="704850" y="561975"/>
                </a:lnTo>
                <a:lnTo>
                  <a:pt x="704850" y="229438"/>
                </a:lnTo>
                <a:lnTo>
                  <a:pt x="747217" y="282778"/>
                </a:lnTo>
                <a:cubicBezTo>
                  <a:pt x="723056" y="313969"/>
                  <a:pt x="728754" y="358840"/>
                  <a:pt x="759945" y="383001"/>
                </a:cubicBezTo>
                <a:cubicBezTo>
                  <a:pt x="791135" y="407162"/>
                  <a:pt x="836006" y="401464"/>
                  <a:pt x="860168" y="370274"/>
                </a:cubicBezTo>
                <a:cubicBezTo>
                  <a:pt x="879312" y="345560"/>
                  <a:pt x="880163" y="311269"/>
                  <a:pt x="862270" y="285636"/>
                </a:cubicBezTo>
                <a:close/>
                <a:moveTo>
                  <a:pt x="666750" y="57150"/>
                </a:moveTo>
                <a:lnTo>
                  <a:pt x="666750" y="120244"/>
                </a:lnTo>
                <a:lnTo>
                  <a:pt x="601485" y="38100"/>
                </a:lnTo>
                <a:lnTo>
                  <a:pt x="647700" y="38100"/>
                </a:lnTo>
                <a:cubicBezTo>
                  <a:pt x="658221" y="38100"/>
                  <a:pt x="666750" y="46629"/>
                  <a:pt x="666750" y="57150"/>
                </a:cubicBezTo>
                <a:close/>
                <a:moveTo>
                  <a:pt x="666750" y="561975"/>
                </a:moveTo>
                <a:lnTo>
                  <a:pt x="76200" y="561975"/>
                </a:lnTo>
                <a:lnTo>
                  <a:pt x="76200" y="57150"/>
                </a:lnTo>
                <a:cubicBezTo>
                  <a:pt x="76200" y="46629"/>
                  <a:pt x="84729" y="38100"/>
                  <a:pt x="95250" y="38100"/>
                </a:cubicBezTo>
                <a:lnTo>
                  <a:pt x="157163" y="38100"/>
                </a:lnTo>
                <a:lnTo>
                  <a:pt x="157163" y="336023"/>
                </a:lnTo>
                <a:cubicBezTo>
                  <a:pt x="119138" y="346544"/>
                  <a:pt x="96841" y="385899"/>
                  <a:pt x="107362" y="423923"/>
                </a:cubicBezTo>
                <a:cubicBezTo>
                  <a:pt x="117883" y="461949"/>
                  <a:pt x="157238" y="484245"/>
                  <a:pt x="195263" y="473724"/>
                </a:cubicBezTo>
                <a:cubicBezTo>
                  <a:pt x="233287" y="463204"/>
                  <a:pt x="255584" y="423849"/>
                  <a:pt x="245063" y="385823"/>
                </a:cubicBezTo>
                <a:cubicBezTo>
                  <a:pt x="238368" y="361625"/>
                  <a:pt x="219461" y="342718"/>
                  <a:pt x="195263" y="336023"/>
                </a:cubicBezTo>
                <a:lnTo>
                  <a:pt x="195263" y="38100"/>
                </a:lnTo>
                <a:lnTo>
                  <a:pt x="300037" y="38100"/>
                </a:lnTo>
                <a:lnTo>
                  <a:pt x="300037" y="336023"/>
                </a:lnTo>
                <a:cubicBezTo>
                  <a:pt x="262013" y="346544"/>
                  <a:pt x="239716" y="385899"/>
                  <a:pt x="250237" y="423923"/>
                </a:cubicBezTo>
                <a:cubicBezTo>
                  <a:pt x="260758" y="461949"/>
                  <a:pt x="300113" y="484245"/>
                  <a:pt x="338137" y="473724"/>
                </a:cubicBezTo>
                <a:cubicBezTo>
                  <a:pt x="376162" y="463204"/>
                  <a:pt x="398459" y="423849"/>
                  <a:pt x="387938" y="385823"/>
                </a:cubicBezTo>
                <a:cubicBezTo>
                  <a:pt x="381243" y="361625"/>
                  <a:pt x="362336" y="342718"/>
                  <a:pt x="338137" y="336023"/>
                </a:cubicBezTo>
                <a:lnTo>
                  <a:pt x="338137" y="38100"/>
                </a:lnTo>
                <a:lnTo>
                  <a:pt x="442912" y="38100"/>
                </a:lnTo>
                <a:lnTo>
                  <a:pt x="442912" y="336023"/>
                </a:lnTo>
                <a:cubicBezTo>
                  <a:pt x="404888" y="346544"/>
                  <a:pt x="382591" y="385899"/>
                  <a:pt x="393112" y="423923"/>
                </a:cubicBezTo>
                <a:cubicBezTo>
                  <a:pt x="403633" y="461949"/>
                  <a:pt x="442988" y="484245"/>
                  <a:pt x="481012" y="473724"/>
                </a:cubicBezTo>
                <a:cubicBezTo>
                  <a:pt x="519037" y="463204"/>
                  <a:pt x="541334" y="423849"/>
                  <a:pt x="530813" y="385823"/>
                </a:cubicBezTo>
                <a:cubicBezTo>
                  <a:pt x="524118" y="361625"/>
                  <a:pt x="505211" y="342718"/>
                  <a:pt x="481012" y="336023"/>
                </a:cubicBezTo>
                <a:lnTo>
                  <a:pt x="481012" y="38100"/>
                </a:lnTo>
                <a:lnTo>
                  <a:pt x="552822" y="38100"/>
                </a:lnTo>
                <a:lnTo>
                  <a:pt x="666750" y="181489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288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D794EA-C9E9-435E-BB49-054E6B5286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新教师的使命</a:t>
            </a:r>
          </a:p>
        </p:txBody>
      </p:sp>
      <p:sp>
        <p:nvSpPr>
          <p:cNvPr id="17" name="文本占位符 7">
            <a:extLst>
              <a:ext uri="{FF2B5EF4-FFF2-40B4-BE49-F238E27FC236}">
                <a16:creationId xmlns:a16="http://schemas.microsoft.com/office/drawing/2014/main" id="{1D50F73C-4ED4-4438-9AA2-171F5572CF68}"/>
              </a:ext>
            </a:extLst>
          </p:cNvPr>
          <p:cNvSpPr txBox="1">
            <a:spLocks/>
          </p:cNvSpPr>
          <p:nvPr/>
        </p:nvSpPr>
        <p:spPr>
          <a:xfrm>
            <a:off x="1071447" y="1588912"/>
            <a:ext cx="2936323" cy="3693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新教师</a:t>
            </a:r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</a:rPr>
              <a:t>·</a:t>
            </a: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新时代</a:t>
            </a:r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</a:rPr>
              <a:t>·</a:t>
            </a: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新使命</a:t>
            </a:r>
          </a:p>
        </p:txBody>
      </p:sp>
      <p:sp>
        <p:nvSpPr>
          <p:cNvPr id="18" name="文本占位符 7">
            <a:extLst>
              <a:ext uri="{FF2B5EF4-FFF2-40B4-BE49-F238E27FC236}">
                <a16:creationId xmlns:a16="http://schemas.microsoft.com/office/drawing/2014/main" id="{8E6265CE-83C2-4B7B-A568-502C518B6B6C}"/>
              </a:ext>
            </a:extLst>
          </p:cNvPr>
          <p:cNvSpPr txBox="1">
            <a:spLocks/>
          </p:cNvSpPr>
          <p:nvPr/>
        </p:nvSpPr>
        <p:spPr>
          <a:xfrm>
            <a:off x="1071447" y="1973229"/>
            <a:ext cx="2936323" cy="3838167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600" b="0" dirty="0">
                <a:latin typeface="+mn-ea"/>
              </a:rPr>
              <a:t>教师自古以来都身负建国君民、教化人伦的责任，新时代教师的社会担当必然有新的内涵。</a:t>
            </a:r>
            <a:endParaRPr lang="en-US" altLang="zh-CN" sz="1600" b="0" dirty="0">
              <a:latin typeface="+mn-ea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600" b="0" dirty="0">
                <a:latin typeface="+mn-ea"/>
              </a:rPr>
              <a:t>身处新时代的教师需要认识到自身的教育职责是：为人民服务、为中国特色社会主义服务、为改革开放和社会主义现代化建设服务。</a:t>
            </a:r>
            <a:endParaRPr lang="en-US" altLang="zh-CN" sz="1600" b="0" dirty="0">
              <a:latin typeface="+mn-ea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600" b="0" dirty="0">
                <a:latin typeface="+mn-ea"/>
              </a:rPr>
              <a:t>请牢记，我们是这支了不起的队伍中的一员！</a:t>
            </a:r>
          </a:p>
        </p:txBody>
      </p:sp>
      <p:sp>
        <p:nvSpPr>
          <p:cNvPr id="22" name="等腰三角形 21">
            <a:extLst>
              <a:ext uri="{FF2B5EF4-FFF2-40B4-BE49-F238E27FC236}">
                <a16:creationId xmlns:a16="http://schemas.microsoft.com/office/drawing/2014/main" id="{A8DF898F-D281-4C44-A963-E7B1FC4C5B2F}"/>
              </a:ext>
            </a:extLst>
          </p:cNvPr>
          <p:cNvSpPr/>
          <p:nvPr/>
        </p:nvSpPr>
        <p:spPr>
          <a:xfrm>
            <a:off x="11272109" y="4111276"/>
            <a:ext cx="906871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等腰三角形 33">
            <a:extLst>
              <a:ext uri="{FF2B5EF4-FFF2-40B4-BE49-F238E27FC236}">
                <a16:creationId xmlns:a16="http://schemas.microsoft.com/office/drawing/2014/main" id="{FEFB4D2A-41EA-4F79-BDED-4F05A8D7D876}"/>
              </a:ext>
            </a:extLst>
          </p:cNvPr>
          <p:cNvSpPr/>
          <p:nvPr/>
        </p:nvSpPr>
        <p:spPr>
          <a:xfrm>
            <a:off x="-11158" y="4499733"/>
            <a:ext cx="907855" cy="2358267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等腰三角形 34">
            <a:extLst>
              <a:ext uri="{FF2B5EF4-FFF2-40B4-BE49-F238E27FC236}">
                <a16:creationId xmlns:a16="http://schemas.microsoft.com/office/drawing/2014/main" id="{88A6D1E0-C2D6-4DA7-B729-C52000D64888}"/>
              </a:ext>
            </a:extLst>
          </p:cNvPr>
          <p:cNvSpPr/>
          <p:nvPr/>
        </p:nvSpPr>
        <p:spPr>
          <a:xfrm>
            <a:off x="10662132" y="2812594"/>
            <a:ext cx="1364460" cy="4045406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等腰三角形 35">
            <a:extLst>
              <a:ext uri="{FF2B5EF4-FFF2-40B4-BE49-F238E27FC236}">
                <a16:creationId xmlns:a16="http://schemas.microsoft.com/office/drawing/2014/main" id="{B2C7A73D-BE97-4233-8E27-28FBFF580C3C}"/>
              </a:ext>
            </a:extLst>
          </p:cNvPr>
          <p:cNvSpPr/>
          <p:nvPr/>
        </p:nvSpPr>
        <p:spPr>
          <a:xfrm>
            <a:off x="10229137" y="4764792"/>
            <a:ext cx="742178" cy="2093208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等腰三角形 36">
            <a:extLst>
              <a:ext uri="{FF2B5EF4-FFF2-40B4-BE49-F238E27FC236}">
                <a16:creationId xmlns:a16="http://schemas.microsoft.com/office/drawing/2014/main" id="{1F35E6DF-ECB6-4FEE-921F-DD3D14303E1B}"/>
              </a:ext>
            </a:extLst>
          </p:cNvPr>
          <p:cNvSpPr/>
          <p:nvPr/>
        </p:nvSpPr>
        <p:spPr>
          <a:xfrm>
            <a:off x="449456" y="4111276"/>
            <a:ext cx="964404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5" name="图表 14">
            <a:extLst>
              <a:ext uri="{FF2B5EF4-FFF2-40B4-BE49-F238E27FC236}">
                <a16:creationId xmlns:a16="http://schemas.microsoft.com/office/drawing/2014/main" id="{D5977AF9-6063-4E3C-8386-8234A2801F03}"/>
              </a:ext>
            </a:extLst>
          </p:cNvPr>
          <p:cNvGraphicFramePr/>
          <p:nvPr/>
        </p:nvGraphicFramePr>
        <p:xfrm>
          <a:off x="5014436" y="1535579"/>
          <a:ext cx="6711108" cy="4474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01859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C39B8C-62F4-4545-9BB5-9D441966B4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5" name="文本占位符 11">
            <a:extLst>
              <a:ext uri="{FF2B5EF4-FFF2-40B4-BE49-F238E27FC236}">
                <a16:creationId xmlns:a16="http://schemas.microsoft.com/office/drawing/2014/main" id="{9A27AE26-DFBF-44CF-BF2A-BF03D785DD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教师应具有的素质</a:t>
            </a:r>
          </a:p>
        </p:txBody>
      </p:sp>
    </p:spTree>
    <p:extLst>
      <p:ext uri="{BB962C8B-B14F-4D97-AF65-F5344CB8AC3E}">
        <p14:creationId xmlns:p14="http://schemas.microsoft.com/office/powerpoint/2010/main" val="34359637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BDD7D965-1A8F-45D6-8C47-87F4F2548A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教师的基本素养</a:t>
            </a:r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1F026103-3D86-4005-9A2A-6C8412CDD60F}"/>
              </a:ext>
            </a:extLst>
          </p:cNvPr>
          <p:cNvGraphicFramePr/>
          <p:nvPr/>
        </p:nvGraphicFramePr>
        <p:xfrm>
          <a:off x="3708950" y="1732122"/>
          <a:ext cx="4774101" cy="3393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文本占位符 7">
            <a:extLst>
              <a:ext uri="{FF2B5EF4-FFF2-40B4-BE49-F238E27FC236}">
                <a16:creationId xmlns:a16="http://schemas.microsoft.com/office/drawing/2014/main" id="{38B97E04-54F2-4A1D-A159-29E575CD01B6}"/>
              </a:ext>
            </a:extLst>
          </p:cNvPr>
          <p:cNvSpPr txBox="1">
            <a:spLocks/>
          </p:cNvSpPr>
          <p:nvPr/>
        </p:nvSpPr>
        <p:spPr>
          <a:xfrm>
            <a:off x="9096064" y="1982066"/>
            <a:ext cx="1210588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2000">
                <a:solidFill>
                  <a:schemeClr val="accent1"/>
                </a:solidFill>
              </a:rPr>
              <a:t>知识素养</a:t>
            </a:r>
            <a:endParaRPr lang="zh-CN" altLang="en-US" sz="2000" dirty="0">
              <a:solidFill>
                <a:schemeClr val="accent1"/>
              </a:solidFill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20D27B87-D93F-4320-82BA-89919D459D32}"/>
              </a:ext>
            </a:extLst>
          </p:cNvPr>
          <p:cNvSpPr/>
          <p:nvPr/>
        </p:nvSpPr>
        <p:spPr>
          <a:xfrm>
            <a:off x="7031673" y="2345764"/>
            <a:ext cx="3198785" cy="523484"/>
          </a:xfrm>
          <a:custGeom>
            <a:avLst/>
            <a:gdLst>
              <a:gd name="connsiteX0" fmla="*/ 0 w 2857500"/>
              <a:gd name="connsiteY0" fmla="*/ 558800 h 558800"/>
              <a:gd name="connsiteX1" fmla="*/ 660400 w 2857500"/>
              <a:gd name="connsiteY1" fmla="*/ 0 h 558800"/>
              <a:gd name="connsiteX2" fmla="*/ 2857500 w 2857500"/>
              <a:gd name="connsiteY2" fmla="*/ 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7500" h="558800">
                <a:moveTo>
                  <a:pt x="0" y="558800"/>
                </a:moveTo>
                <a:lnTo>
                  <a:pt x="660400" y="0"/>
                </a:lnTo>
                <a:lnTo>
                  <a:pt x="2857500" y="0"/>
                </a:lnTo>
              </a:path>
            </a:pathLst>
          </a:custGeom>
          <a:noFill/>
          <a:ln>
            <a:solidFill>
              <a:schemeClr val="tx1"/>
            </a:solidFill>
            <a:prstDash val="sysDash"/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E43BCD3B-A929-4980-A261-E29813FA3469}"/>
              </a:ext>
            </a:extLst>
          </p:cNvPr>
          <p:cNvSpPr/>
          <p:nvPr/>
        </p:nvSpPr>
        <p:spPr>
          <a:xfrm flipV="1">
            <a:off x="7031673" y="4073631"/>
            <a:ext cx="3198785" cy="523484"/>
          </a:xfrm>
          <a:custGeom>
            <a:avLst/>
            <a:gdLst>
              <a:gd name="connsiteX0" fmla="*/ 0 w 2857500"/>
              <a:gd name="connsiteY0" fmla="*/ 558800 h 558800"/>
              <a:gd name="connsiteX1" fmla="*/ 660400 w 2857500"/>
              <a:gd name="connsiteY1" fmla="*/ 0 h 558800"/>
              <a:gd name="connsiteX2" fmla="*/ 2857500 w 2857500"/>
              <a:gd name="connsiteY2" fmla="*/ 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7500" h="558800">
                <a:moveTo>
                  <a:pt x="0" y="558800"/>
                </a:moveTo>
                <a:lnTo>
                  <a:pt x="660400" y="0"/>
                </a:lnTo>
                <a:lnTo>
                  <a:pt x="2857500" y="0"/>
                </a:lnTo>
              </a:path>
            </a:pathLst>
          </a:custGeom>
          <a:noFill/>
          <a:ln>
            <a:solidFill>
              <a:schemeClr val="tx1"/>
            </a:solidFill>
            <a:prstDash val="sysDash"/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01DFCF6E-7FF2-434B-8279-40C416D89406}"/>
              </a:ext>
            </a:extLst>
          </p:cNvPr>
          <p:cNvSpPr/>
          <p:nvPr/>
        </p:nvSpPr>
        <p:spPr>
          <a:xfrm flipH="1">
            <a:off x="1792782" y="2345764"/>
            <a:ext cx="3198785" cy="523484"/>
          </a:xfrm>
          <a:custGeom>
            <a:avLst/>
            <a:gdLst>
              <a:gd name="connsiteX0" fmla="*/ 0 w 2857500"/>
              <a:gd name="connsiteY0" fmla="*/ 558800 h 558800"/>
              <a:gd name="connsiteX1" fmla="*/ 660400 w 2857500"/>
              <a:gd name="connsiteY1" fmla="*/ 0 h 558800"/>
              <a:gd name="connsiteX2" fmla="*/ 2857500 w 2857500"/>
              <a:gd name="connsiteY2" fmla="*/ 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7500" h="558800">
                <a:moveTo>
                  <a:pt x="0" y="558800"/>
                </a:moveTo>
                <a:lnTo>
                  <a:pt x="660400" y="0"/>
                </a:lnTo>
                <a:lnTo>
                  <a:pt x="2857500" y="0"/>
                </a:lnTo>
              </a:path>
            </a:pathLst>
          </a:custGeom>
          <a:noFill/>
          <a:ln>
            <a:solidFill>
              <a:schemeClr val="tx1"/>
            </a:solidFill>
            <a:prstDash val="sysDash"/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91D5D1DA-C17B-4A1D-AC02-864952ED7A44}"/>
              </a:ext>
            </a:extLst>
          </p:cNvPr>
          <p:cNvSpPr/>
          <p:nvPr/>
        </p:nvSpPr>
        <p:spPr>
          <a:xfrm flipH="1" flipV="1">
            <a:off x="1792782" y="4073631"/>
            <a:ext cx="3198785" cy="523484"/>
          </a:xfrm>
          <a:custGeom>
            <a:avLst/>
            <a:gdLst>
              <a:gd name="connsiteX0" fmla="*/ 0 w 2857500"/>
              <a:gd name="connsiteY0" fmla="*/ 558800 h 558800"/>
              <a:gd name="connsiteX1" fmla="*/ 660400 w 2857500"/>
              <a:gd name="connsiteY1" fmla="*/ 0 h 558800"/>
              <a:gd name="connsiteX2" fmla="*/ 2857500 w 2857500"/>
              <a:gd name="connsiteY2" fmla="*/ 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7500" h="558800">
                <a:moveTo>
                  <a:pt x="0" y="558800"/>
                </a:moveTo>
                <a:lnTo>
                  <a:pt x="660400" y="0"/>
                </a:lnTo>
                <a:lnTo>
                  <a:pt x="2857500" y="0"/>
                </a:lnTo>
              </a:path>
            </a:pathLst>
          </a:custGeom>
          <a:noFill/>
          <a:ln>
            <a:solidFill>
              <a:schemeClr val="tx1"/>
            </a:solidFill>
            <a:prstDash val="sysDash"/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占位符 7">
            <a:extLst>
              <a:ext uri="{FF2B5EF4-FFF2-40B4-BE49-F238E27FC236}">
                <a16:creationId xmlns:a16="http://schemas.microsoft.com/office/drawing/2014/main" id="{1622FDBA-6F3E-4FCF-8863-070E30515976}"/>
              </a:ext>
            </a:extLst>
          </p:cNvPr>
          <p:cNvSpPr txBox="1">
            <a:spLocks/>
          </p:cNvSpPr>
          <p:nvPr/>
        </p:nvSpPr>
        <p:spPr>
          <a:xfrm>
            <a:off x="9096064" y="4255483"/>
            <a:ext cx="1210588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2000" dirty="0">
                <a:solidFill>
                  <a:schemeClr val="accent2"/>
                </a:solidFill>
              </a:rPr>
              <a:t>能力素养</a:t>
            </a:r>
          </a:p>
        </p:txBody>
      </p:sp>
      <p:sp>
        <p:nvSpPr>
          <p:cNvPr id="21" name="文本占位符 7">
            <a:extLst>
              <a:ext uri="{FF2B5EF4-FFF2-40B4-BE49-F238E27FC236}">
                <a16:creationId xmlns:a16="http://schemas.microsoft.com/office/drawing/2014/main" id="{3FCB977F-2BBB-47C1-9BC2-0D3AF2D4BC62}"/>
              </a:ext>
            </a:extLst>
          </p:cNvPr>
          <p:cNvSpPr txBox="1">
            <a:spLocks/>
          </p:cNvSpPr>
          <p:nvPr/>
        </p:nvSpPr>
        <p:spPr>
          <a:xfrm>
            <a:off x="1792782" y="1982066"/>
            <a:ext cx="1723549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职业道德素养</a:t>
            </a:r>
          </a:p>
        </p:txBody>
      </p:sp>
      <p:sp>
        <p:nvSpPr>
          <p:cNvPr id="23" name="文本占位符 7">
            <a:extLst>
              <a:ext uri="{FF2B5EF4-FFF2-40B4-BE49-F238E27FC236}">
                <a16:creationId xmlns:a16="http://schemas.microsoft.com/office/drawing/2014/main" id="{B31A48B3-9C6A-4C38-90E9-16AA8F6AC6B6}"/>
              </a:ext>
            </a:extLst>
          </p:cNvPr>
          <p:cNvSpPr txBox="1">
            <a:spLocks/>
          </p:cNvSpPr>
          <p:nvPr/>
        </p:nvSpPr>
        <p:spPr>
          <a:xfrm>
            <a:off x="1792782" y="4247786"/>
            <a:ext cx="1210588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心理素质</a:t>
            </a:r>
          </a:p>
        </p:txBody>
      </p:sp>
      <p:sp>
        <p:nvSpPr>
          <p:cNvPr id="28" name="文本占位符 7">
            <a:extLst>
              <a:ext uri="{FF2B5EF4-FFF2-40B4-BE49-F238E27FC236}">
                <a16:creationId xmlns:a16="http://schemas.microsoft.com/office/drawing/2014/main" id="{504F4861-4921-44C7-A724-B47DD631E693}"/>
              </a:ext>
            </a:extLst>
          </p:cNvPr>
          <p:cNvSpPr txBox="1">
            <a:spLocks/>
          </p:cNvSpPr>
          <p:nvPr/>
        </p:nvSpPr>
        <p:spPr>
          <a:xfrm>
            <a:off x="1792782" y="2393512"/>
            <a:ext cx="2546782" cy="102098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忠于人民的教育事业、热爱学生、团结协作、为人师表。</a:t>
            </a:r>
          </a:p>
        </p:txBody>
      </p:sp>
      <p:sp>
        <p:nvSpPr>
          <p:cNvPr id="30" name="等腰三角形 29">
            <a:extLst>
              <a:ext uri="{FF2B5EF4-FFF2-40B4-BE49-F238E27FC236}">
                <a16:creationId xmlns:a16="http://schemas.microsoft.com/office/drawing/2014/main" id="{925C0080-9D41-430F-9215-65F4C6462A54}"/>
              </a:ext>
            </a:extLst>
          </p:cNvPr>
          <p:cNvSpPr/>
          <p:nvPr/>
        </p:nvSpPr>
        <p:spPr>
          <a:xfrm>
            <a:off x="11272109" y="4111276"/>
            <a:ext cx="906871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等腰三角形 30">
            <a:extLst>
              <a:ext uri="{FF2B5EF4-FFF2-40B4-BE49-F238E27FC236}">
                <a16:creationId xmlns:a16="http://schemas.microsoft.com/office/drawing/2014/main" id="{8A6BFE99-31A5-4CDF-919E-3F003C0FC826}"/>
              </a:ext>
            </a:extLst>
          </p:cNvPr>
          <p:cNvSpPr/>
          <p:nvPr/>
        </p:nvSpPr>
        <p:spPr>
          <a:xfrm>
            <a:off x="-11158" y="4499733"/>
            <a:ext cx="907855" cy="2358267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等腰三角形 31">
            <a:extLst>
              <a:ext uri="{FF2B5EF4-FFF2-40B4-BE49-F238E27FC236}">
                <a16:creationId xmlns:a16="http://schemas.microsoft.com/office/drawing/2014/main" id="{965AF32D-8559-4342-8F5A-1419BCA5B1A7}"/>
              </a:ext>
            </a:extLst>
          </p:cNvPr>
          <p:cNvSpPr/>
          <p:nvPr/>
        </p:nvSpPr>
        <p:spPr>
          <a:xfrm>
            <a:off x="10662132" y="2812594"/>
            <a:ext cx="1364460" cy="4045406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等腰三角形 32">
            <a:extLst>
              <a:ext uri="{FF2B5EF4-FFF2-40B4-BE49-F238E27FC236}">
                <a16:creationId xmlns:a16="http://schemas.microsoft.com/office/drawing/2014/main" id="{D63CDF2C-3704-42BD-9600-E6BE9B22E702}"/>
              </a:ext>
            </a:extLst>
          </p:cNvPr>
          <p:cNvSpPr/>
          <p:nvPr/>
        </p:nvSpPr>
        <p:spPr>
          <a:xfrm>
            <a:off x="10229137" y="4764792"/>
            <a:ext cx="742178" cy="2093208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等腰三角形 33">
            <a:extLst>
              <a:ext uri="{FF2B5EF4-FFF2-40B4-BE49-F238E27FC236}">
                <a16:creationId xmlns:a16="http://schemas.microsoft.com/office/drawing/2014/main" id="{F7AF220E-DCB3-4216-95BB-0C9FD333066F}"/>
              </a:ext>
            </a:extLst>
          </p:cNvPr>
          <p:cNvSpPr/>
          <p:nvPr/>
        </p:nvSpPr>
        <p:spPr>
          <a:xfrm>
            <a:off x="449456" y="4111276"/>
            <a:ext cx="964404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图形 37" descr="女教授 纯色填充">
            <a:extLst>
              <a:ext uri="{FF2B5EF4-FFF2-40B4-BE49-F238E27FC236}">
                <a16:creationId xmlns:a16="http://schemas.microsoft.com/office/drawing/2014/main" id="{F288B106-9F36-4E63-BBB7-78795DE72245}"/>
              </a:ext>
            </a:extLst>
          </p:cNvPr>
          <p:cNvGrpSpPr>
            <a:grpSpLocks noChangeAspect="1"/>
          </p:cNvGrpSpPr>
          <p:nvPr/>
        </p:nvGrpSpPr>
        <p:grpSpPr>
          <a:xfrm>
            <a:off x="5666088" y="2979000"/>
            <a:ext cx="852557" cy="900000"/>
            <a:chOff x="5698323" y="2856424"/>
            <a:chExt cx="716772" cy="756659"/>
          </a:xfrm>
          <a:solidFill>
            <a:schemeClr val="tx1"/>
          </a:solidFill>
        </p:grpSpPr>
        <p:sp>
          <p:nvSpPr>
            <p:cNvPr id="5" name="图形 37" descr="女教授 纯色填充">
              <a:extLst>
                <a:ext uri="{FF2B5EF4-FFF2-40B4-BE49-F238E27FC236}">
                  <a16:creationId xmlns:a16="http://schemas.microsoft.com/office/drawing/2014/main" id="{662279AE-4C1C-4045-9A99-EF48F11AF079}"/>
                </a:ext>
              </a:extLst>
            </p:cNvPr>
            <p:cNvSpPr/>
            <p:nvPr/>
          </p:nvSpPr>
          <p:spPr>
            <a:xfrm>
              <a:off x="6086971" y="3353094"/>
              <a:ext cx="328124" cy="259989"/>
            </a:xfrm>
            <a:custGeom>
              <a:avLst/>
              <a:gdLst>
                <a:gd name="connsiteX0" fmla="*/ 0 w 328124"/>
                <a:gd name="connsiteY0" fmla="*/ 0 h 259989"/>
                <a:gd name="connsiteX1" fmla="*/ 0 w 328124"/>
                <a:gd name="connsiteY1" fmla="*/ 245645 h 259989"/>
                <a:gd name="connsiteX2" fmla="*/ 125512 w 328124"/>
                <a:gd name="connsiteY2" fmla="*/ 245645 h 259989"/>
                <a:gd name="connsiteX3" fmla="*/ 139856 w 328124"/>
                <a:gd name="connsiteY3" fmla="*/ 259990 h 259989"/>
                <a:gd name="connsiteX4" fmla="*/ 188268 w 328124"/>
                <a:gd name="connsiteY4" fmla="*/ 259990 h 259989"/>
                <a:gd name="connsiteX5" fmla="*/ 202613 w 328124"/>
                <a:gd name="connsiteY5" fmla="*/ 245645 h 259989"/>
                <a:gd name="connsiteX6" fmla="*/ 328125 w 328124"/>
                <a:gd name="connsiteY6" fmla="*/ 245645 h 259989"/>
                <a:gd name="connsiteX7" fmla="*/ 328125 w 328124"/>
                <a:gd name="connsiteY7" fmla="*/ 0 h 259989"/>
                <a:gd name="connsiteX8" fmla="*/ 0 w 328124"/>
                <a:gd name="connsiteY8" fmla="*/ 0 h 259989"/>
                <a:gd name="connsiteX9" fmla="*/ 154201 w 328124"/>
                <a:gd name="connsiteY9" fmla="*/ 216957 h 259989"/>
                <a:gd name="connsiteX10" fmla="*/ 28689 w 328124"/>
                <a:gd name="connsiteY10" fmla="*/ 216957 h 259989"/>
                <a:gd name="connsiteX11" fmla="*/ 28689 w 328124"/>
                <a:gd name="connsiteY11" fmla="*/ 28688 h 259989"/>
                <a:gd name="connsiteX12" fmla="*/ 154201 w 328124"/>
                <a:gd name="connsiteY12" fmla="*/ 28688 h 259989"/>
                <a:gd name="connsiteX13" fmla="*/ 154201 w 328124"/>
                <a:gd name="connsiteY13" fmla="*/ 216957 h 259989"/>
                <a:gd name="connsiteX14" fmla="*/ 298540 w 328124"/>
                <a:gd name="connsiteY14" fmla="*/ 216957 h 259989"/>
                <a:gd name="connsiteX15" fmla="*/ 173028 w 328124"/>
                <a:gd name="connsiteY15" fmla="*/ 216957 h 259989"/>
                <a:gd name="connsiteX16" fmla="*/ 173028 w 328124"/>
                <a:gd name="connsiteY16" fmla="*/ 28688 h 259989"/>
                <a:gd name="connsiteX17" fmla="*/ 298540 w 328124"/>
                <a:gd name="connsiteY17" fmla="*/ 28688 h 259989"/>
                <a:gd name="connsiteX18" fmla="*/ 298540 w 328124"/>
                <a:gd name="connsiteY18" fmla="*/ 216957 h 25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8124" h="259989">
                  <a:moveTo>
                    <a:pt x="0" y="0"/>
                  </a:moveTo>
                  <a:lnTo>
                    <a:pt x="0" y="245645"/>
                  </a:lnTo>
                  <a:lnTo>
                    <a:pt x="125512" y="245645"/>
                  </a:lnTo>
                  <a:cubicBezTo>
                    <a:pt x="125512" y="253714"/>
                    <a:pt x="131788" y="259990"/>
                    <a:pt x="139856" y="259990"/>
                  </a:cubicBezTo>
                  <a:lnTo>
                    <a:pt x="188268" y="259990"/>
                  </a:lnTo>
                  <a:cubicBezTo>
                    <a:pt x="196337" y="259990"/>
                    <a:pt x="202613" y="253714"/>
                    <a:pt x="202613" y="245645"/>
                  </a:cubicBezTo>
                  <a:lnTo>
                    <a:pt x="328125" y="245645"/>
                  </a:lnTo>
                  <a:lnTo>
                    <a:pt x="328125" y="0"/>
                  </a:lnTo>
                  <a:lnTo>
                    <a:pt x="0" y="0"/>
                  </a:lnTo>
                  <a:close/>
                  <a:moveTo>
                    <a:pt x="154201" y="216957"/>
                  </a:moveTo>
                  <a:lnTo>
                    <a:pt x="28689" y="216957"/>
                  </a:lnTo>
                  <a:lnTo>
                    <a:pt x="28689" y="28688"/>
                  </a:lnTo>
                  <a:lnTo>
                    <a:pt x="154201" y="28688"/>
                  </a:lnTo>
                  <a:lnTo>
                    <a:pt x="154201" y="216957"/>
                  </a:lnTo>
                  <a:close/>
                  <a:moveTo>
                    <a:pt x="298540" y="216957"/>
                  </a:moveTo>
                  <a:lnTo>
                    <a:pt x="173028" y="216957"/>
                  </a:lnTo>
                  <a:lnTo>
                    <a:pt x="173028" y="28688"/>
                  </a:lnTo>
                  <a:lnTo>
                    <a:pt x="298540" y="28688"/>
                  </a:lnTo>
                  <a:lnTo>
                    <a:pt x="298540" y="216957"/>
                  </a:lnTo>
                  <a:close/>
                </a:path>
              </a:pathLst>
            </a:custGeom>
            <a:solidFill>
              <a:schemeClr val="tx1"/>
            </a:solidFill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图形 37" descr="女教授 纯色填充">
              <a:extLst>
                <a:ext uri="{FF2B5EF4-FFF2-40B4-BE49-F238E27FC236}">
                  <a16:creationId xmlns:a16="http://schemas.microsoft.com/office/drawing/2014/main" id="{C7AB216C-6D25-43B4-9764-DE226D4C0AF4}"/>
                </a:ext>
              </a:extLst>
            </p:cNvPr>
            <p:cNvSpPr/>
            <p:nvPr/>
          </p:nvSpPr>
          <p:spPr>
            <a:xfrm>
              <a:off x="6289583" y="3430194"/>
              <a:ext cx="67238" cy="14344"/>
            </a:xfrm>
            <a:custGeom>
              <a:avLst/>
              <a:gdLst>
                <a:gd name="connsiteX0" fmla="*/ 0 w 67238"/>
                <a:gd name="connsiteY0" fmla="*/ 0 h 14344"/>
                <a:gd name="connsiteX1" fmla="*/ 67239 w 67238"/>
                <a:gd name="connsiteY1" fmla="*/ 0 h 14344"/>
                <a:gd name="connsiteX2" fmla="*/ 67239 w 67238"/>
                <a:gd name="connsiteY2" fmla="*/ 14344 h 14344"/>
                <a:gd name="connsiteX3" fmla="*/ 0 w 67238"/>
                <a:gd name="connsiteY3" fmla="*/ 14344 h 1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8" h="14344">
                  <a:moveTo>
                    <a:pt x="0" y="0"/>
                  </a:moveTo>
                  <a:lnTo>
                    <a:pt x="67239" y="0"/>
                  </a:lnTo>
                  <a:lnTo>
                    <a:pt x="67239" y="14344"/>
                  </a:lnTo>
                  <a:lnTo>
                    <a:pt x="0" y="14344"/>
                  </a:lnTo>
                  <a:close/>
                </a:path>
              </a:pathLst>
            </a:custGeom>
            <a:solidFill>
              <a:schemeClr val="tx1"/>
            </a:solidFill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图形 37" descr="女教授 纯色填充">
              <a:extLst>
                <a:ext uri="{FF2B5EF4-FFF2-40B4-BE49-F238E27FC236}">
                  <a16:creationId xmlns:a16="http://schemas.microsoft.com/office/drawing/2014/main" id="{8BB2B531-CACF-4B76-B320-A7148879866E}"/>
                </a:ext>
              </a:extLst>
            </p:cNvPr>
            <p:cNvSpPr/>
            <p:nvPr/>
          </p:nvSpPr>
          <p:spPr>
            <a:xfrm>
              <a:off x="6289583" y="3458882"/>
              <a:ext cx="67238" cy="14344"/>
            </a:xfrm>
            <a:custGeom>
              <a:avLst/>
              <a:gdLst>
                <a:gd name="connsiteX0" fmla="*/ 0 w 67238"/>
                <a:gd name="connsiteY0" fmla="*/ 0 h 14344"/>
                <a:gd name="connsiteX1" fmla="*/ 67239 w 67238"/>
                <a:gd name="connsiteY1" fmla="*/ 0 h 14344"/>
                <a:gd name="connsiteX2" fmla="*/ 67239 w 67238"/>
                <a:gd name="connsiteY2" fmla="*/ 14344 h 14344"/>
                <a:gd name="connsiteX3" fmla="*/ 0 w 67238"/>
                <a:gd name="connsiteY3" fmla="*/ 14344 h 1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8" h="14344">
                  <a:moveTo>
                    <a:pt x="0" y="0"/>
                  </a:moveTo>
                  <a:lnTo>
                    <a:pt x="67239" y="0"/>
                  </a:lnTo>
                  <a:lnTo>
                    <a:pt x="67239" y="14344"/>
                  </a:lnTo>
                  <a:lnTo>
                    <a:pt x="0" y="14344"/>
                  </a:lnTo>
                  <a:close/>
                </a:path>
              </a:pathLst>
            </a:custGeom>
            <a:solidFill>
              <a:schemeClr val="tx1"/>
            </a:solidFill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图形 37" descr="女教授 纯色填充">
              <a:extLst>
                <a:ext uri="{FF2B5EF4-FFF2-40B4-BE49-F238E27FC236}">
                  <a16:creationId xmlns:a16="http://schemas.microsoft.com/office/drawing/2014/main" id="{21EA1A7D-C1CE-4C36-A470-4987E5E58992}"/>
                </a:ext>
              </a:extLst>
            </p:cNvPr>
            <p:cNvSpPr/>
            <p:nvPr/>
          </p:nvSpPr>
          <p:spPr>
            <a:xfrm>
              <a:off x="6289583" y="3487571"/>
              <a:ext cx="46618" cy="14344"/>
            </a:xfrm>
            <a:custGeom>
              <a:avLst/>
              <a:gdLst>
                <a:gd name="connsiteX0" fmla="*/ 0 w 46618"/>
                <a:gd name="connsiteY0" fmla="*/ 0 h 14344"/>
                <a:gd name="connsiteX1" fmla="*/ 46619 w 46618"/>
                <a:gd name="connsiteY1" fmla="*/ 0 h 14344"/>
                <a:gd name="connsiteX2" fmla="*/ 46619 w 46618"/>
                <a:gd name="connsiteY2" fmla="*/ 14344 h 14344"/>
                <a:gd name="connsiteX3" fmla="*/ 0 w 46618"/>
                <a:gd name="connsiteY3" fmla="*/ 14344 h 1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18" h="14344">
                  <a:moveTo>
                    <a:pt x="0" y="0"/>
                  </a:moveTo>
                  <a:lnTo>
                    <a:pt x="46619" y="0"/>
                  </a:lnTo>
                  <a:lnTo>
                    <a:pt x="46619" y="14344"/>
                  </a:lnTo>
                  <a:lnTo>
                    <a:pt x="0" y="14344"/>
                  </a:lnTo>
                  <a:close/>
                </a:path>
              </a:pathLst>
            </a:custGeom>
            <a:solidFill>
              <a:schemeClr val="tx1"/>
            </a:solidFill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图形 37" descr="女教授 纯色填充">
              <a:extLst>
                <a:ext uri="{FF2B5EF4-FFF2-40B4-BE49-F238E27FC236}">
                  <a16:creationId xmlns:a16="http://schemas.microsoft.com/office/drawing/2014/main" id="{5FAC21F1-B9D7-481E-9E25-7BBFB3253A2F}"/>
                </a:ext>
              </a:extLst>
            </p:cNvPr>
            <p:cNvSpPr/>
            <p:nvPr/>
          </p:nvSpPr>
          <p:spPr>
            <a:xfrm>
              <a:off x="5698323" y="2856424"/>
              <a:ext cx="671050" cy="710040"/>
            </a:xfrm>
            <a:custGeom>
              <a:avLst/>
              <a:gdLst>
                <a:gd name="connsiteX0" fmla="*/ 328582 w 671050"/>
                <a:gd name="connsiteY0" fmla="*/ 425845 h 710040"/>
                <a:gd name="connsiteX1" fmla="*/ 466645 w 671050"/>
                <a:gd name="connsiteY1" fmla="*/ 425845 h 710040"/>
                <a:gd name="connsiteX2" fmla="*/ 463956 w 671050"/>
                <a:gd name="connsiteY2" fmla="*/ 478739 h 710040"/>
                <a:gd name="connsiteX3" fmla="*/ 671051 w 671050"/>
                <a:gd name="connsiteY3" fmla="*/ 478739 h 710040"/>
                <a:gd name="connsiteX4" fmla="*/ 642362 w 671050"/>
                <a:gd name="connsiteY4" fmla="*/ 438396 h 710040"/>
                <a:gd name="connsiteX5" fmla="*/ 521333 w 671050"/>
                <a:gd name="connsiteY5" fmla="*/ 373847 h 710040"/>
                <a:gd name="connsiteX6" fmla="*/ 492644 w 671050"/>
                <a:gd name="connsiteY6" fmla="*/ 362192 h 710040"/>
                <a:gd name="connsiteX7" fmla="*/ 487265 w 671050"/>
                <a:gd name="connsiteY7" fmla="*/ 353227 h 710040"/>
                <a:gd name="connsiteX8" fmla="*/ 487265 w 671050"/>
                <a:gd name="connsiteY8" fmla="*/ 339779 h 710040"/>
                <a:gd name="connsiteX9" fmla="*/ 559883 w 671050"/>
                <a:gd name="connsiteY9" fmla="*/ 283299 h 710040"/>
                <a:gd name="connsiteX10" fmla="*/ 400303 w 671050"/>
                <a:gd name="connsiteY10" fmla="*/ 0 h 710040"/>
                <a:gd name="connsiteX11" fmla="*/ 395820 w 671050"/>
                <a:gd name="connsiteY11" fmla="*/ 0 h 710040"/>
                <a:gd name="connsiteX12" fmla="*/ 235344 w 671050"/>
                <a:gd name="connsiteY12" fmla="*/ 283299 h 710040"/>
                <a:gd name="connsiteX13" fmla="*/ 307962 w 671050"/>
                <a:gd name="connsiteY13" fmla="*/ 339779 h 710040"/>
                <a:gd name="connsiteX14" fmla="*/ 307962 w 671050"/>
                <a:gd name="connsiteY14" fmla="*/ 353227 h 710040"/>
                <a:gd name="connsiteX15" fmla="*/ 302583 w 671050"/>
                <a:gd name="connsiteY15" fmla="*/ 361296 h 710040"/>
                <a:gd name="connsiteX16" fmla="*/ 274791 w 671050"/>
                <a:gd name="connsiteY16" fmla="*/ 372951 h 710040"/>
                <a:gd name="connsiteX17" fmla="*/ 274791 w 671050"/>
                <a:gd name="connsiteY17" fmla="*/ 372951 h 710040"/>
                <a:gd name="connsiteX18" fmla="*/ 153761 w 671050"/>
                <a:gd name="connsiteY18" fmla="*/ 437500 h 710040"/>
                <a:gd name="connsiteX19" fmla="*/ 120590 w 671050"/>
                <a:gd name="connsiteY19" fmla="*/ 504738 h 710040"/>
                <a:gd name="connsiteX20" fmla="*/ 120590 w 671050"/>
                <a:gd name="connsiteY20" fmla="*/ 565701 h 710040"/>
                <a:gd name="connsiteX21" fmla="*/ 99970 w 671050"/>
                <a:gd name="connsiteY21" fmla="*/ 564805 h 710040"/>
                <a:gd name="connsiteX22" fmla="*/ 26456 w 671050"/>
                <a:gd name="connsiteY22" fmla="*/ 322746 h 710040"/>
                <a:gd name="connsiteX23" fmla="*/ 9422 w 671050"/>
                <a:gd name="connsiteY23" fmla="*/ 313780 h 710040"/>
                <a:gd name="connsiteX24" fmla="*/ 457 w 671050"/>
                <a:gd name="connsiteY24" fmla="*/ 329918 h 710040"/>
                <a:gd name="connsiteX25" fmla="*/ 73971 w 671050"/>
                <a:gd name="connsiteY25" fmla="*/ 570184 h 710040"/>
                <a:gd name="connsiteX26" fmla="*/ 42593 w 671050"/>
                <a:gd name="connsiteY26" fmla="*/ 647284 h 710040"/>
                <a:gd name="connsiteX27" fmla="*/ 91902 w 671050"/>
                <a:gd name="connsiteY27" fmla="*/ 701075 h 710040"/>
                <a:gd name="connsiteX28" fmla="*/ 120590 w 671050"/>
                <a:gd name="connsiteY28" fmla="*/ 696593 h 710040"/>
                <a:gd name="connsiteX29" fmla="*/ 152865 w 671050"/>
                <a:gd name="connsiteY29" fmla="*/ 679559 h 710040"/>
                <a:gd name="connsiteX30" fmla="*/ 342926 w 671050"/>
                <a:gd name="connsiteY30" fmla="*/ 710040 h 710040"/>
                <a:gd name="connsiteX31" fmla="*/ 328582 w 671050"/>
                <a:gd name="connsiteY31" fmla="*/ 425845 h 710040"/>
                <a:gd name="connsiteX32" fmla="*/ 110728 w 671050"/>
                <a:gd name="connsiteY32" fmla="*/ 663422 h 710040"/>
                <a:gd name="connsiteX33" fmla="*/ 75764 w 671050"/>
                <a:gd name="connsiteY33" fmla="*/ 640112 h 710040"/>
                <a:gd name="connsiteX34" fmla="*/ 93695 w 671050"/>
                <a:gd name="connsiteY34" fmla="*/ 603355 h 710040"/>
                <a:gd name="connsiteX35" fmla="*/ 96384 w 671050"/>
                <a:gd name="connsiteY35" fmla="*/ 602459 h 710040"/>
                <a:gd name="connsiteX36" fmla="*/ 111625 w 671050"/>
                <a:gd name="connsiteY36" fmla="*/ 602459 h 710040"/>
                <a:gd name="connsiteX37" fmla="*/ 113418 w 671050"/>
                <a:gd name="connsiteY37" fmla="*/ 603355 h 710040"/>
                <a:gd name="connsiteX38" fmla="*/ 135831 w 671050"/>
                <a:gd name="connsiteY38" fmla="*/ 624871 h 710040"/>
                <a:gd name="connsiteX39" fmla="*/ 110728 w 671050"/>
                <a:gd name="connsiteY39" fmla="*/ 663422 h 710040"/>
                <a:gd name="connsiteX40" fmla="*/ 430784 w 671050"/>
                <a:gd name="connsiteY40" fmla="*/ 111168 h 710040"/>
                <a:gd name="connsiteX41" fmla="*/ 505195 w 671050"/>
                <a:gd name="connsiteY41" fmla="*/ 193647 h 710040"/>
                <a:gd name="connsiteX42" fmla="*/ 505195 w 671050"/>
                <a:gd name="connsiteY42" fmla="*/ 218750 h 710040"/>
                <a:gd name="connsiteX43" fmla="*/ 397613 w 671050"/>
                <a:gd name="connsiteY43" fmla="*/ 326332 h 710040"/>
                <a:gd name="connsiteX44" fmla="*/ 290031 w 671050"/>
                <a:gd name="connsiteY44" fmla="*/ 218750 h 710040"/>
                <a:gd name="connsiteX45" fmla="*/ 290031 w 671050"/>
                <a:gd name="connsiteY45" fmla="*/ 184682 h 710040"/>
                <a:gd name="connsiteX46" fmla="*/ 430784 w 671050"/>
                <a:gd name="connsiteY46" fmla="*/ 111168 h 710040"/>
                <a:gd name="connsiteX47" fmla="*/ 343822 w 671050"/>
                <a:gd name="connsiteY47" fmla="*/ 353227 h 710040"/>
                <a:gd name="connsiteX48" fmla="*/ 343822 w 671050"/>
                <a:gd name="connsiteY48" fmla="*/ 351434 h 710040"/>
                <a:gd name="connsiteX49" fmla="*/ 451404 w 671050"/>
                <a:gd name="connsiteY49" fmla="*/ 351434 h 710040"/>
                <a:gd name="connsiteX50" fmla="*/ 451404 w 671050"/>
                <a:gd name="connsiteY50" fmla="*/ 353227 h 710040"/>
                <a:gd name="connsiteX51" fmla="*/ 467542 w 671050"/>
                <a:gd name="connsiteY51" fmla="*/ 388191 h 710040"/>
                <a:gd name="connsiteX52" fmla="*/ 397613 w 671050"/>
                <a:gd name="connsiteY52" fmla="*/ 398053 h 710040"/>
                <a:gd name="connsiteX53" fmla="*/ 327685 w 671050"/>
                <a:gd name="connsiteY53" fmla="*/ 388191 h 710040"/>
                <a:gd name="connsiteX54" fmla="*/ 343822 w 671050"/>
                <a:gd name="connsiteY54" fmla="*/ 353227 h 71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71050" h="710040">
                  <a:moveTo>
                    <a:pt x="328582" y="425845"/>
                  </a:moveTo>
                  <a:cubicBezTo>
                    <a:pt x="374304" y="436603"/>
                    <a:pt x="421819" y="436603"/>
                    <a:pt x="466645" y="425845"/>
                  </a:cubicBezTo>
                  <a:lnTo>
                    <a:pt x="463956" y="478739"/>
                  </a:lnTo>
                  <a:lnTo>
                    <a:pt x="671051" y="478739"/>
                  </a:lnTo>
                  <a:cubicBezTo>
                    <a:pt x="665672" y="462602"/>
                    <a:pt x="655810" y="449154"/>
                    <a:pt x="642362" y="438396"/>
                  </a:cubicBezTo>
                  <a:cubicBezTo>
                    <a:pt x="614570" y="414190"/>
                    <a:pt x="575123" y="393570"/>
                    <a:pt x="521333" y="373847"/>
                  </a:cubicBezTo>
                  <a:lnTo>
                    <a:pt x="492644" y="362192"/>
                  </a:lnTo>
                  <a:cubicBezTo>
                    <a:pt x="489954" y="360399"/>
                    <a:pt x="487265" y="357710"/>
                    <a:pt x="487265" y="353227"/>
                  </a:cubicBezTo>
                  <a:lnTo>
                    <a:pt x="487265" y="339779"/>
                  </a:lnTo>
                  <a:cubicBezTo>
                    <a:pt x="514160" y="329918"/>
                    <a:pt x="547331" y="311987"/>
                    <a:pt x="559883" y="283299"/>
                  </a:cubicBezTo>
                  <a:cubicBezTo>
                    <a:pt x="584089" y="231301"/>
                    <a:pt x="559883" y="4483"/>
                    <a:pt x="400303" y="0"/>
                  </a:cubicBezTo>
                  <a:lnTo>
                    <a:pt x="395820" y="0"/>
                  </a:lnTo>
                  <a:cubicBezTo>
                    <a:pt x="235344" y="4483"/>
                    <a:pt x="212035" y="232198"/>
                    <a:pt x="235344" y="283299"/>
                  </a:cubicBezTo>
                  <a:cubicBezTo>
                    <a:pt x="248792" y="311091"/>
                    <a:pt x="281066" y="329021"/>
                    <a:pt x="307962" y="339779"/>
                  </a:cubicBezTo>
                  <a:lnTo>
                    <a:pt x="307962" y="353227"/>
                  </a:lnTo>
                  <a:cubicBezTo>
                    <a:pt x="307962" y="356813"/>
                    <a:pt x="306169" y="360399"/>
                    <a:pt x="302583" y="361296"/>
                  </a:cubicBezTo>
                  <a:lnTo>
                    <a:pt x="274791" y="372951"/>
                  </a:lnTo>
                  <a:lnTo>
                    <a:pt x="274791" y="372951"/>
                  </a:lnTo>
                  <a:cubicBezTo>
                    <a:pt x="220103" y="392674"/>
                    <a:pt x="181553" y="413294"/>
                    <a:pt x="153761" y="437500"/>
                  </a:cubicBezTo>
                  <a:cubicBezTo>
                    <a:pt x="133141" y="454533"/>
                    <a:pt x="121487" y="478739"/>
                    <a:pt x="120590" y="504738"/>
                  </a:cubicBezTo>
                  <a:lnTo>
                    <a:pt x="120590" y="565701"/>
                  </a:lnTo>
                  <a:cubicBezTo>
                    <a:pt x="113418" y="563908"/>
                    <a:pt x="106246" y="563908"/>
                    <a:pt x="99970" y="564805"/>
                  </a:cubicBezTo>
                  <a:lnTo>
                    <a:pt x="26456" y="322746"/>
                  </a:lnTo>
                  <a:cubicBezTo>
                    <a:pt x="23766" y="315574"/>
                    <a:pt x="16594" y="311987"/>
                    <a:pt x="9422" y="313780"/>
                  </a:cubicBezTo>
                  <a:cubicBezTo>
                    <a:pt x="2250" y="315574"/>
                    <a:pt x="-1336" y="323642"/>
                    <a:pt x="457" y="329918"/>
                  </a:cubicBezTo>
                  <a:lnTo>
                    <a:pt x="73971" y="570184"/>
                  </a:lnTo>
                  <a:cubicBezTo>
                    <a:pt x="46179" y="579149"/>
                    <a:pt x="29145" y="595286"/>
                    <a:pt x="42593" y="647284"/>
                  </a:cubicBezTo>
                  <a:cubicBezTo>
                    <a:pt x="53351" y="689421"/>
                    <a:pt x="70385" y="701075"/>
                    <a:pt x="91902" y="701075"/>
                  </a:cubicBezTo>
                  <a:cubicBezTo>
                    <a:pt x="101763" y="701075"/>
                    <a:pt x="110728" y="699282"/>
                    <a:pt x="120590" y="696593"/>
                  </a:cubicBezTo>
                  <a:cubicBezTo>
                    <a:pt x="133141" y="693903"/>
                    <a:pt x="143899" y="687628"/>
                    <a:pt x="152865" y="679559"/>
                  </a:cubicBezTo>
                  <a:cubicBezTo>
                    <a:pt x="195897" y="696593"/>
                    <a:pt x="266722" y="706454"/>
                    <a:pt x="342926" y="710040"/>
                  </a:cubicBezTo>
                  <a:lnTo>
                    <a:pt x="328582" y="425845"/>
                  </a:lnTo>
                  <a:close/>
                  <a:moveTo>
                    <a:pt x="110728" y="663422"/>
                  </a:moveTo>
                  <a:cubicBezTo>
                    <a:pt x="83833" y="670594"/>
                    <a:pt x="83833" y="670594"/>
                    <a:pt x="75764" y="640112"/>
                  </a:cubicBezTo>
                  <a:cubicBezTo>
                    <a:pt x="67696" y="609631"/>
                    <a:pt x="67696" y="609631"/>
                    <a:pt x="93695" y="603355"/>
                  </a:cubicBezTo>
                  <a:lnTo>
                    <a:pt x="96384" y="602459"/>
                  </a:lnTo>
                  <a:cubicBezTo>
                    <a:pt x="101763" y="601562"/>
                    <a:pt x="107142" y="601562"/>
                    <a:pt x="111625" y="602459"/>
                  </a:cubicBezTo>
                  <a:lnTo>
                    <a:pt x="113418" y="603355"/>
                  </a:lnTo>
                  <a:cubicBezTo>
                    <a:pt x="124176" y="606045"/>
                    <a:pt x="133141" y="614113"/>
                    <a:pt x="135831" y="624871"/>
                  </a:cubicBezTo>
                  <a:cubicBezTo>
                    <a:pt x="140313" y="641905"/>
                    <a:pt x="128659" y="659836"/>
                    <a:pt x="110728" y="663422"/>
                  </a:cubicBezTo>
                  <a:close/>
                  <a:moveTo>
                    <a:pt x="430784" y="111168"/>
                  </a:moveTo>
                  <a:cubicBezTo>
                    <a:pt x="447818" y="141649"/>
                    <a:pt x="491748" y="150615"/>
                    <a:pt x="505195" y="193647"/>
                  </a:cubicBezTo>
                  <a:lnTo>
                    <a:pt x="505195" y="218750"/>
                  </a:lnTo>
                  <a:cubicBezTo>
                    <a:pt x="505195" y="277920"/>
                    <a:pt x="456783" y="326332"/>
                    <a:pt x="397613" y="326332"/>
                  </a:cubicBezTo>
                  <a:cubicBezTo>
                    <a:pt x="338443" y="326332"/>
                    <a:pt x="290031" y="277920"/>
                    <a:pt x="290031" y="218750"/>
                  </a:cubicBezTo>
                  <a:lnTo>
                    <a:pt x="290031" y="184682"/>
                  </a:lnTo>
                  <a:cubicBezTo>
                    <a:pt x="311548" y="146132"/>
                    <a:pt x="416440" y="153304"/>
                    <a:pt x="430784" y="111168"/>
                  </a:cubicBezTo>
                  <a:close/>
                  <a:moveTo>
                    <a:pt x="343822" y="353227"/>
                  </a:moveTo>
                  <a:lnTo>
                    <a:pt x="343822" y="351434"/>
                  </a:lnTo>
                  <a:cubicBezTo>
                    <a:pt x="377890" y="365778"/>
                    <a:pt x="417337" y="365778"/>
                    <a:pt x="451404" y="351434"/>
                  </a:cubicBezTo>
                  <a:lnTo>
                    <a:pt x="451404" y="353227"/>
                  </a:lnTo>
                  <a:cubicBezTo>
                    <a:pt x="451404" y="366675"/>
                    <a:pt x="457680" y="379226"/>
                    <a:pt x="467542" y="388191"/>
                  </a:cubicBezTo>
                  <a:cubicBezTo>
                    <a:pt x="445129" y="395363"/>
                    <a:pt x="421819" y="398053"/>
                    <a:pt x="397613" y="398053"/>
                  </a:cubicBezTo>
                  <a:cubicBezTo>
                    <a:pt x="374304" y="398053"/>
                    <a:pt x="350098" y="395363"/>
                    <a:pt x="327685" y="388191"/>
                  </a:cubicBezTo>
                  <a:cubicBezTo>
                    <a:pt x="337547" y="380123"/>
                    <a:pt x="343822" y="366675"/>
                    <a:pt x="343822" y="353227"/>
                  </a:cubicBezTo>
                  <a:close/>
                </a:path>
              </a:pathLst>
            </a:custGeom>
            <a:solidFill>
              <a:schemeClr val="tx1"/>
            </a:solidFill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6" name="文本占位符 7">
            <a:extLst>
              <a:ext uri="{FF2B5EF4-FFF2-40B4-BE49-F238E27FC236}">
                <a16:creationId xmlns:a16="http://schemas.microsoft.com/office/drawing/2014/main" id="{56C7AE3B-84A7-4CE7-BE52-7B9E9301A5BD}"/>
              </a:ext>
            </a:extLst>
          </p:cNvPr>
          <p:cNvSpPr txBox="1">
            <a:spLocks/>
          </p:cNvSpPr>
          <p:nvPr/>
        </p:nvSpPr>
        <p:spPr>
          <a:xfrm>
            <a:off x="7916416" y="2388863"/>
            <a:ext cx="2546782" cy="1341073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政治理论修养、精湛的学科专业知识、广博的科学文化知识、必备的教育科学知识。</a:t>
            </a:r>
          </a:p>
        </p:txBody>
      </p:sp>
      <p:sp>
        <p:nvSpPr>
          <p:cNvPr id="37" name="文本占位符 7">
            <a:extLst>
              <a:ext uri="{FF2B5EF4-FFF2-40B4-BE49-F238E27FC236}">
                <a16:creationId xmlns:a16="http://schemas.microsoft.com/office/drawing/2014/main" id="{DC7516B0-BCC2-4D8B-94A3-A92F2803713C}"/>
              </a:ext>
            </a:extLst>
          </p:cNvPr>
          <p:cNvSpPr txBox="1">
            <a:spLocks/>
          </p:cNvSpPr>
          <p:nvPr/>
        </p:nvSpPr>
        <p:spPr>
          <a:xfrm>
            <a:off x="7916416" y="4660173"/>
            <a:ext cx="2546782" cy="102098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语言表达能力、教育教学能力、组织管理能力、自我调控和自我反思能力。</a:t>
            </a:r>
          </a:p>
        </p:txBody>
      </p:sp>
      <p:sp>
        <p:nvSpPr>
          <p:cNvPr id="39" name="文本占位符 7">
            <a:extLst>
              <a:ext uri="{FF2B5EF4-FFF2-40B4-BE49-F238E27FC236}">
                <a16:creationId xmlns:a16="http://schemas.microsoft.com/office/drawing/2014/main" id="{5D1378FA-DF80-471B-A5BA-A7BDE757822C}"/>
              </a:ext>
            </a:extLst>
          </p:cNvPr>
          <p:cNvSpPr txBox="1">
            <a:spLocks/>
          </p:cNvSpPr>
          <p:nvPr/>
        </p:nvSpPr>
        <p:spPr>
          <a:xfrm>
            <a:off x="1792782" y="4629495"/>
            <a:ext cx="2546782" cy="102098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高尚的师德、愉悦的情感、良好的人际关系和健康的人格。</a:t>
            </a:r>
          </a:p>
        </p:txBody>
      </p:sp>
      <p:sp>
        <p:nvSpPr>
          <p:cNvPr id="29" name="文本占位符 7">
            <a:extLst>
              <a:ext uri="{FF2B5EF4-FFF2-40B4-BE49-F238E27FC236}">
                <a16:creationId xmlns:a16="http://schemas.microsoft.com/office/drawing/2014/main" id="{FDBD1590-C9BA-4E25-A3E2-029A38C620CF}"/>
              </a:ext>
            </a:extLst>
          </p:cNvPr>
          <p:cNvSpPr txBox="1">
            <a:spLocks/>
          </p:cNvSpPr>
          <p:nvPr/>
        </p:nvSpPr>
        <p:spPr>
          <a:xfrm>
            <a:off x="5012372" y="2499916"/>
            <a:ext cx="470000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</a:rPr>
              <a:t>01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35" name="文本占位符 7">
            <a:extLst>
              <a:ext uri="{FF2B5EF4-FFF2-40B4-BE49-F238E27FC236}">
                <a16:creationId xmlns:a16="http://schemas.microsoft.com/office/drawing/2014/main" id="{DB0D7A66-5865-4943-B389-1D7F5CFE7170}"/>
              </a:ext>
            </a:extLst>
          </p:cNvPr>
          <p:cNvSpPr txBox="1">
            <a:spLocks/>
          </p:cNvSpPr>
          <p:nvPr/>
        </p:nvSpPr>
        <p:spPr>
          <a:xfrm>
            <a:off x="6609536" y="2499916"/>
            <a:ext cx="470000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</a:rPr>
              <a:t>02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38" name="文本占位符 7">
            <a:extLst>
              <a:ext uri="{FF2B5EF4-FFF2-40B4-BE49-F238E27FC236}">
                <a16:creationId xmlns:a16="http://schemas.microsoft.com/office/drawing/2014/main" id="{42DEE96E-3461-43A2-BF7B-F53A7884CB5F}"/>
              </a:ext>
            </a:extLst>
          </p:cNvPr>
          <p:cNvSpPr txBox="1">
            <a:spLocks/>
          </p:cNvSpPr>
          <p:nvPr/>
        </p:nvSpPr>
        <p:spPr>
          <a:xfrm>
            <a:off x="5012372" y="4015538"/>
            <a:ext cx="470000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</a:rPr>
              <a:t>04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40" name="文本占位符 7">
            <a:extLst>
              <a:ext uri="{FF2B5EF4-FFF2-40B4-BE49-F238E27FC236}">
                <a16:creationId xmlns:a16="http://schemas.microsoft.com/office/drawing/2014/main" id="{F1537ED7-0B83-456A-8509-B45E45A734D6}"/>
              </a:ext>
            </a:extLst>
          </p:cNvPr>
          <p:cNvSpPr txBox="1">
            <a:spLocks/>
          </p:cNvSpPr>
          <p:nvPr/>
        </p:nvSpPr>
        <p:spPr>
          <a:xfrm>
            <a:off x="6609536" y="4015538"/>
            <a:ext cx="470000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</a:rPr>
              <a:t>03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69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FFAEC11-BC0B-4ECC-AD4D-CD9835B50F3B}"/>
              </a:ext>
            </a:extLst>
          </p:cNvPr>
          <p:cNvSpPr/>
          <p:nvPr/>
        </p:nvSpPr>
        <p:spPr>
          <a:xfrm>
            <a:off x="0" y="5178654"/>
            <a:ext cx="12184045" cy="1679346"/>
          </a:xfrm>
          <a:prstGeom prst="rect">
            <a:avLst/>
          </a:prstGeom>
          <a:gradFill>
            <a:gsLst>
              <a:gs pos="38000">
                <a:schemeClr val="accent1"/>
              </a:gs>
              <a:gs pos="99000">
                <a:schemeClr val="accent2"/>
              </a:gs>
              <a:gs pos="0">
                <a:schemeClr val="accent2">
                  <a:lumMod val="60000"/>
                  <a:lumOff val="40000"/>
                </a:schemeClr>
              </a:gs>
              <a:gs pos="85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99C469CA-FAC4-460B-B3BE-D10E402F08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新教师的优势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20FEF35-492E-4F74-8F54-E2C89CDDFB7D}"/>
              </a:ext>
            </a:extLst>
          </p:cNvPr>
          <p:cNvGrpSpPr/>
          <p:nvPr/>
        </p:nvGrpSpPr>
        <p:grpSpPr>
          <a:xfrm>
            <a:off x="1847528" y="1916832"/>
            <a:ext cx="2340027" cy="3672408"/>
            <a:chOff x="1847528" y="1916832"/>
            <a:chExt cx="2340027" cy="3672408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E7FD203-DFB9-47C3-9267-1100BED2296F}"/>
                </a:ext>
              </a:extLst>
            </p:cNvPr>
            <p:cNvSpPr/>
            <p:nvPr/>
          </p:nvSpPr>
          <p:spPr>
            <a:xfrm>
              <a:off x="1847528" y="1916832"/>
              <a:ext cx="2340027" cy="36724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AB9F65CC-3EBC-4BE6-9C5C-21D0105D7265}"/>
                </a:ext>
              </a:extLst>
            </p:cNvPr>
            <p:cNvSpPr txBox="1">
              <a:spLocks/>
            </p:cNvSpPr>
            <p:nvPr/>
          </p:nvSpPr>
          <p:spPr>
            <a:xfrm>
              <a:off x="2039641" y="3282396"/>
              <a:ext cx="2061863" cy="198169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200">
                <a:lnSpc>
                  <a:spcPct val="130000"/>
                </a:lnSpc>
                <a:spcBef>
                  <a:spcPts val="0"/>
                </a:spcBef>
                <a:buNone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年轻有活力，精力充沛，对新工作具有更大的热情，且更容易接近学生，有利于与学生建立良好的沟通关系。</a:t>
              </a:r>
            </a:p>
          </p:txBody>
        </p:sp>
      </p:grpSp>
      <p:sp>
        <p:nvSpPr>
          <p:cNvPr id="44" name="等腰三角形 43">
            <a:extLst>
              <a:ext uri="{FF2B5EF4-FFF2-40B4-BE49-F238E27FC236}">
                <a16:creationId xmlns:a16="http://schemas.microsoft.com/office/drawing/2014/main" id="{E89B0B7F-1183-4508-825E-058F5266EF06}"/>
              </a:ext>
            </a:extLst>
          </p:cNvPr>
          <p:cNvSpPr/>
          <p:nvPr/>
        </p:nvSpPr>
        <p:spPr>
          <a:xfrm>
            <a:off x="9524851" y="3149042"/>
            <a:ext cx="1842548" cy="3708958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等腰三角形 44">
            <a:extLst>
              <a:ext uri="{FF2B5EF4-FFF2-40B4-BE49-F238E27FC236}">
                <a16:creationId xmlns:a16="http://schemas.microsoft.com/office/drawing/2014/main" id="{C3AB9454-5831-4403-81DF-05966C7FF5E2}"/>
              </a:ext>
            </a:extLst>
          </p:cNvPr>
          <p:cNvSpPr/>
          <p:nvPr/>
        </p:nvSpPr>
        <p:spPr>
          <a:xfrm>
            <a:off x="10370640" y="3149042"/>
            <a:ext cx="1821359" cy="3708958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等腰三角形 45">
            <a:extLst>
              <a:ext uri="{FF2B5EF4-FFF2-40B4-BE49-F238E27FC236}">
                <a16:creationId xmlns:a16="http://schemas.microsoft.com/office/drawing/2014/main" id="{0F579654-D3AA-4DFC-BE96-ED4F4647F075}"/>
              </a:ext>
            </a:extLst>
          </p:cNvPr>
          <p:cNvSpPr/>
          <p:nvPr/>
        </p:nvSpPr>
        <p:spPr>
          <a:xfrm>
            <a:off x="10950460" y="2133037"/>
            <a:ext cx="1610090" cy="4724963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等腰三角形 46">
            <a:extLst>
              <a:ext uri="{FF2B5EF4-FFF2-40B4-BE49-F238E27FC236}">
                <a16:creationId xmlns:a16="http://schemas.microsoft.com/office/drawing/2014/main" id="{69BB8AA8-98FB-4814-A98C-438BA74263C3}"/>
              </a:ext>
            </a:extLst>
          </p:cNvPr>
          <p:cNvSpPr/>
          <p:nvPr/>
        </p:nvSpPr>
        <p:spPr>
          <a:xfrm>
            <a:off x="7955" y="2963421"/>
            <a:ext cx="1322114" cy="3894579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等腰三角形 47">
            <a:extLst>
              <a:ext uri="{FF2B5EF4-FFF2-40B4-BE49-F238E27FC236}">
                <a16:creationId xmlns:a16="http://schemas.microsoft.com/office/drawing/2014/main" id="{441EDC14-3EAD-40EA-BDF1-208BCCF62338}"/>
              </a:ext>
            </a:extLst>
          </p:cNvPr>
          <p:cNvSpPr/>
          <p:nvPr/>
        </p:nvSpPr>
        <p:spPr>
          <a:xfrm>
            <a:off x="329547" y="3705101"/>
            <a:ext cx="1543704" cy="3152899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等腰三角形 74">
            <a:extLst>
              <a:ext uri="{FF2B5EF4-FFF2-40B4-BE49-F238E27FC236}">
                <a16:creationId xmlns:a16="http://schemas.microsoft.com/office/drawing/2014/main" id="{82B55311-6139-4871-BD54-5993617FB46C}"/>
              </a:ext>
            </a:extLst>
          </p:cNvPr>
          <p:cNvSpPr/>
          <p:nvPr/>
        </p:nvSpPr>
        <p:spPr>
          <a:xfrm>
            <a:off x="2961826" y="4943501"/>
            <a:ext cx="983237" cy="1914499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等腰三角形 75">
            <a:extLst>
              <a:ext uri="{FF2B5EF4-FFF2-40B4-BE49-F238E27FC236}">
                <a16:creationId xmlns:a16="http://schemas.microsoft.com/office/drawing/2014/main" id="{D41159B7-A2DF-4796-9650-254387907772}"/>
              </a:ext>
            </a:extLst>
          </p:cNvPr>
          <p:cNvSpPr/>
          <p:nvPr/>
        </p:nvSpPr>
        <p:spPr>
          <a:xfrm>
            <a:off x="3357907" y="4943501"/>
            <a:ext cx="983237" cy="1914499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等腰三角形 76">
            <a:extLst>
              <a:ext uri="{FF2B5EF4-FFF2-40B4-BE49-F238E27FC236}">
                <a16:creationId xmlns:a16="http://schemas.microsoft.com/office/drawing/2014/main" id="{8C0F5415-0744-4B59-8C35-3C7F1756981F}"/>
              </a:ext>
            </a:extLst>
          </p:cNvPr>
          <p:cNvSpPr/>
          <p:nvPr/>
        </p:nvSpPr>
        <p:spPr>
          <a:xfrm>
            <a:off x="4939241" y="4577286"/>
            <a:ext cx="1201789" cy="228071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6D905DF-801B-431D-93A7-9CC2B6B96971}"/>
              </a:ext>
            </a:extLst>
          </p:cNvPr>
          <p:cNvGrpSpPr/>
          <p:nvPr/>
        </p:nvGrpSpPr>
        <p:grpSpPr>
          <a:xfrm>
            <a:off x="4968652" y="1916832"/>
            <a:ext cx="2340027" cy="3672408"/>
            <a:chOff x="4968652" y="1916832"/>
            <a:chExt cx="2340027" cy="3672408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47860D49-0732-4158-A4E5-D6D2210BCC69}"/>
                </a:ext>
              </a:extLst>
            </p:cNvPr>
            <p:cNvSpPr/>
            <p:nvPr/>
          </p:nvSpPr>
          <p:spPr>
            <a:xfrm>
              <a:off x="4968652" y="1916832"/>
              <a:ext cx="2340027" cy="36724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A6784C1B-BF21-44FF-9D6E-171A2949034C}"/>
                </a:ext>
              </a:extLst>
            </p:cNvPr>
            <p:cNvSpPr txBox="1">
              <a:spLocks/>
            </p:cNvSpPr>
            <p:nvPr/>
          </p:nvSpPr>
          <p:spPr>
            <a:xfrm>
              <a:off x="5164777" y="3282396"/>
              <a:ext cx="2061863" cy="198169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200">
                <a:lnSpc>
                  <a:spcPct val="130000"/>
                </a:lnSpc>
                <a:spcBef>
                  <a:spcPts val="0"/>
                </a:spcBef>
                <a:buNone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更多接触新事物新观念，思想创新有个性，更容易接受和使用新的教育方法和手段，为传统教学注入新的理念和活力。</a:t>
              </a:r>
            </a:p>
          </p:txBody>
        </p:sp>
      </p:grpSp>
      <p:sp>
        <p:nvSpPr>
          <p:cNvPr id="5" name="图形 24" descr="跳舞 纯色填充">
            <a:extLst>
              <a:ext uri="{FF2B5EF4-FFF2-40B4-BE49-F238E27FC236}">
                <a16:creationId xmlns:a16="http://schemas.microsoft.com/office/drawing/2014/main" id="{1804480B-206E-4A75-BE58-0A22CA8CEA83}"/>
              </a:ext>
            </a:extLst>
          </p:cNvPr>
          <p:cNvSpPr/>
          <p:nvPr/>
        </p:nvSpPr>
        <p:spPr>
          <a:xfrm>
            <a:off x="2846359" y="2142329"/>
            <a:ext cx="114300" cy="114300"/>
          </a:xfrm>
          <a:custGeom>
            <a:avLst/>
            <a:gdLst>
              <a:gd name="connsiteX0" fmla="*/ 114300 w 114300"/>
              <a:gd name="connsiteY0" fmla="*/ 57150 h 114300"/>
              <a:gd name="connsiteX1" fmla="*/ 57150 w 114300"/>
              <a:gd name="connsiteY1" fmla="*/ 114300 h 114300"/>
              <a:gd name="connsiteX2" fmla="*/ 0 w 114300"/>
              <a:gd name="connsiteY2" fmla="*/ 57150 h 114300"/>
              <a:gd name="connsiteX3" fmla="*/ 57150 w 114300"/>
              <a:gd name="connsiteY3" fmla="*/ 0 h 114300"/>
              <a:gd name="connsiteX4" fmla="*/ 114300 w 114300"/>
              <a:gd name="connsiteY4" fmla="*/ 5715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" h="114300">
                <a:moveTo>
                  <a:pt x="114300" y="57150"/>
                </a:moveTo>
                <a:cubicBezTo>
                  <a:pt x="114300" y="88713"/>
                  <a:pt x="88713" y="114300"/>
                  <a:pt x="57150" y="114300"/>
                </a:cubicBezTo>
                <a:cubicBezTo>
                  <a:pt x="25587" y="114300"/>
                  <a:pt x="0" y="88713"/>
                  <a:pt x="0" y="57150"/>
                </a:cubicBezTo>
                <a:cubicBezTo>
                  <a:pt x="0" y="25587"/>
                  <a:pt x="25587" y="0"/>
                  <a:pt x="57150" y="0"/>
                </a:cubicBezTo>
                <a:cubicBezTo>
                  <a:pt x="88713" y="0"/>
                  <a:pt x="114300" y="25587"/>
                  <a:pt x="114300" y="5715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" name="图形 24" descr="跳舞 纯色填充">
            <a:extLst>
              <a:ext uri="{FF2B5EF4-FFF2-40B4-BE49-F238E27FC236}">
                <a16:creationId xmlns:a16="http://schemas.microsoft.com/office/drawing/2014/main" id="{1804480B-206E-4A75-BE58-0A22CA8CEA83}"/>
              </a:ext>
            </a:extLst>
          </p:cNvPr>
          <p:cNvSpPr/>
          <p:nvPr/>
        </p:nvSpPr>
        <p:spPr>
          <a:xfrm>
            <a:off x="3141634" y="2047079"/>
            <a:ext cx="114299" cy="114300"/>
          </a:xfrm>
          <a:custGeom>
            <a:avLst/>
            <a:gdLst>
              <a:gd name="connsiteX0" fmla="*/ 114300 w 114299"/>
              <a:gd name="connsiteY0" fmla="*/ 57150 h 114300"/>
              <a:gd name="connsiteX1" fmla="*/ 57150 w 114299"/>
              <a:gd name="connsiteY1" fmla="*/ 114300 h 114300"/>
              <a:gd name="connsiteX2" fmla="*/ 0 w 114299"/>
              <a:gd name="connsiteY2" fmla="*/ 57150 h 114300"/>
              <a:gd name="connsiteX3" fmla="*/ 57150 w 114299"/>
              <a:gd name="connsiteY3" fmla="*/ 0 h 114300"/>
              <a:gd name="connsiteX4" fmla="*/ 114300 w 114299"/>
              <a:gd name="connsiteY4" fmla="*/ 5715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299" h="114300">
                <a:moveTo>
                  <a:pt x="114300" y="57150"/>
                </a:moveTo>
                <a:cubicBezTo>
                  <a:pt x="114300" y="88713"/>
                  <a:pt x="88713" y="114300"/>
                  <a:pt x="57150" y="114300"/>
                </a:cubicBezTo>
                <a:cubicBezTo>
                  <a:pt x="25587" y="114300"/>
                  <a:pt x="0" y="88713"/>
                  <a:pt x="0" y="57150"/>
                </a:cubicBezTo>
                <a:cubicBezTo>
                  <a:pt x="0" y="25587"/>
                  <a:pt x="25587" y="0"/>
                  <a:pt x="57150" y="0"/>
                </a:cubicBezTo>
                <a:cubicBezTo>
                  <a:pt x="88713" y="0"/>
                  <a:pt x="114300" y="25587"/>
                  <a:pt x="114300" y="5715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图形 24" descr="跳舞 纯色填充">
            <a:extLst>
              <a:ext uri="{FF2B5EF4-FFF2-40B4-BE49-F238E27FC236}">
                <a16:creationId xmlns:a16="http://schemas.microsoft.com/office/drawing/2014/main" id="{1804480B-206E-4A75-BE58-0A22CA8CEA83}"/>
              </a:ext>
            </a:extLst>
          </p:cNvPr>
          <p:cNvSpPr/>
          <p:nvPr/>
        </p:nvSpPr>
        <p:spPr>
          <a:xfrm>
            <a:off x="3015904" y="2152806"/>
            <a:ext cx="458152" cy="479107"/>
          </a:xfrm>
          <a:custGeom>
            <a:avLst/>
            <a:gdLst>
              <a:gd name="connsiteX0" fmla="*/ 449580 w 458152"/>
              <a:gd name="connsiteY0" fmla="*/ 8572 h 479107"/>
              <a:gd name="connsiteX1" fmla="*/ 409575 w 458152"/>
              <a:gd name="connsiteY1" fmla="*/ 8572 h 479107"/>
              <a:gd name="connsiteX2" fmla="*/ 369570 w 458152"/>
              <a:gd name="connsiteY2" fmla="*/ 48578 h 479107"/>
              <a:gd name="connsiteX3" fmla="*/ 312420 w 458152"/>
              <a:gd name="connsiteY3" fmla="*/ 6668 h 479107"/>
              <a:gd name="connsiteX4" fmla="*/ 287655 w 458152"/>
              <a:gd name="connsiteY4" fmla="*/ 2857 h 479107"/>
              <a:gd name="connsiteX5" fmla="*/ 154305 w 458152"/>
              <a:gd name="connsiteY5" fmla="*/ 40957 h 479107"/>
              <a:gd name="connsiteX6" fmla="*/ 142875 w 458152"/>
              <a:gd name="connsiteY6" fmla="*/ 48578 h 479107"/>
              <a:gd name="connsiteX7" fmla="*/ 93345 w 458152"/>
              <a:gd name="connsiteY7" fmla="*/ 98107 h 479107"/>
              <a:gd name="connsiteX8" fmla="*/ 28575 w 458152"/>
              <a:gd name="connsiteY8" fmla="*/ 98107 h 479107"/>
              <a:gd name="connsiteX9" fmla="*/ 0 w 458152"/>
              <a:gd name="connsiteY9" fmla="*/ 126682 h 479107"/>
              <a:gd name="connsiteX10" fmla="*/ 28575 w 458152"/>
              <a:gd name="connsiteY10" fmla="*/ 155257 h 479107"/>
              <a:gd name="connsiteX11" fmla="*/ 104775 w 458152"/>
              <a:gd name="connsiteY11" fmla="*/ 155257 h 479107"/>
              <a:gd name="connsiteX12" fmla="*/ 125730 w 458152"/>
              <a:gd name="connsiteY12" fmla="*/ 147638 h 479107"/>
              <a:gd name="connsiteX13" fmla="*/ 177165 w 458152"/>
              <a:gd name="connsiteY13" fmla="*/ 96202 h 479107"/>
              <a:gd name="connsiteX14" fmla="*/ 217170 w 458152"/>
              <a:gd name="connsiteY14" fmla="*/ 214313 h 479107"/>
              <a:gd name="connsiteX15" fmla="*/ 127635 w 458152"/>
              <a:gd name="connsiteY15" fmla="*/ 273368 h 479107"/>
              <a:gd name="connsiteX16" fmla="*/ 114300 w 458152"/>
              <a:gd name="connsiteY16" fmla="*/ 301943 h 479107"/>
              <a:gd name="connsiteX17" fmla="*/ 133350 w 458152"/>
              <a:gd name="connsiteY17" fmla="*/ 435292 h 479107"/>
              <a:gd name="connsiteX18" fmla="*/ 161925 w 458152"/>
              <a:gd name="connsiteY18" fmla="*/ 460058 h 479107"/>
              <a:gd name="connsiteX19" fmla="*/ 165735 w 458152"/>
              <a:gd name="connsiteY19" fmla="*/ 460058 h 479107"/>
              <a:gd name="connsiteX20" fmla="*/ 190500 w 458152"/>
              <a:gd name="connsiteY20" fmla="*/ 427673 h 479107"/>
              <a:gd name="connsiteX21" fmla="*/ 173355 w 458152"/>
              <a:gd name="connsiteY21" fmla="*/ 311468 h 479107"/>
              <a:gd name="connsiteX22" fmla="*/ 251460 w 458152"/>
              <a:gd name="connsiteY22" fmla="*/ 260032 h 479107"/>
              <a:gd name="connsiteX23" fmla="*/ 230505 w 458152"/>
              <a:gd name="connsiteY23" fmla="*/ 305752 h 479107"/>
              <a:gd name="connsiteX24" fmla="*/ 228600 w 458152"/>
              <a:gd name="connsiteY24" fmla="*/ 320993 h 479107"/>
              <a:gd name="connsiteX25" fmla="*/ 247650 w 458152"/>
              <a:gd name="connsiteY25" fmla="*/ 454342 h 479107"/>
              <a:gd name="connsiteX26" fmla="*/ 276225 w 458152"/>
              <a:gd name="connsiteY26" fmla="*/ 479108 h 479107"/>
              <a:gd name="connsiteX27" fmla="*/ 280035 w 458152"/>
              <a:gd name="connsiteY27" fmla="*/ 479108 h 479107"/>
              <a:gd name="connsiteX28" fmla="*/ 304800 w 458152"/>
              <a:gd name="connsiteY28" fmla="*/ 446723 h 479107"/>
              <a:gd name="connsiteX29" fmla="*/ 287655 w 458152"/>
              <a:gd name="connsiteY29" fmla="*/ 319088 h 479107"/>
              <a:gd name="connsiteX30" fmla="*/ 331470 w 458152"/>
              <a:gd name="connsiteY30" fmla="*/ 220027 h 479107"/>
              <a:gd name="connsiteX31" fmla="*/ 335280 w 458152"/>
              <a:gd name="connsiteY31" fmla="*/ 200977 h 479107"/>
              <a:gd name="connsiteX32" fmla="*/ 331470 w 458152"/>
              <a:gd name="connsiteY32" fmla="*/ 181927 h 479107"/>
              <a:gd name="connsiteX33" fmla="*/ 300990 w 458152"/>
              <a:gd name="connsiteY33" fmla="*/ 67628 h 479107"/>
              <a:gd name="connsiteX34" fmla="*/ 354330 w 458152"/>
              <a:gd name="connsiteY34" fmla="*/ 107632 h 479107"/>
              <a:gd name="connsiteX35" fmla="*/ 392430 w 458152"/>
              <a:gd name="connsiteY35" fmla="*/ 105727 h 479107"/>
              <a:gd name="connsiteX36" fmla="*/ 449580 w 458152"/>
              <a:gd name="connsiteY36" fmla="*/ 48578 h 479107"/>
              <a:gd name="connsiteX37" fmla="*/ 449580 w 458152"/>
              <a:gd name="connsiteY37" fmla="*/ 8572 h 479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58152" h="479107">
                <a:moveTo>
                  <a:pt x="449580" y="8572"/>
                </a:moveTo>
                <a:cubicBezTo>
                  <a:pt x="438150" y="-2857"/>
                  <a:pt x="421005" y="-2857"/>
                  <a:pt x="409575" y="8572"/>
                </a:cubicBezTo>
                <a:lnTo>
                  <a:pt x="369570" y="48578"/>
                </a:lnTo>
                <a:lnTo>
                  <a:pt x="312420" y="6668"/>
                </a:lnTo>
                <a:cubicBezTo>
                  <a:pt x="304800" y="952"/>
                  <a:pt x="295275" y="-953"/>
                  <a:pt x="287655" y="2857"/>
                </a:cubicBezTo>
                <a:lnTo>
                  <a:pt x="154305" y="40957"/>
                </a:lnTo>
                <a:cubicBezTo>
                  <a:pt x="150495" y="42862"/>
                  <a:pt x="144780" y="44768"/>
                  <a:pt x="142875" y="48578"/>
                </a:cubicBezTo>
                <a:lnTo>
                  <a:pt x="93345" y="98107"/>
                </a:lnTo>
                <a:lnTo>
                  <a:pt x="28575" y="98107"/>
                </a:lnTo>
                <a:cubicBezTo>
                  <a:pt x="13335" y="98107"/>
                  <a:pt x="0" y="111443"/>
                  <a:pt x="0" y="126682"/>
                </a:cubicBezTo>
                <a:cubicBezTo>
                  <a:pt x="0" y="141923"/>
                  <a:pt x="13335" y="155257"/>
                  <a:pt x="28575" y="155257"/>
                </a:cubicBezTo>
                <a:lnTo>
                  <a:pt x="104775" y="155257"/>
                </a:lnTo>
                <a:cubicBezTo>
                  <a:pt x="112395" y="155257"/>
                  <a:pt x="120015" y="151448"/>
                  <a:pt x="125730" y="147638"/>
                </a:cubicBezTo>
                <a:lnTo>
                  <a:pt x="177165" y="96202"/>
                </a:lnTo>
                <a:lnTo>
                  <a:pt x="217170" y="214313"/>
                </a:lnTo>
                <a:lnTo>
                  <a:pt x="127635" y="273368"/>
                </a:lnTo>
                <a:cubicBezTo>
                  <a:pt x="118110" y="279083"/>
                  <a:pt x="114300" y="290513"/>
                  <a:pt x="114300" y="301943"/>
                </a:cubicBezTo>
                <a:lnTo>
                  <a:pt x="133350" y="435292"/>
                </a:lnTo>
                <a:cubicBezTo>
                  <a:pt x="135255" y="448627"/>
                  <a:pt x="146685" y="460058"/>
                  <a:pt x="161925" y="460058"/>
                </a:cubicBezTo>
                <a:cubicBezTo>
                  <a:pt x="163830" y="460058"/>
                  <a:pt x="163830" y="460058"/>
                  <a:pt x="165735" y="460058"/>
                </a:cubicBezTo>
                <a:cubicBezTo>
                  <a:pt x="180975" y="458152"/>
                  <a:pt x="192405" y="442913"/>
                  <a:pt x="190500" y="427673"/>
                </a:cubicBezTo>
                <a:lnTo>
                  <a:pt x="173355" y="311468"/>
                </a:lnTo>
                <a:lnTo>
                  <a:pt x="251460" y="260032"/>
                </a:lnTo>
                <a:lnTo>
                  <a:pt x="230505" y="305752"/>
                </a:lnTo>
                <a:cubicBezTo>
                  <a:pt x="228600" y="311468"/>
                  <a:pt x="226695" y="315277"/>
                  <a:pt x="228600" y="320993"/>
                </a:cubicBezTo>
                <a:lnTo>
                  <a:pt x="247650" y="454342"/>
                </a:lnTo>
                <a:cubicBezTo>
                  <a:pt x="249555" y="467677"/>
                  <a:pt x="260985" y="479108"/>
                  <a:pt x="276225" y="479108"/>
                </a:cubicBezTo>
                <a:cubicBezTo>
                  <a:pt x="278130" y="479108"/>
                  <a:pt x="278130" y="479108"/>
                  <a:pt x="280035" y="479108"/>
                </a:cubicBezTo>
                <a:cubicBezTo>
                  <a:pt x="295275" y="477202"/>
                  <a:pt x="306705" y="461963"/>
                  <a:pt x="304800" y="446723"/>
                </a:cubicBezTo>
                <a:lnTo>
                  <a:pt x="287655" y="319088"/>
                </a:lnTo>
                <a:lnTo>
                  <a:pt x="331470" y="220027"/>
                </a:lnTo>
                <a:cubicBezTo>
                  <a:pt x="331470" y="220027"/>
                  <a:pt x="335280" y="206693"/>
                  <a:pt x="335280" y="200977"/>
                </a:cubicBezTo>
                <a:cubicBezTo>
                  <a:pt x="335280" y="193357"/>
                  <a:pt x="331470" y="181927"/>
                  <a:pt x="331470" y="181927"/>
                </a:cubicBezTo>
                <a:lnTo>
                  <a:pt x="300990" y="67628"/>
                </a:lnTo>
                <a:lnTo>
                  <a:pt x="354330" y="107632"/>
                </a:lnTo>
                <a:cubicBezTo>
                  <a:pt x="365760" y="115252"/>
                  <a:pt x="381000" y="115252"/>
                  <a:pt x="392430" y="105727"/>
                </a:cubicBezTo>
                <a:lnTo>
                  <a:pt x="449580" y="48578"/>
                </a:lnTo>
                <a:cubicBezTo>
                  <a:pt x="461010" y="37147"/>
                  <a:pt x="461010" y="20003"/>
                  <a:pt x="449580" y="8572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" name="图形 24" descr="跳舞 纯色填充">
            <a:extLst>
              <a:ext uri="{FF2B5EF4-FFF2-40B4-BE49-F238E27FC236}">
                <a16:creationId xmlns:a16="http://schemas.microsoft.com/office/drawing/2014/main" id="{1804480B-206E-4A75-BE58-0A22CA8CEA83}"/>
              </a:ext>
            </a:extLst>
          </p:cNvPr>
          <p:cNvSpPr/>
          <p:nvPr/>
        </p:nvSpPr>
        <p:spPr>
          <a:xfrm>
            <a:off x="2626522" y="2248321"/>
            <a:ext cx="457512" cy="495987"/>
          </a:xfrm>
          <a:custGeom>
            <a:avLst/>
            <a:gdLst>
              <a:gd name="connsiteX0" fmla="*/ 454152 w 457512"/>
              <a:gd name="connsiteY0" fmla="*/ 111177 h 495987"/>
              <a:gd name="connsiteX1" fmla="*/ 416052 w 457512"/>
              <a:gd name="connsiteY1" fmla="*/ 97842 h 495987"/>
              <a:gd name="connsiteX2" fmla="*/ 362712 w 457512"/>
              <a:gd name="connsiteY2" fmla="*/ 124512 h 495987"/>
              <a:gd name="connsiteX3" fmla="*/ 318897 w 457512"/>
              <a:gd name="connsiteY3" fmla="*/ 52122 h 495987"/>
              <a:gd name="connsiteX4" fmla="*/ 301752 w 457512"/>
              <a:gd name="connsiteY4" fmla="*/ 38787 h 495987"/>
              <a:gd name="connsiteX5" fmla="*/ 168402 w 457512"/>
              <a:gd name="connsiteY5" fmla="*/ 687 h 495987"/>
              <a:gd name="connsiteX6" fmla="*/ 139827 w 457512"/>
              <a:gd name="connsiteY6" fmla="*/ 8307 h 495987"/>
              <a:gd name="connsiteX7" fmla="*/ 86487 w 457512"/>
              <a:gd name="connsiteY7" fmla="*/ 61647 h 495987"/>
              <a:gd name="connsiteX8" fmla="*/ 48387 w 457512"/>
              <a:gd name="connsiteY8" fmla="*/ 12117 h 495987"/>
              <a:gd name="connsiteX9" fmla="*/ 10287 w 457512"/>
              <a:gd name="connsiteY9" fmla="*/ 4497 h 495987"/>
              <a:gd name="connsiteX10" fmla="*/ 4572 w 457512"/>
              <a:gd name="connsiteY10" fmla="*/ 44502 h 495987"/>
              <a:gd name="connsiteX11" fmla="*/ 61722 w 457512"/>
              <a:gd name="connsiteY11" fmla="*/ 120702 h 495987"/>
              <a:gd name="connsiteX12" fmla="*/ 82677 w 457512"/>
              <a:gd name="connsiteY12" fmla="*/ 132132 h 495987"/>
              <a:gd name="connsiteX13" fmla="*/ 105537 w 457512"/>
              <a:gd name="connsiteY13" fmla="*/ 124512 h 495987"/>
              <a:gd name="connsiteX14" fmla="*/ 160782 w 457512"/>
              <a:gd name="connsiteY14" fmla="*/ 69267 h 495987"/>
              <a:gd name="connsiteX15" fmla="*/ 126492 w 457512"/>
              <a:gd name="connsiteY15" fmla="*/ 198807 h 495987"/>
              <a:gd name="connsiteX16" fmla="*/ 122682 w 457512"/>
              <a:gd name="connsiteY16" fmla="*/ 217857 h 495987"/>
              <a:gd name="connsiteX17" fmla="*/ 134112 w 457512"/>
              <a:gd name="connsiteY17" fmla="*/ 250242 h 495987"/>
              <a:gd name="connsiteX18" fmla="*/ 187452 w 457512"/>
              <a:gd name="connsiteY18" fmla="*/ 335967 h 495987"/>
              <a:gd name="connsiteX19" fmla="*/ 153162 w 457512"/>
              <a:gd name="connsiteY19" fmla="*/ 457887 h 495987"/>
              <a:gd name="connsiteX20" fmla="*/ 172212 w 457512"/>
              <a:gd name="connsiteY20" fmla="*/ 494082 h 495987"/>
              <a:gd name="connsiteX21" fmla="*/ 179832 w 457512"/>
              <a:gd name="connsiteY21" fmla="*/ 495987 h 495987"/>
              <a:gd name="connsiteX22" fmla="*/ 206502 w 457512"/>
              <a:gd name="connsiteY22" fmla="*/ 475032 h 495987"/>
              <a:gd name="connsiteX23" fmla="*/ 244602 w 457512"/>
              <a:gd name="connsiteY23" fmla="*/ 341682 h 495987"/>
              <a:gd name="connsiteX24" fmla="*/ 240792 w 457512"/>
              <a:gd name="connsiteY24" fmla="*/ 318822 h 495987"/>
              <a:gd name="connsiteX25" fmla="*/ 208407 w 457512"/>
              <a:gd name="connsiteY25" fmla="*/ 267387 h 495987"/>
              <a:gd name="connsiteX26" fmla="*/ 284607 w 457512"/>
              <a:gd name="connsiteY26" fmla="*/ 313107 h 495987"/>
              <a:gd name="connsiteX27" fmla="*/ 284607 w 457512"/>
              <a:gd name="connsiteY27" fmla="*/ 450267 h 495987"/>
              <a:gd name="connsiteX28" fmla="*/ 313182 w 457512"/>
              <a:gd name="connsiteY28" fmla="*/ 478842 h 495987"/>
              <a:gd name="connsiteX29" fmla="*/ 341757 w 457512"/>
              <a:gd name="connsiteY29" fmla="*/ 450267 h 495987"/>
              <a:gd name="connsiteX30" fmla="*/ 341757 w 457512"/>
              <a:gd name="connsiteY30" fmla="*/ 297867 h 495987"/>
              <a:gd name="connsiteX31" fmla="*/ 328422 w 457512"/>
              <a:gd name="connsiteY31" fmla="*/ 273102 h 495987"/>
              <a:gd name="connsiteX32" fmla="*/ 246507 w 457512"/>
              <a:gd name="connsiteY32" fmla="*/ 223572 h 495987"/>
              <a:gd name="connsiteX33" fmla="*/ 282702 w 457512"/>
              <a:gd name="connsiteY33" fmla="*/ 105462 h 495987"/>
              <a:gd name="connsiteX34" fmla="*/ 326517 w 457512"/>
              <a:gd name="connsiteY34" fmla="*/ 177852 h 495987"/>
              <a:gd name="connsiteX35" fmla="*/ 351282 w 457512"/>
              <a:gd name="connsiteY35" fmla="*/ 191187 h 495987"/>
              <a:gd name="connsiteX36" fmla="*/ 364617 w 457512"/>
              <a:gd name="connsiteY36" fmla="*/ 187377 h 495987"/>
              <a:gd name="connsiteX37" fmla="*/ 440817 w 457512"/>
              <a:gd name="connsiteY37" fmla="*/ 149277 h 495987"/>
              <a:gd name="connsiteX38" fmla="*/ 454152 w 457512"/>
              <a:gd name="connsiteY38" fmla="*/ 111177 h 495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57512" h="495987">
                <a:moveTo>
                  <a:pt x="454152" y="111177"/>
                </a:moveTo>
                <a:cubicBezTo>
                  <a:pt x="446532" y="97842"/>
                  <a:pt x="429387" y="92127"/>
                  <a:pt x="416052" y="97842"/>
                </a:cubicBezTo>
                <a:lnTo>
                  <a:pt x="362712" y="124512"/>
                </a:lnTo>
                <a:lnTo>
                  <a:pt x="318897" y="52122"/>
                </a:lnTo>
                <a:cubicBezTo>
                  <a:pt x="315087" y="46407"/>
                  <a:pt x="309372" y="40692"/>
                  <a:pt x="301752" y="38787"/>
                </a:cubicBezTo>
                <a:lnTo>
                  <a:pt x="168402" y="687"/>
                </a:lnTo>
                <a:cubicBezTo>
                  <a:pt x="158877" y="-1218"/>
                  <a:pt x="147447" y="687"/>
                  <a:pt x="139827" y="8307"/>
                </a:cubicBezTo>
                <a:lnTo>
                  <a:pt x="86487" y="61647"/>
                </a:lnTo>
                <a:lnTo>
                  <a:pt x="48387" y="12117"/>
                </a:lnTo>
                <a:cubicBezTo>
                  <a:pt x="42672" y="-1218"/>
                  <a:pt x="23622" y="-3123"/>
                  <a:pt x="10287" y="4497"/>
                </a:cubicBezTo>
                <a:cubicBezTo>
                  <a:pt x="-1143" y="14022"/>
                  <a:pt x="-3048" y="33072"/>
                  <a:pt x="4572" y="44502"/>
                </a:cubicBezTo>
                <a:lnTo>
                  <a:pt x="61722" y="120702"/>
                </a:lnTo>
                <a:cubicBezTo>
                  <a:pt x="67437" y="126417"/>
                  <a:pt x="75057" y="132132"/>
                  <a:pt x="82677" y="132132"/>
                </a:cubicBezTo>
                <a:cubicBezTo>
                  <a:pt x="90297" y="132132"/>
                  <a:pt x="99822" y="130227"/>
                  <a:pt x="105537" y="124512"/>
                </a:cubicBezTo>
                <a:lnTo>
                  <a:pt x="160782" y="69267"/>
                </a:lnTo>
                <a:lnTo>
                  <a:pt x="126492" y="198807"/>
                </a:lnTo>
                <a:cubicBezTo>
                  <a:pt x="124587" y="204522"/>
                  <a:pt x="122682" y="212142"/>
                  <a:pt x="122682" y="217857"/>
                </a:cubicBezTo>
                <a:cubicBezTo>
                  <a:pt x="122682" y="229287"/>
                  <a:pt x="126492" y="240717"/>
                  <a:pt x="134112" y="250242"/>
                </a:cubicBezTo>
                <a:lnTo>
                  <a:pt x="187452" y="335967"/>
                </a:lnTo>
                <a:lnTo>
                  <a:pt x="153162" y="457887"/>
                </a:lnTo>
                <a:cubicBezTo>
                  <a:pt x="149352" y="473127"/>
                  <a:pt x="156972" y="488367"/>
                  <a:pt x="172212" y="494082"/>
                </a:cubicBezTo>
                <a:cubicBezTo>
                  <a:pt x="174117" y="494082"/>
                  <a:pt x="177927" y="495987"/>
                  <a:pt x="179832" y="495987"/>
                </a:cubicBezTo>
                <a:cubicBezTo>
                  <a:pt x="193167" y="495987"/>
                  <a:pt x="204597" y="488367"/>
                  <a:pt x="206502" y="475032"/>
                </a:cubicBezTo>
                <a:lnTo>
                  <a:pt x="244602" y="341682"/>
                </a:lnTo>
                <a:cubicBezTo>
                  <a:pt x="246507" y="334062"/>
                  <a:pt x="246507" y="324537"/>
                  <a:pt x="240792" y="318822"/>
                </a:cubicBezTo>
                <a:lnTo>
                  <a:pt x="208407" y="267387"/>
                </a:lnTo>
                <a:lnTo>
                  <a:pt x="284607" y="313107"/>
                </a:lnTo>
                <a:lnTo>
                  <a:pt x="284607" y="450267"/>
                </a:lnTo>
                <a:cubicBezTo>
                  <a:pt x="284607" y="465507"/>
                  <a:pt x="297942" y="478842"/>
                  <a:pt x="313182" y="478842"/>
                </a:cubicBezTo>
                <a:cubicBezTo>
                  <a:pt x="328422" y="478842"/>
                  <a:pt x="341757" y="465507"/>
                  <a:pt x="341757" y="450267"/>
                </a:cubicBezTo>
                <a:lnTo>
                  <a:pt x="341757" y="297867"/>
                </a:lnTo>
                <a:cubicBezTo>
                  <a:pt x="341757" y="288342"/>
                  <a:pt x="336042" y="278817"/>
                  <a:pt x="328422" y="273102"/>
                </a:cubicBezTo>
                <a:lnTo>
                  <a:pt x="246507" y="223572"/>
                </a:lnTo>
                <a:lnTo>
                  <a:pt x="282702" y="105462"/>
                </a:lnTo>
                <a:lnTo>
                  <a:pt x="326517" y="177852"/>
                </a:lnTo>
                <a:cubicBezTo>
                  <a:pt x="332232" y="187377"/>
                  <a:pt x="341757" y="191187"/>
                  <a:pt x="351282" y="191187"/>
                </a:cubicBezTo>
                <a:cubicBezTo>
                  <a:pt x="355092" y="191187"/>
                  <a:pt x="360807" y="189282"/>
                  <a:pt x="364617" y="187377"/>
                </a:cubicBezTo>
                <a:lnTo>
                  <a:pt x="440817" y="149277"/>
                </a:lnTo>
                <a:cubicBezTo>
                  <a:pt x="456057" y="141657"/>
                  <a:pt x="461772" y="124512"/>
                  <a:pt x="454152" y="111177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6" name="图形 22" descr="女DJ 纯色填充">
            <a:extLst>
              <a:ext uri="{FF2B5EF4-FFF2-40B4-BE49-F238E27FC236}">
                <a16:creationId xmlns:a16="http://schemas.microsoft.com/office/drawing/2014/main" id="{F3C568C7-1687-44EC-A398-46DA5AA1CAA3}"/>
              </a:ext>
            </a:extLst>
          </p:cNvPr>
          <p:cNvGrpSpPr/>
          <p:nvPr/>
        </p:nvGrpSpPr>
        <p:grpSpPr>
          <a:xfrm>
            <a:off x="5777117" y="2047175"/>
            <a:ext cx="648899" cy="760760"/>
            <a:chOff x="4378517" y="2047175"/>
            <a:chExt cx="648899" cy="760760"/>
          </a:xfrm>
          <a:solidFill>
            <a:schemeClr val="accent1"/>
          </a:solidFill>
        </p:grpSpPr>
        <p:sp>
          <p:nvSpPr>
            <p:cNvPr id="17" name="图形 22" descr="女DJ 纯色填充">
              <a:extLst>
                <a:ext uri="{FF2B5EF4-FFF2-40B4-BE49-F238E27FC236}">
                  <a16:creationId xmlns:a16="http://schemas.microsoft.com/office/drawing/2014/main" id="{22F1DF20-4316-4805-B382-B544291BED99}"/>
                </a:ext>
              </a:extLst>
            </p:cNvPr>
            <p:cNvSpPr/>
            <p:nvPr/>
          </p:nvSpPr>
          <p:spPr>
            <a:xfrm>
              <a:off x="4533317" y="2047175"/>
              <a:ext cx="494099" cy="733760"/>
            </a:xfrm>
            <a:custGeom>
              <a:avLst/>
              <a:gdLst>
                <a:gd name="connsiteX0" fmla="*/ 493200 w 494099"/>
                <a:gd name="connsiteY0" fmla="*/ 526760 h 733760"/>
                <a:gd name="connsiteX1" fmla="*/ 459900 w 494099"/>
                <a:gd name="connsiteY1" fmla="*/ 459260 h 733760"/>
                <a:gd name="connsiteX2" fmla="*/ 382500 w 494099"/>
                <a:gd name="connsiteY2" fmla="*/ 412460 h 733760"/>
                <a:gd name="connsiteX3" fmla="*/ 376200 w 494099"/>
                <a:gd name="connsiteY3" fmla="*/ 292760 h 733760"/>
                <a:gd name="connsiteX4" fmla="*/ 376200 w 494099"/>
                <a:gd name="connsiteY4" fmla="*/ 292760 h 733760"/>
                <a:gd name="connsiteX5" fmla="*/ 412200 w 494099"/>
                <a:gd name="connsiteY5" fmla="*/ 256760 h 733760"/>
                <a:gd name="connsiteX6" fmla="*/ 412200 w 494099"/>
                <a:gd name="connsiteY6" fmla="*/ 193760 h 733760"/>
                <a:gd name="connsiteX7" fmla="*/ 376200 w 494099"/>
                <a:gd name="connsiteY7" fmla="*/ 157760 h 733760"/>
                <a:gd name="connsiteX8" fmla="*/ 374400 w 494099"/>
                <a:gd name="connsiteY8" fmla="*/ 157760 h 733760"/>
                <a:gd name="connsiteX9" fmla="*/ 374400 w 494099"/>
                <a:gd name="connsiteY9" fmla="*/ 146960 h 733760"/>
                <a:gd name="connsiteX10" fmla="*/ 370800 w 494099"/>
                <a:gd name="connsiteY10" fmla="*/ 119960 h 733760"/>
                <a:gd name="connsiteX11" fmla="*/ 172800 w 494099"/>
                <a:gd name="connsiteY11" fmla="*/ 5660 h 733760"/>
                <a:gd name="connsiteX12" fmla="*/ 58500 w 494099"/>
                <a:gd name="connsiteY12" fmla="*/ 119960 h 733760"/>
                <a:gd name="connsiteX13" fmla="*/ 54900 w 494099"/>
                <a:gd name="connsiteY13" fmla="*/ 147860 h 733760"/>
                <a:gd name="connsiteX14" fmla="*/ 54900 w 494099"/>
                <a:gd name="connsiteY14" fmla="*/ 157760 h 733760"/>
                <a:gd name="connsiteX15" fmla="*/ 52200 w 494099"/>
                <a:gd name="connsiteY15" fmla="*/ 157760 h 733760"/>
                <a:gd name="connsiteX16" fmla="*/ 16200 w 494099"/>
                <a:gd name="connsiteY16" fmla="*/ 193760 h 733760"/>
                <a:gd name="connsiteX17" fmla="*/ 16200 w 494099"/>
                <a:gd name="connsiteY17" fmla="*/ 256760 h 733760"/>
                <a:gd name="connsiteX18" fmla="*/ 52200 w 494099"/>
                <a:gd name="connsiteY18" fmla="*/ 292760 h 733760"/>
                <a:gd name="connsiteX19" fmla="*/ 52200 w 494099"/>
                <a:gd name="connsiteY19" fmla="*/ 292760 h 733760"/>
                <a:gd name="connsiteX20" fmla="*/ 45900 w 494099"/>
                <a:gd name="connsiteY20" fmla="*/ 412460 h 733760"/>
                <a:gd name="connsiteX21" fmla="*/ 0 w 494099"/>
                <a:gd name="connsiteY21" fmla="*/ 436760 h 733760"/>
                <a:gd name="connsiteX22" fmla="*/ 56700 w 494099"/>
                <a:gd name="connsiteY22" fmla="*/ 446660 h 733760"/>
                <a:gd name="connsiteX23" fmla="*/ 99900 w 494099"/>
                <a:gd name="connsiteY23" fmla="*/ 428660 h 733760"/>
                <a:gd name="connsiteX24" fmla="*/ 214200 w 494099"/>
                <a:gd name="connsiteY24" fmla="*/ 472760 h 733760"/>
                <a:gd name="connsiteX25" fmla="*/ 328500 w 494099"/>
                <a:gd name="connsiteY25" fmla="*/ 428660 h 733760"/>
                <a:gd name="connsiteX26" fmla="*/ 436500 w 494099"/>
                <a:gd name="connsiteY26" fmla="*/ 486260 h 733760"/>
                <a:gd name="connsiteX27" fmla="*/ 457200 w 494099"/>
                <a:gd name="connsiteY27" fmla="*/ 526760 h 733760"/>
                <a:gd name="connsiteX28" fmla="*/ 457200 w 494099"/>
                <a:gd name="connsiteY28" fmla="*/ 665360 h 733760"/>
                <a:gd name="connsiteX29" fmla="*/ 144900 w 494099"/>
                <a:gd name="connsiteY29" fmla="*/ 695960 h 733760"/>
                <a:gd name="connsiteX30" fmla="*/ 117900 w 494099"/>
                <a:gd name="connsiteY30" fmla="*/ 730160 h 733760"/>
                <a:gd name="connsiteX31" fmla="*/ 217800 w 494099"/>
                <a:gd name="connsiteY31" fmla="*/ 733760 h 733760"/>
                <a:gd name="connsiteX32" fmla="*/ 486900 w 494099"/>
                <a:gd name="connsiteY32" fmla="*/ 688760 h 733760"/>
                <a:gd name="connsiteX33" fmla="*/ 494100 w 494099"/>
                <a:gd name="connsiteY33" fmla="*/ 683360 h 733760"/>
                <a:gd name="connsiteX34" fmla="*/ 493200 w 494099"/>
                <a:gd name="connsiteY34" fmla="*/ 526760 h 733760"/>
                <a:gd name="connsiteX35" fmla="*/ 106200 w 494099"/>
                <a:gd name="connsiteY35" fmla="*/ 238760 h 733760"/>
                <a:gd name="connsiteX36" fmla="*/ 106200 w 494099"/>
                <a:gd name="connsiteY36" fmla="*/ 193760 h 733760"/>
                <a:gd name="connsiteX37" fmla="*/ 322200 w 494099"/>
                <a:gd name="connsiteY37" fmla="*/ 193760 h 733760"/>
                <a:gd name="connsiteX38" fmla="*/ 322200 w 494099"/>
                <a:gd name="connsiteY38" fmla="*/ 238760 h 733760"/>
                <a:gd name="connsiteX39" fmla="*/ 214200 w 494099"/>
                <a:gd name="connsiteY39" fmla="*/ 346760 h 733760"/>
                <a:gd name="connsiteX40" fmla="*/ 214200 w 494099"/>
                <a:gd name="connsiteY40" fmla="*/ 346760 h 733760"/>
                <a:gd name="connsiteX41" fmla="*/ 106200 w 494099"/>
                <a:gd name="connsiteY41" fmla="*/ 238760 h 733760"/>
                <a:gd name="connsiteX42" fmla="*/ 214200 w 494099"/>
                <a:gd name="connsiteY42" fmla="*/ 24560 h 733760"/>
                <a:gd name="connsiteX43" fmla="*/ 350100 w 494099"/>
                <a:gd name="connsiteY43" fmla="*/ 145160 h 733760"/>
                <a:gd name="connsiteX44" fmla="*/ 350100 w 494099"/>
                <a:gd name="connsiteY44" fmla="*/ 145160 h 733760"/>
                <a:gd name="connsiteX45" fmla="*/ 166500 w 494099"/>
                <a:gd name="connsiteY45" fmla="*/ 58760 h 733760"/>
                <a:gd name="connsiteX46" fmla="*/ 79200 w 494099"/>
                <a:gd name="connsiteY46" fmla="*/ 146060 h 733760"/>
                <a:gd name="connsiteX47" fmla="*/ 79200 w 494099"/>
                <a:gd name="connsiteY47" fmla="*/ 146060 h 733760"/>
                <a:gd name="connsiteX48" fmla="*/ 214200 w 494099"/>
                <a:gd name="connsiteY48" fmla="*/ 24560 h 733760"/>
                <a:gd name="connsiteX49" fmla="*/ 139500 w 494099"/>
                <a:gd name="connsiteY49" fmla="*/ 412460 h 733760"/>
                <a:gd name="connsiteX50" fmla="*/ 160200 w 494099"/>
                <a:gd name="connsiteY50" fmla="*/ 374660 h 733760"/>
                <a:gd name="connsiteX51" fmla="*/ 160200 w 494099"/>
                <a:gd name="connsiteY51" fmla="*/ 372860 h 733760"/>
                <a:gd name="connsiteX52" fmla="*/ 268200 w 494099"/>
                <a:gd name="connsiteY52" fmla="*/ 372860 h 733760"/>
                <a:gd name="connsiteX53" fmla="*/ 268200 w 494099"/>
                <a:gd name="connsiteY53" fmla="*/ 373760 h 733760"/>
                <a:gd name="connsiteX54" fmla="*/ 288900 w 494099"/>
                <a:gd name="connsiteY54" fmla="*/ 411560 h 733760"/>
                <a:gd name="connsiteX55" fmla="*/ 214200 w 494099"/>
                <a:gd name="connsiteY55" fmla="*/ 436760 h 733760"/>
                <a:gd name="connsiteX56" fmla="*/ 139500 w 494099"/>
                <a:gd name="connsiteY56" fmla="*/ 412460 h 733760"/>
                <a:gd name="connsiteX57" fmla="*/ 139500 w 494099"/>
                <a:gd name="connsiteY57" fmla="*/ 412460 h 73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494099" h="733760">
                  <a:moveTo>
                    <a:pt x="493200" y="526760"/>
                  </a:moveTo>
                  <a:cubicBezTo>
                    <a:pt x="492300" y="500660"/>
                    <a:pt x="479700" y="476360"/>
                    <a:pt x="459900" y="459260"/>
                  </a:cubicBezTo>
                  <a:cubicBezTo>
                    <a:pt x="436500" y="440360"/>
                    <a:pt x="410400" y="424160"/>
                    <a:pt x="382500" y="412460"/>
                  </a:cubicBezTo>
                  <a:cubicBezTo>
                    <a:pt x="380700" y="389960"/>
                    <a:pt x="377100" y="333260"/>
                    <a:pt x="376200" y="292760"/>
                  </a:cubicBezTo>
                  <a:lnTo>
                    <a:pt x="376200" y="292760"/>
                  </a:lnTo>
                  <a:cubicBezTo>
                    <a:pt x="396000" y="292760"/>
                    <a:pt x="412200" y="276560"/>
                    <a:pt x="412200" y="256760"/>
                  </a:cubicBezTo>
                  <a:lnTo>
                    <a:pt x="412200" y="193760"/>
                  </a:lnTo>
                  <a:cubicBezTo>
                    <a:pt x="412200" y="173960"/>
                    <a:pt x="396000" y="157760"/>
                    <a:pt x="376200" y="157760"/>
                  </a:cubicBezTo>
                  <a:lnTo>
                    <a:pt x="374400" y="157760"/>
                  </a:lnTo>
                  <a:lnTo>
                    <a:pt x="374400" y="146960"/>
                  </a:lnTo>
                  <a:cubicBezTo>
                    <a:pt x="374400" y="137960"/>
                    <a:pt x="373500" y="128960"/>
                    <a:pt x="370800" y="119960"/>
                  </a:cubicBezTo>
                  <a:cubicBezTo>
                    <a:pt x="347400" y="33560"/>
                    <a:pt x="259200" y="-17740"/>
                    <a:pt x="172800" y="5660"/>
                  </a:cubicBezTo>
                  <a:cubicBezTo>
                    <a:pt x="117000" y="20960"/>
                    <a:pt x="73800" y="64160"/>
                    <a:pt x="58500" y="119960"/>
                  </a:cubicBezTo>
                  <a:cubicBezTo>
                    <a:pt x="55800" y="128960"/>
                    <a:pt x="54900" y="137960"/>
                    <a:pt x="54900" y="147860"/>
                  </a:cubicBezTo>
                  <a:lnTo>
                    <a:pt x="54900" y="157760"/>
                  </a:lnTo>
                  <a:lnTo>
                    <a:pt x="52200" y="157760"/>
                  </a:lnTo>
                  <a:cubicBezTo>
                    <a:pt x="32400" y="157760"/>
                    <a:pt x="16200" y="173960"/>
                    <a:pt x="16200" y="193760"/>
                  </a:cubicBezTo>
                  <a:lnTo>
                    <a:pt x="16200" y="256760"/>
                  </a:lnTo>
                  <a:cubicBezTo>
                    <a:pt x="16200" y="276560"/>
                    <a:pt x="32400" y="292760"/>
                    <a:pt x="52200" y="292760"/>
                  </a:cubicBezTo>
                  <a:lnTo>
                    <a:pt x="52200" y="292760"/>
                  </a:lnTo>
                  <a:cubicBezTo>
                    <a:pt x="50400" y="333260"/>
                    <a:pt x="46800" y="389960"/>
                    <a:pt x="45900" y="412460"/>
                  </a:cubicBezTo>
                  <a:cubicBezTo>
                    <a:pt x="29700" y="419660"/>
                    <a:pt x="14400" y="427760"/>
                    <a:pt x="0" y="436760"/>
                  </a:cubicBezTo>
                  <a:cubicBezTo>
                    <a:pt x="19800" y="436760"/>
                    <a:pt x="38700" y="440360"/>
                    <a:pt x="56700" y="446660"/>
                  </a:cubicBezTo>
                  <a:cubicBezTo>
                    <a:pt x="70200" y="440360"/>
                    <a:pt x="84600" y="434960"/>
                    <a:pt x="99900" y="428660"/>
                  </a:cubicBezTo>
                  <a:cubicBezTo>
                    <a:pt x="139500" y="458360"/>
                    <a:pt x="177300" y="472760"/>
                    <a:pt x="214200" y="472760"/>
                  </a:cubicBezTo>
                  <a:cubicBezTo>
                    <a:pt x="251100" y="472760"/>
                    <a:pt x="289800" y="458360"/>
                    <a:pt x="328500" y="428660"/>
                  </a:cubicBezTo>
                  <a:cubicBezTo>
                    <a:pt x="377100" y="446660"/>
                    <a:pt x="412200" y="465560"/>
                    <a:pt x="436500" y="486260"/>
                  </a:cubicBezTo>
                  <a:cubicBezTo>
                    <a:pt x="449100" y="496160"/>
                    <a:pt x="456300" y="510560"/>
                    <a:pt x="457200" y="526760"/>
                  </a:cubicBezTo>
                  <a:lnTo>
                    <a:pt x="457200" y="665360"/>
                  </a:lnTo>
                  <a:cubicBezTo>
                    <a:pt x="408600" y="692360"/>
                    <a:pt x="266400" y="702260"/>
                    <a:pt x="144900" y="695960"/>
                  </a:cubicBezTo>
                  <a:cubicBezTo>
                    <a:pt x="137700" y="708560"/>
                    <a:pt x="127800" y="720260"/>
                    <a:pt x="117900" y="730160"/>
                  </a:cubicBezTo>
                  <a:cubicBezTo>
                    <a:pt x="150300" y="732860"/>
                    <a:pt x="183600" y="733760"/>
                    <a:pt x="217800" y="733760"/>
                  </a:cubicBezTo>
                  <a:cubicBezTo>
                    <a:pt x="333000" y="733760"/>
                    <a:pt x="447300" y="718460"/>
                    <a:pt x="486900" y="688760"/>
                  </a:cubicBezTo>
                  <a:lnTo>
                    <a:pt x="494100" y="683360"/>
                  </a:lnTo>
                  <a:lnTo>
                    <a:pt x="493200" y="526760"/>
                  </a:lnTo>
                  <a:close/>
                  <a:moveTo>
                    <a:pt x="106200" y="238760"/>
                  </a:moveTo>
                  <a:lnTo>
                    <a:pt x="106200" y="193760"/>
                  </a:lnTo>
                  <a:lnTo>
                    <a:pt x="322200" y="193760"/>
                  </a:lnTo>
                  <a:lnTo>
                    <a:pt x="322200" y="238760"/>
                  </a:lnTo>
                  <a:cubicBezTo>
                    <a:pt x="322200" y="298160"/>
                    <a:pt x="273600" y="346760"/>
                    <a:pt x="214200" y="346760"/>
                  </a:cubicBezTo>
                  <a:lnTo>
                    <a:pt x="214200" y="346760"/>
                  </a:lnTo>
                  <a:cubicBezTo>
                    <a:pt x="154800" y="346760"/>
                    <a:pt x="106200" y="298160"/>
                    <a:pt x="106200" y="238760"/>
                  </a:cubicBezTo>
                  <a:close/>
                  <a:moveTo>
                    <a:pt x="214200" y="24560"/>
                  </a:moveTo>
                  <a:cubicBezTo>
                    <a:pt x="283500" y="24560"/>
                    <a:pt x="342000" y="76760"/>
                    <a:pt x="350100" y="145160"/>
                  </a:cubicBezTo>
                  <a:cubicBezTo>
                    <a:pt x="350100" y="145160"/>
                    <a:pt x="350100" y="145160"/>
                    <a:pt x="350100" y="145160"/>
                  </a:cubicBezTo>
                  <a:cubicBezTo>
                    <a:pt x="323100" y="70460"/>
                    <a:pt x="241200" y="31760"/>
                    <a:pt x="166500" y="58760"/>
                  </a:cubicBezTo>
                  <a:cubicBezTo>
                    <a:pt x="126000" y="73160"/>
                    <a:pt x="93600" y="105560"/>
                    <a:pt x="79200" y="146060"/>
                  </a:cubicBezTo>
                  <a:cubicBezTo>
                    <a:pt x="79200" y="146060"/>
                    <a:pt x="79200" y="146060"/>
                    <a:pt x="79200" y="146060"/>
                  </a:cubicBezTo>
                  <a:cubicBezTo>
                    <a:pt x="86400" y="75860"/>
                    <a:pt x="144900" y="24560"/>
                    <a:pt x="214200" y="24560"/>
                  </a:cubicBezTo>
                  <a:close/>
                  <a:moveTo>
                    <a:pt x="139500" y="412460"/>
                  </a:moveTo>
                  <a:cubicBezTo>
                    <a:pt x="153000" y="404360"/>
                    <a:pt x="160200" y="389960"/>
                    <a:pt x="160200" y="374660"/>
                  </a:cubicBezTo>
                  <a:lnTo>
                    <a:pt x="160200" y="372860"/>
                  </a:lnTo>
                  <a:cubicBezTo>
                    <a:pt x="194400" y="387260"/>
                    <a:pt x="234000" y="387260"/>
                    <a:pt x="268200" y="372860"/>
                  </a:cubicBezTo>
                  <a:lnTo>
                    <a:pt x="268200" y="373760"/>
                  </a:lnTo>
                  <a:cubicBezTo>
                    <a:pt x="268200" y="389060"/>
                    <a:pt x="276300" y="403460"/>
                    <a:pt x="288900" y="411560"/>
                  </a:cubicBezTo>
                  <a:cubicBezTo>
                    <a:pt x="267300" y="426860"/>
                    <a:pt x="241200" y="435860"/>
                    <a:pt x="214200" y="436760"/>
                  </a:cubicBezTo>
                  <a:cubicBezTo>
                    <a:pt x="187200" y="435860"/>
                    <a:pt x="161100" y="426860"/>
                    <a:pt x="139500" y="412460"/>
                  </a:cubicBezTo>
                  <a:lnTo>
                    <a:pt x="139500" y="412460"/>
                  </a:lnTo>
                  <a:close/>
                </a:path>
              </a:pathLst>
            </a:custGeom>
            <a:solidFill>
              <a:schemeClr val="accent1"/>
            </a:solidFill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图形 22" descr="女DJ 纯色填充">
              <a:extLst>
                <a:ext uri="{FF2B5EF4-FFF2-40B4-BE49-F238E27FC236}">
                  <a16:creationId xmlns:a16="http://schemas.microsoft.com/office/drawing/2014/main" id="{7361D081-8103-477E-B156-0A258A56C3B3}"/>
                </a:ext>
              </a:extLst>
            </p:cNvPr>
            <p:cNvSpPr/>
            <p:nvPr/>
          </p:nvSpPr>
          <p:spPr>
            <a:xfrm>
              <a:off x="4509917" y="2633335"/>
              <a:ext cx="43199" cy="43200"/>
            </a:xfrm>
            <a:custGeom>
              <a:avLst/>
              <a:gdLst>
                <a:gd name="connsiteX0" fmla="*/ 43200 w 43199"/>
                <a:gd name="connsiteY0" fmla="*/ 21600 h 43200"/>
                <a:gd name="connsiteX1" fmla="*/ 21600 w 43199"/>
                <a:gd name="connsiteY1" fmla="*/ 0 h 43200"/>
                <a:gd name="connsiteX2" fmla="*/ 0 w 43199"/>
                <a:gd name="connsiteY2" fmla="*/ 21600 h 43200"/>
                <a:gd name="connsiteX3" fmla="*/ 21600 w 43199"/>
                <a:gd name="connsiteY3" fmla="*/ 43200 h 43200"/>
                <a:gd name="connsiteX4" fmla="*/ 43200 w 43199"/>
                <a:gd name="connsiteY4" fmla="*/ 21600 h 43200"/>
                <a:gd name="connsiteX5" fmla="*/ 43200 w 43199"/>
                <a:gd name="connsiteY5" fmla="*/ 21600 h 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199" h="43200">
                  <a:moveTo>
                    <a:pt x="43200" y="21600"/>
                  </a:moveTo>
                  <a:cubicBezTo>
                    <a:pt x="43200" y="9900"/>
                    <a:pt x="33300" y="0"/>
                    <a:pt x="21600" y="0"/>
                  </a:cubicBezTo>
                  <a:cubicBezTo>
                    <a:pt x="9900" y="0"/>
                    <a:pt x="0" y="9900"/>
                    <a:pt x="0" y="21600"/>
                  </a:cubicBezTo>
                  <a:cubicBezTo>
                    <a:pt x="0" y="33300"/>
                    <a:pt x="9900" y="43200"/>
                    <a:pt x="21600" y="43200"/>
                  </a:cubicBezTo>
                  <a:cubicBezTo>
                    <a:pt x="33300" y="43200"/>
                    <a:pt x="43200" y="33300"/>
                    <a:pt x="43200" y="21600"/>
                  </a:cubicBezTo>
                  <a:lnTo>
                    <a:pt x="43200" y="21600"/>
                  </a:lnTo>
                  <a:close/>
                </a:path>
              </a:pathLst>
            </a:custGeom>
            <a:solidFill>
              <a:schemeClr val="accent1"/>
            </a:solidFill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图形 22" descr="女DJ 纯色填充">
              <a:extLst>
                <a:ext uri="{FF2B5EF4-FFF2-40B4-BE49-F238E27FC236}">
                  <a16:creationId xmlns:a16="http://schemas.microsoft.com/office/drawing/2014/main" id="{03C4AE63-D8E1-4E48-BC95-B200A6AD5800}"/>
                </a:ext>
              </a:extLst>
            </p:cNvPr>
            <p:cNvSpPr/>
            <p:nvPr/>
          </p:nvSpPr>
          <p:spPr>
            <a:xfrm>
              <a:off x="4378517" y="2501936"/>
              <a:ext cx="306000" cy="306000"/>
            </a:xfrm>
            <a:custGeom>
              <a:avLst/>
              <a:gdLst>
                <a:gd name="connsiteX0" fmla="*/ 153000 w 306000"/>
                <a:gd name="connsiteY0" fmla="*/ 0 h 306000"/>
                <a:gd name="connsiteX1" fmla="*/ 0 w 306000"/>
                <a:gd name="connsiteY1" fmla="*/ 153000 h 306000"/>
                <a:gd name="connsiteX2" fmla="*/ 153000 w 306000"/>
                <a:gd name="connsiteY2" fmla="*/ 306000 h 306000"/>
                <a:gd name="connsiteX3" fmla="*/ 306000 w 306000"/>
                <a:gd name="connsiteY3" fmla="*/ 153000 h 306000"/>
                <a:gd name="connsiteX4" fmla="*/ 153000 w 306000"/>
                <a:gd name="connsiteY4" fmla="*/ 0 h 306000"/>
                <a:gd name="connsiteX5" fmla="*/ 153000 w 306000"/>
                <a:gd name="connsiteY5" fmla="*/ 0 h 306000"/>
                <a:gd name="connsiteX6" fmla="*/ 225900 w 306000"/>
                <a:gd name="connsiteY6" fmla="*/ 153000 h 306000"/>
                <a:gd name="connsiteX7" fmla="*/ 242100 w 306000"/>
                <a:gd name="connsiteY7" fmla="*/ 153000 h 306000"/>
                <a:gd name="connsiteX8" fmla="*/ 153000 w 306000"/>
                <a:gd name="connsiteY8" fmla="*/ 241200 h 306000"/>
                <a:gd name="connsiteX9" fmla="*/ 153000 w 306000"/>
                <a:gd name="connsiteY9" fmla="*/ 225000 h 306000"/>
                <a:gd name="connsiteX10" fmla="*/ 225900 w 306000"/>
                <a:gd name="connsiteY10" fmla="*/ 153000 h 306000"/>
                <a:gd name="connsiteX11" fmla="*/ 40500 w 306000"/>
                <a:gd name="connsiteY11" fmla="*/ 153000 h 306000"/>
                <a:gd name="connsiteX12" fmla="*/ 24300 w 306000"/>
                <a:gd name="connsiteY12" fmla="*/ 153000 h 306000"/>
                <a:gd name="connsiteX13" fmla="*/ 153000 w 306000"/>
                <a:gd name="connsiteY13" fmla="*/ 24300 h 306000"/>
                <a:gd name="connsiteX14" fmla="*/ 153000 w 306000"/>
                <a:gd name="connsiteY14" fmla="*/ 40500 h 306000"/>
                <a:gd name="connsiteX15" fmla="*/ 40500 w 306000"/>
                <a:gd name="connsiteY15" fmla="*/ 153000 h 306000"/>
                <a:gd name="connsiteX16" fmla="*/ 81000 w 306000"/>
                <a:gd name="connsiteY16" fmla="*/ 153000 h 306000"/>
                <a:gd name="connsiteX17" fmla="*/ 64800 w 306000"/>
                <a:gd name="connsiteY17" fmla="*/ 153000 h 306000"/>
                <a:gd name="connsiteX18" fmla="*/ 153000 w 306000"/>
                <a:gd name="connsiteY18" fmla="*/ 64800 h 306000"/>
                <a:gd name="connsiteX19" fmla="*/ 153000 w 306000"/>
                <a:gd name="connsiteY19" fmla="*/ 81000 h 306000"/>
                <a:gd name="connsiteX20" fmla="*/ 81000 w 306000"/>
                <a:gd name="connsiteY20" fmla="*/ 153000 h 306000"/>
                <a:gd name="connsiteX21" fmla="*/ 104400 w 306000"/>
                <a:gd name="connsiteY21" fmla="*/ 153000 h 306000"/>
                <a:gd name="connsiteX22" fmla="*/ 153000 w 306000"/>
                <a:gd name="connsiteY22" fmla="*/ 104400 h 306000"/>
                <a:gd name="connsiteX23" fmla="*/ 201600 w 306000"/>
                <a:gd name="connsiteY23" fmla="*/ 153000 h 306000"/>
                <a:gd name="connsiteX24" fmla="*/ 153000 w 306000"/>
                <a:gd name="connsiteY24" fmla="*/ 201600 h 306000"/>
                <a:gd name="connsiteX25" fmla="*/ 104400 w 306000"/>
                <a:gd name="connsiteY25" fmla="*/ 153000 h 306000"/>
                <a:gd name="connsiteX26" fmla="*/ 104400 w 306000"/>
                <a:gd name="connsiteY26" fmla="*/ 153000 h 306000"/>
                <a:gd name="connsiteX27" fmla="*/ 153000 w 306000"/>
                <a:gd name="connsiteY27" fmla="*/ 281700 h 306000"/>
                <a:gd name="connsiteX28" fmla="*/ 153000 w 306000"/>
                <a:gd name="connsiteY28" fmla="*/ 265500 h 306000"/>
                <a:gd name="connsiteX29" fmla="*/ 265500 w 306000"/>
                <a:gd name="connsiteY29" fmla="*/ 153000 h 306000"/>
                <a:gd name="connsiteX30" fmla="*/ 281700 w 306000"/>
                <a:gd name="connsiteY30" fmla="*/ 153000 h 306000"/>
                <a:gd name="connsiteX31" fmla="*/ 153000 w 306000"/>
                <a:gd name="connsiteY31" fmla="*/ 281700 h 30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06000" h="306000">
                  <a:moveTo>
                    <a:pt x="153000" y="0"/>
                  </a:moveTo>
                  <a:cubicBezTo>
                    <a:pt x="68400" y="0"/>
                    <a:pt x="0" y="68400"/>
                    <a:pt x="0" y="153000"/>
                  </a:cubicBezTo>
                  <a:cubicBezTo>
                    <a:pt x="0" y="237600"/>
                    <a:pt x="68400" y="306000"/>
                    <a:pt x="153000" y="306000"/>
                  </a:cubicBezTo>
                  <a:cubicBezTo>
                    <a:pt x="237600" y="306000"/>
                    <a:pt x="306000" y="237600"/>
                    <a:pt x="306000" y="153000"/>
                  </a:cubicBezTo>
                  <a:cubicBezTo>
                    <a:pt x="306000" y="68400"/>
                    <a:pt x="237600" y="0"/>
                    <a:pt x="153000" y="0"/>
                  </a:cubicBezTo>
                  <a:lnTo>
                    <a:pt x="153000" y="0"/>
                  </a:lnTo>
                  <a:close/>
                  <a:moveTo>
                    <a:pt x="225900" y="153000"/>
                  </a:moveTo>
                  <a:lnTo>
                    <a:pt x="242100" y="153000"/>
                  </a:lnTo>
                  <a:cubicBezTo>
                    <a:pt x="242100" y="201600"/>
                    <a:pt x="202500" y="242100"/>
                    <a:pt x="153000" y="241200"/>
                  </a:cubicBezTo>
                  <a:lnTo>
                    <a:pt x="153000" y="225000"/>
                  </a:lnTo>
                  <a:cubicBezTo>
                    <a:pt x="192600" y="225000"/>
                    <a:pt x="225000" y="192600"/>
                    <a:pt x="225900" y="153000"/>
                  </a:cubicBezTo>
                  <a:close/>
                  <a:moveTo>
                    <a:pt x="40500" y="153000"/>
                  </a:moveTo>
                  <a:lnTo>
                    <a:pt x="24300" y="153000"/>
                  </a:lnTo>
                  <a:cubicBezTo>
                    <a:pt x="24300" y="81900"/>
                    <a:pt x="81900" y="24300"/>
                    <a:pt x="153000" y="24300"/>
                  </a:cubicBezTo>
                  <a:lnTo>
                    <a:pt x="153000" y="40500"/>
                  </a:lnTo>
                  <a:cubicBezTo>
                    <a:pt x="90900" y="40500"/>
                    <a:pt x="40500" y="90900"/>
                    <a:pt x="40500" y="153000"/>
                  </a:cubicBezTo>
                  <a:close/>
                  <a:moveTo>
                    <a:pt x="81000" y="153000"/>
                  </a:moveTo>
                  <a:lnTo>
                    <a:pt x="64800" y="153000"/>
                  </a:lnTo>
                  <a:cubicBezTo>
                    <a:pt x="64800" y="104400"/>
                    <a:pt x="104400" y="64800"/>
                    <a:pt x="153000" y="64800"/>
                  </a:cubicBezTo>
                  <a:lnTo>
                    <a:pt x="153000" y="81000"/>
                  </a:lnTo>
                  <a:cubicBezTo>
                    <a:pt x="113400" y="81000"/>
                    <a:pt x="81000" y="113400"/>
                    <a:pt x="81000" y="153000"/>
                  </a:cubicBezTo>
                  <a:close/>
                  <a:moveTo>
                    <a:pt x="104400" y="153000"/>
                  </a:moveTo>
                  <a:cubicBezTo>
                    <a:pt x="104400" y="126000"/>
                    <a:pt x="126000" y="104400"/>
                    <a:pt x="153000" y="104400"/>
                  </a:cubicBezTo>
                  <a:cubicBezTo>
                    <a:pt x="180000" y="104400"/>
                    <a:pt x="201600" y="126000"/>
                    <a:pt x="201600" y="153000"/>
                  </a:cubicBezTo>
                  <a:cubicBezTo>
                    <a:pt x="201600" y="180000"/>
                    <a:pt x="180000" y="201600"/>
                    <a:pt x="153000" y="201600"/>
                  </a:cubicBezTo>
                  <a:cubicBezTo>
                    <a:pt x="126000" y="201600"/>
                    <a:pt x="104400" y="180000"/>
                    <a:pt x="104400" y="153000"/>
                  </a:cubicBezTo>
                  <a:cubicBezTo>
                    <a:pt x="104400" y="153000"/>
                    <a:pt x="104400" y="153000"/>
                    <a:pt x="104400" y="153000"/>
                  </a:cubicBezTo>
                  <a:close/>
                  <a:moveTo>
                    <a:pt x="153000" y="281700"/>
                  </a:moveTo>
                  <a:lnTo>
                    <a:pt x="153000" y="265500"/>
                  </a:lnTo>
                  <a:cubicBezTo>
                    <a:pt x="215100" y="265500"/>
                    <a:pt x="265500" y="215100"/>
                    <a:pt x="265500" y="153000"/>
                  </a:cubicBezTo>
                  <a:lnTo>
                    <a:pt x="281700" y="153000"/>
                  </a:lnTo>
                  <a:cubicBezTo>
                    <a:pt x="281700" y="224100"/>
                    <a:pt x="224100" y="281700"/>
                    <a:pt x="153000" y="281700"/>
                  </a:cubicBezTo>
                  <a:close/>
                </a:path>
              </a:pathLst>
            </a:custGeom>
            <a:solidFill>
              <a:schemeClr val="accent1"/>
            </a:solidFill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8" name="等腰三角形 37">
            <a:extLst>
              <a:ext uri="{FF2B5EF4-FFF2-40B4-BE49-F238E27FC236}">
                <a16:creationId xmlns:a16="http://schemas.microsoft.com/office/drawing/2014/main" id="{341C7AC4-5EE8-4C4E-A1B5-8925AFFF75EA}"/>
              </a:ext>
            </a:extLst>
          </p:cNvPr>
          <p:cNvSpPr/>
          <p:nvPr/>
        </p:nvSpPr>
        <p:spPr>
          <a:xfrm>
            <a:off x="7622287" y="4577286"/>
            <a:ext cx="1201789" cy="228071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32721C0-C384-4618-85A8-BF7912DC4DCB}"/>
              </a:ext>
            </a:extLst>
          </p:cNvPr>
          <p:cNvGrpSpPr/>
          <p:nvPr/>
        </p:nvGrpSpPr>
        <p:grpSpPr>
          <a:xfrm>
            <a:off x="8089776" y="1916832"/>
            <a:ext cx="2340027" cy="3672408"/>
            <a:chOff x="8089776" y="1916832"/>
            <a:chExt cx="2340027" cy="3672408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EEE41D50-5F3F-442E-90D0-F266CE2FE30D}"/>
                </a:ext>
              </a:extLst>
            </p:cNvPr>
            <p:cNvSpPr/>
            <p:nvPr/>
          </p:nvSpPr>
          <p:spPr>
            <a:xfrm>
              <a:off x="8089776" y="1916832"/>
              <a:ext cx="2340027" cy="36724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E9258836-2145-4693-B066-091E67582F6F}"/>
                </a:ext>
              </a:extLst>
            </p:cNvPr>
            <p:cNvSpPr txBox="1">
              <a:spLocks/>
            </p:cNvSpPr>
            <p:nvPr/>
          </p:nvSpPr>
          <p:spPr>
            <a:xfrm>
              <a:off x="8285901" y="3282396"/>
              <a:ext cx="2061863" cy="198169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200">
                <a:lnSpc>
                  <a:spcPct val="130000"/>
                </a:lnSpc>
                <a:spcBef>
                  <a:spcPts val="0"/>
                </a:spcBef>
                <a:buNone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年轻教师初入岗位，无论是对待教学前的准备，教学过程，教学后的反思态度都很认真，一丝不苟的完成每一项教学任务。</a:t>
              </a:r>
            </a:p>
          </p:txBody>
        </p:sp>
      </p:grpSp>
      <p:grpSp>
        <p:nvGrpSpPr>
          <p:cNvPr id="2" name="图形 53" descr="男程序员 纯色填充">
            <a:extLst>
              <a:ext uri="{FF2B5EF4-FFF2-40B4-BE49-F238E27FC236}">
                <a16:creationId xmlns:a16="http://schemas.microsoft.com/office/drawing/2014/main" id="{B10BFEBE-1343-439B-B902-4E03AE51D254}"/>
              </a:ext>
            </a:extLst>
          </p:cNvPr>
          <p:cNvGrpSpPr/>
          <p:nvPr/>
        </p:nvGrpSpPr>
        <p:grpSpPr>
          <a:xfrm>
            <a:off x="8938294" y="1988840"/>
            <a:ext cx="642036" cy="809625"/>
            <a:chOff x="8938294" y="2019683"/>
            <a:chExt cx="642036" cy="809625"/>
          </a:xfrm>
          <a:solidFill>
            <a:schemeClr val="accent1"/>
          </a:solidFill>
        </p:grpSpPr>
        <p:sp>
          <p:nvSpPr>
            <p:cNvPr id="4" name="图形 53" descr="男程序员 纯色填充">
              <a:extLst>
                <a:ext uri="{FF2B5EF4-FFF2-40B4-BE49-F238E27FC236}">
                  <a16:creationId xmlns:a16="http://schemas.microsoft.com/office/drawing/2014/main" id="{A186D2E8-090D-4B5B-AD88-2FD211A50FDD}"/>
                </a:ext>
              </a:extLst>
            </p:cNvPr>
            <p:cNvSpPr/>
            <p:nvPr/>
          </p:nvSpPr>
          <p:spPr>
            <a:xfrm>
              <a:off x="8938294" y="2019683"/>
              <a:ext cx="642036" cy="753427"/>
            </a:xfrm>
            <a:custGeom>
              <a:avLst/>
              <a:gdLst>
                <a:gd name="connsiteX0" fmla="*/ 456750 w 642036"/>
                <a:gd name="connsiteY0" fmla="*/ 434340 h 753427"/>
                <a:gd name="connsiteX1" fmla="*/ 566287 w 642036"/>
                <a:gd name="connsiteY1" fmla="*/ 490538 h 753427"/>
                <a:gd name="connsiteX2" fmla="*/ 587242 w 642036"/>
                <a:gd name="connsiteY2" fmla="*/ 533400 h 753427"/>
                <a:gd name="connsiteX3" fmla="*/ 604387 w 642036"/>
                <a:gd name="connsiteY3" fmla="*/ 681038 h 753427"/>
                <a:gd name="connsiteX4" fmla="*/ 596767 w 642036"/>
                <a:gd name="connsiteY4" fmla="*/ 698183 h 753427"/>
                <a:gd name="connsiteX5" fmla="*/ 596767 w 642036"/>
                <a:gd name="connsiteY5" fmla="*/ 698183 h 753427"/>
                <a:gd name="connsiteX6" fmla="*/ 545332 w 642036"/>
                <a:gd name="connsiteY6" fmla="*/ 722948 h 753427"/>
                <a:gd name="connsiteX7" fmla="*/ 545332 w 642036"/>
                <a:gd name="connsiteY7" fmla="*/ 753428 h 753427"/>
                <a:gd name="connsiteX8" fmla="*/ 571050 w 642036"/>
                <a:gd name="connsiteY8" fmla="*/ 753428 h 753427"/>
                <a:gd name="connsiteX9" fmla="*/ 617722 w 642036"/>
                <a:gd name="connsiteY9" fmla="*/ 729615 h 753427"/>
                <a:gd name="connsiteX10" fmla="*/ 617722 w 642036"/>
                <a:gd name="connsiteY10" fmla="*/ 729615 h 753427"/>
                <a:gd name="connsiteX11" fmla="*/ 641535 w 642036"/>
                <a:gd name="connsiteY11" fmla="*/ 676275 h 753427"/>
                <a:gd name="connsiteX12" fmla="*/ 626295 w 642036"/>
                <a:gd name="connsiteY12" fmla="*/ 532448 h 753427"/>
                <a:gd name="connsiteX13" fmla="*/ 591052 w 642036"/>
                <a:gd name="connsiteY13" fmla="*/ 461963 h 753427"/>
                <a:gd name="connsiteX14" fmla="*/ 470085 w 642036"/>
                <a:gd name="connsiteY14" fmla="*/ 399098 h 753427"/>
                <a:gd name="connsiteX15" fmla="*/ 423412 w 642036"/>
                <a:gd name="connsiteY15" fmla="*/ 380048 h 753427"/>
                <a:gd name="connsiteX16" fmla="*/ 417697 w 642036"/>
                <a:gd name="connsiteY16" fmla="*/ 371475 h 753427"/>
                <a:gd name="connsiteX17" fmla="*/ 417697 w 642036"/>
                <a:gd name="connsiteY17" fmla="*/ 348615 h 753427"/>
                <a:gd name="connsiteX18" fmla="*/ 474847 w 642036"/>
                <a:gd name="connsiteY18" fmla="*/ 229552 h 753427"/>
                <a:gd name="connsiteX19" fmla="*/ 474847 w 642036"/>
                <a:gd name="connsiteY19" fmla="*/ 195263 h 753427"/>
                <a:gd name="connsiteX20" fmla="*/ 493897 w 642036"/>
                <a:gd name="connsiteY20" fmla="*/ 200978 h 753427"/>
                <a:gd name="connsiteX21" fmla="*/ 477705 w 642036"/>
                <a:gd name="connsiteY21" fmla="*/ 153353 h 753427"/>
                <a:gd name="connsiteX22" fmla="*/ 472942 w 642036"/>
                <a:gd name="connsiteY22" fmla="*/ 133350 h 753427"/>
                <a:gd name="connsiteX23" fmla="*/ 388170 w 642036"/>
                <a:gd name="connsiteY23" fmla="*/ 17145 h 753427"/>
                <a:gd name="connsiteX24" fmla="*/ 375787 w 642036"/>
                <a:gd name="connsiteY24" fmla="*/ 18097 h 753427"/>
                <a:gd name="connsiteX25" fmla="*/ 367215 w 642036"/>
                <a:gd name="connsiteY25" fmla="*/ 24765 h 753427"/>
                <a:gd name="connsiteX26" fmla="*/ 357690 w 642036"/>
                <a:gd name="connsiteY26" fmla="*/ 11430 h 753427"/>
                <a:gd name="connsiteX27" fmla="*/ 346260 w 642036"/>
                <a:gd name="connsiteY27" fmla="*/ 2858 h 753427"/>
                <a:gd name="connsiteX28" fmla="*/ 320542 w 642036"/>
                <a:gd name="connsiteY28" fmla="*/ 0 h 753427"/>
                <a:gd name="connsiteX29" fmla="*/ 169095 w 642036"/>
                <a:gd name="connsiteY29" fmla="*/ 136208 h 753427"/>
                <a:gd name="connsiteX30" fmla="*/ 169095 w 642036"/>
                <a:gd name="connsiteY30" fmla="*/ 142875 h 753427"/>
                <a:gd name="connsiteX31" fmla="*/ 169095 w 642036"/>
                <a:gd name="connsiteY31" fmla="*/ 142875 h 753427"/>
                <a:gd name="connsiteX32" fmla="*/ 169095 w 642036"/>
                <a:gd name="connsiteY32" fmla="*/ 159068 h 753427"/>
                <a:gd name="connsiteX33" fmla="*/ 156712 w 642036"/>
                <a:gd name="connsiteY33" fmla="*/ 219075 h 753427"/>
                <a:gd name="connsiteX34" fmla="*/ 140520 w 642036"/>
                <a:gd name="connsiteY34" fmla="*/ 257175 h 753427"/>
                <a:gd name="connsiteX35" fmla="*/ 171000 w 642036"/>
                <a:gd name="connsiteY35" fmla="*/ 248602 h 753427"/>
                <a:gd name="connsiteX36" fmla="*/ 226245 w 642036"/>
                <a:gd name="connsiteY36" fmla="*/ 346710 h 753427"/>
                <a:gd name="connsiteX37" fmla="*/ 226245 w 642036"/>
                <a:gd name="connsiteY37" fmla="*/ 370523 h 753427"/>
                <a:gd name="connsiteX38" fmla="*/ 220530 w 642036"/>
                <a:gd name="connsiteY38" fmla="*/ 379095 h 753427"/>
                <a:gd name="connsiteX39" fmla="*/ 173857 w 642036"/>
                <a:gd name="connsiteY39" fmla="*/ 398145 h 753427"/>
                <a:gd name="connsiteX40" fmla="*/ 52890 w 642036"/>
                <a:gd name="connsiteY40" fmla="*/ 461010 h 753427"/>
                <a:gd name="connsiteX41" fmla="*/ 16695 w 642036"/>
                <a:gd name="connsiteY41" fmla="*/ 531495 h 753427"/>
                <a:gd name="connsiteX42" fmla="*/ 502 w 642036"/>
                <a:gd name="connsiteY42" fmla="*/ 676275 h 753427"/>
                <a:gd name="connsiteX43" fmla="*/ 24315 w 642036"/>
                <a:gd name="connsiteY43" fmla="*/ 729615 h 753427"/>
                <a:gd name="connsiteX44" fmla="*/ 70987 w 642036"/>
                <a:gd name="connsiteY44" fmla="*/ 753428 h 753427"/>
                <a:gd name="connsiteX45" fmla="*/ 97657 w 642036"/>
                <a:gd name="connsiteY45" fmla="*/ 753428 h 753427"/>
                <a:gd name="connsiteX46" fmla="*/ 97657 w 642036"/>
                <a:gd name="connsiteY46" fmla="*/ 723900 h 753427"/>
                <a:gd name="connsiteX47" fmla="*/ 46222 w 642036"/>
                <a:gd name="connsiteY47" fmla="*/ 699135 h 753427"/>
                <a:gd name="connsiteX48" fmla="*/ 38602 w 642036"/>
                <a:gd name="connsiteY48" fmla="*/ 681990 h 753427"/>
                <a:gd name="connsiteX49" fmla="*/ 54795 w 642036"/>
                <a:gd name="connsiteY49" fmla="*/ 535305 h 753427"/>
                <a:gd name="connsiteX50" fmla="*/ 54795 w 642036"/>
                <a:gd name="connsiteY50" fmla="*/ 533400 h 753427"/>
                <a:gd name="connsiteX51" fmla="*/ 76702 w 642036"/>
                <a:gd name="connsiteY51" fmla="*/ 490538 h 753427"/>
                <a:gd name="connsiteX52" fmla="*/ 186240 w 642036"/>
                <a:gd name="connsiteY52" fmla="*/ 434340 h 753427"/>
                <a:gd name="connsiteX53" fmla="*/ 201480 w 642036"/>
                <a:gd name="connsiteY53" fmla="*/ 429578 h 753427"/>
                <a:gd name="connsiteX54" fmla="*/ 321495 w 642036"/>
                <a:gd name="connsiteY54" fmla="*/ 457200 h 753427"/>
                <a:gd name="connsiteX55" fmla="*/ 442462 w 642036"/>
                <a:gd name="connsiteY55" fmla="*/ 429578 h 753427"/>
                <a:gd name="connsiteX56" fmla="*/ 456750 w 642036"/>
                <a:gd name="connsiteY56" fmla="*/ 434340 h 753427"/>
                <a:gd name="connsiteX57" fmla="*/ 207195 w 642036"/>
                <a:gd name="connsiteY57" fmla="*/ 237173 h 753427"/>
                <a:gd name="connsiteX58" fmla="*/ 407220 w 642036"/>
                <a:gd name="connsiteY58" fmla="*/ 123825 h 753427"/>
                <a:gd name="connsiteX59" fmla="*/ 435795 w 642036"/>
                <a:gd name="connsiteY59" fmla="*/ 161925 h 753427"/>
                <a:gd name="connsiteX60" fmla="*/ 435795 w 642036"/>
                <a:gd name="connsiteY60" fmla="*/ 228600 h 753427"/>
                <a:gd name="connsiteX61" fmla="*/ 321495 w 642036"/>
                <a:gd name="connsiteY61" fmla="*/ 342900 h 753427"/>
                <a:gd name="connsiteX62" fmla="*/ 207195 w 642036"/>
                <a:gd name="connsiteY62" fmla="*/ 237173 h 753427"/>
                <a:gd name="connsiteX63" fmla="*/ 245295 w 642036"/>
                <a:gd name="connsiteY63" fmla="*/ 408623 h 753427"/>
                <a:gd name="connsiteX64" fmla="*/ 264345 w 642036"/>
                <a:gd name="connsiteY64" fmla="*/ 370523 h 753427"/>
                <a:gd name="connsiteX65" fmla="*/ 264345 w 642036"/>
                <a:gd name="connsiteY65" fmla="*/ 369570 h 753427"/>
                <a:gd name="connsiteX66" fmla="*/ 378645 w 642036"/>
                <a:gd name="connsiteY66" fmla="*/ 369570 h 753427"/>
                <a:gd name="connsiteX67" fmla="*/ 378645 w 642036"/>
                <a:gd name="connsiteY67" fmla="*/ 370523 h 753427"/>
                <a:gd name="connsiteX68" fmla="*/ 396742 w 642036"/>
                <a:gd name="connsiteY68" fmla="*/ 408623 h 753427"/>
                <a:gd name="connsiteX69" fmla="*/ 320542 w 642036"/>
                <a:gd name="connsiteY69" fmla="*/ 419100 h 753427"/>
                <a:gd name="connsiteX70" fmla="*/ 245295 w 642036"/>
                <a:gd name="connsiteY70" fmla="*/ 408623 h 75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42036" h="753427">
                  <a:moveTo>
                    <a:pt x="456750" y="434340"/>
                  </a:moveTo>
                  <a:cubicBezTo>
                    <a:pt x="496755" y="448628"/>
                    <a:pt x="534855" y="464820"/>
                    <a:pt x="566287" y="490538"/>
                  </a:cubicBezTo>
                  <a:cubicBezTo>
                    <a:pt x="579622" y="501015"/>
                    <a:pt x="587242" y="516255"/>
                    <a:pt x="587242" y="533400"/>
                  </a:cubicBezTo>
                  <a:lnTo>
                    <a:pt x="604387" y="681038"/>
                  </a:lnTo>
                  <a:cubicBezTo>
                    <a:pt x="605340" y="687705"/>
                    <a:pt x="602482" y="694373"/>
                    <a:pt x="596767" y="698183"/>
                  </a:cubicBezTo>
                  <a:lnTo>
                    <a:pt x="596767" y="698183"/>
                  </a:lnTo>
                  <a:cubicBezTo>
                    <a:pt x="580575" y="708660"/>
                    <a:pt x="563430" y="717233"/>
                    <a:pt x="545332" y="722948"/>
                  </a:cubicBezTo>
                  <a:lnTo>
                    <a:pt x="545332" y="753428"/>
                  </a:lnTo>
                  <a:lnTo>
                    <a:pt x="571050" y="753428"/>
                  </a:lnTo>
                  <a:cubicBezTo>
                    <a:pt x="587242" y="746760"/>
                    <a:pt x="603435" y="739140"/>
                    <a:pt x="617722" y="729615"/>
                  </a:cubicBezTo>
                  <a:lnTo>
                    <a:pt x="617722" y="729615"/>
                  </a:lnTo>
                  <a:cubicBezTo>
                    <a:pt x="634867" y="718185"/>
                    <a:pt x="644392" y="697230"/>
                    <a:pt x="641535" y="676275"/>
                  </a:cubicBezTo>
                  <a:lnTo>
                    <a:pt x="626295" y="532448"/>
                  </a:lnTo>
                  <a:cubicBezTo>
                    <a:pt x="625342" y="504825"/>
                    <a:pt x="612960" y="479108"/>
                    <a:pt x="591052" y="461963"/>
                  </a:cubicBezTo>
                  <a:cubicBezTo>
                    <a:pt x="555810" y="432435"/>
                    <a:pt x="513900" y="414338"/>
                    <a:pt x="470085" y="399098"/>
                  </a:cubicBezTo>
                  <a:lnTo>
                    <a:pt x="423412" y="380048"/>
                  </a:lnTo>
                  <a:cubicBezTo>
                    <a:pt x="419602" y="378143"/>
                    <a:pt x="417697" y="375285"/>
                    <a:pt x="417697" y="371475"/>
                  </a:cubicBezTo>
                  <a:lnTo>
                    <a:pt x="417697" y="348615"/>
                  </a:lnTo>
                  <a:cubicBezTo>
                    <a:pt x="453892" y="320040"/>
                    <a:pt x="474847" y="276225"/>
                    <a:pt x="474847" y="229552"/>
                  </a:cubicBezTo>
                  <a:lnTo>
                    <a:pt x="474847" y="195263"/>
                  </a:lnTo>
                  <a:cubicBezTo>
                    <a:pt x="480562" y="199073"/>
                    <a:pt x="487230" y="200025"/>
                    <a:pt x="493897" y="200978"/>
                  </a:cubicBezTo>
                  <a:lnTo>
                    <a:pt x="477705" y="153353"/>
                  </a:lnTo>
                  <a:cubicBezTo>
                    <a:pt x="475800" y="146685"/>
                    <a:pt x="473895" y="140018"/>
                    <a:pt x="472942" y="133350"/>
                  </a:cubicBezTo>
                  <a:cubicBezTo>
                    <a:pt x="465322" y="79057"/>
                    <a:pt x="432937" y="40958"/>
                    <a:pt x="388170" y="17145"/>
                  </a:cubicBezTo>
                  <a:cubicBezTo>
                    <a:pt x="384360" y="15240"/>
                    <a:pt x="379597" y="15240"/>
                    <a:pt x="375787" y="18097"/>
                  </a:cubicBezTo>
                  <a:lnTo>
                    <a:pt x="367215" y="24765"/>
                  </a:lnTo>
                  <a:lnTo>
                    <a:pt x="357690" y="11430"/>
                  </a:lnTo>
                  <a:cubicBezTo>
                    <a:pt x="354832" y="7620"/>
                    <a:pt x="351022" y="3810"/>
                    <a:pt x="346260" y="2858"/>
                  </a:cubicBezTo>
                  <a:cubicBezTo>
                    <a:pt x="337687" y="953"/>
                    <a:pt x="329115" y="0"/>
                    <a:pt x="320542" y="0"/>
                  </a:cubicBezTo>
                  <a:cubicBezTo>
                    <a:pt x="245295" y="0"/>
                    <a:pt x="182430" y="59055"/>
                    <a:pt x="169095" y="136208"/>
                  </a:cubicBezTo>
                  <a:lnTo>
                    <a:pt x="169095" y="142875"/>
                  </a:lnTo>
                  <a:lnTo>
                    <a:pt x="169095" y="142875"/>
                  </a:lnTo>
                  <a:lnTo>
                    <a:pt x="169095" y="159068"/>
                  </a:lnTo>
                  <a:cubicBezTo>
                    <a:pt x="169095" y="180023"/>
                    <a:pt x="165285" y="200025"/>
                    <a:pt x="156712" y="219075"/>
                  </a:cubicBezTo>
                  <a:lnTo>
                    <a:pt x="140520" y="257175"/>
                  </a:lnTo>
                  <a:cubicBezTo>
                    <a:pt x="140520" y="257175"/>
                    <a:pt x="151950" y="254318"/>
                    <a:pt x="171000" y="248602"/>
                  </a:cubicBezTo>
                  <a:cubicBezTo>
                    <a:pt x="175762" y="287655"/>
                    <a:pt x="195765" y="322898"/>
                    <a:pt x="226245" y="346710"/>
                  </a:cubicBezTo>
                  <a:lnTo>
                    <a:pt x="226245" y="370523"/>
                  </a:lnTo>
                  <a:cubicBezTo>
                    <a:pt x="226245" y="374333"/>
                    <a:pt x="224340" y="378143"/>
                    <a:pt x="220530" y="379095"/>
                  </a:cubicBezTo>
                  <a:lnTo>
                    <a:pt x="173857" y="398145"/>
                  </a:lnTo>
                  <a:cubicBezTo>
                    <a:pt x="130042" y="413385"/>
                    <a:pt x="88132" y="431483"/>
                    <a:pt x="52890" y="461010"/>
                  </a:cubicBezTo>
                  <a:cubicBezTo>
                    <a:pt x="30982" y="478155"/>
                    <a:pt x="17647" y="503873"/>
                    <a:pt x="16695" y="531495"/>
                  </a:cubicBezTo>
                  <a:lnTo>
                    <a:pt x="502" y="676275"/>
                  </a:lnTo>
                  <a:cubicBezTo>
                    <a:pt x="-2355" y="697230"/>
                    <a:pt x="7170" y="718185"/>
                    <a:pt x="24315" y="729615"/>
                  </a:cubicBezTo>
                  <a:cubicBezTo>
                    <a:pt x="38602" y="739140"/>
                    <a:pt x="54795" y="746760"/>
                    <a:pt x="70987" y="753428"/>
                  </a:cubicBezTo>
                  <a:lnTo>
                    <a:pt x="97657" y="753428"/>
                  </a:lnTo>
                  <a:lnTo>
                    <a:pt x="97657" y="723900"/>
                  </a:lnTo>
                  <a:cubicBezTo>
                    <a:pt x="79560" y="717233"/>
                    <a:pt x="62415" y="709613"/>
                    <a:pt x="46222" y="699135"/>
                  </a:cubicBezTo>
                  <a:cubicBezTo>
                    <a:pt x="40507" y="695325"/>
                    <a:pt x="37650" y="688658"/>
                    <a:pt x="38602" y="681990"/>
                  </a:cubicBezTo>
                  <a:lnTo>
                    <a:pt x="54795" y="535305"/>
                  </a:lnTo>
                  <a:lnTo>
                    <a:pt x="54795" y="533400"/>
                  </a:lnTo>
                  <a:cubicBezTo>
                    <a:pt x="54795" y="516255"/>
                    <a:pt x="63367" y="501015"/>
                    <a:pt x="76702" y="490538"/>
                  </a:cubicBezTo>
                  <a:cubicBezTo>
                    <a:pt x="108135" y="464820"/>
                    <a:pt x="146235" y="448628"/>
                    <a:pt x="186240" y="434340"/>
                  </a:cubicBezTo>
                  <a:lnTo>
                    <a:pt x="201480" y="429578"/>
                  </a:lnTo>
                  <a:cubicBezTo>
                    <a:pt x="229102" y="446723"/>
                    <a:pt x="272917" y="457200"/>
                    <a:pt x="321495" y="457200"/>
                  </a:cubicBezTo>
                  <a:cubicBezTo>
                    <a:pt x="370072" y="457200"/>
                    <a:pt x="413887" y="446723"/>
                    <a:pt x="442462" y="429578"/>
                  </a:cubicBezTo>
                  <a:lnTo>
                    <a:pt x="456750" y="434340"/>
                  </a:lnTo>
                  <a:close/>
                  <a:moveTo>
                    <a:pt x="207195" y="237173"/>
                  </a:moveTo>
                  <a:cubicBezTo>
                    <a:pt x="271965" y="215265"/>
                    <a:pt x="365310" y="177165"/>
                    <a:pt x="407220" y="123825"/>
                  </a:cubicBezTo>
                  <a:cubicBezTo>
                    <a:pt x="415792" y="137160"/>
                    <a:pt x="425317" y="149543"/>
                    <a:pt x="435795" y="161925"/>
                  </a:cubicBezTo>
                  <a:lnTo>
                    <a:pt x="435795" y="228600"/>
                  </a:lnTo>
                  <a:cubicBezTo>
                    <a:pt x="435795" y="291465"/>
                    <a:pt x="384360" y="342900"/>
                    <a:pt x="321495" y="342900"/>
                  </a:cubicBezTo>
                  <a:cubicBezTo>
                    <a:pt x="261487" y="342900"/>
                    <a:pt x="211957" y="297180"/>
                    <a:pt x="207195" y="237173"/>
                  </a:cubicBezTo>
                  <a:close/>
                  <a:moveTo>
                    <a:pt x="245295" y="408623"/>
                  </a:moveTo>
                  <a:cubicBezTo>
                    <a:pt x="256725" y="400050"/>
                    <a:pt x="264345" y="385763"/>
                    <a:pt x="264345" y="370523"/>
                  </a:cubicBezTo>
                  <a:lnTo>
                    <a:pt x="264345" y="369570"/>
                  </a:lnTo>
                  <a:cubicBezTo>
                    <a:pt x="300540" y="384810"/>
                    <a:pt x="342450" y="384810"/>
                    <a:pt x="378645" y="369570"/>
                  </a:cubicBezTo>
                  <a:lnTo>
                    <a:pt x="378645" y="370523"/>
                  </a:lnTo>
                  <a:cubicBezTo>
                    <a:pt x="378645" y="384810"/>
                    <a:pt x="385312" y="399098"/>
                    <a:pt x="396742" y="408623"/>
                  </a:cubicBezTo>
                  <a:cubicBezTo>
                    <a:pt x="371977" y="416243"/>
                    <a:pt x="346260" y="420053"/>
                    <a:pt x="320542" y="419100"/>
                  </a:cubicBezTo>
                  <a:cubicBezTo>
                    <a:pt x="295777" y="419100"/>
                    <a:pt x="270060" y="415290"/>
                    <a:pt x="245295" y="40862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图形 53" descr="男程序员 纯色填充">
              <a:extLst>
                <a:ext uri="{FF2B5EF4-FFF2-40B4-BE49-F238E27FC236}">
                  <a16:creationId xmlns:a16="http://schemas.microsoft.com/office/drawing/2014/main" id="{C4E63CE2-8EAD-4A99-BCEA-A92DDCD7DC38}"/>
                </a:ext>
              </a:extLst>
            </p:cNvPr>
            <p:cNvSpPr/>
            <p:nvPr/>
          </p:nvSpPr>
          <p:spPr>
            <a:xfrm>
              <a:off x="8982611" y="2532127"/>
              <a:ext cx="555307" cy="297180"/>
            </a:xfrm>
            <a:custGeom>
              <a:avLst/>
              <a:gdLst>
                <a:gd name="connsiteX0" fmla="*/ 482918 w 555307"/>
                <a:gd name="connsiteY0" fmla="*/ 23813 h 297180"/>
                <a:gd name="connsiteX1" fmla="*/ 459105 w 555307"/>
                <a:gd name="connsiteY1" fmla="*/ 0 h 297180"/>
                <a:gd name="connsiteX2" fmla="*/ 459105 w 555307"/>
                <a:gd name="connsiteY2" fmla="*/ 0 h 297180"/>
                <a:gd name="connsiteX3" fmla="*/ 96203 w 555307"/>
                <a:gd name="connsiteY3" fmla="*/ 0 h 297180"/>
                <a:gd name="connsiteX4" fmla="*/ 72390 w 555307"/>
                <a:gd name="connsiteY4" fmla="*/ 23813 h 297180"/>
                <a:gd name="connsiteX5" fmla="*/ 72390 w 555307"/>
                <a:gd name="connsiteY5" fmla="*/ 23813 h 297180"/>
                <a:gd name="connsiteX6" fmla="*/ 72390 w 555307"/>
                <a:gd name="connsiteY6" fmla="*/ 260985 h 297180"/>
                <a:gd name="connsiteX7" fmla="*/ 0 w 555307"/>
                <a:gd name="connsiteY7" fmla="*/ 260985 h 297180"/>
                <a:gd name="connsiteX8" fmla="*/ 0 w 555307"/>
                <a:gd name="connsiteY8" fmla="*/ 273368 h 297180"/>
                <a:gd name="connsiteX9" fmla="*/ 23813 w 555307"/>
                <a:gd name="connsiteY9" fmla="*/ 297180 h 297180"/>
                <a:gd name="connsiteX10" fmla="*/ 531495 w 555307"/>
                <a:gd name="connsiteY10" fmla="*/ 297180 h 297180"/>
                <a:gd name="connsiteX11" fmla="*/ 555308 w 555307"/>
                <a:gd name="connsiteY11" fmla="*/ 273368 h 297180"/>
                <a:gd name="connsiteX12" fmla="*/ 555308 w 555307"/>
                <a:gd name="connsiteY12" fmla="*/ 260985 h 297180"/>
                <a:gd name="connsiteX13" fmla="*/ 482918 w 555307"/>
                <a:gd name="connsiteY13" fmla="*/ 260985 h 297180"/>
                <a:gd name="connsiteX14" fmla="*/ 482918 w 555307"/>
                <a:gd name="connsiteY14" fmla="*/ 23813 h 297180"/>
                <a:gd name="connsiteX15" fmla="*/ 227648 w 555307"/>
                <a:gd name="connsiteY15" fmla="*/ 180975 h 297180"/>
                <a:gd name="connsiteX16" fmla="*/ 214313 w 555307"/>
                <a:gd name="connsiteY16" fmla="*/ 194310 h 297180"/>
                <a:gd name="connsiteX17" fmla="*/ 160973 w 555307"/>
                <a:gd name="connsiteY17" fmla="*/ 140970 h 297180"/>
                <a:gd name="connsiteX18" fmla="*/ 214313 w 555307"/>
                <a:gd name="connsiteY18" fmla="*/ 87630 h 297180"/>
                <a:gd name="connsiteX19" fmla="*/ 227648 w 555307"/>
                <a:gd name="connsiteY19" fmla="*/ 100965 h 297180"/>
                <a:gd name="connsiteX20" fmla="*/ 187642 w 555307"/>
                <a:gd name="connsiteY20" fmla="*/ 140970 h 297180"/>
                <a:gd name="connsiteX21" fmla="*/ 227648 w 555307"/>
                <a:gd name="connsiteY21" fmla="*/ 180975 h 297180"/>
                <a:gd name="connsiteX22" fmla="*/ 263843 w 555307"/>
                <a:gd name="connsiteY22" fmla="*/ 200978 h 297180"/>
                <a:gd name="connsiteX23" fmla="*/ 246698 w 555307"/>
                <a:gd name="connsiteY23" fmla="*/ 193358 h 297180"/>
                <a:gd name="connsiteX24" fmla="*/ 291465 w 555307"/>
                <a:gd name="connsiteY24" fmla="*/ 85725 h 297180"/>
                <a:gd name="connsiteX25" fmla="*/ 308610 w 555307"/>
                <a:gd name="connsiteY25" fmla="*/ 93345 h 297180"/>
                <a:gd name="connsiteX26" fmla="*/ 263843 w 555307"/>
                <a:gd name="connsiteY26" fmla="*/ 200978 h 297180"/>
                <a:gd name="connsiteX27" fmla="*/ 340043 w 555307"/>
                <a:gd name="connsiteY27" fmla="*/ 195263 h 297180"/>
                <a:gd name="connsiteX28" fmla="*/ 326708 w 555307"/>
                <a:gd name="connsiteY28" fmla="*/ 181928 h 297180"/>
                <a:gd name="connsiteX29" fmla="*/ 366713 w 555307"/>
                <a:gd name="connsiteY29" fmla="*/ 141922 h 297180"/>
                <a:gd name="connsiteX30" fmla="*/ 326708 w 555307"/>
                <a:gd name="connsiteY30" fmla="*/ 101918 h 297180"/>
                <a:gd name="connsiteX31" fmla="*/ 340043 w 555307"/>
                <a:gd name="connsiteY31" fmla="*/ 88582 h 297180"/>
                <a:gd name="connsiteX32" fmla="*/ 393383 w 555307"/>
                <a:gd name="connsiteY32" fmla="*/ 141922 h 297180"/>
                <a:gd name="connsiteX33" fmla="*/ 340043 w 555307"/>
                <a:gd name="connsiteY33" fmla="*/ 195263 h 29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55307" h="297180">
                  <a:moveTo>
                    <a:pt x="482918" y="23813"/>
                  </a:moveTo>
                  <a:cubicBezTo>
                    <a:pt x="482918" y="10478"/>
                    <a:pt x="472440" y="0"/>
                    <a:pt x="459105" y="0"/>
                  </a:cubicBezTo>
                  <a:lnTo>
                    <a:pt x="459105" y="0"/>
                  </a:lnTo>
                  <a:lnTo>
                    <a:pt x="96203" y="0"/>
                  </a:lnTo>
                  <a:cubicBezTo>
                    <a:pt x="82868" y="0"/>
                    <a:pt x="72390" y="10478"/>
                    <a:pt x="72390" y="23813"/>
                  </a:cubicBezTo>
                  <a:lnTo>
                    <a:pt x="72390" y="23813"/>
                  </a:lnTo>
                  <a:lnTo>
                    <a:pt x="72390" y="260985"/>
                  </a:lnTo>
                  <a:lnTo>
                    <a:pt x="0" y="260985"/>
                  </a:lnTo>
                  <a:lnTo>
                    <a:pt x="0" y="273368"/>
                  </a:lnTo>
                  <a:cubicBezTo>
                    <a:pt x="0" y="286703"/>
                    <a:pt x="10478" y="297180"/>
                    <a:pt x="23813" y="297180"/>
                  </a:cubicBezTo>
                  <a:lnTo>
                    <a:pt x="531495" y="297180"/>
                  </a:lnTo>
                  <a:cubicBezTo>
                    <a:pt x="544830" y="297180"/>
                    <a:pt x="555308" y="286703"/>
                    <a:pt x="555308" y="273368"/>
                  </a:cubicBezTo>
                  <a:lnTo>
                    <a:pt x="555308" y="260985"/>
                  </a:lnTo>
                  <a:lnTo>
                    <a:pt x="482918" y="260985"/>
                  </a:lnTo>
                  <a:lnTo>
                    <a:pt x="482918" y="23813"/>
                  </a:lnTo>
                  <a:close/>
                  <a:moveTo>
                    <a:pt x="227648" y="180975"/>
                  </a:moveTo>
                  <a:lnTo>
                    <a:pt x="214313" y="194310"/>
                  </a:lnTo>
                  <a:lnTo>
                    <a:pt x="160973" y="140970"/>
                  </a:lnTo>
                  <a:lnTo>
                    <a:pt x="214313" y="87630"/>
                  </a:lnTo>
                  <a:lnTo>
                    <a:pt x="227648" y="100965"/>
                  </a:lnTo>
                  <a:lnTo>
                    <a:pt x="187642" y="140970"/>
                  </a:lnTo>
                  <a:lnTo>
                    <a:pt x="227648" y="180975"/>
                  </a:lnTo>
                  <a:close/>
                  <a:moveTo>
                    <a:pt x="263843" y="200978"/>
                  </a:moveTo>
                  <a:lnTo>
                    <a:pt x="246698" y="193358"/>
                  </a:lnTo>
                  <a:lnTo>
                    <a:pt x="291465" y="85725"/>
                  </a:lnTo>
                  <a:lnTo>
                    <a:pt x="308610" y="93345"/>
                  </a:lnTo>
                  <a:lnTo>
                    <a:pt x="263843" y="200978"/>
                  </a:lnTo>
                  <a:close/>
                  <a:moveTo>
                    <a:pt x="340043" y="195263"/>
                  </a:moveTo>
                  <a:lnTo>
                    <a:pt x="326708" y="181928"/>
                  </a:lnTo>
                  <a:lnTo>
                    <a:pt x="366713" y="141922"/>
                  </a:lnTo>
                  <a:lnTo>
                    <a:pt x="326708" y="101918"/>
                  </a:lnTo>
                  <a:lnTo>
                    <a:pt x="340043" y="88582"/>
                  </a:lnTo>
                  <a:lnTo>
                    <a:pt x="393383" y="141922"/>
                  </a:lnTo>
                  <a:lnTo>
                    <a:pt x="340043" y="195263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8E34383F-79D9-444B-A847-F3BDF5C7213E}"/>
              </a:ext>
            </a:extLst>
          </p:cNvPr>
          <p:cNvSpPr/>
          <p:nvPr/>
        </p:nvSpPr>
        <p:spPr>
          <a:xfrm>
            <a:off x="2078479" y="2841260"/>
            <a:ext cx="2245799" cy="437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年轻活力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E5965E52-0C01-465C-942F-08A5E255903B}"/>
              </a:ext>
            </a:extLst>
          </p:cNvPr>
          <p:cNvSpPr/>
          <p:nvPr/>
        </p:nvSpPr>
        <p:spPr>
          <a:xfrm>
            <a:off x="5199603" y="2841260"/>
            <a:ext cx="2245799" cy="437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创新个性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7171349-A61E-4A96-97CF-8F2088117283}"/>
              </a:ext>
            </a:extLst>
          </p:cNvPr>
          <p:cNvSpPr/>
          <p:nvPr/>
        </p:nvSpPr>
        <p:spPr>
          <a:xfrm>
            <a:off x="8320727" y="2841260"/>
            <a:ext cx="2245799" cy="437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积极认真</a:t>
            </a:r>
          </a:p>
        </p:txBody>
      </p:sp>
    </p:spTree>
    <p:extLst>
      <p:ext uri="{BB962C8B-B14F-4D97-AF65-F5344CB8AC3E}">
        <p14:creationId xmlns:p14="http://schemas.microsoft.com/office/powerpoint/2010/main" val="4725239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97939F6-C521-4469-A397-A9002743CBB7}"/>
              </a:ext>
            </a:extLst>
          </p:cNvPr>
          <p:cNvSpPr/>
          <p:nvPr/>
        </p:nvSpPr>
        <p:spPr>
          <a:xfrm>
            <a:off x="0" y="1576171"/>
            <a:ext cx="12192000" cy="4373109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31778AA-25A5-4B81-B29E-54A64733FC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/>
              <a:t>教师应具有的素养</a:t>
            </a:r>
            <a:endParaRPr lang="zh-CN" altLang="en-US" dirty="0"/>
          </a:p>
        </p:txBody>
      </p:sp>
      <p:sp>
        <p:nvSpPr>
          <p:cNvPr id="10" name="等腰三角形 9">
            <a:extLst>
              <a:ext uri="{FF2B5EF4-FFF2-40B4-BE49-F238E27FC236}">
                <a16:creationId xmlns:a16="http://schemas.microsoft.com/office/drawing/2014/main" id="{44936D67-90E2-4A5F-979E-1E5D8DF0CDCB}"/>
              </a:ext>
            </a:extLst>
          </p:cNvPr>
          <p:cNvSpPr/>
          <p:nvPr/>
        </p:nvSpPr>
        <p:spPr>
          <a:xfrm>
            <a:off x="11017057" y="1895784"/>
            <a:ext cx="1415773" cy="499388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等腰三角形 10">
            <a:extLst>
              <a:ext uri="{FF2B5EF4-FFF2-40B4-BE49-F238E27FC236}">
                <a16:creationId xmlns:a16="http://schemas.microsoft.com/office/drawing/2014/main" id="{D2C76A14-F4CB-49F8-920C-FCF75154E8C1}"/>
              </a:ext>
            </a:extLst>
          </p:cNvPr>
          <p:cNvSpPr/>
          <p:nvPr/>
        </p:nvSpPr>
        <p:spPr>
          <a:xfrm>
            <a:off x="-155858" y="3783170"/>
            <a:ext cx="1139823" cy="3074830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占位符 7">
            <a:extLst>
              <a:ext uri="{FF2B5EF4-FFF2-40B4-BE49-F238E27FC236}">
                <a16:creationId xmlns:a16="http://schemas.microsoft.com/office/drawing/2014/main" id="{136D164F-875E-41D3-8C99-4E5E993EDA34}"/>
              </a:ext>
            </a:extLst>
          </p:cNvPr>
          <p:cNvSpPr txBox="1">
            <a:spLocks/>
          </p:cNvSpPr>
          <p:nvPr/>
        </p:nvSpPr>
        <p:spPr>
          <a:xfrm>
            <a:off x="6651536" y="2132867"/>
            <a:ext cx="3610284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0"/>
              <a:t>教师应向“创造型</a:t>
            </a:r>
            <a:r>
              <a:rPr lang="en-US" altLang="zh-CN" sz="2000" b="0"/>
              <a:t>"</a:t>
            </a:r>
            <a:r>
              <a:rPr lang="zh-CN" altLang="en-US" sz="2000" b="0"/>
              <a:t>的方向发展</a:t>
            </a:r>
            <a:endParaRPr lang="zh-CN" altLang="en-US" sz="2000" b="0" dirty="0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97085D8B-D4D7-4A16-B952-D9A2B073E240}"/>
              </a:ext>
            </a:extLst>
          </p:cNvPr>
          <p:cNvSpPr>
            <a:spLocks noChangeAspect="1"/>
          </p:cNvSpPr>
          <p:nvPr/>
        </p:nvSpPr>
        <p:spPr>
          <a:xfrm>
            <a:off x="6338012" y="2132856"/>
            <a:ext cx="360000" cy="36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+mj-lt"/>
              </a:rPr>
              <a:t>1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27" name="文本占位符 7">
            <a:extLst>
              <a:ext uri="{FF2B5EF4-FFF2-40B4-BE49-F238E27FC236}">
                <a16:creationId xmlns:a16="http://schemas.microsoft.com/office/drawing/2014/main" id="{77459A2E-3900-4429-8B5D-0453D8B295ED}"/>
              </a:ext>
            </a:extLst>
          </p:cNvPr>
          <p:cNvSpPr txBox="1">
            <a:spLocks/>
          </p:cNvSpPr>
          <p:nvPr/>
        </p:nvSpPr>
        <p:spPr>
          <a:xfrm>
            <a:off x="6651536" y="2716134"/>
            <a:ext cx="3518912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0"/>
              <a:t>教师要有良好的课堂教学素质</a:t>
            </a:r>
            <a:endParaRPr lang="zh-CN" altLang="en-US" sz="2000" b="0" dirty="0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308E130F-0DC3-4FE4-A2EE-AF99C664A55A}"/>
              </a:ext>
            </a:extLst>
          </p:cNvPr>
          <p:cNvSpPr>
            <a:spLocks noChangeAspect="1"/>
          </p:cNvSpPr>
          <p:nvPr/>
        </p:nvSpPr>
        <p:spPr>
          <a:xfrm>
            <a:off x="6338012" y="2716123"/>
            <a:ext cx="360000" cy="36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+mj-lt"/>
              </a:rPr>
              <a:t>2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30" name="文本占位符 7">
            <a:extLst>
              <a:ext uri="{FF2B5EF4-FFF2-40B4-BE49-F238E27FC236}">
                <a16:creationId xmlns:a16="http://schemas.microsoft.com/office/drawing/2014/main" id="{37C8C2DD-3C9D-42CF-940D-F075B1025E77}"/>
              </a:ext>
            </a:extLst>
          </p:cNvPr>
          <p:cNvSpPr txBox="1">
            <a:spLocks/>
          </p:cNvSpPr>
          <p:nvPr/>
        </p:nvSpPr>
        <p:spPr>
          <a:xfrm>
            <a:off x="6651536" y="3299401"/>
            <a:ext cx="4031873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0"/>
              <a:t>教师要具有较渊博的文化科学知识</a:t>
            </a:r>
            <a:endParaRPr lang="zh-CN" altLang="en-US" sz="2000" b="0" dirty="0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CE353041-192A-4A4A-9B42-B9D749BA7441}"/>
              </a:ext>
            </a:extLst>
          </p:cNvPr>
          <p:cNvSpPr>
            <a:spLocks noChangeAspect="1"/>
          </p:cNvSpPr>
          <p:nvPr/>
        </p:nvSpPr>
        <p:spPr>
          <a:xfrm>
            <a:off x="6338012" y="3299390"/>
            <a:ext cx="360000" cy="36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+mj-lt"/>
              </a:rPr>
              <a:t>3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33" name="文本占位符 7">
            <a:extLst>
              <a:ext uri="{FF2B5EF4-FFF2-40B4-BE49-F238E27FC236}">
                <a16:creationId xmlns:a16="http://schemas.microsoft.com/office/drawing/2014/main" id="{0C2EADF0-B4A8-49AC-96D5-2D8304A469AD}"/>
              </a:ext>
            </a:extLst>
          </p:cNvPr>
          <p:cNvSpPr txBox="1">
            <a:spLocks/>
          </p:cNvSpPr>
          <p:nvPr/>
        </p:nvSpPr>
        <p:spPr>
          <a:xfrm>
            <a:off x="6651536" y="3882668"/>
            <a:ext cx="4801314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0"/>
              <a:t>教师要学习教育科学理论，掌握教育规律</a:t>
            </a:r>
            <a:endParaRPr lang="zh-CN" altLang="en-US" sz="2000" b="0" dirty="0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36482F46-0A9C-4EF6-A165-0CBC4280C06D}"/>
              </a:ext>
            </a:extLst>
          </p:cNvPr>
          <p:cNvSpPr>
            <a:spLocks noChangeAspect="1"/>
          </p:cNvSpPr>
          <p:nvPr/>
        </p:nvSpPr>
        <p:spPr>
          <a:xfrm>
            <a:off x="6338012" y="3882657"/>
            <a:ext cx="360000" cy="36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+mj-lt"/>
              </a:rPr>
              <a:t>4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36" name="文本占位符 7">
            <a:extLst>
              <a:ext uri="{FF2B5EF4-FFF2-40B4-BE49-F238E27FC236}">
                <a16:creationId xmlns:a16="http://schemas.microsoft.com/office/drawing/2014/main" id="{A6075377-3CD5-4EDA-996E-08E8C949390B}"/>
              </a:ext>
            </a:extLst>
          </p:cNvPr>
          <p:cNvSpPr txBox="1">
            <a:spLocks/>
          </p:cNvSpPr>
          <p:nvPr/>
        </p:nvSpPr>
        <p:spPr>
          <a:xfrm>
            <a:off x="6651536" y="4465935"/>
            <a:ext cx="5057795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0"/>
              <a:t>教师要具有吸收科学信息和更新知识的能力</a:t>
            </a:r>
            <a:endParaRPr lang="zh-CN" altLang="en-US" sz="2000" b="0" dirty="0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8DA6A889-6472-47B1-92A7-E95623145D4B}"/>
              </a:ext>
            </a:extLst>
          </p:cNvPr>
          <p:cNvSpPr>
            <a:spLocks noChangeAspect="1"/>
          </p:cNvSpPr>
          <p:nvPr/>
        </p:nvSpPr>
        <p:spPr>
          <a:xfrm>
            <a:off x="6338012" y="4465924"/>
            <a:ext cx="360000" cy="36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+mj-lt"/>
              </a:rPr>
              <a:t>5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42" name="等腰三角形 41">
            <a:extLst>
              <a:ext uri="{FF2B5EF4-FFF2-40B4-BE49-F238E27FC236}">
                <a16:creationId xmlns:a16="http://schemas.microsoft.com/office/drawing/2014/main" id="{75022F71-E188-453D-B759-FE83C63EFBC5}"/>
              </a:ext>
            </a:extLst>
          </p:cNvPr>
          <p:cNvSpPr/>
          <p:nvPr/>
        </p:nvSpPr>
        <p:spPr>
          <a:xfrm>
            <a:off x="330384" y="3783170"/>
            <a:ext cx="1139823" cy="3074830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等腰三角形 42">
            <a:extLst>
              <a:ext uri="{FF2B5EF4-FFF2-40B4-BE49-F238E27FC236}">
                <a16:creationId xmlns:a16="http://schemas.microsoft.com/office/drawing/2014/main" id="{D963F4BB-502E-4AA5-9C7C-20A60F16F760}"/>
              </a:ext>
            </a:extLst>
          </p:cNvPr>
          <p:cNvSpPr/>
          <p:nvPr/>
        </p:nvSpPr>
        <p:spPr>
          <a:xfrm>
            <a:off x="10632504" y="1484784"/>
            <a:ext cx="1641299" cy="540488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9" name="图片占位符 6">
            <a:extLst>
              <a:ext uri="{FF2B5EF4-FFF2-40B4-BE49-F238E27FC236}">
                <a16:creationId xmlns:a16="http://schemas.microsoft.com/office/drawing/2014/main" id="{83A1A8E8-2222-4F30-90AF-89E8A8146C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r="3828"/>
          <a:stretch/>
        </p:blipFill>
        <p:spPr>
          <a:xfrm>
            <a:off x="-16543" y="1576171"/>
            <a:ext cx="5983871" cy="4373109"/>
          </a:xfrm>
          <a:prstGeom prst="rect">
            <a:avLst/>
          </a:prstGeom>
        </p:spPr>
      </p:pic>
      <p:sp>
        <p:nvSpPr>
          <p:cNvPr id="20" name="文本占位符 7">
            <a:extLst>
              <a:ext uri="{FF2B5EF4-FFF2-40B4-BE49-F238E27FC236}">
                <a16:creationId xmlns:a16="http://schemas.microsoft.com/office/drawing/2014/main" id="{96F30F6E-4D73-4C4C-99DC-3D5A73681E70}"/>
              </a:ext>
            </a:extLst>
          </p:cNvPr>
          <p:cNvSpPr txBox="1">
            <a:spLocks/>
          </p:cNvSpPr>
          <p:nvPr/>
        </p:nvSpPr>
        <p:spPr>
          <a:xfrm>
            <a:off x="6633957" y="5039708"/>
            <a:ext cx="5057795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0"/>
              <a:t>教师要具有高尚的思想品德，热爱教育事业</a:t>
            </a:r>
            <a:endParaRPr lang="zh-CN" altLang="en-US" sz="2000" b="0" dirty="0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D9B7E685-CE22-4EB3-A04C-B99192D73CA6}"/>
              </a:ext>
            </a:extLst>
          </p:cNvPr>
          <p:cNvSpPr>
            <a:spLocks noChangeAspect="1"/>
          </p:cNvSpPr>
          <p:nvPr/>
        </p:nvSpPr>
        <p:spPr>
          <a:xfrm>
            <a:off x="6320433" y="5039697"/>
            <a:ext cx="360000" cy="36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+mj-lt"/>
              </a:rPr>
              <a:t>6</a:t>
            </a:r>
            <a:endParaRPr lang="zh-CN" alt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95006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等腰三角形 26">
            <a:extLst>
              <a:ext uri="{FF2B5EF4-FFF2-40B4-BE49-F238E27FC236}">
                <a16:creationId xmlns:a16="http://schemas.microsoft.com/office/drawing/2014/main" id="{AD078007-0E0B-4144-A019-812560A2CA8D}"/>
              </a:ext>
            </a:extLst>
          </p:cNvPr>
          <p:cNvSpPr/>
          <p:nvPr/>
        </p:nvSpPr>
        <p:spPr>
          <a:xfrm>
            <a:off x="0" y="2065782"/>
            <a:ext cx="1589460" cy="4819602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等腰三角形 36">
            <a:extLst>
              <a:ext uri="{FF2B5EF4-FFF2-40B4-BE49-F238E27FC236}">
                <a16:creationId xmlns:a16="http://schemas.microsoft.com/office/drawing/2014/main" id="{839D31AD-7050-40C3-8FFA-692CEB74F468}"/>
              </a:ext>
            </a:extLst>
          </p:cNvPr>
          <p:cNvSpPr/>
          <p:nvPr/>
        </p:nvSpPr>
        <p:spPr>
          <a:xfrm>
            <a:off x="1112372" y="4293096"/>
            <a:ext cx="854913" cy="2592288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75660C-2C7E-4A26-8144-FF490906C7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教师应具有的素养</a:t>
            </a:r>
          </a:p>
        </p:txBody>
      </p:sp>
      <p:sp>
        <p:nvSpPr>
          <p:cNvPr id="25" name="等腰三角形 24">
            <a:extLst>
              <a:ext uri="{FF2B5EF4-FFF2-40B4-BE49-F238E27FC236}">
                <a16:creationId xmlns:a16="http://schemas.microsoft.com/office/drawing/2014/main" id="{A5A15E44-2808-4069-9DBD-FE340D51374B}"/>
              </a:ext>
            </a:extLst>
          </p:cNvPr>
          <p:cNvSpPr/>
          <p:nvPr/>
        </p:nvSpPr>
        <p:spPr>
          <a:xfrm>
            <a:off x="10568628" y="3140968"/>
            <a:ext cx="916238" cy="3738760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等腰三角形 25">
            <a:extLst>
              <a:ext uri="{FF2B5EF4-FFF2-40B4-BE49-F238E27FC236}">
                <a16:creationId xmlns:a16="http://schemas.microsoft.com/office/drawing/2014/main" id="{4242046C-42C1-40A3-8D6D-BBEF0C72DD0C}"/>
              </a:ext>
            </a:extLst>
          </p:cNvPr>
          <p:cNvSpPr/>
          <p:nvPr/>
        </p:nvSpPr>
        <p:spPr>
          <a:xfrm>
            <a:off x="11318291" y="2038398"/>
            <a:ext cx="1304972" cy="4819602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1113C42-9467-4DA0-B7F8-E70D43CA40E9}"/>
              </a:ext>
            </a:extLst>
          </p:cNvPr>
          <p:cNvSpPr/>
          <p:nvPr/>
        </p:nvSpPr>
        <p:spPr>
          <a:xfrm>
            <a:off x="4987189" y="4462636"/>
            <a:ext cx="5695818" cy="753864"/>
          </a:xfrm>
          <a:prstGeom prst="rect">
            <a:avLst/>
          </a:prstGeom>
          <a:noFill/>
          <a:ln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教育机智能帮助教师缓解课堂的尴尬，并更好地掌握课堂节奏、调节气氛。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584550E6-8E93-4E05-94C4-BF3448DDA2A2}"/>
              </a:ext>
            </a:extLst>
          </p:cNvPr>
          <p:cNvSpPr/>
          <p:nvPr/>
        </p:nvSpPr>
        <p:spPr>
          <a:xfrm>
            <a:off x="4987189" y="1921295"/>
            <a:ext cx="5695818" cy="753864"/>
          </a:xfrm>
          <a:prstGeom prst="rect">
            <a:avLst/>
          </a:prstGeom>
          <a:noFill/>
          <a:ln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建立良好的教师与学生关系，教师和家长的关系以及同事之间的关系。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C0067B7A-CC05-485B-9A84-C5DF0F59B980}"/>
              </a:ext>
            </a:extLst>
          </p:cNvPr>
          <p:cNvSpPr/>
          <p:nvPr/>
        </p:nvSpPr>
        <p:spPr>
          <a:xfrm>
            <a:off x="4987189" y="2772686"/>
            <a:ext cx="5695818" cy="753864"/>
          </a:xfrm>
          <a:prstGeom prst="rect">
            <a:avLst/>
          </a:prstGeom>
          <a:noFill/>
          <a:ln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提升教师人格魅力需要提高专业知识、教学技能、拓宽知识面，关爱学生，具有高尚的品德。</a:t>
            </a:r>
          </a:p>
        </p:txBody>
      </p:sp>
      <p:graphicFrame>
        <p:nvGraphicFramePr>
          <p:cNvPr id="32" name="图示 31">
            <a:extLst>
              <a:ext uri="{FF2B5EF4-FFF2-40B4-BE49-F238E27FC236}">
                <a16:creationId xmlns:a16="http://schemas.microsoft.com/office/drawing/2014/main" id="{D26C48D9-BE46-4782-BDA1-4673AD314B2E}"/>
              </a:ext>
            </a:extLst>
          </p:cNvPr>
          <p:cNvGraphicFramePr/>
          <p:nvPr/>
        </p:nvGraphicFramePr>
        <p:xfrm>
          <a:off x="883092" y="1700808"/>
          <a:ext cx="4352261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5" name="矩形 34">
            <a:extLst>
              <a:ext uri="{FF2B5EF4-FFF2-40B4-BE49-F238E27FC236}">
                <a16:creationId xmlns:a16="http://schemas.microsoft.com/office/drawing/2014/main" id="{7FCA5E5E-3C28-4CF6-B456-35DEB480D17E}"/>
              </a:ext>
            </a:extLst>
          </p:cNvPr>
          <p:cNvSpPr/>
          <p:nvPr/>
        </p:nvSpPr>
        <p:spPr>
          <a:xfrm>
            <a:off x="4987189" y="3611245"/>
            <a:ext cx="5695818" cy="753864"/>
          </a:xfrm>
          <a:prstGeom prst="rect">
            <a:avLst/>
          </a:prstGeom>
          <a:noFill/>
          <a:ln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教师需要改变单一的传统教学方式，需要站在学生的角度思考。</a:t>
            </a:r>
          </a:p>
        </p:txBody>
      </p:sp>
    </p:spTree>
    <p:extLst>
      <p:ext uri="{BB962C8B-B14F-4D97-AF65-F5344CB8AC3E}">
        <p14:creationId xmlns:p14="http://schemas.microsoft.com/office/powerpoint/2010/main" val="29710325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E2E6254-31AA-4B20-9B08-925B8DDE3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教师应具备“三心”</a:t>
            </a: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58D700E0-D5B3-4CEA-A09D-3C395A4AD617}"/>
              </a:ext>
            </a:extLst>
          </p:cNvPr>
          <p:cNvSpPr>
            <a:spLocks/>
          </p:cNvSpPr>
          <p:nvPr/>
        </p:nvSpPr>
        <p:spPr>
          <a:xfrm rot="5402881">
            <a:off x="1483230" y="2224467"/>
            <a:ext cx="866552" cy="866552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9D207F9B-F746-4C82-B5FF-3C717B01D0BA}"/>
              </a:ext>
            </a:extLst>
          </p:cNvPr>
          <p:cNvSpPr/>
          <p:nvPr/>
        </p:nvSpPr>
        <p:spPr>
          <a:xfrm rot="5402881">
            <a:off x="1568213" y="2309451"/>
            <a:ext cx="696585" cy="6965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9" name="文本占位符 7">
            <a:extLst>
              <a:ext uri="{FF2B5EF4-FFF2-40B4-BE49-F238E27FC236}">
                <a16:creationId xmlns:a16="http://schemas.microsoft.com/office/drawing/2014/main" id="{207BE8EE-0B29-4B56-BBDF-6C2367734536}"/>
              </a:ext>
            </a:extLst>
          </p:cNvPr>
          <p:cNvSpPr txBox="1">
            <a:spLocks/>
          </p:cNvSpPr>
          <p:nvPr/>
        </p:nvSpPr>
        <p:spPr>
          <a:xfrm>
            <a:off x="2340003" y="2105156"/>
            <a:ext cx="697627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爱心</a:t>
            </a:r>
          </a:p>
        </p:txBody>
      </p:sp>
      <p:sp>
        <p:nvSpPr>
          <p:cNvPr id="60" name="文本占位符 7">
            <a:extLst>
              <a:ext uri="{FF2B5EF4-FFF2-40B4-BE49-F238E27FC236}">
                <a16:creationId xmlns:a16="http://schemas.microsoft.com/office/drawing/2014/main" id="{9BDC00DC-7D41-4B3C-9FBB-F4A190C89E37}"/>
              </a:ext>
            </a:extLst>
          </p:cNvPr>
          <p:cNvSpPr txBox="1">
            <a:spLocks/>
          </p:cNvSpPr>
          <p:nvPr/>
        </p:nvSpPr>
        <p:spPr>
          <a:xfrm>
            <a:off x="2340002" y="2383625"/>
            <a:ext cx="1864263" cy="70089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对学生的关爱之心是学生成长的基础</a:t>
            </a:r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A9A37A3D-C263-4C9F-851B-3B90519890E0}"/>
              </a:ext>
            </a:extLst>
          </p:cNvPr>
          <p:cNvSpPr>
            <a:spLocks/>
          </p:cNvSpPr>
          <p:nvPr/>
        </p:nvSpPr>
        <p:spPr>
          <a:xfrm rot="5402881">
            <a:off x="4837574" y="2232405"/>
            <a:ext cx="866552" cy="866552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CCC4CA95-F62F-431A-95B3-5AA313D55B1B}"/>
              </a:ext>
            </a:extLst>
          </p:cNvPr>
          <p:cNvSpPr/>
          <p:nvPr/>
        </p:nvSpPr>
        <p:spPr>
          <a:xfrm rot="5402881">
            <a:off x="4922557" y="2317389"/>
            <a:ext cx="696585" cy="6965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8" name="文本占位符 7">
            <a:extLst>
              <a:ext uri="{FF2B5EF4-FFF2-40B4-BE49-F238E27FC236}">
                <a16:creationId xmlns:a16="http://schemas.microsoft.com/office/drawing/2014/main" id="{94D57FA9-33D7-4FCC-A228-90FD4450B26A}"/>
              </a:ext>
            </a:extLst>
          </p:cNvPr>
          <p:cNvSpPr txBox="1">
            <a:spLocks/>
          </p:cNvSpPr>
          <p:nvPr/>
        </p:nvSpPr>
        <p:spPr>
          <a:xfrm>
            <a:off x="5694347" y="2113094"/>
            <a:ext cx="697627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耐心</a:t>
            </a:r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085A784D-EC8C-4974-82C9-CE8CBEA8E784}"/>
              </a:ext>
            </a:extLst>
          </p:cNvPr>
          <p:cNvSpPr>
            <a:spLocks/>
          </p:cNvSpPr>
          <p:nvPr/>
        </p:nvSpPr>
        <p:spPr>
          <a:xfrm rot="5402881">
            <a:off x="8191555" y="2257666"/>
            <a:ext cx="866552" cy="866552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8FC2D255-254D-44A0-9E66-F4C6B298AD05}"/>
              </a:ext>
            </a:extLst>
          </p:cNvPr>
          <p:cNvSpPr/>
          <p:nvPr/>
        </p:nvSpPr>
        <p:spPr>
          <a:xfrm rot="5402881">
            <a:off x="8276538" y="2342650"/>
            <a:ext cx="696585" cy="6965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6" name="文本占位符 7">
            <a:extLst>
              <a:ext uri="{FF2B5EF4-FFF2-40B4-BE49-F238E27FC236}">
                <a16:creationId xmlns:a16="http://schemas.microsoft.com/office/drawing/2014/main" id="{CC1CC5A0-AC97-4916-BA28-2B057538CD3E}"/>
              </a:ext>
            </a:extLst>
          </p:cNvPr>
          <p:cNvSpPr txBox="1">
            <a:spLocks/>
          </p:cNvSpPr>
          <p:nvPr/>
        </p:nvSpPr>
        <p:spPr>
          <a:xfrm>
            <a:off x="9048328" y="2138355"/>
            <a:ext cx="954107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责任心</a:t>
            </a:r>
          </a:p>
        </p:txBody>
      </p:sp>
      <p:pic>
        <p:nvPicPr>
          <p:cNvPr id="11" name="图片 10" descr="窗户边的女人&#10;&#10;描述已自动生成">
            <a:extLst>
              <a:ext uri="{FF2B5EF4-FFF2-40B4-BE49-F238E27FC236}">
                <a16:creationId xmlns:a16="http://schemas.microsoft.com/office/drawing/2014/main" id="{FEC175DD-41DE-4A16-87E7-CE28DE05EA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8" b="35300"/>
          <a:stretch/>
        </p:blipFill>
        <p:spPr>
          <a:xfrm>
            <a:off x="-1" y="3887068"/>
            <a:ext cx="12210221" cy="2970932"/>
          </a:xfrm>
          <a:prstGeom prst="rect">
            <a:avLst/>
          </a:prstGeom>
        </p:spPr>
      </p:pic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83A9FD36-08D5-4C68-8B1B-68D6CD72D264}"/>
              </a:ext>
            </a:extLst>
          </p:cNvPr>
          <p:cNvCxnSpPr>
            <a:cxnSpLocks/>
          </p:cNvCxnSpPr>
          <p:nvPr/>
        </p:nvCxnSpPr>
        <p:spPr>
          <a:xfrm>
            <a:off x="-16888" y="3887068"/>
            <a:ext cx="122088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等腰三角形 20">
            <a:extLst>
              <a:ext uri="{FF2B5EF4-FFF2-40B4-BE49-F238E27FC236}">
                <a16:creationId xmlns:a16="http://schemas.microsoft.com/office/drawing/2014/main" id="{680F7BA8-94F8-4F0A-BA20-E3D497EC841E}"/>
              </a:ext>
            </a:extLst>
          </p:cNvPr>
          <p:cNvSpPr/>
          <p:nvPr/>
        </p:nvSpPr>
        <p:spPr>
          <a:xfrm>
            <a:off x="-106210" y="2927405"/>
            <a:ext cx="1546571" cy="4045406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等腰三角形 21">
            <a:extLst>
              <a:ext uri="{FF2B5EF4-FFF2-40B4-BE49-F238E27FC236}">
                <a16:creationId xmlns:a16="http://schemas.microsoft.com/office/drawing/2014/main" id="{F469C790-B30D-4ACF-B374-7B7750DABCEF}"/>
              </a:ext>
            </a:extLst>
          </p:cNvPr>
          <p:cNvSpPr/>
          <p:nvPr/>
        </p:nvSpPr>
        <p:spPr>
          <a:xfrm>
            <a:off x="510188" y="2887272"/>
            <a:ext cx="1084908" cy="4045406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等腰三角形 22">
            <a:extLst>
              <a:ext uri="{FF2B5EF4-FFF2-40B4-BE49-F238E27FC236}">
                <a16:creationId xmlns:a16="http://schemas.microsoft.com/office/drawing/2014/main" id="{8BD1F398-E922-410D-AFB7-59830E8E3EE8}"/>
              </a:ext>
            </a:extLst>
          </p:cNvPr>
          <p:cNvSpPr/>
          <p:nvPr/>
        </p:nvSpPr>
        <p:spPr>
          <a:xfrm>
            <a:off x="-329163" y="2479936"/>
            <a:ext cx="1234949" cy="437806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占位符 7">
            <a:extLst>
              <a:ext uri="{FF2B5EF4-FFF2-40B4-BE49-F238E27FC236}">
                <a16:creationId xmlns:a16="http://schemas.microsoft.com/office/drawing/2014/main" id="{C08169D7-826A-4A87-B1F7-879813703C3B}"/>
              </a:ext>
            </a:extLst>
          </p:cNvPr>
          <p:cNvSpPr txBox="1">
            <a:spLocks/>
          </p:cNvSpPr>
          <p:nvPr/>
        </p:nvSpPr>
        <p:spPr>
          <a:xfrm>
            <a:off x="5694347" y="2383625"/>
            <a:ext cx="1864263" cy="70089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对学生的耐心是学生发展的前提</a:t>
            </a:r>
          </a:p>
        </p:txBody>
      </p:sp>
      <p:sp>
        <p:nvSpPr>
          <p:cNvPr id="26" name="文本占位符 7">
            <a:extLst>
              <a:ext uri="{FF2B5EF4-FFF2-40B4-BE49-F238E27FC236}">
                <a16:creationId xmlns:a16="http://schemas.microsoft.com/office/drawing/2014/main" id="{987DF6D7-CB52-4C88-977A-0D6C0FB1BE86}"/>
              </a:ext>
            </a:extLst>
          </p:cNvPr>
          <p:cNvSpPr txBox="1">
            <a:spLocks/>
          </p:cNvSpPr>
          <p:nvPr/>
        </p:nvSpPr>
        <p:spPr>
          <a:xfrm>
            <a:off x="9048328" y="2432967"/>
            <a:ext cx="1864263" cy="70089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对学生的责任心是学生成才的保证</a:t>
            </a:r>
          </a:p>
        </p:txBody>
      </p:sp>
      <p:sp>
        <p:nvSpPr>
          <p:cNvPr id="2" name="图形 53" descr="妇女与儿童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1820918" y="2367850"/>
            <a:ext cx="89395" cy="89395"/>
          </a:xfrm>
          <a:custGeom>
            <a:avLst/>
            <a:gdLst>
              <a:gd name="connsiteX0" fmla="*/ 89395 w 89395"/>
              <a:gd name="connsiteY0" fmla="*/ 44698 h 89395"/>
              <a:gd name="connsiteX1" fmla="*/ 44698 w 89395"/>
              <a:gd name="connsiteY1" fmla="*/ 89395 h 89395"/>
              <a:gd name="connsiteX2" fmla="*/ 0 w 89395"/>
              <a:gd name="connsiteY2" fmla="*/ 44698 h 89395"/>
              <a:gd name="connsiteX3" fmla="*/ 44698 w 89395"/>
              <a:gd name="connsiteY3" fmla="*/ 0 h 89395"/>
              <a:gd name="connsiteX4" fmla="*/ 89395 w 89395"/>
              <a:gd name="connsiteY4" fmla="*/ 44698 h 8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95" h="89395">
                <a:moveTo>
                  <a:pt x="89395" y="44698"/>
                </a:moveTo>
                <a:cubicBezTo>
                  <a:pt x="89395" y="69383"/>
                  <a:pt x="69383" y="89395"/>
                  <a:pt x="44698" y="89395"/>
                </a:cubicBezTo>
                <a:cubicBezTo>
                  <a:pt x="20012" y="89395"/>
                  <a:pt x="0" y="69383"/>
                  <a:pt x="0" y="44698"/>
                </a:cubicBezTo>
                <a:cubicBezTo>
                  <a:pt x="0" y="20012"/>
                  <a:pt x="20012" y="0"/>
                  <a:pt x="44698" y="0"/>
                </a:cubicBezTo>
                <a:cubicBezTo>
                  <a:pt x="69383" y="0"/>
                  <a:pt x="89395" y="20012"/>
                  <a:pt x="89395" y="44698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" name="图形 53" descr="妇女与儿童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2006094" y="2642421"/>
            <a:ext cx="63853" cy="63853"/>
          </a:xfrm>
          <a:custGeom>
            <a:avLst/>
            <a:gdLst>
              <a:gd name="connsiteX0" fmla="*/ 63854 w 63853"/>
              <a:gd name="connsiteY0" fmla="*/ 31927 h 63853"/>
              <a:gd name="connsiteX1" fmla="*/ 31927 w 63853"/>
              <a:gd name="connsiteY1" fmla="*/ 63854 h 63853"/>
              <a:gd name="connsiteX2" fmla="*/ 0 w 63853"/>
              <a:gd name="connsiteY2" fmla="*/ 31927 h 63853"/>
              <a:gd name="connsiteX3" fmla="*/ 31927 w 63853"/>
              <a:gd name="connsiteY3" fmla="*/ 0 h 63853"/>
              <a:gd name="connsiteX4" fmla="*/ 63854 w 63853"/>
              <a:gd name="connsiteY4" fmla="*/ 31927 h 6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53" h="63853">
                <a:moveTo>
                  <a:pt x="63854" y="31927"/>
                </a:moveTo>
                <a:cubicBezTo>
                  <a:pt x="63854" y="49559"/>
                  <a:pt x="49559" y="63854"/>
                  <a:pt x="31927" y="63854"/>
                </a:cubicBezTo>
                <a:cubicBezTo>
                  <a:pt x="14294" y="63854"/>
                  <a:pt x="0" y="49559"/>
                  <a:pt x="0" y="31927"/>
                </a:cubicBezTo>
                <a:cubicBezTo>
                  <a:pt x="0" y="14294"/>
                  <a:pt x="14294" y="0"/>
                  <a:pt x="31927" y="0"/>
                </a:cubicBezTo>
                <a:cubicBezTo>
                  <a:pt x="49559" y="0"/>
                  <a:pt x="63854" y="14294"/>
                  <a:pt x="63854" y="31927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" name="图形 53" descr="妇女与儿童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1749648" y="2470016"/>
            <a:ext cx="358575" cy="408663"/>
          </a:xfrm>
          <a:custGeom>
            <a:avLst/>
            <a:gdLst>
              <a:gd name="connsiteX0" fmla="*/ 357335 w 358575"/>
              <a:gd name="connsiteY0" fmla="*/ 320545 h 408663"/>
              <a:gd name="connsiteX1" fmla="*/ 334986 w 358575"/>
              <a:gd name="connsiteY1" fmla="*/ 266908 h 408663"/>
              <a:gd name="connsiteX2" fmla="*/ 301782 w 358575"/>
              <a:gd name="connsiteY2" fmla="*/ 243921 h 408663"/>
              <a:gd name="connsiteX3" fmla="*/ 288373 w 358575"/>
              <a:gd name="connsiteY3" fmla="*/ 242644 h 408663"/>
              <a:gd name="connsiteX4" fmla="*/ 256446 w 358575"/>
              <a:gd name="connsiteY4" fmla="*/ 242644 h 408663"/>
              <a:gd name="connsiteX5" fmla="*/ 229819 w 358575"/>
              <a:gd name="connsiteY5" fmla="*/ 197435 h 408663"/>
              <a:gd name="connsiteX6" fmla="*/ 230202 w 358575"/>
              <a:gd name="connsiteY6" fmla="*/ 187730 h 408663"/>
              <a:gd name="connsiteX7" fmla="*/ 200191 w 358575"/>
              <a:gd name="connsiteY7" fmla="*/ 37035 h 408663"/>
              <a:gd name="connsiteX8" fmla="*/ 154855 w 358575"/>
              <a:gd name="connsiteY8" fmla="*/ 7024 h 408663"/>
              <a:gd name="connsiteX9" fmla="*/ 115265 w 358575"/>
              <a:gd name="connsiteY9" fmla="*/ 0 h 408663"/>
              <a:gd name="connsiteX10" fmla="*/ 75612 w 358575"/>
              <a:gd name="connsiteY10" fmla="*/ 7024 h 408663"/>
              <a:gd name="connsiteX11" fmla="*/ 30276 w 358575"/>
              <a:gd name="connsiteY11" fmla="*/ 37035 h 408663"/>
              <a:gd name="connsiteX12" fmla="*/ 329 w 358575"/>
              <a:gd name="connsiteY12" fmla="*/ 187730 h 408663"/>
              <a:gd name="connsiteX13" fmla="*/ 15644 w 358575"/>
              <a:gd name="connsiteY13" fmla="*/ 210077 h 408663"/>
              <a:gd name="connsiteX14" fmla="*/ 15654 w 358575"/>
              <a:gd name="connsiteY14" fmla="*/ 210079 h 408663"/>
              <a:gd name="connsiteX15" fmla="*/ 19485 w 358575"/>
              <a:gd name="connsiteY15" fmla="*/ 210717 h 408663"/>
              <a:gd name="connsiteX16" fmla="*/ 38002 w 358575"/>
              <a:gd name="connsiteY16" fmla="*/ 195392 h 408663"/>
              <a:gd name="connsiteX17" fmla="*/ 64821 w 358575"/>
              <a:gd name="connsiteY17" fmla="*/ 65769 h 408663"/>
              <a:gd name="connsiteX18" fmla="*/ 64821 w 358575"/>
              <a:gd name="connsiteY18" fmla="*/ 134093 h 408663"/>
              <a:gd name="connsiteX19" fmla="*/ 40557 w 358575"/>
              <a:gd name="connsiteY19" fmla="*/ 256053 h 408663"/>
              <a:gd name="connsiteX20" fmla="*/ 64821 w 358575"/>
              <a:gd name="connsiteY20" fmla="*/ 256053 h 408663"/>
              <a:gd name="connsiteX21" fmla="*/ 64821 w 358575"/>
              <a:gd name="connsiteY21" fmla="*/ 408663 h 408663"/>
              <a:gd name="connsiteX22" fmla="*/ 103133 w 358575"/>
              <a:gd name="connsiteY22" fmla="*/ 408663 h 408663"/>
              <a:gd name="connsiteX23" fmla="*/ 103133 w 358575"/>
              <a:gd name="connsiteY23" fmla="*/ 256053 h 408663"/>
              <a:gd name="connsiteX24" fmla="*/ 128675 w 358575"/>
              <a:gd name="connsiteY24" fmla="*/ 256053 h 408663"/>
              <a:gd name="connsiteX25" fmla="*/ 128675 w 358575"/>
              <a:gd name="connsiteY25" fmla="*/ 408663 h 408663"/>
              <a:gd name="connsiteX26" fmla="*/ 166987 w 358575"/>
              <a:gd name="connsiteY26" fmla="*/ 408663 h 408663"/>
              <a:gd name="connsiteX27" fmla="*/ 166987 w 358575"/>
              <a:gd name="connsiteY27" fmla="*/ 256053 h 408663"/>
              <a:gd name="connsiteX28" fmla="*/ 191251 w 358575"/>
              <a:gd name="connsiteY28" fmla="*/ 256053 h 408663"/>
              <a:gd name="connsiteX29" fmla="*/ 167051 w 358575"/>
              <a:gd name="connsiteY29" fmla="*/ 134093 h 408663"/>
              <a:gd name="connsiteX30" fmla="*/ 167051 w 358575"/>
              <a:gd name="connsiteY30" fmla="*/ 65769 h 408663"/>
              <a:gd name="connsiteX31" fmla="*/ 193231 w 358575"/>
              <a:gd name="connsiteY31" fmla="*/ 195392 h 408663"/>
              <a:gd name="connsiteX32" fmla="*/ 208172 w 358575"/>
              <a:gd name="connsiteY32" fmla="*/ 210717 h 408663"/>
              <a:gd name="connsiteX33" fmla="*/ 256446 w 358575"/>
              <a:gd name="connsiteY33" fmla="*/ 292450 h 408663"/>
              <a:gd name="connsiteX34" fmla="*/ 256446 w 358575"/>
              <a:gd name="connsiteY34" fmla="*/ 408663 h 408663"/>
              <a:gd name="connsiteX35" fmla="*/ 281987 w 358575"/>
              <a:gd name="connsiteY35" fmla="*/ 408663 h 408663"/>
              <a:gd name="connsiteX36" fmla="*/ 281987 w 358575"/>
              <a:gd name="connsiteY36" fmla="*/ 332039 h 408663"/>
              <a:gd name="connsiteX37" fmla="*/ 294758 w 358575"/>
              <a:gd name="connsiteY37" fmla="*/ 332039 h 408663"/>
              <a:gd name="connsiteX38" fmla="*/ 294758 w 358575"/>
              <a:gd name="connsiteY38" fmla="*/ 408663 h 408663"/>
              <a:gd name="connsiteX39" fmla="*/ 320299 w 358575"/>
              <a:gd name="connsiteY39" fmla="*/ 408663 h 408663"/>
              <a:gd name="connsiteX40" fmla="*/ 320299 w 358575"/>
              <a:gd name="connsiteY40" fmla="*/ 297558 h 408663"/>
              <a:gd name="connsiteX41" fmla="*/ 334347 w 358575"/>
              <a:gd name="connsiteY41" fmla="*/ 330762 h 408663"/>
              <a:gd name="connsiteX42" fmla="*/ 345841 w 358575"/>
              <a:gd name="connsiteY42" fmla="*/ 338424 h 408663"/>
              <a:gd name="connsiteX43" fmla="*/ 350949 w 358575"/>
              <a:gd name="connsiteY43" fmla="*/ 337147 h 408663"/>
              <a:gd name="connsiteX44" fmla="*/ 357704 w 358575"/>
              <a:gd name="connsiteY44" fmla="*/ 321375 h 408663"/>
              <a:gd name="connsiteX45" fmla="*/ 357335 w 358575"/>
              <a:gd name="connsiteY45" fmla="*/ 320545 h 40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58575" h="408663">
                <a:moveTo>
                  <a:pt x="357335" y="320545"/>
                </a:moveTo>
                <a:lnTo>
                  <a:pt x="334986" y="266908"/>
                </a:lnTo>
                <a:cubicBezTo>
                  <a:pt x="326804" y="255744"/>
                  <a:pt x="315111" y="247649"/>
                  <a:pt x="301782" y="243921"/>
                </a:cubicBezTo>
                <a:cubicBezTo>
                  <a:pt x="297352" y="243149"/>
                  <a:pt x="292869" y="242722"/>
                  <a:pt x="288373" y="242644"/>
                </a:cubicBezTo>
                <a:lnTo>
                  <a:pt x="256446" y="242644"/>
                </a:lnTo>
                <a:lnTo>
                  <a:pt x="229819" y="197435"/>
                </a:lnTo>
                <a:cubicBezTo>
                  <a:pt x="230878" y="194305"/>
                  <a:pt x="231011" y="190935"/>
                  <a:pt x="230202" y="187730"/>
                </a:cubicBezTo>
                <a:lnTo>
                  <a:pt x="200191" y="37035"/>
                </a:lnTo>
                <a:cubicBezTo>
                  <a:pt x="187806" y="23421"/>
                  <a:pt x="172225" y="13107"/>
                  <a:pt x="154855" y="7024"/>
                </a:cubicBezTo>
                <a:cubicBezTo>
                  <a:pt x="142173" y="2375"/>
                  <a:pt x="128772" y="-3"/>
                  <a:pt x="115265" y="0"/>
                </a:cubicBezTo>
                <a:cubicBezTo>
                  <a:pt x="101742" y="42"/>
                  <a:pt x="88327" y="2418"/>
                  <a:pt x="75612" y="7024"/>
                </a:cubicBezTo>
                <a:cubicBezTo>
                  <a:pt x="58402" y="13425"/>
                  <a:pt x="42891" y="23692"/>
                  <a:pt x="30276" y="37035"/>
                </a:cubicBezTo>
                <a:lnTo>
                  <a:pt x="329" y="187730"/>
                </a:lnTo>
                <a:cubicBezTo>
                  <a:pt x="-1613" y="198130"/>
                  <a:pt x="5244" y="208135"/>
                  <a:pt x="15644" y="210077"/>
                </a:cubicBezTo>
                <a:cubicBezTo>
                  <a:pt x="15647" y="210077"/>
                  <a:pt x="15651" y="210078"/>
                  <a:pt x="15654" y="210079"/>
                </a:cubicBezTo>
                <a:cubicBezTo>
                  <a:pt x="16931" y="210079"/>
                  <a:pt x="18208" y="210717"/>
                  <a:pt x="19485" y="210717"/>
                </a:cubicBezTo>
                <a:cubicBezTo>
                  <a:pt x="28575" y="210826"/>
                  <a:pt x="36410" y="204343"/>
                  <a:pt x="38002" y="195392"/>
                </a:cubicBezTo>
                <a:lnTo>
                  <a:pt x="64821" y="65769"/>
                </a:lnTo>
                <a:lnTo>
                  <a:pt x="64821" y="134093"/>
                </a:lnTo>
                <a:lnTo>
                  <a:pt x="40557" y="256053"/>
                </a:lnTo>
                <a:lnTo>
                  <a:pt x="64821" y="256053"/>
                </a:lnTo>
                <a:lnTo>
                  <a:pt x="64821" y="408663"/>
                </a:lnTo>
                <a:lnTo>
                  <a:pt x="103133" y="408663"/>
                </a:lnTo>
                <a:lnTo>
                  <a:pt x="103133" y="256053"/>
                </a:lnTo>
                <a:lnTo>
                  <a:pt x="128675" y="256053"/>
                </a:lnTo>
                <a:lnTo>
                  <a:pt x="128675" y="408663"/>
                </a:lnTo>
                <a:lnTo>
                  <a:pt x="166987" y="408663"/>
                </a:lnTo>
                <a:lnTo>
                  <a:pt x="166987" y="256053"/>
                </a:lnTo>
                <a:lnTo>
                  <a:pt x="191251" y="256053"/>
                </a:lnTo>
                <a:lnTo>
                  <a:pt x="167051" y="134093"/>
                </a:lnTo>
                <a:lnTo>
                  <a:pt x="167051" y="65769"/>
                </a:lnTo>
                <a:lnTo>
                  <a:pt x="193231" y="195392"/>
                </a:lnTo>
                <a:cubicBezTo>
                  <a:pt x="194420" y="203171"/>
                  <a:pt x="200426" y="209332"/>
                  <a:pt x="208172" y="210717"/>
                </a:cubicBezTo>
                <a:lnTo>
                  <a:pt x="256446" y="292450"/>
                </a:lnTo>
                <a:lnTo>
                  <a:pt x="256446" y="408663"/>
                </a:lnTo>
                <a:lnTo>
                  <a:pt x="281987" y="408663"/>
                </a:lnTo>
                <a:lnTo>
                  <a:pt x="281987" y="332039"/>
                </a:lnTo>
                <a:lnTo>
                  <a:pt x="294758" y="332039"/>
                </a:lnTo>
                <a:lnTo>
                  <a:pt x="294758" y="408663"/>
                </a:lnTo>
                <a:lnTo>
                  <a:pt x="320299" y="408663"/>
                </a:lnTo>
                <a:lnTo>
                  <a:pt x="320299" y="297558"/>
                </a:lnTo>
                <a:lnTo>
                  <a:pt x="334347" y="330762"/>
                </a:lnTo>
                <a:cubicBezTo>
                  <a:pt x="336238" y="335437"/>
                  <a:pt x="340798" y="338477"/>
                  <a:pt x="345841" y="338424"/>
                </a:cubicBezTo>
                <a:cubicBezTo>
                  <a:pt x="347641" y="338615"/>
                  <a:pt x="349451" y="338163"/>
                  <a:pt x="350949" y="337147"/>
                </a:cubicBezTo>
                <a:cubicBezTo>
                  <a:pt x="357170" y="334657"/>
                  <a:pt x="360193" y="327595"/>
                  <a:pt x="357704" y="321375"/>
                </a:cubicBezTo>
                <a:cubicBezTo>
                  <a:pt x="357591" y="321094"/>
                  <a:pt x="357468" y="320817"/>
                  <a:pt x="357335" y="320545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" name="图形 75" descr="评论点赞 纯色填充">
            <a:extLst>
              <a:ext uri="{FF2B5EF4-FFF2-40B4-BE49-F238E27FC236}">
                <a16:creationId xmlns:a16="http://schemas.microsoft.com/office/drawing/2014/main" id="{B591D26D-DC68-497D-9EE4-6DECE2FF9A2E}"/>
              </a:ext>
            </a:extLst>
          </p:cNvPr>
          <p:cNvSpPr/>
          <p:nvPr/>
        </p:nvSpPr>
        <p:spPr>
          <a:xfrm>
            <a:off x="8402657" y="2546030"/>
            <a:ext cx="434207" cy="395969"/>
          </a:xfrm>
          <a:custGeom>
            <a:avLst/>
            <a:gdLst>
              <a:gd name="connsiteX0" fmla="*/ 412495 w 434207"/>
              <a:gd name="connsiteY0" fmla="*/ 0 h 395969"/>
              <a:gd name="connsiteX1" fmla="*/ 21711 w 434207"/>
              <a:gd name="connsiteY1" fmla="*/ 0 h 395969"/>
              <a:gd name="connsiteX2" fmla="*/ 1 w 434207"/>
              <a:gd name="connsiteY2" fmla="*/ 21710 h 395969"/>
              <a:gd name="connsiteX3" fmla="*/ 1 w 434207"/>
              <a:gd name="connsiteY3" fmla="*/ 285502 h 395969"/>
              <a:gd name="connsiteX4" fmla="*/ 21352 w 434207"/>
              <a:gd name="connsiteY4" fmla="*/ 307213 h 395969"/>
              <a:gd name="connsiteX5" fmla="*/ 21711 w 434207"/>
              <a:gd name="connsiteY5" fmla="*/ 307213 h 395969"/>
              <a:gd name="connsiteX6" fmla="*/ 260524 w 434207"/>
              <a:gd name="connsiteY6" fmla="*/ 307213 h 395969"/>
              <a:gd name="connsiteX7" fmla="*/ 347365 w 434207"/>
              <a:gd name="connsiteY7" fmla="*/ 395969 h 395969"/>
              <a:gd name="connsiteX8" fmla="*/ 347365 w 434207"/>
              <a:gd name="connsiteY8" fmla="*/ 307851 h 395969"/>
              <a:gd name="connsiteX9" fmla="*/ 412495 w 434207"/>
              <a:gd name="connsiteY9" fmla="*/ 307851 h 395969"/>
              <a:gd name="connsiteX10" fmla="*/ 434206 w 434207"/>
              <a:gd name="connsiteY10" fmla="*/ 286141 h 395969"/>
              <a:gd name="connsiteX11" fmla="*/ 434206 w 434207"/>
              <a:gd name="connsiteY11" fmla="*/ 22355 h 395969"/>
              <a:gd name="connsiteX12" fmla="*/ 412495 w 434207"/>
              <a:gd name="connsiteY12" fmla="*/ 0 h 395969"/>
              <a:gd name="connsiteX13" fmla="*/ 170592 w 434207"/>
              <a:gd name="connsiteY13" fmla="*/ 201267 h 395969"/>
              <a:gd name="connsiteX14" fmla="*/ 161550 w 434207"/>
              <a:gd name="connsiteY14" fmla="*/ 210296 h 395969"/>
              <a:gd name="connsiteX15" fmla="*/ 127708 w 434207"/>
              <a:gd name="connsiteY15" fmla="*/ 210296 h 395969"/>
              <a:gd name="connsiteX16" fmla="*/ 127708 w 434207"/>
              <a:gd name="connsiteY16" fmla="*/ 115473 h 395969"/>
              <a:gd name="connsiteX17" fmla="*/ 161550 w 434207"/>
              <a:gd name="connsiteY17" fmla="*/ 115473 h 395969"/>
              <a:gd name="connsiteX18" fmla="*/ 170592 w 434207"/>
              <a:gd name="connsiteY18" fmla="*/ 124483 h 395969"/>
              <a:gd name="connsiteX19" fmla="*/ 303772 w 434207"/>
              <a:gd name="connsiteY19" fmla="*/ 158370 h 395969"/>
              <a:gd name="connsiteX20" fmla="*/ 293159 w 434207"/>
              <a:gd name="connsiteY20" fmla="*/ 171466 h 395969"/>
              <a:gd name="connsiteX21" fmla="*/ 296990 w 434207"/>
              <a:gd name="connsiteY21" fmla="*/ 180948 h 395969"/>
              <a:gd name="connsiteX22" fmla="*/ 283447 w 434207"/>
              <a:gd name="connsiteY22" fmla="*/ 194492 h 395969"/>
              <a:gd name="connsiteX23" fmla="*/ 282093 w 434207"/>
              <a:gd name="connsiteY23" fmla="*/ 194492 h 395969"/>
              <a:gd name="connsiteX24" fmla="*/ 285708 w 434207"/>
              <a:gd name="connsiteY24" fmla="*/ 203527 h 395969"/>
              <a:gd name="connsiteX25" fmla="*/ 272171 w 434207"/>
              <a:gd name="connsiteY25" fmla="*/ 217070 h 395969"/>
              <a:gd name="connsiteX26" fmla="*/ 231540 w 434207"/>
              <a:gd name="connsiteY26" fmla="*/ 217070 h 395969"/>
              <a:gd name="connsiteX27" fmla="*/ 184136 w 434207"/>
              <a:gd name="connsiteY27" fmla="*/ 199006 h 395969"/>
              <a:gd name="connsiteX28" fmla="*/ 184136 w 434207"/>
              <a:gd name="connsiteY28" fmla="*/ 126762 h 395969"/>
              <a:gd name="connsiteX29" fmla="*/ 224766 w 434207"/>
              <a:gd name="connsiteY29" fmla="*/ 72576 h 395969"/>
              <a:gd name="connsiteX30" fmla="*/ 238309 w 434207"/>
              <a:gd name="connsiteY30" fmla="*/ 59033 h 395969"/>
              <a:gd name="connsiteX31" fmla="*/ 251852 w 434207"/>
              <a:gd name="connsiteY31" fmla="*/ 72576 h 395969"/>
              <a:gd name="connsiteX32" fmla="*/ 245084 w 434207"/>
              <a:gd name="connsiteY32" fmla="*/ 115696 h 395969"/>
              <a:gd name="connsiteX33" fmla="*/ 251852 w 434207"/>
              <a:gd name="connsiteY33" fmla="*/ 122248 h 395969"/>
              <a:gd name="connsiteX34" fmla="*/ 294743 w 434207"/>
              <a:gd name="connsiteY34" fmla="*/ 122248 h 395969"/>
              <a:gd name="connsiteX35" fmla="*/ 308286 w 434207"/>
              <a:gd name="connsiteY35" fmla="*/ 135791 h 395969"/>
              <a:gd name="connsiteX36" fmla="*/ 299481 w 434207"/>
              <a:gd name="connsiteY36" fmla="*/ 148434 h 395969"/>
              <a:gd name="connsiteX37" fmla="*/ 303772 w 434207"/>
              <a:gd name="connsiteY37" fmla="*/ 158370 h 39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34207" h="395969">
                <a:moveTo>
                  <a:pt x="412495" y="0"/>
                </a:moveTo>
                <a:lnTo>
                  <a:pt x="21711" y="0"/>
                </a:lnTo>
                <a:cubicBezTo>
                  <a:pt x="9773" y="125"/>
                  <a:pt x="125" y="9772"/>
                  <a:pt x="1" y="21710"/>
                </a:cubicBezTo>
                <a:lnTo>
                  <a:pt x="1" y="285502"/>
                </a:lnTo>
                <a:cubicBezTo>
                  <a:pt x="-98" y="297393"/>
                  <a:pt x="9461" y="307114"/>
                  <a:pt x="21352" y="307213"/>
                </a:cubicBezTo>
                <a:cubicBezTo>
                  <a:pt x="21472" y="307213"/>
                  <a:pt x="21592" y="307213"/>
                  <a:pt x="21711" y="307213"/>
                </a:cubicBezTo>
                <a:lnTo>
                  <a:pt x="260524" y="307213"/>
                </a:lnTo>
                <a:lnTo>
                  <a:pt x="347365" y="395969"/>
                </a:lnTo>
                <a:lnTo>
                  <a:pt x="347365" y="307851"/>
                </a:lnTo>
                <a:lnTo>
                  <a:pt x="412495" y="307851"/>
                </a:lnTo>
                <a:cubicBezTo>
                  <a:pt x="424433" y="307727"/>
                  <a:pt x="434081" y="298079"/>
                  <a:pt x="434206" y="286141"/>
                </a:cubicBezTo>
                <a:lnTo>
                  <a:pt x="434206" y="22355"/>
                </a:lnTo>
                <a:cubicBezTo>
                  <a:pt x="434358" y="10197"/>
                  <a:pt x="424653" y="203"/>
                  <a:pt x="412495" y="0"/>
                </a:cubicBezTo>
                <a:close/>
                <a:moveTo>
                  <a:pt x="170592" y="201267"/>
                </a:moveTo>
                <a:cubicBezTo>
                  <a:pt x="170578" y="206252"/>
                  <a:pt x="166536" y="210289"/>
                  <a:pt x="161550" y="210296"/>
                </a:cubicBezTo>
                <a:lnTo>
                  <a:pt x="127708" y="210296"/>
                </a:lnTo>
                <a:lnTo>
                  <a:pt x="127708" y="115473"/>
                </a:lnTo>
                <a:lnTo>
                  <a:pt x="161550" y="115473"/>
                </a:lnTo>
                <a:cubicBezTo>
                  <a:pt x="166529" y="115480"/>
                  <a:pt x="170568" y="119505"/>
                  <a:pt x="170592" y="124483"/>
                </a:cubicBezTo>
                <a:close/>
                <a:moveTo>
                  <a:pt x="303772" y="158370"/>
                </a:moveTo>
                <a:cubicBezTo>
                  <a:pt x="303723" y="164677"/>
                  <a:pt x="299319" y="170111"/>
                  <a:pt x="293159" y="171466"/>
                </a:cubicBezTo>
                <a:cubicBezTo>
                  <a:pt x="295649" y="173990"/>
                  <a:pt x="297028" y="177403"/>
                  <a:pt x="296990" y="180948"/>
                </a:cubicBezTo>
                <a:cubicBezTo>
                  <a:pt x="296969" y="188419"/>
                  <a:pt x="290918" y="194471"/>
                  <a:pt x="283447" y="194492"/>
                </a:cubicBezTo>
                <a:lnTo>
                  <a:pt x="282093" y="194492"/>
                </a:lnTo>
                <a:cubicBezTo>
                  <a:pt x="284459" y="196899"/>
                  <a:pt x="285760" y="200153"/>
                  <a:pt x="285708" y="203527"/>
                </a:cubicBezTo>
                <a:cubicBezTo>
                  <a:pt x="285683" y="210994"/>
                  <a:pt x="279638" y="217042"/>
                  <a:pt x="272171" y="217070"/>
                </a:cubicBezTo>
                <a:lnTo>
                  <a:pt x="231540" y="217070"/>
                </a:lnTo>
                <a:cubicBezTo>
                  <a:pt x="201293" y="217070"/>
                  <a:pt x="200163" y="199006"/>
                  <a:pt x="184136" y="199006"/>
                </a:cubicBezTo>
                <a:lnTo>
                  <a:pt x="184136" y="126762"/>
                </a:lnTo>
                <a:cubicBezTo>
                  <a:pt x="184812" y="126309"/>
                  <a:pt x="224766" y="106891"/>
                  <a:pt x="224766" y="72576"/>
                </a:cubicBezTo>
                <a:cubicBezTo>
                  <a:pt x="224766" y="65096"/>
                  <a:pt x="230829" y="59033"/>
                  <a:pt x="238309" y="59033"/>
                </a:cubicBezTo>
                <a:cubicBezTo>
                  <a:pt x="245789" y="59033"/>
                  <a:pt x="251852" y="65096"/>
                  <a:pt x="251852" y="72576"/>
                </a:cubicBezTo>
                <a:cubicBezTo>
                  <a:pt x="252346" y="87248"/>
                  <a:pt x="250049" y="101881"/>
                  <a:pt x="245084" y="115696"/>
                </a:cubicBezTo>
                <a:cubicBezTo>
                  <a:pt x="245268" y="119319"/>
                  <a:pt x="248225" y="122182"/>
                  <a:pt x="251852" y="122248"/>
                </a:cubicBezTo>
                <a:lnTo>
                  <a:pt x="294743" y="122248"/>
                </a:lnTo>
                <a:cubicBezTo>
                  <a:pt x="302214" y="122269"/>
                  <a:pt x="308265" y="128320"/>
                  <a:pt x="308286" y="135791"/>
                </a:cubicBezTo>
                <a:cubicBezTo>
                  <a:pt x="308355" y="141454"/>
                  <a:pt x="304816" y="146535"/>
                  <a:pt x="299481" y="148434"/>
                </a:cubicBezTo>
                <a:cubicBezTo>
                  <a:pt x="302235" y="151002"/>
                  <a:pt x="303792" y="154604"/>
                  <a:pt x="303772" y="158370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" name="图形 83" descr="时钟 纯色填充">
            <a:extLst>
              <a:ext uri="{FF2B5EF4-FFF2-40B4-BE49-F238E27FC236}">
                <a16:creationId xmlns:a16="http://schemas.microsoft.com/office/drawing/2014/main" id="{66D505DB-347B-43DC-94E2-88A487DFA48B}"/>
              </a:ext>
            </a:extLst>
          </p:cNvPr>
          <p:cNvSpPr/>
          <p:nvPr/>
        </p:nvSpPr>
        <p:spPr>
          <a:xfrm>
            <a:off x="5034649" y="2415098"/>
            <a:ext cx="485287" cy="485287"/>
          </a:xfrm>
          <a:custGeom>
            <a:avLst/>
            <a:gdLst>
              <a:gd name="connsiteX0" fmla="*/ 242644 w 485287"/>
              <a:gd name="connsiteY0" fmla="*/ 446976 h 485287"/>
              <a:gd name="connsiteX1" fmla="*/ 38312 w 485287"/>
              <a:gd name="connsiteY1" fmla="*/ 242644 h 485287"/>
              <a:gd name="connsiteX2" fmla="*/ 242644 w 485287"/>
              <a:gd name="connsiteY2" fmla="*/ 38312 h 485287"/>
              <a:gd name="connsiteX3" fmla="*/ 446976 w 485287"/>
              <a:gd name="connsiteY3" fmla="*/ 242644 h 485287"/>
              <a:gd name="connsiteX4" fmla="*/ 242644 w 485287"/>
              <a:gd name="connsiteY4" fmla="*/ 446976 h 485287"/>
              <a:gd name="connsiteX5" fmla="*/ 242644 w 485287"/>
              <a:gd name="connsiteY5" fmla="*/ 0 h 485287"/>
              <a:gd name="connsiteX6" fmla="*/ 0 w 485287"/>
              <a:gd name="connsiteY6" fmla="*/ 242644 h 485287"/>
              <a:gd name="connsiteX7" fmla="*/ 242644 w 485287"/>
              <a:gd name="connsiteY7" fmla="*/ 485288 h 485287"/>
              <a:gd name="connsiteX8" fmla="*/ 485288 w 485287"/>
              <a:gd name="connsiteY8" fmla="*/ 242644 h 485287"/>
              <a:gd name="connsiteX9" fmla="*/ 242644 w 485287"/>
              <a:gd name="connsiteY9" fmla="*/ 0 h 48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5287" h="485287">
                <a:moveTo>
                  <a:pt x="242644" y="446976"/>
                </a:moveTo>
                <a:cubicBezTo>
                  <a:pt x="130261" y="446976"/>
                  <a:pt x="38312" y="355026"/>
                  <a:pt x="38312" y="242644"/>
                </a:cubicBezTo>
                <a:cubicBezTo>
                  <a:pt x="38312" y="130261"/>
                  <a:pt x="130261" y="38312"/>
                  <a:pt x="242644" y="38312"/>
                </a:cubicBezTo>
                <a:cubicBezTo>
                  <a:pt x="355026" y="38312"/>
                  <a:pt x="446976" y="130261"/>
                  <a:pt x="446976" y="242644"/>
                </a:cubicBezTo>
                <a:cubicBezTo>
                  <a:pt x="446976" y="355026"/>
                  <a:pt x="355026" y="446976"/>
                  <a:pt x="242644" y="446976"/>
                </a:cubicBezTo>
                <a:close/>
                <a:moveTo>
                  <a:pt x="242644" y="0"/>
                </a:moveTo>
                <a:cubicBezTo>
                  <a:pt x="108551" y="0"/>
                  <a:pt x="0" y="108551"/>
                  <a:pt x="0" y="242644"/>
                </a:cubicBezTo>
                <a:cubicBezTo>
                  <a:pt x="0" y="376737"/>
                  <a:pt x="108551" y="485288"/>
                  <a:pt x="242644" y="485288"/>
                </a:cubicBezTo>
                <a:cubicBezTo>
                  <a:pt x="376737" y="485288"/>
                  <a:pt x="485288" y="376737"/>
                  <a:pt x="485288" y="242644"/>
                </a:cubicBezTo>
                <a:cubicBezTo>
                  <a:pt x="485288" y="108551"/>
                  <a:pt x="376737" y="0"/>
                  <a:pt x="242644" y="0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图形 83" descr="时钟 纯色填充">
            <a:extLst>
              <a:ext uri="{FF2B5EF4-FFF2-40B4-BE49-F238E27FC236}">
                <a16:creationId xmlns:a16="http://schemas.microsoft.com/office/drawing/2014/main" id="{66D505DB-347B-43DC-94E2-88A487DFA48B}"/>
              </a:ext>
            </a:extLst>
          </p:cNvPr>
          <p:cNvSpPr/>
          <p:nvPr/>
        </p:nvSpPr>
        <p:spPr>
          <a:xfrm>
            <a:off x="5264522" y="2530035"/>
            <a:ext cx="111743" cy="226680"/>
          </a:xfrm>
          <a:custGeom>
            <a:avLst/>
            <a:gdLst>
              <a:gd name="connsiteX0" fmla="*/ 25541 w 111743"/>
              <a:gd name="connsiteY0" fmla="*/ 0 h 226680"/>
              <a:gd name="connsiteX1" fmla="*/ 0 w 111743"/>
              <a:gd name="connsiteY1" fmla="*/ 0 h 226680"/>
              <a:gd name="connsiteX2" fmla="*/ 0 w 111743"/>
              <a:gd name="connsiteY2" fmla="*/ 127707 h 226680"/>
              <a:gd name="connsiteX3" fmla="*/ 3831 w 111743"/>
              <a:gd name="connsiteY3" fmla="*/ 136647 h 226680"/>
              <a:gd name="connsiteX4" fmla="*/ 93865 w 111743"/>
              <a:gd name="connsiteY4" fmla="*/ 226680 h 226680"/>
              <a:gd name="connsiteX5" fmla="*/ 111744 w 111743"/>
              <a:gd name="connsiteY5" fmla="*/ 208801 h 226680"/>
              <a:gd name="connsiteX6" fmla="*/ 25541 w 111743"/>
              <a:gd name="connsiteY6" fmla="*/ 122599 h 226680"/>
              <a:gd name="connsiteX7" fmla="*/ 25541 w 111743"/>
              <a:gd name="connsiteY7" fmla="*/ 0 h 226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743" h="226680">
                <a:moveTo>
                  <a:pt x="25541" y="0"/>
                </a:moveTo>
                <a:lnTo>
                  <a:pt x="0" y="0"/>
                </a:lnTo>
                <a:lnTo>
                  <a:pt x="0" y="127707"/>
                </a:lnTo>
                <a:cubicBezTo>
                  <a:pt x="0" y="131539"/>
                  <a:pt x="1277" y="134731"/>
                  <a:pt x="3831" y="136647"/>
                </a:cubicBezTo>
                <a:lnTo>
                  <a:pt x="93865" y="226680"/>
                </a:lnTo>
                <a:lnTo>
                  <a:pt x="111744" y="208801"/>
                </a:lnTo>
                <a:lnTo>
                  <a:pt x="25541" y="122599"/>
                </a:lnTo>
                <a:lnTo>
                  <a:pt x="25541" y="0"/>
                </a:ln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" name="图形 83" descr="时钟 纯色填充">
            <a:extLst>
              <a:ext uri="{FF2B5EF4-FFF2-40B4-BE49-F238E27FC236}">
                <a16:creationId xmlns:a16="http://schemas.microsoft.com/office/drawing/2014/main" id="{66D505DB-347B-43DC-94E2-88A487DFA48B}"/>
              </a:ext>
            </a:extLst>
          </p:cNvPr>
          <p:cNvSpPr/>
          <p:nvPr/>
        </p:nvSpPr>
        <p:spPr>
          <a:xfrm>
            <a:off x="5264522" y="2478952"/>
            <a:ext cx="25541" cy="25541"/>
          </a:xfrm>
          <a:custGeom>
            <a:avLst/>
            <a:gdLst>
              <a:gd name="connsiteX0" fmla="*/ 25541 w 25541"/>
              <a:gd name="connsiteY0" fmla="*/ 12771 h 25541"/>
              <a:gd name="connsiteX1" fmla="*/ 12771 w 25541"/>
              <a:gd name="connsiteY1" fmla="*/ 25541 h 25541"/>
              <a:gd name="connsiteX2" fmla="*/ 0 w 25541"/>
              <a:gd name="connsiteY2" fmla="*/ 12771 h 25541"/>
              <a:gd name="connsiteX3" fmla="*/ 12771 w 25541"/>
              <a:gd name="connsiteY3" fmla="*/ 0 h 25541"/>
              <a:gd name="connsiteX4" fmla="*/ 25541 w 25541"/>
              <a:gd name="connsiteY4" fmla="*/ 12771 h 25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41" h="25541">
                <a:moveTo>
                  <a:pt x="25541" y="12771"/>
                </a:moveTo>
                <a:cubicBezTo>
                  <a:pt x="25541" y="19824"/>
                  <a:pt x="19824" y="25541"/>
                  <a:pt x="12771" y="25541"/>
                </a:cubicBezTo>
                <a:cubicBezTo>
                  <a:pt x="5718" y="25541"/>
                  <a:pt x="0" y="19824"/>
                  <a:pt x="0" y="12771"/>
                </a:cubicBezTo>
                <a:cubicBezTo>
                  <a:pt x="0" y="5718"/>
                  <a:pt x="5718" y="0"/>
                  <a:pt x="12771" y="0"/>
                </a:cubicBezTo>
                <a:cubicBezTo>
                  <a:pt x="19824" y="0"/>
                  <a:pt x="25541" y="5718"/>
                  <a:pt x="25541" y="12771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图形 83" descr="时钟 纯色填充">
            <a:extLst>
              <a:ext uri="{FF2B5EF4-FFF2-40B4-BE49-F238E27FC236}">
                <a16:creationId xmlns:a16="http://schemas.microsoft.com/office/drawing/2014/main" id="{66D505DB-347B-43DC-94E2-88A487DFA48B}"/>
              </a:ext>
            </a:extLst>
          </p:cNvPr>
          <p:cNvSpPr/>
          <p:nvPr/>
        </p:nvSpPr>
        <p:spPr>
          <a:xfrm>
            <a:off x="5264522" y="2810991"/>
            <a:ext cx="25541" cy="25541"/>
          </a:xfrm>
          <a:custGeom>
            <a:avLst/>
            <a:gdLst>
              <a:gd name="connsiteX0" fmla="*/ 25541 w 25541"/>
              <a:gd name="connsiteY0" fmla="*/ 12771 h 25541"/>
              <a:gd name="connsiteX1" fmla="*/ 12771 w 25541"/>
              <a:gd name="connsiteY1" fmla="*/ 25541 h 25541"/>
              <a:gd name="connsiteX2" fmla="*/ 0 w 25541"/>
              <a:gd name="connsiteY2" fmla="*/ 12771 h 25541"/>
              <a:gd name="connsiteX3" fmla="*/ 12771 w 25541"/>
              <a:gd name="connsiteY3" fmla="*/ 0 h 25541"/>
              <a:gd name="connsiteX4" fmla="*/ 25541 w 25541"/>
              <a:gd name="connsiteY4" fmla="*/ 12771 h 25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41" h="25541">
                <a:moveTo>
                  <a:pt x="25541" y="12771"/>
                </a:moveTo>
                <a:cubicBezTo>
                  <a:pt x="25541" y="19824"/>
                  <a:pt x="19824" y="25541"/>
                  <a:pt x="12771" y="25541"/>
                </a:cubicBezTo>
                <a:cubicBezTo>
                  <a:pt x="5718" y="25541"/>
                  <a:pt x="0" y="19824"/>
                  <a:pt x="0" y="12771"/>
                </a:cubicBezTo>
                <a:cubicBezTo>
                  <a:pt x="0" y="5718"/>
                  <a:pt x="5718" y="0"/>
                  <a:pt x="12771" y="0"/>
                </a:cubicBezTo>
                <a:cubicBezTo>
                  <a:pt x="19824" y="0"/>
                  <a:pt x="25541" y="5718"/>
                  <a:pt x="25541" y="12771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图形 83" descr="时钟 纯色填充">
            <a:extLst>
              <a:ext uri="{FF2B5EF4-FFF2-40B4-BE49-F238E27FC236}">
                <a16:creationId xmlns:a16="http://schemas.microsoft.com/office/drawing/2014/main" id="{66D505DB-347B-43DC-94E2-88A487DFA48B}"/>
              </a:ext>
            </a:extLst>
          </p:cNvPr>
          <p:cNvSpPr/>
          <p:nvPr/>
        </p:nvSpPr>
        <p:spPr>
          <a:xfrm>
            <a:off x="5098503" y="2644971"/>
            <a:ext cx="25541" cy="25541"/>
          </a:xfrm>
          <a:custGeom>
            <a:avLst/>
            <a:gdLst>
              <a:gd name="connsiteX0" fmla="*/ 25541 w 25541"/>
              <a:gd name="connsiteY0" fmla="*/ 12771 h 25541"/>
              <a:gd name="connsiteX1" fmla="*/ 12771 w 25541"/>
              <a:gd name="connsiteY1" fmla="*/ 25541 h 25541"/>
              <a:gd name="connsiteX2" fmla="*/ 0 w 25541"/>
              <a:gd name="connsiteY2" fmla="*/ 12771 h 25541"/>
              <a:gd name="connsiteX3" fmla="*/ 12771 w 25541"/>
              <a:gd name="connsiteY3" fmla="*/ 0 h 25541"/>
              <a:gd name="connsiteX4" fmla="*/ 25541 w 25541"/>
              <a:gd name="connsiteY4" fmla="*/ 12771 h 25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41" h="25541">
                <a:moveTo>
                  <a:pt x="25541" y="12771"/>
                </a:moveTo>
                <a:cubicBezTo>
                  <a:pt x="25541" y="19824"/>
                  <a:pt x="19824" y="25541"/>
                  <a:pt x="12771" y="25541"/>
                </a:cubicBezTo>
                <a:cubicBezTo>
                  <a:pt x="5718" y="25541"/>
                  <a:pt x="0" y="19824"/>
                  <a:pt x="0" y="12771"/>
                </a:cubicBezTo>
                <a:cubicBezTo>
                  <a:pt x="0" y="5718"/>
                  <a:pt x="5718" y="0"/>
                  <a:pt x="12771" y="0"/>
                </a:cubicBezTo>
                <a:cubicBezTo>
                  <a:pt x="19824" y="0"/>
                  <a:pt x="25541" y="5718"/>
                  <a:pt x="25541" y="12771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图形 83" descr="时钟 纯色填充">
            <a:extLst>
              <a:ext uri="{FF2B5EF4-FFF2-40B4-BE49-F238E27FC236}">
                <a16:creationId xmlns:a16="http://schemas.microsoft.com/office/drawing/2014/main" id="{66D505DB-347B-43DC-94E2-88A487DFA48B}"/>
              </a:ext>
            </a:extLst>
          </p:cNvPr>
          <p:cNvSpPr/>
          <p:nvPr/>
        </p:nvSpPr>
        <p:spPr>
          <a:xfrm>
            <a:off x="5430542" y="2644971"/>
            <a:ext cx="25541" cy="25541"/>
          </a:xfrm>
          <a:custGeom>
            <a:avLst/>
            <a:gdLst>
              <a:gd name="connsiteX0" fmla="*/ 25541 w 25541"/>
              <a:gd name="connsiteY0" fmla="*/ 12771 h 25541"/>
              <a:gd name="connsiteX1" fmla="*/ 12771 w 25541"/>
              <a:gd name="connsiteY1" fmla="*/ 25541 h 25541"/>
              <a:gd name="connsiteX2" fmla="*/ 0 w 25541"/>
              <a:gd name="connsiteY2" fmla="*/ 12771 h 25541"/>
              <a:gd name="connsiteX3" fmla="*/ 12771 w 25541"/>
              <a:gd name="connsiteY3" fmla="*/ 0 h 25541"/>
              <a:gd name="connsiteX4" fmla="*/ 25541 w 25541"/>
              <a:gd name="connsiteY4" fmla="*/ 12771 h 25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41" h="25541">
                <a:moveTo>
                  <a:pt x="25541" y="12771"/>
                </a:moveTo>
                <a:cubicBezTo>
                  <a:pt x="25541" y="19824"/>
                  <a:pt x="19824" y="25541"/>
                  <a:pt x="12771" y="25541"/>
                </a:cubicBezTo>
                <a:cubicBezTo>
                  <a:pt x="5718" y="25541"/>
                  <a:pt x="0" y="19824"/>
                  <a:pt x="0" y="12771"/>
                </a:cubicBezTo>
                <a:cubicBezTo>
                  <a:pt x="0" y="5718"/>
                  <a:pt x="5718" y="0"/>
                  <a:pt x="12771" y="0"/>
                </a:cubicBezTo>
                <a:cubicBezTo>
                  <a:pt x="19824" y="0"/>
                  <a:pt x="25541" y="5718"/>
                  <a:pt x="25541" y="12771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954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855C0D-6ECB-4D3E-A9B2-532649B029C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716121E-B465-4B8C-8714-30E2122FF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教学的基本要求</a:t>
            </a:r>
          </a:p>
        </p:txBody>
      </p:sp>
    </p:spTree>
    <p:extLst>
      <p:ext uri="{BB962C8B-B14F-4D97-AF65-F5344CB8AC3E}">
        <p14:creationId xmlns:p14="http://schemas.microsoft.com/office/powerpoint/2010/main" val="3222700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E2E6254-31AA-4B20-9B08-925B8DDE3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教学的基本环节</a:t>
            </a:r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id="{EB79907E-74C1-40B1-8EC1-22B5237E6A77}"/>
              </a:ext>
            </a:extLst>
          </p:cNvPr>
          <p:cNvSpPr/>
          <p:nvPr/>
        </p:nvSpPr>
        <p:spPr>
          <a:xfrm>
            <a:off x="-12542" y="2812594"/>
            <a:ext cx="1079775" cy="4045406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9E12E67F-4C1E-4AFB-B34C-34AD9472482A}"/>
              </a:ext>
            </a:extLst>
          </p:cNvPr>
          <p:cNvSpPr/>
          <p:nvPr/>
        </p:nvSpPr>
        <p:spPr>
          <a:xfrm>
            <a:off x="812572" y="3177314"/>
            <a:ext cx="863689" cy="3674657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>
            <a:extLst>
              <a:ext uri="{FF2B5EF4-FFF2-40B4-BE49-F238E27FC236}">
                <a16:creationId xmlns:a16="http://schemas.microsoft.com/office/drawing/2014/main" id="{481E126F-98C2-4528-9D34-EB395B826D59}"/>
              </a:ext>
            </a:extLst>
          </p:cNvPr>
          <p:cNvSpPr/>
          <p:nvPr/>
        </p:nvSpPr>
        <p:spPr>
          <a:xfrm>
            <a:off x="11319991" y="3331111"/>
            <a:ext cx="855039" cy="3584845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73B1840F-839F-4B98-8401-3B3141B9928D}"/>
              </a:ext>
            </a:extLst>
          </p:cNvPr>
          <p:cNvSpPr/>
          <p:nvPr/>
        </p:nvSpPr>
        <p:spPr>
          <a:xfrm>
            <a:off x="4304802" y="1871636"/>
            <a:ext cx="3619925" cy="3674384"/>
          </a:xfrm>
          <a:custGeom>
            <a:avLst/>
            <a:gdLst>
              <a:gd name="connsiteX0" fmla="*/ 0 w 4104456"/>
              <a:gd name="connsiteY0" fmla="*/ 2052228 h 4104456"/>
              <a:gd name="connsiteX1" fmla="*/ 2052228 w 4104456"/>
              <a:gd name="connsiteY1" fmla="*/ 0 h 4104456"/>
              <a:gd name="connsiteX2" fmla="*/ 4104456 w 4104456"/>
              <a:gd name="connsiteY2" fmla="*/ 2052228 h 4104456"/>
              <a:gd name="connsiteX3" fmla="*/ 2052228 w 4104456"/>
              <a:gd name="connsiteY3" fmla="*/ 4104456 h 4104456"/>
              <a:gd name="connsiteX4" fmla="*/ 0 w 4104456"/>
              <a:gd name="connsiteY4" fmla="*/ 2052228 h 4104456"/>
              <a:gd name="connsiteX0" fmla="*/ 3467828 w 7572284"/>
              <a:gd name="connsiteY0" fmla="*/ 3550567 h 5602795"/>
              <a:gd name="connsiteX1" fmla="*/ 0 w 7572284"/>
              <a:gd name="connsiteY1" fmla="*/ 0 h 5602795"/>
              <a:gd name="connsiteX2" fmla="*/ 5520056 w 7572284"/>
              <a:gd name="connsiteY2" fmla="*/ 1498339 h 5602795"/>
              <a:gd name="connsiteX3" fmla="*/ 7572284 w 7572284"/>
              <a:gd name="connsiteY3" fmla="*/ 3550567 h 5602795"/>
              <a:gd name="connsiteX4" fmla="*/ 5520056 w 7572284"/>
              <a:gd name="connsiteY4" fmla="*/ 5602795 h 5602795"/>
              <a:gd name="connsiteX5" fmla="*/ 3467828 w 7572284"/>
              <a:gd name="connsiteY5" fmla="*/ 3550567 h 5602795"/>
              <a:gd name="connsiteX0" fmla="*/ 0 w 4104456"/>
              <a:gd name="connsiteY0" fmla="*/ 2052228 h 4104456"/>
              <a:gd name="connsiteX1" fmla="*/ 2052228 w 4104456"/>
              <a:gd name="connsiteY1" fmla="*/ 0 h 4104456"/>
              <a:gd name="connsiteX2" fmla="*/ 4104456 w 4104456"/>
              <a:gd name="connsiteY2" fmla="*/ 2052228 h 4104456"/>
              <a:gd name="connsiteX3" fmla="*/ 2052228 w 4104456"/>
              <a:gd name="connsiteY3" fmla="*/ 4104456 h 4104456"/>
              <a:gd name="connsiteX4" fmla="*/ 0 w 4104456"/>
              <a:gd name="connsiteY4" fmla="*/ 2052228 h 4104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456" h="4104456">
                <a:moveTo>
                  <a:pt x="0" y="2052228"/>
                </a:moveTo>
                <a:cubicBezTo>
                  <a:pt x="0" y="918814"/>
                  <a:pt x="918814" y="0"/>
                  <a:pt x="2052228" y="0"/>
                </a:cubicBezTo>
                <a:cubicBezTo>
                  <a:pt x="3185642" y="0"/>
                  <a:pt x="4104456" y="918814"/>
                  <a:pt x="4104456" y="2052228"/>
                </a:cubicBezTo>
                <a:cubicBezTo>
                  <a:pt x="4104456" y="3185642"/>
                  <a:pt x="3185642" y="4104456"/>
                  <a:pt x="2052228" y="4104456"/>
                </a:cubicBezTo>
                <a:cubicBezTo>
                  <a:pt x="918814" y="4104456"/>
                  <a:pt x="0" y="3185642"/>
                  <a:pt x="0" y="2052228"/>
                </a:cubicBezTo>
                <a:close/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5DEC0957-203D-46DB-8CC9-D0EBE3CD09D2}"/>
              </a:ext>
            </a:extLst>
          </p:cNvPr>
          <p:cNvSpPr>
            <a:spLocks/>
          </p:cNvSpPr>
          <p:nvPr/>
        </p:nvSpPr>
        <p:spPr>
          <a:xfrm rot="19871497">
            <a:off x="4644662" y="4737300"/>
            <a:ext cx="1119600" cy="11196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F9D3AA28-131C-4334-9344-6BB1776EA90C}"/>
              </a:ext>
            </a:extLst>
          </p:cNvPr>
          <p:cNvSpPr/>
          <p:nvPr/>
        </p:nvSpPr>
        <p:spPr>
          <a:xfrm rot="19871497">
            <a:off x="4754463" y="4847101"/>
            <a:ext cx="900000" cy="8999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87644EF1-49AA-4568-9686-4CB6FF9CA61C}"/>
              </a:ext>
            </a:extLst>
          </p:cNvPr>
          <p:cNvSpPr>
            <a:spLocks/>
          </p:cNvSpPr>
          <p:nvPr/>
        </p:nvSpPr>
        <p:spPr>
          <a:xfrm rot="1839817">
            <a:off x="3745002" y="3149028"/>
            <a:ext cx="1119600" cy="11196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E5DA7576-0297-409A-B55A-A4CA68235071}"/>
              </a:ext>
            </a:extLst>
          </p:cNvPr>
          <p:cNvSpPr/>
          <p:nvPr/>
        </p:nvSpPr>
        <p:spPr>
          <a:xfrm rot="1839817">
            <a:off x="3854802" y="3258830"/>
            <a:ext cx="900000" cy="8999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58D700E0-D5B3-4CEA-A09D-3C395A4AD617}"/>
              </a:ext>
            </a:extLst>
          </p:cNvPr>
          <p:cNvSpPr>
            <a:spLocks/>
          </p:cNvSpPr>
          <p:nvPr/>
        </p:nvSpPr>
        <p:spPr>
          <a:xfrm rot="5402881">
            <a:off x="4647080" y="1559328"/>
            <a:ext cx="1119600" cy="11196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9D207F9B-F746-4C82-B5FF-3C717B01D0BA}"/>
              </a:ext>
            </a:extLst>
          </p:cNvPr>
          <p:cNvSpPr/>
          <p:nvPr/>
        </p:nvSpPr>
        <p:spPr>
          <a:xfrm rot="5402881">
            <a:off x="4756879" y="1669129"/>
            <a:ext cx="900000" cy="8999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E9A46518-6E8E-4160-A426-B00FD884CA21}"/>
              </a:ext>
            </a:extLst>
          </p:cNvPr>
          <p:cNvSpPr>
            <a:spLocks/>
          </p:cNvSpPr>
          <p:nvPr/>
        </p:nvSpPr>
        <p:spPr>
          <a:xfrm rot="12634562">
            <a:off x="7364927" y="3149028"/>
            <a:ext cx="1119600" cy="11196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617B58C6-935B-461F-979E-3C92C16AFD2B}"/>
              </a:ext>
            </a:extLst>
          </p:cNvPr>
          <p:cNvSpPr/>
          <p:nvPr/>
        </p:nvSpPr>
        <p:spPr>
          <a:xfrm rot="12634562">
            <a:off x="7474726" y="3258828"/>
            <a:ext cx="900000" cy="8999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13BC5C8E-4177-4A29-AF56-988855B73652}"/>
              </a:ext>
            </a:extLst>
          </p:cNvPr>
          <p:cNvSpPr>
            <a:spLocks/>
          </p:cNvSpPr>
          <p:nvPr/>
        </p:nvSpPr>
        <p:spPr>
          <a:xfrm rot="9071497">
            <a:off x="6465267" y="1560757"/>
            <a:ext cx="1119600" cy="11196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0C4A0270-0CA4-4A5A-8BDE-ABE08FEF17AA}"/>
              </a:ext>
            </a:extLst>
          </p:cNvPr>
          <p:cNvSpPr/>
          <p:nvPr/>
        </p:nvSpPr>
        <p:spPr>
          <a:xfrm rot="9071497">
            <a:off x="6575066" y="1670557"/>
            <a:ext cx="900000" cy="8999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68C293B7-C59A-4EE6-8EF6-54458898B663}"/>
              </a:ext>
            </a:extLst>
          </p:cNvPr>
          <p:cNvSpPr>
            <a:spLocks/>
          </p:cNvSpPr>
          <p:nvPr/>
        </p:nvSpPr>
        <p:spPr>
          <a:xfrm rot="16202881">
            <a:off x="6462850" y="4738728"/>
            <a:ext cx="1119600" cy="11196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883DB2FF-FF67-4EBA-81DA-5D911582ADAE}"/>
              </a:ext>
            </a:extLst>
          </p:cNvPr>
          <p:cNvSpPr/>
          <p:nvPr/>
        </p:nvSpPr>
        <p:spPr>
          <a:xfrm rot="16202881">
            <a:off x="6572651" y="4848528"/>
            <a:ext cx="900000" cy="8999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占位符 7">
            <a:extLst>
              <a:ext uri="{FF2B5EF4-FFF2-40B4-BE49-F238E27FC236}">
                <a16:creationId xmlns:a16="http://schemas.microsoft.com/office/drawing/2014/main" id="{78CEB0EC-0451-4493-A1F5-BDCE08766F33}"/>
              </a:ext>
            </a:extLst>
          </p:cNvPr>
          <p:cNvSpPr txBox="1">
            <a:spLocks/>
          </p:cNvSpPr>
          <p:nvPr/>
        </p:nvSpPr>
        <p:spPr>
          <a:xfrm>
            <a:off x="2787886" y="3117942"/>
            <a:ext cx="595035" cy="3139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600" dirty="0">
                <a:solidFill>
                  <a:schemeClr val="accent2"/>
                </a:solidFill>
              </a:rPr>
              <a:t>教学</a:t>
            </a:r>
          </a:p>
        </p:txBody>
      </p:sp>
      <p:sp>
        <p:nvSpPr>
          <p:cNvPr id="57" name="文本占位符 7">
            <a:extLst>
              <a:ext uri="{FF2B5EF4-FFF2-40B4-BE49-F238E27FC236}">
                <a16:creationId xmlns:a16="http://schemas.microsoft.com/office/drawing/2014/main" id="{B48B17A8-0E0E-40A6-8CC5-B220B0A11C5C}"/>
              </a:ext>
            </a:extLst>
          </p:cNvPr>
          <p:cNvSpPr txBox="1">
            <a:spLocks/>
          </p:cNvSpPr>
          <p:nvPr/>
        </p:nvSpPr>
        <p:spPr>
          <a:xfrm>
            <a:off x="1556339" y="3385482"/>
            <a:ext cx="1926329" cy="102098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教学是教育的基础，核心是学生学习的前提</a:t>
            </a:r>
          </a:p>
        </p:txBody>
      </p:sp>
      <p:sp>
        <p:nvSpPr>
          <p:cNvPr id="59" name="文本占位符 7">
            <a:extLst>
              <a:ext uri="{FF2B5EF4-FFF2-40B4-BE49-F238E27FC236}">
                <a16:creationId xmlns:a16="http://schemas.microsoft.com/office/drawing/2014/main" id="{207BE8EE-0B29-4B56-BBDF-6C2367734536}"/>
              </a:ext>
            </a:extLst>
          </p:cNvPr>
          <p:cNvSpPr txBox="1">
            <a:spLocks/>
          </p:cNvSpPr>
          <p:nvPr/>
        </p:nvSpPr>
        <p:spPr>
          <a:xfrm>
            <a:off x="3462561" y="1530693"/>
            <a:ext cx="595035" cy="3139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</a:rPr>
              <a:t>备课</a:t>
            </a:r>
          </a:p>
        </p:txBody>
      </p:sp>
      <p:sp>
        <p:nvSpPr>
          <p:cNvPr id="60" name="文本占位符 7">
            <a:extLst>
              <a:ext uri="{FF2B5EF4-FFF2-40B4-BE49-F238E27FC236}">
                <a16:creationId xmlns:a16="http://schemas.microsoft.com/office/drawing/2014/main" id="{9BDC00DC-7D41-4B3C-9FBB-F4A190C89E37}"/>
              </a:ext>
            </a:extLst>
          </p:cNvPr>
          <p:cNvSpPr txBox="1">
            <a:spLocks/>
          </p:cNvSpPr>
          <p:nvPr/>
        </p:nvSpPr>
        <p:spPr>
          <a:xfrm>
            <a:off x="2063552" y="1768546"/>
            <a:ext cx="2070346" cy="70089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备课是教学的前提所以备课是重中之重</a:t>
            </a:r>
          </a:p>
        </p:txBody>
      </p:sp>
      <p:sp>
        <p:nvSpPr>
          <p:cNvPr id="62" name="文本占位符 7">
            <a:extLst>
              <a:ext uri="{FF2B5EF4-FFF2-40B4-BE49-F238E27FC236}">
                <a16:creationId xmlns:a16="http://schemas.microsoft.com/office/drawing/2014/main" id="{558847DF-2F27-44C4-A864-E9205F399992}"/>
              </a:ext>
            </a:extLst>
          </p:cNvPr>
          <p:cNvSpPr txBox="1">
            <a:spLocks/>
          </p:cNvSpPr>
          <p:nvPr/>
        </p:nvSpPr>
        <p:spPr>
          <a:xfrm>
            <a:off x="8009177" y="5013384"/>
            <a:ext cx="1415772" cy="3139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solidFill>
                  <a:schemeClr val="accent2"/>
                </a:solidFill>
              </a:rPr>
              <a:t>作业布置批改</a:t>
            </a:r>
          </a:p>
        </p:txBody>
      </p:sp>
      <p:sp>
        <p:nvSpPr>
          <p:cNvPr id="63" name="文本占位符 7">
            <a:extLst>
              <a:ext uri="{FF2B5EF4-FFF2-40B4-BE49-F238E27FC236}">
                <a16:creationId xmlns:a16="http://schemas.microsoft.com/office/drawing/2014/main" id="{E1CC8B43-1C09-4579-B186-348E3B190267}"/>
              </a:ext>
            </a:extLst>
          </p:cNvPr>
          <p:cNvSpPr txBox="1">
            <a:spLocks/>
          </p:cNvSpPr>
          <p:nvPr/>
        </p:nvSpPr>
        <p:spPr>
          <a:xfrm>
            <a:off x="8013332" y="5262144"/>
            <a:ext cx="2384113" cy="70089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作业是学生学得多少的反馈，从而对症下药</a:t>
            </a:r>
          </a:p>
        </p:txBody>
      </p:sp>
      <p:sp>
        <p:nvSpPr>
          <p:cNvPr id="65" name="文本占位符 7">
            <a:extLst>
              <a:ext uri="{FF2B5EF4-FFF2-40B4-BE49-F238E27FC236}">
                <a16:creationId xmlns:a16="http://schemas.microsoft.com/office/drawing/2014/main" id="{6CDA57BE-84E7-42A8-9D31-E30EC1C58D8C}"/>
              </a:ext>
            </a:extLst>
          </p:cNvPr>
          <p:cNvSpPr txBox="1">
            <a:spLocks/>
          </p:cNvSpPr>
          <p:nvPr/>
        </p:nvSpPr>
        <p:spPr>
          <a:xfrm>
            <a:off x="2949186" y="5011375"/>
            <a:ext cx="1005403" cy="3139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</a:rPr>
              <a:t>培优辅差</a:t>
            </a:r>
          </a:p>
        </p:txBody>
      </p:sp>
      <p:sp>
        <p:nvSpPr>
          <p:cNvPr id="66" name="文本占位符 7">
            <a:extLst>
              <a:ext uri="{FF2B5EF4-FFF2-40B4-BE49-F238E27FC236}">
                <a16:creationId xmlns:a16="http://schemas.microsoft.com/office/drawing/2014/main" id="{11A26D6B-B05E-4591-9555-1E3AB72DF539}"/>
              </a:ext>
            </a:extLst>
          </p:cNvPr>
          <p:cNvSpPr txBox="1">
            <a:spLocks/>
          </p:cNvSpPr>
          <p:nvPr/>
        </p:nvSpPr>
        <p:spPr>
          <a:xfrm>
            <a:off x="2163176" y="5262144"/>
            <a:ext cx="1926330" cy="70089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因材施救，实事求是，培优辅差</a:t>
            </a:r>
          </a:p>
        </p:txBody>
      </p:sp>
      <p:sp>
        <p:nvSpPr>
          <p:cNvPr id="68" name="文本占位符 7">
            <a:extLst>
              <a:ext uri="{FF2B5EF4-FFF2-40B4-BE49-F238E27FC236}">
                <a16:creationId xmlns:a16="http://schemas.microsoft.com/office/drawing/2014/main" id="{F7834591-7E90-49DF-B2AA-0F8DB7CAFACA}"/>
              </a:ext>
            </a:extLst>
          </p:cNvPr>
          <p:cNvSpPr txBox="1">
            <a:spLocks/>
          </p:cNvSpPr>
          <p:nvPr/>
        </p:nvSpPr>
        <p:spPr>
          <a:xfrm>
            <a:off x="8778182" y="3092110"/>
            <a:ext cx="1005403" cy="3139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</a:rPr>
              <a:t>教学研究</a:t>
            </a:r>
          </a:p>
        </p:txBody>
      </p:sp>
      <p:sp>
        <p:nvSpPr>
          <p:cNvPr id="69" name="文本占位符 7">
            <a:extLst>
              <a:ext uri="{FF2B5EF4-FFF2-40B4-BE49-F238E27FC236}">
                <a16:creationId xmlns:a16="http://schemas.microsoft.com/office/drawing/2014/main" id="{1071F809-EE49-45D4-B61F-6D9DE4CBEEAD}"/>
              </a:ext>
            </a:extLst>
          </p:cNvPr>
          <p:cNvSpPr txBox="1">
            <a:spLocks/>
          </p:cNvSpPr>
          <p:nvPr/>
        </p:nvSpPr>
        <p:spPr>
          <a:xfrm>
            <a:off x="8778182" y="3385482"/>
            <a:ext cx="2384114" cy="922913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教学研究是校师教好学生一项基石，同时也是教师自我提升的途径</a:t>
            </a:r>
          </a:p>
        </p:txBody>
      </p:sp>
      <p:sp>
        <p:nvSpPr>
          <p:cNvPr id="71" name="文本占位符 7">
            <a:extLst>
              <a:ext uri="{FF2B5EF4-FFF2-40B4-BE49-F238E27FC236}">
                <a16:creationId xmlns:a16="http://schemas.microsoft.com/office/drawing/2014/main" id="{F89503EA-0D9D-4B01-82BC-CBB31E753164}"/>
              </a:ext>
            </a:extLst>
          </p:cNvPr>
          <p:cNvSpPr txBox="1">
            <a:spLocks/>
          </p:cNvSpPr>
          <p:nvPr/>
        </p:nvSpPr>
        <p:spPr>
          <a:xfrm>
            <a:off x="7936546" y="1530693"/>
            <a:ext cx="1808785" cy="3139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solidFill>
                  <a:schemeClr val="accent2"/>
                </a:solidFill>
              </a:rPr>
              <a:t>考试测试质量分析</a:t>
            </a:r>
          </a:p>
        </p:txBody>
      </p:sp>
      <p:sp>
        <p:nvSpPr>
          <p:cNvPr id="72" name="文本占位符 7">
            <a:extLst>
              <a:ext uri="{FF2B5EF4-FFF2-40B4-BE49-F238E27FC236}">
                <a16:creationId xmlns:a16="http://schemas.microsoft.com/office/drawing/2014/main" id="{9A509C2E-1F0C-4F4F-BC36-33BBDDE31192}"/>
              </a:ext>
            </a:extLst>
          </p:cNvPr>
          <p:cNvSpPr txBox="1">
            <a:spLocks/>
          </p:cNvSpPr>
          <p:nvPr/>
        </p:nvSpPr>
        <p:spPr>
          <a:xfrm>
            <a:off x="7936547" y="1768546"/>
            <a:ext cx="2114606" cy="70089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检测是对学生成绩的反馈</a:t>
            </a:r>
          </a:p>
        </p:txBody>
      </p:sp>
      <p:sp>
        <p:nvSpPr>
          <p:cNvPr id="80" name="等腰三角形 79">
            <a:extLst>
              <a:ext uri="{FF2B5EF4-FFF2-40B4-BE49-F238E27FC236}">
                <a16:creationId xmlns:a16="http://schemas.microsoft.com/office/drawing/2014/main" id="{3CB0EC4B-3EE1-4588-917C-ED4E4C152639}"/>
              </a:ext>
            </a:extLst>
          </p:cNvPr>
          <p:cNvSpPr/>
          <p:nvPr/>
        </p:nvSpPr>
        <p:spPr>
          <a:xfrm>
            <a:off x="10553268" y="2679397"/>
            <a:ext cx="1202858" cy="4310293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图形 53" descr="维恩图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5035396" y="1803736"/>
            <a:ext cx="338250" cy="216315"/>
          </a:xfrm>
          <a:custGeom>
            <a:avLst/>
            <a:gdLst>
              <a:gd name="connsiteX0" fmla="*/ 2063 w 338250"/>
              <a:gd name="connsiteY0" fmla="*/ 193875 h 216315"/>
              <a:gd name="connsiteX1" fmla="*/ 169125 w 338250"/>
              <a:gd name="connsiteY1" fmla="*/ 216315 h 216315"/>
              <a:gd name="connsiteX2" fmla="*/ 336188 w 338250"/>
              <a:gd name="connsiteY2" fmla="*/ 193875 h 216315"/>
              <a:gd name="connsiteX3" fmla="*/ 338250 w 338250"/>
              <a:gd name="connsiteY3" fmla="*/ 169125 h 216315"/>
              <a:gd name="connsiteX4" fmla="*/ 169125 w 338250"/>
              <a:gd name="connsiteY4" fmla="*/ 0 h 216315"/>
              <a:gd name="connsiteX5" fmla="*/ 0 w 338250"/>
              <a:gd name="connsiteY5" fmla="*/ 169125 h 216315"/>
              <a:gd name="connsiteX6" fmla="*/ 2063 w 338250"/>
              <a:gd name="connsiteY6" fmla="*/ 193875 h 21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250" h="216315">
                <a:moveTo>
                  <a:pt x="2063" y="193875"/>
                </a:moveTo>
                <a:cubicBezTo>
                  <a:pt x="58252" y="175426"/>
                  <a:pt x="119795" y="183693"/>
                  <a:pt x="169125" y="216315"/>
                </a:cubicBezTo>
                <a:cubicBezTo>
                  <a:pt x="218455" y="183693"/>
                  <a:pt x="279998" y="175426"/>
                  <a:pt x="336188" y="193875"/>
                </a:cubicBezTo>
                <a:cubicBezTo>
                  <a:pt x="337502" y="185689"/>
                  <a:pt x="338191" y="177415"/>
                  <a:pt x="338250" y="169125"/>
                </a:cubicBezTo>
                <a:cubicBezTo>
                  <a:pt x="338250" y="75720"/>
                  <a:pt x="262530" y="0"/>
                  <a:pt x="169125" y="0"/>
                </a:cubicBezTo>
                <a:cubicBezTo>
                  <a:pt x="75720" y="0"/>
                  <a:pt x="0" y="75720"/>
                  <a:pt x="0" y="169125"/>
                </a:cubicBezTo>
                <a:cubicBezTo>
                  <a:pt x="59" y="177415"/>
                  <a:pt x="748" y="185689"/>
                  <a:pt x="2063" y="193875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" name="图形 53" descr="维恩图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5225641" y="2031684"/>
            <a:ext cx="254742" cy="319110"/>
          </a:xfrm>
          <a:custGeom>
            <a:avLst/>
            <a:gdLst>
              <a:gd name="connsiteX0" fmla="*/ 163515 w 254742"/>
              <a:gd name="connsiteY0" fmla="*/ 165 h 319110"/>
              <a:gd name="connsiteX1" fmla="*/ 62947 w 254742"/>
              <a:gd name="connsiteY1" fmla="*/ 115665 h 319110"/>
              <a:gd name="connsiteX2" fmla="*/ 66000 w 254742"/>
              <a:gd name="connsiteY2" fmla="*/ 149985 h 319110"/>
              <a:gd name="connsiteX3" fmla="*/ 0 w 254742"/>
              <a:gd name="connsiteY3" fmla="*/ 295515 h 319110"/>
              <a:gd name="connsiteX4" fmla="*/ 85635 w 254742"/>
              <a:gd name="connsiteY4" fmla="*/ 319110 h 319110"/>
              <a:gd name="connsiteX5" fmla="*/ 254743 w 254742"/>
              <a:gd name="connsiteY5" fmla="*/ 150133 h 319110"/>
              <a:gd name="connsiteX6" fmla="*/ 163515 w 254742"/>
              <a:gd name="connsiteY6" fmla="*/ 0 h 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742" h="319110">
                <a:moveTo>
                  <a:pt x="163515" y="165"/>
                </a:moveTo>
                <a:cubicBezTo>
                  <a:pt x="147168" y="50781"/>
                  <a:pt x="110834" y="92511"/>
                  <a:pt x="62947" y="115665"/>
                </a:cubicBezTo>
                <a:cubicBezTo>
                  <a:pt x="64971" y="126993"/>
                  <a:pt x="65993" y="138478"/>
                  <a:pt x="66000" y="149985"/>
                </a:cubicBezTo>
                <a:cubicBezTo>
                  <a:pt x="66009" y="205741"/>
                  <a:pt x="41951" y="258788"/>
                  <a:pt x="0" y="295515"/>
                </a:cubicBezTo>
                <a:cubicBezTo>
                  <a:pt x="25894" y="310960"/>
                  <a:pt x="55485" y="319112"/>
                  <a:pt x="85635" y="319110"/>
                </a:cubicBezTo>
                <a:cubicBezTo>
                  <a:pt x="178994" y="319146"/>
                  <a:pt x="254706" y="243492"/>
                  <a:pt x="254743" y="150133"/>
                </a:cubicBezTo>
                <a:cubicBezTo>
                  <a:pt x="254767" y="86976"/>
                  <a:pt x="219583" y="29073"/>
                  <a:pt x="163515" y="0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" name="图形 53" descr="维恩图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5149493" y="2050494"/>
            <a:ext cx="110054" cy="91822"/>
          </a:xfrm>
          <a:custGeom>
            <a:avLst/>
            <a:gdLst>
              <a:gd name="connsiteX0" fmla="*/ 110055 w 110054"/>
              <a:gd name="connsiteY0" fmla="*/ 82500 h 91822"/>
              <a:gd name="connsiteX1" fmla="*/ 55027 w 110054"/>
              <a:gd name="connsiteY1" fmla="*/ 0 h 91822"/>
              <a:gd name="connsiteX2" fmla="*/ 0 w 110054"/>
              <a:gd name="connsiteY2" fmla="*/ 82500 h 91822"/>
              <a:gd name="connsiteX3" fmla="*/ 110055 w 110054"/>
              <a:gd name="connsiteY3" fmla="*/ 82500 h 91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054" h="91822">
                <a:moveTo>
                  <a:pt x="110055" y="82500"/>
                </a:moveTo>
                <a:cubicBezTo>
                  <a:pt x="100313" y="50145"/>
                  <a:pt x="81156" y="21424"/>
                  <a:pt x="55027" y="0"/>
                </a:cubicBezTo>
                <a:cubicBezTo>
                  <a:pt x="28899" y="21424"/>
                  <a:pt x="9742" y="50145"/>
                  <a:pt x="0" y="82500"/>
                </a:cubicBezTo>
                <a:cubicBezTo>
                  <a:pt x="35632" y="94930"/>
                  <a:pt x="74423" y="94930"/>
                  <a:pt x="110055" y="82500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图形 53" descr="维恩图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4928623" y="2032013"/>
            <a:ext cx="254777" cy="319110"/>
          </a:xfrm>
          <a:custGeom>
            <a:avLst/>
            <a:gdLst>
              <a:gd name="connsiteX0" fmla="*/ 169143 w 254777"/>
              <a:gd name="connsiteY0" fmla="*/ 318945 h 319110"/>
              <a:gd name="connsiteX1" fmla="*/ 254778 w 254777"/>
              <a:gd name="connsiteY1" fmla="*/ 295350 h 319110"/>
              <a:gd name="connsiteX2" fmla="*/ 188778 w 254777"/>
              <a:gd name="connsiteY2" fmla="*/ 149820 h 319110"/>
              <a:gd name="connsiteX3" fmla="*/ 191830 w 254777"/>
              <a:gd name="connsiteY3" fmla="*/ 115500 h 319110"/>
              <a:gd name="connsiteX4" fmla="*/ 91263 w 254777"/>
              <a:gd name="connsiteY4" fmla="*/ 0 h 319110"/>
              <a:gd name="connsiteX5" fmla="*/ 19010 w 254777"/>
              <a:gd name="connsiteY5" fmla="*/ 227882 h 319110"/>
              <a:gd name="connsiteX6" fmla="*/ 169143 w 254777"/>
              <a:gd name="connsiteY6" fmla="*/ 319110 h 3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777" h="319110">
                <a:moveTo>
                  <a:pt x="169143" y="318945"/>
                </a:moveTo>
                <a:cubicBezTo>
                  <a:pt x="199293" y="318948"/>
                  <a:pt x="228884" y="310795"/>
                  <a:pt x="254778" y="295350"/>
                </a:cubicBezTo>
                <a:cubicBezTo>
                  <a:pt x="212827" y="258623"/>
                  <a:pt x="188769" y="205576"/>
                  <a:pt x="188778" y="149820"/>
                </a:cubicBezTo>
                <a:cubicBezTo>
                  <a:pt x="188785" y="138313"/>
                  <a:pt x="189807" y="126828"/>
                  <a:pt x="191830" y="115500"/>
                </a:cubicBezTo>
                <a:cubicBezTo>
                  <a:pt x="143944" y="92346"/>
                  <a:pt x="107609" y="50616"/>
                  <a:pt x="91263" y="0"/>
                </a:cubicBezTo>
                <a:cubicBezTo>
                  <a:pt x="8383" y="42976"/>
                  <a:pt x="-23966" y="145002"/>
                  <a:pt x="19010" y="227882"/>
                </a:cubicBezTo>
                <a:cubicBezTo>
                  <a:pt x="48082" y="283950"/>
                  <a:pt x="105986" y="319135"/>
                  <a:pt x="169143" y="319110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" name="图形 53" descr="维恩图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5142150" y="2157083"/>
            <a:ext cx="124740" cy="155760"/>
          </a:xfrm>
          <a:custGeom>
            <a:avLst/>
            <a:gdLst>
              <a:gd name="connsiteX0" fmla="*/ 62370 w 124740"/>
              <a:gd name="connsiteY0" fmla="*/ 155760 h 155760"/>
              <a:gd name="connsiteX1" fmla="*/ 124740 w 124740"/>
              <a:gd name="connsiteY1" fmla="*/ 24750 h 155760"/>
              <a:gd name="connsiteX2" fmla="*/ 122760 w 124740"/>
              <a:gd name="connsiteY2" fmla="*/ 0 h 155760"/>
              <a:gd name="connsiteX3" fmla="*/ 1980 w 124740"/>
              <a:gd name="connsiteY3" fmla="*/ 0 h 155760"/>
              <a:gd name="connsiteX4" fmla="*/ 0 w 124740"/>
              <a:gd name="connsiteY4" fmla="*/ 24750 h 155760"/>
              <a:gd name="connsiteX5" fmla="*/ 62370 w 124740"/>
              <a:gd name="connsiteY5" fmla="*/ 155760 h 15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740" h="155760">
                <a:moveTo>
                  <a:pt x="62370" y="155760"/>
                </a:moveTo>
                <a:cubicBezTo>
                  <a:pt x="101836" y="123717"/>
                  <a:pt x="124750" y="75587"/>
                  <a:pt x="124740" y="24750"/>
                </a:cubicBezTo>
                <a:cubicBezTo>
                  <a:pt x="124667" y="16464"/>
                  <a:pt x="124006" y="8193"/>
                  <a:pt x="122760" y="0"/>
                </a:cubicBezTo>
                <a:cubicBezTo>
                  <a:pt x="83529" y="12872"/>
                  <a:pt x="41211" y="12872"/>
                  <a:pt x="1980" y="0"/>
                </a:cubicBezTo>
                <a:cubicBezTo>
                  <a:pt x="734" y="8193"/>
                  <a:pt x="73" y="16464"/>
                  <a:pt x="0" y="24750"/>
                </a:cubicBezTo>
                <a:cubicBezTo>
                  <a:pt x="-10" y="75587"/>
                  <a:pt x="22904" y="123717"/>
                  <a:pt x="62370" y="155760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图形 53" descr="维恩图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5226053" y="2012800"/>
            <a:ext cx="140250" cy="109963"/>
          </a:xfrm>
          <a:custGeom>
            <a:avLst/>
            <a:gdLst>
              <a:gd name="connsiteX0" fmla="*/ 140250 w 140250"/>
              <a:gd name="connsiteY0" fmla="*/ 9231 h 109963"/>
              <a:gd name="connsiteX1" fmla="*/ 0 w 140250"/>
              <a:gd name="connsiteY1" fmla="*/ 23421 h 109963"/>
              <a:gd name="connsiteX2" fmla="*/ 56760 w 140250"/>
              <a:gd name="connsiteY2" fmla="*/ 109964 h 109963"/>
              <a:gd name="connsiteX3" fmla="*/ 140250 w 140250"/>
              <a:gd name="connsiteY3" fmla="*/ 9231 h 109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250" h="109963">
                <a:moveTo>
                  <a:pt x="140250" y="9231"/>
                </a:moveTo>
                <a:cubicBezTo>
                  <a:pt x="93689" y="-6903"/>
                  <a:pt x="42386" y="-1712"/>
                  <a:pt x="0" y="23421"/>
                </a:cubicBezTo>
                <a:cubicBezTo>
                  <a:pt x="26403" y="46600"/>
                  <a:pt x="46020" y="76511"/>
                  <a:pt x="56760" y="109964"/>
                </a:cubicBezTo>
                <a:cubicBezTo>
                  <a:pt x="96923" y="88881"/>
                  <a:pt x="126986" y="52610"/>
                  <a:pt x="140250" y="9231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图形 53" descr="维恩图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5042738" y="2012708"/>
            <a:ext cx="140662" cy="110055"/>
          </a:xfrm>
          <a:custGeom>
            <a:avLst/>
            <a:gdLst>
              <a:gd name="connsiteX0" fmla="*/ 55028 w 140662"/>
              <a:gd name="connsiteY0" fmla="*/ 0 h 110055"/>
              <a:gd name="connsiteX1" fmla="*/ 0 w 140662"/>
              <a:gd name="connsiteY1" fmla="*/ 9323 h 110055"/>
              <a:gd name="connsiteX2" fmla="*/ 83903 w 140662"/>
              <a:gd name="connsiteY2" fmla="*/ 110055 h 110055"/>
              <a:gd name="connsiteX3" fmla="*/ 140663 w 140662"/>
              <a:gd name="connsiteY3" fmla="*/ 23513 h 110055"/>
              <a:gd name="connsiteX4" fmla="*/ 55028 w 140662"/>
              <a:gd name="connsiteY4" fmla="*/ 0 h 110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662" h="110055">
                <a:moveTo>
                  <a:pt x="55028" y="0"/>
                </a:moveTo>
                <a:cubicBezTo>
                  <a:pt x="36296" y="42"/>
                  <a:pt x="17700" y="3192"/>
                  <a:pt x="0" y="9323"/>
                </a:cubicBezTo>
                <a:cubicBezTo>
                  <a:pt x="13362" y="52774"/>
                  <a:pt x="43583" y="89057"/>
                  <a:pt x="83903" y="110055"/>
                </a:cubicBezTo>
                <a:cubicBezTo>
                  <a:pt x="94642" y="76603"/>
                  <a:pt x="114259" y="46692"/>
                  <a:pt x="140663" y="23513"/>
                </a:cubicBezTo>
                <a:cubicBezTo>
                  <a:pt x="114745" y="8130"/>
                  <a:pt x="85166" y="9"/>
                  <a:pt x="55028" y="0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图形 43" descr="教室 纯色填充">
            <a:extLst>
              <a:ext uri="{FF2B5EF4-FFF2-40B4-BE49-F238E27FC236}">
                <a16:creationId xmlns:a16="http://schemas.microsoft.com/office/drawing/2014/main" id="{5EF43336-DD22-4328-AB7F-79E9D80E6678}"/>
              </a:ext>
            </a:extLst>
          </p:cNvPr>
          <p:cNvSpPr/>
          <p:nvPr/>
        </p:nvSpPr>
        <p:spPr>
          <a:xfrm>
            <a:off x="4194645" y="3841337"/>
            <a:ext cx="74909" cy="74910"/>
          </a:xfrm>
          <a:custGeom>
            <a:avLst/>
            <a:gdLst>
              <a:gd name="connsiteX0" fmla="*/ 74910 w 74909"/>
              <a:gd name="connsiteY0" fmla="*/ 37455 h 74910"/>
              <a:gd name="connsiteX1" fmla="*/ 37455 w 74909"/>
              <a:gd name="connsiteY1" fmla="*/ 74910 h 74910"/>
              <a:gd name="connsiteX2" fmla="*/ 0 w 74909"/>
              <a:gd name="connsiteY2" fmla="*/ 37455 h 74910"/>
              <a:gd name="connsiteX3" fmla="*/ 37455 w 74909"/>
              <a:gd name="connsiteY3" fmla="*/ 0 h 74910"/>
              <a:gd name="connsiteX4" fmla="*/ 74910 w 74909"/>
              <a:gd name="connsiteY4" fmla="*/ 37455 h 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09" h="74910">
                <a:moveTo>
                  <a:pt x="74910" y="37455"/>
                </a:moveTo>
                <a:cubicBezTo>
                  <a:pt x="74910" y="58141"/>
                  <a:pt x="58141" y="74910"/>
                  <a:pt x="37455" y="74910"/>
                </a:cubicBezTo>
                <a:cubicBezTo>
                  <a:pt x="16769" y="74910"/>
                  <a:pt x="0" y="58141"/>
                  <a:pt x="0" y="37455"/>
                </a:cubicBezTo>
                <a:cubicBezTo>
                  <a:pt x="0" y="16769"/>
                  <a:pt x="16769" y="0"/>
                  <a:pt x="37455" y="0"/>
                </a:cubicBezTo>
                <a:cubicBezTo>
                  <a:pt x="58141" y="0"/>
                  <a:pt x="74910" y="16769"/>
                  <a:pt x="74910" y="37455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图形 43" descr="教室 纯色填充">
            <a:extLst>
              <a:ext uri="{FF2B5EF4-FFF2-40B4-BE49-F238E27FC236}">
                <a16:creationId xmlns:a16="http://schemas.microsoft.com/office/drawing/2014/main" id="{5EF43336-DD22-4328-AB7F-79E9D80E6678}"/>
              </a:ext>
            </a:extLst>
          </p:cNvPr>
          <p:cNvSpPr/>
          <p:nvPr/>
        </p:nvSpPr>
        <p:spPr>
          <a:xfrm>
            <a:off x="4157273" y="3926559"/>
            <a:ext cx="148500" cy="74827"/>
          </a:xfrm>
          <a:custGeom>
            <a:avLst/>
            <a:gdLst>
              <a:gd name="connsiteX0" fmla="*/ 148500 w 148500"/>
              <a:gd name="connsiteY0" fmla="*/ 74828 h 74827"/>
              <a:gd name="connsiteX1" fmla="*/ 148500 w 148500"/>
              <a:gd name="connsiteY1" fmla="*/ 37372 h 74827"/>
              <a:gd name="connsiteX2" fmla="*/ 141075 w 148500"/>
              <a:gd name="connsiteY2" fmla="*/ 22440 h 74827"/>
              <a:gd name="connsiteX3" fmla="*/ 104857 w 148500"/>
              <a:gd name="connsiteY3" fmla="*/ 4620 h 74827"/>
              <a:gd name="connsiteX4" fmla="*/ 74250 w 148500"/>
              <a:gd name="connsiteY4" fmla="*/ 0 h 74827"/>
              <a:gd name="connsiteX5" fmla="*/ 43643 w 148500"/>
              <a:gd name="connsiteY5" fmla="*/ 4620 h 74827"/>
              <a:gd name="connsiteX6" fmla="*/ 7425 w 148500"/>
              <a:gd name="connsiteY6" fmla="*/ 22440 h 74827"/>
              <a:gd name="connsiteX7" fmla="*/ 0 w 148500"/>
              <a:gd name="connsiteY7" fmla="*/ 37372 h 74827"/>
              <a:gd name="connsiteX8" fmla="*/ 0 w 148500"/>
              <a:gd name="connsiteY8" fmla="*/ 74828 h 7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500" h="74827">
                <a:moveTo>
                  <a:pt x="148500" y="74828"/>
                </a:moveTo>
                <a:lnTo>
                  <a:pt x="148500" y="37372"/>
                </a:lnTo>
                <a:cubicBezTo>
                  <a:pt x="148378" y="31536"/>
                  <a:pt x="145655" y="26059"/>
                  <a:pt x="141075" y="22440"/>
                </a:cubicBezTo>
                <a:cubicBezTo>
                  <a:pt x="130312" y="14144"/>
                  <a:pt x="117997" y="8085"/>
                  <a:pt x="104857" y="4620"/>
                </a:cubicBezTo>
                <a:cubicBezTo>
                  <a:pt x="94939" y="1576"/>
                  <a:pt x="84624" y="18"/>
                  <a:pt x="74250" y="0"/>
                </a:cubicBezTo>
                <a:cubicBezTo>
                  <a:pt x="63886" y="160"/>
                  <a:pt x="53591" y="1714"/>
                  <a:pt x="43643" y="4620"/>
                </a:cubicBezTo>
                <a:cubicBezTo>
                  <a:pt x="30649" y="8467"/>
                  <a:pt x="18402" y="14493"/>
                  <a:pt x="7425" y="22440"/>
                </a:cubicBezTo>
                <a:cubicBezTo>
                  <a:pt x="2845" y="26059"/>
                  <a:pt x="122" y="31536"/>
                  <a:pt x="0" y="37372"/>
                </a:cubicBezTo>
                <a:lnTo>
                  <a:pt x="0" y="74828"/>
                </a:ln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" name="图形 43" descr="教室 纯色填充">
            <a:extLst>
              <a:ext uri="{FF2B5EF4-FFF2-40B4-BE49-F238E27FC236}">
                <a16:creationId xmlns:a16="http://schemas.microsoft.com/office/drawing/2014/main" id="{5EF43336-DD22-4328-AB7F-79E9D80E6678}"/>
              </a:ext>
            </a:extLst>
          </p:cNvPr>
          <p:cNvSpPr/>
          <p:nvPr/>
        </p:nvSpPr>
        <p:spPr>
          <a:xfrm>
            <a:off x="4358490" y="3841337"/>
            <a:ext cx="74909" cy="74910"/>
          </a:xfrm>
          <a:custGeom>
            <a:avLst/>
            <a:gdLst>
              <a:gd name="connsiteX0" fmla="*/ 74910 w 74909"/>
              <a:gd name="connsiteY0" fmla="*/ 37455 h 74910"/>
              <a:gd name="connsiteX1" fmla="*/ 37455 w 74909"/>
              <a:gd name="connsiteY1" fmla="*/ 74910 h 74910"/>
              <a:gd name="connsiteX2" fmla="*/ 0 w 74909"/>
              <a:gd name="connsiteY2" fmla="*/ 37455 h 74910"/>
              <a:gd name="connsiteX3" fmla="*/ 37455 w 74909"/>
              <a:gd name="connsiteY3" fmla="*/ 0 h 74910"/>
              <a:gd name="connsiteX4" fmla="*/ 74910 w 74909"/>
              <a:gd name="connsiteY4" fmla="*/ 37455 h 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09" h="74910">
                <a:moveTo>
                  <a:pt x="74910" y="37455"/>
                </a:moveTo>
                <a:cubicBezTo>
                  <a:pt x="74910" y="58141"/>
                  <a:pt x="58141" y="74910"/>
                  <a:pt x="37455" y="74910"/>
                </a:cubicBezTo>
                <a:cubicBezTo>
                  <a:pt x="16769" y="74910"/>
                  <a:pt x="0" y="58141"/>
                  <a:pt x="0" y="37455"/>
                </a:cubicBezTo>
                <a:cubicBezTo>
                  <a:pt x="0" y="16769"/>
                  <a:pt x="16769" y="0"/>
                  <a:pt x="37455" y="0"/>
                </a:cubicBezTo>
                <a:cubicBezTo>
                  <a:pt x="58141" y="0"/>
                  <a:pt x="74910" y="16769"/>
                  <a:pt x="74910" y="37455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" name="图形 43" descr="教室 纯色填充">
            <a:extLst>
              <a:ext uri="{FF2B5EF4-FFF2-40B4-BE49-F238E27FC236}">
                <a16:creationId xmlns:a16="http://schemas.microsoft.com/office/drawing/2014/main" id="{5EF43336-DD22-4328-AB7F-79E9D80E6678}"/>
              </a:ext>
            </a:extLst>
          </p:cNvPr>
          <p:cNvSpPr/>
          <p:nvPr/>
        </p:nvSpPr>
        <p:spPr>
          <a:xfrm>
            <a:off x="4322273" y="3926559"/>
            <a:ext cx="148500" cy="74827"/>
          </a:xfrm>
          <a:custGeom>
            <a:avLst/>
            <a:gdLst>
              <a:gd name="connsiteX0" fmla="*/ 148500 w 148500"/>
              <a:gd name="connsiteY0" fmla="*/ 74828 h 74827"/>
              <a:gd name="connsiteX1" fmla="*/ 148500 w 148500"/>
              <a:gd name="connsiteY1" fmla="*/ 37372 h 74827"/>
              <a:gd name="connsiteX2" fmla="*/ 141075 w 148500"/>
              <a:gd name="connsiteY2" fmla="*/ 22440 h 74827"/>
              <a:gd name="connsiteX3" fmla="*/ 104857 w 148500"/>
              <a:gd name="connsiteY3" fmla="*/ 4620 h 74827"/>
              <a:gd name="connsiteX4" fmla="*/ 74250 w 148500"/>
              <a:gd name="connsiteY4" fmla="*/ 0 h 74827"/>
              <a:gd name="connsiteX5" fmla="*/ 43643 w 148500"/>
              <a:gd name="connsiteY5" fmla="*/ 4620 h 74827"/>
              <a:gd name="connsiteX6" fmla="*/ 7425 w 148500"/>
              <a:gd name="connsiteY6" fmla="*/ 22440 h 74827"/>
              <a:gd name="connsiteX7" fmla="*/ 0 w 148500"/>
              <a:gd name="connsiteY7" fmla="*/ 37372 h 74827"/>
              <a:gd name="connsiteX8" fmla="*/ 0 w 148500"/>
              <a:gd name="connsiteY8" fmla="*/ 74828 h 7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500" h="74827">
                <a:moveTo>
                  <a:pt x="148500" y="74828"/>
                </a:moveTo>
                <a:lnTo>
                  <a:pt x="148500" y="37372"/>
                </a:lnTo>
                <a:cubicBezTo>
                  <a:pt x="148378" y="31536"/>
                  <a:pt x="145655" y="26059"/>
                  <a:pt x="141075" y="22440"/>
                </a:cubicBezTo>
                <a:cubicBezTo>
                  <a:pt x="130312" y="14144"/>
                  <a:pt x="117997" y="8085"/>
                  <a:pt x="104857" y="4620"/>
                </a:cubicBezTo>
                <a:cubicBezTo>
                  <a:pt x="94939" y="1576"/>
                  <a:pt x="84624" y="18"/>
                  <a:pt x="74250" y="0"/>
                </a:cubicBezTo>
                <a:cubicBezTo>
                  <a:pt x="63886" y="160"/>
                  <a:pt x="53591" y="1714"/>
                  <a:pt x="43643" y="4620"/>
                </a:cubicBezTo>
                <a:cubicBezTo>
                  <a:pt x="30649" y="8467"/>
                  <a:pt x="18402" y="14493"/>
                  <a:pt x="7425" y="22440"/>
                </a:cubicBezTo>
                <a:cubicBezTo>
                  <a:pt x="2845" y="26059"/>
                  <a:pt x="122" y="31536"/>
                  <a:pt x="0" y="37372"/>
                </a:cubicBezTo>
                <a:lnTo>
                  <a:pt x="0" y="74828"/>
                </a:ln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0" name="图形 43" descr="教室 纯色填充">
            <a:extLst>
              <a:ext uri="{FF2B5EF4-FFF2-40B4-BE49-F238E27FC236}">
                <a16:creationId xmlns:a16="http://schemas.microsoft.com/office/drawing/2014/main" id="{5EF43336-DD22-4328-AB7F-79E9D80E6678}"/>
              </a:ext>
            </a:extLst>
          </p:cNvPr>
          <p:cNvSpPr/>
          <p:nvPr/>
        </p:nvSpPr>
        <p:spPr>
          <a:xfrm>
            <a:off x="4523490" y="3841337"/>
            <a:ext cx="74910" cy="74910"/>
          </a:xfrm>
          <a:custGeom>
            <a:avLst/>
            <a:gdLst>
              <a:gd name="connsiteX0" fmla="*/ 74910 w 74910"/>
              <a:gd name="connsiteY0" fmla="*/ 37455 h 74910"/>
              <a:gd name="connsiteX1" fmla="*/ 37455 w 74910"/>
              <a:gd name="connsiteY1" fmla="*/ 74910 h 74910"/>
              <a:gd name="connsiteX2" fmla="*/ 0 w 74910"/>
              <a:gd name="connsiteY2" fmla="*/ 37455 h 74910"/>
              <a:gd name="connsiteX3" fmla="*/ 37455 w 74910"/>
              <a:gd name="connsiteY3" fmla="*/ 0 h 74910"/>
              <a:gd name="connsiteX4" fmla="*/ 74910 w 74910"/>
              <a:gd name="connsiteY4" fmla="*/ 37455 h 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10" h="74910">
                <a:moveTo>
                  <a:pt x="74910" y="37455"/>
                </a:moveTo>
                <a:cubicBezTo>
                  <a:pt x="74910" y="58141"/>
                  <a:pt x="58141" y="74910"/>
                  <a:pt x="37455" y="74910"/>
                </a:cubicBezTo>
                <a:cubicBezTo>
                  <a:pt x="16769" y="74910"/>
                  <a:pt x="0" y="58141"/>
                  <a:pt x="0" y="37455"/>
                </a:cubicBezTo>
                <a:cubicBezTo>
                  <a:pt x="0" y="16769"/>
                  <a:pt x="16769" y="0"/>
                  <a:pt x="37455" y="0"/>
                </a:cubicBezTo>
                <a:cubicBezTo>
                  <a:pt x="58141" y="0"/>
                  <a:pt x="74910" y="16769"/>
                  <a:pt x="74910" y="37455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" name="图形 43" descr="教室 纯色填充">
            <a:extLst>
              <a:ext uri="{FF2B5EF4-FFF2-40B4-BE49-F238E27FC236}">
                <a16:creationId xmlns:a16="http://schemas.microsoft.com/office/drawing/2014/main" id="{5EF43336-DD22-4328-AB7F-79E9D80E6678}"/>
              </a:ext>
            </a:extLst>
          </p:cNvPr>
          <p:cNvSpPr/>
          <p:nvPr/>
        </p:nvSpPr>
        <p:spPr>
          <a:xfrm>
            <a:off x="4487273" y="3926559"/>
            <a:ext cx="148500" cy="74827"/>
          </a:xfrm>
          <a:custGeom>
            <a:avLst/>
            <a:gdLst>
              <a:gd name="connsiteX0" fmla="*/ 148500 w 148500"/>
              <a:gd name="connsiteY0" fmla="*/ 74828 h 74827"/>
              <a:gd name="connsiteX1" fmla="*/ 148500 w 148500"/>
              <a:gd name="connsiteY1" fmla="*/ 37372 h 74827"/>
              <a:gd name="connsiteX2" fmla="*/ 141075 w 148500"/>
              <a:gd name="connsiteY2" fmla="*/ 22440 h 74827"/>
              <a:gd name="connsiteX3" fmla="*/ 104857 w 148500"/>
              <a:gd name="connsiteY3" fmla="*/ 4620 h 74827"/>
              <a:gd name="connsiteX4" fmla="*/ 74250 w 148500"/>
              <a:gd name="connsiteY4" fmla="*/ 0 h 74827"/>
              <a:gd name="connsiteX5" fmla="*/ 43643 w 148500"/>
              <a:gd name="connsiteY5" fmla="*/ 4620 h 74827"/>
              <a:gd name="connsiteX6" fmla="*/ 7425 w 148500"/>
              <a:gd name="connsiteY6" fmla="*/ 22440 h 74827"/>
              <a:gd name="connsiteX7" fmla="*/ 0 w 148500"/>
              <a:gd name="connsiteY7" fmla="*/ 37372 h 74827"/>
              <a:gd name="connsiteX8" fmla="*/ 0 w 148500"/>
              <a:gd name="connsiteY8" fmla="*/ 74828 h 7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500" h="74827">
                <a:moveTo>
                  <a:pt x="148500" y="74828"/>
                </a:moveTo>
                <a:lnTo>
                  <a:pt x="148500" y="37372"/>
                </a:lnTo>
                <a:cubicBezTo>
                  <a:pt x="148378" y="31536"/>
                  <a:pt x="145655" y="26059"/>
                  <a:pt x="141075" y="22440"/>
                </a:cubicBezTo>
                <a:cubicBezTo>
                  <a:pt x="130312" y="14144"/>
                  <a:pt x="117997" y="8085"/>
                  <a:pt x="104857" y="4620"/>
                </a:cubicBezTo>
                <a:cubicBezTo>
                  <a:pt x="94939" y="1576"/>
                  <a:pt x="84624" y="18"/>
                  <a:pt x="74250" y="0"/>
                </a:cubicBezTo>
                <a:cubicBezTo>
                  <a:pt x="63886" y="160"/>
                  <a:pt x="53591" y="1714"/>
                  <a:pt x="43643" y="4620"/>
                </a:cubicBezTo>
                <a:cubicBezTo>
                  <a:pt x="30649" y="8467"/>
                  <a:pt x="18402" y="14493"/>
                  <a:pt x="7425" y="22440"/>
                </a:cubicBezTo>
                <a:cubicBezTo>
                  <a:pt x="2845" y="26059"/>
                  <a:pt x="122" y="31536"/>
                  <a:pt x="0" y="37372"/>
                </a:cubicBezTo>
                <a:lnTo>
                  <a:pt x="0" y="74828"/>
                </a:ln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" name="图形 43" descr="教室 纯色填充">
            <a:extLst>
              <a:ext uri="{FF2B5EF4-FFF2-40B4-BE49-F238E27FC236}">
                <a16:creationId xmlns:a16="http://schemas.microsoft.com/office/drawing/2014/main" id="{5EF43336-DD22-4328-AB7F-79E9D80E6678}"/>
              </a:ext>
            </a:extLst>
          </p:cNvPr>
          <p:cNvSpPr/>
          <p:nvPr/>
        </p:nvSpPr>
        <p:spPr>
          <a:xfrm>
            <a:off x="4021478" y="3483452"/>
            <a:ext cx="98010" cy="98010"/>
          </a:xfrm>
          <a:custGeom>
            <a:avLst/>
            <a:gdLst>
              <a:gd name="connsiteX0" fmla="*/ 98010 w 98010"/>
              <a:gd name="connsiteY0" fmla="*/ 49005 h 98010"/>
              <a:gd name="connsiteX1" fmla="*/ 49005 w 98010"/>
              <a:gd name="connsiteY1" fmla="*/ 98010 h 98010"/>
              <a:gd name="connsiteX2" fmla="*/ 0 w 98010"/>
              <a:gd name="connsiteY2" fmla="*/ 49005 h 98010"/>
              <a:gd name="connsiteX3" fmla="*/ 49005 w 98010"/>
              <a:gd name="connsiteY3" fmla="*/ 0 h 98010"/>
              <a:gd name="connsiteX4" fmla="*/ 98010 w 98010"/>
              <a:gd name="connsiteY4" fmla="*/ 49005 h 98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010" h="98010">
                <a:moveTo>
                  <a:pt x="98010" y="49005"/>
                </a:moveTo>
                <a:cubicBezTo>
                  <a:pt x="98010" y="76070"/>
                  <a:pt x="76070" y="98010"/>
                  <a:pt x="49005" y="98010"/>
                </a:cubicBezTo>
                <a:cubicBezTo>
                  <a:pt x="21940" y="98010"/>
                  <a:pt x="0" y="76070"/>
                  <a:pt x="0" y="49005"/>
                </a:cubicBezTo>
                <a:cubicBezTo>
                  <a:pt x="0" y="21940"/>
                  <a:pt x="21940" y="0"/>
                  <a:pt x="49005" y="0"/>
                </a:cubicBezTo>
                <a:cubicBezTo>
                  <a:pt x="76070" y="0"/>
                  <a:pt x="98010" y="21940"/>
                  <a:pt x="98010" y="49005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" name="图形 43" descr="教室 纯色填充">
            <a:extLst>
              <a:ext uri="{FF2B5EF4-FFF2-40B4-BE49-F238E27FC236}">
                <a16:creationId xmlns:a16="http://schemas.microsoft.com/office/drawing/2014/main" id="{5EF43336-DD22-4328-AB7F-79E9D80E6678}"/>
              </a:ext>
            </a:extLst>
          </p:cNvPr>
          <p:cNvSpPr/>
          <p:nvPr/>
        </p:nvSpPr>
        <p:spPr>
          <a:xfrm>
            <a:off x="3935760" y="3509978"/>
            <a:ext cx="427305" cy="524408"/>
          </a:xfrm>
          <a:custGeom>
            <a:avLst/>
            <a:gdLst>
              <a:gd name="connsiteX0" fmla="*/ 423720 w 427305"/>
              <a:gd name="connsiteY0" fmla="*/ 3586 h 524408"/>
              <a:gd name="connsiteX1" fmla="*/ 406230 w 427305"/>
              <a:gd name="connsiteY1" fmla="*/ 3586 h 524408"/>
              <a:gd name="connsiteX2" fmla="*/ 299640 w 427305"/>
              <a:gd name="connsiteY2" fmla="*/ 110176 h 524408"/>
              <a:gd name="connsiteX3" fmla="*/ 275633 w 427305"/>
              <a:gd name="connsiteY3" fmla="*/ 116281 h 524408"/>
              <a:gd name="connsiteX4" fmla="*/ 243127 w 427305"/>
              <a:gd name="connsiteY4" fmla="*/ 168338 h 524408"/>
              <a:gd name="connsiteX5" fmla="*/ 233888 w 427305"/>
              <a:gd name="connsiteY5" fmla="*/ 128986 h 524408"/>
              <a:gd name="connsiteX6" fmla="*/ 226545 w 427305"/>
              <a:gd name="connsiteY6" fmla="*/ 115456 h 524408"/>
              <a:gd name="connsiteX7" fmla="*/ 175065 w 427305"/>
              <a:gd name="connsiteY7" fmla="*/ 88561 h 524408"/>
              <a:gd name="connsiteX8" fmla="*/ 134723 w 427305"/>
              <a:gd name="connsiteY8" fmla="*/ 83693 h 524408"/>
              <a:gd name="connsiteX9" fmla="*/ 94298 w 427305"/>
              <a:gd name="connsiteY9" fmla="*/ 89798 h 524408"/>
              <a:gd name="connsiteX10" fmla="*/ 42900 w 427305"/>
              <a:gd name="connsiteY10" fmla="*/ 116693 h 524408"/>
              <a:gd name="connsiteX11" fmla="*/ 35558 w 427305"/>
              <a:gd name="connsiteY11" fmla="*/ 130223 h 524408"/>
              <a:gd name="connsiteX12" fmla="*/ 0 w 427305"/>
              <a:gd name="connsiteY12" fmla="*/ 282023 h 524408"/>
              <a:gd name="connsiteX13" fmla="*/ 24750 w 427305"/>
              <a:gd name="connsiteY13" fmla="*/ 306773 h 524408"/>
              <a:gd name="connsiteX14" fmla="*/ 48015 w 427305"/>
              <a:gd name="connsiteY14" fmla="*/ 288458 h 524408"/>
              <a:gd name="connsiteX15" fmla="*/ 73755 w 427305"/>
              <a:gd name="connsiteY15" fmla="*/ 181951 h 524408"/>
              <a:gd name="connsiteX16" fmla="*/ 73755 w 427305"/>
              <a:gd name="connsiteY16" fmla="*/ 524408 h 524408"/>
              <a:gd name="connsiteX17" fmla="*/ 122513 w 427305"/>
              <a:gd name="connsiteY17" fmla="*/ 524408 h 524408"/>
              <a:gd name="connsiteX18" fmla="*/ 122513 w 427305"/>
              <a:gd name="connsiteY18" fmla="*/ 304051 h 524408"/>
              <a:gd name="connsiteX19" fmla="*/ 147263 w 427305"/>
              <a:gd name="connsiteY19" fmla="*/ 304051 h 524408"/>
              <a:gd name="connsiteX20" fmla="*/ 147263 w 427305"/>
              <a:gd name="connsiteY20" fmla="*/ 524408 h 524408"/>
              <a:gd name="connsiteX21" fmla="*/ 195938 w 427305"/>
              <a:gd name="connsiteY21" fmla="*/ 524408 h 524408"/>
              <a:gd name="connsiteX22" fmla="*/ 195938 w 427305"/>
              <a:gd name="connsiteY22" fmla="*/ 180383 h 524408"/>
              <a:gd name="connsiteX23" fmla="*/ 205013 w 427305"/>
              <a:gd name="connsiteY23" fmla="*/ 219158 h 524408"/>
              <a:gd name="connsiteX24" fmla="*/ 209880 w 427305"/>
              <a:gd name="connsiteY24" fmla="*/ 225346 h 524408"/>
              <a:gd name="connsiteX25" fmla="*/ 242880 w 427305"/>
              <a:gd name="connsiteY25" fmla="*/ 236978 h 524408"/>
              <a:gd name="connsiteX26" fmla="*/ 262680 w 427305"/>
              <a:gd name="connsiteY26" fmla="*/ 227986 h 524408"/>
              <a:gd name="connsiteX27" fmla="*/ 313005 w 427305"/>
              <a:gd name="connsiteY27" fmla="*/ 145486 h 524408"/>
              <a:gd name="connsiteX28" fmla="*/ 316388 w 427305"/>
              <a:gd name="connsiteY28" fmla="*/ 128408 h 524408"/>
              <a:gd name="connsiteX29" fmla="*/ 423638 w 427305"/>
              <a:gd name="connsiteY29" fmla="*/ 21158 h 524408"/>
              <a:gd name="connsiteX30" fmla="*/ 423720 w 427305"/>
              <a:gd name="connsiteY30" fmla="*/ 3586 h 52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7305" h="524408">
                <a:moveTo>
                  <a:pt x="423720" y="3586"/>
                </a:moveTo>
                <a:cubicBezTo>
                  <a:pt x="418870" y="-1195"/>
                  <a:pt x="411080" y="-1195"/>
                  <a:pt x="406230" y="3586"/>
                </a:cubicBezTo>
                <a:lnTo>
                  <a:pt x="299640" y="110176"/>
                </a:lnTo>
                <a:cubicBezTo>
                  <a:pt x="291122" y="107772"/>
                  <a:pt x="281968" y="110099"/>
                  <a:pt x="275633" y="116281"/>
                </a:cubicBezTo>
                <a:cubicBezTo>
                  <a:pt x="273900" y="118013"/>
                  <a:pt x="243127" y="168338"/>
                  <a:pt x="243127" y="168338"/>
                </a:cubicBezTo>
                <a:lnTo>
                  <a:pt x="233888" y="128986"/>
                </a:lnTo>
                <a:cubicBezTo>
                  <a:pt x="232664" y="123912"/>
                  <a:pt x="230133" y="119247"/>
                  <a:pt x="226545" y="115456"/>
                </a:cubicBezTo>
                <a:cubicBezTo>
                  <a:pt x="211339" y="103164"/>
                  <a:pt x="193840" y="94021"/>
                  <a:pt x="175065" y="88561"/>
                </a:cubicBezTo>
                <a:cubicBezTo>
                  <a:pt x="161792" y="85722"/>
                  <a:pt x="148290" y="84092"/>
                  <a:pt x="134723" y="83693"/>
                </a:cubicBezTo>
                <a:cubicBezTo>
                  <a:pt x="121035" y="83904"/>
                  <a:pt x="107437" y="85958"/>
                  <a:pt x="94298" y="89798"/>
                </a:cubicBezTo>
                <a:cubicBezTo>
                  <a:pt x="75353" y="94765"/>
                  <a:pt x="57781" y="103960"/>
                  <a:pt x="42900" y="116693"/>
                </a:cubicBezTo>
                <a:cubicBezTo>
                  <a:pt x="39280" y="120461"/>
                  <a:pt x="36743" y="125135"/>
                  <a:pt x="35558" y="130223"/>
                </a:cubicBezTo>
                <a:cubicBezTo>
                  <a:pt x="35558" y="130223"/>
                  <a:pt x="0" y="279548"/>
                  <a:pt x="0" y="282023"/>
                </a:cubicBezTo>
                <a:cubicBezTo>
                  <a:pt x="0" y="295693"/>
                  <a:pt x="11081" y="306773"/>
                  <a:pt x="24750" y="306773"/>
                </a:cubicBezTo>
                <a:cubicBezTo>
                  <a:pt x="35704" y="306492"/>
                  <a:pt x="45170" y="299040"/>
                  <a:pt x="48015" y="288458"/>
                </a:cubicBezTo>
                <a:lnTo>
                  <a:pt x="73755" y="181951"/>
                </a:lnTo>
                <a:lnTo>
                  <a:pt x="73755" y="524408"/>
                </a:lnTo>
                <a:lnTo>
                  <a:pt x="122513" y="524408"/>
                </a:lnTo>
                <a:lnTo>
                  <a:pt x="122513" y="304051"/>
                </a:lnTo>
                <a:lnTo>
                  <a:pt x="147263" y="304051"/>
                </a:lnTo>
                <a:lnTo>
                  <a:pt x="147263" y="524408"/>
                </a:lnTo>
                <a:lnTo>
                  <a:pt x="195938" y="524408"/>
                </a:lnTo>
                <a:lnTo>
                  <a:pt x="195938" y="180383"/>
                </a:lnTo>
                <a:lnTo>
                  <a:pt x="205013" y="219158"/>
                </a:lnTo>
                <a:cubicBezTo>
                  <a:pt x="205642" y="221839"/>
                  <a:pt x="207423" y="224103"/>
                  <a:pt x="209880" y="225346"/>
                </a:cubicBezTo>
                <a:cubicBezTo>
                  <a:pt x="219367" y="232627"/>
                  <a:pt x="230924" y="236701"/>
                  <a:pt x="242880" y="236978"/>
                </a:cubicBezTo>
                <a:cubicBezTo>
                  <a:pt x="250665" y="238068"/>
                  <a:pt x="258378" y="234564"/>
                  <a:pt x="262680" y="227986"/>
                </a:cubicBezTo>
                <a:lnTo>
                  <a:pt x="313005" y="145486"/>
                </a:lnTo>
                <a:cubicBezTo>
                  <a:pt x="316222" y="140414"/>
                  <a:pt x="317429" y="134323"/>
                  <a:pt x="316388" y="128408"/>
                </a:cubicBezTo>
                <a:lnTo>
                  <a:pt x="423638" y="21158"/>
                </a:lnTo>
                <a:cubicBezTo>
                  <a:pt x="428495" y="16321"/>
                  <a:pt x="428532" y="8468"/>
                  <a:pt x="423720" y="3586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" name="图形 43" descr="教室 纯色填充">
            <a:extLst>
              <a:ext uri="{FF2B5EF4-FFF2-40B4-BE49-F238E27FC236}">
                <a16:creationId xmlns:a16="http://schemas.microsoft.com/office/drawing/2014/main" id="{5EF43336-DD22-4328-AB7F-79E9D80E6678}"/>
              </a:ext>
            </a:extLst>
          </p:cNvPr>
          <p:cNvSpPr/>
          <p:nvPr/>
        </p:nvSpPr>
        <p:spPr>
          <a:xfrm>
            <a:off x="4091273" y="3399137"/>
            <a:ext cx="470250" cy="338250"/>
          </a:xfrm>
          <a:custGeom>
            <a:avLst/>
            <a:gdLst>
              <a:gd name="connsiteX0" fmla="*/ 437250 w 470250"/>
              <a:gd name="connsiteY0" fmla="*/ 0 h 338250"/>
              <a:gd name="connsiteX1" fmla="*/ 33000 w 470250"/>
              <a:gd name="connsiteY1" fmla="*/ 0 h 338250"/>
              <a:gd name="connsiteX2" fmla="*/ 0 w 470250"/>
              <a:gd name="connsiteY2" fmla="*/ 33000 h 338250"/>
              <a:gd name="connsiteX3" fmla="*/ 0 w 470250"/>
              <a:gd name="connsiteY3" fmla="*/ 62700 h 338250"/>
              <a:gd name="connsiteX4" fmla="*/ 33000 w 470250"/>
              <a:gd name="connsiteY4" fmla="*/ 82500 h 338250"/>
              <a:gd name="connsiteX5" fmla="*/ 33000 w 470250"/>
              <a:gd name="connsiteY5" fmla="*/ 33000 h 338250"/>
              <a:gd name="connsiteX6" fmla="*/ 437250 w 470250"/>
              <a:gd name="connsiteY6" fmla="*/ 33000 h 338250"/>
              <a:gd name="connsiteX7" fmla="*/ 437250 w 470250"/>
              <a:gd name="connsiteY7" fmla="*/ 305250 h 338250"/>
              <a:gd name="connsiteX8" fmla="*/ 155677 w 470250"/>
              <a:gd name="connsiteY8" fmla="*/ 305250 h 338250"/>
              <a:gd name="connsiteX9" fmla="*/ 135548 w 470250"/>
              <a:gd name="connsiteY9" fmla="*/ 338250 h 338250"/>
              <a:gd name="connsiteX10" fmla="*/ 437250 w 470250"/>
              <a:gd name="connsiteY10" fmla="*/ 338250 h 338250"/>
              <a:gd name="connsiteX11" fmla="*/ 470250 w 470250"/>
              <a:gd name="connsiteY11" fmla="*/ 305250 h 338250"/>
              <a:gd name="connsiteX12" fmla="*/ 470250 w 470250"/>
              <a:gd name="connsiteY12" fmla="*/ 33000 h 338250"/>
              <a:gd name="connsiteX13" fmla="*/ 437250 w 470250"/>
              <a:gd name="connsiteY13" fmla="*/ 0 h 3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0250" h="338250">
                <a:moveTo>
                  <a:pt x="437250" y="0"/>
                </a:moveTo>
                <a:lnTo>
                  <a:pt x="33000" y="0"/>
                </a:lnTo>
                <a:cubicBezTo>
                  <a:pt x="14775" y="0"/>
                  <a:pt x="0" y="14775"/>
                  <a:pt x="0" y="33000"/>
                </a:cubicBezTo>
                <a:lnTo>
                  <a:pt x="0" y="62700"/>
                </a:lnTo>
                <a:cubicBezTo>
                  <a:pt x="12614" y="66134"/>
                  <a:pt x="24034" y="72986"/>
                  <a:pt x="33000" y="82500"/>
                </a:cubicBezTo>
                <a:lnTo>
                  <a:pt x="33000" y="33000"/>
                </a:lnTo>
                <a:lnTo>
                  <a:pt x="437250" y="33000"/>
                </a:lnTo>
                <a:lnTo>
                  <a:pt x="437250" y="305250"/>
                </a:lnTo>
                <a:lnTo>
                  <a:pt x="155677" y="305250"/>
                </a:lnTo>
                <a:lnTo>
                  <a:pt x="135548" y="338250"/>
                </a:lnTo>
                <a:lnTo>
                  <a:pt x="437250" y="338250"/>
                </a:lnTo>
                <a:cubicBezTo>
                  <a:pt x="455475" y="338250"/>
                  <a:pt x="470250" y="323475"/>
                  <a:pt x="470250" y="305250"/>
                </a:cubicBezTo>
                <a:lnTo>
                  <a:pt x="470250" y="33000"/>
                </a:lnTo>
                <a:cubicBezTo>
                  <a:pt x="470250" y="14775"/>
                  <a:pt x="455475" y="0"/>
                  <a:pt x="437250" y="0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" name="图形 45" descr="靶心 纯色填充">
            <a:extLst>
              <a:ext uri="{FF2B5EF4-FFF2-40B4-BE49-F238E27FC236}">
                <a16:creationId xmlns:a16="http://schemas.microsoft.com/office/drawing/2014/main" id="{72C54D4D-1F95-40F3-8C8C-82891DEB0CE7}"/>
              </a:ext>
            </a:extLst>
          </p:cNvPr>
          <p:cNvSpPr/>
          <p:nvPr/>
        </p:nvSpPr>
        <p:spPr>
          <a:xfrm>
            <a:off x="5108821" y="4963379"/>
            <a:ext cx="421574" cy="420750"/>
          </a:xfrm>
          <a:custGeom>
            <a:avLst/>
            <a:gdLst>
              <a:gd name="connsiteX0" fmla="*/ 347325 w 421574"/>
              <a:gd name="connsiteY0" fmla="*/ 74250 h 420750"/>
              <a:gd name="connsiteX1" fmla="*/ 339075 w 421574"/>
              <a:gd name="connsiteY1" fmla="*/ 0 h 420750"/>
              <a:gd name="connsiteX2" fmla="*/ 248325 w 421574"/>
              <a:gd name="connsiteY2" fmla="*/ 90750 h 420750"/>
              <a:gd name="connsiteX3" fmla="*/ 253275 w 421574"/>
              <a:gd name="connsiteY3" fmla="*/ 133650 h 420750"/>
              <a:gd name="connsiteX4" fmla="*/ 121275 w 421574"/>
              <a:gd name="connsiteY4" fmla="*/ 265650 h 420750"/>
              <a:gd name="connsiteX5" fmla="*/ 82500 w 421574"/>
              <a:gd name="connsiteY5" fmla="*/ 255750 h 420750"/>
              <a:gd name="connsiteX6" fmla="*/ 0 w 421574"/>
              <a:gd name="connsiteY6" fmla="*/ 338250 h 420750"/>
              <a:gd name="connsiteX7" fmla="*/ 82500 w 421574"/>
              <a:gd name="connsiteY7" fmla="*/ 420750 h 420750"/>
              <a:gd name="connsiteX8" fmla="*/ 165000 w 421574"/>
              <a:gd name="connsiteY8" fmla="*/ 338250 h 420750"/>
              <a:gd name="connsiteX9" fmla="*/ 155925 w 421574"/>
              <a:gd name="connsiteY9" fmla="*/ 300300 h 420750"/>
              <a:gd name="connsiteX10" fmla="*/ 287925 w 421574"/>
              <a:gd name="connsiteY10" fmla="*/ 168300 h 420750"/>
              <a:gd name="connsiteX11" fmla="*/ 330825 w 421574"/>
              <a:gd name="connsiteY11" fmla="*/ 173250 h 420750"/>
              <a:gd name="connsiteX12" fmla="*/ 421575 w 421574"/>
              <a:gd name="connsiteY12" fmla="*/ 82500 h 420750"/>
              <a:gd name="connsiteX13" fmla="*/ 347325 w 421574"/>
              <a:gd name="connsiteY13" fmla="*/ 74250 h 4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1574" h="420750">
                <a:moveTo>
                  <a:pt x="347325" y="74250"/>
                </a:moveTo>
                <a:lnTo>
                  <a:pt x="339075" y="0"/>
                </a:lnTo>
                <a:lnTo>
                  <a:pt x="248325" y="90750"/>
                </a:lnTo>
                <a:lnTo>
                  <a:pt x="253275" y="133650"/>
                </a:lnTo>
                <a:lnTo>
                  <a:pt x="121275" y="265650"/>
                </a:lnTo>
                <a:cubicBezTo>
                  <a:pt x="109725" y="259875"/>
                  <a:pt x="96525" y="255750"/>
                  <a:pt x="82500" y="255750"/>
                </a:cubicBezTo>
                <a:cubicBezTo>
                  <a:pt x="37125" y="255750"/>
                  <a:pt x="0" y="292875"/>
                  <a:pt x="0" y="338250"/>
                </a:cubicBezTo>
                <a:cubicBezTo>
                  <a:pt x="0" y="383625"/>
                  <a:pt x="37125" y="420750"/>
                  <a:pt x="82500" y="420750"/>
                </a:cubicBezTo>
                <a:cubicBezTo>
                  <a:pt x="127875" y="420750"/>
                  <a:pt x="165000" y="383625"/>
                  <a:pt x="165000" y="338250"/>
                </a:cubicBezTo>
                <a:cubicBezTo>
                  <a:pt x="165000" y="324225"/>
                  <a:pt x="161700" y="311850"/>
                  <a:pt x="155925" y="300300"/>
                </a:cubicBezTo>
                <a:lnTo>
                  <a:pt x="287925" y="168300"/>
                </a:lnTo>
                <a:lnTo>
                  <a:pt x="330825" y="173250"/>
                </a:lnTo>
                <a:lnTo>
                  <a:pt x="421575" y="82500"/>
                </a:lnTo>
                <a:lnTo>
                  <a:pt x="347325" y="74250"/>
                </a:ln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" name="图形 45" descr="靶心 纯色填充">
            <a:extLst>
              <a:ext uri="{FF2B5EF4-FFF2-40B4-BE49-F238E27FC236}">
                <a16:creationId xmlns:a16="http://schemas.microsoft.com/office/drawing/2014/main" id="{72C54D4D-1F95-40F3-8C8C-82891DEB0CE7}"/>
              </a:ext>
            </a:extLst>
          </p:cNvPr>
          <p:cNvSpPr/>
          <p:nvPr/>
        </p:nvSpPr>
        <p:spPr>
          <a:xfrm>
            <a:off x="4878646" y="4988129"/>
            <a:ext cx="627000" cy="627000"/>
          </a:xfrm>
          <a:custGeom>
            <a:avLst/>
            <a:gdLst>
              <a:gd name="connsiteX0" fmla="*/ 584100 w 627000"/>
              <a:gd name="connsiteY0" fmla="*/ 171600 h 627000"/>
              <a:gd name="connsiteX1" fmla="*/ 573375 w 627000"/>
              <a:gd name="connsiteY1" fmla="*/ 183150 h 627000"/>
              <a:gd name="connsiteX2" fmla="*/ 557700 w 627000"/>
              <a:gd name="connsiteY2" fmla="*/ 181500 h 627000"/>
              <a:gd name="connsiteX3" fmla="*/ 540375 w 627000"/>
              <a:gd name="connsiteY3" fmla="*/ 179025 h 627000"/>
              <a:gd name="connsiteX4" fmla="*/ 577500 w 627000"/>
              <a:gd name="connsiteY4" fmla="*/ 313500 h 627000"/>
              <a:gd name="connsiteX5" fmla="*/ 313500 w 627000"/>
              <a:gd name="connsiteY5" fmla="*/ 577500 h 627000"/>
              <a:gd name="connsiteX6" fmla="*/ 49500 w 627000"/>
              <a:gd name="connsiteY6" fmla="*/ 313500 h 627000"/>
              <a:gd name="connsiteX7" fmla="*/ 313500 w 627000"/>
              <a:gd name="connsiteY7" fmla="*/ 49500 h 627000"/>
              <a:gd name="connsiteX8" fmla="*/ 447975 w 627000"/>
              <a:gd name="connsiteY8" fmla="*/ 86625 h 627000"/>
              <a:gd name="connsiteX9" fmla="*/ 446325 w 627000"/>
              <a:gd name="connsiteY9" fmla="*/ 70125 h 627000"/>
              <a:gd name="connsiteX10" fmla="*/ 443850 w 627000"/>
              <a:gd name="connsiteY10" fmla="*/ 53625 h 627000"/>
              <a:gd name="connsiteX11" fmla="*/ 455400 w 627000"/>
              <a:gd name="connsiteY11" fmla="*/ 42075 h 627000"/>
              <a:gd name="connsiteX12" fmla="*/ 461175 w 627000"/>
              <a:gd name="connsiteY12" fmla="*/ 36300 h 627000"/>
              <a:gd name="connsiteX13" fmla="*/ 313500 w 627000"/>
              <a:gd name="connsiteY13" fmla="*/ 0 h 627000"/>
              <a:gd name="connsiteX14" fmla="*/ 0 w 627000"/>
              <a:gd name="connsiteY14" fmla="*/ 313500 h 627000"/>
              <a:gd name="connsiteX15" fmla="*/ 313500 w 627000"/>
              <a:gd name="connsiteY15" fmla="*/ 627000 h 627000"/>
              <a:gd name="connsiteX16" fmla="*/ 627000 w 627000"/>
              <a:gd name="connsiteY16" fmla="*/ 313500 h 627000"/>
              <a:gd name="connsiteX17" fmla="*/ 589875 w 627000"/>
              <a:gd name="connsiteY17" fmla="*/ 166650 h 627000"/>
              <a:gd name="connsiteX18" fmla="*/ 584100 w 627000"/>
              <a:gd name="connsiteY18" fmla="*/ 171600 h 6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7000" h="627000">
                <a:moveTo>
                  <a:pt x="584100" y="171600"/>
                </a:moveTo>
                <a:lnTo>
                  <a:pt x="573375" y="183150"/>
                </a:lnTo>
                <a:lnTo>
                  <a:pt x="557700" y="181500"/>
                </a:lnTo>
                <a:lnTo>
                  <a:pt x="540375" y="179025"/>
                </a:lnTo>
                <a:cubicBezTo>
                  <a:pt x="563475" y="218625"/>
                  <a:pt x="577500" y="264000"/>
                  <a:pt x="577500" y="313500"/>
                </a:cubicBezTo>
                <a:cubicBezTo>
                  <a:pt x="577500" y="458700"/>
                  <a:pt x="458700" y="577500"/>
                  <a:pt x="313500" y="577500"/>
                </a:cubicBezTo>
                <a:cubicBezTo>
                  <a:pt x="168300" y="577500"/>
                  <a:pt x="49500" y="458700"/>
                  <a:pt x="49500" y="313500"/>
                </a:cubicBezTo>
                <a:cubicBezTo>
                  <a:pt x="49500" y="168300"/>
                  <a:pt x="168300" y="49500"/>
                  <a:pt x="313500" y="49500"/>
                </a:cubicBezTo>
                <a:cubicBezTo>
                  <a:pt x="362175" y="49500"/>
                  <a:pt x="408375" y="62700"/>
                  <a:pt x="447975" y="86625"/>
                </a:cubicBezTo>
                <a:lnTo>
                  <a:pt x="446325" y="70125"/>
                </a:lnTo>
                <a:lnTo>
                  <a:pt x="443850" y="53625"/>
                </a:lnTo>
                <a:lnTo>
                  <a:pt x="455400" y="42075"/>
                </a:lnTo>
                <a:lnTo>
                  <a:pt x="461175" y="36300"/>
                </a:lnTo>
                <a:cubicBezTo>
                  <a:pt x="416625" y="13200"/>
                  <a:pt x="367125" y="0"/>
                  <a:pt x="313500" y="0"/>
                </a:cubicBezTo>
                <a:cubicBezTo>
                  <a:pt x="140250" y="0"/>
                  <a:pt x="0" y="140250"/>
                  <a:pt x="0" y="313500"/>
                </a:cubicBezTo>
                <a:cubicBezTo>
                  <a:pt x="0" y="486750"/>
                  <a:pt x="140250" y="627000"/>
                  <a:pt x="313500" y="627000"/>
                </a:cubicBezTo>
                <a:cubicBezTo>
                  <a:pt x="486750" y="627000"/>
                  <a:pt x="627000" y="486750"/>
                  <a:pt x="627000" y="313500"/>
                </a:cubicBezTo>
                <a:cubicBezTo>
                  <a:pt x="627000" y="259875"/>
                  <a:pt x="613800" y="210375"/>
                  <a:pt x="589875" y="166650"/>
                </a:cubicBezTo>
                <a:lnTo>
                  <a:pt x="584100" y="171600"/>
                </a:ln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" name="图形 45" descr="靶心 纯色填充">
            <a:extLst>
              <a:ext uri="{FF2B5EF4-FFF2-40B4-BE49-F238E27FC236}">
                <a16:creationId xmlns:a16="http://schemas.microsoft.com/office/drawing/2014/main" id="{72C54D4D-1F95-40F3-8C8C-82891DEB0CE7}"/>
              </a:ext>
            </a:extLst>
          </p:cNvPr>
          <p:cNvSpPr/>
          <p:nvPr/>
        </p:nvSpPr>
        <p:spPr>
          <a:xfrm>
            <a:off x="4994146" y="5103629"/>
            <a:ext cx="396000" cy="396000"/>
          </a:xfrm>
          <a:custGeom>
            <a:avLst/>
            <a:gdLst>
              <a:gd name="connsiteX0" fmla="*/ 335775 w 396000"/>
              <a:gd name="connsiteY0" fmla="*/ 141900 h 396000"/>
              <a:gd name="connsiteX1" fmla="*/ 346500 w 396000"/>
              <a:gd name="connsiteY1" fmla="*/ 198000 h 396000"/>
              <a:gd name="connsiteX2" fmla="*/ 198000 w 396000"/>
              <a:gd name="connsiteY2" fmla="*/ 346500 h 396000"/>
              <a:gd name="connsiteX3" fmla="*/ 49500 w 396000"/>
              <a:gd name="connsiteY3" fmla="*/ 198000 h 396000"/>
              <a:gd name="connsiteX4" fmla="*/ 198000 w 396000"/>
              <a:gd name="connsiteY4" fmla="*/ 49500 h 396000"/>
              <a:gd name="connsiteX5" fmla="*/ 254100 w 396000"/>
              <a:gd name="connsiteY5" fmla="*/ 60225 h 396000"/>
              <a:gd name="connsiteX6" fmla="*/ 291225 w 396000"/>
              <a:gd name="connsiteY6" fmla="*/ 23100 h 396000"/>
              <a:gd name="connsiteX7" fmla="*/ 198000 w 396000"/>
              <a:gd name="connsiteY7" fmla="*/ 0 h 396000"/>
              <a:gd name="connsiteX8" fmla="*/ 0 w 396000"/>
              <a:gd name="connsiteY8" fmla="*/ 198000 h 396000"/>
              <a:gd name="connsiteX9" fmla="*/ 198000 w 396000"/>
              <a:gd name="connsiteY9" fmla="*/ 396000 h 396000"/>
              <a:gd name="connsiteX10" fmla="*/ 396000 w 396000"/>
              <a:gd name="connsiteY10" fmla="*/ 198000 h 396000"/>
              <a:gd name="connsiteX11" fmla="*/ 372900 w 396000"/>
              <a:gd name="connsiteY11" fmla="*/ 104775 h 396000"/>
              <a:gd name="connsiteX12" fmla="*/ 335775 w 396000"/>
              <a:gd name="connsiteY12" fmla="*/ 141900 h 3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6000" h="396000">
                <a:moveTo>
                  <a:pt x="335775" y="141900"/>
                </a:moveTo>
                <a:cubicBezTo>
                  <a:pt x="343200" y="159225"/>
                  <a:pt x="346500" y="178200"/>
                  <a:pt x="346500" y="198000"/>
                </a:cubicBezTo>
                <a:cubicBezTo>
                  <a:pt x="346500" y="279675"/>
                  <a:pt x="279675" y="346500"/>
                  <a:pt x="198000" y="346500"/>
                </a:cubicBezTo>
                <a:cubicBezTo>
                  <a:pt x="116325" y="346500"/>
                  <a:pt x="49500" y="279675"/>
                  <a:pt x="49500" y="198000"/>
                </a:cubicBezTo>
                <a:cubicBezTo>
                  <a:pt x="49500" y="116325"/>
                  <a:pt x="116325" y="49500"/>
                  <a:pt x="198000" y="49500"/>
                </a:cubicBezTo>
                <a:cubicBezTo>
                  <a:pt x="217800" y="49500"/>
                  <a:pt x="236775" y="53625"/>
                  <a:pt x="254100" y="60225"/>
                </a:cubicBezTo>
                <a:lnTo>
                  <a:pt x="291225" y="23100"/>
                </a:lnTo>
                <a:cubicBezTo>
                  <a:pt x="263175" y="8250"/>
                  <a:pt x="231825" y="0"/>
                  <a:pt x="198000" y="0"/>
                </a:cubicBezTo>
                <a:cubicBezTo>
                  <a:pt x="89100" y="0"/>
                  <a:pt x="0" y="89100"/>
                  <a:pt x="0" y="198000"/>
                </a:cubicBezTo>
                <a:cubicBezTo>
                  <a:pt x="0" y="306900"/>
                  <a:pt x="89100" y="396000"/>
                  <a:pt x="198000" y="396000"/>
                </a:cubicBezTo>
                <a:cubicBezTo>
                  <a:pt x="306900" y="396000"/>
                  <a:pt x="396000" y="306900"/>
                  <a:pt x="396000" y="198000"/>
                </a:cubicBezTo>
                <a:cubicBezTo>
                  <a:pt x="396000" y="164175"/>
                  <a:pt x="387750" y="132825"/>
                  <a:pt x="372900" y="104775"/>
                </a:cubicBezTo>
                <a:lnTo>
                  <a:pt x="335775" y="141900"/>
                </a:ln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图形 51" descr="研究 纯色填充">
            <a:extLst>
              <a:ext uri="{FF2B5EF4-FFF2-40B4-BE49-F238E27FC236}">
                <a16:creationId xmlns:a16="http://schemas.microsoft.com/office/drawing/2014/main" id="{07AA3A2E-5B69-4F7B-A435-084C30C8F3D9}"/>
              </a:ext>
            </a:extLst>
          </p:cNvPr>
          <p:cNvSpPr/>
          <p:nvPr/>
        </p:nvSpPr>
        <p:spPr>
          <a:xfrm>
            <a:off x="6703319" y="1790073"/>
            <a:ext cx="652785" cy="653610"/>
          </a:xfrm>
          <a:custGeom>
            <a:avLst/>
            <a:gdLst>
              <a:gd name="connsiteX0" fmla="*/ 533780 w 652785"/>
              <a:gd name="connsiteY0" fmla="*/ 452105 h 653610"/>
              <a:gd name="connsiteX1" fmla="*/ 482630 w 652785"/>
              <a:gd name="connsiteY1" fmla="*/ 436430 h 653610"/>
              <a:gd name="connsiteX2" fmla="*/ 445505 w 652785"/>
              <a:gd name="connsiteY2" fmla="*/ 400130 h 653610"/>
              <a:gd name="connsiteX3" fmla="*/ 496655 w 652785"/>
              <a:gd name="connsiteY3" fmla="*/ 249980 h 653610"/>
              <a:gd name="connsiteX4" fmla="*/ 249155 w 652785"/>
              <a:gd name="connsiteY4" fmla="*/ 5 h 653610"/>
              <a:gd name="connsiteX5" fmla="*/ 5 w 652785"/>
              <a:gd name="connsiteY5" fmla="*/ 247505 h 653610"/>
              <a:gd name="connsiteX6" fmla="*/ 247505 w 652785"/>
              <a:gd name="connsiteY6" fmla="*/ 496655 h 653610"/>
              <a:gd name="connsiteX7" fmla="*/ 399305 w 652785"/>
              <a:gd name="connsiteY7" fmla="*/ 445505 h 653610"/>
              <a:gd name="connsiteX8" fmla="*/ 435605 w 652785"/>
              <a:gd name="connsiteY8" fmla="*/ 481805 h 653610"/>
              <a:gd name="connsiteX9" fmla="*/ 451280 w 652785"/>
              <a:gd name="connsiteY9" fmla="*/ 533780 h 653610"/>
              <a:gd name="connsiteX10" fmla="*/ 554405 w 652785"/>
              <a:gd name="connsiteY10" fmla="*/ 636905 h 653610"/>
              <a:gd name="connsiteX11" fmla="*/ 636080 w 652785"/>
              <a:gd name="connsiteY11" fmla="*/ 636905 h 653610"/>
              <a:gd name="connsiteX12" fmla="*/ 636080 w 652785"/>
              <a:gd name="connsiteY12" fmla="*/ 555230 h 653610"/>
              <a:gd name="connsiteX13" fmla="*/ 533780 w 652785"/>
              <a:gd name="connsiteY13" fmla="*/ 452105 h 653610"/>
              <a:gd name="connsiteX14" fmla="*/ 249155 w 652785"/>
              <a:gd name="connsiteY14" fmla="*/ 447155 h 653610"/>
              <a:gd name="connsiteX15" fmla="*/ 51155 w 652785"/>
              <a:gd name="connsiteY15" fmla="*/ 249155 h 653610"/>
              <a:gd name="connsiteX16" fmla="*/ 249155 w 652785"/>
              <a:gd name="connsiteY16" fmla="*/ 51155 h 653610"/>
              <a:gd name="connsiteX17" fmla="*/ 447155 w 652785"/>
              <a:gd name="connsiteY17" fmla="*/ 249155 h 653610"/>
              <a:gd name="connsiteX18" fmla="*/ 249155 w 652785"/>
              <a:gd name="connsiteY18" fmla="*/ 447155 h 65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52785" h="653610">
                <a:moveTo>
                  <a:pt x="533780" y="452105"/>
                </a:moveTo>
                <a:cubicBezTo>
                  <a:pt x="520580" y="438905"/>
                  <a:pt x="500780" y="432305"/>
                  <a:pt x="482630" y="436430"/>
                </a:cubicBezTo>
                <a:lnTo>
                  <a:pt x="445505" y="400130"/>
                </a:lnTo>
                <a:cubicBezTo>
                  <a:pt x="478505" y="357230"/>
                  <a:pt x="496655" y="304430"/>
                  <a:pt x="496655" y="249980"/>
                </a:cubicBezTo>
                <a:cubicBezTo>
                  <a:pt x="497480" y="112205"/>
                  <a:pt x="386105" y="830"/>
                  <a:pt x="249155" y="5"/>
                </a:cubicBezTo>
                <a:cubicBezTo>
                  <a:pt x="112205" y="-820"/>
                  <a:pt x="830" y="110555"/>
                  <a:pt x="5" y="247505"/>
                </a:cubicBezTo>
                <a:cubicBezTo>
                  <a:pt x="-820" y="384455"/>
                  <a:pt x="110555" y="495830"/>
                  <a:pt x="247505" y="496655"/>
                </a:cubicBezTo>
                <a:cubicBezTo>
                  <a:pt x="301955" y="496655"/>
                  <a:pt x="355580" y="478505"/>
                  <a:pt x="399305" y="445505"/>
                </a:cubicBezTo>
                <a:lnTo>
                  <a:pt x="435605" y="481805"/>
                </a:lnTo>
                <a:cubicBezTo>
                  <a:pt x="432305" y="500780"/>
                  <a:pt x="438080" y="519755"/>
                  <a:pt x="451280" y="533780"/>
                </a:cubicBezTo>
                <a:lnTo>
                  <a:pt x="554405" y="636905"/>
                </a:lnTo>
                <a:cubicBezTo>
                  <a:pt x="576680" y="659180"/>
                  <a:pt x="613805" y="659180"/>
                  <a:pt x="636080" y="636905"/>
                </a:cubicBezTo>
                <a:cubicBezTo>
                  <a:pt x="658355" y="614630"/>
                  <a:pt x="658355" y="577505"/>
                  <a:pt x="636080" y="555230"/>
                </a:cubicBezTo>
                <a:lnTo>
                  <a:pt x="533780" y="452105"/>
                </a:lnTo>
                <a:close/>
                <a:moveTo>
                  <a:pt x="249155" y="447155"/>
                </a:moveTo>
                <a:cubicBezTo>
                  <a:pt x="139430" y="447155"/>
                  <a:pt x="51155" y="358880"/>
                  <a:pt x="51155" y="249155"/>
                </a:cubicBezTo>
                <a:cubicBezTo>
                  <a:pt x="51155" y="139430"/>
                  <a:pt x="139430" y="51155"/>
                  <a:pt x="249155" y="51155"/>
                </a:cubicBezTo>
                <a:cubicBezTo>
                  <a:pt x="358880" y="51155"/>
                  <a:pt x="447155" y="139430"/>
                  <a:pt x="447155" y="249155"/>
                </a:cubicBezTo>
                <a:cubicBezTo>
                  <a:pt x="447155" y="358055"/>
                  <a:pt x="358055" y="447155"/>
                  <a:pt x="249155" y="447155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图形 51" descr="研究 纯色填充">
            <a:extLst>
              <a:ext uri="{FF2B5EF4-FFF2-40B4-BE49-F238E27FC236}">
                <a16:creationId xmlns:a16="http://schemas.microsoft.com/office/drawing/2014/main" id="{07AA3A2E-5B69-4F7B-A435-084C30C8F3D9}"/>
              </a:ext>
            </a:extLst>
          </p:cNvPr>
          <p:cNvSpPr/>
          <p:nvPr/>
        </p:nvSpPr>
        <p:spPr>
          <a:xfrm>
            <a:off x="6775099" y="1912686"/>
            <a:ext cx="355574" cy="261016"/>
          </a:xfrm>
          <a:custGeom>
            <a:avLst/>
            <a:gdLst>
              <a:gd name="connsiteX0" fmla="*/ 354750 w 355574"/>
              <a:gd name="connsiteY0" fmla="*/ 114166 h 261016"/>
              <a:gd name="connsiteX1" fmla="*/ 307725 w 355574"/>
              <a:gd name="connsiteY1" fmla="*/ 114166 h 261016"/>
              <a:gd name="connsiteX2" fmla="*/ 297000 w 355574"/>
              <a:gd name="connsiteY2" fmla="*/ 120766 h 261016"/>
              <a:gd name="connsiteX3" fmla="*/ 265650 w 355574"/>
              <a:gd name="connsiteY3" fmla="*/ 154591 h 261016"/>
              <a:gd name="connsiteX4" fmla="*/ 239250 w 355574"/>
              <a:gd name="connsiteY4" fmla="*/ 63016 h 261016"/>
              <a:gd name="connsiteX5" fmla="*/ 221100 w 355574"/>
              <a:gd name="connsiteY5" fmla="*/ 53116 h 261016"/>
              <a:gd name="connsiteX6" fmla="*/ 211200 w 355574"/>
              <a:gd name="connsiteY6" fmla="*/ 62191 h 261016"/>
              <a:gd name="connsiteX7" fmla="*/ 161700 w 355574"/>
              <a:gd name="connsiteY7" fmla="*/ 193366 h 261016"/>
              <a:gd name="connsiteX8" fmla="*/ 127875 w 355574"/>
              <a:gd name="connsiteY8" fmla="*/ 11866 h 261016"/>
              <a:gd name="connsiteX9" fmla="*/ 111375 w 355574"/>
              <a:gd name="connsiteY9" fmla="*/ 316 h 261016"/>
              <a:gd name="connsiteX10" fmla="*/ 99825 w 355574"/>
              <a:gd name="connsiteY10" fmla="*/ 10216 h 261016"/>
              <a:gd name="connsiteX11" fmla="*/ 64350 w 355574"/>
              <a:gd name="connsiteY11" fmla="*/ 114166 h 261016"/>
              <a:gd name="connsiteX12" fmla="*/ 0 w 355574"/>
              <a:gd name="connsiteY12" fmla="*/ 114166 h 261016"/>
              <a:gd name="connsiteX13" fmla="*/ 0 w 355574"/>
              <a:gd name="connsiteY13" fmla="*/ 147166 h 261016"/>
              <a:gd name="connsiteX14" fmla="*/ 75075 w 355574"/>
              <a:gd name="connsiteY14" fmla="*/ 147166 h 261016"/>
              <a:gd name="connsiteX15" fmla="*/ 89100 w 355574"/>
              <a:gd name="connsiteY15" fmla="*/ 134791 h 261016"/>
              <a:gd name="connsiteX16" fmla="*/ 109725 w 355574"/>
              <a:gd name="connsiteY16" fmla="*/ 72091 h 261016"/>
              <a:gd name="connsiteX17" fmla="*/ 142725 w 355574"/>
              <a:gd name="connsiteY17" fmla="*/ 249466 h 261016"/>
              <a:gd name="connsiteX18" fmla="*/ 155925 w 355574"/>
              <a:gd name="connsiteY18" fmla="*/ 261016 h 261016"/>
              <a:gd name="connsiteX19" fmla="*/ 157575 w 355574"/>
              <a:gd name="connsiteY19" fmla="*/ 261016 h 261016"/>
              <a:gd name="connsiteX20" fmla="*/ 171600 w 355574"/>
              <a:gd name="connsiteY20" fmla="*/ 251941 h 261016"/>
              <a:gd name="connsiteX21" fmla="*/ 224400 w 355574"/>
              <a:gd name="connsiteY21" fmla="*/ 113341 h 261016"/>
              <a:gd name="connsiteX22" fmla="*/ 245850 w 355574"/>
              <a:gd name="connsiteY22" fmla="*/ 187591 h 261016"/>
              <a:gd name="connsiteX23" fmla="*/ 264000 w 355574"/>
              <a:gd name="connsiteY23" fmla="*/ 197491 h 261016"/>
              <a:gd name="connsiteX24" fmla="*/ 270600 w 355574"/>
              <a:gd name="connsiteY24" fmla="*/ 193366 h 261016"/>
              <a:gd name="connsiteX25" fmla="*/ 315150 w 355574"/>
              <a:gd name="connsiteY25" fmla="*/ 147166 h 261016"/>
              <a:gd name="connsiteX26" fmla="*/ 355575 w 355574"/>
              <a:gd name="connsiteY26" fmla="*/ 147166 h 261016"/>
              <a:gd name="connsiteX27" fmla="*/ 355575 w 355574"/>
              <a:gd name="connsiteY27" fmla="*/ 114166 h 2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55574" h="261016">
                <a:moveTo>
                  <a:pt x="354750" y="114166"/>
                </a:moveTo>
                <a:lnTo>
                  <a:pt x="307725" y="114166"/>
                </a:lnTo>
                <a:cubicBezTo>
                  <a:pt x="303600" y="114991"/>
                  <a:pt x="299475" y="117466"/>
                  <a:pt x="297000" y="120766"/>
                </a:cubicBezTo>
                <a:lnTo>
                  <a:pt x="265650" y="154591"/>
                </a:lnTo>
                <a:lnTo>
                  <a:pt x="239250" y="63016"/>
                </a:lnTo>
                <a:cubicBezTo>
                  <a:pt x="236775" y="55591"/>
                  <a:pt x="228525" y="50641"/>
                  <a:pt x="221100" y="53116"/>
                </a:cubicBezTo>
                <a:cubicBezTo>
                  <a:pt x="216975" y="54766"/>
                  <a:pt x="212850" y="57241"/>
                  <a:pt x="211200" y="62191"/>
                </a:cubicBezTo>
                <a:lnTo>
                  <a:pt x="161700" y="193366"/>
                </a:lnTo>
                <a:lnTo>
                  <a:pt x="127875" y="11866"/>
                </a:lnTo>
                <a:cubicBezTo>
                  <a:pt x="126225" y="3616"/>
                  <a:pt x="118800" y="-1334"/>
                  <a:pt x="111375" y="316"/>
                </a:cubicBezTo>
                <a:cubicBezTo>
                  <a:pt x="106425" y="1141"/>
                  <a:pt x="102300" y="5266"/>
                  <a:pt x="99825" y="10216"/>
                </a:cubicBezTo>
                <a:lnTo>
                  <a:pt x="64350" y="114166"/>
                </a:lnTo>
                <a:lnTo>
                  <a:pt x="0" y="114166"/>
                </a:lnTo>
                <a:lnTo>
                  <a:pt x="0" y="147166"/>
                </a:lnTo>
                <a:lnTo>
                  <a:pt x="75075" y="147166"/>
                </a:lnTo>
                <a:cubicBezTo>
                  <a:pt x="81675" y="146341"/>
                  <a:pt x="87450" y="141391"/>
                  <a:pt x="89100" y="134791"/>
                </a:cubicBezTo>
                <a:lnTo>
                  <a:pt x="109725" y="72091"/>
                </a:lnTo>
                <a:lnTo>
                  <a:pt x="142725" y="249466"/>
                </a:lnTo>
                <a:cubicBezTo>
                  <a:pt x="143550" y="256066"/>
                  <a:pt x="149325" y="261016"/>
                  <a:pt x="155925" y="261016"/>
                </a:cubicBezTo>
                <a:lnTo>
                  <a:pt x="157575" y="261016"/>
                </a:lnTo>
                <a:cubicBezTo>
                  <a:pt x="163350" y="261016"/>
                  <a:pt x="169125" y="257716"/>
                  <a:pt x="171600" y="251941"/>
                </a:cubicBezTo>
                <a:lnTo>
                  <a:pt x="224400" y="113341"/>
                </a:lnTo>
                <a:lnTo>
                  <a:pt x="245850" y="187591"/>
                </a:lnTo>
                <a:cubicBezTo>
                  <a:pt x="248325" y="195016"/>
                  <a:pt x="255750" y="199966"/>
                  <a:pt x="264000" y="197491"/>
                </a:cubicBezTo>
                <a:cubicBezTo>
                  <a:pt x="266475" y="196666"/>
                  <a:pt x="268950" y="195016"/>
                  <a:pt x="270600" y="193366"/>
                </a:cubicBezTo>
                <a:lnTo>
                  <a:pt x="315150" y="147166"/>
                </a:lnTo>
                <a:lnTo>
                  <a:pt x="355575" y="147166"/>
                </a:lnTo>
                <a:lnTo>
                  <a:pt x="355575" y="114166"/>
                </a:ln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8" name="图形 49" descr="灯泡和齿轮 纯色填充">
            <a:extLst>
              <a:ext uri="{FF2B5EF4-FFF2-40B4-BE49-F238E27FC236}">
                <a16:creationId xmlns:a16="http://schemas.microsoft.com/office/drawing/2014/main" id="{C3F0A6A2-D85C-424C-9AEA-1758A21DE053}"/>
              </a:ext>
            </a:extLst>
          </p:cNvPr>
          <p:cNvSpPr/>
          <p:nvPr/>
        </p:nvSpPr>
        <p:spPr>
          <a:xfrm>
            <a:off x="7843950" y="3583772"/>
            <a:ext cx="188925" cy="187769"/>
          </a:xfrm>
          <a:custGeom>
            <a:avLst/>
            <a:gdLst>
              <a:gd name="connsiteX0" fmla="*/ 162443 w 188925"/>
              <a:gd name="connsiteY0" fmla="*/ 56017 h 187769"/>
              <a:gd name="connsiteX1" fmla="*/ 169455 w 188925"/>
              <a:gd name="connsiteY1" fmla="*/ 35228 h 187769"/>
              <a:gd name="connsiteX2" fmla="*/ 153615 w 188925"/>
              <a:gd name="connsiteY2" fmla="*/ 19387 h 187769"/>
              <a:gd name="connsiteX3" fmla="*/ 132825 w 188925"/>
              <a:gd name="connsiteY3" fmla="*/ 26400 h 187769"/>
              <a:gd name="connsiteX4" fmla="*/ 115665 w 188925"/>
              <a:gd name="connsiteY4" fmla="*/ 19387 h 187769"/>
              <a:gd name="connsiteX5" fmla="*/ 105930 w 188925"/>
              <a:gd name="connsiteY5" fmla="*/ 0 h 187769"/>
              <a:gd name="connsiteX6" fmla="*/ 83820 w 188925"/>
              <a:gd name="connsiteY6" fmla="*/ 0 h 187769"/>
              <a:gd name="connsiteX7" fmla="*/ 74003 w 188925"/>
              <a:gd name="connsiteY7" fmla="*/ 19470 h 187769"/>
              <a:gd name="connsiteX8" fmla="*/ 56760 w 188925"/>
              <a:gd name="connsiteY8" fmla="*/ 26482 h 187769"/>
              <a:gd name="connsiteX9" fmla="*/ 35970 w 188925"/>
              <a:gd name="connsiteY9" fmla="*/ 19470 h 187769"/>
              <a:gd name="connsiteX10" fmla="*/ 20130 w 188925"/>
              <a:gd name="connsiteY10" fmla="*/ 35310 h 187769"/>
              <a:gd name="connsiteX11" fmla="*/ 26730 w 188925"/>
              <a:gd name="connsiteY11" fmla="*/ 56100 h 187769"/>
              <a:gd name="connsiteX12" fmla="*/ 19470 w 188925"/>
              <a:gd name="connsiteY12" fmla="*/ 73260 h 187769"/>
              <a:gd name="connsiteX13" fmla="*/ 0 w 188925"/>
              <a:gd name="connsiteY13" fmla="*/ 82995 h 187769"/>
              <a:gd name="connsiteX14" fmla="*/ 0 w 188925"/>
              <a:gd name="connsiteY14" fmla="*/ 104775 h 187769"/>
              <a:gd name="connsiteX15" fmla="*/ 19470 w 188925"/>
              <a:gd name="connsiteY15" fmla="*/ 114592 h 187769"/>
              <a:gd name="connsiteX16" fmla="*/ 26482 w 188925"/>
              <a:gd name="connsiteY16" fmla="*/ 131752 h 187769"/>
              <a:gd name="connsiteX17" fmla="*/ 19470 w 188925"/>
              <a:gd name="connsiteY17" fmla="*/ 152542 h 187769"/>
              <a:gd name="connsiteX18" fmla="*/ 35970 w 188925"/>
              <a:gd name="connsiteY18" fmla="*/ 168383 h 187769"/>
              <a:gd name="connsiteX19" fmla="*/ 56760 w 188925"/>
              <a:gd name="connsiteY19" fmla="*/ 161288 h 187769"/>
              <a:gd name="connsiteX20" fmla="*/ 73920 w 188925"/>
              <a:gd name="connsiteY20" fmla="*/ 168383 h 187769"/>
              <a:gd name="connsiteX21" fmla="*/ 83655 w 188925"/>
              <a:gd name="connsiteY21" fmla="*/ 187770 h 187769"/>
              <a:gd name="connsiteX22" fmla="*/ 105765 w 188925"/>
              <a:gd name="connsiteY22" fmla="*/ 187770 h 187769"/>
              <a:gd name="connsiteX23" fmla="*/ 115583 w 188925"/>
              <a:gd name="connsiteY23" fmla="*/ 168713 h 187769"/>
              <a:gd name="connsiteX24" fmla="*/ 132495 w 188925"/>
              <a:gd name="connsiteY24" fmla="*/ 161865 h 187769"/>
              <a:gd name="connsiteX25" fmla="*/ 153203 w 188925"/>
              <a:gd name="connsiteY25" fmla="*/ 168960 h 187769"/>
              <a:gd name="connsiteX26" fmla="*/ 169043 w 188925"/>
              <a:gd name="connsiteY26" fmla="*/ 153038 h 187769"/>
              <a:gd name="connsiteX27" fmla="*/ 162030 w 188925"/>
              <a:gd name="connsiteY27" fmla="*/ 132330 h 187769"/>
              <a:gd name="connsiteX28" fmla="*/ 169538 w 188925"/>
              <a:gd name="connsiteY28" fmla="*/ 115088 h 187769"/>
              <a:gd name="connsiteX29" fmla="*/ 188925 w 188925"/>
              <a:gd name="connsiteY29" fmla="*/ 105353 h 187769"/>
              <a:gd name="connsiteX30" fmla="*/ 188925 w 188925"/>
              <a:gd name="connsiteY30" fmla="*/ 82995 h 187769"/>
              <a:gd name="connsiteX31" fmla="*/ 169455 w 188925"/>
              <a:gd name="connsiteY31" fmla="*/ 73177 h 187769"/>
              <a:gd name="connsiteX32" fmla="*/ 162443 w 188925"/>
              <a:gd name="connsiteY32" fmla="*/ 56017 h 187769"/>
              <a:gd name="connsiteX33" fmla="*/ 94793 w 188925"/>
              <a:gd name="connsiteY33" fmla="*/ 127215 h 187769"/>
              <a:gd name="connsiteX34" fmla="*/ 61793 w 188925"/>
              <a:gd name="connsiteY34" fmla="*/ 94215 h 187769"/>
              <a:gd name="connsiteX35" fmla="*/ 94793 w 188925"/>
              <a:gd name="connsiteY35" fmla="*/ 61215 h 187769"/>
              <a:gd name="connsiteX36" fmla="*/ 127793 w 188925"/>
              <a:gd name="connsiteY36" fmla="*/ 94215 h 187769"/>
              <a:gd name="connsiteX37" fmla="*/ 94793 w 188925"/>
              <a:gd name="connsiteY37" fmla="*/ 127215 h 187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8925" h="187769">
                <a:moveTo>
                  <a:pt x="162443" y="56017"/>
                </a:moveTo>
                <a:lnTo>
                  <a:pt x="169455" y="35228"/>
                </a:lnTo>
                <a:lnTo>
                  <a:pt x="153615" y="19387"/>
                </a:lnTo>
                <a:lnTo>
                  <a:pt x="132825" y="26400"/>
                </a:lnTo>
                <a:cubicBezTo>
                  <a:pt x="127420" y="23355"/>
                  <a:pt x="121655" y="20999"/>
                  <a:pt x="115665" y="19387"/>
                </a:cubicBezTo>
                <a:lnTo>
                  <a:pt x="105930" y="0"/>
                </a:lnTo>
                <a:lnTo>
                  <a:pt x="83820" y="0"/>
                </a:lnTo>
                <a:lnTo>
                  <a:pt x="74003" y="19470"/>
                </a:lnTo>
                <a:cubicBezTo>
                  <a:pt x="67991" y="21096"/>
                  <a:pt x="62200" y="23451"/>
                  <a:pt x="56760" y="26482"/>
                </a:cubicBezTo>
                <a:lnTo>
                  <a:pt x="35970" y="19470"/>
                </a:lnTo>
                <a:lnTo>
                  <a:pt x="20130" y="35310"/>
                </a:lnTo>
                <a:lnTo>
                  <a:pt x="26730" y="56100"/>
                </a:lnTo>
                <a:cubicBezTo>
                  <a:pt x="23564" y="61475"/>
                  <a:pt x="21123" y="67245"/>
                  <a:pt x="19470" y="73260"/>
                </a:cubicBezTo>
                <a:lnTo>
                  <a:pt x="0" y="82995"/>
                </a:lnTo>
                <a:lnTo>
                  <a:pt x="0" y="104775"/>
                </a:lnTo>
                <a:lnTo>
                  <a:pt x="19470" y="114592"/>
                </a:lnTo>
                <a:cubicBezTo>
                  <a:pt x="21075" y="120585"/>
                  <a:pt x="23431" y="126351"/>
                  <a:pt x="26482" y="131752"/>
                </a:cubicBezTo>
                <a:lnTo>
                  <a:pt x="19470" y="152542"/>
                </a:lnTo>
                <a:lnTo>
                  <a:pt x="35970" y="168383"/>
                </a:lnTo>
                <a:lnTo>
                  <a:pt x="56760" y="161288"/>
                </a:lnTo>
                <a:cubicBezTo>
                  <a:pt x="62160" y="164361"/>
                  <a:pt x="67926" y="166745"/>
                  <a:pt x="73920" y="168383"/>
                </a:cubicBezTo>
                <a:lnTo>
                  <a:pt x="83655" y="187770"/>
                </a:lnTo>
                <a:lnTo>
                  <a:pt x="105765" y="187770"/>
                </a:lnTo>
                <a:lnTo>
                  <a:pt x="115583" y="168713"/>
                </a:lnTo>
                <a:cubicBezTo>
                  <a:pt x="121472" y="167111"/>
                  <a:pt x="127150" y="164812"/>
                  <a:pt x="132495" y="161865"/>
                </a:cubicBezTo>
                <a:lnTo>
                  <a:pt x="153203" y="168960"/>
                </a:lnTo>
                <a:lnTo>
                  <a:pt x="169043" y="153038"/>
                </a:lnTo>
                <a:lnTo>
                  <a:pt x="162030" y="132330"/>
                </a:lnTo>
                <a:cubicBezTo>
                  <a:pt x="165182" y="126887"/>
                  <a:pt x="167700" y="121103"/>
                  <a:pt x="169538" y="115088"/>
                </a:cubicBezTo>
                <a:lnTo>
                  <a:pt x="188925" y="105353"/>
                </a:lnTo>
                <a:lnTo>
                  <a:pt x="188925" y="82995"/>
                </a:lnTo>
                <a:lnTo>
                  <a:pt x="169455" y="73177"/>
                </a:lnTo>
                <a:cubicBezTo>
                  <a:pt x="167880" y="67175"/>
                  <a:pt x="165522" y="61406"/>
                  <a:pt x="162443" y="56017"/>
                </a:cubicBezTo>
                <a:close/>
                <a:moveTo>
                  <a:pt x="94793" y="127215"/>
                </a:moveTo>
                <a:cubicBezTo>
                  <a:pt x="76567" y="127215"/>
                  <a:pt x="61793" y="112440"/>
                  <a:pt x="61793" y="94215"/>
                </a:cubicBezTo>
                <a:cubicBezTo>
                  <a:pt x="61793" y="75990"/>
                  <a:pt x="76567" y="61215"/>
                  <a:pt x="94793" y="61215"/>
                </a:cubicBezTo>
                <a:cubicBezTo>
                  <a:pt x="112907" y="61481"/>
                  <a:pt x="127527" y="76100"/>
                  <a:pt x="127793" y="94215"/>
                </a:cubicBezTo>
                <a:cubicBezTo>
                  <a:pt x="127793" y="112440"/>
                  <a:pt x="113018" y="127215"/>
                  <a:pt x="94793" y="127215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0" name="图形 49" descr="灯泡和齿轮 纯色填充">
            <a:extLst>
              <a:ext uri="{FF2B5EF4-FFF2-40B4-BE49-F238E27FC236}">
                <a16:creationId xmlns:a16="http://schemas.microsoft.com/office/drawing/2014/main" id="{C3F0A6A2-D85C-424C-9AEA-1758A21DE053}"/>
              </a:ext>
            </a:extLst>
          </p:cNvPr>
          <p:cNvSpPr/>
          <p:nvPr/>
        </p:nvSpPr>
        <p:spPr>
          <a:xfrm>
            <a:off x="7845186" y="3933654"/>
            <a:ext cx="186865" cy="47602"/>
          </a:xfrm>
          <a:custGeom>
            <a:avLst/>
            <a:gdLst>
              <a:gd name="connsiteX0" fmla="*/ 164424 w 186865"/>
              <a:gd name="connsiteY0" fmla="*/ 0 h 47602"/>
              <a:gd name="connsiteX1" fmla="*/ 22442 w 186865"/>
              <a:gd name="connsiteY1" fmla="*/ 0 h 47602"/>
              <a:gd name="connsiteX2" fmla="*/ 42 w 186865"/>
              <a:gd name="connsiteY2" fmla="*/ 25203 h 47602"/>
              <a:gd name="connsiteX3" fmla="*/ 22442 w 186865"/>
              <a:gd name="connsiteY3" fmla="*/ 47602 h 47602"/>
              <a:gd name="connsiteX4" fmla="*/ 164424 w 186865"/>
              <a:gd name="connsiteY4" fmla="*/ 47602 h 47602"/>
              <a:gd name="connsiteX5" fmla="*/ 186824 w 186865"/>
              <a:gd name="connsiteY5" fmla="*/ 22400 h 47602"/>
              <a:gd name="connsiteX6" fmla="*/ 164424 w 186865"/>
              <a:gd name="connsiteY6" fmla="*/ 0 h 4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865" h="47602">
                <a:moveTo>
                  <a:pt x="164424" y="0"/>
                </a:moveTo>
                <a:lnTo>
                  <a:pt x="22442" y="0"/>
                </a:lnTo>
                <a:cubicBezTo>
                  <a:pt x="9297" y="775"/>
                  <a:pt x="-732" y="12058"/>
                  <a:pt x="42" y="25203"/>
                </a:cubicBezTo>
                <a:cubicBezTo>
                  <a:pt x="753" y="37268"/>
                  <a:pt x="10378" y="46892"/>
                  <a:pt x="22442" y="47602"/>
                </a:cubicBezTo>
                <a:lnTo>
                  <a:pt x="164424" y="47602"/>
                </a:lnTo>
                <a:cubicBezTo>
                  <a:pt x="177569" y="46828"/>
                  <a:pt x="187597" y="35544"/>
                  <a:pt x="186824" y="22400"/>
                </a:cubicBezTo>
                <a:cubicBezTo>
                  <a:pt x="186112" y="10335"/>
                  <a:pt x="176488" y="710"/>
                  <a:pt x="164424" y="0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1" name="图形 49" descr="灯泡和齿轮 纯色填充">
            <a:extLst>
              <a:ext uri="{FF2B5EF4-FFF2-40B4-BE49-F238E27FC236}">
                <a16:creationId xmlns:a16="http://schemas.microsoft.com/office/drawing/2014/main" id="{C3F0A6A2-D85C-424C-9AEA-1758A21DE053}"/>
              </a:ext>
            </a:extLst>
          </p:cNvPr>
          <p:cNvSpPr/>
          <p:nvPr/>
        </p:nvSpPr>
        <p:spPr>
          <a:xfrm>
            <a:off x="7887098" y="4014256"/>
            <a:ext cx="103042" cy="47602"/>
          </a:xfrm>
          <a:custGeom>
            <a:avLst/>
            <a:gdLst>
              <a:gd name="connsiteX0" fmla="*/ 51563 w 103042"/>
              <a:gd name="connsiteY0" fmla="*/ 47603 h 47602"/>
              <a:gd name="connsiteX1" fmla="*/ 103043 w 103042"/>
              <a:gd name="connsiteY1" fmla="*/ 0 h 47602"/>
              <a:gd name="connsiteX2" fmla="*/ 0 w 103042"/>
              <a:gd name="connsiteY2" fmla="*/ 0 h 47602"/>
              <a:gd name="connsiteX3" fmla="*/ 51563 w 103042"/>
              <a:gd name="connsiteY3" fmla="*/ 47603 h 4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42" h="47602">
                <a:moveTo>
                  <a:pt x="51563" y="47603"/>
                </a:moveTo>
                <a:cubicBezTo>
                  <a:pt x="78500" y="47560"/>
                  <a:pt x="100894" y="26851"/>
                  <a:pt x="103043" y="0"/>
                </a:cubicBezTo>
                <a:lnTo>
                  <a:pt x="0" y="0"/>
                </a:lnTo>
                <a:cubicBezTo>
                  <a:pt x="2189" y="26864"/>
                  <a:pt x="24610" y="47563"/>
                  <a:pt x="51563" y="47603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5" name="图形 49" descr="灯泡和齿轮 纯色填充">
            <a:extLst>
              <a:ext uri="{FF2B5EF4-FFF2-40B4-BE49-F238E27FC236}">
                <a16:creationId xmlns:a16="http://schemas.microsoft.com/office/drawing/2014/main" id="{C3F0A6A2-D85C-424C-9AEA-1758A21DE053}"/>
              </a:ext>
            </a:extLst>
          </p:cNvPr>
          <p:cNvSpPr/>
          <p:nvPr/>
        </p:nvSpPr>
        <p:spPr>
          <a:xfrm>
            <a:off x="7732163" y="3472727"/>
            <a:ext cx="412499" cy="427927"/>
          </a:xfrm>
          <a:custGeom>
            <a:avLst/>
            <a:gdLst>
              <a:gd name="connsiteX0" fmla="*/ 412500 w 412499"/>
              <a:gd name="connsiteY0" fmla="*/ 210788 h 427927"/>
              <a:gd name="connsiteX1" fmla="*/ 412500 w 412499"/>
              <a:gd name="connsiteY1" fmla="*/ 203693 h 427927"/>
              <a:gd name="connsiteX2" fmla="*/ 206250 w 412499"/>
              <a:gd name="connsiteY2" fmla="*/ 0 h 427927"/>
              <a:gd name="connsiteX3" fmla="*/ 206250 w 412499"/>
              <a:gd name="connsiteY3" fmla="*/ 0 h 427927"/>
              <a:gd name="connsiteX4" fmla="*/ 0 w 412499"/>
              <a:gd name="connsiteY4" fmla="*/ 203693 h 427927"/>
              <a:gd name="connsiteX5" fmla="*/ 0 w 412499"/>
              <a:gd name="connsiteY5" fmla="*/ 210788 h 427927"/>
              <a:gd name="connsiteX6" fmla="*/ 14355 w 412499"/>
              <a:gd name="connsiteY6" fmla="*/ 282150 h 427927"/>
              <a:gd name="connsiteX7" fmla="*/ 50160 w 412499"/>
              <a:gd name="connsiteY7" fmla="*/ 340808 h 427927"/>
              <a:gd name="connsiteX8" fmla="*/ 98423 w 412499"/>
              <a:gd name="connsiteY8" fmla="*/ 419183 h 427927"/>
              <a:gd name="connsiteX9" fmla="*/ 112613 w 412499"/>
              <a:gd name="connsiteY9" fmla="*/ 427928 h 427927"/>
              <a:gd name="connsiteX10" fmla="*/ 299888 w 412499"/>
              <a:gd name="connsiteY10" fmla="*/ 427928 h 427927"/>
              <a:gd name="connsiteX11" fmla="*/ 314078 w 412499"/>
              <a:gd name="connsiteY11" fmla="*/ 419183 h 427927"/>
              <a:gd name="connsiteX12" fmla="*/ 362340 w 412499"/>
              <a:gd name="connsiteY12" fmla="*/ 340808 h 427927"/>
              <a:gd name="connsiteX13" fmla="*/ 398145 w 412499"/>
              <a:gd name="connsiteY13" fmla="*/ 282150 h 427927"/>
              <a:gd name="connsiteX14" fmla="*/ 412500 w 412499"/>
              <a:gd name="connsiteY14" fmla="*/ 210788 h 427927"/>
              <a:gd name="connsiteX15" fmla="*/ 364980 w 412499"/>
              <a:gd name="connsiteY15" fmla="*/ 210045 h 427927"/>
              <a:gd name="connsiteX16" fmla="*/ 354008 w 412499"/>
              <a:gd name="connsiteY16" fmla="*/ 265485 h 427927"/>
              <a:gd name="connsiteX17" fmla="*/ 327278 w 412499"/>
              <a:gd name="connsiteY17" fmla="*/ 309045 h 427927"/>
              <a:gd name="connsiteX18" fmla="*/ 280500 w 412499"/>
              <a:gd name="connsiteY18" fmla="*/ 380160 h 427927"/>
              <a:gd name="connsiteX19" fmla="*/ 132000 w 412499"/>
              <a:gd name="connsiteY19" fmla="*/ 380160 h 427927"/>
              <a:gd name="connsiteX20" fmla="*/ 85635 w 412499"/>
              <a:gd name="connsiteY20" fmla="*/ 308798 h 427927"/>
              <a:gd name="connsiteX21" fmla="*/ 58905 w 412499"/>
              <a:gd name="connsiteY21" fmla="*/ 265238 h 427927"/>
              <a:gd name="connsiteX22" fmla="*/ 47520 w 412499"/>
              <a:gd name="connsiteY22" fmla="*/ 209797 h 427927"/>
              <a:gd name="connsiteX23" fmla="*/ 47520 w 412499"/>
              <a:gd name="connsiteY23" fmla="*/ 203858 h 427927"/>
              <a:gd name="connsiteX24" fmla="*/ 206003 w 412499"/>
              <a:gd name="connsiteY24" fmla="*/ 47107 h 427927"/>
              <a:gd name="connsiteX25" fmla="*/ 206003 w 412499"/>
              <a:gd name="connsiteY25" fmla="*/ 47107 h 427927"/>
              <a:gd name="connsiteX26" fmla="*/ 364485 w 412499"/>
              <a:gd name="connsiteY26" fmla="*/ 203858 h 42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12499" h="427927">
                <a:moveTo>
                  <a:pt x="412500" y="210788"/>
                </a:moveTo>
                <a:lnTo>
                  <a:pt x="412500" y="203693"/>
                </a:lnTo>
                <a:cubicBezTo>
                  <a:pt x="410398" y="91083"/>
                  <a:pt x="318877" y="696"/>
                  <a:pt x="206250" y="0"/>
                </a:cubicBezTo>
                <a:lnTo>
                  <a:pt x="206250" y="0"/>
                </a:lnTo>
                <a:cubicBezTo>
                  <a:pt x="93623" y="696"/>
                  <a:pt x="2102" y="91083"/>
                  <a:pt x="0" y="203693"/>
                </a:cubicBezTo>
                <a:lnTo>
                  <a:pt x="0" y="210788"/>
                </a:lnTo>
                <a:cubicBezTo>
                  <a:pt x="754" y="235211"/>
                  <a:pt x="5607" y="259335"/>
                  <a:pt x="14355" y="282150"/>
                </a:cubicBezTo>
                <a:cubicBezTo>
                  <a:pt x="22705" y="303677"/>
                  <a:pt x="34830" y="323541"/>
                  <a:pt x="50160" y="340808"/>
                </a:cubicBezTo>
                <a:cubicBezTo>
                  <a:pt x="69052" y="361350"/>
                  <a:pt x="89677" y="401363"/>
                  <a:pt x="98423" y="419183"/>
                </a:cubicBezTo>
                <a:cubicBezTo>
                  <a:pt x="101097" y="424566"/>
                  <a:pt x="106602" y="427957"/>
                  <a:pt x="112613" y="427928"/>
                </a:cubicBezTo>
                <a:lnTo>
                  <a:pt x="299888" y="427928"/>
                </a:lnTo>
                <a:cubicBezTo>
                  <a:pt x="305898" y="427957"/>
                  <a:pt x="311403" y="424566"/>
                  <a:pt x="314078" y="419183"/>
                </a:cubicBezTo>
                <a:cubicBezTo>
                  <a:pt x="322823" y="401363"/>
                  <a:pt x="343448" y="361433"/>
                  <a:pt x="362340" y="340808"/>
                </a:cubicBezTo>
                <a:cubicBezTo>
                  <a:pt x="377670" y="323541"/>
                  <a:pt x="389795" y="303677"/>
                  <a:pt x="398145" y="282150"/>
                </a:cubicBezTo>
                <a:cubicBezTo>
                  <a:pt x="406893" y="259335"/>
                  <a:pt x="411746" y="235211"/>
                  <a:pt x="412500" y="210788"/>
                </a:cubicBezTo>
                <a:close/>
                <a:moveTo>
                  <a:pt x="364980" y="210045"/>
                </a:moveTo>
                <a:cubicBezTo>
                  <a:pt x="364393" y="229003"/>
                  <a:pt x="360687" y="247733"/>
                  <a:pt x="354008" y="265485"/>
                </a:cubicBezTo>
                <a:cubicBezTo>
                  <a:pt x="347743" y="281471"/>
                  <a:pt x="338693" y="296220"/>
                  <a:pt x="327278" y="309045"/>
                </a:cubicBezTo>
                <a:cubicBezTo>
                  <a:pt x="308965" y="330845"/>
                  <a:pt x="293265" y="354712"/>
                  <a:pt x="280500" y="380160"/>
                </a:cubicBezTo>
                <a:lnTo>
                  <a:pt x="132000" y="380160"/>
                </a:lnTo>
                <a:cubicBezTo>
                  <a:pt x="119381" y="354646"/>
                  <a:pt x="103820" y="330695"/>
                  <a:pt x="85635" y="308798"/>
                </a:cubicBezTo>
                <a:cubicBezTo>
                  <a:pt x="74219" y="295972"/>
                  <a:pt x="65169" y="281224"/>
                  <a:pt x="58905" y="265238"/>
                </a:cubicBezTo>
                <a:cubicBezTo>
                  <a:pt x="52086" y="247510"/>
                  <a:pt x="48239" y="228778"/>
                  <a:pt x="47520" y="209797"/>
                </a:cubicBezTo>
                <a:lnTo>
                  <a:pt x="47520" y="203858"/>
                </a:lnTo>
                <a:cubicBezTo>
                  <a:pt x="48998" y="117233"/>
                  <a:pt x="119366" y="47633"/>
                  <a:pt x="206003" y="47107"/>
                </a:cubicBezTo>
                <a:lnTo>
                  <a:pt x="206003" y="47107"/>
                </a:lnTo>
                <a:cubicBezTo>
                  <a:pt x="292639" y="47633"/>
                  <a:pt x="363007" y="117233"/>
                  <a:pt x="364485" y="203858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" name="图形 49" descr="灯泡和齿轮 纯色填充">
            <a:extLst>
              <a:ext uri="{FF2B5EF4-FFF2-40B4-BE49-F238E27FC236}">
                <a16:creationId xmlns:a16="http://schemas.microsoft.com/office/drawing/2014/main" id="{C3F0A6A2-D85C-424C-9AEA-1758A21DE053}"/>
              </a:ext>
            </a:extLst>
          </p:cNvPr>
          <p:cNvSpPr/>
          <p:nvPr/>
        </p:nvSpPr>
        <p:spPr>
          <a:xfrm>
            <a:off x="7923728" y="3349637"/>
            <a:ext cx="33000" cy="90750"/>
          </a:xfrm>
          <a:custGeom>
            <a:avLst/>
            <a:gdLst>
              <a:gd name="connsiteX0" fmla="*/ 16500 w 33000"/>
              <a:gd name="connsiteY0" fmla="*/ 90750 h 90750"/>
              <a:gd name="connsiteX1" fmla="*/ 33000 w 33000"/>
              <a:gd name="connsiteY1" fmla="*/ 74250 h 90750"/>
              <a:gd name="connsiteX2" fmla="*/ 33000 w 33000"/>
              <a:gd name="connsiteY2" fmla="*/ 16500 h 90750"/>
              <a:gd name="connsiteX3" fmla="*/ 16500 w 33000"/>
              <a:gd name="connsiteY3" fmla="*/ 0 h 90750"/>
              <a:gd name="connsiteX4" fmla="*/ 0 w 33000"/>
              <a:gd name="connsiteY4" fmla="*/ 16500 h 90750"/>
              <a:gd name="connsiteX5" fmla="*/ 0 w 33000"/>
              <a:gd name="connsiteY5" fmla="*/ 74250 h 90750"/>
              <a:gd name="connsiteX6" fmla="*/ 16500 w 33000"/>
              <a:gd name="connsiteY6" fmla="*/ 90750 h 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00" h="90750">
                <a:moveTo>
                  <a:pt x="16500" y="90750"/>
                </a:moveTo>
                <a:cubicBezTo>
                  <a:pt x="25613" y="90750"/>
                  <a:pt x="33000" y="83363"/>
                  <a:pt x="33000" y="74250"/>
                </a:cubicBezTo>
                <a:lnTo>
                  <a:pt x="33000" y="16500"/>
                </a:lnTo>
                <a:cubicBezTo>
                  <a:pt x="33000" y="7387"/>
                  <a:pt x="25613" y="0"/>
                  <a:pt x="16500" y="0"/>
                </a:cubicBezTo>
                <a:cubicBezTo>
                  <a:pt x="7387" y="0"/>
                  <a:pt x="0" y="7387"/>
                  <a:pt x="0" y="16500"/>
                </a:cubicBezTo>
                <a:lnTo>
                  <a:pt x="0" y="74250"/>
                </a:lnTo>
                <a:cubicBezTo>
                  <a:pt x="0" y="83363"/>
                  <a:pt x="7387" y="90750"/>
                  <a:pt x="16500" y="90750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9" name="图形 49" descr="灯泡和齿轮 纯色填充">
            <a:extLst>
              <a:ext uri="{FF2B5EF4-FFF2-40B4-BE49-F238E27FC236}">
                <a16:creationId xmlns:a16="http://schemas.microsoft.com/office/drawing/2014/main" id="{C3F0A6A2-D85C-424C-9AEA-1758A21DE053}"/>
              </a:ext>
            </a:extLst>
          </p:cNvPr>
          <p:cNvSpPr/>
          <p:nvPr/>
        </p:nvSpPr>
        <p:spPr>
          <a:xfrm>
            <a:off x="7699325" y="3444383"/>
            <a:ext cx="73192" cy="73318"/>
          </a:xfrm>
          <a:custGeom>
            <a:avLst/>
            <a:gdLst>
              <a:gd name="connsiteX0" fmla="*/ 45130 w 73192"/>
              <a:gd name="connsiteY0" fmla="*/ 68521 h 73318"/>
              <a:gd name="connsiteX1" fmla="*/ 68395 w 73192"/>
              <a:gd name="connsiteY1" fmla="*/ 68521 h 73318"/>
              <a:gd name="connsiteX2" fmla="*/ 68395 w 73192"/>
              <a:gd name="connsiteY2" fmla="*/ 45256 h 73318"/>
              <a:gd name="connsiteX3" fmla="*/ 27558 w 73192"/>
              <a:gd name="connsiteY3" fmla="*/ 4253 h 73318"/>
              <a:gd name="connsiteX4" fmla="*/ 4253 w 73192"/>
              <a:gd name="connsiteY4" fmla="*/ 5442 h 73318"/>
              <a:gd name="connsiteX5" fmla="*/ 4293 w 73192"/>
              <a:gd name="connsiteY5" fmla="*/ 27601 h 73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192" h="73318">
                <a:moveTo>
                  <a:pt x="45130" y="68521"/>
                </a:moveTo>
                <a:cubicBezTo>
                  <a:pt x="51566" y="74918"/>
                  <a:pt x="61959" y="74918"/>
                  <a:pt x="68395" y="68521"/>
                </a:cubicBezTo>
                <a:cubicBezTo>
                  <a:pt x="74792" y="62085"/>
                  <a:pt x="74792" y="51692"/>
                  <a:pt x="68395" y="45256"/>
                </a:cubicBezTo>
                <a:lnTo>
                  <a:pt x="27558" y="4253"/>
                </a:lnTo>
                <a:cubicBezTo>
                  <a:pt x="20794" y="-1853"/>
                  <a:pt x="10360" y="-1321"/>
                  <a:pt x="4253" y="5442"/>
                </a:cubicBezTo>
                <a:cubicBezTo>
                  <a:pt x="-1433" y="11740"/>
                  <a:pt x="-1416" y="21323"/>
                  <a:pt x="4293" y="27601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1" name="图形 49" descr="灯泡和齿轮 纯色填充">
            <a:extLst>
              <a:ext uri="{FF2B5EF4-FFF2-40B4-BE49-F238E27FC236}">
                <a16:creationId xmlns:a16="http://schemas.microsoft.com/office/drawing/2014/main" id="{C3F0A6A2-D85C-424C-9AEA-1758A21DE053}"/>
              </a:ext>
            </a:extLst>
          </p:cNvPr>
          <p:cNvSpPr/>
          <p:nvPr/>
        </p:nvSpPr>
        <p:spPr>
          <a:xfrm>
            <a:off x="8107773" y="3448664"/>
            <a:ext cx="72412" cy="72259"/>
          </a:xfrm>
          <a:custGeom>
            <a:avLst/>
            <a:gdLst>
              <a:gd name="connsiteX0" fmla="*/ 16843 w 72412"/>
              <a:gd name="connsiteY0" fmla="*/ 72242 h 72259"/>
              <a:gd name="connsiteX1" fmla="*/ 28558 w 72412"/>
              <a:gd name="connsiteY1" fmla="*/ 67375 h 72259"/>
              <a:gd name="connsiteX2" fmla="*/ 69313 w 72412"/>
              <a:gd name="connsiteY2" fmla="*/ 26125 h 72259"/>
              <a:gd name="connsiteX3" fmla="*/ 65536 w 72412"/>
              <a:gd name="connsiteY3" fmla="*/ 3098 h 72259"/>
              <a:gd name="connsiteX4" fmla="*/ 46048 w 72412"/>
              <a:gd name="connsiteY4" fmla="*/ 3272 h 72259"/>
              <a:gd name="connsiteX5" fmla="*/ 4798 w 72412"/>
              <a:gd name="connsiteY5" fmla="*/ 44522 h 72259"/>
              <a:gd name="connsiteX6" fmla="*/ 4798 w 72412"/>
              <a:gd name="connsiteY6" fmla="*/ 67787 h 72259"/>
              <a:gd name="connsiteX7" fmla="*/ 16843 w 72412"/>
              <a:gd name="connsiteY7" fmla="*/ 72242 h 7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412" h="72259">
                <a:moveTo>
                  <a:pt x="16843" y="72242"/>
                </a:moveTo>
                <a:cubicBezTo>
                  <a:pt x="21240" y="72246"/>
                  <a:pt x="25457" y="70493"/>
                  <a:pt x="28558" y="67375"/>
                </a:cubicBezTo>
                <a:lnTo>
                  <a:pt x="69313" y="26125"/>
                </a:lnTo>
                <a:cubicBezTo>
                  <a:pt x="74628" y="18723"/>
                  <a:pt x="72938" y="8414"/>
                  <a:pt x="65536" y="3098"/>
                </a:cubicBezTo>
                <a:cubicBezTo>
                  <a:pt x="59696" y="-1096"/>
                  <a:pt x="51812" y="-1026"/>
                  <a:pt x="46048" y="3272"/>
                </a:cubicBezTo>
                <a:lnTo>
                  <a:pt x="4798" y="44522"/>
                </a:lnTo>
                <a:cubicBezTo>
                  <a:pt x="-1599" y="50958"/>
                  <a:pt x="-1599" y="61352"/>
                  <a:pt x="4798" y="67787"/>
                </a:cubicBezTo>
                <a:cubicBezTo>
                  <a:pt x="8047" y="70838"/>
                  <a:pt x="12391" y="72445"/>
                  <a:pt x="16843" y="72242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3" name="图形 49" descr="灯泡和齿轮 纯色填充">
            <a:extLst>
              <a:ext uri="{FF2B5EF4-FFF2-40B4-BE49-F238E27FC236}">
                <a16:creationId xmlns:a16="http://schemas.microsoft.com/office/drawing/2014/main" id="{C3F0A6A2-D85C-424C-9AEA-1758A21DE053}"/>
              </a:ext>
            </a:extLst>
          </p:cNvPr>
          <p:cNvSpPr/>
          <p:nvPr/>
        </p:nvSpPr>
        <p:spPr>
          <a:xfrm>
            <a:off x="7609733" y="3659012"/>
            <a:ext cx="90750" cy="33000"/>
          </a:xfrm>
          <a:custGeom>
            <a:avLst/>
            <a:gdLst>
              <a:gd name="connsiteX0" fmla="*/ 74250 w 90750"/>
              <a:gd name="connsiteY0" fmla="*/ 0 h 33000"/>
              <a:gd name="connsiteX1" fmla="*/ 16500 w 90750"/>
              <a:gd name="connsiteY1" fmla="*/ 0 h 33000"/>
              <a:gd name="connsiteX2" fmla="*/ 0 w 90750"/>
              <a:gd name="connsiteY2" fmla="*/ 16500 h 33000"/>
              <a:gd name="connsiteX3" fmla="*/ 16500 w 90750"/>
              <a:gd name="connsiteY3" fmla="*/ 33000 h 33000"/>
              <a:gd name="connsiteX4" fmla="*/ 74250 w 90750"/>
              <a:gd name="connsiteY4" fmla="*/ 33000 h 33000"/>
              <a:gd name="connsiteX5" fmla="*/ 90750 w 90750"/>
              <a:gd name="connsiteY5" fmla="*/ 16500 h 33000"/>
              <a:gd name="connsiteX6" fmla="*/ 74250 w 90750"/>
              <a:gd name="connsiteY6" fmla="*/ 0 h 3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750" h="33000">
                <a:moveTo>
                  <a:pt x="74250" y="0"/>
                </a:moveTo>
                <a:lnTo>
                  <a:pt x="16500" y="0"/>
                </a:lnTo>
                <a:cubicBezTo>
                  <a:pt x="7387" y="0"/>
                  <a:pt x="0" y="7387"/>
                  <a:pt x="0" y="16500"/>
                </a:cubicBezTo>
                <a:cubicBezTo>
                  <a:pt x="0" y="25613"/>
                  <a:pt x="7387" y="33000"/>
                  <a:pt x="16500" y="33000"/>
                </a:cubicBezTo>
                <a:lnTo>
                  <a:pt x="74250" y="33000"/>
                </a:lnTo>
                <a:cubicBezTo>
                  <a:pt x="83363" y="33000"/>
                  <a:pt x="90750" y="25613"/>
                  <a:pt x="90750" y="16500"/>
                </a:cubicBezTo>
                <a:cubicBezTo>
                  <a:pt x="90750" y="7387"/>
                  <a:pt x="83363" y="0"/>
                  <a:pt x="74250" y="0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5" name="图形 49" descr="灯泡和齿轮 纯色填充">
            <a:extLst>
              <a:ext uri="{FF2B5EF4-FFF2-40B4-BE49-F238E27FC236}">
                <a16:creationId xmlns:a16="http://schemas.microsoft.com/office/drawing/2014/main" id="{C3F0A6A2-D85C-424C-9AEA-1758A21DE053}"/>
              </a:ext>
            </a:extLst>
          </p:cNvPr>
          <p:cNvSpPr/>
          <p:nvPr/>
        </p:nvSpPr>
        <p:spPr>
          <a:xfrm>
            <a:off x="7697850" y="3833574"/>
            <a:ext cx="73838" cy="74250"/>
          </a:xfrm>
          <a:custGeom>
            <a:avLst/>
            <a:gdLst>
              <a:gd name="connsiteX0" fmla="*/ 46606 w 73838"/>
              <a:gd name="connsiteY0" fmla="*/ 3967 h 74250"/>
              <a:gd name="connsiteX1" fmla="*/ 5768 w 73838"/>
              <a:gd name="connsiteY1" fmla="*/ 45217 h 74250"/>
              <a:gd name="connsiteX2" fmla="*/ 3968 w 73838"/>
              <a:gd name="connsiteY2" fmla="*/ 68482 h 74250"/>
              <a:gd name="connsiteX3" fmla="*/ 27233 w 73838"/>
              <a:gd name="connsiteY3" fmla="*/ 70283 h 74250"/>
              <a:gd name="connsiteX4" fmla="*/ 29033 w 73838"/>
              <a:gd name="connsiteY4" fmla="*/ 68482 h 74250"/>
              <a:gd name="connsiteX5" fmla="*/ 69871 w 73838"/>
              <a:gd name="connsiteY5" fmla="*/ 27232 h 74250"/>
              <a:gd name="connsiteX6" fmla="*/ 68070 w 73838"/>
              <a:gd name="connsiteY6" fmla="*/ 3967 h 74250"/>
              <a:gd name="connsiteX7" fmla="*/ 46606 w 73838"/>
              <a:gd name="connsiteY7" fmla="*/ 3967 h 7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838" h="74250">
                <a:moveTo>
                  <a:pt x="46606" y="3967"/>
                </a:moveTo>
                <a:lnTo>
                  <a:pt x="5768" y="45217"/>
                </a:lnTo>
                <a:cubicBezTo>
                  <a:pt x="-1154" y="51145"/>
                  <a:pt x="-1960" y="61561"/>
                  <a:pt x="3968" y="68482"/>
                </a:cubicBezTo>
                <a:cubicBezTo>
                  <a:pt x="9896" y="75404"/>
                  <a:pt x="20312" y="76209"/>
                  <a:pt x="27233" y="70283"/>
                </a:cubicBezTo>
                <a:cubicBezTo>
                  <a:pt x="27879" y="69730"/>
                  <a:pt x="28480" y="69128"/>
                  <a:pt x="29033" y="68482"/>
                </a:cubicBezTo>
                <a:lnTo>
                  <a:pt x="69871" y="27232"/>
                </a:lnTo>
                <a:cubicBezTo>
                  <a:pt x="75798" y="20311"/>
                  <a:pt x="74992" y="9895"/>
                  <a:pt x="68070" y="3967"/>
                </a:cubicBezTo>
                <a:cubicBezTo>
                  <a:pt x="61894" y="-1322"/>
                  <a:pt x="52783" y="-1322"/>
                  <a:pt x="46606" y="3967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8" name="图形 49" descr="灯泡和齿轮 纯色填充">
            <a:extLst>
              <a:ext uri="{FF2B5EF4-FFF2-40B4-BE49-F238E27FC236}">
                <a16:creationId xmlns:a16="http://schemas.microsoft.com/office/drawing/2014/main" id="{C3F0A6A2-D85C-424C-9AEA-1758A21DE053}"/>
              </a:ext>
            </a:extLst>
          </p:cNvPr>
          <p:cNvSpPr/>
          <p:nvPr/>
        </p:nvSpPr>
        <p:spPr>
          <a:xfrm>
            <a:off x="8107584" y="3828964"/>
            <a:ext cx="75827" cy="75897"/>
          </a:xfrm>
          <a:custGeom>
            <a:avLst/>
            <a:gdLst>
              <a:gd name="connsiteX0" fmla="*/ 28747 w 75827"/>
              <a:gd name="connsiteY0" fmla="*/ 5442 h 75897"/>
              <a:gd name="connsiteX1" fmla="*/ 5442 w 75827"/>
              <a:gd name="connsiteY1" fmla="*/ 4253 h 75897"/>
              <a:gd name="connsiteX2" fmla="*/ 4253 w 75827"/>
              <a:gd name="connsiteY2" fmla="*/ 27558 h 75897"/>
              <a:gd name="connsiteX3" fmla="*/ 5399 w 75827"/>
              <a:gd name="connsiteY3" fmla="*/ 28707 h 75897"/>
              <a:gd name="connsiteX4" fmla="*/ 46649 w 75827"/>
              <a:gd name="connsiteY4" fmla="*/ 69957 h 75897"/>
              <a:gd name="connsiteX5" fmla="*/ 69888 w 75827"/>
              <a:gd name="connsiteY5" fmla="*/ 72074 h 75897"/>
              <a:gd name="connsiteX6" fmla="*/ 72005 w 75827"/>
              <a:gd name="connsiteY6" fmla="*/ 48836 h 75897"/>
              <a:gd name="connsiteX7" fmla="*/ 69337 w 75827"/>
              <a:gd name="connsiteY7" fmla="*/ 46280 h 75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827" h="75897">
                <a:moveTo>
                  <a:pt x="28747" y="5442"/>
                </a:moveTo>
                <a:cubicBezTo>
                  <a:pt x="22640" y="-1321"/>
                  <a:pt x="12206" y="-1853"/>
                  <a:pt x="5442" y="4253"/>
                </a:cubicBezTo>
                <a:cubicBezTo>
                  <a:pt x="-1321" y="10360"/>
                  <a:pt x="-1853" y="20794"/>
                  <a:pt x="4253" y="27558"/>
                </a:cubicBezTo>
                <a:cubicBezTo>
                  <a:pt x="4616" y="27959"/>
                  <a:pt x="4999" y="28343"/>
                  <a:pt x="5399" y="28707"/>
                </a:cubicBezTo>
                <a:lnTo>
                  <a:pt x="46649" y="69957"/>
                </a:lnTo>
                <a:cubicBezTo>
                  <a:pt x="52482" y="76959"/>
                  <a:pt x="62886" y="77907"/>
                  <a:pt x="69888" y="72074"/>
                </a:cubicBezTo>
                <a:cubicBezTo>
                  <a:pt x="76890" y="66242"/>
                  <a:pt x="77837" y="55838"/>
                  <a:pt x="72005" y="48836"/>
                </a:cubicBezTo>
                <a:cubicBezTo>
                  <a:pt x="71214" y="47887"/>
                  <a:pt x="70319" y="47030"/>
                  <a:pt x="69337" y="46280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1" name="图形 49" descr="灯泡和齿轮 纯色填充">
            <a:extLst>
              <a:ext uri="{FF2B5EF4-FFF2-40B4-BE49-F238E27FC236}">
                <a16:creationId xmlns:a16="http://schemas.microsoft.com/office/drawing/2014/main" id="{C3F0A6A2-D85C-424C-9AEA-1758A21DE053}"/>
              </a:ext>
            </a:extLst>
          </p:cNvPr>
          <p:cNvSpPr/>
          <p:nvPr/>
        </p:nvSpPr>
        <p:spPr>
          <a:xfrm>
            <a:off x="8176921" y="3658434"/>
            <a:ext cx="90750" cy="33000"/>
          </a:xfrm>
          <a:custGeom>
            <a:avLst/>
            <a:gdLst>
              <a:gd name="connsiteX0" fmla="*/ 74250 w 90750"/>
              <a:gd name="connsiteY0" fmla="*/ 0 h 33000"/>
              <a:gd name="connsiteX1" fmla="*/ 16500 w 90750"/>
              <a:gd name="connsiteY1" fmla="*/ 0 h 33000"/>
              <a:gd name="connsiteX2" fmla="*/ 0 w 90750"/>
              <a:gd name="connsiteY2" fmla="*/ 16500 h 33000"/>
              <a:gd name="connsiteX3" fmla="*/ 16500 w 90750"/>
              <a:gd name="connsiteY3" fmla="*/ 33000 h 33000"/>
              <a:gd name="connsiteX4" fmla="*/ 74250 w 90750"/>
              <a:gd name="connsiteY4" fmla="*/ 33000 h 33000"/>
              <a:gd name="connsiteX5" fmla="*/ 90750 w 90750"/>
              <a:gd name="connsiteY5" fmla="*/ 16500 h 33000"/>
              <a:gd name="connsiteX6" fmla="*/ 74250 w 90750"/>
              <a:gd name="connsiteY6" fmla="*/ 0 h 3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750" h="33000">
                <a:moveTo>
                  <a:pt x="74250" y="0"/>
                </a:moveTo>
                <a:lnTo>
                  <a:pt x="16500" y="0"/>
                </a:lnTo>
                <a:cubicBezTo>
                  <a:pt x="7387" y="0"/>
                  <a:pt x="0" y="7387"/>
                  <a:pt x="0" y="16500"/>
                </a:cubicBezTo>
                <a:cubicBezTo>
                  <a:pt x="0" y="25613"/>
                  <a:pt x="7387" y="33000"/>
                  <a:pt x="16500" y="33000"/>
                </a:cubicBezTo>
                <a:lnTo>
                  <a:pt x="74250" y="33000"/>
                </a:lnTo>
                <a:cubicBezTo>
                  <a:pt x="83363" y="33000"/>
                  <a:pt x="90750" y="25613"/>
                  <a:pt x="90750" y="16500"/>
                </a:cubicBezTo>
                <a:cubicBezTo>
                  <a:pt x="90750" y="7387"/>
                  <a:pt x="83363" y="0"/>
                  <a:pt x="74250" y="0"/>
                </a:cubicBezTo>
                <a:close/>
              </a:path>
            </a:pathLst>
          </a:custGeom>
          <a:solidFill>
            <a:schemeClr val="bg1"/>
          </a:solidFill>
          <a:ln w="82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4" name="图形 47" descr="合上的书 纯色填充">
            <a:extLst>
              <a:ext uri="{FF2B5EF4-FFF2-40B4-BE49-F238E27FC236}">
                <a16:creationId xmlns:a16="http://schemas.microsoft.com/office/drawing/2014/main" id="{BE60691E-84E2-4385-BF34-2319A7A034E4}"/>
              </a:ext>
            </a:extLst>
          </p:cNvPr>
          <p:cNvSpPr/>
          <p:nvPr/>
        </p:nvSpPr>
        <p:spPr>
          <a:xfrm>
            <a:off x="6795744" y="4993829"/>
            <a:ext cx="47250" cy="628425"/>
          </a:xfrm>
          <a:custGeom>
            <a:avLst/>
            <a:gdLst>
              <a:gd name="connsiteX0" fmla="*/ 0 w 47250"/>
              <a:gd name="connsiteY0" fmla="*/ 0 h 628425"/>
              <a:gd name="connsiteX1" fmla="*/ 47250 w 47250"/>
              <a:gd name="connsiteY1" fmla="*/ 0 h 628425"/>
              <a:gd name="connsiteX2" fmla="*/ 47250 w 47250"/>
              <a:gd name="connsiteY2" fmla="*/ 628425 h 628425"/>
              <a:gd name="connsiteX3" fmla="*/ 0 w 47250"/>
              <a:gd name="connsiteY3" fmla="*/ 628425 h 62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50" h="628425">
                <a:moveTo>
                  <a:pt x="0" y="0"/>
                </a:moveTo>
                <a:lnTo>
                  <a:pt x="47250" y="0"/>
                </a:lnTo>
                <a:lnTo>
                  <a:pt x="47250" y="628425"/>
                </a:lnTo>
                <a:lnTo>
                  <a:pt x="0" y="628425"/>
                </a:lnTo>
                <a:close/>
              </a:path>
            </a:pathLst>
          </a:custGeom>
          <a:solidFill>
            <a:schemeClr val="bg1"/>
          </a:solidFill>
          <a:ln w="78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7" name="图形 47" descr="合上的书 纯色填充">
            <a:extLst>
              <a:ext uri="{FF2B5EF4-FFF2-40B4-BE49-F238E27FC236}">
                <a16:creationId xmlns:a16="http://schemas.microsoft.com/office/drawing/2014/main" id="{BE60691E-84E2-4385-BF34-2319A7A034E4}"/>
              </a:ext>
            </a:extLst>
          </p:cNvPr>
          <p:cNvSpPr/>
          <p:nvPr/>
        </p:nvSpPr>
        <p:spPr>
          <a:xfrm>
            <a:off x="6874494" y="4992254"/>
            <a:ext cx="362250" cy="630000"/>
          </a:xfrm>
          <a:custGeom>
            <a:avLst/>
            <a:gdLst>
              <a:gd name="connsiteX0" fmla="*/ 291375 w 362250"/>
              <a:gd name="connsiteY0" fmla="*/ 236250 h 630000"/>
              <a:gd name="connsiteX1" fmla="*/ 70875 w 362250"/>
              <a:gd name="connsiteY1" fmla="*/ 236250 h 630000"/>
              <a:gd name="connsiteX2" fmla="*/ 70875 w 362250"/>
              <a:gd name="connsiteY2" fmla="*/ 189000 h 630000"/>
              <a:gd name="connsiteX3" fmla="*/ 291375 w 362250"/>
              <a:gd name="connsiteY3" fmla="*/ 189000 h 630000"/>
              <a:gd name="connsiteX4" fmla="*/ 291375 w 362250"/>
              <a:gd name="connsiteY4" fmla="*/ 236250 h 630000"/>
              <a:gd name="connsiteX5" fmla="*/ 244125 w 362250"/>
              <a:gd name="connsiteY5" fmla="*/ 315000 h 630000"/>
              <a:gd name="connsiteX6" fmla="*/ 122063 w 362250"/>
              <a:gd name="connsiteY6" fmla="*/ 315000 h 630000"/>
              <a:gd name="connsiteX7" fmla="*/ 122063 w 362250"/>
              <a:gd name="connsiteY7" fmla="*/ 283500 h 630000"/>
              <a:gd name="connsiteX8" fmla="*/ 244125 w 362250"/>
              <a:gd name="connsiteY8" fmla="*/ 283500 h 630000"/>
              <a:gd name="connsiteX9" fmla="*/ 244125 w 362250"/>
              <a:gd name="connsiteY9" fmla="*/ 315000 h 630000"/>
              <a:gd name="connsiteX10" fmla="*/ 330750 w 362250"/>
              <a:gd name="connsiteY10" fmla="*/ 0 h 630000"/>
              <a:gd name="connsiteX11" fmla="*/ 0 w 362250"/>
              <a:gd name="connsiteY11" fmla="*/ 1575 h 630000"/>
              <a:gd name="connsiteX12" fmla="*/ 0 w 362250"/>
              <a:gd name="connsiteY12" fmla="*/ 630000 h 630000"/>
              <a:gd name="connsiteX13" fmla="*/ 330750 w 362250"/>
              <a:gd name="connsiteY13" fmla="*/ 630000 h 630000"/>
              <a:gd name="connsiteX14" fmla="*/ 362250 w 362250"/>
              <a:gd name="connsiteY14" fmla="*/ 598500 h 630000"/>
              <a:gd name="connsiteX15" fmla="*/ 362250 w 362250"/>
              <a:gd name="connsiteY15" fmla="*/ 31500 h 630000"/>
              <a:gd name="connsiteX16" fmla="*/ 330750 w 362250"/>
              <a:gd name="connsiteY16" fmla="*/ 0 h 63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2250" h="630000">
                <a:moveTo>
                  <a:pt x="291375" y="236250"/>
                </a:moveTo>
                <a:lnTo>
                  <a:pt x="70875" y="236250"/>
                </a:lnTo>
                <a:lnTo>
                  <a:pt x="70875" y="189000"/>
                </a:lnTo>
                <a:lnTo>
                  <a:pt x="291375" y="189000"/>
                </a:lnTo>
                <a:lnTo>
                  <a:pt x="291375" y="236250"/>
                </a:lnTo>
                <a:close/>
                <a:moveTo>
                  <a:pt x="244125" y="315000"/>
                </a:moveTo>
                <a:lnTo>
                  <a:pt x="122063" y="315000"/>
                </a:lnTo>
                <a:lnTo>
                  <a:pt x="122063" y="283500"/>
                </a:lnTo>
                <a:lnTo>
                  <a:pt x="244125" y="283500"/>
                </a:lnTo>
                <a:lnTo>
                  <a:pt x="244125" y="315000"/>
                </a:lnTo>
                <a:close/>
                <a:moveTo>
                  <a:pt x="330750" y="0"/>
                </a:moveTo>
                <a:lnTo>
                  <a:pt x="0" y="1575"/>
                </a:lnTo>
                <a:lnTo>
                  <a:pt x="0" y="630000"/>
                </a:lnTo>
                <a:lnTo>
                  <a:pt x="330750" y="630000"/>
                </a:lnTo>
                <a:cubicBezTo>
                  <a:pt x="348075" y="630000"/>
                  <a:pt x="362250" y="615825"/>
                  <a:pt x="362250" y="598500"/>
                </a:cubicBezTo>
                <a:lnTo>
                  <a:pt x="362250" y="31500"/>
                </a:lnTo>
                <a:cubicBezTo>
                  <a:pt x="362250" y="14175"/>
                  <a:pt x="348075" y="0"/>
                  <a:pt x="330750" y="0"/>
                </a:cubicBezTo>
                <a:close/>
              </a:path>
            </a:pathLst>
          </a:custGeom>
          <a:solidFill>
            <a:schemeClr val="bg1"/>
          </a:solidFill>
          <a:ln w="783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4496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E2E6254-31AA-4B20-9B08-925B8DDE3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备课</a:t>
            </a:r>
          </a:p>
        </p:txBody>
      </p:sp>
      <p:pic>
        <p:nvPicPr>
          <p:cNvPr id="13" name="图片占位符 12">
            <a:extLst>
              <a:ext uri="{FF2B5EF4-FFF2-40B4-BE49-F238E27FC236}">
                <a16:creationId xmlns:a16="http://schemas.microsoft.com/office/drawing/2014/main" id="{CB24D49E-8FBA-4A6A-85B6-E394B1430A4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7" t="897" r="11564" b="897"/>
          <a:stretch/>
        </p:blipFill>
        <p:spPr>
          <a:xfrm>
            <a:off x="6096001" y="0"/>
            <a:ext cx="6083300" cy="6858000"/>
          </a:xfrm>
        </p:spPr>
      </p:pic>
      <p:sp>
        <p:nvSpPr>
          <p:cNvPr id="5" name="等腰三角形 4">
            <a:extLst>
              <a:ext uri="{FF2B5EF4-FFF2-40B4-BE49-F238E27FC236}">
                <a16:creationId xmlns:a16="http://schemas.microsoft.com/office/drawing/2014/main" id="{EB79907E-74C1-40B1-8EC1-22B5237E6A77}"/>
              </a:ext>
            </a:extLst>
          </p:cNvPr>
          <p:cNvSpPr/>
          <p:nvPr/>
        </p:nvSpPr>
        <p:spPr>
          <a:xfrm>
            <a:off x="448984" y="2824405"/>
            <a:ext cx="1342241" cy="4045406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9E12E67F-4C1E-4AFB-B34C-34AD9472482A}"/>
              </a:ext>
            </a:extLst>
          </p:cNvPr>
          <p:cNvSpPr/>
          <p:nvPr/>
        </p:nvSpPr>
        <p:spPr>
          <a:xfrm>
            <a:off x="77850" y="2836215"/>
            <a:ext cx="1084908" cy="4045406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>
            <a:extLst>
              <a:ext uri="{FF2B5EF4-FFF2-40B4-BE49-F238E27FC236}">
                <a16:creationId xmlns:a16="http://schemas.microsoft.com/office/drawing/2014/main" id="{481E126F-98C2-4528-9D34-EB395B826D59}"/>
              </a:ext>
            </a:extLst>
          </p:cNvPr>
          <p:cNvSpPr/>
          <p:nvPr/>
        </p:nvSpPr>
        <p:spPr>
          <a:xfrm>
            <a:off x="-539624" y="2479936"/>
            <a:ext cx="1234949" cy="437806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B1BFB23-6A9C-4B43-8352-C444389B9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5484" y="188640"/>
            <a:ext cx="2638130" cy="118469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10EA384-75A3-4BCB-8421-403867F31221}"/>
              </a:ext>
            </a:extLst>
          </p:cNvPr>
          <p:cNvSpPr/>
          <p:nvPr/>
        </p:nvSpPr>
        <p:spPr>
          <a:xfrm>
            <a:off x="5784406" y="1266960"/>
            <a:ext cx="5856210" cy="525838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9CA32F5-BDFA-4E14-BEDD-770A6B4B0CA0}"/>
              </a:ext>
            </a:extLst>
          </p:cNvPr>
          <p:cNvSpPr txBox="1">
            <a:spLocks/>
          </p:cNvSpPr>
          <p:nvPr/>
        </p:nvSpPr>
        <p:spPr>
          <a:xfrm>
            <a:off x="1079003" y="1871455"/>
            <a:ext cx="4076936" cy="13415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zh-CN" altLang="en-US" sz="1600" b="0" dirty="0">
                <a:solidFill>
                  <a:schemeClr val="tx1"/>
                </a:solidFill>
                <a:latin typeface="+mn-ea"/>
              </a:rPr>
              <a:t>备课是教师根据学科课程标准的要求和本门课程的特点，结合学生的具体情况，选择最合适的表达方法和顺序，以保证学生有效地学习。</a:t>
            </a:r>
            <a:endParaRPr lang="en-US" altLang="zh-CN" sz="1600" b="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1" name="文本占位符 5">
            <a:extLst>
              <a:ext uri="{FF2B5EF4-FFF2-40B4-BE49-F238E27FC236}">
                <a16:creationId xmlns:a16="http://schemas.microsoft.com/office/drawing/2014/main" id="{844BA1D6-7CB7-492A-9A7A-E7511A652C31}"/>
              </a:ext>
            </a:extLst>
          </p:cNvPr>
          <p:cNvSpPr txBox="1">
            <a:spLocks/>
          </p:cNvSpPr>
          <p:nvPr/>
        </p:nvSpPr>
        <p:spPr>
          <a:xfrm>
            <a:off x="1079003" y="1539729"/>
            <a:ext cx="1467068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>
                <a:solidFill>
                  <a:schemeClr val="accent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/>
              <a:t>备课的含义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1FE29DF0-F136-4BAD-A011-9A1AA14D5091}"/>
              </a:ext>
            </a:extLst>
          </p:cNvPr>
          <p:cNvSpPr/>
          <p:nvPr/>
        </p:nvSpPr>
        <p:spPr>
          <a:xfrm>
            <a:off x="5556000" y="5775172"/>
            <a:ext cx="1080000" cy="10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占位符 7">
            <a:extLst>
              <a:ext uri="{FF2B5EF4-FFF2-40B4-BE49-F238E27FC236}">
                <a16:creationId xmlns:a16="http://schemas.microsoft.com/office/drawing/2014/main" id="{1C1BCB45-FEE9-4EC0-998D-F2B2C53D36F7}"/>
              </a:ext>
            </a:extLst>
          </p:cNvPr>
          <p:cNvSpPr txBox="1">
            <a:spLocks/>
          </p:cNvSpPr>
          <p:nvPr/>
        </p:nvSpPr>
        <p:spPr>
          <a:xfrm>
            <a:off x="1079003" y="3419708"/>
            <a:ext cx="1467068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/>
                </a:solidFill>
              </a:rPr>
              <a:t>备课的意义</a:t>
            </a:r>
          </a:p>
        </p:txBody>
      </p:sp>
      <p:sp>
        <p:nvSpPr>
          <p:cNvPr id="15" name="文本占位符 7">
            <a:extLst>
              <a:ext uri="{FF2B5EF4-FFF2-40B4-BE49-F238E27FC236}">
                <a16:creationId xmlns:a16="http://schemas.microsoft.com/office/drawing/2014/main" id="{23B2F215-0819-4230-BBAE-284D581EB2DC}"/>
              </a:ext>
            </a:extLst>
          </p:cNvPr>
          <p:cNvSpPr txBox="1">
            <a:spLocks/>
          </p:cNvSpPr>
          <p:nvPr/>
        </p:nvSpPr>
        <p:spPr>
          <a:xfrm>
            <a:off x="1079003" y="3711301"/>
            <a:ext cx="4090442" cy="2365969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备好课是上好课的前提。对每一位教师而言，备好课可以加强教学的计划性和针对性，有利于教师充分发挥主导作用。</a:t>
            </a:r>
            <a:endParaRPr lang="en-US" altLang="zh-CN" sz="1600" b="0" dirty="0"/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600" b="0" dirty="0"/>
              <a:t>备课是教师开展教学的基础。</a:t>
            </a:r>
            <a:endParaRPr lang="en-US" altLang="zh-CN" sz="1600" b="0" dirty="0"/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600" b="0" dirty="0"/>
              <a:t>备课是提高教学效益的关键。</a:t>
            </a:r>
            <a:endParaRPr lang="en-US" altLang="zh-CN" sz="1600" b="0" dirty="0"/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600" b="0" dirty="0"/>
              <a:t>备课是教师成长的重要途径。</a:t>
            </a:r>
          </a:p>
        </p:txBody>
      </p:sp>
    </p:spTree>
    <p:extLst>
      <p:ext uri="{BB962C8B-B14F-4D97-AF65-F5344CB8AC3E}">
        <p14:creationId xmlns:p14="http://schemas.microsoft.com/office/powerpoint/2010/main" val="13652657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E2E6254-31AA-4B20-9B08-925B8DDE3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备课的基本步骤</a:t>
            </a: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58D700E0-D5B3-4CEA-A09D-3C395A4AD617}"/>
              </a:ext>
            </a:extLst>
          </p:cNvPr>
          <p:cNvSpPr>
            <a:spLocks/>
          </p:cNvSpPr>
          <p:nvPr/>
        </p:nvSpPr>
        <p:spPr>
          <a:xfrm rot="5402881">
            <a:off x="1650451" y="3065115"/>
            <a:ext cx="866552" cy="86655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9D207F9B-F746-4C82-B5FF-3C717B01D0BA}"/>
              </a:ext>
            </a:extLst>
          </p:cNvPr>
          <p:cNvSpPr/>
          <p:nvPr/>
        </p:nvSpPr>
        <p:spPr>
          <a:xfrm rot="5402881">
            <a:off x="1735434" y="3150099"/>
            <a:ext cx="696585" cy="6965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9" name="文本占位符 7">
            <a:extLst>
              <a:ext uri="{FF2B5EF4-FFF2-40B4-BE49-F238E27FC236}">
                <a16:creationId xmlns:a16="http://schemas.microsoft.com/office/drawing/2014/main" id="{207BE8EE-0B29-4B56-BBDF-6C2367734536}"/>
              </a:ext>
            </a:extLst>
          </p:cNvPr>
          <p:cNvSpPr txBox="1">
            <a:spLocks/>
          </p:cNvSpPr>
          <p:nvPr/>
        </p:nvSpPr>
        <p:spPr>
          <a:xfrm>
            <a:off x="1246282" y="1986427"/>
            <a:ext cx="1644560" cy="31393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accent1"/>
                </a:solidFill>
                <a:latin typeface="+mj-ea"/>
                <a:ea typeface="+mj-ea"/>
              </a:rPr>
              <a:t>1.</a:t>
            </a:r>
            <a:r>
              <a:rPr lang="zh-CN" altLang="en-US" sz="1600" dirty="0">
                <a:solidFill>
                  <a:schemeClr val="accent1"/>
                </a:solidFill>
                <a:latin typeface="+mj-ea"/>
                <a:ea typeface="+mj-ea"/>
              </a:rPr>
              <a:t>备内容</a:t>
            </a:r>
          </a:p>
        </p:txBody>
      </p:sp>
      <p:sp>
        <p:nvSpPr>
          <p:cNvPr id="60" name="文本占位符 7">
            <a:extLst>
              <a:ext uri="{FF2B5EF4-FFF2-40B4-BE49-F238E27FC236}">
                <a16:creationId xmlns:a16="http://schemas.microsoft.com/office/drawing/2014/main" id="{9BDC00DC-7D41-4B3C-9FBB-F4A190C89E37}"/>
              </a:ext>
            </a:extLst>
          </p:cNvPr>
          <p:cNvSpPr txBox="1">
            <a:spLocks/>
          </p:cNvSpPr>
          <p:nvPr/>
        </p:nvSpPr>
        <p:spPr>
          <a:xfrm>
            <a:off x="1272422" y="2237861"/>
            <a:ext cx="1772264" cy="711204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备课标，备教材，从而把握内容</a:t>
            </a:r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91E10C62-BBBC-45E5-B018-0E6C59BEBA1A}"/>
              </a:ext>
            </a:extLst>
          </p:cNvPr>
          <p:cNvSpPr>
            <a:spLocks/>
          </p:cNvSpPr>
          <p:nvPr/>
        </p:nvSpPr>
        <p:spPr>
          <a:xfrm rot="5402881">
            <a:off x="3293760" y="3065115"/>
            <a:ext cx="866552" cy="866552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7E0E624D-3500-4FD9-9C31-10795E2D1C06}"/>
              </a:ext>
            </a:extLst>
          </p:cNvPr>
          <p:cNvSpPr/>
          <p:nvPr/>
        </p:nvSpPr>
        <p:spPr>
          <a:xfrm rot="5402881">
            <a:off x="3378743" y="3150099"/>
            <a:ext cx="696585" cy="6965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4" name="文本占位符 7">
            <a:extLst>
              <a:ext uri="{FF2B5EF4-FFF2-40B4-BE49-F238E27FC236}">
                <a16:creationId xmlns:a16="http://schemas.microsoft.com/office/drawing/2014/main" id="{BED78459-8BB7-4DF3-AC2A-3A56CFFCBFAF}"/>
              </a:ext>
            </a:extLst>
          </p:cNvPr>
          <p:cNvSpPr txBox="1">
            <a:spLocks/>
          </p:cNvSpPr>
          <p:nvPr/>
        </p:nvSpPr>
        <p:spPr>
          <a:xfrm>
            <a:off x="2884797" y="4115633"/>
            <a:ext cx="1644560" cy="31393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accent2"/>
                </a:solidFill>
                <a:latin typeface="+mj-ea"/>
                <a:ea typeface="+mj-ea"/>
              </a:rPr>
              <a:t>2.</a:t>
            </a:r>
            <a:r>
              <a:rPr lang="zh-CN" altLang="en-US" sz="1600" dirty="0">
                <a:solidFill>
                  <a:schemeClr val="accent2"/>
                </a:solidFill>
                <a:latin typeface="+mj-ea"/>
                <a:ea typeface="+mj-ea"/>
              </a:rPr>
              <a:t>备学生</a:t>
            </a:r>
          </a:p>
        </p:txBody>
      </p:sp>
      <p:sp>
        <p:nvSpPr>
          <p:cNvPr id="95" name="文本占位符 7">
            <a:extLst>
              <a:ext uri="{FF2B5EF4-FFF2-40B4-BE49-F238E27FC236}">
                <a16:creationId xmlns:a16="http://schemas.microsoft.com/office/drawing/2014/main" id="{DBF07234-0B20-4F83-A6A3-9FE7DD905AB8}"/>
              </a:ext>
            </a:extLst>
          </p:cNvPr>
          <p:cNvSpPr txBox="1">
            <a:spLocks/>
          </p:cNvSpPr>
          <p:nvPr/>
        </p:nvSpPr>
        <p:spPr>
          <a:xfrm>
            <a:off x="2795775" y="4362503"/>
            <a:ext cx="1862156" cy="70089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了解学生状况，遵循学生认知规律</a:t>
            </a:r>
          </a:p>
        </p:txBody>
      </p:sp>
      <p:sp>
        <p:nvSpPr>
          <p:cNvPr id="98" name="椭圆 97">
            <a:extLst>
              <a:ext uri="{FF2B5EF4-FFF2-40B4-BE49-F238E27FC236}">
                <a16:creationId xmlns:a16="http://schemas.microsoft.com/office/drawing/2014/main" id="{0EE50E4C-8692-4D8A-A134-D251AB2C12B6}"/>
              </a:ext>
            </a:extLst>
          </p:cNvPr>
          <p:cNvSpPr>
            <a:spLocks/>
          </p:cNvSpPr>
          <p:nvPr/>
        </p:nvSpPr>
        <p:spPr>
          <a:xfrm rot="5402881">
            <a:off x="4937068" y="3065115"/>
            <a:ext cx="866552" cy="86655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>
            <a:extLst>
              <a:ext uri="{FF2B5EF4-FFF2-40B4-BE49-F238E27FC236}">
                <a16:creationId xmlns:a16="http://schemas.microsoft.com/office/drawing/2014/main" id="{BDE3D253-6DDE-464E-8584-6FD201C2B41D}"/>
              </a:ext>
            </a:extLst>
          </p:cNvPr>
          <p:cNvSpPr/>
          <p:nvPr/>
        </p:nvSpPr>
        <p:spPr>
          <a:xfrm rot="5402881">
            <a:off x="5022051" y="3150099"/>
            <a:ext cx="696585" cy="6965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2" name="文本占位符 7">
            <a:extLst>
              <a:ext uri="{FF2B5EF4-FFF2-40B4-BE49-F238E27FC236}">
                <a16:creationId xmlns:a16="http://schemas.microsoft.com/office/drawing/2014/main" id="{7153042F-604C-4867-9097-D10464FE9851}"/>
              </a:ext>
            </a:extLst>
          </p:cNvPr>
          <p:cNvSpPr txBox="1">
            <a:spLocks/>
          </p:cNvSpPr>
          <p:nvPr/>
        </p:nvSpPr>
        <p:spPr>
          <a:xfrm>
            <a:off x="4578519" y="1986427"/>
            <a:ext cx="1644560" cy="31393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accent1"/>
                </a:solidFill>
                <a:latin typeface="+mj-ea"/>
                <a:ea typeface="+mj-ea"/>
              </a:rPr>
              <a:t>3.</a:t>
            </a:r>
            <a:r>
              <a:rPr lang="zh-CN" altLang="en-US" sz="1600" dirty="0">
                <a:solidFill>
                  <a:schemeClr val="accent1"/>
                </a:solidFill>
                <a:latin typeface="+mj-ea"/>
                <a:ea typeface="+mj-ea"/>
              </a:rPr>
              <a:t>备教具</a:t>
            </a:r>
          </a:p>
        </p:txBody>
      </p:sp>
      <p:sp>
        <p:nvSpPr>
          <p:cNvPr id="103" name="文本占位符 7">
            <a:extLst>
              <a:ext uri="{FF2B5EF4-FFF2-40B4-BE49-F238E27FC236}">
                <a16:creationId xmlns:a16="http://schemas.microsoft.com/office/drawing/2014/main" id="{34592194-572F-4F64-A448-FF2974B3278C}"/>
              </a:ext>
            </a:extLst>
          </p:cNvPr>
          <p:cNvSpPr txBox="1">
            <a:spLocks/>
          </p:cNvSpPr>
          <p:nvPr/>
        </p:nvSpPr>
        <p:spPr>
          <a:xfrm>
            <a:off x="4614856" y="2237861"/>
            <a:ext cx="1644560" cy="70089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准备课件，教具等，熟悉操作</a:t>
            </a:r>
          </a:p>
        </p:txBody>
      </p:sp>
      <p:sp>
        <p:nvSpPr>
          <p:cNvPr id="106" name="椭圆 105">
            <a:extLst>
              <a:ext uri="{FF2B5EF4-FFF2-40B4-BE49-F238E27FC236}">
                <a16:creationId xmlns:a16="http://schemas.microsoft.com/office/drawing/2014/main" id="{969F20AC-08C9-4EC8-AB1F-76D48CAA3CB5}"/>
              </a:ext>
            </a:extLst>
          </p:cNvPr>
          <p:cNvSpPr>
            <a:spLocks/>
          </p:cNvSpPr>
          <p:nvPr/>
        </p:nvSpPr>
        <p:spPr>
          <a:xfrm rot="5402881">
            <a:off x="6580376" y="3065115"/>
            <a:ext cx="866552" cy="866552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椭圆 106">
            <a:extLst>
              <a:ext uri="{FF2B5EF4-FFF2-40B4-BE49-F238E27FC236}">
                <a16:creationId xmlns:a16="http://schemas.microsoft.com/office/drawing/2014/main" id="{7E3A6834-5FF3-4370-A378-C2F9242DA2E4}"/>
              </a:ext>
            </a:extLst>
          </p:cNvPr>
          <p:cNvSpPr/>
          <p:nvPr/>
        </p:nvSpPr>
        <p:spPr>
          <a:xfrm rot="5402881">
            <a:off x="6665359" y="3150099"/>
            <a:ext cx="696585" cy="6965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0" name="文本占位符 7">
            <a:extLst>
              <a:ext uri="{FF2B5EF4-FFF2-40B4-BE49-F238E27FC236}">
                <a16:creationId xmlns:a16="http://schemas.microsoft.com/office/drawing/2014/main" id="{FE8CD916-7664-4A59-A5FA-9BD79AC2DF00}"/>
              </a:ext>
            </a:extLst>
          </p:cNvPr>
          <p:cNvSpPr txBox="1">
            <a:spLocks/>
          </p:cNvSpPr>
          <p:nvPr/>
        </p:nvSpPr>
        <p:spPr>
          <a:xfrm>
            <a:off x="6108143" y="4111069"/>
            <a:ext cx="1644560" cy="31393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accent2"/>
                </a:solidFill>
                <a:latin typeface="+mj-ea"/>
                <a:ea typeface="+mj-ea"/>
              </a:rPr>
              <a:t>4.</a:t>
            </a:r>
            <a:r>
              <a:rPr lang="zh-CN" altLang="en-US" sz="1600" dirty="0">
                <a:solidFill>
                  <a:schemeClr val="accent2"/>
                </a:solidFill>
                <a:latin typeface="+mj-ea"/>
                <a:ea typeface="+mj-ea"/>
              </a:rPr>
              <a:t>备教法</a:t>
            </a:r>
          </a:p>
        </p:txBody>
      </p:sp>
      <p:sp>
        <p:nvSpPr>
          <p:cNvPr id="111" name="文本占位符 7">
            <a:extLst>
              <a:ext uri="{FF2B5EF4-FFF2-40B4-BE49-F238E27FC236}">
                <a16:creationId xmlns:a16="http://schemas.microsoft.com/office/drawing/2014/main" id="{A95C1FAA-AA6D-4787-807F-D769F26036B5}"/>
              </a:ext>
            </a:extLst>
          </p:cNvPr>
          <p:cNvSpPr txBox="1">
            <a:spLocks/>
          </p:cNvSpPr>
          <p:nvPr/>
        </p:nvSpPr>
        <p:spPr>
          <a:xfrm>
            <a:off x="6167208" y="4362503"/>
            <a:ext cx="1644560" cy="70089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因文而异，因人而异，因时而异</a:t>
            </a: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30687753-58D9-4932-B708-143824D3BA29}"/>
              </a:ext>
            </a:extLst>
          </p:cNvPr>
          <p:cNvCxnSpPr>
            <a:cxnSpLocks/>
          </p:cNvCxnSpPr>
          <p:nvPr/>
        </p:nvCxnSpPr>
        <p:spPr>
          <a:xfrm flipH="1">
            <a:off x="2666697" y="3498391"/>
            <a:ext cx="562253" cy="0"/>
          </a:xfrm>
          <a:prstGeom prst="straightConnector1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箭头连接符 95">
            <a:extLst>
              <a:ext uri="{FF2B5EF4-FFF2-40B4-BE49-F238E27FC236}">
                <a16:creationId xmlns:a16="http://schemas.microsoft.com/office/drawing/2014/main" id="{C772D70E-7A98-45B5-A5C6-025426FB0F0E}"/>
              </a:ext>
            </a:extLst>
          </p:cNvPr>
          <p:cNvCxnSpPr>
            <a:cxnSpLocks/>
          </p:cNvCxnSpPr>
          <p:nvPr/>
        </p:nvCxnSpPr>
        <p:spPr>
          <a:xfrm flipH="1">
            <a:off x="4301631" y="3498391"/>
            <a:ext cx="562253" cy="0"/>
          </a:xfrm>
          <a:prstGeom prst="straightConnector1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箭头连接符 103">
            <a:extLst>
              <a:ext uri="{FF2B5EF4-FFF2-40B4-BE49-F238E27FC236}">
                <a16:creationId xmlns:a16="http://schemas.microsoft.com/office/drawing/2014/main" id="{79A9AAE8-A5C2-414B-BDDC-BD3453999FB1}"/>
              </a:ext>
            </a:extLst>
          </p:cNvPr>
          <p:cNvCxnSpPr>
            <a:cxnSpLocks/>
          </p:cNvCxnSpPr>
          <p:nvPr/>
        </p:nvCxnSpPr>
        <p:spPr>
          <a:xfrm flipH="1">
            <a:off x="5936566" y="3498391"/>
            <a:ext cx="562253" cy="0"/>
          </a:xfrm>
          <a:prstGeom prst="straightConnector1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接箭头连接符 111">
            <a:extLst>
              <a:ext uri="{FF2B5EF4-FFF2-40B4-BE49-F238E27FC236}">
                <a16:creationId xmlns:a16="http://schemas.microsoft.com/office/drawing/2014/main" id="{A02CF5A5-BD2E-4E99-9674-948DCF257721}"/>
              </a:ext>
            </a:extLst>
          </p:cNvPr>
          <p:cNvCxnSpPr>
            <a:cxnSpLocks/>
          </p:cNvCxnSpPr>
          <p:nvPr/>
        </p:nvCxnSpPr>
        <p:spPr>
          <a:xfrm flipH="1">
            <a:off x="7571501" y="3498391"/>
            <a:ext cx="562253" cy="0"/>
          </a:xfrm>
          <a:prstGeom prst="straightConnector1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椭圆 113">
            <a:extLst>
              <a:ext uri="{FF2B5EF4-FFF2-40B4-BE49-F238E27FC236}">
                <a16:creationId xmlns:a16="http://schemas.microsoft.com/office/drawing/2014/main" id="{B4DA8DD3-7FC6-4E42-BB32-5291E30FCDB7}"/>
              </a:ext>
            </a:extLst>
          </p:cNvPr>
          <p:cNvSpPr>
            <a:spLocks/>
          </p:cNvSpPr>
          <p:nvPr/>
        </p:nvSpPr>
        <p:spPr>
          <a:xfrm rot="5402881">
            <a:off x="8223685" y="3065115"/>
            <a:ext cx="866552" cy="86655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51199D4F-B405-4A64-AAEA-492AAF5E4EA6}"/>
              </a:ext>
            </a:extLst>
          </p:cNvPr>
          <p:cNvSpPr/>
          <p:nvPr/>
        </p:nvSpPr>
        <p:spPr>
          <a:xfrm rot="5402881">
            <a:off x="8308668" y="3150099"/>
            <a:ext cx="696585" cy="6965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8" name="文本占位符 7">
            <a:extLst>
              <a:ext uri="{FF2B5EF4-FFF2-40B4-BE49-F238E27FC236}">
                <a16:creationId xmlns:a16="http://schemas.microsoft.com/office/drawing/2014/main" id="{3C9ECF64-92A1-4D50-9668-7950E0C66F35}"/>
              </a:ext>
            </a:extLst>
          </p:cNvPr>
          <p:cNvSpPr txBox="1">
            <a:spLocks/>
          </p:cNvSpPr>
          <p:nvPr/>
        </p:nvSpPr>
        <p:spPr>
          <a:xfrm>
            <a:off x="7811103" y="1934587"/>
            <a:ext cx="1644560" cy="31393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accent1"/>
                </a:solidFill>
                <a:latin typeface="+mj-ea"/>
                <a:ea typeface="+mj-ea"/>
              </a:rPr>
              <a:t>5.</a:t>
            </a:r>
            <a:r>
              <a:rPr lang="zh-CN" altLang="en-US" sz="1600" dirty="0">
                <a:solidFill>
                  <a:schemeClr val="accent1"/>
                </a:solidFill>
                <a:latin typeface="+mj-ea"/>
                <a:ea typeface="+mj-ea"/>
              </a:rPr>
              <a:t>备练习</a:t>
            </a:r>
          </a:p>
        </p:txBody>
      </p:sp>
      <p:sp>
        <p:nvSpPr>
          <p:cNvPr id="119" name="文本占位符 7">
            <a:extLst>
              <a:ext uri="{FF2B5EF4-FFF2-40B4-BE49-F238E27FC236}">
                <a16:creationId xmlns:a16="http://schemas.microsoft.com/office/drawing/2014/main" id="{D8A4E592-BB31-458C-AE93-769BD1EB74AA}"/>
              </a:ext>
            </a:extLst>
          </p:cNvPr>
          <p:cNvSpPr txBox="1">
            <a:spLocks/>
          </p:cNvSpPr>
          <p:nvPr/>
        </p:nvSpPr>
        <p:spPr>
          <a:xfrm>
            <a:off x="7847440" y="2186021"/>
            <a:ext cx="1644560" cy="70089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准备科内课外练习，巩固知识</a:t>
            </a:r>
          </a:p>
        </p:txBody>
      </p:sp>
      <p:sp>
        <p:nvSpPr>
          <p:cNvPr id="37" name="等腰三角形 36">
            <a:extLst>
              <a:ext uri="{FF2B5EF4-FFF2-40B4-BE49-F238E27FC236}">
                <a16:creationId xmlns:a16="http://schemas.microsoft.com/office/drawing/2014/main" id="{9A0A72F3-DE96-4EEF-A593-86D78DE9360A}"/>
              </a:ext>
            </a:extLst>
          </p:cNvPr>
          <p:cNvSpPr/>
          <p:nvPr/>
        </p:nvSpPr>
        <p:spPr>
          <a:xfrm>
            <a:off x="11272109" y="4111276"/>
            <a:ext cx="906871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等腰三角形 37">
            <a:extLst>
              <a:ext uri="{FF2B5EF4-FFF2-40B4-BE49-F238E27FC236}">
                <a16:creationId xmlns:a16="http://schemas.microsoft.com/office/drawing/2014/main" id="{759CFA9C-E253-4630-8286-8054072D5260}"/>
              </a:ext>
            </a:extLst>
          </p:cNvPr>
          <p:cNvSpPr/>
          <p:nvPr/>
        </p:nvSpPr>
        <p:spPr>
          <a:xfrm>
            <a:off x="-11158" y="4499733"/>
            <a:ext cx="907855" cy="2358267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等腰三角形 38">
            <a:extLst>
              <a:ext uri="{FF2B5EF4-FFF2-40B4-BE49-F238E27FC236}">
                <a16:creationId xmlns:a16="http://schemas.microsoft.com/office/drawing/2014/main" id="{EE7EA96F-7950-4296-8C6D-09C85CE64AD9}"/>
              </a:ext>
            </a:extLst>
          </p:cNvPr>
          <p:cNvSpPr/>
          <p:nvPr/>
        </p:nvSpPr>
        <p:spPr>
          <a:xfrm>
            <a:off x="10662132" y="2812594"/>
            <a:ext cx="1364460" cy="4045406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等腰三角形 39">
            <a:extLst>
              <a:ext uri="{FF2B5EF4-FFF2-40B4-BE49-F238E27FC236}">
                <a16:creationId xmlns:a16="http://schemas.microsoft.com/office/drawing/2014/main" id="{C98B30DD-D6CC-4E0E-899E-884298132ACB}"/>
              </a:ext>
            </a:extLst>
          </p:cNvPr>
          <p:cNvSpPr/>
          <p:nvPr/>
        </p:nvSpPr>
        <p:spPr>
          <a:xfrm>
            <a:off x="10229137" y="4764792"/>
            <a:ext cx="742178" cy="2093208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等腰三角形 40">
            <a:extLst>
              <a:ext uri="{FF2B5EF4-FFF2-40B4-BE49-F238E27FC236}">
                <a16:creationId xmlns:a16="http://schemas.microsoft.com/office/drawing/2014/main" id="{E3124A89-F230-4245-B543-6438A2284FD0}"/>
              </a:ext>
            </a:extLst>
          </p:cNvPr>
          <p:cNvSpPr/>
          <p:nvPr/>
        </p:nvSpPr>
        <p:spPr>
          <a:xfrm>
            <a:off x="449456" y="4111276"/>
            <a:ext cx="964404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BB6ADBA0-D9E5-4CB6-B249-963DE44F7CEB}"/>
              </a:ext>
            </a:extLst>
          </p:cNvPr>
          <p:cNvSpPr>
            <a:spLocks/>
          </p:cNvSpPr>
          <p:nvPr/>
        </p:nvSpPr>
        <p:spPr>
          <a:xfrm rot="5402881">
            <a:off x="9866993" y="3065115"/>
            <a:ext cx="866552" cy="866552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5EDA1866-110D-40E6-BE56-7757663281D7}"/>
              </a:ext>
            </a:extLst>
          </p:cNvPr>
          <p:cNvSpPr/>
          <p:nvPr/>
        </p:nvSpPr>
        <p:spPr>
          <a:xfrm rot="5402881">
            <a:off x="9951976" y="3150099"/>
            <a:ext cx="696585" cy="6965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F799626A-1C52-4350-A163-63916BCB5DC7}"/>
              </a:ext>
            </a:extLst>
          </p:cNvPr>
          <p:cNvCxnSpPr>
            <a:cxnSpLocks/>
          </p:cNvCxnSpPr>
          <p:nvPr/>
        </p:nvCxnSpPr>
        <p:spPr>
          <a:xfrm flipH="1">
            <a:off x="9206435" y="3498391"/>
            <a:ext cx="562253" cy="0"/>
          </a:xfrm>
          <a:prstGeom prst="straightConnector1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占位符 7">
            <a:extLst>
              <a:ext uri="{FF2B5EF4-FFF2-40B4-BE49-F238E27FC236}">
                <a16:creationId xmlns:a16="http://schemas.microsoft.com/office/drawing/2014/main" id="{52A38BBD-7EF7-43A8-8E01-4A4C655AB1BB}"/>
              </a:ext>
            </a:extLst>
          </p:cNvPr>
          <p:cNvSpPr txBox="1">
            <a:spLocks/>
          </p:cNvSpPr>
          <p:nvPr/>
        </p:nvSpPr>
        <p:spPr>
          <a:xfrm>
            <a:off x="9455663" y="4077855"/>
            <a:ext cx="1644560" cy="31393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accent2"/>
                </a:solidFill>
                <a:latin typeface="+mj-ea"/>
                <a:ea typeface="+mj-ea"/>
              </a:rPr>
              <a:t>6.</a:t>
            </a:r>
            <a:r>
              <a:rPr lang="zh-CN" altLang="en-US" sz="1600" dirty="0">
                <a:solidFill>
                  <a:schemeClr val="accent2"/>
                </a:solidFill>
                <a:latin typeface="+mj-ea"/>
                <a:ea typeface="+mj-ea"/>
              </a:rPr>
              <a:t>备计划</a:t>
            </a:r>
          </a:p>
        </p:txBody>
      </p:sp>
      <p:sp>
        <p:nvSpPr>
          <p:cNvPr id="62" name="文本占位符 7">
            <a:extLst>
              <a:ext uri="{FF2B5EF4-FFF2-40B4-BE49-F238E27FC236}">
                <a16:creationId xmlns:a16="http://schemas.microsoft.com/office/drawing/2014/main" id="{DF80DA92-AC6A-411C-ABB1-516B0E24F88B}"/>
              </a:ext>
            </a:extLst>
          </p:cNvPr>
          <p:cNvSpPr txBox="1">
            <a:spLocks/>
          </p:cNvSpPr>
          <p:nvPr/>
        </p:nvSpPr>
        <p:spPr>
          <a:xfrm>
            <a:off x="9492000" y="4329289"/>
            <a:ext cx="1644560" cy="70089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提前做好长期与短期教学计划</a:t>
            </a:r>
          </a:p>
        </p:txBody>
      </p:sp>
      <p:sp>
        <p:nvSpPr>
          <p:cNvPr id="22" name="图形 91" descr="箭头循环 纯色填充">
            <a:extLst>
              <a:ext uri="{FF2B5EF4-FFF2-40B4-BE49-F238E27FC236}">
                <a16:creationId xmlns:a16="http://schemas.microsoft.com/office/drawing/2014/main" id="{8E9D7E4A-C822-4971-BBBC-E4D210AF77A8}"/>
              </a:ext>
            </a:extLst>
          </p:cNvPr>
          <p:cNvSpPr/>
          <p:nvPr/>
        </p:nvSpPr>
        <p:spPr>
          <a:xfrm>
            <a:off x="10082696" y="3415605"/>
            <a:ext cx="211354" cy="264705"/>
          </a:xfrm>
          <a:custGeom>
            <a:avLst/>
            <a:gdLst>
              <a:gd name="connsiteX0" fmla="*/ 199819 w 211354"/>
              <a:gd name="connsiteY0" fmla="*/ 239506 h 264705"/>
              <a:gd name="connsiteX1" fmla="*/ 61257 w 211354"/>
              <a:gd name="connsiteY1" fmla="*/ 75785 h 264705"/>
              <a:gd name="connsiteX2" fmla="*/ 64322 w 211354"/>
              <a:gd name="connsiteY2" fmla="*/ 45838 h 264705"/>
              <a:gd name="connsiteX3" fmla="*/ 64833 w 211354"/>
              <a:gd name="connsiteY3" fmla="*/ 45838 h 264705"/>
              <a:gd name="connsiteX4" fmla="*/ 76518 w 211354"/>
              <a:gd name="connsiteY4" fmla="*/ 66079 h 264705"/>
              <a:gd name="connsiteX5" fmla="*/ 93982 w 211354"/>
              <a:gd name="connsiteY5" fmla="*/ 70772 h 264705"/>
              <a:gd name="connsiteX6" fmla="*/ 98675 w 211354"/>
              <a:gd name="connsiteY6" fmla="*/ 53308 h 264705"/>
              <a:gd name="connsiteX7" fmla="*/ 71537 w 211354"/>
              <a:gd name="connsiteY7" fmla="*/ 6376 h 264705"/>
              <a:gd name="connsiteX8" fmla="*/ 63811 w 211354"/>
              <a:gd name="connsiteY8" fmla="*/ 438 h 264705"/>
              <a:gd name="connsiteX9" fmla="*/ 54105 w 211354"/>
              <a:gd name="connsiteY9" fmla="*/ 1715 h 264705"/>
              <a:gd name="connsiteX10" fmla="*/ 6854 w 211354"/>
              <a:gd name="connsiteY10" fmla="*/ 28980 h 264705"/>
              <a:gd name="connsiteX11" fmla="*/ 1457 w 211354"/>
              <a:gd name="connsiteY11" fmla="*/ 46216 h 264705"/>
              <a:gd name="connsiteX12" fmla="*/ 18693 w 211354"/>
              <a:gd name="connsiteY12" fmla="*/ 51612 h 264705"/>
              <a:gd name="connsiteX13" fmla="*/ 19624 w 211354"/>
              <a:gd name="connsiteY13" fmla="*/ 51074 h 264705"/>
              <a:gd name="connsiteX14" fmla="*/ 39164 w 211354"/>
              <a:gd name="connsiteY14" fmla="*/ 39771 h 264705"/>
              <a:gd name="connsiteX15" fmla="*/ 35716 w 211354"/>
              <a:gd name="connsiteY15" fmla="*/ 75785 h 264705"/>
              <a:gd name="connsiteX16" fmla="*/ 195350 w 211354"/>
              <a:gd name="connsiteY16" fmla="*/ 264664 h 264705"/>
              <a:gd name="connsiteX17" fmla="*/ 197521 w 211354"/>
              <a:gd name="connsiteY17" fmla="*/ 264664 h 264705"/>
              <a:gd name="connsiteX18" fmla="*/ 211313 w 211354"/>
              <a:gd name="connsiteY18" fmla="*/ 252915 h 264705"/>
              <a:gd name="connsiteX19" fmla="*/ 199564 w 211354"/>
              <a:gd name="connsiteY19" fmla="*/ 239122 h 26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1354" h="264705">
                <a:moveTo>
                  <a:pt x="199819" y="239506"/>
                </a:moveTo>
                <a:cubicBezTo>
                  <a:pt x="119721" y="226316"/>
                  <a:pt x="61024" y="156961"/>
                  <a:pt x="61257" y="75785"/>
                </a:cubicBezTo>
                <a:cubicBezTo>
                  <a:pt x="61378" y="65730"/>
                  <a:pt x="62403" y="55708"/>
                  <a:pt x="64322" y="45838"/>
                </a:cubicBezTo>
                <a:lnTo>
                  <a:pt x="64833" y="45838"/>
                </a:lnTo>
                <a:lnTo>
                  <a:pt x="76518" y="66079"/>
                </a:lnTo>
                <a:cubicBezTo>
                  <a:pt x="80045" y="72198"/>
                  <a:pt x="87864" y="74299"/>
                  <a:pt x="93982" y="70772"/>
                </a:cubicBezTo>
                <a:cubicBezTo>
                  <a:pt x="100100" y="67246"/>
                  <a:pt x="102202" y="59427"/>
                  <a:pt x="98675" y="53308"/>
                </a:cubicBezTo>
                <a:lnTo>
                  <a:pt x="71537" y="6376"/>
                </a:lnTo>
                <a:cubicBezTo>
                  <a:pt x="69848" y="3453"/>
                  <a:pt x="67070" y="1318"/>
                  <a:pt x="63811" y="438"/>
                </a:cubicBezTo>
                <a:cubicBezTo>
                  <a:pt x="60535" y="-443"/>
                  <a:pt x="57043" y="17"/>
                  <a:pt x="54105" y="1715"/>
                </a:cubicBezTo>
                <a:lnTo>
                  <a:pt x="6854" y="28980"/>
                </a:lnTo>
                <a:cubicBezTo>
                  <a:pt x="604" y="32249"/>
                  <a:pt x="-1812" y="39966"/>
                  <a:pt x="1457" y="46216"/>
                </a:cubicBezTo>
                <a:cubicBezTo>
                  <a:pt x="4727" y="52466"/>
                  <a:pt x="12443" y="54881"/>
                  <a:pt x="18693" y="51612"/>
                </a:cubicBezTo>
                <a:cubicBezTo>
                  <a:pt x="19011" y="51446"/>
                  <a:pt x="19322" y="51266"/>
                  <a:pt x="19624" y="51074"/>
                </a:cubicBezTo>
                <a:lnTo>
                  <a:pt x="39164" y="39771"/>
                </a:lnTo>
                <a:cubicBezTo>
                  <a:pt x="36891" y="51642"/>
                  <a:pt x="35737" y="63699"/>
                  <a:pt x="35716" y="75785"/>
                </a:cubicBezTo>
                <a:cubicBezTo>
                  <a:pt x="35426" y="169366"/>
                  <a:pt x="103029" y="249354"/>
                  <a:pt x="195350" y="264664"/>
                </a:cubicBezTo>
                <a:lnTo>
                  <a:pt x="197521" y="264664"/>
                </a:lnTo>
                <a:cubicBezTo>
                  <a:pt x="204574" y="265228"/>
                  <a:pt x="210749" y="259968"/>
                  <a:pt x="211313" y="252915"/>
                </a:cubicBezTo>
                <a:cubicBezTo>
                  <a:pt x="211877" y="245862"/>
                  <a:pt x="206617" y="239687"/>
                  <a:pt x="199564" y="239122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" name="图形 91" descr="箭头循环 纯色填充">
            <a:extLst>
              <a:ext uri="{FF2B5EF4-FFF2-40B4-BE49-F238E27FC236}">
                <a16:creationId xmlns:a16="http://schemas.microsoft.com/office/drawing/2014/main" id="{8E9D7E4A-C822-4971-BBBC-E4D210AF77A8}"/>
              </a:ext>
            </a:extLst>
          </p:cNvPr>
          <p:cNvSpPr/>
          <p:nvPr/>
        </p:nvSpPr>
        <p:spPr>
          <a:xfrm>
            <a:off x="10326987" y="3416222"/>
            <a:ext cx="174548" cy="291422"/>
          </a:xfrm>
          <a:custGeom>
            <a:avLst/>
            <a:gdLst>
              <a:gd name="connsiteX0" fmla="*/ 174547 w 174548"/>
              <a:gd name="connsiteY0" fmla="*/ 75168 h 291422"/>
              <a:gd name="connsiteX1" fmla="*/ 162606 w 174548"/>
              <a:gd name="connsiteY1" fmla="*/ 8313 h 291422"/>
              <a:gd name="connsiteX2" fmla="*/ 146164 w 174548"/>
              <a:gd name="connsiteY2" fmla="*/ 811 h 291422"/>
              <a:gd name="connsiteX3" fmla="*/ 138661 w 174548"/>
              <a:gd name="connsiteY3" fmla="*/ 17253 h 291422"/>
              <a:gd name="connsiteX4" fmla="*/ 40956 w 174548"/>
              <a:gd name="connsiteY4" fmla="*/ 230744 h 291422"/>
              <a:gd name="connsiteX5" fmla="*/ 39113 w 174548"/>
              <a:gd name="connsiteY5" fmla="*/ 231418 h 291422"/>
              <a:gd name="connsiteX6" fmla="*/ 39113 w 174548"/>
              <a:gd name="connsiteY6" fmla="*/ 231418 h 291422"/>
              <a:gd name="connsiteX7" fmla="*/ 50734 w 174548"/>
              <a:gd name="connsiteY7" fmla="*/ 211113 h 291422"/>
              <a:gd name="connsiteX8" fmla="*/ 46009 w 174548"/>
              <a:gd name="connsiteY8" fmla="*/ 193617 h 291422"/>
              <a:gd name="connsiteX9" fmla="*/ 28513 w 174548"/>
              <a:gd name="connsiteY9" fmla="*/ 198342 h 291422"/>
              <a:gd name="connsiteX10" fmla="*/ 1695 w 174548"/>
              <a:gd name="connsiteY10" fmla="*/ 245402 h 291422"/>
              <a:gd name="connsiteX11" fmla="*/ 6419 w 174548"/>
              <a:gd name="connsiteY11" fmla="*/ 262833 h 291422"/>
              <a:gd name="connsiteX12" fmla="*/ 6420 w 174548"/>
              <a:gd name="connsiteY12" fmla="*/ 262834 h 291422"/>
              <a:gd name="connsiteX13" fmla="*/ 53480 w 174548"/>
              <a:gd name="connsiteY13" fmla="*/ 289716 h 291422"/>
              <a:gd name="connsiteX14" fmla="*/ 70976 w 174548"/>
              <a:gd name="connsiteY14" fmla="*/ 284991 h 291422"/>
              <a:gd name="connsiteX15" fmla="*/ 66251 w 174548"/>
              <a:gd name="connsiteY15" fmla="*/ 267495 h 291422"/>
              <a:gd name="connsiteX16" fmla="*/ 46328 w 174548"/>
              <a:gd name="connsiteY16" fmla="*/ 256193 h 291422"/>
              <a:gd name="connsiteX17" fmla="*/ 174547 w 174548"/>
              <a:gd name="connsiteY17" fmla="*/ 75168 h 2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4548" h="291422">
                <a:moveTo>
                  <a:pt x="174547" y="75168"/>
                </a:moveTo>
                <a:cubicBezTo>
                  <a:pt x="174573" y="52351"/>
                  <a:pt x="170530" y="29711"/>
                  <a:pt x="162606" y="8313"/>
                </a:cubicBezTo>
                <a:cubicBezTo>
                  <a:pt x="160137" y="1701"/>
                  <a:pt x="152776" y="-1658"/>
                  <a:pt x="146164" y="811"/>
                </a:cubicBezTo>
                <a:cubicBezTo>
                  <a:pt x="139552" y="3279"/>
                  <a:pt x="136192" y="10641"/>
                  <a:pt x="138661" y="17253"/>
                </a:cubicBezTo>
                <a:cubicBezTo>
                  <a:pt x="170634" y="103187"/>
                  <a:pt x="126891" y="198771"/>
                  <a:pt x="40956" y="230744"/>
                </a:cubicBezTo>
                <a:cubicBezTo>
                  <a:pt x="40343" y="230973"/>
                  <a:pt x="39729" y="231197"/>
                  <a:pt x="39113" y="231418"/>
                </a:cubicBezTo>
                <a:lnTo>
                  <a:pt x="39113" y="231418"/>
                </a:lnTo>
                <a:lnTo>
                  <a:pt x="50734" y="211113"/>
                </a:lnTo>
                <a:cubicBezTo>
                  <a:pt x="54261" y="204976"/>
                  <a:pt x="52146" y="197143"/>
                  <a:pt x="46009" y="193617"/>
                </a:cubicBezTo>
                <a:cubicBezTo>
                  <a:pt x="39873" y="190090"/>
                  <a:pt x="32040" y="192206"/>
                  <a:pt x="28513" y="198342"/>
                </a:cubicBezTo>
                <a:lnTo>
                  <a:pt x="1695" y="245402"/>
                </a:lnTo>
                <a:cubicBezTo>
                  <a:pt x="-1814" y="251520"/>
                  <a:pt x="301" y="259325"/>
                  <a:pt x="6419" y="262833"/>
                </a:cubicBezTo>
                <a:cubicBezTo>
                  <a:pt x="6419" y="262834"/>
                  <a:pt x="6420" y="262834"/>
                  <a:pt x="6420" y="262834"/>
                </a:cubicBezTo>
                <a:lnTo>
                  <a:pt x="53480" y="289716"/>
                </a:lnTo>
                <a:cubicBezTo>
                  <a:pt x="59616" y="293243"/>
                  <a:pt x="67449" y="291128"/>
                  <a:pt x="70976" y="284991"/>
                </a:cubicBezTo>
                <a:cubicBezTo>
                  <a:pt x="74503" y="278855"/>
                  <a:pt x="72387" y="271022"/>
                  <a:pt x="66251" y="267495"/>
                </a:cubicBezTo>
                <a:lnTo>
                  <a:pt x="46328" y="256193"/>
                </a:lnTo>
                <a:cubicBezTo>
                  <a:pt x="123372" y="229467"/>
                  <a:pt x="174901" y="156715"/>
                  <a:pt x="174547" y="75168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" name="图形 91" descr="箭头循环 纯色填充">
            <a:extLst>
              <a:ext uri="{FF2B5EF4-FFF2-40B4-BE49-F238E27FC236}">
                <a16:creationId xmlns:a16="http://schemas.microsoft.com/office/drawing/2014/main" id="{8E9D7E4A-C822-4971-BBBC-E4D210AF77A8}"/>
              </a:ext>
            </a:extLst>
          </p:cNvPr>
          <p:cNvSpPr/>
          <p:nvPr/>
        </p:nvSpPr>
        <p:spPr>
          <a:xfrm>
            <a:off x="10160419" y="3299661"/>
            <a:ext cx="299481" cy="89395"/>
          </a:xfrm>
          <a:custGeom>
            <a:avLst/>
            <a:gdLst>
              <a:gd name="connsiteX0" fmla="*/ 232563 w 299481"/>
              <a:gd name="connsiteY0" fmla="*/ 63830 h 89395"/>
              <a:gd name="connsiteX1" fmla="*/ 219792 w 299481"/>
              <a:gd name="connsiteY1" fmla="*/ 76601 h 89395"/>
              <a:gd name="connsiteX2" fmla="*/ 232563 w 299481"/>
              <a:gd name="connsiteY2" fmla="*/ 89372 h 89395"/>
              <a:gd name="connsiteX3" fmla="*/ 285051 w 299481"/>
              <a:gd name="connsiteY3" fmla="*/ 89372 h 89395"/>
              <a:gd name="connsiteX4" fmla="*/ 286519 w 299481"/>
              <a:gd name="connsiteY4" fmla="*/ 89372 h 89395"/>
              <a:gd name="connsiteX5" fmla="*/ 293416 w 299481"/>
              <a:gd name="connsiteY5" fmla="*/ 87264 h 89395"/>
              <a:gd name="connsiteX6" fmla="*/ 294310 w 299481"/>
              <a:gd name="connsiteY6" fmla="*/ 86690 h 89395"/>
              <a:gd name="connsiteX7" fmla="*/ 294693 w 299481"/>
              <a:gd name="connsiteY7" fmla="*/ 86370 h 89395"/>
              <a:gd name="connsiteX8" fmla="*/ 294693 w 299481"/>
              <a:gd name="connsiteY8" fmla="*/ 86370 h 89395"/>
              <a:gd name="connsiteX9" fmla="*/ 295523 w 299481"/>
              <a:gd name="connsiteY9" fmla="*/ 85732 h 89395"/>
              <a:gd name="connsiteX10" fmla="*/ 299482 w 299481"/>
              <a:gd name="connsiteY10" fmla="*/ 76601 h 89395"/>
              <a:gd name="connsiteX11" fmla="*/ 299482 w 299481"/>
              <a:gd name="connsiteY11" fmla="*/ 22453 h 89395"/>
              <a:gd name="connsiteX12" fmla="*/ 286711 w 299481"/>
              <a:gd name="connsiteY12" fmla="*/ 9682 h 89395"/>
              <a:gd name="connsiteX13" fmla="*/ 273940 w 299481"/>
              <a:gd name="connsiteY13" fmla="*/ 22453 h 89395"/>
              <a:gd name="connsiteX14" fmla="*/ 273940 w 299481"/>
              <a:gd name="connsiteY14" fmla="*/ 45760 h 89395"/>
              <a:gd name="connsiteX15" fmla="*/ 273940 w 299481"/>
              <a:gd name="connsiteY15" fmla="*/ 45760 h 89395"/>
              <a:gd name="connsiteX16" fmla="*/ 3892 w 299481"/>
              <a:gd name="connsiteY16" fmla="*/ 67321 h 89395"/>
              <a:gd name="connsiteX17" fmla="*/ 3009 w 299481"/>
              <a:gd name="connsiteY17" fmla="*/ 68364 h 89395"/>
              <a:gd name="connsiteX18" fmla="*/ 4542 w 299481"/>
              <a:gd name="connsiteY18" fmla="*/ 86370 h 89395"/>
              <a:gd name="connsiteX19" fmla="*/ 22548 w 299481"/>
              <a:gd name="connsiteY19" fmla="*/ 84838 h 89395"/>
              <a:gd name="connsiteX20" fmla="*/ 255487 w 299481"/>
              <a:gd name="connsiteY20" fmla="*/ 63639 h 8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9481" h="89395">
                <a:moveTo>
                  <a:pt x="232563" y="63830"/>
                </a:moveTo>
                <a:cubicBezTo>
                  <a:pt x="225510" y="63830"/>
                  <a:pt x="219792" y="69548"/>
                  <a:pt x="219792" y="76601"/>
                </a:cubicBezTo>
                <a:cubicBezTo>
                  <a:pt x="219792" y="83654"/>
                  <a:pt x="225510" y="89372"/>
                  <a:pt x="232563" y="89372"/>
                </a:cubicBezTo>
                <a:lnTo>
                  <a:pt x="285051" y="89372"/>
                </a:lnTo>
                <a:cubicBezTo>
                  <a:pt x="285540" y="89403"/>
                  <a:pt x="286030" y="89403"/>
                  <a:pt x="286519" y="89372"/>
                </a:cubicBezTo>
                <a:cubicBezTo>
                  <a:pt x="288977" y="89372"/>
                  <a:pt x="291379" y="88639"/>
                  <a:pt x="293416" y="87264"/>
                </a:cubicBezTo>
                <a:lnTo>
                  <a:pt x="294310" y="86690"/>
                </a:lnTo>
                <a:lnTo>
                  <a:pt x="294693" y="86370"/>
                </a:lnTo>
                <a:lnTo>
                  <a:pt x="294693" y="86370"/>
                </a:lnTo>
                <a:lnTo>
                  <a:pt x="295523" y="85732"/>
                </a:lnTo>
                <a:cubicBezTo>
                  <a:pt x="298023" y="83349"/>
                  <a:pt x="299451" y="80055"/>
                  <a:pt x="299482" y="76601"/>
                </a:cubicBezTo>
                <a:lnTo>
                  <a:pt x="299482" y="22453"/>
                </a:lnTo>
                <a:cubicBezTo>
                  <a:pt x="299482" y="15400"/>
                  <a:pt x="293764" y="9682"/>
                  <a:pt x="286711" y="9682"/>
                </a:cubicBezTo>
                <a:cubicBezTo>
                  <a:pt x="279658" y="9682"/>
                  <a:pt x="273940" y="15400"/>
                  <a:pt x="273940" y="22453"/>
                </a:cubicBezTo>
                <a:lnTo>
                  <a:pt x="273940" y="45760"/>
                </a:lnTo>
                <a:lnTo>
                  <a:pt x="273940" y="45760"/>
                </a:lnTo>
                <a:cubicBezTo>
                  <a:pt x="193414" y="-22858"/>
                  <a:pt x="72509" y="-13205"/>
                  <a:pt x="3892" y="67321"/>
                </a:cubicBezTo>
                <a:cubicBezTo>
                  <a:pt x="3596" y="67667"/>
                  <a:pt x="3302" y="68015"/>
                  <a:pt x="3009" y="68364"/>
                </a:cubicBezTo>
                <a:cubicBezTo>
                  <a:pt x="-1540" y="73759"/>
                  <a:pt x="-854" y="81822"/>
                  <a:pt x="4542" y="86370"/>
                </a:cubicBezTo>
                <a:cubicBezTo>
                  <a:pt x="9937" y="90919"/>
                  <a:pt x="18000" y="90234"/>
                  <a:pt x="22548" y="84838"/>
                </a:cubicBezTo>
                <a:cubicBezTo>
                  <a:pt x="81191" y="14989"/>
                  <a:pt x="185198" y="5524"/>
                  <a:pt x="255487" y="63639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25" name="图形 99" descr="条形图 纯色填充">
            <a:extLst>
              <a:ext uri="{FF2B5EF4-FFF2-40B4-BE49-F238E27FC236}">
                <a16:creationId xmlns:a16="http://schemas.microsoft.com/office/drawing/2014/main" id="{FB160BF8-923E-4DC7-9F1B-61740DBB4B45}"/>
              </a:ext>
            </a:extLst>
          </p:cNvPr>
          <p:cNvGrpSpPr/>
          <p:nvPr/>
        </p:nvGrpSpPr>
        <p:grpSpPr>
          <a:xfrm>
            <a:off x="8416280" y="3281286"/>
            <a:ext cx="434204" cy="434204"/>
            <a:chOff x="8116105" y="3281286"/>
            <a:chExt cx="434204" cy="434204"/>
          </a:xfrm>
          <a:solidFill>
            <a:schemeClr val="bg1"/>
          </a:solidFill>
        </p:grpSpPr>
        <p:sp>
          <p:nvSpPr>
            <p:cNvPr id="26" name="图形 99" descr="条形图 纯色填充">
              <a:extLst>
                <a:ext uri="{FF2B5EF4-FFF2-40B4-BE49-F238E27FC236}">
                  <a16:creationId xmlns:a16="http://schemas.microsoft.com/office/drawing/2014/main" id="{D6BA5939-CC5E-42A6-8D06-3E1DBFC00C23}"/>
                </a:ext>
              </a:extLst>
            </p:cNvPr>
            <p:cNvSpPr/>
            <p:nvPr/>
          </p:nvSpPr>
          <p:spPr>
            <a:xfrm>
              <a:off x="8116105" y="3281286"/>
              <a:ext cx="434204" cy="434204"/>
            </a:xfrm>
            <a:custGeom>
              <a:avLst/>
              <a:gdLst>
                <a:gd name="connsiteX0" fmla="*/ 395893 w 434204"/>
                <a:gd name="connsiteY0" fmla="*/ 0 h 434204"/>
                <a:gd name="connsiteX1" fmla="*/ 434205 w 434204"/>
                <a:gd name="connsiteY1" fmla="*/ 0 h 434204"/>
                <a:gd name="connsiteX2" fmla="*/ 434205 w 434204"/>
                <a:gd name="connsiteY2" fmla="*/ 434205 h 434204"/>
                <a:gd name="connsiteX3" fmla="*/ 0 w 434204"/>
                <a:gd name="connsiteY3" fmla="*/ 434205 h 434204"/>
                <a:gd name="connsiteX4" fmla="*/ 0 w 434204"/>
                <a:gd name="connsiteY4" fmla="*/ 395893 h 434204"/>
                <a:gd name="connsiteX5" fmla="*/ 395893 w 434204"/>
                <a:gd name="connsiteY5" fmla="*/ 395893 h 434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204" h="434204">
                  <a:moveTo>
                    <a:pt x="395893" y="0"/>
                  </a:moveTo>
                  <a:lnTo>
                    <a:pt x="434205" y="0"/>
                  </a:lnTo>
                  <a:lnTo>
                    <a:pt x="434205" y="434205"/>
                  </a:lnTo>
                  <a:lnTo>
                    <a:pt x="0" y="434205"/>
                  </a:lnTo>
                  <a:lnTo>
                    <a:pt x="0" y="395893"/>
                  </a:lnTo>
                  <a:lnTo>
                    <a:pt x="395893" y="395893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图形 99" descr="条形图 纯色填充">
              <a:extLst>
                <a:ext uri="{FF2B5EF4-FFF2-40B4-BE49-F238E27FC236}">
                  <a16:creationId xmlns:a16="http://schemas.microsoft.com/office/drawing/2014/main" id="{BE7F8162-FB54-4064-8E6D-75BE71F8859B}"/>
                </a:ext>
              </a:extLst>
            </p:cNvPr>
            <p:cNvSpPr/>
            <p:nvPr/>
          </p:nvSpPr>
          <p:spPr>
            <a:xfrm>
              <a:off x="8403446" y="3415378"/>
              <a:ext cx="70239" cy="223487"/>
            </a:xfrm>
            <a:custGeom>
              <a:avLst/>
              <a:gdLst>
                <a:gd name="connsiteX0" fmla="*/ 0 w 70239"/>
                <a:gd name="connsiteY0" fmla="*/ 0 h 223487"/>
                <a:gd name="connsiteX1" fmla="*/ 70239 w 70239"/>
                <a:gd name="connsiteY1" fmla="*/ 0 h 223487"/>
                <a:gd name="connsiteX2" fmla="*/ 70239 w 70239"/>
                <a:gd name="connsiteY2" fmla="*/ 223488 h 223487"/>
                <a:gd name="connsiteX3" fmla="*/ 0 w 70239"/>
                <a:gd name="connsiteY3" fmla="*/ 223488 h 2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239" h="223487">
                  <a:moveTo>
                    <a:pt x="0" y="0"/>
                  </a:moveTo>
                  <a:lnTo>
                    <a:pt x="70239" y="0"/>
                  </a:lnTo>
                  <a:lnTo>
                    <a:pt x="70239" y="223488"/>
                  </a:lnTo>
                  <a:lnTo>
                    <a:pt x="0" y="223488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图形 99" descr="条形图 纯色填充">
              <a:extLst>
                <a:ext uri="{FF2B5EF4-FFF2-40B4-BE49-F238E27FC236}">
                  <a16:creationId xmlns:a16="http://schemas.microsoft.com/office/drawing/2014/main" id="{C88588D8-0D23-4C74-AF71-511F2926F977}"/>
                </a:ext>
              </a:extLst>
            </p:cNvPr>
            <p:cNvSpPr/>
            <p:nvPr/>
          </p:nvSpPr>
          <p:spPr>
            <a:xfrm>
              <a:off x="8307666" y="3281286"/>
              <a:ext cx="70239" cy="357580"/>
            </a:xfrm>
            <a:custGeom>
              <a:avLst/>
              <a:gdLst>
                <a:gd name="connsiteX0" fmla="*/ 0 w 70239"/>
                <a:gd name="connsiteY0" fmla="*/ 0 h 357580"/>
                <a:gd name="connsiteX1" fmla="*/ 70239 w 70239"/>
                <a:gd name="connsiteY1" fmla="*/ 0 h 357580"/>
                <a:gd name="connsiteX2" fmla="*/ 70239 w 70239"/>
                <a:gd name="connsiteY2" fmla="*/ 357580 h 357580"/>
                <a:gd name="connsiteX3" fmla="*/ 0 w 70239"/>
                <a:gd name="connsiteY3" fmla="*/ 357580 h 357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239" h="357580">
                  <a:moveTo>
                    <a:pt x="0" y="0"/>
                  </a:moveTo>
                  <a:lnTo>
                    <a:pt x="70239" y="0"/>
                  </a:lnTo>
                  <a:lnTo>
                    <a:pt x="70239" y="357580"/>
                  </a:lnTo>
                  <a:lnTo>
                    <a:pt x="0" y="357580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图形 99" descr="条形图 纯色填充">
              <a:extLst>
                <a:ext uri="{FF2B5EF4-FFF2-40B4-BE49-F238E27FC236}">
                  <a16:creationId xmlns:a16="http://schemas.microsoft.com/office/drawing/2014/main" id="{AB7C3536-BE4B-448C-91BE-76984609BD58}"/>
                </a:ext>
              </a:extLst>
            </p:cNvPr>
            <p:cNvSpPr/>
            <p:nvPr/>
          </p:nvSpPr>
          <p:spPr>
            <a:xfrm>
              <a:off x="8211885" y="3415378"/>
              <a:ext cx="70239" cy="223487"/>
            </a:xfrm>
            <a:custGeom>
              <a:avLst/>
              <a:gdLst>
                <a:gd name="connsiteX0" fmla="*/ 0 w 70239"/>
                <a:gd name="connsiteY0" fmla="*/ 0 h 223487"/>
                <a:gd name="connsiteX1" fmla="*/ 70239 w 70239"/>
                <a:gd name="connsiteY1" fmla="*/ 0 h 223487"/>
                <a:gd name="connsiteX2" fmla="*/ 70239 w 70239"/>
                <a:gd name="connsiteY2" fmla="*/ 223488 h 223487"/>
                <a:gd name="connsiteX3" fmla="*/ 0 w 70239"/>
                <a:gd name="connsiteY3" fmla="*/ 223488 h 2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239" h="223487">
                  <a:moveTo>
                    <a:pt x="0" y="0"/>
                  </a:moveTo>
                  <a:lnTo>
                    <a:pt x="70239" y="0"/>
                  </a:lnTo>
                  <a:lnTo>
                    <a:pt x="70239" y="223488"/>
                  </a:lnTo>
                  <a:lnTo>
                    <a:pt x="0" y="223488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图形 99" descr="条形图 纯色填充">
              <a:extLst>
                <a:ext uri="{FF2B5EF4-FFF2-40B4-BE49-F238E27FC236}">
                  <a16:creationId xmlns:a16="http://schemas.microsoft.com/office/drawing/2014/main" id="{2FD132B0-691A-4E54-9843-52E31237DEC5}"/>
                </a:ext>
              </a:extLst>
            </p:cNvPr>
            <p:cNvSpPr/>
            <p:nvPr/>
          </p:nvSpPr>
          <p:spPr>
            <a:xfrm>
              <a:off x="8116105" y="3523929"/>
              <a:ext cx="70239" cy="114936"/>
            </a:xfrm>
            <a:custGeom>
              <a:avLst/>
              <a:gdLst>
                <a:gd name="connsiteX0" fmla="*/ 0 w 70239"/>
                <a:gd name="connsiteY0" fmla="*/ 0 h 114936"/>
                <a:gd name="connsiteX1" fmla="*/ 70239 w 70239"/>
                <a:gd name="connsiteY1" fmla="*/ 0 h 114936"/>
                <a:gd name="connsiteX2" fmla="*/ 70239 w 70239"/>
                <a:gd name="connsiteY2" fmla="*/ 114937 h 114936"/>
                <a:gd name="connsiteX3" fmla="*/ 0 w 70239"/>
                <a:gd name="connsiteY3" fmla="*/ 114937 h 114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239" h="114936">
                  <a:moveTo>
                    <a:pt x="0" y="0"/>
                  </a:moveTo>
                  <a:lnTo>
                    <a:pt x="70239" y="0"/>
                  </a:lnTo>
                  <a:lnTo>
                    <a:pt x="70239" y="114937"/>
                  </a:lnTo>
                  <a:lnTo>
                    <a:pt x="0" y="114937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3" name="图形 107" descr="基本形状 纯色填充">
            <a:extLst>
              <a:ext uri="{FF2B5EF4-FFF2-40B4-BE49-F238E27FC236}">
                <a16:creationId xmlns:a16="http://schemas.microsoft.com/office/drawing/2014/main" id="{E2E9F924-B8E7-4646-B428-129C8F47DD69}"/>
              </a:ext>
            </a:extLst>
          </p:cNvPr>
          <p:cNvSpPr/>
          <p:nvPr/>
        </p:nvSpPr>
        <p:spPr>
          <a:xfrm rot="-897214">
            <a:off x="6769866" y="3350507"/>
            <a:ext cx="183866" cy="183866"/>
          </a:xfrm>
          <a:custGeom>
            <a:avLst/>
            <a:gdLst>
              <a:gd name="connsiteX0" fmla="*/ 0 w 183866"/>
              <a:gd name="connsiteY0" fmla="*/ 0 h 183866"/>
              <a:gd name="connsiteX1" fmla="*/ 183866 w 183866"/>
              <a:gd name="connsiteY1" fmla="*/ 0 h 183866"/>
              <a:gd name="connsiteX2" fmla="*/ 183866 w 183866"/>
              <a:gd name="connsiteY2" fmla="*/ 183866 h 183866"/>
              <a:gd name="connsiteX3" fmla="*/ 0 w 183866"/>
              <a:gd name="connsiteY3" fmla="*/ 183866 h 18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866" h="183866">
                <a:moveTo>
                  <a:pt x="0" y="0"/>
                </a:moveTo>
                <a:lnTo>
                  <a:pt x="183866" y="0"/>
                </a:lnTo>
                <a:lnTo>
                  <a:pt x="183866" y="183866"/>
                </a:lnTo>
                <a:lnTo>
                  <a:pt x="0" y="183866"/>
                </a:lnTo>
                <a:close/>
              </a:path>
            </a:pathLst>
          </a:custGeom>
          <a:solidFill>
            <a:schemeClr val="bg1"/>
          </a:solidFill>
          <a:ln w="634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" name="图形 107" descr="基本形状 纯色填充">
            <a:extLst>
              <a:ext uri="{FF2B5EF4-FFF2-40B4-BE49-F238E27FC236}">
                <a16:creationId xmlns:a16="http://schemas.microsoft.com/office/drawing/2014/main" id="{E2E9F924-B8E7-4646-B428-129C8F47DD69}"/>
              </a:ext>
            </a:extLst>
          </p:cNvPr>
          <p:cNvSpPr/>
          <p:nvPr/>
        </p:nvSpPr>
        <p:spPr>
          <a:xfrm>
            <a:off x="6972310" y="3499378"/>
            <a:ext cx="223104" cy="220601"/>
          </a:xfrm>
          <a:custGeom>
            <a:avLst/>
            <a:gdLst>
              <a:gd name="connsiteX0" fmla="*/ 61197 w 223104"/>
              <a:gd name="connsiteY0" fmla="*/ 0 h 220601"/>
              <a:gd name="connsiteX1" fmla="*/ 0 w 223104"/>
              <a:gd name="connsiteY1" fmla="*/ 220602 h 220601"/>
              <a:gd name="connsiteX2" fmla="*/ 223105 w 223104"/>
              <a:gd name="connsiteY2" fmla="*/ 161850 h 220601"/>
              <a:gd name="connsiteX3" fmla="*/ 61197 w 223104"/>
              <a:gd name="connsiteY3" fmla="*/ 0 h 220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104" h="220601">
                <a:moveTo>
                  <a:pt x="61197" y="0"/>
                </a:moveTo>
                <a:lnTo>
                  <a:pt x="0" y="220602"/>
                </a:lnTo>
                <a:lnTo>
                  <a:pt x="223105" y="161850"/>
                </a:lnTo>
                <a:lnTo>
                  <a:pt x="61197" y="0"/>
                </a:ln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图形 107" descr="基本形状 纯色填充">
            <a:extLst>
              <a:ext uri="{FF2B5EF4-FFF2-40B4-BE49-F238E27FC236}">
                <a16:creationId xmlns:a16="http://schemas.microsoft.com/office/drawing/2014/main" id="{E2E9F924-B8E7-4646-B428-129C8F47DD69}"/>
              </a:ext>
            </a:extLst>
          </p:cNvPr>
          <p:cNvSpPr/>
          <p:nvPr/>
        </p:nvSpPr>
        <p:spPr>
          <a:xfrm>
            <a:off x="7029779" y="3273202"/>
            <a:ext cx="197946" cy="197946"/>
          </a:xfrm>
          <a:custGeom>
            <a:avLst/>
            <a:gdLst>
              <a:gd name="connsiteX0" fmla="*/ 197946 w 197946"/>
              <a:gd name="connsiteY0" fmla="*/ 98973 h 197946"/>
              <a:gd name="connsiteX1" fmla="*/ 98973 w 197946"/>
              <a:gd name="connsiteY1" fmla="*/ 197946 h 197946"/>
              <a:gd name="connsiteX2" fmla="*/ 0 w 197946"/>
              <a:gd name="connsiteY2" fmla="*/ 98973 h 197946"/>
              <a:gd name="connsiteX3" fmla="*/ 98973 w 197946"/>
              <a:gd name="connsiteY3" fmla="*/ 0 h 197946"/>
              <a:gd name="connsiteX4" fmla="*/ 197946 w 197946"/>
              <a:gd name="connsiteY4" fmla="*/ 98973 h 19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946" h="197946">
                <a:moveTo>
                  <a:pt x="197946" y="98973"/>
                </a:moveTo>
                <a:cubicBezTo>
                  <a:pt x="197946" y="153635"/>
                  <a:pt x="153635" y="197946"/>
                  <a:pt x="98973" y="197946"/>
                </a:cubicBezTo>
                <a:cubicBezTo>
                  <a:pt x="44312" y="197946"/>
                  <a:pt x="0" y="153635"/>
                  <a:pt x="0" y="98973"/>
                </a:cubicBezTo>
                <a:cubicBezTo>
                  <a:pt x="0" y="44312"/>
                  <a:pt x="44312" y="0"/>
                  <a:pt x="98973" y="0"/>
                </a:cubicBezTo>
                <a:cubicBezTo>
                  <a:pt x="153635" y="0"/>
                  <a:pt x="197946" y="44312"/>
                  <a:pt x="197946" y="98973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6" name="图形 115" descr="网络 纯色填充">
            <a:extLst>
              <a:ext uri="{FF2B5EF4-FFF2-40B4-BE49-F238E27FC236}">
                <a16:creationId xmlns:a16="http://schemas.microsoft.com/office/drawing/2014/main" id="{E3801331-69CC-4565-AD9F-F1F19CDFD9A3}"/>
              </a:ext>
            </a:extLst>
          </p:cNvPr>
          <p:cNvSpPr/>
          <p:nvPr/>
        </p:nvSpPr>
        <p:spPr>
          <a:xfrm>
            <a:off x="5118774" y="3271287"/>
            <a:ext cx="480371" cy="450966"/>
          </a:xfrm>
          <a:custGeom>
            <a:avLst/>
            <a:gdLst>
              <a:gd name="connsiteX0" fmla="*/ 476488 w 480371"/>
              <a:gd name="connsiteY0" fmla="*/ 157719 h 450966"/>
              <a:gd name="connsiteX1" fmla="*/ 409442 w 480371"/>
              <a:gd name="connsiteY1" fmla="*/ 130261 h 450966"/>
              <a:gd name="connsiteX2" fmla="*/ 378153 w 480371"/>
              <a:gd name="connsiteY2" fmla="*/ 184537 h 450966"/>
              <a:gd name="connsiteX3" fmla="*/ 295782 w 480371"/>
              <a:gd name="connsiteY3" fmla="*/ 219018 h 450966"/>
              <a:gd name="connsiteX4" fmla="*/ 253000 w 480371"/>
              <a:gd name="connsiteY4" fmla="*/ 189007 h 450966"/>
              <a:gd name="connsiteX5" fmla="*/ 253000 w 480371"/>
              <a:gd name="connsiteY5" fmla="*/ 100250 h 450966"/>
              <a:gd name="connsiteX6" fmla="*/ 291313 w 480371"/>
              <a:gd name="connsiteY6" fmla="*/ 51083 h 450966"/>
              <a:gd name="connsiteX7" fmla="*/ 240230 w 480371"/>
              <a:gd name="connsiteY7" fmla="*/ 0 h 450966"/>
              <a:gd name="connsiteX8" fmla="*/ 240230 w 480371"/>
              <a:gd name="connsiteY8" fmla="*/ 0 h 450966"/>
              <a:gd name="connsiteX9" fmla="*/ 189147 w 480371"/>
              <a:gd name="connsiteY9" fmla="*/ 51083 h 450966"/>
              <a:gd name="connsiteX10" fmla="*/ 227459 w 480371"/>
              <a:gd name="connsiteY10" fmla="*/ 100250 h 450966"/>
              <a:gd name="connsiteX11" fmla="*/ 227459 w 480371"/>
              <a:gd name="connsiteY11" fmla="*/ 188368 h 450966"/>
              <a:gd name="connsiteX12" fmla="*/ 184677 w 480371"/>
              <a:gd name="connsiteY12" fmla="*/ 218379 h 450966"/>
              <a:gd name="connsiteX13" fmla="*/ 102306 w 480371"/>
              <a:gd name="connsiteY13" fmla="*/ 183899 h 450966"/>
              <a:gd name="connsiteX14" fmla="*/ 71017 w 480371"/>
              <a:gd name="connsiteY14" fmla="*/ 129623 h 450966"/>
              <a:gd name="connsiteX15" fmla="*/ 3971 w 480371"/>
              <a:gd name="connsiteY15" fmla="*/ 157080 h 450966"/>
              <a:gd name="connsiteX16" fmla="*/ 31428 w 480371"/>
              <a:gd name="connsiteY16" fmla="*/ 224126 h 450966"/>
              <a:gd name="connsiteX17" fmla="*/ 91451 w 480371"/>
              <a:gd name="connsiteY17" fmla="*/ 207524 h 450966"/>
              <a:gd name="connsiteX18" fmla="*/ 175737 w 480371"/>
              <a:gd name="connsiteY18" fmla="*/ 242005 h 450966"/>
              <a:gd name="connsiteX19" fmla="*/ 175099 w 480371"/>
              <a:gd name="connsiteY19" fmla="*/ 250306 h 450966"/>
              <a:gd name="connsiteX20" fmla="*/ 187870 w 480371"/>
              <a:gd name="connsiteY20" fmla="*/ 288619 h 450966"/>
              <a:gd name="connsiteX21" fmla="*/ 121462 w 480371"/>
              <a:gd name="connsiteY21" fmla="*/ 355665 h 450966"/>
              <a:gd name="connsiteX22" fmla="*/ 59524 w 480371"/>
              <a:gd name="connsiteY22" fmla="*/ 363327 h 450966"/>
              <a:gd name="connsiteX23" fmla="*/ 59524 w 480371"/>
              <a:gd name="connsiteY23" fmla="*/ 435482 h 450966"/>
              <a:gd name="connsiteX24" fmla="*/ 131678 w 480371"/>
              <a:gd name="connsiteY24" fmla="*/ 435482 h 450966"/>
              <a:gd name="connsiteX25" fmla="*/ 139341 w 480371"/>
              <a:gd name="connsiteY25" fmla="*/ 373544 h 450966"/>
              <a:gd name="connsiteX26" fmla="*/ 207026 w 480371"/>
              <a:gd name="connsiteY26" fmla="*/ 305859 h 450966"/>
              <a:gd name="connsiteX27" fmla="*/ 238953 w 480371"/>
              <a:gd name="connsiteY27" fmla="*/ 314798 h 450966"/>
              <a:gd name="connsiteX28" fmla="*/ 240230 w 480371"/>
              <a:gd name="connsiteY28" fmla="*/ 314798 h 450966"/>
              <a:gd name="connsiteX29" fmla="*/ 241507 w 480371"/>
              <a:gd name="connsiteY29" fmla="*/ 314798 h 450966"/>
              <a:gd name="connsiteX30" fmla="*/ 273434 w 480371"/>
              <a:gd name="connsiteY30" fmla="*/ 305859 h 450966"/>
              <a:gd name="connsiteX31" fmla="*/ 341118 w 480371"/>
              <a:gd name="connsiteY31" fmla="*/ 373544 h 450966"/>
              <a:gd name="connsiteX32" fmla="*/ 348781 w 480371"/>
              <a:gd name="connsiteY32" fmla="*/ 436120 h 450966"/>
              <a:gd name="connsiteX33" fmla="*/ 420935 w 480371"/>
              <a:gd name="connsiteY33" fmla="*/ 436120 h 450966"/>
              <a:gd name="connsiteX34" fmla="*/ 420935 w 480371"/>
              <a:gd name="connsiteY34" fmla="*/ 363966 h 450966"/>
              <a:gd name="connsiteX35" fmla="*/ 358997 w 480371"/>
              <a:gd name="connsiteY35" fmla="*/ 356303 h 450966"/>
              <a:gd name="connsiteX36" fmla="*/ 292590 w 480371"/>
              <a:gd name="connsiteY36" fmla="*/ 289257 h 450966"/>
              <a:gd name="connsiteX37" fmla="*/ 305360 w 480371"/>
              <a:gd name="connsiteY37" fmla="*/ 250945 h 450966"/>
              <a:gd name="connsiteX38" fmla="*/ 304722 w 480371"/>
              <a:gd name="connsiteY38" fmla="*/ 242644 h 450966"/>
              <a:gd name="connsiteX39" fmla="*/ 389009 w 480371"/>
              <a:gd name="connsiteY39" fmla="*/ 208163 h 450966"/>
              <a:gd name="connsiteX40" fmla="*/ 449031 w 480371"/>
              <a:gd name="connsiteY40" fmla="*/ 224765 h 450966"/>
              <a:gd name="connsiteX41" fmla="*/ 476488 w 480371"/>
              <a:gd name="connsiteY41" fmla="*/ 157719 h 45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80371" h="450966">
                <a:moveTo>
                  <a:pt x="476488" y="157719"/>
                </a:moveTo>
                <a:cubicBezTo>
                  <a:pt x="465633" y="131539"/>
                  <a:pt x="435622" y="119406"/>
                  <a:pt x="409442" y="130261"/>
                </a:cubicBezTo>
                <a:cubicBezTo>
                  <a:pt x="387732" y="139201"/>
                  <a:pt x="374961" y="162188"/>
                  <a:pt x="378153" y="184537"/>
                </a:cubicBezTo>
                <a:lnTo>
                  <a:pt x="295782" y="219018"/>
                </a:lnTo>
                <a:cubicBezTo>
                  <a:pt x="286843" y="203693"/>
                  <a:pt x="270879" y="192199"/>
                  <a:pt x="253000" y="189007"/>
                </a:cubicBezTo>
                <a:lnTo>
                  <a:pt x="253000" y="100250"/>
                </a:lnTo>
                <a:cubicBezTo>
                  <a:pt x="274711" y="94503"/>
                  <a:pt x="291313" y="74709"/>
                  <a:pt x="291313" y="51083"/>
                </a:cubicBezTo>
                <a:cubicBezTo>
                  <a:pt x="291313" y="22987"/>
                  <a:pt x="268325" y="0"/>
                  <a:pt x="240230" y="0"/>
                </a:cubicBezTo>
                <a:lnTo>
                  <a:pt x="240230" y="0"/>
                </a:lnTo>
                <a:cubicBezTo>
                  <a:pt x="212134" y="0"/>
                  <a:pt x="189147" y="22987"/>
                  <a:pt x="189147" y="51083"/>
                </a:cubicBezTo>
                <a:cubicBezTo>
                  <a:pt x="189147" y="74709"/>
                  <a:pt x="205749" y="94503"/>
                  <a:pt x="227459" y="100250"/>
                </a:cubicBezTo>
                <a:lnTo>
                  <a:pt x="227459" y="188368"/>
                </a:lnTo>
                <a:cubicBezTo>
                  <a:pt x="208941" y="191561"/>
                  <a:pt x="193616" y="203055"/>
                  <a:pt x="184677" y="218379"/>
                </a:cubicBezTo>
                <a:lnTo>
                  <a:pt x="102306" y="183899"/>
                </a:lnTo>
                <a:cubicBezTo>
                  <a:pt x="105498" y="161550"/>
                  <a:pt x="93366" y="138562"/>
                  <a:pt x="71017" y="129623"/>
                </a:cubicBezTo>
                <a:cubicBezTo>
                  <a:pt x="44837" y="118768"/>
                  <a:pt x="14826" y="130900"/>
                  <a:pt x="3971" y="157080"/>
                </a:cubicBezTo>
                <a:cubicBezTo>
                  <a:pt x="-6884" y="183260"/>
                  <a:pt x="5248" y="213271"/>
                  <a:pt x="31428" y="224126"/>
                </a:cubicBezTo>
                <a:cubicBezTo>
                  <a:pt x="53138" y="233066"/>
                  <a:pt x="78041" y="226042"/>
                  <a:pt x="91451" y="207524"/>
                </a:cubicBezTo>
                <a:lnTo>
                  <a:pt x="175737" y="242005"/>
                </a:lnTo>
                <a:cubicBezTo>
                  <a:pt x="175099" y="244559"/>
                  <a:pt x="175099" y="247752"/>
                  <a:pt x="175099" y="250306"/>
                </a:cubicBezTo>
                <a:cubicBezTo>
                  <a:pt x="175099" y="264354"/>
                  <a:pt x="179569" y="277763"/>
                  <a:pt x="187870" y="288619"/>
                </a:cubicBezTo>
                <a:lnTo>
                  <a:pt x="121462" y="355665"/>
                </a:lnTo>
                <a:cubicBezTo>
                  <a:pt x="101667" y="344171"/>
                  <a:pt x="76126" y="346725"/>
                  <a:pt x="59524" y="363327"/>
                </a:cubicBezTo>
                <a:cubicBezTo>
                  <a:pt x="39729" y="383122"/>
                  <a:pt x="39729" y="415687"/>
                  <a:pt x="59524" y="435482"/>
                </a:cubicBezTo>
                <a:cubicBezTo>
                  <a:pt x="79318" y="455277"/>
                  <a:pt x="111884" y="455277"/>
                  <a:pt x="131678" y="435482"/>
                </a:cubicBezTo>
                <a:cubicBezTo>
                  <a:pt x="148280" y="418880"/>
                  <a:pt x="150835" y="393338"/>
                  <a:pt x="139341" y="373544"/>
                </a:cubicBezTo>
                <a:lnTo>
                  <a:pt x="207026" y="305859"/>
                </a:lnTo>
                <a:cubicBezTo>
                  <a:pt x="216604" y="311606"/>
                  <a:pt x="227459" y="314798"/>
                  <a:pt x="238953" y="314798"/>
                </a:cubicBezTo>
                <a:cubicBezTo>
                  <a:pt x="239591" y="314798"/>
                  <a:pt x="239591" y="314798"/>
                  <a:pt x="240230" y="314798"/>
                </a:cubicBezTo>
                <a:cubicBezTo>
                  <a:pt x="240868" y="314798"/>
                  <a:pt x="240868" y="314798"/>
                  <a:pt x="241507" y="314798"/>
                </a:cubicBezTo>
                <a:cubicBezTo>
                  <a:pt x="253000" y="314798"/>
                  <a:pt x="263855" y="311606"/>
                  <a:pt x="273434" y="305859"/>
                </a:cubicBezTo>
                <a:lnTo>
                  <a:pt x="341118" y="373544"/>
                </a:lnTo>
                <a:cubicBezTo>
                  <a:pt x="329625" y="393338"/>
                  <a:pt x="332179" y="418880"/>
                  <a:pt x="348781" y="436120"/>
                </a:cubicBezTo>
                <a:cubicBezTo>
                  <a:pt x="368575" y="455915"/>
                  <a:pt x="401141" y="455915"/>
                  <a:pt x="420935" y="436120"/>
                </a:cubicBezTo>
                <a:cubicBezTo>
                  <a:pt x="440730" y="416326"/>
                  <a:pt x="440730" y="383760"/>
                  <a:pt x="420935" y="363966"/>
                </a:cubicBezTo>
                <a:cubicBezTo>
                  <a:pt x="404333" y="347364"/>
                  <a:pt x="378792" y="344810"/>
                  <a:pt x="358997" y="356303"/>
                </a:cubicBezTo>
                <a:lnTo>
                  <a:pt x="292590" y="289257"/>
                </a:lnTo>
                <a:cubicBezTo>
                  <a:pt x="300891" y="278402"/>
                  <a:pt x="305360" y="265631"/>
                  <a:pt x="305360" y="250945"/>
                </a:cubicBezTo>
                <a:cubicBezTo>
                  <a:pt x="305360" y="248391"/>
                  <a:pt x="305360" y="245198"/>
                  <a:pt x="304722" y="242644"/>
                </a:cubicBezTo>
                <a:lnTo>
                  <a:pt x="389009" y="208163"/>
                </a:lnTo>
                <a:cubicBezTo>
                  <a:pt x="402418" y="226042"/>
                  <a:pt x="427321" y="233704"/>
                  <a:pt x="449031" y="224765"/>
                </a:cubicBezTo>
                <a:cubicBezTo>
                  <a:pt x="474572" y="213271"/>
                  <a:pt x="487343" y="183899"/>
                  <a:pt x="476488" y="157719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" name="图形 44" descr="孩子 纯色填充">
            <a:extLst>
              <a:ext uri="{FF2B5EF4-FFF2-40B4-BE49-F238E27FC236}">
                <a16:creationId xmlns:a16="http://schemas.microsoft.com/office/drawing/2014/main" id="{D545531F-93DE-4F6E-A09A-4E4E83B64984}"/>
              </a:ext>
            </a:extLst>
          </p:cNvPr>
          <p:cNvSpPr/>
          <p:nvPr/>
        </p:nvSpPr>
        <p:spPr>
          <a:xfrm>
            <a:off x="3895377" y="3332371"/>
            <a:ext cx="76624" cy="76624"/>
          </a:xfrm>
          <a:custGeom>
            <a:avLst/>
            <a:gdLst>
              <a:gd name="connsiteX0" fmla="*/ 76624 w 76624"/>
              <a:gd name="connsiteY0" fmla="*/ 38312 h 76624"/>
              <a:gd name="connsiteX1" fmla="*/ 38312 w 76624"/>
              <a:gd name="connsiteY1" fmla="*/ 76624 h 76624"/>
              <a:gd name="connsiteX2" fmla="*/ 0 w 76624"/>
              <a:gd name="connsiteY2" fmla="*/ 38312 h 76624"/>
              <a:gd name="connsiteX3" fmla="*/ 38312 w 76624"/>
              <a:gd name="connsiteY3" fmla="*/ 0 h 76624"/>
              <a:gd name="connsiteX4" fmla="*/ 76624 w 76624"/>
              <a:gd name="connsiteY4" fmla="*/ 38312 h 7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24" h="76624">
                <a:moveTo>
                  <a:pt x="76624" y="38312"/>
                </a:moveTo>
                <a:cubicBezTo>
                  <a:pt x="76624" y="59471"/>
                  <a:pt x="59471" y="76624"/>
                  <a:pt x="38312" y="76624"/>
                </a:cubicBezTo>
                <a:cubicBezTo>
                  <a:pt x="17153" y="76624"/>
                  <a:pt x="0" y="59471"/>
                  <a:pt x="0" y="38312"/>
                </a:cubicBezTo>
                <a:cubicBezTo>
                  <a:pt x="0" y="17153"/>
                  <a:pt x="17153" y="0"/>
                  <a:pt x="38312" y="0"/>
                </a:cubicBezTo>
                <a:cubicBezTo>
                  <a:pt x="59471" y="0"/>
                  <a:pt x="76624" y="17153"/>
                  <a:pt x="76624" y="38312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8" name="图形 44" descr="孩子 纯色填充">
            <a:extLst>
              <a:ext uri="{FF2B5EF4-FFF2-40B4-BE49-F238E27FC236}">
                <a16:creationId xmlns:a16="http://schemas.microsoft.com/office/drawing/2014/main" id="{D545531F-93DE-4F6E-A09A-4E4E83B64984}"/>
              </a:ext>
            </a:extLst>
          </p:cNvPr>
          <p:cNvSpPr/>
          <p:nvPr/>
        </p:nvSpPr>
        <p:spPr>
          <a:xfrm>
            <a:off x="3471800" y="3421766"/>
            <a:ext cx="541949" cy="223487"/>
          </a:xfrm>
          <a:custGeom>
            <a:avLst/>
            <a:gdLst>
              <a:gd name="connsiteX0" fmla="*/ 541068 w 541949"/>
              <a:gd name="connsiteY0" fmla="*/ 102804 h 223487"/>
              <a:gd name="connsiteX1" fmla="*/ 521912 w 541949"/>
              <a:gd name="connsiteY1" fmla="*/ 44698 h 223487"/>
              <a:gd name="connsiteX2" fmla="*/ 515526 w 541949"/>
              <a:gd name="connsiteY2" fmla="*/ 26180 h 223487"/>
              <a:gd name="connsiteX3" fmla="*/ 512972 w 541949"/>
              <a:gd name="connsiteY3" fmla="*/ 21072 h 223487"/>
              <a:gd name="connsiteX4" fmla="*/ 474021 w 541949"/>
              <a:gd name="connsiteY4" fmla="*/ 639 h 223487"/>
              <a:gd name="connsiteX5" fmla="*/ 461889 w 541949"/>
              <a:gd name="connsiteY5" fmla="*/ 0 h 223487"/>
              <a:gd name="connsiteX6" fmla="*/ 451034 w 541949"/>
              <a:gd name="connsiteY6" fmla="*/ 639 h 223487"/>
              <a:gd name="connsiteX7" fmla="*/ 412083 w 541949"/>
              <a:gd name="connsiteY7" fmla="*/ 21072 h 223487"/>
              <a:gd name="connsiteX8" fmla="*/ 409529 w 541949"/>
              <a:gd name="connsiteY8" fmla="*/ 26180 h 223487"/>
              <a:gd name="connsiteX9" fmla="*/ 403144 w 541949"/>
              <a:gd name="connsiteY9" fmla="*/ 44698 h 223487"/>
              <a:gd name="connsiteX10" fmla="*/ 398674 w 541949"/>
              <a:gd name="connsiteY10" fmla="*/ 58107 h 223487"/>
              <a:gd name="connsiteX11" fmla="*/ 393566 w 541949"/>
              <a:gd name="connsiteY11" fmla="*/ 44698 h 223487"/>
              <a:gd name="connsiteX12" fmla="*/ 387181 w 541949"/>
              <a:gd name="connsiteY12" fmla="*/ 26180 h 223487"/>
              <a:gd name="connsiteX13" fmla="*/ 384626 w 541949"/>
              <a:gd name="connsiteY13" fmla="*/ 21072 h 223487"/>
              <a:gd name="connsiteX14" fmla="*/ 345676 w 541949"/>
              <a:gd name="connsiteY14" fmla="*/ 639 h 223487"/>
              <a:gd name="connsiteX15" fmla="*/ 334182 w 541949"/>
              <a:gd name="connsiteY15" fmla="*/ 0 h 223487"/>
              <a:gd name="connsiteX16" fmla="*/ 323327 w 541949"/>
              <a:gd name="connsiteY16" fmla="*/ 639 h 223487"/>
              <a:gd name="connsiteX17" fmla="*/ 284376 w 541949"/>
              <a:gd name="connsiteY17" fmla="*/ 21072 h 223487"/>
              <a:gd name="connsiteX18" fmla="*/ 281822 w 541949"/>
              <a:gd name="connsiteY18" fmla="*/ 26180 h 223487"/>
              <a:gd name="connsiteX19" fmla="*/ 275437 w 541949"/>
              <a:gd name="connsiteY19" fmla="*/ 44698 h 223487"/>
              <a:gd name="connsiteX20" fmla="*/ 270967 w 541949"/>
              <a:gd name="connsiteY20" fmla="*/ 58107 h 223487"/>
              <a:gd name="connsiteX21" fmla="*/ 265859 w 541949"/>
              <a:gd name="connsiteY21" fmla="*/ 44698 h 223487"/>
              <a:gd name="connsiteX22" fmla="*/ 259473 w 541949"/>
              <a:gd name="connsiteY22" fmla="*/ 26180 h 223487"/>
              <a:gd name="connsiteX23" fmla="*/ 256919 w 541949"/>
              <a:gd name="connsiteY23" fmla="*/ 21072 h 223487"/>
              <a:gd name="connsiteX24" fmla="*/ 217968 w 541949"/>
              <a:gd name="connsiteY24" fmla="*/ 639 h 223487"/>
              <a:gd name="connsiteX25" fmla="*/ 206475 w 541949"/>
              <a:gd name="connsiteY25" fmla="*/ 0 h 223487"/>
              <a:gd name="connsiteX26" fmla="*/ 195620 w 541949"/>
              <a:gd name="connsiteY26" fmla="*/ 639 h 223487"/>
              <a:gd name="connsiteX27" fmla="*/ 156669 w 541949"/>
              <a:gd name="connsiteY27" fmla="*/ 21072 h 223487"/>
              <a:gd name="connsiteX28" fmla="*/ 154115 w 541949"/>
              <a:gd name="connsiteY28" fmla="*/ 26180 h 223487"/>
              <a:gd name="connsiteX29" fmla="*/ 147729 w 541949"/>
              <a:gd name="connsiteY29" fmla="*/ 44698 h 223487"/>
              <a:gd name="connsiteX30" fmla="*/ 143260 w 541949"/>
              <a:gd name="connsiteY30" fmla="*/ 58107 h 223487"/>
              <a:gd name="connsiteX31" fmla="*/ 138151 w 541949"/>
              <a:gd name="connsiteY31" fmla="*/ 44698 h 223487"/>
              <a:gd name="connsiteX32" fmla="*/ 131766 w 541949"/>
              <a:gd name="connsiteY32" fmla="*/ 26180 h 223487"/>
              <a:gd name="connsiteX33" fmla="*/ 129212 w 541949"/>
              <a:gd name="connsiteY33" fmla="*/ 21072 h 223487"/>
              <a:gd name="connsiteX34" fmla="*/ 90261 w 541949"/>
              <a:gd name="connsiteY34" fmla="*/ 639 h 223487"/>
              <a:gd name="connsiteX35" fmla="*/ 78767 w 541949"/>
              <a:gd name="connsiteY35" fmla="*/ 0 h 223487"/>
              <a:gd name="connsiteX36" fmla="*/ 67912 w 541949"/>
              <a:gd name="connsiteY36" fmla="*/ 639 h 223487"/>
              <a:gd name="connsiteX37" fmla="*/ 28962 w 541949"/>
              <a:gd name="connsiteY37" fmla="*/ 21072 h 223487"/>
              <a:gd name="connsiteX38" fmla="*/ 26407 w 541949"/>
              <a:gd name="connsiteY38" fmla="*/ 26180 h 223487"/>
              <a:gd name="connsiteX39" fmla="*/ 20022 w 541949"/>
              <a:gd name="connsiteY39" fmla="*/ 44698 h 223487"/>
              <a:gd name="connsiteX40" fmla="*/ 866 w 541949"/>
              <a:gd name="connsiteY40" fmla="*/ 102804 h 223487"/>
              <a:gd name="connsiteX41" fmla="*/ 9167 w 541949"/>
              <a:gd name="connsiteY41" fmla="*/ 123238 h 223487"/>
              <a:gd name="connsiteX42" fmla="*/ 16191 w 541949"/>
              <a:gd name="connsiteY42" fmla="*/ 124515 h 223487"/>
              <a:gd name="connsiteX43" fmla="*/ 31516 w 541949"/>
              <a:gd name="connsiteY43" fmla="*/ 113659 h 223487"/>
              <a:gd name="connsiteX44" fmla="*/ 41732 w 541949"/>
              <a:gd name="connsiteY44" fmla="*/ 82371 h 223487"/>
              <a:gd name="connsiteX45" fmla="*/ 41732 w 541949"/>
              <a:gd name="connsiteY45" fmla="*/ 114298 h 223487"/>
              <a:gd name="connsiteX46" fmla="*/ 22576 w 541949"/>
              <a:gd name="connsiteY46" fmla="*/ 165381 h 223487"/>
              <a:gd name="connsiteX47" fmla="*/ 41732 w 541949"/>
              <a:gd name="connsiteY47" fmla="*/ 165381 h 223487"/>
              <a:gd name="connsiteX48" fmla="*/ 41732 w 541949"/>
              <a:gd name="connsiteY48" fmla="*/ 222849 h 223487"/>
              <a:gd name="connsiteX49" fmla="*/ 73659 w 541949"/>
              <a:gd name="connsiteY49" fmla="*/ 222849 h 223487"/>
              <a:gd name="connsiteX50" fmla="*/ 73659 w 541949"/>
              <a:gd name="connsiteY50" fmla="*/ 165381 h 223487"/>
              <a:gd name="connsiteX51" fmla="*/ 86430 w 541949"/>
              <a:gd name="connsiteY51" fmla="*/ 165381 h 223487"/>
              <a:gd name="connsiteX52" fmla="*/ 86430 w 541949"/>
              <a:gd name="connsiteY52" fmla="*/ 222849 h 223487"/>
              <a:gd name="connsiteX53" fmla="*/ 118357 w 541949"/>
              <a:gd name="connsiteY53" fmla="*/ 222849 h 223487"/>
              <a:gd name="connsiteX54" fmla="*/ 118357 w 541949"/>
              <a:gd name="connsiteY54" fmla="*/ 165381 h 223487"/>
              <a:gd name="connsiteX55" fmla="*/ 137513 w 541949"/>
              <a:gd name="connsiteY55" fmla="*/ 165381 h 223487"/>
              <a:gd name="connsiteX56" fmla="*/ 118357 w 541949"/>
              <a:gd name="connsiteY56" fmla="*/ 113021 h 223487"/>
              <a:gd name="connsiteX57" fmla="*/ 118357 w 541949"/>
              <a:gd name="connsiteY57" fmla="*/ 81733 h 223487"/>
              <a:gd name="connsiteX58" fmla="*/ 128573 w 541949"/>
              <a:gd name="connsiteY58" fmla="*/ 113021 h 223487"/>
              <a:gd name="connsiteX59" fmla="*/ 143898 w 541949"/>
              <a:gd name="connsiteY59" fmla="*/ 123876 h 223487"/>
              <a:gd name="connsiteX60" fmla="*/ 143898 w 541949"/>
              <a:gd name="connsiteY60" fmla="*/ 123876 h 223487"/>
              <a:gd name="connsiteX61" fmla="*/ 143898 w 541949"/>
              <a:gd name="connsiteY61" fmla="*/ 123876 h 223487"/>
              <a:gd name="connsiteX62" fmla="*/ 143898 w 541949"/>
              <a:gd name="connsiteY62" fmla="*/ 123876 h 223487"/>
              <a:gd name="connsiteX63" fmla="*/ 143898 w 541949"/>
              <a:gd name="connsiteY63" fmla="*/ 123876 h 223487"/>
              <a:gd name="connsiteX64" fmla="*/ 159223 w 541949"/>
              <a:gd name="connsiteY64" fmla="*/ 113021 h 223487"/>
              <a:gd name="connsiteX65" fmla="*/ 169440 w 541949"/>
              <a:gd name="connsiteY65" fmla="*/ 81733 h 223487"/>
              <a:gd name="connsiteX66" fmla="*/ 169440 w 541949"/>
              <a:gd name="connsiteY66" fmla="*/ 223488 h 223487"/>
              <a:gd name="connsiteX67" fmla="*/ 201366 w 541949"/>
              <a:gd name="connsiteY67" fmla="*/ 223488 h 223487"/>
              <a:gd name="connsiteX68" fmla="*/ 201366 w 541949"/>
              <a:gd name="connsiteY68" fmla="*/ 127707 h 223487"/>
              <a:gd name="connsiteX69" fmla="*/ 214137 w 541949"/>
              <a:gd name="connsiteY69" fmla="*/ 127707 h 223487"/>
              <a:gd name="connsiteX70" fmla="*/ 214137 w 541949"/>
              <a:gd name="connsiteY70" fmla="*/ 223488 h 223487"/>
              <a:gd name="connsiteX71" fmla="*/ 246064 w 541949"/>
              <a:gd name="connsiteY71" fmla="*/ 223488 h 223487"/>
              <a:gd name="connsiteX72" fmla="*/ 246064 w 541949"/>
              <a:gd name="connsiteY72" fmla="*/ 82371 h 223487"/>
              <a:gd name="connsiteX73" fmla="*/ 256281 w 541949"/>
              <a:gd name="connsiteY73" fmla="*/ 113659 h 223487"/>
              <a:gd name="connsiteX74" fmla="*/ 271605 w 541949"/>
              <a:gd name="connsiteY74" fmla="*/ 124515 h 223487"/>
              <a:gd name="connsiteX75" fmla="*/ 271605 w 541949"/>
              <a:gd name="connsiteY75" fmla="*/ 124515 h 223487"/>
              <a:gd name="connsiteX76" fmla="*/ 271605 w 541949"/>
              <a:gd name="connsiteY76" fmla="*/ 124515 h 223487"/>
              <a:gd name="connsiteX77" fmla="*/ 286930 w 541949"/>
              <a:gd name="connsiteY77" fmla="*/ 113659 h 223487"/>
              <a:gd name="connsiteX78" fmla="*/ 297147 w 541949"/>
              <a:gd name="connsiteY78" fmla="*/ 82371 h 223487"/>
              <a:gd name="connsiteX79" fmla="*/ 297147 w 541949"/>
              <a:gd name="connsiteY79" fmla="*/ 113659 h 223487"/>
              <a:gd name="connsiteX80" fmla="*/ 277991 w 541949"/>
              <a:gd name="connsiteY80" fmla="*/ 166019 h 223487"/>
              <a:gd name="connsiteX81" fmla="*/ 297147 w 541949"/>
              <a:gd name="connsiteY81" fmla="*/ 166019 h 223487"/>
              <a:gd name="connsiteX82" fmla="*/ 297147 w 541949"/>
              <a:gd name="connsiteY82" fmla="*/ 223488 h 223487"/>
              <a:gd name="connsiteX83" fmla="*/ 329074 w 541949"/>
              <a:gd name="connsiteY83" fmla="*/ 223488 h 223487"/>
              <a:gd name="connsiteX84" fmla="*/ 329074 w 541949"/>
              <a:gd name="connsiteY84" fmla="*/ 166019 h 223487"/>
              <a:gd name="connsiteX85" fmla="*/ 341844 w 541949"/>
              <a:gd name="connsiteY85" fmla="*/ 166019 h 223487"/>
              <a:gd name="connsiteX86" fmla="*/ 341844 w 541949"/>
              <a:gd name="connsiteY86" fmla="*/ 223488 h 223487"/>
              <a:gd name="connsiteX87" fmla="*/ 373771 w 541949"/>
              <a:gd name="connsiteY87" fmla="*/ 223488 h 223487"/>
              <a:gd name="connsiteX88" fmla="*/ 373771 w 541949"/>
              <a:gd name="connsiteY88" fmla="*/ 166019 h 223487"/>
              <a:gd name="connsiteX89" fmla="*/ 392927 w 541949"/>
              <a:gd name="connsiteY89" fmla="*/ 166019 h 223487"/>
              <a:gd name="connsiteX90" fmla="*/ 373771 w 541949"/>
              <a:gd name="connsiteY90" fmla="*/ 114937 h 223487"/>
              <a:gd name="connsiteX91" fmla="*/ 373771 w 541949"/>
              <a:gd name="connsiteY91" fmla="*/ 83010 h 223487"/>
              <a:gd name="connsiteX92" fmla="*/ 383988 w 541949"/>
              <a:gd name="connsiteY92" fmla="*/ 114298 h 223487"/>
              <a:gd name="connsiteX93" fmla="*/ 399313 w 541949"/>
              <a:gd name="connsiteY93" fmla="*/ 125153 h 223487"/>
              <a:gd name="connsiteX94" fmla="*/ 399313 w 541949"/>
              <a:gd name="connsiteY94" fmla="*/ 125153 h 223487"/>
              <a:gd name="connsiteX95" fmla="*/ 399313 w 541949"/>
              <a:gd name="connsiteY95" fmla="*/ 125153 h 223487"/>
              <a:gd name="connsiteX96" fmla="*/ 399313 w 541949"/>
              <a:gd name="connsiteY96" fmla="*/ 125153 h 223487"/>
              <a:gd name="connsiteX97" fmla="*/ 399313 w 541949"/>
              <a:gd name="connsiteY97" fmla="*/ 125153 h 223487"/>
              <a:gd name="connsiteX98" fmla="*/ 414638 w 541949"/>
              <a:gd name="connsiteY98" fmla="*/ 114298 h 223487"/>
              <a:gd name="connsiteX99" fmla="*/ 424854 w 541949"/>
              <a:gd name="connsiteY99" fmla="*/ 83010 h 223487"/>
              <a:gd name="connsiteX100" fmla="*/ 424854 w 541949"/>
              <a:gd name="connsiteY100" fmla="*/ 223488 h 223487"/>
              <a:gd name="connsiteX101" fmla="*/ 456781 w 541949"/>
              <a:gd name="connsiteY101" fmla="*/ 223488 h 223487"/>
              <a:gd name="connsiteX102" fmla="*/ 456781 w 541949"/>
              <a:gd name="connsiteY102" fmla="*/ 127707 h 223487"/>
              <a:gd name="connsiteX103" fmla="*/ 469552 w 541949"/>
              <a:gd name="connsiteY103" fmla="*/ 127707 h 223487"/>
              <a:gd name="connsiteX104" fmla="*/ 469552 w 541949"/>
              <a:gd name="connsiteY104" fmla="*/ 223488 h 223487"/>
              <a:gd name="connsiteX105" fmla="*/ 501479 w 541949"/>
              <a:gd name="connsiteY105" fmla="*/ 223488 h 223487"/>
              <a:gd name="connsiteX106" fmla="*/ 501479 w 541949"/>
              <a:gd name="connsiteY106" fmla="*/ 82371 h 223487"/>
              <a:gd name="connsiteX107" fmla="*/ 511695 w 541949"/>
              <a:gd name="connsiteY107" fmla="*/ 113659 h 223487"/>
              <a:gd name="connsiteX108" fmla="*/ 527020 w 541949"/>
              <a:gd name="connsiteY108" fmla="*/ 124515 h 223487"/>
              <a:gd name="connsiteX109" fmla="*/ 534044 w 541949"/>
              <a:gd name="connsiteY109" fmla="*/ 123238 h 223487"/>
              <a:gd name="connsiteX110" fmla="*/ 541068 w 541949"/>
              <a:gd name="connsiteY110" fmla="*/ 102804 h 223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41949" h="223487">
                <a:moveTo>
                  <a:pt x="541068" y="102804"/>
                </a:moveTo>
                <a:lnTo>
                  <a:pt x="521912" y="44698"/>
                </a:lnTo>
                <a:lnTo>
                  <a:pt x="515526" y="26180"/>
                </a:lnTo>
                <a:cubicBezTo>
                  <a:pt x="514888" y="24264"/>
                  <a:pt x="514249" y="22987"/>
                  <a:pt x="512972" y="21072"/>
                </a:cubicBezTo>
                <a:cubicBezTo>
                  <a:pt x="502756" y="10217"/>
                  <a:pt x="489346" y="3193"/>
                  <a:pt x="474021" y="639"/>
                </a:cubicBezTo>
                <a:cubicBezTo>
                  <a:pt x="469552" y="0"/>
                  <a:pt x="465720" y="0"/>
                  <a:pt x="461889" y="0"/>
                </a:cubicBezTo>
                <a:cubicBezTo>
                  <a:pt x="458058" y="0"/>
                  <a:pt x="454227" y="0"/>
                  <a:pt x="451034" y="639"/>
                </a:cubicBezTo>
                <a:cubicBezTo>
                  <a:pt x="435709" y="3193"/>
                  <a:pt x="422300" y="10217"/>
                  <a:pt x="412083" y="21072"/>
                </a:cubicBezTo>
                <a:cubicBezTo>
                  <a:pt x="410806" y="22349"/>
                  <a:pt x="409529" y="24264"/>
                  <a:pt x="409529" y="26180"/>
                </a:cubicBezTo>
                <a:lnTo>
                  <a:pt x="403144" y="44698"/>
                </a:lnTo>
                <a:lnTo>
                  <a:pt x="398674" y="58107"/>
                </a:lnTo>
                <a:lnTo>
                  <a:pt x="393566" y="44698"/>
                </a:lnTo>
                <a:lnTo>
                  <a:pt x="387181" y="26180"/>
                </a:lnTo>
                <a:cubicBezTo>
                  <a:pt x="386542" y="24264"/>
                  <a:pt x="385903" y="22987"/>
                  <a:pt x="384626" y="21072"/>
                </a:cubicBezTo>
                <a:cubicBezTo>
                  <a:pt x="374410" y="10217"/>
                  <a:pt x="361001" y="3193"/>
                  <a:pt x="345676" y="639"/>
                </a:cubicBezTo>
                <a:cubicBezTo>
                  <a:pt x="341844" y="0"/>
                  <a:pt x="338013" y="0"/>
                  <a:pt x="334182" y="0"/>
                </a:cubicBezTo>
                <a:cubicBezTo>
                  <a:pt x="330351" y="0"/>
                  <a:pt x="326520" y="0"/>
                  <a:pt x="323327" y="639"/>
                </a:cubicBezTo>
                <a:cubicBezTo>
                  <a:pt x="308002" y="3193"/>
                  <a:pt x="294593" y="10217"/>
                  <a:pt x="284376" y="21072"/>
                </a:cubicBezTo>
                <a:cubicBezTo>
                  <a:pt x="283099" y="22349"/>
                  <a:pt x="281822" y="24264"/>
                  <a:pt x="281822" y="26180"/>
                </a:cubicBezTo>
                <a:lnTo>
                  <a:pt x="275437" y="44698"/>
                </a:lnTo>
                <a:lnTo>
                  <a:pt x="270967" y="58107"/>
                </a:lnTo>
                <a:lnTo>
                  <a:pt x="265859" y="44698"/>
                </a:lnTo>
                <a:lnTo>
                  <a:pt x="259473" y="26180"/>
                </a:lnTo>
                <a:cubicBezTo>
                  <a:pt x="258835" y="24264"/>
                  <a:pt x="258196" y="22987"/>
                  <a:pt x="256919" y="21072"/>
                </a:cubicBezTo>
                <a:cubicBezTo>
                  <a:pt x="246702" y="10217"/>
                  <a:pt x="233293" y="3193"/>
                  <a:pt x="217968" y="639"/>
                </a:cubicBezTo>
                <a:cubicBezTo>
                  <a:pt x="214137" y="0"/>
                  <a:pt x="210306" y="0"/>
                  <a:pt x="206475" y="0"/>
                </a:cubicBezTo>
                <a:cubicBezTo>
                  <a:pt x="202643" y="0"/>
                  <a:pt x="198812" y="0"/>
                  <a:pt x="195620" y="639"/>
                </a:cubicBezTo>
                <a:cubicBezTo>
                  <a:pt x="180295" y="3193"/>
                  <a:pt x="166885" y="10217"/>
                  <a:pt x="156669" y="21072"/>
                </a:cubicBezTo>
                <a:cubicBezTo>
                  <a:pt x="155392" y="22349"/>
                  <a:pt x="154115" y="24264"/>
                  <a:pt x="154115" y="26180"/>
                </a:cubicBezTo>
                <a:lnTo>
                  <a:pt x="147729" y="44698"/>
                </a:lnTo>
                <a:lnTo>
                  <a:pt x="143260" y="58107"/>
                </a:lnTo>
                <a:lnTo>
                  <a:pt x="138151" y="44698"/>
                </a:lnTo>
                <a:lnTo>
                  <a:pt x="131766" y="26180"/>
                </a:lnTo>
                <a:cubicBezTo>
                  <a:pt x="131127" y="24264"/>
                  <a:pt x="130489" y="22987"/>
                  <a:pt x="129212" y="21072"/>
                </a:cubicBezTo>
                <a:cubicBezTo>
                  <a:pt x="118995" y="10217"/>
                  <a:pt x="105586" y="3193"/>
                  <a:pt x="90261" y="639"/>
                </a:cubicBezTo>
                <a:cubicBezTo>
                  <a:pt x="85791" y="0"/>
                  <a:pt x="82599" y="0"/>
                  <a:pt x="78767" y="0"/>
                </a:cubicBezTo>
                <a:cubicBezTo>
                  <a:pt x="74936" y="0"/>
                  <a:pt x="71105" y="0"/>
                  <a:pt x="67912" y="639"/>
                </a:cubicBezTo>
                <a:cubicBezTo>
                  <a:pt x="52587" y="3193"/>
                  <a:pt x="39178" y="10217"/>
                  <a:pt x="28962" y="21072"/>
                </a:cubicBezTo>
                <a:cubicBezTo>
                  <a:pt x="27684" y="22349"/>
                  <a:pt x="26407" y="24264"/>
                  <a:pt x="26407" y="26180"/>
                </a:cubicBezTo>
                <a:lnTo>
                  <a:pt x="20022" y="44698"/>
                </a:lnTo>
                <a:lnTo>
                  <a:pt x="866" y="102804"/>
                </a:lnTo>
                <a:cubicBezTo>
                  <a:pt x="-1688" y="110467"/>
                  <a:pt x="1504" y="119406"/>
                  <a:pt x="9167" y="123238"/>
                </a:cubicBezTo>
                <a:cubicBezTo>
                  <a:pt x="11721" y="124515"/>
                  <a:pt x="13637" y="124515"/>
                  <a:pt x="16191" y="124515"/>
                </a:cubicBezTo>
                <a:cubicBezTo>
                  <a:pt x="22576" y="124515"/>
                  <a:pt x="28962" y="120045"/>
                  <a:pt x="31516" y="113659"/>
                </a:cubicBezTo>
                <a:lnTo>
                  <a:pt x="41732" y="82371"/>
                </a:lnTo>
                <a:lnTo>
                  <a:pt x="41732" y="114298"/>
                </a:lnTo>
                <a:lnTo>
                  <a:pt x="22576" y="165381"/>
                </a:lnTo>
                <a:lnTo>
                  <a:pt x="41732" y="165381"/>
                </a:lnTo>
                <a:lnTo>
                  <a:pt x="41732" y="222849"/>
                </a:lnTo>
                <a:lnTo>
                  <a:pt x="73659" y="222849"/>
                </a:lnTo>
                <a:lnTo>
                  <a:pt x="73659" y="165381"/>
                </a:lnTo>
                <a:lnTo>
                  <a:pt x="86430" y="165381"/>
                </a:lnTo>
                <a:lnTo>
                  <a:pt x="86430" y="222849"/>
                </a:lnTo>
                <a:lnTo>
                  <a:pt x="118357" y="222849"/>
                </a:lnTo>
                <a:lnTo>
                  <a:pt x="118357" y="165381"/>
                </a:lnTo>
                <a:lnTo>
                  <a:pt x="137513" y="165381"/>
                </a:lnTo>
                <a:lnTo>
                  <a:pt x="118357" y="113021"/>
                </a:lnTo>
                <a:lnTo>
                  <a:pt x="118357" y="81733"/>
                </a:lnTo>
                <a:lnTo>
                  <a:pt x="128573" y="113021"/>
                </a:lnTo>
                <a:cubicBezTo>
                  <a:pt x="130489" y="119406"/>
                  <a:pt x="136874" y="123876"/>
                  <a:pt x="143898" y="123876"/>
                </a:cubicBezTo>
                <a:cubicBezTo>
                  <a:pt x="143898" y="123876"/>
                  <a:pt x="143898" y="123876"/>
                  <a:pt x="143898" y="123876"/>
                </a:cubicBezTo>
                <a:cubicBezTo>
                  <a:pt x="143898" y="123876"/>
                  <a:pt x="143898" y="123876"/>
                  <a:pt x="143898" y="123876"/>
                </a:cubicBezTo>
                <a:lnTo>
                  <a:pt x="143898" y="123876"/>
                </a:lnTo>
                <a:lnTo>
                  <a:pt x="143898" y="123876"/>
                </a:lnTo>
                <a:cubicBezTo>
                  <a:pt x="150283" y="123876"/>
                  <a:pt x="156669" y="119406"/>
                  <a:pt x="159223" y="113021"/>
                </a:cubicBezTo>
                <a:lnTo>
                  <a:pt x="169440" y="81733"/>
                </a:lnTo>
                <a:lnTo>
                  <a:pt x="169440" y="223488"/>
                </a:lnTo>
                <a:lnTo>
                  <a:pt x="201366" y="223488"/>
                </a:lnTo>
                <a:lnTo>
                  <a:pt x="201366" y="127707"/>
                </a:lnTo>
                <a:lnTo>
                  <a:pt x="214137" y="127707"/>
                </a:lnTo>
                <a:lnTo>
                  <a:pt x="214137" y="223488"/>
                </a:lnTo>
                <a:lnTo>
                  <a:pt x="246064" y="223488"/>
                </a:lnTo>
                <a:lnTo>
                  <a:pt x="246064" y="82371"/>
                </a:lnTo>
                <a:lnTo>
                  <a:pt x="256281" y="113659"/>
                </a:lnTo>
                <a:cubicBezTo>
                  <a:pt x="258835" y="120683"/>
                  <a:pt x="264582" y="124515"/>
                  <a:pt x="271605" y="124515"/>
                </a:cubicBezTo>
                <a:lnTo>
                  <a:pt x="271605" y="124515"/>
                </a:lnTo>
                <a:cubicBezTo>
                  <a:pt x="271605" y="124515"/>
                  <a:pt x="271605" y="124515"/>
                  <a:pt x="271605" y="124515"/>
                </a:cubicBezTo>
                <a:cubicBezTo>
                  <a:pt x="277991" y="124515"/>
                  <a:pt x="284376" y="120045"/>
                  <a:pt x="286930" y="113659"/>
                </a:cubicBezTo>
                <a:lnTo>
                  <a:pt x="297147" y="82371"/>
                </a:lnTo>
                <a:lnTo>
                  <a:pt x="297147" y="113659"/>
                </a:lnTo>
                <a:lnTo>
                  <a:pt x="277991" y="166019"/>
                </a:lnTo>
                <a:lnTo>
                  <a:pt x="297147" y="166019"/>
                </a:lnTo>
                <a:lnTo>
                  <a:pt x="297147" y="223488"/>
                </a:lnTo>
                <a:lnTo>
                  <a:pt x="329074" y="223488"/>
                </a:lnTo>
                <a:lnTo>
                  <a:pt x="329074" y="166019"/>
                </a:lnTo>
                <a:lnTo>
                  <a:pt x="341844" y="166019"/>
                </a:lnTo>
                <a:lnTo>
                  <a:pt x="341844" y="223488"/>
                </a:lnTo>
                <a:lnTo>
                  <a:pt x="373771" y="223488"/>
                </a:lnTo>
                <a:lnTo>
                  <a:pt x="373771" y="166019"/>
                </a:lnTo>
                <a:lnTo>
                  <a:pt x="392927" y="166019"/>
                </a:lnTo>
                <a:lnTo>
                  <a:pt x="373771" y="114937"/>
                </a:lnTo>
                <a:lnTo>
                  <a:pt x="373771" y="83010"/>
                </a:lnTo>
                <a:lnTo>
                  <a:pt x="383988" y="114298"/>
                </a:lnTo>
                <a:cubicBezTo>
                  <a:pt x="385903" y="120683"/>
                  <a:pt x="392289" y="125153"/>
                  <a:pt x="399313" y="125153"/>
                </a:cubicBezTo>
                <a:cubicBezTo>
                  <a:pt x="399313" y="125153"/>
                  <a:pt x="399313" y="125153"/>
                  <a:pt x="399313" y="125153"/>
                </a:cubicBezTo>
                <a:cubicBezTo>
                  <a:pt x="399313" y="125153"/>
                  <a:pt x="399313" y="125153"/>
                  <a:pt x="399313" y="125153"/>
                </a:cubicBezTo>
                <a:cubicBezTo>
                  <a:pt x="399313" y="125153"/>
                  <a:pt x="399313" y="125153"/>
                  <a:pt x="399313" y="125153"/>
                </a:cubicBezTo>
                <a:cubicBezTo>
                  <a:pt x="399313" y="125153"/>
                  <a:pt x="399313" y="125153"/>
                  <a:pt x="399313" y="125153"/>
                </a:cubicBezTo>
                <a:cubicBezTo>
                  <a:pt x="405698" y="125153"/>
                  <a:pt x="412083" y="120683"/>
                  <a:pt x="414638" y="114298"/>
                </a:cubicBezTo>
                <a:lnTo>
                  <a:pt x="424854" y="83010"/>
                </a:lnTo>
                <a:lnTo>
                  <a:pt x="424854" y="223488"/>
                </a:lnTo>
                <a:lnTo>
                  <a:pt x="456781" y="223488"/>
                </a:lnTo>
                <a:lnTo>
                  <a:pt x="456781" y="127707"/>
                </a:lnTo>
                <a:lnTo>
                  <a:pt x="469552" y="127707"/>
                </a:lnTo>
                <a:lnTo>
                  <a:pt x="469552" y="223488"/>
                </a:lnTo>
                <a:lnTo>
                  <a:pt x="501479" y="223488"/>
                </a:lnTo>
                <a:lnTo>
                  <a:pt x="501479" y="82371"/>
                </a:lnTo>
                <a:lnTo>
                  <a:pt x="511695" y="113659"/>
                </a:lnTo>
                <a:cubicBezTo>
                  <a:pt x="513611" y="120045"/>
                  <a:pt x="519996" y="124515"/>
                  <a:pt x="527020" y="124515"/>
                </a:cubicBezTo>
                <a:cubicBezTo>
                  <a:pt x="529574" y="124515"/>
                  <a:pt x="531490" y="123876"/>
                  <a:pt x="534044" y="123238"/>
                </a:cubicBezTo>
                <a:cubicBezTo>
                  <a:pt x="540429" y="119406"/>
                  <a:pt x="543622" y="110467"/>
                  <a:pt x="541068" y="102804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9" name="图形 44" descr="孩子 纯色填充">
            <a:extLst>
              <a:ext uri="{FF2B5EF4-FFF2-40B4-BE49-F238E27FC236}">
                <a16:creationId xmlns:a16="http://schemas.microsoft.com/office/drawing/2014/main" id="{D545531F-93DE-4F6E-A09A-4E4E83B64984}"/>
              </a:ext>
            </a:extLst>
          </p:cNvPr>
          <p:cNvSpPr/>
          <p:nvPr/>
        </p:nvSpPr>
        <p:spPr>
          <a:xfrm>
            <a:off x="3512256" y="3332371"/>
            <a:ext cx="76624" cy="76624"/>
          </a:xfrm>
          <a:custGeom>
            <a:avLst/>
            <a:gdLst>
              <a:gd name="connsiteX0" fmla="*/ 76624 w 76624"/>
              <a:gd name="connsiteY0" fmla="*/ 38312 h 76624"/>
              <a:gd name="connsiteX1" fmla="*/ 38312 w 76624"/>
              <a:gd name="connsiteY1" fmla="*/ 76624 h 76624"/>
              <a:gd name="connsiteX2" fmla="*/ 0 w 76624"/>
              <a:gd name="connsiteY2" fmla="*/ 38312 h 76624"/>
              <a:gd name="connsiteX3" fmla="*/ 38312 w 76624"/>
              <a:gd name="connsiteY3" fmla="*/ 0 h 76624"/>
              <a:gd name="connsiteX4" fmla="*/ 76624 w 76624"/>
              <a:gd name="connsiteY4" fmla="*/ 38312 h 7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24" h="76624">
                <a:moveTo>
                  <a:pt x="76624" y="38312"/>
                </a:moveTo>
                <a:cubicBezTo>
                  <a:pt x="76624" y="59471"/>
                  <a:pt x="59471" y="76624"/>
                  <a:pt x="38312" y="76624"/>
                </a:cubicBezTo>
                <a:cubicBezTo>
                  <a:pt x="17153" y="76624"/>
                  <a:pt x="0" y="59471"/>
                  <a:pt x="0" y="38312"/>
                </a:cubicBezTo>
                <a:cubicBezTo>
                  <a:pt x="0" y="17153"/>
                  <a:pt x="17153" y="0"/>
                  <a:pt x="38312" y="0"/>
                </a:cubicBezTo>
                <a:cubicBezTo>
                  <a:pt x="59471" y="0"/>
                  <a:pt x="76624" y="17153"/>
                  <a:pt x="76624" y="38312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0" name="图形 44" descr="孩子 纯色填充">
            <a:extLst>
              <a:ext uri="{FF2B5EF4-FFF2-40B4-BE49-F238E27FC236}">
                <a16:creationId xmlns:a16="http://schemas.microsoft.com/office/drawing/2014/main" id="{D545531F-93DE-4F6E-A09A-4E4E83B64984}"/>
              </a:ext>
            </a:extLst>
          </p:cNvPr>
          <p:cNvSpPr/>
          <p:nvPr/>
        </p:nvSpPr>
        <p:spPr>
          <a:xfrm>
            <a:off x="3767670" y="3332371"/>
            <a:ext cx="76624" cy="76624"/>
          </a:xfrm>
          <a:custGeom>
            <a:avLst/>
            <a:gdLst>
              <a:gd name="connsiteX0" fmla="*/ 76624 w 76624"/>
              <a:gd name="connsiteY0" fmla="*/ 38312 h 76624"/>
              <a:gd name="connsiteX1" fmla="*/ 38312 w 76624"/>
              <a:gd name="connsiteY1" fmla="*/ 76624 h 76624"/>
              <a:gd name="connsiteX2" fmla="*/ 0 w 76624"/>
              <a:gd name="connsiteY2" fmla="*/ 38312 h 76624"/>
              <a:gd name="connsiteX3" fmla="*/ 38312 w 76624"/>
              <a:gd name="connsiteY3" fmla="*/ 0 h 76624"/>
              <a:gd name="connsiteX4" fmla="*/ 76624 w 76624"/>
              <a:gd name="connsiteY4" fmla="*/ 38312 h 7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24" h="76624">
                <a:moveTo>
                  <a:pt x="76624" y="38312"/>
                </a:moveTo>
                <a:cubicBezTo>
                  <a:pt x="76624" y="59471"/>
                  <a:pt x="59471" y="76624"/>
                  <a:pt x="38312" y="76624"/>
                </a:cubicBezTo>
                <a:cubicBezTo>
                  <a:pt x="17153" y="76624"/>
                  <a:pt x="0" y="59471"/>
                  <a:pt x="0" y="38312"/>
                </a:cubicBezTo>
                <a:cubicBezTo>
                  <a:pt x="0" y="17153"/>
                  <a:pt x="17153" y="0"/>
                  <a:pt x="38312" y="0"/>
                </a:cubicBezTo>
                <a:cubicBezTo>
                  <a:pt x="59471" y="0"/>
                  <a:pt x="76624" y="17153"/>
                  <a:pt x="76624" y="38312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1" name="图形 44" descr="孩子 纯色填充">
            <a:extLst>
              <a:ext uri="{FF2B5EF4-FFF2-40B4-BE49-F238E27FC236}">
                <a16:creationId xmlns:a16="http://schemas.microsoft.com/office/drawing/2014/main" id="{D545531F-93DE-4F6E-A09A-4E4E83B64984}"/>
              </a:ext>
            </a:extLst>
          </p:cNvPr>
          <p:cNvSpPr/>
          <p:nvPr/>
        </p:nvSpPr>
        <p:spPr>
          <a:xfrm>
            <a:off x="3639963" y="3332371"/>
            <a:ext cx="76624" cy="76624"/>
          </a:xfrm>
          <a:custGeom>
            <a:avLst/>
            <a:gdLst>
              <a:gd name="connsiteX0" fmla="*/ 76624 w 76624"/>
              <a:gd name="connsiteY0" fmla="*/ 38312 h 76624"/>
              <a:gd name="connsiteX1" fmla="*/ 38312 w 76624"/>
              <a:gd name="connsiteY1" fmla="*/ 76624 h 76624"/>
              <a:gd name="connsiteX2" fmla="*/ 0 w 76624"/>
              <a:gd name="connsiteY2" fmla="*/ 38312 h 76624"/>
              <a:gd name="connsiteX3" fmla="*/ 38312 w 76624"/>
              <a:gd name="connsiteY3" fmla="*/ 0 h 76624"/>
              <a:gd name="connsiteX4" fmla="*/ 76624 w 76624"/>
              <a:gd name="connsiteY4" fmla="*/ 38312 h 7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24" h="76624">
                <a:moveTo>
                  <a:pt x="76624" y="38312"/>
                </a:moveTo>
                <a:cubicBezTo>
                  <a:pt x="76624" y="59471"/>
                  <a:pt x="59471" y="76624"/>
                  <a:pt x="38312" y="76624"/>
                </a:cubicBezTo>
                <a:cubicBezTo>
                  <a:pt x="17153" y="76624"/>
                  <a:pt x="0" y="59471"/>
                  <a:pt x="0" y="38312"/>
                </a:cubicBezTo>
                <a:cubicBezTo>
                  <a:pt x="0" y="17153"/>
                  <a:pt x="17153" y="0"/>
                  <a:pt x="38312" y="0"/>
                </a:cubicBezTo>
                <a:cubicBezTo>
                  <a:pt x="59471" y="0"/>
                  <a:pt x="76624" y="17153"/>
                  <a:pt x="76624" y="38312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2" name="图形 53" descr="维恩图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1952825" y="3251807"/>
            <a:ext cx="261799" cy="167424"/>
          </a:xfrm>
          <a:custGeom>
            <a:avLst/>
            <a:gdLst>
              <a:gd name="connsiteX0" fmla="*/ 1596 w 261799"/>
              <a:gd name="connsiteY0" fmla="*/ 150056 h 167424"/>
              <a:gd name="connsiteX1" fmla="*/ 130900 w 261799"/>
              <a:gd name="connsiteY1" fmla="*/ 167424 h 167424"/>
              <a:gd name="connsiteX2" fmla="*/ 260204 w 261799"/>
              <a:gd name="connsiteY2" fmla="*/ 150056 h 167424"/>
              <a:gd name="connsiteX3" fmla="*/ 261800 w 261799"/>
              <a:gd name="connsiteY3" fmla="*/ 130900 h 167424"/>
              <a:gd name="connsiteX4" fmla="*/ 130900 w 261799"/>
              <a:gd name="connsiteY4" fmla="*/ 0 h 167424"/>
              <a:gd name="connsiteX5" fmla="*/ 0 w 261799"/>
              <a:gd name="connsiteY5" fmla="*/ 130900 h 167424"/>
              <a:gd name="connsiteX6" fmla="*/ 1596 w 261799"/>
              <a:gd name="connsiteY6" fmla="*/ 150056 h 167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799" h="167424">
                <a:moveTo>
                  <a:pt x="1596" y="150056"/>
                </a:moveTo>
                <a:cubicBezTo>
                  <a:pt x="45086" y="135777"/>
                  <a:pt x="92719" y="142175"/>
                  <a:pt x="130900" y="167424"/>
                </a:cubicBezTo>
                <a:cubicBezTo>
                  <a:pt x="169081" y="142175"/>
                  <a:pt x="216714" y="135777"/>
                  <a:pt x="260204" y="150056"/>
                </a:cubicBezTo>
                <a:cubicBezTo>
                  <a:pt x="261221" y="143721"/>
                  <a:pt x="261754" y="137317"/>
                  <a:pt x="261800" y="130900"/>
                </a:cubicBezTo>
                <a:cubicBezTo>
                  <a:pt x="261800" y="58606"/>
                  <a:pt x="203194" y="0"/>
                  <a:pt x="130900" y="0"/>
                </a:cubicBezTo>
                <a:cubicBezTo>
                  <a:pt x="58606" y="0"/>
                  <a:pt x="0" y="58606"/>
                  <a:pt x="0" y="130900"/>
                </a:cubicBezTo>
                <a:cubicBezTo>
                  <a:pt x="46" y="137317"/>
                  <a:pt x="579" y="143721"/>
                  <a:pt x="1596" y="150056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6" name="图形 53" descr="维恩图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2100072" y="3428234"/>
            <a:ext cx="197166" cy="246985"/>
          </a:xfrm>
          <a:custGeom>
            <a:avLst/>
            <a:gdLst>
              <a:gd name="connsiteX0" fmla="*/ 126558 w 197166"/>
              <a:gd name="connsiteY0" fmla="*/ 128 h 246985"/>
              <a:gd name="connsiteX1" fmla="*/ 48720 w 197166"/>
              <a:gd name="connsiteY1" fmla="*/ 89523 h 246985"/>
              <a:gd name="connsiteX2" fmla="*/ 51083 w 197166"/>
              <a:gd name="connsiteY2" fmla="*/ 116086 h 246985"/>
              <a:gd name="connsiteX3" fmla="*/ 0 w 197166"/>
              <a:gd name="connsiteY3" fmla="*/ 228724 h 246985"/>
              <a:gd name="connsiteX4" fmla="*/ 66280 w 197166"/>
              <a:gd name="connsiteY4" fmla="*/ 246986 h 246985"/>
              <a:gd name="connsiteX5" fmla="*/ 197167 w 197166"/>
              <a:gd name="connsiteY5" fmla="*/ 116200 h 246985"/>
              <a:gd name="connsiteX6" fmla="*/ 126558 w 197166"/>
              <a:gd name="connsiteY6" fmla="*/ 0 h 246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166" h="246985">
                <a:moveTo>
                  <a:pt x="126558" y="128"/>
                </a:moveTo>
                <a:cubicBezTo>
                  <a:pt x="113906" y="39304"/>
                  <a:pt x="85784" y="71602"/>
                  <a:pt x="48720" y="89523"/>
                </a:cubicBezTo>
                <a:cubicBezTo>
                  <a:pt x="50287" y="98291"/>
                  <a:pt x="51077" y="107180"/>
                  <a:pt x="51083" y="116086"/>
                </a:cubicBezTo>
                <a:cubicBezTo>
                  <a:pt x="51090" y="159240"/>
                  <a:pt x="32470" y="200298"/>
                  <a:pt x="0" y="228724"/>
                </a:cubicBezTo>
                <a:cubicBezTo>
                  <a:pt x="20042" y="240678"/>
                  <a:pt x="42944" y="246988"/>
                  <a:pt x="66280" y="246986"/>
                </a:cubicBezTo>
                <a:cubicBezTo>
                  <a:pt x="138539" y="247014"/>
                  <a:pt x="197139" y="188459"/>
                  <a:pt x="197167" y="116200"/>
                </a:cubicBezTo>
                <a:cubicBezTo>
                  <a:pt x="197186" y="67318"/>
                  <a:pt x="169954" y="22502"/>
                  <a:pt x="126558" y="0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7" name="图形 53" descr="维恩图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2041135" y="3442793"/>
            <a:ext cx="85180" cy="71069"/>
          </a:xfrm>
          <a:custGeom>
            <a:avLst/>
            <a:gdLst>
              <a:gd name="connsiteX0" fmla="*/ 85181 w 85180"/>
              <a:gd name="connsiteY0" fmla="*/ 63854 h 71069"/>
              <a:gd name="connsiteX1" fmla="*/ 42590 w 85180"/>
              <a:gd name="connsiteY1" fmla="*/ 0 h 71069"/>
              <a:gd name="connsiteX2" fmla="*/ 0 w 85180"/>
              <a:gd name="connsiteY2" fmla="*/ 63854 h 71069"/>
              <a:gd name="connsiteX3" fmla="*/ 85181 w 85180"/>
              <a:gd name="connsiteY3" fmla="*/ 63854 h 7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180" h="71069">
                <a:moveTo>
                  <a:pt x="85181" y="63854"/>
                </a:moveTo>
                <a:cubicBezTo>
                  <a:pt x="77640" y="38812"/>
                  <a:pt x="62813" y="16582"/>
                  <a:pt x="42590" y="0"/>
                </a:cubicBezTo>
                <a:cubicBezTo>
                  <a:pt x="22367" y="16582"/>
                  <a:pt x="7540" y="38812"/>
                  <a:pt x="0" y="63854"/>
                </a:cubicBezTo>
                <a:cubicBezTo>
                  <a:pt x="27578" y="73474"/>
                  <a:pt x="57602" y="73474"/>
                  <a:pt x="85181" y="63854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8" name="图形 53" descr="维恩图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1870185" y="3428490"/>
            <a:ext cx="197193" cy="246985"/>
          </a:xfrm>
          <a:custGeom>
            <a:avLst/>
            <a:gdLst>
              <a:gd name="connsiteX0" fmla="*/ 130914 w 197193"/>
              <a:gd name="connsiteY0" fmla="*/ 246858 h 246985"/>
              <a:gd name="connsiteX1" fmla="*/ 197194 w 197193"/>
              <a:gd name="connsiteY1" fmla="*/ 228596 h 246985"/>
              <a:gd name="connsiteX2" fmla="*/ 146111 w 197193"/>
              <a:gd name="connsiteY2" fmla="*/ 115958 h 246985"/>
              <a:gd name="connsiteX3" fmla="*/ 148474 w 197193"/>
              <a:gd name="connsiteY3" fmla="*/ 89395 h 246985"/>
              <a:gd name="connsiteX4" fmla="*/ 70636 w 197193"/>
              <a:gd name="connsiteY4" fmla="*/ 0 h 246985"/>
              <a:gd name="connsiteX5" fmla="*/ 14714 w 197193"/>
              <a:gd name="connsiteY5" fmla="*/ 176377 h 246985"/>
              <a:gd name="connsiteX6" fmla="*/ 130914 w 197193"/>
              <a:gd name="connsiteY6" fmla="*/ 246986 h 246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193" h="246985">
                <a:moveTo>
                  <a:pt x="130914" y="246858"/>
                </a:moveTo>
                <a:cubicBezTo>
                  <a:pt x="154250" y="246860"/>
                  <a:pt x="177152" y="240550"/>
                  <a:pt x="197194" y="228596"/>
                </a:cubicBezTo>
                <a:cubicBezTo>
                  <a:pt x="164724" y="200170"/>
                  <a:pt x="146104" y="159112"/>
                  <a:pt x="146111" y="115958"/>
                </a:cubicBezTo>
                <a:cubicBezTo>
                  <a:pt x="146117" y="107052"/>
                  <a:pt x="146908" y="98163"/>
                  <a:pt x="148474" y="89395"/>
                </a:cubicBezTo>
                <a:cubicBezTo>
                  <a:pt x="111410" y="71475"/>
                  <a:pt x="83288" y="39176"/>
                  <a:pt x="70636" y="0"/>
                </a:cubicBezTo>
                <a:cubicBezTo>
                  <a:pt x="6488" y="33263"/>
                  <a:pt x="-18549" y="112229"/>
                  <a:pt x="14714" y="176377"/>
                </a:cubicBezTo>
                <a:cubicBezTo>
                  <a:pt x="37215" y="219773"/>
                  <a:pt x="82031" y="247005"/>
                  <a:pt x="130914" y="246986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4" name="图形 53" descr="维恩图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2035452" y="3525292"/>
            <a:ext cx="96546" cy="120555"/>
          </a:xfrm>
          <a:custGeom>
            <a:avLst/>
            <a:gdLst>
              <a:gd name="connsiteX0" fmla="*/ 48273 w 96546"/>
              <a:gd name="connsiteY0" fmla="*/ 120556 h 120555"/>
              <a:gd name="connsiteX1" fmla="*/ 96547 w 96546"/>
              <a:gd name="connsiteY1" fmla="*/ 19156 h 120555"/>
              <a:gd name="connsiteX2" fmla="*/ 95014 w 96546"/>
              <a:gd name="connsiteY2" fmla="*/ 0 h 120555"/>
              <a:gd name="connsiteX3" fmla="*/ 1533 w 96546"/>
              <a:gd name="connsiteY3" fmla="*/ 0 h 120555"/>
              <a:gd name="connsiteX4" fmla="*/ 0 w 96546"/>
              <a:gd name="connsiteY4" fmla="*/ 19156 h 120555"/>
              <a:gd name="connsiteX5" fmla="*/ 48273 w 96546"/>
              <a:gd name="connsiteY5" fmla="*/ 120556 h 12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546" h="120555">
                <a:moveTo>
                  <a:pt x="48273" y="120556"/>
                </a:moveTo>
                <a:cubicBezTo>
                  <a:pt x="78820" y="95755"/>
                  <a:pt x="96554" y="58503"/>
                  <a:pt x="96547" y="19156"/>
                </a:cubicBezTo>
                <a:cubicBezTo>
                  <a:pt x="96491" y="12743"/>
                  <a:pt x="95978" y="6341"/>
                  <a:pt x="95014" y="0"/>
                </a:cubicBezTo>
                <a:cubicBezTo>
                  <a:pt x="64650" y="9962"/>
                  <a:pt x="31897" y="9962"/>
                  <a:pt x="1533" y="0"/>
                </a:cubicBezTo>
                <a:cubicBezTo>
                  <a:pt x="568" y="6341"/>
                  <a:pt x="56" y="12743"/>
                  <a:pt x="0" y="19156"/>
                </a:cubicBezTo>
                <a:cubicBezTo>
                  <a:pt x="-8" y="58503"/>
                  <a:pt x="17727" y="95755"/>
                  <a:pt x="48273" y="120556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6" name="图形 53" descr="维恩图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2100391" y="3413619"/>
            <a:ext cx="108551" cy="85109"/>
          </a:xfrm>
          <a:custGeom>
            <a:avLst/>
            <a:gdLst>
              <a:gd name="connsiteX0" fmla="*/ 108551 w 108551"/>
              <a:gd name="connsiteY0" fmla="*/ 7145 h 85109"/>
              <a:gd name="connsiteX1" fmla="*/ 0 w 108551"/>
              <a:gd name="connsiteY1" fmla="*/ 18128 h 85109"/>
              <a:gd name="connsiteX2" fmla="*/ 43931 w 108551"/>
              <a:gd name="connsiteY2" fmla="*/ 85110 h 85109"/>
              <a:gd name="connsiteX3" fmla="*/ 108551 w 108551"/>
              <a:gd name="connsiteY3" fmla="*/ 7145 h 85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551" h="85109">
                <a:moveTo>
                  <a:pt x="108551" y="7145"/>
                </a:moveTo>
                <a:cubicBezTo>
                  <a:pt x="72513" y="-5343"/>
                  <a:pt x="32806" y="-1325"/>
                  <a:pt x="0" y="18128"/>
                </a:cubicBezTo>
                <a:cubicBezTo>
                  <a:pt x="20436" y="36068"/>
                  <a:pt x="35619" y="59219"/>
                  <a:pt x="43931" y="85110"/>
                </a:cubicBezTo>
                <a:cubicBezTo>
                  <a:pt x="75017" y="68792"/>
                  <a:pt x="98285" y="40719"/>
                  <a:pt x="108551" y="7145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7" name="图形 53" descr="维恩图 纯色填充">
            <a:extLst>
              <a:ext uri="{FF2B5EF4-FFF2-40B4-BE49-F238E27FC236}">
                <a16:creationId xmlns:a16="http://schemas.microsoft.com/office/drawing/2014/main" id="{F7DCD2C0-8583-4FAF-890C-8D548B56F220}"/>
              </a:ext>
            </a:extLst>
          </p:cNvPr>
          <p:cNvSpPr/>
          <p:nvPr/>
        </p:nvSpPr>
        <p:spPr>
          <a:xfrm>
            <a:off x="1958508" y="3413548"/>
            <a:ext cx="108870" cy="85180"/>
          </a:xfrm>
          <a:custGeom>
            <a:avLst/>
            <a:gdLst>
              <a:gd name="connsiteX0" fmla="*/ 42590 w 108870"/>
              <a:gd name="connsiteY0" fmla="*/ 0 h 85180"/>
              <a:gd name="connsiteX1" fmla="*/ 0 w 108870"/>
              <a:gd name="connsiteY1" fmla="*/ 7215 h 85180"/>
              <a:gd name="connsiteX2" fmla="*/ 64939 w 108870"/>
              <a:gd name="connsiteY2" fmla="*/ 85181 h 85180"/>
              <a:gd name="connsiteX3" fmla="*/ 108870 w 108870"/>
              <a:gd name="connsiteY3" fmla="*/ 18198 h 85180"/>
              <a:gd name="connsiteX4" fmla="*/ 42590 w 108870"/>
              <a:gd name="connsiteY4" fmla="*/ 0 h 85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70" h="85180">
                <a:moveTo>
                  <a:pt x="42590" y="0"/>
                </a:moveTo>
                <a:cubicBezTo>
                  <a:pt x="28092" y="33"/>
                  <a:pt x="13700" y="2471"/>
                  <a:pt x="0" y="7215"/>
                </a:cubicBezTo>
                <a:cubicBezTo>
                  <a:pt x="10342" y="40847"/>
                  <a:pt x="33733" y="68929"/>
                  <a:pt x="64939" y="85181"/>
                </a:cubicBezTo>
                <a:cubicBezTo>
                  <a:pt x="73252" y="59289"/>
                  <a:pt x="88435" y="36139"/>
                  <a:pt x="108870" y="18198"/>
                </a:cubicBezTo>
                <a:cubicBezTo>
                  <a:pt x="88811" y="6293"/>
                  <a:pt x="65917" y="7"/>
                  <a:pt x="42590" y="0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62186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BDD7D965-1A8F-45D6-8C47-87F4F2548A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备课的分类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BD45B952-7442-402F-B1A6-3924549D9744}"/>
              </a:ext>
            </a:extLst>
          </p:cNvPr>
          <p:cNvSpPr/>
          <p:nvPr/>
        </p:nvSpPr>
        <p:spPr>
          <a:xfrm>
            <a:off x="1306731" y="1556792"/>
            <a:ext cx="2745460" cy="1237039"/>
          </a:xfrm>
          <a:prstGeom prst="roundRect">
            <a:avLst/>
          </a:prstGeom>
          <a:solidFill>
            <a:schemeClr val="accent2"/>
          </a:solidFill>
          <a:ln w="254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100" tIns="25400" rIns="38100" bIns="254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000" b="1" kern="1200" dirty="0"/>
              <a:t>学期（或学年）</a:t>
            </a: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AD898763-B0BA-4A32-8A52-912C8D8F7822}"/>
              </a:ext>
            </a:extLst>
          </p:cNvPr>
          <p:cNvSpPr/>
          <p:nvPr/>
        </p:nvSpPr>
        <p:spPr>
          <a:xfrm>
            <a:off x="1554138" y="2793831"/>
            <a:ext cx="247407" cy="92777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022656"/>
                </a:lnTo>
                <a:lnTo>
                  <a:pt x="272708" y="1022656"/>
                </a:lnTo>
              </a:path>
            </a:pathLst>
          </a:cu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BF00D533-C351-4BFA-B47E-D6BA222C5390}"/>
              </a:ext>
            </a:extLst>
          </p:cNvPr>
          <p:cNvSpPr/>
          <p:nvPr/>
        </p:nvSpPr>
        <p:spPr>
          <a:xfrm>
            <a:off x="1801547" y="3103091"/>
            <a:ext cx="2250644" cy="1237039"/>
          </a:xfrm>
          <a:prstGeom prst="roundRect">
            <a:avLst/>
          </a:prstGeom>
          <a:ln w="25400">
            <a:solidFill>
              <a:schemeClr val="accent2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76200" rIns="36000" bIns="76200" numCol="1" spcCol="1270" anchor="ctr" anchorCtr="0">
            <a:noAutofit/>
          </a:bodyPr>
          <a:lstStyle/>
          <a:p>
            <a:pPr defTabSz="2667000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dirty="0"/>
              <a:t>作用：</a:t>
            </a:r>
            <a:r>
              <a:rPr lang="zh-CN" altLang="en-US" sz="1600" dirty="0"/>
              <a:t>明确整个学期或学年教学工作的任务和范围，并作出通盘安排</a:t>
            </a: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D41EC569-8AD3-4F1B-8AE1-0915299A44C2}"/>
              </a:ext>
            </a:extLst>
          </p:cNvPr>
          <p:cNvSpPr/>
          <p:nvPr/>
        </p:nvSpPr>
        <p:spPr>
          <a:xfrm>
            <a:off x="1554138" y="2793831"/>
            <a:ext cx="247407" cy="247407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727084"/>
                </a:lnTo>
                <a:lnTo>
                  <a:pt x="272708" y="2727084"/>
                </a:lnTo>
              </a:path>
            </a:pathLst>
          </a:cu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D56597D4-A862-4F66-A762-2F8E048628D4}"/>
              </a:ext>
            </a:extLst>
          </p:cNvPr>
          <p:cNvSpPr/>
          <p:nvPr/>
        </p:nvSpPr>
        <p:spPr>
          <a:xfrm>
            <a:off x="1801546" y="4649389"/>
            <a:ext cx="2250643" cy="1237039"/>
          </a:xfrm>
          <a:prstGeom prst="roundRect">
            <a:avLst/>
          </a:prstGeom>
          <a:ln w="25400">
            <a:solidFill>
              <a:schemeClr val="accent2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76200" rIns="36000" bIns="76200" numCol="1" spcCol="1270" anchor="ctr" anchorCtr="0">
            <a:noAutofit/>
          </a:bodyPr>
          <a:lstStyle/>
          <a:p>
            <a:pPr defTabSz="2667000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dirty="0"/>
              <a:t>内容：</a:t>
            </a:r>
            <a:r>
              <a:rPr lang="zh-CN" altLang="en-US" sz="1600" dirty="0"/>
              <a:t>教材、学生情况分析，教学目的、教学时数，教学进度计划等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ECB00EC-F49C-4A71-81A5-3167A3EE92A5}"/>
              </a:ext>
            </a:extLst>
          </p:cNvPr>
          <p:cNvSpPr/>
          <p:nvPr/>
        </p:nvSpPr>
        <p:spPr>
          <a:xfrm>
            <a:off x="4662166" y="1556792"/>
            <a:ext cx="2739341" cy="1237039"/>
          </a:xfrm>
          <a:prstGeom prst="round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100" tIns="25400" rIns="38100" bIns="254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/>
              <a:t>单元（或课题）</a:t>
            </a: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BDA4FC68-032D-4557-A894-4C1094DE64D8}"/>
              </a:ext>
            </a:extLst>
          </p:cNvPr>
          <p:cNvSpPr/>
          <p:nvPr/>
        </p:nvSpPr>
        <p:spPr>
          <a:xfrm>
            <a:off x="4903457" y="2793831"/>
            <a:ext cx="247407" cy="92777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022656"/>
                </a:lnTo>
                <a:lnTo>
                  <a:pt x="272708" y="1022656"/>
                </a:lnTo>
              </a:path>
            </a:pathLst>
          </a:cu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D903B4C5-8EAD-4514-8BD7-A99B055FB177}"/>
              </a:ext>
            </a:extLst>
          </p:cNvPr>
          <p:cNvSpPr/>
          <p:nvPr/>
        </p:nvSpPr>
        <p:spPr>
          <a:xfrm>
            <a:off x="5150864" y="3103091"/>
            <a:ext cx="2250643" cy="1237039"/>
          </a:xfrm>
          <a:prstGeom prst="roundRect">
            <a:avLst/>
          </a:prstGeom>
          <a:ln w="25400">
            <a:solidFill>
              <a:schemeClr val="accent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76200" rIns="36000" bIns="76200" numCol="1" spcCol="1270" anchor="ctr" anchorCtr="0">
            <a:noAutofit/>
          </a:bodyPr>
          <a:lstStyle/>
          <a:p>
            <a:pPr defTabSz="2667000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dirty="0"/>
              <a:t>作用：</a:t>
            </a:r>
            <a:r>
              <a:rPr lang="zh-CN" altLang="en-US" sz="1600" dirty="0"/>
              <a:t>在于对一个单元或课题的教学工作进行全面安排</a:t>
            </a: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20BA88E0-AA54-4B54-B3D2-811D53462520}"/>
              </a:ext>
            </a:extLst>
          </p:cNvPr>
          <p:cNvSpPr/>
          <p:nvPr/>
        </p:nvSpPr>
        <p:spPr>
          <a:xfrm>
            <a:off x="4903457" y="2793831"/>
            <a:ext cx="247407" cy="247407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727084"/>
                </a:lnTo>
                <a:lnTo>
                  <a:pt x="272708" y="2727084"/>
                </a:lnTo>
              </a:path>
            </a:pathLst>
          </a:cu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979B23EA-0EA7-42E6-9A62-6536378E5551}"/>
              </a:ext>
            </a:extLst>
          </p:cNvPr>
          <p:cNvSpPr/>
          <p:nvPr/>
        </p:nvSpPr>
        <p:spPr>
          <a:xfrm>
            <a:off x="5150865" y="4649389"/>
            <a:ext cx="1979262" cy="1237039"/>
          </a:xfrm>
          <a:custGeom>
            <a:avLst/>
            <a:gdLst>
              <a:gd name="connsiteX0" fmla="*/ 0 w 2181667"/>
              <a:gd name="connsiteY0" fmla="*/ 0 h 1363542"/>
              <a:gd name="connsiteX1" fmla="*/ 2181667 w 2181667"/>
              <a:gd name="connsiteY1" fmla="*/ 0 h 1363542"/>
              <a:gd name="connsiteX2" fmla="*/ 2181667 w 2181667"/>
              <a:gd name="connsiteY2" fmla="*/ 1363542 h 1363542"/>
              <a:gd name="connsiteX3" fmla="*/ 0 w 2181667"/>
              <a:gd name="connsiteY3" fmla="*/ 1363542 h 1363542"/>
              <a:gd name="connsiteX4" fmla="*/ 0 w 2181667"/>
              <a:gd name="connsiteY4" fmla="*/ 0 h 136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1667" h="1363542">
                <a:moveTo>
                  <a:pt x="0" y="0"/>
                </a:moveTo>
                <a:lnTo>
                  <a:pt x="2181667" y="0"/>
                </a:lnTo>
                <a:lnTo>
                  <a:pt x="2181667" y="1363542"/>
                </a:lnTo>
                <a:lnTo>
                  <a:pt x="0" y="1363542"/>
                </a:lnTo>
                <a:lnTo>
                  <a:pt x="0" y="0"/>
                </a:lnTo>
                <a:close/>
              </a:path>
            </a:pathLst>
          </a:custGeom>
          <a:ln w="25400">
            <a:noFill/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0" tIns="76200" rIns="114300" bIns="76200" numCol="1" spcCol="1270" anchor="ctr" anchorCtr="0">
            <a:noAutofit/>
          </a:bodyPr>
          <a:lstStyle/>
          <a:p>
            <a:pPr marL="0" lv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6000" kern="1200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476C61B3-1CF2-4F97-AD4E-C07FBB271F14}"/>
              </a:ext>
            </a:extLst>
          </p:cNvPr>
          <p:cNvSpPr/>
          <p:nvPr/>
        </p:nvSpPr>
        <p:spPr>
          <a:xfrm>
            <a:off x="7951558" y="1556792"/>
            <a:ext cx="2745460" cy="123703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100" tIns="25400" rIns="38100" bIns="254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/>
              <a:t>课时</a:t>
            </a: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192C2A47-E81E-431C-8520-4951B1F3D819}"/>
              </a:ext>
            </a:extLst>
          </p:cNvPr>
          <p:cNvSpPr/>
          <p:nvPr/>
        </p:nvSpPr>
        <p:spPr>
          <a:xfrm>
            <a:off x="8198965" y="2793831"/>
            <a:ext cx="247407" cy="92777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022656"/>
                </a:lnTo>
                <a:lnTo>
                  <a:pt x="272708" y="1022656"/>
                </a:lnTo>
              </a:path>
            </a:pathLst>
          </a:cu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64B651A8-C21C-40F5-92F9-06D0C9DF7ADE}"/>
              </a:ext>
            </a:extLst>
          </p:cNvPr>
          <p:cNvSpPr/>
          <p:nvPr/>
        </p:nvSpPr>
        <p:spPr>
          <a:xfrm>
            <a:off x="8446372" y="3103091"/>
            <a:ext cx="2250645" cy="1237039"/>
          </a:xfrm>
          <a:prstGeom prst="roundRect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76200" rIns="36000" bIns="76200" numCol="1" spcCol="1270" anchor="ctr" anchorCtr="0">
            <a:noAutofit/>
          </a:bodyPr>
          <a:lstStyle/>
          <a:p>
            <a:pPr defTabSz="2667000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dirty="0"/>
              <a:t>作用：</a:t>
            </a:r>
            <a:r>
              <a:rPr lang="zh-CN" altLang="en-US" sz="1600" dirty="0"/>
              <a:t>对每节课进行缜密设计，是讲课的依据，直接关系到课的质量</a:t>
            </a:r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1F81197C-F5BA-4977-9744-1FFEB4479E52}"/>
              </a:ext>
            </a:extLst>
          </p:cNvPr>
          <p:cNvSpPr/>
          <p:nvPr/>
        </p:nvSpPr>
        <p:spPr>
          <a:xfrm>
            <a:off x="8198965" y="2793831"/>
            <a:ext cx="247407" cy="247407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727084"/>
                </a:lnTo>
                <a:lnTo>
                  <a:pt x="272708" y="2727084"/>
                </a:lnTo>
              </a:path>
            </a:pathLst>
          </a:cu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2CF6233C-21C4-4DFB-8756-923CCADF4AF8}"/>
              </a:ext>
            </a:extLst>
          </p:cNvPr>
          <p:cNvSpPr/>
          <p:nvPr/>
        </p:nvSpPr>
        <p:spPr>
          <a:xfrm>
            <a:off x="8446373" y="4649389"/>
            <a:ext cx="2250642" cy="1237039"/>
          </a:xfrm>
          <a:prstGeom prst="roundRect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76200" rIns="36000" bIns="76200" numCol="1" spcCol="1270" anchor="ctr" anchorCtr="0">
            <a:noAutofit/>
          </a:bodyPr>
          <a:lstStyle/>
          <a:p>
            <a:pPr defTabSz="2667000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dirty="0"/>
              <a:t>内容：</a:t>
            </a:r>
            <a:r>
              <a:rPr lang="zh-CN" altLang="en-US" sz="1600" dirty="0"/>
              <a:t>班级、学科、课题、上课时间、课时进程和时间分配等</a:t>
            </a:r>
            <a:endParaRPr lang="zh-CN" altLang="en-US" sz="1600" b="1" dirty="0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8113AC2B-EA0D-470E-B47F-38F51CE02C1B}"/>
              </a:ext>
            </a:extLst>
          </p:cNvPr>
          <p:cNvSpPr/>
          <p:nvPr/>
        </p:nvSpPr>
        <p:spPr>
          <a:xfrm>
            <a:off x="5150864" y="4649389"/>
            <a:ext cx="2250643" cy="1237039"/>
          </a:xfrm>
          <a:prstGeom prst="roundRect">
            <a:avLst/>
          </a:prstGeom>
          <a:ln w="25400">
            <a:solidFill>
              <a:schemeClr val="accent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76200" rIns="36000" bIns="76200" numCol="1" spcCol="1270" anchor="ctr" anchorCtr="0">
            <a:noAutofit/>
          </a:bodyPr>
          <a:lstStyle/>
          <a:p>
            <a:pPr defTabSz="2667000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dirty="0"/>
              <a:t>内容：</a:t>
            </a:r>
            <a:r>
              <a:rPr lang="zh-CN" altLang="en-US" sz="1600" dirty="0"/>
              <a:t>单元或课题名称、教学目的、课时分配、课时类型、教学方法等</a:t>
            </a:r>
            <a:endParaRPr lang="zh-CN" altLang="en-US" sz="1600" b="1" dirty="0"/>
          </a:p>
        </p:txBody>
      </p:sp>
      <p:sp>
        <p:nvSpPr>
          <p:cNvPr id="48" name="等腰三角形 47">
            <a:extLst>
              <a:ext uri="{FF2B5EF4-FFF2-40B4-BE49-F238E27FC236}">
                <a16:creationId xmlns:a16="http://schemas.microsoft.com/office/drawing/2014/main" id="{8474E573-78CA-491F-A411-4844739B1313}"/>
              </a:ext>
            </a:extLst>
          </p:cNvPr>
          <p:cNvSpPr/>
          <p:nvPr/>
        </p:nvSpPr>
        <p:spPr>
          <a:xfrm>
            <a:off x="11272109" y="4111276"/>
            <a:ext cx="906871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等腰三角形 48">
            <a:extLst>
              <a:ext uri="{FF2B5EF4-FFF2-40B4-BE49-F238E27FC236}">
                <a16:creationId xmlns:a16="http://schemas.microsoft.com/office/drawing/2014/main" id="{7DB6FF40-92B0-4E8A-94AA-748B28D1CACF}"/>
              </a:ext>
            </a:extLst>
          </p:cNvPr>
          <p:cNvSpPr/>
          <p:nvPr/>
        </p:nvSpPr>
        <p:spPr>
          <a:xfrm>
            <a:off x="-11158" y="4499733"/>
            <a:ext cx="907855" cy="2358267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等腰三角形 49">
            <a:extLst>
              <a:ext uri="{FF2B5EF4-FFF2-40B4-BE49-F238E27FC236}">
                <a16:creationId xmlns:a16="http://schemas.microsoft.com/office/drawing/2014/main" id="{E299B32C-3433-4076-96EE-4A2FDB02BBDB}"/>
              </a:ext>
            </a:extLst>
          </p:cNvPr>
          <p:cNvSpPr/>
          <p:nvPr/>
        </p:nvSpPr>
        <p:spPr>
          <a:xfrm>
            <a:off x="10662132" y="2812594"/>
            <a:ext cx="1364460" cy="4045406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等腰三角形 50">
            <a:extLst>
              <a:ext uri="{FF2B5EF4-FFF2-40B4-BE49-F238E27FC236}">
                <a16:creationId xmlns:a16="http://schemas.microsoft.com/office/drawing/2014/main" id="{36681E5C-3CD3-47F9-A11D-1FA0C3D4CF05}"/>
              </a:ext>
            </a:extLst>
          </p:cNvPr>
          <p:cNvSpPr/>
          <p:nvPr/>
        </p:nvSpPr>
        <p:spPr>
          <a:xfrm>
            <a:off x="10229137" y="4764792"/>
            <a:ext cx="742178" cy="2093208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等腰三角形 51">
            <a:extLst>
              <a:ext uri="{FF2B5EF4-FFF2-40B4-BE49-F238E27FC236}">
                <a16:creationId xmlns:a16="http://schemas.microsoft.com/office/drawing/2014/main" id="{D79B7B3A-6422-425F-BE2C-F001CDED5325}"/>
              </a:ext>
            </a:extLst>
          </p:cNvPr>
          <p:cNvSpPr/>
          <p:nvPr/>
        </p:nvSpPr>
        <p:spPr>
          <a:xfrm>
            <a:off x="449456" y="4111276"/>
            <a:ext cx="964404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01FF12E-5221-4268-99DD-505993693574}"/>
              </a:ext>
            </a:extLst>
          </p:cNvPr>
          <p:cNvSpPr txBox="1"/>
          <p:nvPr/>
        </p:nvSpPr>
        <p:spPr>
          <a:xfrm>
            <a:off x="3482504" y="1483997"/>
            <a:ext cx="4751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1</a:t>
            </a:r>
            <a:endParaRPr lang="zh-CN" altLang="en-US" sz="8800" b="1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B058E1E-9C0E-41FE-A06F-89DA554D8C0C}"/>
              </a:ext>
            </a:extLst>
          </p:cNvPr>
          <p:cNvSpPr txBox="1"/>
          <p:nvPr/>
        </p:nvSpPr>
        <p:spPr>
          <a:xfrm>
            <a:off x="6688432" y="1483997"/>
            <a:ext cx="4751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</a:t>
            </a:r>
            <a:endParaRPr lang="zh-CN" altLang="en-US" sz="8800" b="1" dirty="0">
              <a:solidFill>
                <a:schemeClr val="accent1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E93CD7C-D0AE-479A-B00A-A4D94FA1EB7E}"/>
              </a:ext>
            </a:extLst>
          </p:cNvPr>
          <p:cNvSpPr txBox="1"/>
          <p:nvPr/>
        </p:nvSpPr>
        <p:spPr>
          <a:xfrm>
            <a:off x="9976216" y="1483997"/>
            <a:ext cx="4751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3</a:t>
            </a:r>
            <a:endParaRPr lang="zh-CN" altLang="en-US" sz="8800" b="1" dirty="0">
              <a:solidFill>
                <a:schemeClr val="accent1">
                  <a:lumMod val="40000"/>
                  <a:lumOff val="6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60274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D2B6631-D170-45F1-9769-C58DED57BA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备课的基本要求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7ABA31B-CBF7-4E08-AA3F-336C3AACE77D}"/>
              </a:ext>
            </a:extLst>
          </p:cNvPr>
          <p:cNvSpPr/>
          <p:nvPr/>
        </p:nvSpPr>
        <p:spPr>
          <a:xfrm>
            <a:off x="4712010" y="2014829"/>
            <a:ext cx="720080" cy="648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3542E25-3586-4641-BC59-ADFB59CCCCDC}"/>
              </a:ext>
            </a:extLst>
          </p:cNvPr>
          <p:cNvSpPr/>
          <p:nvPr/>
        </p:nvSpPr>
        <p:spPr>
          <a:xfrm>
            <a:off x="4712010" y="3152611"/>
            <a:ext cx="720080" cy="648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3B93790-406D-4DD1-84C3-DA92208BE66F}"/>
              </a:ext>
            </a:extLst>
          </p:cNvPr>
          <p:cNvSpPr/>
          <p:nvPr/>
        </p:nvSpPr>
        <p:spPr>
          <a:xfrm>
            <a:off x="4714206" y="4293096"/>
            <a:ext cx="720080" cy="648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BBC3C95-3792-4B20-94E6-6BD75D73D9F6}"/>
              </a:ext>
            </a:extLst>
          </p:cNvPr>
          <p:cNvSpPr/>
          <p:nvPr/>
        </p:nvSpPr>
        <p:spPr>
          <a:xfrm>
            <a:off x="6816080" y="2014829"/>
            <a:ext cx="720080" cy="648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F010432-22CE-4A98-BAB6-B78D28E46736}"/>
              </a:ext>
            </a:extLst>
          </p:cNvPr>
          <p:cNvSpPr/>
          <p:nvPr/>
        </p:nvSpPr>
        <p:spPr>
          <a:xfrm>
            <a:off x="6816080" y="3152611"/>
            <a:ext cx="720080" cy="648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C608878-8A99-4711-B0A8-2C958614E5B9}"/>
              </a:ext>
            </a:extLst>
          </p:cNvPr>
          <p:cNvSpPr/>
          <p:nvPr/>
        </p:nvSpPr>
        <p:spPr>
          <a:xfrm>
            <a:off x="6816080" y="4293096"/>
            <a:ext cx="720080" cy="648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333C9038-CFCE-443D-864E-B6A6AA7A00B2}"/>
              </a:ext>
            </a:extLst>
          </p:cNvPr>
          <p:cNvCxnSpPr/>
          <p:nvPr/>
        </p:nvCxnSpPr>
        <p:spPr>
          <a:xfrm>
            <a:off x="6122852" y="2014829"/>
            <a:ext cx="0" cy="2926339"/>
          </a:xfrm>
          <a:prstGeom prst="line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占位符 7">
            <a:extLst>
              <a:ext uri="{FF2B5EF4-FFF2-40B4-BE49-F238E27FC236}">
                <a16:creationId xmlns:a16="http://schemas.microsoft.com/office/drawing/2014/main" id="{1B99ACCE-168F-46A0-917E-7B1D4D5D77E8}"/>
              </a:ext>
            </a:extLst>
          </p:cNvPr>
          <p:cNvSpPr txBox="1">
            <a:spLocks/>
          </p:cNvSpPr>
          <p:nvPr/>
        </p:nvSpPr>
        <p:spPr>
          <a:xfrm>
            <a:off x="7871000" y="1913945"/>
            <a:ext cx="1005403" cy="3139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solidFill>
                  <a:schemeClr val="accent2"/>
                </a:solidFill>
              </a:rPr>
              <a:t>教具准备</a:t>
            </a:r>
          </a:p>
        </p:txBody>
      </p:sp>
      <p:sp>
        <p:nvSpPr>
          <p:cNvPr id="24" name="文本占位符 7">
            <a:extLst>
              <a:ext uri="{FF2B5EF4-FFF2-40B4-BE49-F238E27FC236}">
                <a16:creationId xmlns:a16="http://schemas.microsoft.com/office/drawing/2014/main" id="{A0E4C42E-E58C-474E-BE75-12F4987AD291}"/>
              </a:ext>
            </a:extLst>
          </p:cNvPr>
          <p:cNvSpPr txBox="1">
            <a:spLocks/>
          </p:cNvSpPr>
          <p:nvPr/>
        </p:nvSpPr>
        <p:spPr>
          <a:xfrm>
            <a:off x="7871000" y="2112367"/>
            <a:ext cx="2785802" cy="38081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教学教具、多媒体等</a:t>
            </a:r>
          </a:p>
        </p:txBody>
      </p:sp>
      <p:sp>
        <p:nvSpPr>
          <p:cNvPr id="25" name="文本占位符 7">
            <a:extLst>
              <a:ext uri="{FF2B5EF4-FFF2-40B4-BE49-F238E27FC236}">
                <a16:creationId xmlns:a16="http://schemas.microsoft.com/office/drawing/2014/main" id="{F3F5E668-BF43-491D-826A-F7F13D39974E}"/>
              </a:ext>
            </a:extLst>
          </p:cNvPr>
          <p:cNvSpPr txBox="1">
            <a:spLocks/>
          </p:cNvSpPr>
          <p:nvPr/>
        </p:nvSpPr>
        <p:spPr>
          <a:xfrm>
            <a:off x="7896200" y="4256257"/>
            <a:ext cx="1415772" cy="3139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>
                <a:solidFill>
                  <a:schemeClr val="accent2"/>
                </a:solidFill>
              </a:rPr>
              <a:t>教学板书设计</a:t>
            </a:r>
            <a:endParaRPr lang="zh-CN" altLang="en-US" sz="1600" dirty="0">
              <a:solidFill>
                <a:schemeClr val="accent2"/>
              </a:solidFill>
            </a:endParaRPr>
          </a:p>
        </p:txBody>
      </p:sp>
      <p:sp>
        <p:nvSpPr>
          <p:cNvPr id="27" name="文本占位符 7">
            <a:extLst>
              <a:ext uri="{FF2B5EF4-FFF2-40B4-BE49-F238E27FC236}">
                <a16:creationId xmlns:a16="http://schemas.microsoft.com/office/drawing/2014/main" id="{1BA4E6A9-7B3E-479B-85B8-9095F3C51509}"/>
              </a:ext>
            </a:extLst>
          </p:cNvPr>
          <p:cNvSpPr txBox="1">
            <a:spLocks/>
          </p:cNvSpPr>
          <p:nvPr/>
        </p:nvSpPr>
        <p:spPr>
          <a:xfrm>
            <a:off x="7901585" y="3117980"/>
            <a:ext cx="1005403" cy="3139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>
                <a:solidFill>
                  <a:schemeClr val="accent1"/>
                </a:solidFill>
              </a:rPr>
              <a:t>教学过程</a:t>
            </a:r>
            <a:endParaRPr lang="zh-CN" altLang="en-US" sz="1600" dirty="0">
              <a:solidFill>
                <a:schemeClr val="accent1"/>
              </a:solidFill>
            </a:endParaRPr>
          </a:p>
        </p:txBody>
      </p:sp>
      <p:sp>
        <p:nvSpPr>
          <p:cNvPr id="29" name="文本占位符 7">
            <a:extLst>
              <a:ext uri="{FF2B5EF4-FFF2-40B4-BE49-F238E27FC236}">
                <a16:creationId xmlns:a16="http://schemas.microsoft.com/office/drawing/2014/main" id="{C1D00F87-1807-4CD8-B71A-45E294EF2F4D}"/>
              </a:ext>
            </a:extLst>
          </p:cNvPr>
          <p:cNvSpPr txBox="1">
            <a:spLocks/>
          </p:cNvSpPr>
          <p:nvPr/>
        </p:nvSpPr>
        <p:spPr>
          <a:xfrm>
            <a:off x="3571243" y="1913945"/>
            <a:ext cx="1005403" cy="3139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600" dirty="0">
                <a:solidFill>
                  <a:schemeClr val="accent1"/>
                </a:solidFill>
              </a:rPr>
              <a:t>确定目标</a:t>
            </a:r>
          </a:p>
        </p:txBody>
      </p:sp>
      <p:sp>
        <p:nvSpPr>
          <p:cNvPr id="30" name="文本占位符 7">
            <a:extLst>
              <a:ext uri="{FF2B5EF4-FFF2-40B4-BE49-F238E27FC236}">
                <a16:creationId xmlns:a16="http://schemas.microsoft.com/office/drawing/2014/main" id="{AC0BA9F4-9638-44C3-9BEA-190E5F462175}"/>
              </a:ext>
            </a:extLst>
          </p:cNvPr>
          <p:cNvSpPr txBox="1">
            <a:spLocks/>
          </p:cNvSpPr>
          <p:nvPr/>
        </p:nvSpPr>
        <p:spPr>
          <a:xfrm>
            <a:off x="2353386" y="2112367"/>
            <a:ext cx="2343877" cy="70089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知识与技能、过程与方法、情感态度和价值观</a:t>
            </a:r>
          </a:p>
        </p:txBody>
      </p:sp>
      <p:sp>
        <p:nvSpPr>
          <p:cNvPr id="31" name="文本占位符 7">
            <a:extLst>
              <a:ext uri="{FF2B5EF4-FFF2-40B4-BE49-F238E27FC236}">
                <a16:creationId xmlns:a16="http://schemas.microsoft.com/office/drawing/2014/main" id="{4B44D43B-791E-4EA8-A809-F5BF19F8A0B2}"/>
              </a:ext>
            </a:extLst>
          </p:cNvPr>
          <p:cNvSpPr txBox="1">
            <a:spLocks/>
          </p:cNvSpPr>
          <p:nvPr/>
        </p:nvSpPr>
        <p:spPr>
          <a:xfrm>
            <a:off x="3570002" y="4260791"/>
            <a:ext cx="1005403" cy="3139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600" dirty="0">
                <a:solidFill>
                  <a:schemeClr val="accent1"/>
                </a:solidFill>
              </a:rPr>
              <a:t>教学方法</a:t>
            </a:r>
          </a:p>
        </p:txBody>
      </p:sp>
      <p:sp>
        <p:nvSpPr>
          <p:cNvPr id="32" name="文本占位符 7">
            <a:extLst>
              <a:ext uri="{FF2B5EF4-FFF2-40B4-BE49-F238E27FC236}">
                <a16:creationId xmlns:a16="http://schemas.microsoft.com/office/drawing/2014/main" id="{3343BF97-5F5A-4287-AC1E-6561B835CE49}"/>
              </a:ext>
            </a:extLst>
          </p:cNvPr>
          <p:cNvSpPr txBox="1">
            <a:spLocks/>
          </p:cNvSpPr>
          <p:nvPr/>
        </p:nvSpPr>
        <p:spPr>
          <a:xfrm>
            <a:off x="2353386" y="4464982"/>
            <a:ext cx="2369077" cy="38081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defPPr>
              <a:defRPr lang="zh-CN"/>
            </a:defPPr>
            <a:lvl1pPr indent="0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>
                <a:solidFill>
                  <a:schemeClr val="bg2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solidFill>
                  <a:schemeClr val="tx1"/>
                </a:solidFill>
              </a:rPr>
              <a:t>对教学方法有针对选择</a:t>
            </a:r>
          </a:p>
        </p:txBody>
      </p:sp>
      <p:sp>
        <p:nvSpPr>
          <p:cNvPr id="33" name="文本占位符 7">
            <a:extLst>
              <a:ext uri="{FF2B5EF4-FFF2-40B4-BE49-F238E27FC236}">
                <a16:creationId xmlns:a16="http://schemas.microsoft.com/office/drawing/2014/main" id="{C7666C02-CA2D-4B0E-B7B8-C3229B9C6337}"/>
              </a:ext>
            </a:extLst>
          </p:cNvPr>
          <p:cNvSpPr txBox="1">
            <a:spLocks/>
          </p:cNvSpPr>
          <p:nvPr/>
        </p:nvSpPr>
        <p:spPr>
          <a:xfrm>
            <a:off x="3542791" y="3117980"/>
            <a:ext cx="1005403" cy="3139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600" dirty="0">
                <a:solidFill>
                  <a:schemeClr val="accent2"/>
                </a:solidFill>
              </a:rPr>
              <a:t>学情分析</a:t>
            </a:r>
          </a:p>
        </p:txBody>
      </p:sp>
      <p:sp>
        <p:nvSpPr>
          <p:cNvPr id="34" name="文本占位符 7">
            <a:extLst>
              <a:ext uri="{FF2B5EF4-FFF2-40B4-BE49-F238E27FC236}">
                <a16:creationId xmlns:a16="http://schemas.microsoft.com/office/drawing/2014/main" id="{EC2E461C-1A9D-46B7-B9AA-51145EA191E7}"/>
              </a:ext>
            </a:extLst>
          </p:cNvPr>
          <p:cNvSpPr txBox="1">
            <a:spLocks/>
          </p:cNvSpPr>
          <p:nvPr/>
        </p:nvSpPr>
        <p:spPr>
          <a:xfrm>
            <a:off x="2537417" y="3336222"/>
            <a:ext cx="2190431" cy="38081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defPPr>
              <a:defRPr lang="zh-CN"/>
            </a:defPPr>
            <a:lvl1pPr indent="0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>
                <a:solidFill>
                  <a:schemeClr val="bg2">
                    <a:lumMod val="5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>
                <a:solidFill>
                  <a:schemeClr val="tx1"/>
                </a:solidFill>
              </a:rPr>
              <a:t>教材分析、学生分析</a:t>
            </a:r>
          </a:p>
        </p:txBody>
      </p:sp>
      <p:sp>
        <p:nvSpPr>
          <p:cNvPr id="35" name="等腰三角形 34">
            <a:extLst>
              <a:ext uri="{FF2B5EF4-FFF2-40B4-BE49-F238E27FC236}">
                <a16:creationId xmlns:a16="http://schemas.microsoft.com/office/drawing/2014/main" id="{51F640A8-9AC8-4CAC-881E-A28966C7466E}"/>
              </a:ext>
            </a:extLst>
          </p:cNvPr>
          <p:cNvSpPr/>
          <p:nvPr/>
        </p:nvSpPr>
        <p:spPr>
          <a:xfrm>
            <a:off x="10446313" y="2598720"/>
            <a:ext cx="996207" cy="427380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等腰三角形 35">
            <a:extLst>
              <a:ext uri="{FF2B5EF4-FFF2-40B4-BE49-F238E27FC236}">
                <a16:creationId xmlns:a16="http://schemas.microsoft.com/office/drawing/2014/main" id="{EEA92CAF-329A-4BC7-BA49-B9661693BEE4}"/>
              </a:ext>
            </a:extLst>
          </p:cNvPr>
          <p:cNvSpPr/>
          <p:nvPr/>
        </p:nvSpPr>
        <p:spPr>
          <a:xfrm>
            <a:off x="-84121" y="3051727"/>
            <a:ext cx="996207" cy="3906227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等腰三角形 36">
            <a:extLst>
              <a:ext uri="{FF2B5EF4-FFF2-40B4-BE49-F238E27FC236}">
                <a16:creationId xmlns:a16="http://schemas.microsoft.com/office/drawing/2014/main" id="{5D9314B8-5417-422F-9F0C-7671D9A71CD3}"/>
              </a:ext>
            </a:extLst>
          </p:cNvPr>
          <p:cNvSpPr/>
          <p:nvPr/>
        </p:nvSpPr>
        <p:spPr>
          <a:xfrm>
            <a:off x="580899" y="4170594"/>
            <a:ext cx="996207" cy="2687406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等腰三角形 37">
            <a:extLst>
              <a:ext uri="{FF2B5EF4-FFF2-40B4-BE49-F238E27FC236}">
                <a16:creationId xmlns:a16="http://schemas.microsoft.com/office/drawing/2014/main" id="{24C760D8-FF5F-4CE1-8967-84FB8C3AD50C}"/>
              </a:ext>
            </a:extLst>
          </p:cNvPr>
          <p:cNvSpPr/>
          <p:nvPr/>
        </p:nvSpPr>
        <p:spPr>
          <a:xfrm>
            <a:off x="10855714" y="1378992"/>
            <a:ext cx="1352086" cy="5493532"/>
          </a:xfrm>
          <a:prstGeom prst="triangle">
            <a:avLst>
              <a:gd name="adj" fmla="val 53417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占位符 7">
            <a:extLst>
              <a:ext uri="{FF2B5EF4-FFF2-40B4-BE49-F238E27FC236}">
                <a16:creationId xmlns:a16="http://schemas.microsoft.com/office/drawing/2014/main" id="{63F0588D-1C41-4252-A642-7F93B6288619}"/>
              </a:ext>
            </a:extLst>
          </p:cNvPr>
          <p:cNvSpPr txBox="1">
            <a:spLocks/>
          </p:cNvSpPr>
          <p:nvPr/>
        </p:nvSpPr>
        <p:spPr>
          <a:xfrm>
            <a:off x="7865212" y="3336222"/>
            <a:ext cx="2785802" cy="38081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书写教学过程步骤</a:t>
            </a:r>
          </a:p>
        </p:txBody>
      </p:sp>
      <p:sp>
        <p:nvSpPr>
          <p:cNvPr id="40" name="文本占位符 7">
            <a:extLst>
              <a:ext uri="{FF2B5EF4-FFF2-40B4-BE49-F238E27FC236}">
                <a16:creationId xmlns:a16="http://schemas.microsoft.com/office/drawing/2014/main" id="{CEDE8C2F-3BE1-4A29-96E6-09AA66941F97}"/>
              </a:ext>
            </a:extLst>
          </p:cNvPr>
          <p:cNvSpPr txBox="1">
            <a:spLocks/>
          </p:cNvSpPr>
          <p:nvPr/>
        </p:nvSpPr>
        <p:spPr>
          <a:xfrm>
            <a:off x="7865212" y="4551583"/>
            <a:ext cx="2785802" cy="38081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黑板板书设计，突出重点</a:t>
            </a:r>
          </a:p>
        </p:txBody>
      </p:sp>
      <p:sp>
        <p:nvSpPr>
          <p:cNvPr id="3" name="图形 7" descr="靶心 纯色填充">
            <a:extLst>
              <a:ext uri="{FF2B5EF4-FFF2-40B4-BE49-F238E27FC236}">
                <a16:creationId xmlns:a16="http://schemas.microsoft.com/office/drawing/2014/main" id="{E52DF615-3A47-4404-9F3B-A7573F783B04}"/>
              </a:ext>
            </a:extLst>
          </p:cNvPr>
          <p:cNvSpPr/>
          <p:nvPr/>
        </p:nvSpPr>
        <p:spPr>
          <a:xfrm>
            <a:off x="5006800" y="2126417"/>
            <a:ext cx="287437" cy="286875"/>
          </a:xfrm>
          <a:custGeom>
            <a:avLst/>
            <a:gdLst>
              <a:gd name="connsiteX0" fmla="*/ 236812 w 287437"/>
              <a:gd name="connsiteY0" fmla="*/ 50625 h 286875"/>
              <a:gd name="connsiteX1" fmla="*/ 231187 w 287437"/>
              <a:gd name="connsiteY1" fmla="*/ 0 h 286875"/>
              <a:gd name="connsiteX2" fmla="*/ 169312 w 287437"/>
              <a:gd name="connsiteY2" fmla="*/ 61875 h 286875"/>
              <a:gd name="connsiteX3" fmla="*/ 172687 w 287437"/>
              <a:gd name="connsiteY3" fmla="*/ 91125 h 286875"/>
              <a:gd name="connsiteX4" fmla="*/ 82687 w 287437"/>
              <a:gd name="connsiteY4" fmla="*/ 181125 h 286875"/>
              <a:gd name="connsiteX5" fmla="*/ 56250 w 287437"/>
              <a:gd name="connsiteY5" fmla="*/ 174375 h 286875"/>
              <a:gd name="connsiteX6" fmla="*/ 0 w 287437"/>
              <a:gd name="connsiteY6" fmla="*/ 230625 h 286875"/>
              <a:gd name="connsiteX7" fmla="*/ 56250 w 287437"/>
              <a:gd name="connsiteY7" fmla="*/ 286875 h 286875"/>
              <a:gd name="connsiteX8" fmla="*/ 112500 w 287437"/>
              <a:gd name="connsiteY8" fmla="*/ 230625 h 286875"/>
              <a:gd name="connsiteX9" fmla="*/ 106312 w 287437"/>
              <a:gd name="connsiteY9" fmla="*/ 204750 h 286875"/>
              <a:gd name="connsiteX10" fmla="*/ 196313 w 287437"/>
              <a:gd name="connsiteY10" fmla="*/ 114750 h 286875"/>
              <a:gd name="connsiteX11" fmla="*/ 225562 w 287437"/>
              <a:gd name="connsiteY11" fmla="*/ 118125 h 286875"/>
              <a:gd name="connsiteX12" fmla="*/ 287438 w 287437"/>
              <a:gd name="connsiteY12" fmla="*/ 56250 h 286875"/>
              <a:gd name="connsiteX13" fmla="*/ 236812 w 287437"/>
              <a:gd name="connsiteY13" fmla="*/ 50625 h 28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7437" h="286875">
                <a:moveTo>
                  <a:pt x="236812" y="50625"/>
                </a:moveTo>
                <a:lnTo>
                  <a:pt x="231187" y="0"/>
                </a:lnTo>
                <a:lnTo>
                  <a:pt x="169312" y="61875"/>
                </a:lnTo>
                <a:lnTo>
                  <a:pt x="172687" y="91125"/>
                </a:lnTo>
                <a:lnTo>
                  <a:pt x="82687" y="181125"/>
                </a:lnTo>
                <a:cubicBezTo>
                  <a:pt x="74812" y="177188"/>
                  <a:pt x="65812" y="174375"/>
                  <a:pt x="56250" y="174375"/>
                </a:cubicBezTo>
                <a:cubicBezTo>
                  <a:pt x="25313" y="174375"/>
                  <a:pt x="0" y="199688"/>
                  <a:pt x="0" y="230625"/>
                </a:cubicBezTo>
                <a:cubicBezTo>
                  <a:pt x="0" y="261563"/>
                  <a:pt x="25313" y="286875"/>
                  <a:pt x="56250" y="286875"/>
                </a:cubicBezTo>
                <a:cubicBezTo>
                  <a:pt x="87188" y="286875"/>
                  <a:pt x="112500" y="261563"/>
                  <a:pt x="112500" y="230625"/>
                </a:cubicBezTo>
                <a:cubicBezTo>
                  <a:pt x="112500" y="221063"/>
                  <a:pt x="110250" y="212625"/>
                  <a:pt x="106312" y="204750"/>
                </a:cubicBezTo>
                <a:lnTo>
                  <a:pt x="196313" y="114750"/>
                </a:lnTo>
                <a:lnTo>
                  <a:pt x="225562" y="118125"/>
                </a:lnTo>
                <a:lnTo>
                  <a:pt x="287438" y="56250"/>
                </a:lnTo>
                <a:lnTo>
                  <a:pt x="236812" y="50625"/>
                </a:ln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" name="图形 7" descr="靶心 纯色填充">
            <a:extLst>
              <a:ext uri="{FF2B5EF4-FFF2-40B4-BE49-F238E27FC236}">
                <a16:creationId xmlns:a16="http://schemas.microsoft.com/office/drawing/2014/main" id="{E52DF615-3A47-4404-9F3B-A7573F783B04}"/>
              </a:ext>
            </a:extLst>
          </p:cNvPr>
          <p:cNvSpPr/>
          <p:nvPr/>
        </p:nvSpPr>
        <p:spPr>
          <a:xfrm>
            <a:off x="4849862" y="2143292"/>
            <a:ext cx="427500" cy="427500"/>
          </a:xfrm>
          <a:custGeom>
            <a:avLst/>
            <a:gdLst>
              <a:gd name="connsiteX0" fmla="*/ 398250 w 427500"/>
              <a:gd name="connsiteY0" fmla="*/ 117000 h 427500"/>
              <a:gd name="connsiteX1" fmla="*/ 390938 w 427500"/>
              <a:gd name="connsiteY1" fmla="*/ 124875 h 427500"/>
              <a:gd name="connsiteX2" fmla="*/ 380250 w 427500"/>
              <a:gd name="connsiteY2" fmla="*/ 123750 h 427500"/>
              <a:gd name="connsiteX3" fmla="*/ 368438 w 427500"/>
              <a:gd name="connsiteY3" fmla="*/ 122063 h 427500"/>
              <a:gd name="connsiteX4" fmla="*/ 393750 w 427500"/>
              <a:gd name="connsiteY4" fmla="*/ 213750 h 427500"/>
              <a:gd name="connsiteX5" fmla="*/ 213750 w 427500"/>
              <a:gd name="connsiteY5" fmla="*/ 393750 h 427500"/>
              <a:gd name="connsiteX6" fmla="*/ 33750 w 427500"/>
              <a:gd name="connsiteY6" fmla="*/ 213750 h 427500"/>
              <a:gd name="connsiteX7" fmla="*/ 213750 w 427500"/>
              <a:gd name="connsiteY7" fmla="*/ 33750 h 427500"/>
              <a:gd name="connsiteX8" fmla="*/ 305438 w 427500"/>
              <a:gd name="connsiteY8" fmla="*/ 59063 h 427500"/>
              <a:gd name="connsiteX9" fmla="*/ 304313 w 427500"/>
              <a:gd name="connsiteY9" fmla="*/ 47813 h 427500"/>
              <a:gd name="connsiteX10" fmla="*/ 302625 w 427500"/>
              <a:gd name="connsiteY10" fmla="*/ 36563 h 427500"/>
              <a:gd name="connsiteX11" fmla="*/ 310500 w 427500"/>
              <a:gd name="connsiteY11" fmla="*/ 28688 h 427500"/>
              <a:gd name="connsiteX12" fmla="*/ 314438 w 427500"/>
              <a:gd name="connsiteY12" fmla="*/ 24750 h 427500"/>
              <a:gd name="connsiteX13" fmla="*/ 213750 w 427500"/>
              <a:gd name="connsiteY13" fmla="*/ 0 h 427500"/>
              <a:gd name="connsiteX14" fmla="*/ 0 w 427500"/>
              <a:gd name="connsiteY14" fmla="*/ 213750 h 427500"/>
              <a:gd name="connsiteX15" fmla="*/ 213750 w 427500"/>
              <a:gd name="connsiteY15" fmla="*/ 427500 h 427500"/>
              <a:gd name="connsiteX16" fmla="*/ 427500 w 427500"/>
              <a:gd name="connsiteY16" fmla="*/ 213750 h 427500"/>
              <a:gd name="connsiteX17" fmla="*/ 402188 w 427500"/>
              <a:gd name="connsiteY17" fmla="*/ 113625 h 427500"/>
              <a:gd name="connsiteX18" fmla="*/ 398250 w 427500"/>
              <a:gd name="connsiteY18" fmla="*/ 117000 h 42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7500" h="427500">
                <a:moveTo>
                  <a:pt x="398250" y="117000"/>
                </a:moveTo>
                <a:lnTo>
                  <a:pt x="390938" y="124875"/>
                </a:lnTo>
                <a:lnTo>
                  <a:pt x="380250" y="123750"/>
                </a:lnTo>
                <a:lnTo>
                  <a:pt x="368438" y="122063"/>
                </a:lnTo>
                <a:cubicBezTo>
                  <a:pt x="384188" y="149063"/>
                  <a:pt x="393750" y="180000"/>
                  <a:pt x="393750" y="213750"/>
                </a:cubicBezTo>
                <a:cubicBezTo>
                  <a:pt x="393750" y="312750"/>
                  <a:pt x="312750" y="393750"/>
                  <a:pt x="213750" y="393750"/>
                </a:cubicBezTo>
                <a:cubicBezTo>
                  <a:pt x="114750" y="393750"/>
                  <a:pt x="33750" y="312750"/>
                  <a:pt x="33750" y="213750"/>
                </a:cubicBezTo>
                <a:cubicBezTo>
                  <a:pt x="33750" y="114750"/>
                  <a:pt x="114750" y="33750"/>
                  <a:pt x="213750" y="33750"/>
                </a:cubicBezTo>
                <a:cubicBezTo>
                  <a:pt x="246938" y="33750"/>
                  <a:pt x="278438" y="42750"/>
                  <a:pt x="305438" y="59063"/>
                </a:cubicBezTo>
                <a:lnTo>
                  <a:pt x="304313" y="47813"/>
                </a:lnTo>
                <a:lnTo>
                  <a:pt x="302625" y="36563"/>
                </a:lnTo>
                <a:lnTo>
                  <a:pt x="310500" y="28688"/>
                </a:lnTo>
                <a:lnTo>
                  <a:pt x="314438" y="24750"/>
                </a:lnTo>
                <a:cubicBezTo>
                  <a:pt x="284063" y="9000"/>
                  <a:pt x="250313" y="0"/>
                  <a:pt x="213750" y="0"/>
                </a:cubicBezTo>
                <a:cubicBezTo>
                  <a:pt x="95625" y="0"/>
                  <a:pt x="0" y="95625"/>
                  <a:pt x="0" y="213750"/>
                </a:cubicBezTo>
                <a:cubicBezTo>
                  <a:pt x="0" y="331875"/>
                  <a:pt x="95625" y="427500"/>
                  <a:pt x="213750" y="427500"/>
                </a:cubicBezTo>
                <a:cubicBezTo>
                  <a:pt x="331875" y="427500"/>
                  <a:pt x="427500" y="331875"/>
                  <a:pt x="427500" y="213750"/>
                </a:cubicBezTo>
                <a:cubicBezTo>
                  <a:pt x="427500" y="177188"/>
                  <a:pt x="418500" y="143438"/>
                  <a:pt x="402188" y="113625"/>
                </a:cubicBezTo>
                <a:lnTo>
                  <a:pt x="398250" y="117000"/>
                </a:ln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" name="图形 7" descr="靶心 纯色填充">
            <a:extLst>
              <a:ext uri="{FF2B5EF4-FFF2-40B4-BE49-F238E27FC236}">
                <a16:creationId xmlns:a16="http://schemas.microsoft.com/office/drawing/2014/main" id="{E52DF615-3A47-4404-9F3B-A7573F783B04}"/>
              </a:ext>
            </a:extLst>
          </p:cNvPr>
          <p:cNvSpPr/>
          <p:nvPr/>
        </p:nvSpPr>
        <p:spPr>
          <a:xfrm>
            <a:off x="4928612" y="2222042"/>
            <a:ext cx="270000" cy="270000"/>
          </a:xfrm>
          <a:custGeom>
            <a:avLst/>
            <a:gdLst>
              <a:gd name="connsiteX0" fmla="*/ 228938 w 270000"/>
              <a:gd name="connsiteY0" fmla="*/ 96750 h 270000"/>
              <a:gd name="connsiteX1" fmla="*/ 236250 w 270000"/>
              <a:gd name="connsiteY1" fmla="*/ 135000 h 270000"/>
              <a:gd name="connsiteX2" fmla="*/ 135000 w 270000"/>
              <a:gd name="connsiteY2" fmla="*/ 236250 h 270000"/>
              <a:gd name="connsiteX3" fmla="*/ 33750 w 270000"/>
              <a:gd name="connsiteY3" fmla="*/ 135000 h 270000"/>
              <a:gd name="connsiteX4" fmla="*/ 135000 w 270000"/>
              <a:gd name="connsiteY4" fmla="*/ 33750 h 270000"/>
              <a:gd name="connsiteX5" fmla="*/ 173250 w 270000"/>
              <a:gd name="connsiteY5" fmla="*/ 41062 h 270000"/>
              <a:gd name="connsiteX6" fmla="*/ 198563 w 270000"/>
              <a:gd name="connsiteY6" fmla="*/ 15750 h 270000"/>
              <a:gd name="connsiteX7" fmla="*/ 135000 w 270000"/>
              <a:gd name="connsiteY7" fmla="*/ 0 h 270000"/>
              <a:gd name="connsiteX8" fmla="*/ 0 w 270000"/>
              <a:gd name="connsiteY8" fmla="*/ 135000 h 270000"/>
              <a:gd name="connsiteX9" fmla="*/ 135000 w 270000"/>
              <a:gd name="connsiteY9" fmla="*/ 270000 h 270000"/>
              <a:gd name="connsiteX10" fmla="*/ 270000 w 270000"/>
              <a:gd name="connsiteY10" fmla="*/ 135000 h 270000"/>
              <a:gd name="connsiteX11" fmla="*/ 254250 w 270000"/>
              <a:gd name="connsiteY11" fmla="*/ 71438 h 270000"/>
              <a:gd name="connsiteX12" fmla="*/ 228938 w 270000"/>
              <a:gd name="connsiteY12" fmla="*/ 96750 h 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0000" h="270000">
                <a:moveTo>
                  <a:pt x="228938" y="96750"/>
                </a:moveTo>
                <a:cubicBezTo>
                  <a:pt x="234000" y="108562"/>
                  <a:pt x="236250" y="121500"/>
                  <a:pt x="236250" y="135000"/>
                </a:cubicBezTo>
                <a:cubicBezTo>
                  <a:pt x="236250" y="190688"/>
                  <a:pt x="190688" y="236250"/>
                  <a:pt x="135000" y="236250"/>
                </a:cubicBezTo>
                <a:cubicBezTo>
                  <a:pt x="79312" y="236250"/>
                  <a:pt x="33750" y="190688"/>
                  <a:pt x="33750" y="135000"/>
                </a:cubicBezTo>
                <a:cubicBezTo>
                  <a:pt x="33750" y="79312"/>
                  <a:pt x="79312" y="33750"/>
                  <a:pt x="135000" y="33750"/>
                </a:cubicBezTo>
                <a:cubicBezTo>
                  <a:pt x="148500" y="33750"/>
                  <a:pt x="161438" y="36563"/>
                  <a:pt x="173250" y="41062"/>
                </a:cubicBezTo>
                <a:lnTo>
                  <a:pt x="198563" y="15750"/>
                </a:lnTo>
                <a:cubicBezTo>
                  <a:pt x="179438" y="5625"/>
                  <a:pt x="158062" y="0"/>
                  <a:pt x="135000" y="0"/>
                </a:cubicBezTo>
                <a:cubicBezTo>
                  <a:pt x="60750" y="0"/>
                  <a:pt x="0" y="60750"/>
                  <a:pt x="0" y="135000"/>
                </a:cubicBezTo>
                <a:cubicBezTo>
                  <a:pt x="0" y="209250"/>
                  <a:pt x="60750" y="270000"/>
                  <a:pt x="135000" y="270000"/>
                </a:cubicBezTo>
                <a:cubicBezTo>
                  <a:pt x="209250" y="270000"/>
                  <a:pt x="270000" y="209250"/>
                  <a:pt x="270000" y="135000"/>
                </a:cubicBezTo>
                <a:cubicBezTo>
                  <a:pt x="270000" y="111938"/>
                  <a:pt x="264375" y="90562"/>
                  <a:pt x="254250" y="71438"/>
                </a:cubicBezTo>
                <a:lnTo>
                  <a:pt x="228938" y="96750"/>
                </a:ln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" name="图形 18" descr="孩子 纯色填充">
            <a:extLst>
              <a:ext uri="{FF2B5EF4-FFF2-40B4-BE49-F238E27FC236}">
                <a16:creationId xmlns:a16="http://schemas.microsoft.com/office/drawing/2014/main" id="{DFF61F87-0889-4F41-91AD-3E263DF4806A}"/>
              </a:ext>
            </a:extLst>
          </p:cNvPr>
          <p:cNvSpPr/>
          <p:nvPr/>
        </p:nvSpPr>
        <p:spPr>
          <a:xfrm>
            <a:off x="5203335" y="3325959"/>
            <a:ext cx="67500" cy="67500"/>
          </a:xfrm>
          <a:custGeom>
            <a:avLst/>
            <a:gdLst>
              <a:gd name="connsiteX0" fmla="*/ 67500 w 67500"/>
              <a:gd name="connsiteY0" fmla="*/ 33750 h 67500"/>
              <a:gd name="connsiteX1" fmla="*/ 33750 w 67500"/>
              <a:gd name="connsiteY1" fmla="*/ 67500 h 67500"/>
              <a:gd name="connsiteX2" fmla="*/ 0 w 67500"/>
              <a:gd name="connsiteY2" fmla="*/ 33750 h 67500"/>
              <a:gd name="connsiteX3" fmla="*/ 33750 w 67500"/>
              <a:gd name="connsiteY3" fmla="*/ 0 h 67500"/>
              <a:gd name="connsiteX4" fmla="*/ 67500 w 67500"/>
              <a:gd name="connsiteY4" fmla="*/ 33750 h 6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00" h="67500">
                <a:moveTo>
                  <a:pt x="67500" y="33750"/>
                </a:moveTo>
                <a:cubicBezTo>
                  <a:pt x="67500" y="52390"/>
                  <a:pt x="52390" y="67500"/>
                  <a:pt x="33750" y="67500"/>
                </a:cubicBezTo>
                <a:cubicBezTo>
                  <a:pt x="15110" y="67500"/>
                  <a:pt x="0" y="52390"/>
                  <a:pt x="0" y="33750"/>
                </a:cubicBezTo>
                <a:cubicBezTo>
                  <a:pt x="0" y="15110"/>
                  <a:pt x="15110" y="0"/>
                  <a:pt x="33750" y="0"/>
                </a:cubicBezTo>
                <a:cubicBezTo>
                  <a:pt x="52390" y="0"/>
                  <a:pt x="67500" y="15110"/>
                  <a:pt x="67500" y="33750"/>
                </a:cubicBez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图形 18" descr="孩子 纯色填充">
            <a:extLst>
              <a:ext uri="{FF2B5EF4-FFF2-40B4-BE49-F238E27FC236}">
                <a16:creationId xmlns:a16="http://schemas.microsoft.com/office/drawing/2014/main" id="{DFF61F87-0889-4F41-91AD-3E263DF4806A}"/>
              </a:ext>
            </a:extLst>
          </p:cNvPr>
          <p:cNvSpPr/>
          <p:nvPr/>
        </p:nvSpPr>
        <p:spPr>
          <a:xfrm>
            <a:off x="4830197" y="3404709"/>
            <a:ext cx="477414" cy="196875"/>
          </a:xfrm>
          <a:custGeom>
            <a:avLst/>
            <a:gdLst>
              <a:gd name="connsiteX0" fmla="*/ 476638 w 477414"/>
              <a:gd name="connsiteY0" fmla="*/ 90562 h 196875"/>
              <a:gd name="connsiteX1" fmla="*/ 459763 w 477414"/>
              <a:gd name="connsiteY1" fmla="*/ 39375 h 196875"/>
              <a:gd name="connsiteX2" fmla="*/ 454138 w 477414"/>
              <a:gd name="connsiteY2" fmla="*/ 23062 h 196875"/>
              <a:gd name="connsiteX3" fmla="*/ 451888 w 477414"/>
              <a:gd name="connsiteY3" fmla="*/ 18562 h 196875"/>
              <a:gd name="connsiteX4" fmla="*/ 417575 w 477414"/>
              <a:gd name="connsiteY4" fmla="*/ 562 h 196875"/>
              <a:gd name="connsiteX5" fmla="*/ 406888 w 477414"/>
              <a:gd name="connsiteY5" fmla="*/ 0 h 196875"/>
              <a:gd name="connsiteX6" fmla="*/ 397325 w 477414"/>
              <a:gd name="connsiteY6" fmla="*/ 562 h 196875"/>
              <a:gd name="connsiteX7" fmla="*/ 363013 w 477414"/>
              <a:gd name="connsiteY7" fmla="*/ 18562 h 196875"/>
              <a:gd name="connsiteX8" fmla="*/ 360763 w 477414"/>
              <a:gd name="connsiteY8" fmla="*/ 23062 h 196875"/>
              <a:gd name="connsiteX9" fmla="*/ 355138 w 477414"/>
              <a:gd name="connsiteY9" fmla="*/ 39375 h 196875"/>
              <a:gd name="connsiteX10" fmla="*/ 351200 w 477414"/>
              <a:gd name="connsiteY10" fmla="*/ 51187 h 196875"/>
              <a:gd name="connsiteX11" fmla="*/ 346700 w 477414"/>
              <a:gd name="connsiteY11" fmla="*/ 39375 h 196875"/>
              <a:gd name="connsiteX12" fmla="*/ 341075 w 477414"/>
              <a:gd name="connsiteY12" fmla="*/ 23062 h 196875"/>
              <a:gd name="connsiteX13" fmla="*/ 338825 w 477414"/>
              <a:gd name="connsiteY13" fmla="*/ 18562 h 196875"/>
              <a:gd name="connsiteX14" fmla="*/ 304513 w 477414"/>
              <a:gd name="connsiteY14" fmla="*/ 562 h 196875"/>
              <a:gd name="connsiteX15" fmla="*/ 294388 w 477414"/>
              <a:gd name="connsiteY15" fmla="*/ 0 h 196875"/>
              <a:gd name="connsiteX16" fmla="*/ 284825 w 477414"/>
              <a:gd name="connsiteY16" fmla="*/ 562 h 196875"/>
              <a:gd name="connsiteX17" fmla="*/ 250513 w 477414"/>
              <a:gd name="connsiteY17" fmla="*/ 18562 h 196875"/>
              <a:gd name="connsiteX18" fmla="*/ 248263 w 477414"/>
              <a:gd name="connsiteY18" fmla="*/ 23062 h 196875"/>
              <a:gd name="connsiteX19" fmla="*/ 242638 w 477414"/>
              <a:gd name="connsiteY19" fmla="*/ 39375 h 196875"/>
              <a:gd name="connsiteX20" fmla="*/ 238700 w 477414"/>
              <a:gd name="connsiteY20" fmla="*/ 51187 h 196875"/>
              <a:gd name="connsiteX21" fmla="*/ 234200 w 477414"/>
              <a:gd name="connsiteY21" fmla="*/ 39375 h 196875"/>
              <a:gd name="connsiteX22" fmla="*/ 228575 w 477414"/>
              <a:gd name="connsiteY22" fmla="*/ 23062 h 196875"/>
              <a:gd name="connsiteX23" fmla="*/ 226325 w 477414"/>
              <a:gd name="connsiteY23" fmla="*/ 18562 h 196875"/>
              <a:gd name="connsiteX24" fmla="*/ 192013 w 477414"/>
              <a:gd name="connsiteY24" fmla="*/ 562 h 196875"/>
              <a:gd name="connsiteX25" fmla="*/ 181888 w 477414"/>
              <a:gd name="connsiteY25" fmla="*/ 0 h 196875"/>
              <a:gd name="connsiteX26" fmla="*/ 172325 w 477414"/>
              <a:gd name="connsiteY26" fmla="*/ 562 h 196875"/>
              <a:gd name="connsiteX27" fmla="*/ 138013 w 477414"/>
              <a:gd name="connsiteY27" fmla="*/ 18562 h 196875"/>
              <a:gd name="connsiteX28" fmla="*/ 135763 w 477414"/>
              <a:gd name="connsiteY28" fmla="*/ 23062 h 196875"/>
              <a:gd name="connsiteX29" fmla="*/ 130138 w 477414"/>
              <a:gd name="connsiteY29" fmla="*/ 39375 h 196875"/>
              <a:gd name="connsiteX30" fmla="*/ 126200 w 477414"/>
              <a:gd name="connsiteY30" fmla="*/ 51187 h 196875"/>
              <a:gd name="connsiteX31" fmla="*/ 121700 w 477414"/>
              <a:gd name="connsiteY31" fmla="*/ 39375 h 196875"/>
              <a:gd name="connsiteX32" fmla="*/ 116075 w 477414"/>
              <a:gd name="connsiteY32" fmla="*/ 23062 h 196875"/>
              <a:gd name="connsiteX33" fmla="*/ 113825 w 477414"/>
              <a:gd name="connsiteY33" fmla="*/ 18562 h 196875"/>
              <a:gd name="connsiteX34" fmla="*/ 79513 w 477414"/>
              <a:gd name="connsiteY34" fmla="*/ 562 h 196875"/>
              <a:gd name="connsiteX35" fmla="*/ 69388 w 477414"/>
              <a:gd name="connsiteY35" fmla="*/ 0 h 196875"/>
              <a:gd name="connsiteX36" fmla="*/ 59825 w 477414"/>
              <a:gd name="connsiteY36" fmla="*/ 562 h 196875"/>
              <a:gd name="connsiteX37" fmla="*/ 25513 w 477414"/>
              <a:gd name="connsiteY37" fmla="*/ 18562 h 196875"/>
              <a:gd name="connsiteX38" fmla="*/ 23263 w 477414"/>
              <a:gd name="connsiteY38" fmla="*/ 23062 h 196875"/>
              <a:gd name="connsiteX39" fmla="*/ 17638 w 477414"/>
              <a:gd name="connsiteY39" fmla="*/ 39375 h 196875"/>
              <a:gd name="connsiteX40" fmla="*/ 763 w 477414"/>
              <a:gd name="connsiteY40" fmla="*/ 90562 h 196875"/>
              <a:gd name="connsiteX41" fmla="*/ 8075 w 477414"/>
              <a:gd name="connsiteY41" fmla="*/ 108562 h 196875"/>
              <a:gd name="connsiteX42" fmla="*/ 14263 w 477414"/>
              <a:gd name="connsiteY42" fmla="*/ 109688 h 196875"/>
              <a:gd name="connsiteX43" fmla="*/ 27763 w 477414"/>
              <a:gd name="connsiteY43" fmla="*/ 100125 h 196875"/>
              <a:gd name="connsiteX44" fmla="*/ 36763 w 477414"/>
              <a:gd name="connsiteY44" fmla="*/ 72563 h 196875"/>
              <a:gd name="connsiteX45" fmla="*/ 36763 w 477414"/>
              <a:gd name="connsiteY45" fmla="*/ 100688 h 196875"/>
              <a:gd name="connsiteX46" fmla="*/ 19888 w 477414"/>
              <a:gd name="connsiteY46" fmla="*/ 145688 h 196875"/>
              <a:gd name="connsiteX47" fmla="*/ 36763 w 477414"/>
              <a:gd name="connsiteY47" fmla="*/ 145688 h 196875"/>
              <a:gd name="connsiteX48" fmla="*/ 36763 w 477414"/>
              <a:gd name="connsiteY48" fmla="*/ 196313 h 196875"/>
              <a:gd name="connsiteX49" fmla="*/ 64888 w 477414"/>
              <a:gd name="connsiteY49" fmla="*/ 196313 h 196875"/>
              <a:gd name="connsiteX50" fmla="*/ 64888 w 477414"/>
              <a:gd name="connsiteY50" fmla="*/ 145688 h 196875"/>
              <a:gd name="connsiteX51" fmla="*/ 76138 w 477414"/>
              <a:gd name="connsiteY51" fmla="*/ 145688 h 196875"/>
              <a:gd name="connsiteX52" fmla="*/ 76138 w 477414"/>
              <a:gd name="connsiteY52" fmla="*/ 196313 h 196875"/>
              <a:gd name="connsiteX53" fmla="*/ 104263 w 477414"/>
              <a:gd name="connsiteY53" fmla="*/ 196313 h 196875"/>
              <a:gd name="connsiteX54" fmla="*/ 104263 w 477414"/>
              <a:gd name="connsiteY54" fmla="*/ 145688 h 196875"/>
              <a:gd name="connsiteX55" fmla="*/ 121138 w 477414"/>
              <a:gd name="connsiteY55" fmla="*/ 145688 h 196875"/>
              <a:gd name="connsiteX56" fmla="*/ 104263 w 477414"/>
              <a:gd name="connsiteY56" fmla="*/ 99563 h 196875"/>
              <a:gd name="connsiteX57" fmla="*/ 104263 w 477414"/>
              <a:gd name="connsiteY57" fmla="*/ 72000 h 196875"/>
              <a:gd name="connsiteX58" fmla="*/ 113263 w 477414"/>
              <a:gd name="connsiteY58" fmla="*/ 99563 h 196875"/>
              <a:gd name="connsiteX59" fmla="*/ 126763 w 477414"/>
              <a:gd name="connsiteY59" fmla="*/ 109125 h 196875"/>
              <a:gd name="connsiteX60" fmla="*/ 126763 w 477414"/>
              <a:gd name="connsiteY60" fmla="*/ 109125 h 196875"/>
              <a:gd name="connsiteX61" fmla="*/ 126763 w 477414"/>
              <a:gd name="connsiteY61" fmla="*/ 109125 h 196875"/>
              <a:gd name="connsiteX62" fmla="*/ 126763 w 477414"/>
              <a:gd name="connsiteY62" fmla="*/ 109125 h 196875"/>
              <a:gd name="connsiteX63" fmla="*/ 126763 w 477414"/>
              <a:gd name="connsiteY63" fmla="*/ 109125 h 196875"/>
              <a:gd name="connsiteX64" fmla="*/ 140263 w 477414"/>
              <a:gd name="connsiteY64" fmla="*/ 99563 h 196875"/>
              <a:gd name="connsiteX65" fmla="*/ 149263 w 477414"/>
              <a:gd name="connsiteY65" fmla="*/ 72000 h 196875"/>
              <a:gd name="connsiteX66" fmla="*/ 149263 w 477414"/>
              <a:gd name="connsiteY66" fmla="*/ 196875 h 196875"/>
              <a:gd name="connsiteX67" fmla="*/ 177388 w 477414"/>
              <a:gd name="connsiteY67" fmla="*/ 196875 h 196875"/>
              <a:gd name="connsiteX68" fmla="*/ 177388 w 477414"/>
              <a:gd name="connsiteY68" fmla="*/ 112500 h 196875"/>
              <a:gd name="connsiteX69" fmla="*/ 188638 w 477414"/>
              <a:gd name="connsiteY69" fmla="*/ 112500 h 196875"/>
              <a:gd name="connsiteX70" fmla="*/ 188638 w 477414"/>
              <a:gd name="connsiteY70" fmla="*/ 196875 h 196875"/>
              <a:gd name="connsiteX71" fmla="*/ 216763 w 477414"/>
              <a:gd name="connsiteY71" fmla="*/ 196875 h 196875"/>
              <a:gd name="connsiteX72" fmla="*/ 216763 w 477414"/>
              <a:gd name="connsiteY72" fmla="*/ 72563 h 196875"/>
              <a:gd name="connsiteX73" fmla="*/ 225763 w 477414"/>
              <a:gd name="connsiteY73" fmla="*/ 100125 h 196875"/>
              <a:gd name="connsiteX74" fmla="*/ 239263 w 477414"/>
              <a:gd name="connsiteY74" fmla="*/ 109688 h 196875"/>
              <a:gd name="connsiteX75" fmla="*/ 239263 w 477414"/>
              <a:gd name="connsiteY75" fmla="*/ 109688 h 196875"/>
              <a:gd name="connsiteX76" fmla="*/ 239263 w 477414"/>
              <a:gd name="connsiteY76" fmla="*/ 109688 h 196875"/>
              <a:gd name="connsiteX77" fmla="*/ 252763 w 477414"/>
              <a:gd name="connsiteY77" fmla="*/ 100125 h 196875"/>
              <a:gd name="connsiteX78" fmla="*/ 261763 w 477414"/>
              <a:gd name="connsiteY78" fmla="*/ 72563 h 196875"/>
              <a:gd name="connsiteX79" fmla="*/ 261763 w 477414"/>
              <a:gd name="connsiteY79" fmla="*/ 100125 h 196875"/>
              <a:gd name="connsiteX80" fmla="*/ 244888 w 477414"/>
              <a:gd name="connsiteY80" fmla="*/ 146250 h 196875"/>
              <a:gd name="connsiteX81" fmla="*/ 261763 w 477414"/>
              <a:gd name="connsiteY81" fmla="*/ 146250 h 196875"/>
              <a:gd name="connsiteX82" fmla="*/ 261763 w 477414"/>
              <a:gd name="connsiteY82" fmla="*/ 196875 h 196875"/>
              <a:gd name="connsiteX83" fmla="*/ 289888 w 477414"/>
              <a:gd name="connsiteY83" fmla="*/ 196875 h 196875"/>
              <a:gd name="connsiteX84" fmla="*/ 289888 w 477414"/>
              <a:gd name="connsiteY84" fmla="*/ 146250 h 196875"/>
              <a:gd name="connsiteX85" fmla="*/ 301138 w 477414"/>
              <a:gd name="connsiteY85" fmla="*/ 146250 h 196875"/>
              <a:gd name="connsiteX86" fmla="*/ 301138 w 477414"/>
              <a:gd name="connsiteY86" fmla="*/ 196875 h 196875"/>
              <a:gd name="connsiteX87" fmla="*/ 329263 w 477414"/>
              <a:gd name="connsiteY87" fmla="*/ 196875 h 196875"/>
              <a:gd name="connsiteX88" fmla="*/ 329263 w 477414"/>
              <a:gd name="connsiteY88" fmla="*/ 146250 h 196875"/>
              <a:gd name="connsiteX89" fmla="*/ 346138 w 477414"/>
              <a:gd name="connsiteY89" fmla="*/ 146250 h 196875"/>
              <a:gd name="connsiteX90" fmla="*/ 329263 w 477414"/>
              <a:gd name="connsiteY90" fmla="*/ 101250 h 196875"/>
              <a:gd name="connsiteX91" fmla="*/ 329263 w 477414"/>
              <a:gd name="connsiteY91" fmla="*/ 73125 h 196875"/>
              <a:gd name="connsiteX92" fmla="*/ 338263 w 477414"/>
              <a:gd name="connsiteY92" fmla="*/ 100688 h 196875"/>
              <a:gd name="connsiteX93" fmla="*/ 351763 w 477414"/>
              <a:gd name="connsiteY93" fmla="*/ 110250 h 196875"/>
              <a:gd name="connsiteX94" fmla="*/ 351763 w 477414"/>
              <a:gd name="connsiteY94" fmla="*/ 110250 h 196875"/>
              <a:gd name="connsiteX95" fmla="*/ 351763 w 477414"/>
              <a:gd name="connsiteY95" fmla="*/ 110250 h 196875"/>
              <a:gd name="connsiteX96" fmla="*/ 351763 w 477414"/>
              <a:gd name="connsiteY96" fmla="*/ 110250 h 196875"/>
              <a:gd name="connsiteX97" fmla="*/ 351763 w 477414"/>
              <a:gd name="connsiteY97" fmla="*/ 110250 h 196875"/>
              <a:gd name="connsiteX98" fmla="*/ 365263 w 477414"/>
              <a:gd name="connsiteY98" fmla="*/ 100688 h 196875"/>
              <a:gd name="connsiteX99" fmla="*/ 374263 w 477414"/>
              <a:gd name="connsiteY99" fmla="*/ 73125 h 196875"/>
              <a:gd name="connsiteX100" fmla="*/ 374263 w 477414"/>
              <a:gd name="connsiteY100" fmla="*/ 196875 h 196875"/>
              <a:gd name="connsiteX101" fmla="*/ 402388 w 477414"/>
              <a:gd name="connsiteY101" fmla="*/ 196875 h 196875"/>
              <a:gd name="connsiteX102" fmla="*/ 402388 w 477414"/>
              <a:gd name="connsiteY102" fmla="*/ 112500 h 196875"/>
              <a:gd name="connsiteX103" fmla="*/ 413638 w 477414"/>
              <a:gd name="connsiteY103" fmla="*/ 112500 h 196875"/>
              <a:gd name="connsiteX104" fmla="*/ 413638 w 477414"/>
              <a:gd name="connsiteY104" fmla="*/ 196875 h 196875"/>
              <a:gd name="connsiteX105" fmla="*/ 441763 w 477414"/>
              <a:gd name="connsiteY105" fmla="*/ 196875 h 196875"/>
              <a:gd name="connsiteX106" fmla="*/ 441763 w 477414"/>
              <a:gd name="connsiteY106" fmla="*/ 72563 h 196875"/>
              <a:gd name="connsiteX107" fmla="*/ 450763 w 477414"/>
              <a:gd name="connsiteY107" fmla="*/ 100125 h 196875"/>
              <a:gd name="connsiteX108" fmla="*/ 464263 w 477414"/>
              <a:gd name="connsiteY108" fmla="*/ 109688 h 196875"/>
              <a:gd name="connsiteX109" fmla="*/ 470450 w 477414"/>
              <a:gd name="connsiteY109" fmla="*/ 108562 h 196875"/>
              <a:gd name="connsiteX110" fmla="*/ 476638 w 477414"/>
              <a:gd name="connsiteY110" fmla="*/ 90562 h 19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477414" h="196875">
                <a:moveTo>
                  <a:pt x="476638" y="90562"/>
                </a:moveTo>
                <a:lnTo>
                  <a:pt x="459763" y="39375"/>
                </a:lnTo>
                <a:lnTo>
                  <a:pt x="454138" y="23062"/>
                </a:lnTo>
                <a:cubicBezTo>
                  <a:pt x="453575" y="21375"/>
                  <a:pt x="453013" y="20250"/>
                  <a:pt x="451888" y="18562"/>
                </a:cubicBezTo>
                <a:cubicBezTo>
                  <a:pt x="442888" y="9000"/>
                  <a:pt x="431075" y="2813"/>
                  <a:pt x="417575" y="562"/>
                </a:cubicBezTo>
                <a:cubicBezTo>
                  <a:pt x="413638" y="0"/>
                  <a:pt x="410263" y="0"/>
                  <a:pt x="406888" y="0"/>
                </a:cubicBezTo>
                <a:cubicBezTo>
                  <a:pt x="403513" y="0"/>
                  <a:pt x="400138" y="0"/>
                  <a:pt x="397325" y="562"/>
                </a:cubicBezTo>
                <a:cubicBezTo>
                  <a:pt x="383825" y="2813"/>
                  <a:pt x="372013" y="9000"/>
                  <a:pt x="363013" y="18562"/>
                </a:cubicBezTo>
                <a:cubicBezTo>
                  <a:pt x="361888" y="19688"/>
                  <a:pt x="360763" y="21375"/>
                  <a:pt x="360763" y="23062"/>
                </a:cubicBezTo>
                <a:lnTo>
                  <a:pt x="355138" y="39375"/>
                </a:lnTo>
                <a:lnTo>
                  <a:pt x="351200" y="51187"/>
                </a:lnTo>
                <a:lnTo>
                  <a:pt x="346700" y="39375"/>
                </a:lnTo>
                <a:lnTo>
                  <a:pt x="341075" y="23062"/>
                </a:lnTo>
                <a:cubicBezTo>
                  <a:pt x="340513" y="21375"/>
                  <a:pt x="339950" y="20250"/>
                  <a:pt x="338825" y="18562"/>
                </a:cubicBezTo>
                <a:cubicBezTo>
                  <a:pt x="329825" y="9000"/>
                  <a:pt x="318013" y="2813"/>
                  <a:pt x="304513" y="562"/>
                </a:cubicBezTo>
                <a:cubicBezTo>
                  <a:pt x="301138" y="0"/>
                  <a:pt x="297763" y="0"/>
                  <a:pt x="294388" y="0"/>
                </a:cubicBezTo>
                <a:cubicBezTo>
                  <a:pt x="291013" y="0"/>
                  <a:pt x="287638" y="0"/>
                  <a:pt x="284825" y="562"/>
                </a:cubicBezTo>
                <a:cubicBezTo>
                  <a:pt x="271325" y="2813"/>
                  <a:pt x="259513" y="9000"/>
                  <a:pt x="250513" y="18562"/>
                </a:cubicBezTo>
                <a:cubicBezTo>
                  <a:pt x="249388" y="19688"/>
                  <a:pt x="248263" y="21375"/>
                  <a:pt x="248263" y="23062"/>
                </a:cubicBezTo>
                <a:lnTo>
                  <a:pt x="242638" y="39375"/>
                </a:lnTo>
                <a:lnTo>
                  <a:pt x="238700" y="51187"/>
                </a:lnTo>
                <a:lnTo>
                  <a:pt x="234200" y="39375"/>
                </a:lnTo>
                <a:lnTo>
                  <a:pt x="228575" y="23062"/>
                </a:lnTo>
                <a:cubicBezTo>
                  <a:pt x="228013" y="21375"/>
                  <a:pt x="227450" y="20250"/>
                  <a:pt x="226325" y="18562"/>
                </a:cubicBezTo>
                <a:cubicBezTo>
                  <a:pt x="217325" y="9000"/>
                  <a:pt x="205513" y="2813"/>
                  <a:pt x="192013" y="562"/>
                </a:cubicBezTo>
                <a:cubicBezTo>
                  <a:pt x="188638" y="0"/>
                  <a:pt x="185263" y="0"/>
                  <a:pt x="181888" y="0"/>
                </a:cubicBezTo>
                <a:cubicBezTo>
                  <a:pt x="178513" y="0"/>
                  <a:pt x="175138" y="0"/>
                  <a:pt x="172325" y="562"/>
                </a:cubicBezTo>
                <a:cubicBezTo>
                  <a:pt x="158825" y="2813"/>
                  <a:pt x="147013" y="9000"/>
                  <a:pt x="138013" y="18562"/>
                </a:cubicBezTo>
                <a:cubicBezTo>
                  <a:pt x="136888" y="19688"/>
                  <a:pt x="135763" y="21375"/>
                  <a:pt x="135763" y="23062"/>
                </a:cubicBezTo>
                <a:lnTo>
                  <a:pt x="130138" y="39375"/>
                </a:lnTo>
                <a:lnTo>
                  <a:pt x="126200" y="51187"/>
                </a:lnTo>
                <a:lnTo>
                  <a:pt x="121700" y="39375"/>
                </a:lnTo>
                <a:lnTo>
                  <a:pt x="116075" y="23062"/>
                </a:lnTo>
                <a:cubicBezTo>
                  <a:pt x="115513" y="21375"/>
                  <a:pt x="114950" y="20250"/>
                  <a:pt x="113825" y="18562"/>
                </a:cubicBezTo>
                <a:cubicBezTo>
                  <a:pt x="104825" y="9000"/>
                  <a:pt x="93013" y="2813"/>
                  <a:pt x="79513" y="562"/>
                </a:cubicBezTo>
                <a:cubicBezTo>
                  <a:pt x="75575" y="0"/>
                  <a:pt x="72763" y="0"/>
                  <a:pt x="69388" y="0"/>
                </a:cubicBezTo>
                <a:cubicBezTo>
                  <a:pt x="66013" y="0"/>
                  <a:pt x="62638" y="0"/>
                  <a:pt x="59825" y="562"/>
                </a:cubicBezTo>
                <a:cubicBezTo>
                  <a:pt x="46325" y="2813"/>
                  <a:pt x="34513" y="9000"/>
                  <a:pt x="25513" y="18562"/>
                </a:cubicBezTo>
                <a:cubicBezTo>
                  <a:pt x="24388" y="19688"/>
                  <a:pt x="23263" y="21375"/>
                  <a:pt x="23263" y="23062"/>
                </a:cubicBezTo>
                <a:lnTo>
                  <a:pt x="17638" y="39375"/>
                </a:lnTo>
                <a:lnTo>
                  <a:pt x="763" y="90562"/>
                </a:lnTo>
                <a:cubicBezTo>
                  <a:pt x="-1487" y="97312"/>
                  <a:pt x="1325" y="105188"/>
                  <a:pt x="8075" y="108562"/>
                </a:cubicBezTo>
                <a:cubicBezTo>
                  <a:pt x="10325" y="109688"/>
                  <a:pt x="12013" y="109688"/>
                  <a:pt x="14263" y="109688"/>
                </a:cubicBezTo>
                <a:cubicBezTo>
                  <a:pt x="19888" y="109688"/>
                  <a:pt x="25513" y="105750"/>
                  <a:pt x="27763" y="100125"/>
                </a:cubicBezTo>
                <a:lnTo>
                  <a:pt x="36763" y="72563"/>
                </a:lnTo>
                <a:lnTo>
                  <a:pt x="36763" y="100688"/>
                </a:lnTo>
                <a:lnTo>
                  <a:pt x="19888" y="145688"/>
                </a:lnTo>
                <a:lnTo>
                  <a:pt x="36763" y="145688"/>
                </a:lnTo>
                <a:lnTo>
                  <a:pt x="36763" y="196313"/>
                </a:lnTo>
                <a:lnTo>
                  <a:pt x="64888" y="196313"/>
                </a:lnTo>
                <a:lnTo>
                  <a:pt x="64888" y="145688"/>
                </a:lnTo>
                <a:lnTo>
                  <a:pt x="76138" y="145688"/>
                </a:lnTo>
                <a:lnTo>
                  <a:pt x="76138" y="196313"/>
                </a:lnTo>
                <a:lnTo>
                  <a:pt x="104263" y="196313"/>
                </a:lnTo>
                <a:lnTo>
                  <a:pt x="104263" y="145688"/>
                </a:lnTo>
                <a:lnTo>
                  <a:pt x="121138" y="145688"/>
                </a:lnTo>
                <a:lnTo>
                  <a:pt x="104263" y="99563"/>
                </a:lnTo>
                <a:lnTo>
                  <a:pt x="104263" y="72000"/>
                </a:lnTo>
                <a:lnTo>
                  <a:pt x="113263" y="99563"/>
                </a:lnTo>
                <a:cubicBezTo>
                  <a:pt x="114950" y="105188"/>
                  <a:pt x="120575" y="109125"/>
                  <a:pt x="126763" y="109125"/>
                </a:cubicBezTo>
                <a:cubicBezTo>
                  <a:pt x="126763" y="109125"/>
                  <a:pt x="126763" y="109125"/>
                  <a:pt x="126763" y="109125"/>
                </a:cubicBezTo>
                <a:cubicBezTo>
                  <a:pt x="126763" y="109125"/>
                  <a:pt x="126763" y="109125"/>
                  <a:pt x="126763" y="109125"/>
                </a:cubicBezTo>
                <a:lnTo>
                  <a:pt x="126763" y="109125"/>
                </a:lnTo>
                <a:lnTo>
                  <a:pt x="126763" y="109125"/>
                </a:lnTo>
                <a:cubicBezTo>
                  <a:pt x="132388" y="109125"/>
                  <a:pt x="138013" y="105188"/>
                  <a:pt x="140263" y="99563"/>
                </a:cubicBezTo>
                <a:lnTo>
                  <a:pt x="149263" y="72000"/>
                </a:lnTo>
                <a:lnTo>
                  <a:pt x="149263" y="196875"/>
                </a:lnTo>
                <a:lnTo>
                  <a:pt x="177388" y="196875"/>
                </a:lnTo>
                <a:lnTo>
                  <a:pt x="177388" y="112500"/>
                </a:lnTo>
                <a:lnTo>
                  <a:pt x="188638" y="112500"/>
                </a:lnTo>
                <a:lnTo>
                  <a:pt x="188638" y="196875"/>
                </a:lnTo>
                <a:lnTo>
                  <a:pt x="216763" y="196875"/>
                </a:lnTo>
                <a:lnTo>
                  <a:pt x="216763" y="72563"/>
                </a:lnTo>
                <a:lnTo>
                  <a:pt x="225763" y="100125"/>
                </a:lnTo>
                <a:cubicBezTo>
                  <a:pt x="228013" y="106313"/>
                  <a:pt x="233075" y="109688"/>
                  <a:pt x="239263" y="109688"/>
                </a:cubicBezTo>
                <a:lnTo>
                  <a:pt x="239263" y="109688"/>
                </a:lnTo>
                <a:cubicBezTo>
                  <a:pt x="239263" y="109688"/>
                  <a:pt x="239263" y="109688"/>
                  <a:pt x="239263" y="109688"/>
                </a:cubicBezTo>
                <a:cubicBezTo>
                  <a:pt x="244888" y="109688"/>
                  <a:pt x="250513" y="105750"/>
                  <a:pt x="252763" y="100125"/>
                </a:cubicBezTo>
                <a:lnTo>
                  <a:pt x="261763" y="72563"/>
                </a:lnTo>
                <a:lnTo>
                  <a:pt x="261763" y="100125"/>
                </a:lnTo>
                <a:lnTo>
                  <a:pt x="244888" y="146250"/>
                </a:lnTo>
                <a:lnTo>
                  <a:pt x="261763" y="146250"/>
                </a:lnTo>
                <a:lnTo>
                  <a:pt x="261763" y="196875"/>
                </a:lnTo>
                <a:lnTo>
                  <a:pt x="289888" y="196875"/>
                </a:lnTo>
                <a:lnTo>
                  <a:pt x="289888" y="146250"/>
                </a:lnTo>
                <a:lnTo>
                  <a:pt x="301138" y="146250"/>
                </a:lnTo>
                <a:lnTo>
                  <a:pt x="301138" y="196875"/>
                </a:lnTo>
                <a:lnTo>
                  <a:pt x="329263" y="196875"/>
                </a:lnTo>
                <a:lnTo>
                  <a:pt x="329263" y="146250"/>
                </a:lnTo>
                <a:lnTo>
                  <a:pt x="346138" y="146250"/>
                </a:lnTo>
                <a:lnTo>
                  <a:pt x="329263" y="101250"/>
                </a:lnTo>
                <a:lnTo>
                  <a:pt x="329263" y="73125"/>
                </a:lnTo>
                <a:lnTo>
                  <a:pt x="338263" y="100688"/>
                </a:lnTo>
                <a:cubicBezTo>
                  <a:pt x="339950" y="106313"/>
                  <a:pt x="345575" y="110250"/>
                  <a:pt x="351763" y="110250"/>
                </a:cubicBezTo>
                <a:cubicBezTo>
                  <a:pt x="351763" y="110250"/>
                  <a:pt x="351763" y="110250"/>
                  <a:pt x="351763" y="110250"/>
                </a:cubicBezTo>
                <a:cubicBezTo>
                  <a:pt x="351763" y="110250"/>
                  <a:pt x="351763" y="110250"/>
                  <a:pt x="351763" y="110250"/>
                </a:cubicBezTo>
                <a:cubicBezTo>
                  <a:pt x="351763" y="110250"/>
                  <a:pt x="351763" y="110250"/>
                  <a:pt x="351763" y="110250"/>
                </a:cubicBezTo>
                <a:cubicBezTo>
                  <a:pt x="351763" y="110250"/>
                  <a:pt x="351763" y="110250"/>
                  <a:pt x="351763" y="110250"/>
                </a:cubicBezTo>
                <a:cubicBezTo>
                  <a:pt x="357388" y="110250"/>
                  <a:pt x="363013" y="106313"/>
                  <a:pt x="365263" y="100688"/>
                </a:cubicBezTo>
                <a:lnTo>
                  <a:pt x="374263" y="73125"/>
                </a:lnTo>
                <a:lnTo>
                  <a:pt x="374263" y="196875"/>
                </a:lnTo>
                <a:lnTo>
                  <a:pt x="402388" y="196875"/>
                </a:lnTo>
                <a:lnTo>
                  <a:pt x="402388" y="112500"/>
                </a:lnTo>
                <a:lnTo>
                  <a:pt x="413638" y="112500"/>
                </a:lnTo>
                <a:lnTo>
                  <a:pt x="413638" y="196875"/>
                </a:lnTo>
                <a:lnTo>
                  <a:pt x="441763" y="196875"/>
                </a:lnTo>
                <a:lnTo>
                  <a:pt x="441763" y="72563"/>
                </a:lnTo>
                <a:lnTo>
                  <a:pt x="450763" y="100125"/>
                </a:lnTo>
                <a:cubicBezTo>
                  <a:pt x="452450" y="105750"/>
                  <a:pt x="458075" y="109688"/>
                  <a:pt x="464263" y="109688"/>
                </a:cubicBezTo>
                <a:cubicBezTo>
                  <a:pt x="466513" y="109688"/>
                  <a:pt x="468200" y="109125"/>
                  <a:pt x="470450" y="108562"/>
                </a:cubicBezTo>
                <a:cubicBezTo>
                  <a:pt x="476075" y="105188"/>
                  <a:pt x="478888" y="97312"/>
                  <a:pt x="476638" y="90562"/>
                </a:cubicBez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图形 18" descr="孩子 纯色填充">
            <a:extLst>
              <a:ext uri="{FF2B5EF4-FFF2-40B4-BE49-F238E27FC236}">
                <a16:creationId xmlns:a16="http://schemas.microsoft.com/office/drawing/2014/main" id="{DFF61F87-0889-4F41-91AD-3E263DF4806A}"/>
              </a:ext>
            </a:extLst>
          </p:cNvPr>
          <p:cNvSpPr/>
          <p:nvPr/>
        </p:nvSpPr>
        <p:spPr>
          <a:xfrm>
            <a:off x="4865835" y="3325959"/>
            <a:ext cx="67500" cy="67500"/>
          </a:xfrm>
          <a:custGeom>
            <a:avLst/>
            <a:gdLst>
              <a:gd name="connsiteX0" fmla="*/ 67500 w 67500"/>
              <a:gd name="connsiteY0" fmla="*/ 33750 h 67500"/>
              <a:gd name="connsiteX1" fmla="*/ 33750 w 67500"/>
              <a:gd name="connsiteY1" fmla="*/ 67500 h 67500"/>
              <a:gd name="connsiteX2" fmla="*/ 0 w 67500"/>
              <a:gd name="connsiteY2" fmla="*/ 33750 h 67500"/>
              <a:gd name="connsiteX3" fmla="*/ 33750 w 67500"/>
              <a:gd name="connsiteY3" fmla="*/ 0 h 67500"/>
              <a:gd name="connsiteX4" fmla="*/ 67500 w 67500"/>
              <a:gd name="connsiteY4" fmla="*/ 33750 h 6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00" h="67500">
                <a:moveTo>
                  <a:pt x="67500" y="33750"/>
                </a:moveTo>
                <a:cubicBezTo>
                  <a:pt x="67500" y="52390"/>
                  <a:pt x="52390" y="67500"/>
                  <a:pt x="33750" y="67500"/>
                </a:cubicBezTo>
                <a:cubicBezTo>
                  <a:pt x="15110" y="67500"/>
                  <a:pt x="0" y="52390"/>
                  <a:pt x="0" y="33750"/>
                </a:cubicBezTo>
                <a:cubicBezTo>
                  <a:pt x="0" y="15110"/>
                  <a:pt x="15110" y="0"/>
                  <a:pt x="33750" y="0"/>
                </a:cubicBezTo>
                <a:cubicBezTo>
                  <a:pt x="52390" y="0"/>
                  <a:pt x="67500" y="15110"/>
                  <a:pt x="67500" y="33750"/>
                </a:cubicBez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" name="图形 18" descr="孩子 纯色填充">
            <a:extLst>
              <a:ext uri="{FF2B5EF4-FFF2-40B4-BE49-F238E27FC236}">
                <a16:creationId xmlns:a16="http://schemas.microsoft.com/office/drawing/2014/main" id="{DFF61F87-0889-4F41-91AD-3E263DF4806A}"/>
              </a:ext>
            </a:extLst>
          </p:cNvPr>
          <p:cNvSpPr/>
          <p:nvPr/>
        </p:nvSpPr>
        <p:spPr>
          <a:xfrm>
            <a:off x="5090835" y="3325959"/>
            <a:ext cx="67500" cy="67500"/>
          </a:xfrm>
          <a:custGeom>
            <a:avLst/>
            <a:gdLst>
              <a:gd name="connsiteX0" fmla="*/ 67500 w 67500"/>
              <a:gd name="connsiteY0" fmla="*/ 33750 h 67500"/>
              <a:gd name="connsiteX1" fmla="*/ 33750 w 67500"/>
              <a:gd name="connsiteY1" fmla="*/ 67500 h 67500"/>
              <a:gd name="connsiteX2" fmla="*/ 0 w 67500"/>
              <a:gd name="connsiteY2" fmla="*/ 33750 h 67500"/>
              <a:gd name="connsiteX3" fmla="*/ 33750 w 67500"/>
              <a:gd name="connsiteY3" fmla="*/ 0 h 67500"/>
              <a:gd name="connsiteX4" fmla="*/ 67500 w 67500"/>
              <a:gd name="connsiteY4" fmla="*/ 33750 h 6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00" h="67500">
                <a:moveTo>
                  <a:pt x="67500" y="33750"/>
                </a:moveTo>
                <a:cubicBezTo>
                  <a:pt x="67500" y="52390"/>
                  <a:pt x="52390" y="67500"/>
                  <a:pt x="33750" y="67500"/>
                </a:cubicBezTo>
                <a:cubicBezTo>
                  <a:pt x="15110" y="67500"/>
                  <a:pt x="0" y="52390"/>
                  <a:pt x="0" y="33750"/>
                </a:cubicBezTo>
                <a:cubicBezTo>
                  <a:pt x="0" y="15110"/>
                  <a:pt x="15110" y="0"/>
                  <a:pt x="33750" y="0"/>
                </a:cubicBezTo>
                <a:cubicBezTo>
                  <a:pt x="52390" y="0"/>
                  <a:pt x="67500" y="15110"/>
                  <a:pt x="67500" y="33750"/>
                </a:cubicBez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图形 18" descr="孩子 纯色填充">
            <a:extLst>
              <a:ext uri="{FF2B5EF4-FFF2-40B4-BE49-F238E27FC236}">
                <a16:creationId xmlns:a16="http://schemas.microsoft.com/office/drawing/2014/main" id="{DFF61F87-0889-4F41-91AD-3E263DF4806A}"/>
              </a:ext>
            </a:extLst>
          </p:cNvPr>
          <p:cNvSpPr/>
          <p:nvPr/>
        </p:nvSpPr>
        <p:spPr>
          <a:xfrm>
            <a:off x="4978335" y="3325959"/>
            <a:ext cx="67500" cy="67500"/>
          </a:xfrm>
          <a:custGeom>
            <a:avLst/>
            <a:gdLst>
              <a:gd name="connsiteX0" fmla="*/ 67500 w 67500"/>
              <a:gd name="connsiteY0" fmla="*/ 33750 h 67500"/>
              <a:gd name="connsiteX1" fmla="*/ 33750 w 67500"/>
              <a:gd name="connsiteY1" fmla="*/ 67500 h 67500"/>
              <a:gd name="connsiteX2" fmla="*/ 0 w 67500"/>
              <a:gd name="connsiteY2" fmla="*/ 33750 h 67500"/>
              <a:gd name="connsiteX3" fmla="*/ 33750 w 67500"/>
              <a:gd name="connsiteY3" fmla="*/ 0 h 67500"/>
              <a:gd name="connsiteX4" fmla="*/ 67500 w 67500"/>
              <a:gd name="connsiteY4" fmla="*/ 33750 h 6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00" h="67500">
                <a:moveTo>
                  <a:pt x="67500" y="33750"/>
                </a:moveTo>
                <a:cubicBezTo>
                  <a:pt x="67500" y="52390"/>
                  <a:pt x="52390" y="67500"/>
                  <a:pt x="33750" y="67500"/>
                </a:cubicBezTo>
                <a:cubicBezTo>
                  <a:pt x="15110" y="67500"/>
                  <a:pt x="0" y="52390"/>
                  <a:pt x="0" y="33750"/>
                </a:cubicBezTo>
                <a:cubicBezTo>
                  <a:pt x="0" y="15110"/>
                  <a:pt x="15110" y="0"/>
                  <a:pt x="33750" y="0"/>
                </a:cubicBezTo>
                <a:cubicBezTo>
                  <a:pt x="52390" y="0"/>
                  <a:pt x="67500" y="15110"/>
                  <a:pt x="67500" y="33750"/>
                </a:cubicBez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28" name="图形 19" descr="女教授 纯色填充">
            <a:extLst>
              <a:ext uri="{FF2B5EF4-FFF2-40B4-BE49-F238E27FC236}">
                <a16:creationId xmlns:a16="http://schemas.microsoft.com/office/drawing/2014/main" id="{02A922C2-71EC-4AE2-A980-1CEAE5988933}"/>
              </a:ext>
            </a:extLst>
          </p:cNvPr>
          <p:cNvGrpSpPr/>
          <p:nvPr/>
        </p:nvGrpSpPr>
        <p:grpSpPr>
          <a:xfrm>
            <a:off x="4806086" y="4394856"/>
            <a:ext cx="449724" cy="474749"/>
            <a:chOff x="4806086" y="4394856"/>
            <a:chExt cx="449724" cy="474749"/>
          </a:xfrm>
          <a:solidFill>
            <a:schemeClr val="bg1"/>
          </a:solidFill>
        </p:grpSpPr>
        <p:sp>
          <p:nvSpPr>
            <p:cNvPr id="41" name="图形 19" descr="女教授 纯色填充">
              <a:extLst>
                <a:ext uri="{FF2B5EF4-FFF2-40B4-BE49-F238E27FC236}">
                  <a16:creationId xmlns:a16="http://schemas.microsoft.com/office/drawing/2014/main" id="{929FFA32-179F-4641-8232-64D269D6F7EE}"/>
                </a:ext>
              </a:extLst>
            </p:cNvPr>
            <p:cNvSpPr/>
            <p:nvPr/>
          </p:nvSpPr>
          <p:spPr>
            <a:xfrm>
              <a:off x="5049936" y="4706481"/>
              <a:ext cx="205874" cy="163125"/>
            </a:xfrm>
            <a:custGeom>
              <a:avLst/>
              <a:gdLst>
                <a:gd name="connsiteX0" fmla="*/ 0 w 205874"/>
                <a:gd name="connsiteY0" fmla="*/ 0 h 163125"/>
                <a:gd name="connsiteX1" fmla="*/ 0 w 205874"/>
                <a:gd name="connsiteY1" fmla="*/ 154125 h 163125"/>
                <a:gd name="connsiteX2" fmla="*/ 78750 w 205874"/>
                <a:gd name="connsiteY2" fmla="*/ 154125 h 163125"/>
                <a:gd name="connsiteX3" fmla="*/ 87750 w 205874"/>
                <a:gd name="connsiteY3" fmla="*/ 163125 h 163125"/>
                <a:gd name="connsiteX4" fmla="*/ 118125 w 205874"/>
                <a:gd name="connsiteY4" fmla="*/ 163125 h 163125"/>
                <a:gd name="connsiteX5" fmla="*/ 127125 w 205874"/>
                <a:gd name="connsiteY5" fmla="*/ 154125 h 163125"/>
                <a:gd name="connsiteX6" fmla="*/ 205875 w 205874"/>
                <a:gd name="connsiteY6" fmla="*/ 154125 h 163125"/>
                <a:gd name="connsiteX7" fmla="*/ 205875 w 205874"/>
                <a:gd name="connsiteY7" fmla="*/ 0 h 163125"/>
                <a:gd name="connsiteX8" fmla="*/ 0 w 205874"/>
                <a:gd name="connsiteY8" fmla="*/ 0 h 163125"/>
                <a:gd name="connsiteX9" fmla="*/ 96750 w 205874"/>
                <a:gd name="connsiteY9" fmla="*/ 136125 h 163125"/>
                <a:gd name="connsiteX10" fmla="*/ 18000 w 205874"/>
                <a:gd name="connsiteY10" fmla="*/ 136125 h 163125"/>
                <a:gd name="connsiteX11" fmla="*/ 18000 w 205874"/>
                <a:gd name="connsiteY11" fmla="*/ 18000 h 163125"/>
                <a:gd name="connsiteX12" fmla="*/ 96750 w 205874"/>
                <a:gd name="connsiteY12" fmla="*/ 18000 h 163125"/>
                <a:gd name="connsiteX13" fmla="*/ 96750 w 205874"/>
                <a:gd name="connsiteY13" fmla="*/ 136125 h 163125"/>
                <a:gd name="connsiteX14" fmla="*/ 187313 w 205874"/>
                <a:gd name="connsiteY14" fmla="*/ 136125 h 163125"/>
                <a:gd name="connsiteX15" fmla="*/ 108563 w 205874"/>
                <a:gd name="connsiteY15" fmla="*/ 136125 h 163125"/>
                <a:gd name="connsiteX16" fmla="*/ 108563 w 205874"/>
                <a:gd name="connsiteY16" fmla="*/ 18000 h 163125"/>
                <a:gd name="connsiteX17" fmla="*/ 187313 w 205874"/>
                <a:gd name="connsiteY17" fmla="*/ 18000 h 163125"/>
                <a:gd name="connsiteX18" fmla="*/ 187313 w 205874"/>
                <a:gd name="connsiteY18" fmla="*/ 136125 h 163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5874" h="163125">
                  <a:moveTo>
                    <a:pt x="0" y="0"/>
                  </a:moveTo>
                  <a:lnTo>
                    <a:pt x="0" y="154125"/>
                  </a:lnTo>
                  <a:lnTo>
                    <a:pt x="78750" y="154125"/>
                  </a:lnTo>
                  <a:cubicBezTo>
                    <a:pt x="78750" y="159188"/>
                    <a:pt x="82688" y="163125"/>
                    <a:pt x="87750" y="163125"/>
                  </a:cubicBezTo>
                  <a:lnTo>
                    <a:pt x="118125" y="163125"/>
                  </a:lnTo>
                  <a:cubicBezTo>
                    <a:pt x="123188" y="163125"/>
                    <a:pt x="127125" y="159188"/>
                    <a:pt x="127125" y="154125"/>
                  </a:cubicBezTo>
                  <a:lnTo>
                    <a:pt x="205875" y="154125"/>
                  </a:lnTo>
                  <a:lnTo>
                    <a:pt x="205875" y="0"/>
                  </a:lnTo>
                  <a:lnTo>
                    <a:pt x="0" y="0"/>
                  </a:lnTo>
                  <a:close/>
                  <a:moveTo>
                    <a:pt x="96750" y="136125"/>
                  </a:moveTo>
                  <a:lnTo>
                    <a:pt x="18000" y="136125"/>
                  </a:lnTo>
                  <a:lnTo>
                    <a:pt x="18000" y="18000"/>
                  </a:lnTo>
                  <a:lnTo>
                    <a:pt x="96750" y="18000"/>
                  </a:lnTo>
                  <a:lnTo>
                    <a:pt x="96750" y="136125"/>
                  </a:lnTo>
                  <a:close/>
                  <a:moveTo>
                    <a:pt x="187313" y="136125"/>
                  </a:moveTo>
                  <a:lnTo>
                    <a:pt x="108563" y="136125"/>
                  </a:lnTo>
                  <a:lnTo>
                    <a:pt x="108563" y="18000"/>
                  </a:lnTo>
                  <a:lnTo>
                    <a:pt x="187313" y="18000"/>
                  </a:lnTo>
                  <a:lnTo>
                    <a:pt x="187313" y="136125"/>
                  </a:lnTo>
                  <a:close/>
                </a:path>
              </a:pathLst>
            </a:custGeom>
            <a:solidFill>
              <a:schemeClr val="bg1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图形 19" descr="女教授 纯色填充">
              <a:extLst>
                <a:ext uri="{FF2B5EF4-FFF2-40B4-BE49-F238E27FC236}">
                  <a16:creationId xmlns:a16="http://schemas.microsoft.com/office/drawing/2014/main" id="{145CCA24-B454-4E30-9E95-74522F8236F2}"/>
                </a:ext>
              </a:extLst>
            </p:cNvPr>
            <p:cNvSpPr/>
            <p:nvPr/>
          </p:nvSpPr>
          <p:spPr>
            <a:xfrm>
              <a:off x="5177061" y="4754856"/>
              <a:ext cx="42187" cy="8999"/>
            </a:xfrm>
            <a:custGeom>
              <a:avLst/>
              <a:gdLst>
                <a:gd name="connsiteX0" fmla="*/ 0 w 42187"/>
                <a:gd name="connsiteY0" fmla="*/ 0 h 8999"/>
                <a:gd name="connsiteX1" fmla="*/ 42187 w 42187"/>
                <a:gd name="connsiteY1" fmla="*/ 0 h 8999"/>
                <a:gd name="connsiteX2" fmla="*/ 42187 w 42187"/>
                <a:gd name="connsiteY2" fmla="*/ 9000 h 8999"/>
                <a:gd name="connsiteX3" fmla="*/ 0 w 42187"/>
                <a:gd name="connsiteY3" fmla="*/ 9000 h 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87" h="8999">
                  <a:moveTo>
                    <a:pt x="0" y="0"/>
                  </a:moveTo>
                  <a:lnTo>
                    <a:pt x="42187" y="0"/>
                  </a:lnTo>
                  <a:lnTo>
                    <a:pt x="42187" y="9000"/>
                  </a:lnTo>
                  <a:lnTo>
                    <a:pt x="0" y="9000"/>
                  </a:lnTo>
                  <a:close/>
                </a:path>
              </a:pathLst>
            </a:custGeom>
            <a:solidFill>
              <a:schemeClr val="bg1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图形 19" descr="女教授 纯色填充">
              <a:extLst>
                <a:ext uri="{FF2B5EF4-FFF2-40B4-BE49-F238E27FC236}">
                  <a16:creationId xmlns:a16="http://schemas.microsoft.com/office/drawing/2014/main" id="{BD28B2AE-89DD-4251-A16A-655A12DA33F3}"/>
                </a:ext>
              </a:extLst>
            </p:cNvPr>
            <p:cNvSpPr/>
            <p:nvPr/>
          </p:nvSpPr>
          <p:spPr>
            <a:xfrm>
              <a:off x="5177061" y="4772856"/>
              <a:ext cx="42187" cy="8999"/>
            </a:xfrm>
            <a:custGeom>
              <a:avLst/>
              <a:gdLst>
                <a:gd name="connsiteX0" fmla="*/ 0 w 42187"/>
                <a:gd name="connsiteY0" fmla="*/ 0 h 8999"/>
                <a:gd name="connsiteX1" fmla="*/ 42187 w 42187"/>
                <a:gd name="connsiteY1" fmla="*/ 0 h 8999"/>
                <a:gd name="connsiteX2" fmla="*/ 42187 w 42187"/>
                <a:gd name="connsiteY2" fmla="*/ 9000 h 8999"/>
                <a:gd name="connsiteX3" fmla="*/ 0 w 42187"/>
                <a:gd name="connsiteY3" fmla="*/ 9000 h 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87" h="8999">
                  <a:moveTo>
                    <a:pt x="0" y="0"/>
                  </a:moveTo>
                  <a:lnTo>
                    <a:pt x="42187" y="0"/>
                  </a:lnTo>
                  <a:lnTo>
                    <a:pt x="42187" y="9000"/>
                  </a:lnTo>
                  <a:lnTo>
                    <a:pt x="0" y="9000"/>
                  </a:lnTo>
                  <a:close/>
                </a:path>
              </a:pathLst>
            </a:custGeom>
            <a:solidFill>
              <a:schemeClr val="bg1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图形 19" descr="女教授 纯色填充">
              <a:extLst>
                <a:ext uri="{FF2B5EF4-FFF2-40B4-BE49-F238E27FC236}">
                  <a16:creationId xmlns:a16="http://schemas.microsoft.com/office/drawing/2014/main" id="{1457B29C-F83D-4DCD-954A-D7FA8CD04D34}"/>
                </a:ext>
              </a:extLst>
            </p:cNvPr>
            <p:cNvSpPr/>
            <p:nvPr/>
          </p:nvSpPr>
          <p:spPr>
            <a:xfrm>
              <a:off x="5177061" y="4790856"/>
              <a:ext cx="29250" cy="8999"/>
            </a:xfrm>
            <a:custGeom>
              <a:avLst/>
              <a:gdLst>
                <a:gd name="connsiteX0" fmla="*/ 0 w 29250"/>
                <a:gd name="connsiteY0" fmla="*/ 0 h 8999"/>
                <a:gd name="connsiteX1" fmla="*/ 29250 w 29250"/>
                <a:gd name="connsiteY1" fmla="*/ 0 h 8999"/>
                <a:gd name="connsiteX2" fmla="*/ 29250 w 29250"/>
                <a:gd name="connsiteY2" fmla="*/ 9000 h 8999"/>
                <a:gd name="connsiteX3" fmla="*/ 0 w 29250"/>
                <a:gd name="connsiteY3" fmla="*/ 9000 h 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50" h="8999">
                  <a:moveTo>
                    <a:pt x="0" y="0"/>
                  </a:moveTo>
                  <a:lnTo>
                    <a:pt x="29250" y="0"/>
                  </a:lnTo>
                  <a:lnTo>
                    <a:pt x="29250" y="9000"/>
                  </a:lnTo>
                  <a:lnTo>
                    <a:pt x="0" y="9000"/>
                  </a:lnTo>
                  <a:close/>
                </a:path>
              </a:pathLst>
            </a:custGeom>
            <a:solidFill>
              <a:schemeClr val="bg1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图形 19" descr="女教授 纯色填充">
              <a:extLst>
                <a:ext uri="{FF2B5EF4-FFF2-40B4-BE49-F238E27FC236}">
                  <a16:creationId xmlns:a16="http://schemas.microsoft.com/office/drawing/2014/main" id="{772D70A6-E6B4-4CE2-85BA-CB5AFF289851}"/>
                </a:ext>
              </a:extLst>
            </p:cNvPr>
            <p:cNvSpPr/>
            <p:nvPr/>
          </p:nvSpPr>
          <p:spPr>
            <a:xfrm>
              <a:off x="4806086" y="4394856"/>
              <a:ext cx="421036" cy="445500"/>
            </a:xfrm>
            <a:custGeom>
              <a:avLst/>
              <a:gdLst>
                <a:gd name="connsiteX0" fmla="*/ 206162 w 421036"/>
                <a:gd name="connsiteY0" fmla="*/ 267188 h 445500"/>
                <a:gd name="connsiteX1" fmla="*/ 292787 w 421036"/>
                <a:gd name="connsiteY1" fmla="*/ 267188 h 445500"/>
                <a:gd name="connsiteX2" fmla="*/ 291099 w 421036"/>
                <a:gd name="connsiteY2" fmla="*/ 300375 h 445500"/>
                <a:gd name="connsiteX3" fmla="*/ 421037 w 421036"/>
                <a:gd name="connsiteY3" fmla="*/ 300375 h 445500"/>
                <a:gd name="connsiteX4" fmla="*/ 403037 w 421036"/>
                <a:gd name="connsiteY4" fmla="*/ 275063 h 445500"/>
                <a:gd name="connsiteX5" fmla="*/ 327099 w 421036"/>
                <a:gd name="connsiteY5" fmla="*/ 234563 h 445500"/>
                <a:gd name="connsiteX6" fmla="*/ 309099 w 421036"/>
                <a:gd name="connsiteY6" fmla="*/ 227250 h 445500"/>
                <a:gd name="connsiteX7" fmla="*/ 305724 w 421036"/>
                <a:gd name="connsiteY7" fmla="*/ 221625 h 445500"/>
                <a:gd name="connsiteX8" fmla="*/ 305724 w 421036"/>
                <a:gd name="connsiteY8" fmla="*/ 213188 h 445500"/>
                <a:gd name="connsiteX9" fmla="*/ 351287 w 421036"/>
                <a:gd name="connsiteY9" fmla="*/ 177750 h 445500"/>
                <a:gd name="connsiteX10" fmla="*/ 251162 w 421036"/>
                <a:gd name="connsiteY10" fmla="*/ 0 h 445500"/>
                <a:gd name="connsiteX11" fmla="*/ 248349 w 421036"/>
                <a:gd name="connsiteY11" fmla="*/ 0 h 445500"/>
                <a:gd name="connsiteX12" fmla="*/ 147662 w 421036"/>
                <a:gd name="connsiteY12" fmla="*/ 177750 h 445500"/>
                <a:gd name="connsiteX13" fmla="*/ 193224 w 421036"/>
                <a:gd name="connsiteY13" fmla="*/ 213188 h 445500"/>
                <a:gd name="connsiteX14" fmla="*/ 193224 w 421036"/>
                <a:gd name="connsiteY14" fmla="*/ 221625 h 445500"/>
                <a:gd name="connsiteX15" fmla="*/ 189849 w 421036"/>
                <a:gd name="connsiteY15" fmla="*/ 226688 h 445500"/>
                <a:gd name="connsiteX16" fmla="*/ 172412 w 421036"/>
                <a:gd name="connsiteY16" fmla="*/ 234000 h 445500"/>
                <a:gd name="connsiteX17" fmla="*/ 172412 w 421036"/>
                <a:gd name="connsiteY17" fmla="*/ 234000 h 445500"/>
                <a:gd name="connsiteX18" fmla="*/ 96474 w 421036"/>
                <a:gd name="connsiteY18" fmla="*/ 274500 h 445500"/>
                <a:gd name="connsiteX19" fmla="*/ 75662 w 421036"/>
                <a:gd name="connsiteY19" fmla="*/ 316688 h 445500"/>
                <a:gd name="connsiteX20" fmla="*/ 75662 w 421036"/>
                <a:gd name="connsiteY20" fmla="*/ 354937 h 445500"/>
                <a:gd name="connsiteX21" fmla="*/ 62724 w 421036"/>
                <a:gd name="connsiteY21" fmla="*/ 354375 h 445500"/>
                <a:gd name="connsiteX22" fmla="*/ 16599 w 421036"/>
                <a:gd name="connsiteY22" fmla="*/ 202500 h 445500"/>
                <a:gd name="connsiteX23" fmla="*/ 5912 w 421036"/>
                <a:gd name="connsiteY23" fmla="*/ 196875 h 445500"/>
                <a:gd name="connsiteX24" fmla="*/ 287 w 421036"/>
                <a:gd name="connsiteY24" fmla="*/ 207000 h 445500"/>
                <a:gd name="connsiteX25" fmla="*/ 46412 w 421036"/>
                <a:gd name="connsiteY25" fmla="*/ 357750 h 445500"/>
                <a:gd name="connsiteX26" fmla="*/ 26724 w 421036"/>
                <a:gd name="connsiteY26" fmla="*/ 406125 h 445500"/>
                <a:gd name="connsiteX27" fmla="*/ 57662 w 421036"/>
                <a:gd name="connsiteY27" fmla="*/ 439875 h 445500"/>
                <a:gd name="connsiteX28" fmla="*/ 75662 w 421036"/>
                <a:gd name="connsiteY28" fmla="*/ 437063 h 445500"/>
                <a:gd name="connsiteX29" fmla="*/ 95912 w 421036"/>
                <a:gd name="connsiteY29" fmla="*/ 426375 h 445500"/>
                <a:gd name="connsiteX30" fmla="*/ 215162 w 421036"/>
                <a:gd name="connsiteY30" fmla="*/ 445500 h 445500"/>
                <a:gd name="connsiteX31" fmla="*/ 206162 w 421036"/>
                <a:gd name="connsiteY31" fmla="*/ 267188 h 445500"/>
                <a:gd name="connsiteX32" fmla="*/ 69474 w 421036"/>
                <a:gd name="connsiteY32" fmla="*/ 416250 h 445500"/>
                <a:gd name="connsiteX33" fmla="*/ 47537 w 421036"/>
                <a:gd name="connsiteY33" fmla="*/ 401625 h 445500"/>
                <a:gd name="connsiteX34" fmla="*/ 58787 w 421036"/>
                <a:gd name="connsiteY34" fmla="*/ 378563 h 445500"/>
                <a:gd name="connsiteX35" fmla="*/ 60474 w 421036"/>
                <a:gd name="connsiteY35" fmla="*/ 378000 h 445500"/>
                <a:gd name="connsiteX36" fmla="*/ 70037 w 421036"/>
                <a:gd name="connsiteY36" fmla="*/ 378000 h 445500"/>
                <a:gd name="connsiteX37" fmla="*/ 71162 w 421036"/>
                <a:gd name="connsiteY37" fmla="*/ 378563 h 445500"/>
                <a:gd name="connsiteX38" fmla="*/ 85224 w 421036"/>
                <a:gd name="connsiteY38" fmla="*/ 392063 h 445500"/>
                <a:gd name="connsiteX39" fmla="*/ 69474 w 421036"/>
                <a:gd name="connsiteY39" fmla="*/ 416250 h 445500"/>
                <a:gd name="connsiteX40" fmla="*/ 270287 w 421036"/>
                <a:gd name="connsiteY40" fmla="*/ 69750 h 445500"/>
                <a:gd name="connsiteX41" fmla="*/ 316974 w 421036"/>
                <a:gd name="connsiteY41" fmla="*/ 121500 h 445500"/>
                <a:gd name="connsiteX42" fmla="*/ 316974 w 421036"/>
                <a:gd name="connsiteY42" fmla="*/ 137250 h 445500"/>
                <a:gd name="connsiteX43" fmla="*/ 249474 w 421036"/>
                <a:gd name="connsiteY43" fmla="*/ 204750 h 445500"/>
                <a:gd name="connsiteX44" fmla="*/ 181974 w 421036"/>
                <a:gd name="connsiteY44" fmla="*/ 137250 h 445500"/>
                <a:gd name="connsiteX45" fmla="*/ 181974 w 421036"/>
                <a:gd name="connsiteY45" fmla="*/ 115875 h 445500"/>
                <a:gd name="connsiteX46" fmla="*/ 270287 w 421036"/>
                <a:gd name="connsiteY46" fmla="*/ 69750 h 445500"/>
                <a:gd name="connsiteX47" fmla="*/ 215724 w 421036"/>
                <a:gd name="connsiteY47" fmla="*/ 221625 h 445500"/>
                <a:gd name="connsiteX48" fmla="*/ 215724 w 421036"/>
                <a:gd name="connsiteY48" fmla="*/ 220500 h 445500"/>
                <a:gd name="connsiteX49" fmla="*/ 283224 w 421036"/>
                <a:gd name="connsiteY49" fmla="*/ 220500 h 445500"/>
                <a:gd name="connsiteX50" fmla="*/ 283224 w 421036"/>
                <a:gd name="connsiteY50" fmla="*/ 221625 h 445500"/>
                <a:gd name="connsiteX51" fmla="*/ 293349 w 421036"/>
                <a:gd name="connsiteY51" fmla="*/ 243563 h 445500"/>
                <a:gd name="connsiteX52" fmla="*/ 249474 w 421036"/>
                <a:gd name="connsiteY52" fmla="*/ 249750 h 445500"/>
                <a:gd name="connsiteX53" fmla="*/ 205599 w 421036"/>
                <a:gd name="connsiteY53" fmla="*/ 243563 h 445500"/>
                <a:gd name="connsiteX54" fmla="*/ 215724 w 421036"/>
                <a:gd name="connsiteY54" fmla="*/ 221625 h 44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421036" h="445500">
                  <a:moveTo>
                    <a:pt x="206162" y="267188"/>
                  </a:moveTo>
                  <a:cubicBezTo>
                    <a:pt x="234849" y="273938"/>
                    <a:pt x="264662" y="273938"/>
                    <a:pt x="292787" y="267188"/>
                  </a:cubicBezTo>
                  <a:lnTo>
                    <a:pt x="291099" y="300375"/>
                  </a:lnTo>
                  <a:lnTo>
                    <a:pt x="421037" y="300375"/>
                  </a:lnTo>
                  <a:cubicBezTo>
                    <a:pt x="417662" y="290250"/>
                    <a:pt x="411474" y="281813"/>
                    <a:pt x="403037" y="275063"/>
                  </a:cubicBezTo>
                  <a:cubicBezTo>
                    <a:pt x="385599" y="259875"/>
                    <a:pt x="360849" y="246938"/>
                    <a:pt x="327099" y="234563"/>
                  </a:cubicBezTo>
                  <a:lnTo>
                    <a:pt x="309099" y="227250"/>
                  </a:lnTo>
                  <a:cubicBezTo>
                    <a:pt x="307412" y="226125"/>
                    <a:pt x="305724" y="224438"/>
                    <a:pt x="305724" y="221625"/>
                  </a:cubicBezTo>
                  <a:lnTo>
                    <a:pt x="305724" y="213188"/>
                  </a:lnTo>
                  <a:cubicBezTo>
                    <a:pt x="322599" y="207000"/>
                    <a:pt x="343412" y="195750"/>
                    <a:pt x="351287" y="177750"/>
                  </a:cubicBezTo>
                  <a:cubicBezTo>
                    <a:pt x="366474" y="145125"/>
                    <a:pt x="351287" y="2813"/>
                    <a:pt x="251162" y="0"/>
                  </a:cubicBezTo>
                  <a:lnTo>
                    <a:pt x="248349" y="0"/>
                  </a:lnTo>
                  <a:cubicBezTo>
                    <a:pt x="147662" y="2813"/>
                    <a:pt x="133037" y="145688"/>
                    <a:pt x="147662" y="177750"/>
                  </a:cubicBezTo>
                  <a:cubicBezTo>
                    <a:pt x="156099" y="195188"/>
                    <a:pt x="176349" y="206438"/>
                    <a:pt x="193224" y="213188"/>
                  </a:cubicBezTo>
                  <a:lnTo>
                    <a:pt x="193224" y="221625"/>
                  </a:lnTo>
                  <a:cubicBezTo>
                    <a:pt x="193224" y="223875"/>
                    <a:pt x="192099" y="226125"/>
                    <a:pt x="189849" y="226688"/>
                  </a:cubicBezTo>
                  <a:lnTo>
                    <a:pt x="172412" y="234000"/>
                  </a:lnTo>
                  <a:lnTo>
                    <a:pt x="172412" y="234000"/>
                  </a:lnTo>
                  <a:cubicBezTo>
                    <a:pt x="138099" y="246375"/>
                    <a:pt x="113912" y="259313"/>
                    <a:pt x="96474" y="274500"/>
                  </a:cubicBezTo>
                  <a:cubicBezTo>
                    <a:pt x="83537" y="285188"/>
                    <a:pt x="76224" y="300375"/>
                    <a:pt x="75662" y="316688"/>
                  </a:cubicBezTo>
                  <a:lnTo>
                    <a:pt x="75662" y="354937"/>
                  </a:lnTo>
                  <a:cubicBezTo>
                    <a:pt x="71162" y="353813"/>
                    <a:pt x="66662" y="353813"/>
                    <a:pt x="62724" y="354375"/>
                  </a:cubicBezTo>
                  <a:lnTo>
                    <a:pt x="16599" y="202500"/>
                  </a:lnTo>
                  <a:cubicBezTo>
                    <a:pt x="14912" y="198000"/>
                    <a:pt x="10412" y="195750"/>
                    <a:pt x="5912" y="196875"/>
                  </a:cubicBezTo>
                  <a:cubicBezTo>
                    <a:pt x="1412" y="198000"/>
                    <a:pt x="-838" y="203063"/>
                    <a:pt x="287" y="207000"/>
                  </a:cubicBezTo>
                  <a:lnTo>
                    <a:pt x="46412" y="357750"/>
                  </a:lnTo>
                  <a:cubicBezTo>
                    <a:pt x="28974" y="363375"/>
                    <a:pt x="18287" y="373500"/>
                    <a:pt x="26724" y="406125"/>
                  </a:cubicBezTo>
                  <a:cubicBezTo>
                    <a:pt x="33474" y="432563"/>
                    <a:pt x="44162" y="439875"/>
                    <a:pt x="57662" y="439875"/>
                  </a:cubicBezTo>
                  <a:cubicBezTo>
                    <a:pt x="63849" y="439875"/>
                    <a:pt x="69474" y="438750"/>
                    <a:pt x="75662" y="437063"/>
                  </a:cubicBezTo>
                  <a:cubicBezTo>
                    <a:pt x="83537" y="435375"/>
                    <a:pt x="90287" y="431438"/>
                    <a:pt x="95912" y="426375"/>
                  </a:cubicBezTo>
                  <a:cubicBezTo>
                    <a:pt x="122912" y="437063"/>
                    <a:pt x="167349" y="443250"/>
                    <a:pt x="215162" y="445500"/>
                  </a:cubicBezTo>
                  <a:lnTo>
                    <a:pt x="206162" y="267188"/>
                  </a:lnTo>
                  <a:close/>
                  <a:moveTo>
                    <a:pt x="69474" y="416250"/>
                  </a:moveTo>
                  <a:cubicBezTo>
                    <a:pt x="52599" y="420750"/>
                    <a:pt x="52599" y="420750"/>
                    <a:pt x="47537" y="401625"/>
                  </a:cubicBezTo>
                  <a:cubicBezTo>
                    <a:pt x="42474" y="382500"/>
                    <a:pt x="42474" y="382500"/>
                    <a:pt x="58787" y="378563"/>
                  </a:cubicBezTo>
                  <a:lnTo>
                    <a:pt x="60474" y="378000"/>
                  </a:lnTo>
                  <a:cubicBezTo>
                    <a:pt x="63849" y="377437"/>
                    <a:pt x="67224" y="377437"/>
                    <a:pt x="70037" y="378000"/>
                  </a:cubicBezTo>
                  <a:lnTo>
                    <a:pt x="71162" y="378563"/>
                  </a:lnTo>
                  <a:cubicBezTo>
                    <a:pt x="77912" y="380250"/>
                    <a:pt x="83537" y="385313"/>
                    <a:pt x="85224" y="392063"/>
                  </a:cubicBezTo>
                  <a:cubicBezTo>
                    <a:pt x="88037" y="402750"/>
                    <a:pt x="80724" y="414000"/>
                    <a:pt x="69474" y="416250"/>
                  </a:cubicBezTo>
                  <a:close/>
                  <a:moveTo>
                    <a:pt x="270287" y="69750"/>
                  </a:moveTo>
                  <a:cubicBezTo>
                    <a:pt x="280974" y="88875"/>
                    <a:pt x="308537" y="94500"/>
                    <a:pt x="316974" y="121500"/>
                  </a:cubicBezTo>
                  <a:lnTo>
                    <a:pt x="316974" y="137250"/>
                  </a:lnTo>
                  <a:cubicBezTo>
                    <a:pt x="316974" y="174375"/>
                    <a:pt x="286599" y="204750"/>
                    <a:pt x="249474" y="204750"/>
                  </a:cubicBezTo>
                  <a:cubicBezTo>
                    <a:pt x="212349" y="204750"/>
                    <a:pt x="181974" y="174375"/>
                    <a:pt x="181974" y="137250"/>
                  </a:cubicBezTo>
                  <a:lnTo>
                    <a:pt x="181974" y="115875"/>
                  </a:lnTo>
                  <a:cubicBezTo>
                    <a:pt x="195474" y="91687"/>
                    <a:pt x="261287" y="96188"/>
                    <a:pt x="270287" y="69750"/>
                  </a:cubicBezTo>
                  <a:close/>
                  <a:moveTo>
                    <a:pt x="215724" y="221625"/>
                  </a:moveTo>
                  <a:lnTo>
                    <a:pt x="215724" y="220500"/>
                  </a:lnTo>
                  <a:cubicBezTo>
                    <a:pt x="237099" y="229500"/>
                    <a:pt x="261849" y="229500"/>
                    <a:pt x="283224" y="220500"/>
                  </a:cubicBezTo>
                  <a:lnTo>
                    <a:pt x="283224" y="221625"/>
                  </a:lnTo>
                  <a:cubicBezTo>
                    <a:pt x="283224" y="230063"/>
                    <a:pt x="287162" y="237938"/>
                    <a:pt x="293349" y="243563"/>
                  </a:cubicBezTo>
                  <a:cubicBezTo>
                    <a:pt x="279287" y="248063"/>
                    <a:pt x="264662" y="249750"/>
                    <a:pt x="249474" y="249750"/>
                  </a:cubicBezTo>
                  <a:cubicBezTo>
                    <a:pt x="234849" y="249750"/>
                    <a:pt x="219662" y="248063"/>
                    <a:pt x="205599" y="243563"/>
                  </a:cubicBezTo>
                  <a:cubicBezTo>
                    <a:pt x="211787" y="238500"/>
                    <a:pt x="215724" y="230063"/>
                    <a:pt x="215724" y="221625"/>
                  </a:cubicBezTo>
                  <a:close/>
                </a:path>
              </a:pathLst>
            </a:custGeom>
            <a:solidFill>
              <a:schemeClr val="bg1"/>
            </a:solidFill>
            <a:ln w="5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6" name="图形 10" descr="自由曲线 纯色填充">
            <a:extLst>
              <a:ext uri="{FF2B5EF4-FFF2-40B4-BE49-F238E27FC236}">
                <a16:creationId xmlns:a16="http://schemas.microsoft.com/office/drawing/2014/main" id="{A1C118AD-463D-40E3-A793-87FBEE9441F4}"/>
              </a:ext>
            </a:extLst>
          </p:cNvPr>
          <p:cNvSpPr/>
          <p:nvPr/>
        </p:nvSpPr>
        <p:spPr>
          <a:xfrm>
            <a:off x="6917020" y="4503716"/>
            <a:ext cx="403155" cy="293889"/>
          </a:xfrm>
          <a:custGeom>
            <a:avLst/>
            <a:gdLst>
              <a:gd name="connsiteX0" fmla="*/ 250369 w 403155"/>
              <a:gd name="connsiteY0" fmla="*/ 293889 h 293889"/>
              <a:gd name="connsiteX1" fmla="*/ 255634 w 403155"/>
              <a:gd name="connsiteY1" fmla="*/ 292309 h 293889"/>
              <a:gd name="connsiteX2" fmla="*/ 302822 w 403155"/>
              <a:gd name="connsiteY2" fmla="*/ 258069 h 293889"/>
              <a:gd name="connsiteX3" fmla="*/ 321031 w 403155"/>
              <a:gd name="connsiteY3" fmla="*/ 258013 h 293889"/>
              <a:gd name="connsiteX4" fmla="*/ 403156 w 403155"/>
              <a:gd name="connsiteY4" fmla="*/ 200638 h 293889"/>
              <a:gd name="connsiteX5" fmla="*/ 334418 w 403155"/>
              <a:gd name="connsiteY5" fmla="*/ 131901 h 293889"/>
              <a:gd name="connsiteX6" fmla="*/ 277487 w 403155"/>
              <a:gd name="connsiteY6" fmla="*/ 212018 h 293889"/>
              <a:gd name="connsiteX7" fmla="*/ 277347 w 403155"/>
              <a:gd name="connsiteY7" fmla="*/ 230389 h 293889"/>
              <a:gd name="connsiteX8" fmla="*/ 254847 w 403155"/>
              <a:gd name="connsiteY8" fmla="*/ 261591 h 293889"/>
              <a:gd name="connsiteX9" fmla="*/ 251815 w 403155"/>
              <a:gd name="connsiteY9" fmla="*/ 260370 h 293889"/>
              <a:gd name="connsiteX10" fmla="*/ 83026 w 403155"/>
              <a:gd name="connsiteY10" fmla="*/ 167811 h 293889"/>
              <a:gd name="connsiteX11" fmla="*/ 79088 w 403155"/>
              <a:gd name="connsiteY11" fmla="*/ 163980 h 293889"/>
              <a:gd name="connsiteX12" fmla="*/ 84527 w 403155"/>
              <a:gd name="connsiteY12" fmla="*/ 163069 h 293889"/>
              <a:gd name="connsiteX13" fmla="*/ 155009 w 403155"/>
              <a:gd name="connsiteY13" fmla="*/ 155008 h 293889"/>
              <a:gd name="connsiteX14" fmla="*/ 201398 w 403155"/>
              <a:gd name="connsiteY14" fmla="*/ 137059 h 293889"/>
              <a:gd name="connsiteX15" fmla="*/ 186098 w 403155"/>
              <a:gd name="connsiteY15" fmla="*/ 105784 h 293889"/>
              <a:gd name="connsiteX16" fmla="*/ 24998 w 403155"/>
              <a:gd name="connsiteY16" fmla="*/ 2070 h 293889"/>
              <a:gd name="connsiteX17" fmla="*/ 16926 w 403155"/>
              <a:gd name="connsiteY17" fmla="*/ 0 h 293889"/>
              <a:gd name="connsiteX18" fmla="*/ 0 w 403155"/>
              <a:gd name="connsiteY18" fmla="*/ 16824 h 293889"/>
              <a:gd name="connsiteX19" fmla="*/ 8860 w 403155"/>
              <a:gd name="connsiteY19" fmla="*/ 31725 h 293889"/>
              <a:gd name="connsiteX20" fmla="*/ 145688 w 403155"/>
              <a:gd name="connsiteY20" fmla="*/ 116966 h 293889"/>
              <a:gd name="connsiteX21" fmla="*/ 151639 w 403155"/>
              <a:gd name="connsiteY21" fmla="*/ 121388 h 293889"/>
              <a:gd name="connsiteX22" fmla="*/ 144248 w 403155"/>
              <a:gd name="connsiteY22" fmla="*/ 121950 h 293889"/>
              <a:gd name="connsiteX23" fmla="*/ 78053 w 403155"/>
              <a:gd name="connsiteY23" fmla="*/ 129898 h 293889"/>
              <a:gd name="connsiteX24" fmla="*/ 43060 w 403155"/>
              <a:gd name="connsiteY24" fmla="*/ 159486 h 293889"/>
              <a:gd name="connsiteX25" fmla="*/ 131901 w 403155"/>
              <a:gd name="connsiteY25" fmla="*/ 242139 h 293889"/>
              <a:gd name="connsiteX26" fmla="*/ 237505 w 403155"/>
              <a:gd name="connsiteY26" fmla="*/ 291358 h 293889"/>
              <a:gd name="connsiteX27" fmla="*/ 248288 w 403155"/>
              <a:gd name="connsiteY27" fmla="*/ 293676 h 29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03155" h="293889">
                <a:moveTo>
                  <a:pt x="250369" y="293889"/>
                </a:moveTo>
                <a:cubicBezTo>
                  <a:pt x="252240" y="293880"/>
                  <a:pt x="254068" y="293331"/>
                  <a:pt x="255634" y="292309"/>
                </a:cubicBezTo>
                <a:lnTo>
                  <a:pt x="302822" y="258069"/>
                </a:lnTo>
                <a:cubicBezTo>
                  <a:pt x="308892" y="264656"/>
                  <a:pt x="315631" y="262007"/>
                  <a:pt x="321031" y="258013"/>
                </a:cubicBezTo>
                <a:lnTo>
                  <a:pt x="403156" y="200638"/>
                </a:lnTo>
                <a:lnTo>
                  <a:pt x="334418" y="131901"/>
                </a:lnTo>
                <a:lnTo>
                  <a:pt x="277487" y="212018"/>
                </a:lnTo>
                <a:cubicBezTo>
                  <a:pt x="273404" y="217485"/>
                  <a:pt x="270827" y="223869"/>
                  <a:pt x="277347" y="230389"/>
                </a:cubicBezTo>
                <a:lnTo>
                  <a:pt x="254847" y="261591"/>
                </a:lnTo>
                <a:cubicBezTo>
                  <a:pt x="253878" y="261086"/>
                  <a:pt x="252863" y="260678"/>
                  <a:pt x="251815" y="260370"/>
                </a:cubicBezTo>
                <a:cubicBezTo>
                  <a:pt x="201190" y="247106"/>
                  <a:pt x="108254" y="192173"/>
                  <a:pt x="83026" y="167811"/>
                </a:cubicBezTo>
                <a:lnTo>
                  <a:pt x="79088" y="163980"/>
                </a:lnTo>
                <a:lnTo>
                  <a:pt x="84527" y="163069"/>
                </a:lnTo>
                <a:cubicBezTo>
                  <a:pt x="114115" y="158119"/>
                  <a:pt x="137723" y="156319"/>
                  <a:pt x="155009" y="155008"/>
                </a:cubicBezTo>
                <a:cubicBezTo>
                  <a:pt x="183134" y="152871"/>
                  <a:pt x="196814" y="151217"/>
                  <a:pt x="201398" y="137059"/>
                </a:cubicBezTo>
                <a:cubicBezTo>
                  <a:pt x="205696" y="123795"/>
                  <a:pt x="195773" y="113963"/>
                  <a:pt x="186098" y="105784"/>
                </a:cubicBezTo>
                <a:cubicBezTo>
                  <a:pt x="132992" y="60924"/>
                  <a:pt x="29363" y="4444"/>
                  <a:pt x="24998" y="2070"/>
                </a:cubicBezTo>
                <a:cubicBezTo>
                  <a:pt x="22527" y="707"/>
                  <a:pt x="19749" y="-6"/>
                  <a:pt x="16926" y="0"/>
                </a:cubicBezTo>
                <a:cubicBezTo>
                  <a:pt x="7606" y="-28"/>
                  <a:pt x="28" y="7504"/>
                  <a:pt x="0" y="16824"/>
                </a:cubicBezTo>
                <a:cubicBezTo>
                  <a:pt x="-19" y="23044"/>
                  <a:pt x="3386" y="28771"/>
                  <a:pt x="8860" y="31725"/>
                </a:cubicBezTo>
                <a:cubicBezTo>
                  <a:pt x="12291" y="33604"/>
                  <a:pt x="93516" y="78249"/>
                  <a:pt x="145688" y="116966"/>
                </a:cubicBezTo>
                <a:lnTo>
                  <a:pt x="151639" y="121388"/>
                </a:lnTo>
                <a:lnTo>
                  <a:pt x="144248" y="121950"/>
                </a:lnTo>
                <a:cubicBezTo>
                  <a:pt x="126512" y="123345"/>
                  <a:pt x="104783" y="125381"/>
                  <a:pt x="78053" y="129898"/>
                </a:cubicBezTo>
                <a:cubicBezTo>
                  <a:pt x="48544" y="134871"/>
                  <a:pt x="43465" y="150564"/>
                  <a:pt x="43060" y="159486"/>
                </a:cubicBezTo>
                <a:cubicBezTo>
                  <a:pt x="42413" y="174499"/>
                  <a:pt x="51931" y="197443"/>
                  <a:pt x="131901" y="242139"/>
                </a:cubicBezTo>
                <a:cubicBezTo>
                  <a:pt x="165732" y="261339"/>
                  <a:pt x="201046" y="277799"/>
                  <a:pt x="237505" y="291358"/>
                </a:cubicBezTo>
                <a:cubicBezTo>
                  <a:pt x="241017" y="292473"/>
                  <a:pt x="244628" y="293249"/>
                  <a:pt x="248288" y="293676"/>
                </a:cubicBez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" name="图形 10" descr="自由曲线 纯色填充">
            <a:extLst>
              <a:ext uri="{FF2B5EF4-FFF2-40B4-BE49-F238E27FC236}">
                <a16:creationId xmlns:a16="http://schemas.microsoft.com/office/drawing/2014/main" id="{A1C118AD-463D-40E3-A793-87FBEE9441F4}"/>
              </a:ext>
            </a:extLst>
          </p:cNvPr>
          <p:cNvSpPr/>
          <p:nvPr/>
        </p:nvSpPr>
        <p:spPr>
          <a:xfrm>
            <a:off x="7264899" y="4430856"/>
            <a:ext cx="169644" cy="260471"/>
          </a:xfrm>
          <a:custGeom>
            <a:avLst/>
            <a:gdLst>
              <a:gd name="connsiteX0" fmla="*/ 0 w 169644"/>
              <a:gd name="connsiteY0" fmla="*/ 188196 h 260471"/>
              <a:gd name="connsiteX1" fmla="*/ 72281 w 169644"/>
              <a:gd name="connsiteY1" fmla="*/ 260471 h 260471"/>
              <a:gd name="connsiteX2" fmla="*/ 169644 w 169644"/>
              <a:gd name="connsiteY2" fmla="*/ 174358 h 260471"/>
              <a:gd name="connsiteX3" fmla="*/ 169644 w 169644"/>
              <a:gd name="connsiteY3" fmla="*/ 0 h 260471"/>
              <a:gd name="connsiteX4" fmla="*/ 0 w 169644"/>
              <a:gd name="connsiteY4" fmla="*/ 188196 h 260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644" h="260471">
                <a:moveTo>
                  <a:pt x="0" y="188196"/>
                </a:moveTo>
                <a:lnTo>
                  <a:pt x="72281" y="260471"/>
                </a:lnTo>
                <a:lnTo>
                  <a:pt x="169644" y="174358"/>
                </a:lnTo>
                <a:lnTo>
                  <a:pt x="169644" y="0"/>
                </a:lnTo>
                <a:lnTo>
                  <a:pt x="0" y="188196"/>
                </a:ln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8" name="图形 8" descr="教室 纯色填充">
            <a:extLst>
              <a:ext uri="{FF2B5EF4-FFF2-40B4-BE49-F238E27FC236}">
                <a16:creationId xmlns:a16="http://schemas.microsoft.com/office/drawing/2014/main" id="{9747E45C-595D-4BB6-BAC9-0CAF79014EA9}"/>
              </a:ext>
            </a:extLst>
          </p:cNvPr>
          <p:cNvSpPr/>
          <p:nvPr/>
        </p:nvSpPr>
        <p:spPr>
          <a:xfrm>
            <a:off x="7122733" y="3581940"/>
            <a:ext cx="51074" cy="51075"/>
          </a:xfrm>
          <a:custGeom>
            <a:avLst/>
            <a:gdLst>
              <a:gd name="connsiteX0" fmla="*/ 51075 w 51074"/>
              <a:gd name="connsiteY0" fmla="*/ 25537 h 51075"/>
              <a:gd name="connsiteX1" fmla="*/ 25537 w 51074"/>
              <a:gd name="connsiteY1" fmla="*/ 51075 h 51075"/>
              <a:gd name="connsiteX2" fmla="*/ 0 w 51074"/>
              <a:gd name="connsiteY2" fmla="*/ 25537 h 51075"/>
              <a:gd name="connsiteX3" fmla="*/ 25537 w 51074"/>
              <a:gd name="connsiteY3" fmla="*/ 0 h 51075"/>
              <a:gd name="connsiteX4" fmla="*/ 51075 w 51074"/>
              <a:gd name="connsiteY4" fmla="*/ 25537 h 5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74" h="51075">
                <a:moveTo>
                  <a:pt x="51075" y="25537"/>
                </a:moveTo>
                <a:cubicBezTo>
                  <a:pt x="51075" y="39641"/>
                  <a:pt x="39641" y="51075"/>
                  <a:pt x="25537" y="51075"/>
                </a:cubicBezTo>
                <a:cubicBezTo>
                  <a:pt x="11434" y="51075"/>
                  <a:pt x="0" y="39641"/>
                  <a:pt x="0" y="25537"/>
                </a:cubicBezTo>
                <a:cubicBezTo>
                  <a:pt x="0" y="11434"/>
                  <a:pt x="11434" y="0"/>
                  <a:pt x="25537" y="0"/>
                </a:cubicBezTo>
                <a:cubicBezTo>
                  <a:pt x="39641" y="0"/>
                  <a:pt x="51075" y="11434"/>
                  <a:pt x="51075" y="25537"/>
                </a:cubicBez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9" name="图形 8" descr="教室 纯色填充">
            <a:extLst>
              <a:ext uri="{FF2B5EF4-FFF2-40B4-BE49-F238E27FC236}">
                <a16:creationId xmlns:a16="http://schemas.microsoft.com/office/drawing/2014/main" id="{9747E45C-595D-4BB6-BAC9-0CAF79014EA9}"/>
              </a:ext>
            </a:extLst>
          </p:cNvPr>
          <p:cNvSpPr/>
          <p:nvPr/>
        </p:nvSpPr>
        <p:spPr>
          <a:xfrm>
            <a:off x="7097252" y="3640046"/>
            <a:ext cx="101250" cy="51018"/>
          </a:xfrm>
          <a:custGeom>
            <a:avLst/>
            <a:gdLst>
              <a:gd name="connsiteX0" fmla="*/ 101250 w 101250"/>
              <a:gd name="connsiteY0" fmla="*/ 51019 h 51018"/>
              <a:gd name="connsiteX1" fmla="*/ 101250 w 101250"/>
              <a:gd name="connsiteY1" fmla="*/ 25481 h 51018"/>
              <a:gd name="connsiteX2" fmla="*/ 96187 w 101250"/>
              <a:gd name="connsiteY2" fmla="*/ 15300 h 51018"/>
              <a:gd name="connsiteX3" fmla="*/ 71494 w 101250"/>
              <a:gd name="connsiteY3" fmla="*/ 3150 h 51018"/>
              <a:gd name="connsiteX4" fmla="*/ 50625 w 101250"/>
              <a:gd name="connsiteY4" fmla="*/ 0 h 51018"/>
              <a:gd name="connsiteX5" fmla="*/ 29756 w 101250"/>
              <a:gd name="connsiteY5" fmla="*/ 3150 h 51018"/>
              <a:gd name="connsiteX6" fmla="*/ 5063 w 101250"/>
              <a:gd name="connsiteY6" fmla="*/ 15300 h 51018"/>
              <a:gd name="connsiteX7" fmla="*/ 0 w 101250"/>
              <a:gd name="connsiteY7" fmla="*/ 25481 h 51018"/>
              <a:gd name="connsiteX8" fmla="*/ 0 w 101250"/>
              <a:gd name="connsiteY8" fmla="*/ 51019 h 51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250" h="51018">
                <a:moveTo>
                  <a:pt x="101250" y="51019"/>
                </a:moveTo>
                <a:lnTo>
                  <a:pt x="101250" y="25481"/>
                </a:lnTo>
                <a:cubicBezTo>
                  <a:pt x="101167" y="21502"/>
                  <a:pt x="99311" y="17768"/>
                  <a:pt x="96187" y="15300"/>
                </a:cubicBezTo>
                <a:cubicBezTo>
                  <a:pt x="88849" y="9644"/>
                  <a:pt x="80453" y="5513"/>
                  <a:pt x="71494" y="3150"/>
                </a:cubicBezTo>
                <a:cubicBezTo>
                  <a:pt x="64731" y="1074"/>
                  <a:pt x="57698" y="12"/>
                  <a:pt x="50625" y="0"/>
                </a:cubicBezTo>
                <a:cubicBezTo>
                  <a:pt x="43559" y="109"/>
                  <a:pt x="36539" y="1168"/>
                  <a:pt x="29756" y="3150"/>
                </a:cubicBezTo>
                <a:cubicBezTo>
                  <a:pt x="20897" y="5773"/>
                  <a:pt x="12547" y="9881"/>
                  <a:pt x="5063" y="15300"/>
                </a:cubicBezTo>
                <a:cubicBezTo>
                  <a:pt x="1939" y="17768"/>
                  <a:pt x="83" y="21502"/>
                  <a:pt x="0" y="25481"/>
                </a:cubicBezTo>
                <a:lnTo>
                  <a:pt x="0" y="51019"/>
                </a:ln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0" name="图形 8" descr="教室 纯色填充">
            <a:extLst>
              <a:ext uri="{FF2B5EF4-FFF2-40B4-BE49-F238E27FC236}">
                <a16:creationId xmlns:a16="http://schemas.microsoft.com/office/drawing/2014/main" id="{9747E45C-595D-4BB6-BAC9-0CAF79014EA9}"/>
              </a:ext>
            </a:extLst>
          </p:cNvPr>
          <p:cNvSpPr/>
          <p:nvPr/>
        </p:nvSpPr>
        <p:spPr>
          <a:xfrm>
            <a:off x="7234445" y="3581940"/>
            <a:ext cx="51074" cy="51075"/>
          </a:xfrm>
          <a:custGeom>
            <a:avLst/>
            <a:gdLst>
              <a:gd name="connsiteX0" fmla="*/ 51075 w 51074"/>
              <a:gd name="connsiteY0" fmla="*/ 25537 h 51075"/>
              <a:gd name="connsiteX1" fmla="*/ 25538 w 51074"/>
              <a:gd name="connsiteY1" fmla="*/ 51075 h 51075"/>
              <a:gd name="connsiteX2" fmla="*/ 0 w 51074"/>
              <a:gd name="connsiteY2" fmla="*/ 25537 h 51075"/>
              <a:gd name="connsiteX3" fmla="*/ 25538 w 51074"/>
              <a:gd name="connsiteY3" fmla="*/ 0 h 51075"/>
              <a:gd name="connsiteX4" fmla="*/ 51075 w 51074"/>
              <a:gd name="connsiteY4" fmla="*/ 25537 h 5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74" h="51075">
                <a:moveTo>
                  <a:pt x="51075" y="25537"/>
                </a:moveTo>
                <a:cubicBezTo>
                  <a:pt x="51075" y="39641"/>
                  <a:pt x="39641" y="51075"/>
                  <a:pt x="25538" y="51075"/>
                </a:cubicBezTo>
                <a:cubicBezTo>
                  <a:pt x="11434" y="51075"/>
                  <a:pt x="0" y="39641"/>
                  <a:pt x="0" y="25537"/>
                </a:cubicBezTo>
                <a:cubicBezTo>
                  <a:pt x="0" y="11434"/>
                  <a:pt x="11434" y="0"/>
                  <a:pt x="25538" y="0"/>
                </a:cubicBezTo>
                <a:cubicBezTo>
                  <a:pt x="39641" y="0"/>
                  <a:pt x="51075" y="11434"/>
                  <a:pt x="51075" y="25537"/>
                </a:cubicBez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1" name="图形 8" descr="教室 纯色填充">
            <a:extLst>
              <a:ext uri="{FF2B5EF4-FFF2-40B4-BE49-F238E27FC236}">
                <a16:creationId xmlns:a16="http://schemas.microsoft.com/office/drawing/2014/main" id="{9747E45C-595D-4BB6-BAC9-0CAF79014EA9}"/>
              </a:ext>
            </a:extLst>
          </p:cNvPr>
          <p:cNvSpPr/>
          <p:nvPr/>
        </p:nvSpPr>
        <p:spPr>
          <a:xfrm>
            <a:off x="7209752" y="3640046"/>
            <a:ext cx="101250" cy="51018"/>
          </a:xfrm>
          <a:custGeom>
            <a:avLst/>
            <a:gdLst>
              <a:gd name="connsiteX0" fmla="*/ 101250 w 101250"/>
              <a:gd name="connsiteY0" fmla="*/ 51019 h 51018"/>
              <a:gd name="connsiteX1" fmla="*/ 101250 w 101250"/>
              <a:gd name="connsiteY1" fmla="*/ 25481 h 51018"/>
              <a:gd name="connsiteX2" fmla="*/ 96187 w 101250"/>
              <a:gd name="connsiteY2" fmla="*/ 15300 h 51018"/>
              <a:gd name="connsiteX3" fmla="*/ 71494 w 101250"/>
              <a:gd name="connsiteY3" fmla="*/ 3150 h 51018"/>
              <a:gd name="connsiteX4" fmla="*/ 50625 w 101250"/>
              <a:gd name="connsiteY4" fmla="*/ 0 h 51018"/>
              <a:gd name="connsiteX5" fmla="*/ 29756 w 101250"/>
              <a:gd name="connsiteY5" fmla="*/ 3150 h 51018"/>
              <a:gd name="connsiteX6" fmla="*/ 5063 w 101250"/>
              <a:gd name="connsiteY6" fmla="*/ 15300 h 51018"/>
              <a:gd name="connsiteX7" fmla="*/ 0 w 101250"/>
              <a:gd name="connsiteY7" fmla="*/ 25481 h 51018"/>
              <a:gd name="connsiteX8" fmla="*/ 0 w 101250"/>
              <a:gd name="connsiteY8" fmla="*/ 51019 h 51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250" h="51018">
                <a:moveTo>
                  <a:pt x="101250" y="51019"/>
                </a:moveTo>
                <a:lnTo>
                  <a:pt x="101250" y="25481"/>
                </a:lnTo>
                <a:cubicBezTo>
                  <a:pt x="101167" y="21502"/>
                  <a:pt x="99310" y="17768"/>
                  <a:pt x="96187" y="15300"/>
                </a:cubicBezTo>
                <a:cubicBezTo>
                  <a:pt x="88849" y="9644"/>
                  <a:pt x="80453" y="5513"/>
                  <a:pt x="71494" y="3150"/>
                </a:cubicBezTo>
                <a:cubicBezTo>
                  <a:pt x="64731" y="1074"/>
                  <a:pt x="57698" y="12"/>
                  <a:pt x="50625" y="0"/>
                </a:cubicBezTo>
                <a:cubicBezTo>
                  <a:pt x="43559" y="109"/>
                  <a:pt x="36539" y="1168"/>
                  <a:pt x="29756" y="3150"/>
                </a:cubicBezTo>
                <a:cubicBezTo>
                  <a:pt x="20897" y="5773"/>
                  <a:pt x="12547" y="9881"/>
                  <a:pt x="5063" y="15300"/>
                </a:cubicBezTo>
                <a:cubicBezTo>
                  <a:pt x="1939" y="17768"/>
                  <a:pt x="83" y="21502"/>
                  <a:pt x="0" y="25481"/>
                </a:cubicBezTo>
                <a:lnTo>
                  <a:pt x="0" y="51019"/>
                </a:ln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2" name="图形 8" descr="教室 纯色填充">
            <a:extLst>
              <a:ext uri="{FF2B5EF4-FFF2-40B4-BE49-F238E27FC236}">
                <a16:creationId xmlns:a16="http://schemas.microsoft.com/office/drawing/2014/main" id="{9747E45C-595D-4BB6-BAC9-0CAF79014EA9}"/>
              </a:ext>
            </a:extLst>
          </p:cNvPr>
          <p:cNvSpPr/>
          <p:nvPr/>
        </p:nvSpPr>
        <p:spPr>
          <a:xfrm>
            <a:off x="7346945" y="3581940"/>
            <a:ext cx="51075" cy="51075"/>
          </a:xfrm>
          <a:custGeom>
            <a:avLst/>
            <a:gdLst>
              <a:gd name="connsiteX0" fmla="*/ 51075 w 51075"/>
              <a:gd name="connsiteY0" fmla="*/ 25537 h 51075"/>
              <a:gd name="connsiteX1" fmla="*/ 25538 w 51075"/>
              <a:gd name="connsiteY1" fmla="*/ 51075 h 51075"/>
              <a:gd name="connsiteX2" fmla="*/ 0 w 51075"/>
              <a:gd name="connsiteY2" fmla="*/ 25537 h 51075"/>
              <a:gd name="connsiteX3" fmla="*/ 25538 w 51075"/>
              <a:gd name="connsiteY3" fmla="*/ 0 h 51075"/>
              <a:gd name="connsiteX4" fmla="*/ 51075 w 51075"/>
              <a:gd name="connsiteY4" fmla="*/ 25537 h 5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75" h="51075">
                <a:moveTo>
                  <a:pt x="51075" y="25537"/>
                </a:moveTo>
                <a:cubicBezTo>
                  <a:pt x="51075" y="39641"/>
                  <a:pt x="39641" y="51075"/>
                  <a:pt x="25538" y="51075"/>
                </a:cubicBezTo>
                <a:cubicBezTo>
                  <a:pt x="11434" y="51075"/>
                  <a:pt x="0" y="39641"/>
                  <a:pt x="0" y="25537"/>
                </a:cubicBezTo>
                <a:cubicBezTo>
                  <a:pt x="0" y="11434"/>
                  <a:pt x="11434" y="0"/>
                  <a:pt x="25538" y="0"/>
                </a:cubicBezTo>
                <a:cubicBezTo>
                  <a:pt x="39641" y="0"/>
                  <a:pt x="51075" y="11434"/>
                  <a:pt x="51075" y="25537"/>
                </a:cubicBez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3" name="图形 8" descr="教室 纯色填充">
            <a:extLst>
              <a:ext uri="{FF2B5EF4-FFF2-40B4-BE49-F238E27FC236}">
                <a16:creationId xmlns:a16="http://schemas.microsoft.com/office/drawing/2014/main" id="{9747E45C-595D-4BB6-BAC9-0CAF79014EA9}"/>
              </a:ext>
            </a:extLst>
          </p:cNvPr>
          <p:cNvSpPr/>
          <p:nvPr/>
        </p:nvSpPr>
        <p:spPr>
          <a:xfrm>
            <a:off x="7322252" y="3640046"/>
            <a:ext cx="101250" cy="51018"/>
          </a:xfrm>
          <a:custGeom>
            <a:avLst/>
            <a:gdLst>
              <a:gd name="connsiteX0" fmla="*/ 101250 w 101250"/>
              <a:gd name="connsiteY0" fmla="*/ 51019 h 51018"/>
              <a:gd name="connsiteX1" fmla="*/ 101250 w 101250"/>
              <a:gd name="connsiteY1" fmla="*/ 25481 h 51018"/>
              <a:gd name="connsiteX2" fmla="*/ 96187 w 101250"/>
              <a:gd name="connsiteY2" fmla="*/ 15300 h 51018"/>
              <a:gd name="connsiteX3" fmla="*/ 71494 w 101250"/>
              <a:gd name="connsiteY3" fmla="*/ 3150 h 51018"/>
              <a:gd name="connsiteX4" fmla="*/ 50625 w 101250"/>
              <a:gd name="connsiteY4" fmla="*/ 0 h 51018"/>
              <a:gd name="connsiteX5" fmla="*/ 29756 w 101250"/>
              <a:gd name="connsiteY5" fmla="*/ 3150 h 51018"/>
              <a:gd name="connsiteX6" fmla="*/ 5063 w 101250"/>
              <a:gd name="connsiteY6" fmla="*/ 15300 h 51018"/>
              <a:gd name="connsiteX7" fmla="*/ 0 w 101250"/>
              <a:gd name="connsiteY7" fmla="*/ 25481 h 51018"/>
              <a:gd name="connsiteX8" fmla="*/ 0 w 101250"/>
              <a:gd name="connsiteY8" fmla="*/ 51019 h 51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250" h="51018">
                <a:moveTo>
                  <a:pt x="101250" y="51019"/>
                </a:moveTo>
                <a:lnTo>
                  <a:pt x="101250" y="25481"/>
                </a:lnTo>
                <a:cubicBezTo>
                  <a:pt x="101167" y="21502"/>
                  <a:pt x="99310" y="17768"/>
                  <a:pt x="96187" y="15300"/>
                </a:cubicBezTo>
                <a:cubicBezTo>
                  <a:pt x="88849" y="9644"/>
                  <a:pt x="80453" y="5513"/>
                  <a:pt x="71494" y="3150"/>
                </a:cubicBezTo>
                <a:cubicBezTo>
                  <a:pt x="64731" y="1074"/>
                  <a:pt x="57698" y="12"/>
                  <a:pt x="50625" y="0"/>
                </a:cubicBezTo>
                <a:cubicBezTo>
                  <a:pt x="43559" y="109"/>
                  <a:pt x="36539" y="1168"/>
                  <a:pt x="29756" y="3150"/>
                </a:cubicBezTo>
                <a:cubicBezTo>
                  <a:pt x="20897" y="5773"/>
                  <a:pt x="12547" y="9881"/>
                  <a:pt x="5063" y="15300"/>
                </a:cubicBezTo>
                <a:cubicBezTo>
                  <a:pt x="1940" y="17768"/>
                  <a:pt x="83" y="21502"/>
                  <a:pt x="0" y="25481"/>
                </a:cubicBezTo>
                <a:lnTo>
                  <a:pt x="0" y="51019"/>
                </a:ln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4" name="图形 8" descr="教室 纯色填充">
            <a:extLst>
              <a:ext uri="{FF2B5EF4-FFF2-40B4-BE49-F238E27FC236}">
                <a16:creationId xmlns:a16="http://schemas.microsoft.com/office/drawing/2014/main" id="{9747E45C-595D-4BB6-BAC9-0CAF79014EA9}"/>
              </a:ext>
            </a:extLst>
          </p:cNvPr>
          <p:cNvSpPr/>
          <p:nvPr/>
        </p:nvSpPr>
        <p:spPr>
          <a:xfrm>
            <a:off x="7004664" y="3337927"/>
            <a:ext cx="66825" cy="66825"/>
          </a:xfrm>
          <a:custGeom>
            <a:avLst/>
            <a:gdLst>
              <a:gd name="connsiteX0" fmla="*/ 66825 w 66825"/>
              <a:gd name="connsiteY0" fmla="*/ 33413 h 66825"/>
              <a:gd name="connsiteX1" fmla="*/ 33412 w 66825"/>
              <a:gd name="connsiteY1" fmla="*/ 66825 h 66825"/>
              <a:gd name="connsiteX2" fmla="*/ 0 w 66825"/>
              <a:gd name="connsiteY2" fmla="*/ 33412 h 66825"/>
              <a:gd name="connsiteX3" fmla="*/ 33412 w 66825"/>
              <a:gd name="connsiteY3" fmla="*/ 0 h 66825"/>
              <a:gd name="connsiteX4" fmla="*/ 66825 w 66825"/>
              <a:gd name="connsiteY4" fmla="*/ 33413 h 6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25" h="66825">
                <a:moveTo>
                  <a:pt x="66825" y="33413"/>
                </a:moveTo>
                <a:cubicBezTo>
                  <a:pt x="66825" y="51866"/>
                  <a:pt x="51866" y="66825"/>
                  <a:pt x="33412" y="66825"/>
                </a:cubicBezTo>
                <a:cubicBezTo>
                  <a:pt x="14959" y="66825"/>
                  <a:pt x="0" y="51866"/>
                  <a:pt x="0" y="33412"/>
                </a:cubicBezTo>
                <a:cubicBezTo>
                  <a:pt x="0" y="14959"/>
                  <a:pt x="14959" y="0"/>
                  <a:pt x="33412" y="0"/>
                </a:cubicBezTo>
                <a:cubicBezTo>
                  <a:pt x="51866" y="0"/>
                  <a:pt x="66825" y="14959"/>
                  <a:pt x="66825" y="33413"/>
                </a:cubicBez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5" name="图形 8" descr="教室 纯色填充">
            <a:extLst>
              <a:ext uri="{FF2B5EF4-FFF2-40B4-BE49-F238E27FC236}">
                <a16:creationId xmlns:a16="http://schemas.microsoft.com/office/drawing/2014/main" id="{9747E45C-595D-4BB6-BAC9-0CAF79014EA9}"/>
              </a:ext>
            </a:extLst>
          </p:cNvPr>
          <p:cNvSpPr/>
          <p:nvPr/>
        </p:nvSpPr>
        <p:spPr>
          <a:xfrm>
            <a:off x="6946220" y="3356013"/>
            <a:ext cx="291344" cy="357551"/>
          </a:xfrm>
          <a:custGeom>
            <a:avLst/>
            <a:gdLst>
              <a:gd name="connsiteX0" fmla="*/ 288900 w 291344"/>
              <a:gd name="connsiteY0" fmla="*/ 2445 h 357551"/>
              <a:gd name="connsiteX1" fmla="*/ 276975 w 291344"/>
              <a:gd name="connsiteY1" fmla="*/ 2445 h 357551"/>
              <a:gd name="connsiteX2" fmla="*/ 204300 w 291344"/>
              <a:gd name="connsiteY2" fmla="*/ 75120 h 357551"/>
              <a:gd name="connsiteX3" fmla="*/ 187931 w 291344"/>
              <a:gd name="connsiteY3" fmla="*/ 79282 h 357551"/>
              <a:gd name="connsiteX4" fmla="*/ 165769 w 291344"/>
              <a:gd name="connsiteY4" fmla="*/ 114776 h 357551"/>
              <a:gd name="connsiteX5" fmla="*/ 159469 w 291344"/>
              <a:gd name="connsiteY5" fmla="*/ 87945 h 357551"/>
              <a:gd name="connsiteX6" fmla="*/ 154463 w 291344"/>
              <a:gd name="connsiteY6" fmla="*/ 78720 h 357551"/>
              <a:gd name="connsiteX7" fmla="*/ 119363 w 291344"/>
              <a:gd name="connsiteY7" fmla="*/ 60382 h 357551"/>
              <a:gd name="connsiteX8" fmla="*/ 91856 w 291344"/>
              <a:gd name="connsiteY8" fmla="*/ 57064 h 357551"/>
              <a:gd name="connsiteX9" fmla="*/ 64294 w 291344"/>
              <a:gd name="connsiteY9" fmla="*/ 61226 h 357551"/>
              <a:gd name="connsiteX10" fmla="*/ 29250 w 291344"/>
              <a:gd name="connsiteY10" fmla="*/ 79564 h 357551"/>
              <a:gd name="connsiteX11" fmla="*/ 24244 w 291344"/>
              <a:gd name="connsiteY11" fmla="*/ 88789 h 357551"/>
              <a:gd name="connsiteX12" fmla="*/ 0 w 291344"/>
              <a:gd name="connsiteY12" fmla="*/ 192289 h 357551"/>
              <a:gd name="connsiteX13" fmla="*/ 16875 w 291344"/>
              <a:gd name="connsiteY13" fmla="*/ 209164 h 357551"/>
              <a:gd name="connsiteX14" fmla="*/ 32738 w 291344"/>
              <a:gd name="connsiteY14" fmla="*/ 196676 h 357551"/>
              <a:gd name="connsiteX15" fmla="*/ 50288 w 291344"/>
              <a:gd name="connsiteY15" fmla="*/ 124057 h 357551"/>
              <a:gd name="connsiteX16" fmla="*/ 50288 w 291344"/>
              <a:gd name="connsiteY16" fmla="*/ 357551 h 357551"/>
              <a:gd name="connsiteX17" fmla="*/ 83531 w 291344"/>
              <a:gd name="connsiteY17" fmla="*/ 357551 h 357551"/>
              <a:gd name="connsiteX18" fmla="*/ 83531 w 291344"/>
              <a:gd name="connsiteY18" fmla="*/ 207307 h 357551"/>
              <a:gd name="connsiteX19" fmla="*/ 100406 w 291344"/>
              <a:gd name="connsiteY19" fmla="*/ 207307 h 357551"/>
              <a:gd name="connsiteX20" fmla="*/ 100406 w 291344"/>
              <a:gd name="connsiteY20" fmla="*/ 357551 h 357551"/>
              <a:gd name="connsiteX21" fmla="*/ 133594 w 291344"/>
              <a:gd name="connsiteY21" fmla="*/ 357551 h 357551"/>
              <a:gd name="connsiteX22" fmla="*/ 133594 w 291344"/>
              <a:gd name="connsiteY22" fmla="*/ 122989 h 357551"/>
              <a:gd name="connsiteX23" fmla="*/ 139781 w 291344"/>
              <a:gd name="connsiteY23" fmla="*/ 149426 h 357551"/>
              <a:gd name="connsiteX24" fmla="*/ 143100 w 291344"/>
              <a:gd name="connsiteY24" fmla="*/ 153645 h 357551"/>
              <a:gd name="connsiteX25" fmla="*/ 165600 w 291344"/>
              <a:gd name="connsiteY25" fmla="*/ 161576 h 357551"/>
              <a:gd name="connsiteX26" fmla="*/ 179100 w 291344"/>
              <a:gd name="connsiteY26" fmla="*/ 155445 h 357551"/>
              <a:gd name="connsiteX27" fmla="*/ 213413 w 291344"/>
              <a:gd name="connsiteY27" fmla="*/ 99195 h 357551"/>
              <a:gd name="connsiteX28" fmla="*/ 215719 w 291344"/>
              <a:gd name="connsiteY28" fmla="*/ 87551 h 357551"/>
              <a:gd name="connsiteX29" fmla="*/ 288844 w 291344"/>
              <a:gd name="connsiteY29" fmla="*/ 14426 h 357551"/>
              <a:gd name="connsiteX30" fmla="*/ 288900 w 291344"/>
              <a:gd name="connsiteY30" fmla="*/ 2445 h 357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91344" h="357551">
                <a:moveTo>
                  <a:pt x="288900" y="2445"/>
                </a:moveTo>
                <a:cubicBezTo>
                  <a:pt x="285593" y="-815"/>
                  <a:pt x="280282" y="-815"/>
                  <a:pt x="276975" y="2445"/>
                </a:cubicBezTo>
                <a:lnTo>
                  <a:pt x="204300" y="75120"/>
                </a:lnTo>
                <a:cubicBezTo>
                  <a:pt x="198492" y="73481"/>
                  <a:pt x="192251" y="75067"/>
                  <a:pt x="187931" y="79282"/>
                </a:cubicBezTo>
                <a:cubicBezTo>
                  <a:pt x="186750" y="80464"/>
                  <a:pt x="165769" y="114776"/>
                  <a:pt x="165769" y="114776"/>
                </a:cubicBezTo>
                <a:lnTo>
                  <a:pt x="159469" y="87945"/>
                </a:lnTo>
                <a:cubicBezTo>
                  <a:pt x="158635" y="84485"/>
                  <a:pt x="156909" y="81304"/>
                  <a:pt x="154463" y="78720"/>
                </a:cubicBezTo>
                <a:cubicBezTo>
                  <a:pt x="144095" y="70339"/>
                  <a:pt x="132163" y="64105"/>
                  <a:pt x="119363" y="60382"/>
                </a:cubicBezTo>
                <a:cubicBezTo>
                  <a:pt x="110313" y="58447"/>
                  <a:pt x="101107" y="57336"/>
                  <a:pt x="91856" y="57064"/>
                </a:cubicBezTo>
                <a:cubicBezTo>
                  <a:pt x="82524" y="57208"/>
                  <a:pt x="73253" y="58608"/>
                  <a:pt x="64294" y="61226"/>
                </a:cubicBezTo>
                <a:cubicBezTo>
                  <a:pt x="51377" y="64612"/>
                  <a:pt x="39396" y="70882"/>
                  <a:pt x="29250" y="79564"/>
                </a:cubicBezTo>
                <a:cubicBezTo>
                  <a:pt x="26782" y="82132"/>
                  <a:pt x="25052" y="85319"/>
                  <a:pt x="24244" y="88789"/>
                </a:cubicBezTo>
                <a:cubicBezTo>
                  <a:pt x="24244" y="88789"/>
                  <a:pt x="0" y="190601"/>
                  <a:pt x="0" y="192289"/>
                </a:cubicBezTo>
                <a:cubicBezTo>
                  <a:pt x="0" y="201609"/>
                  <a:pt x="7555" y="209164"/>
                  <a:pt x="16875" y="209164"/>
                </a:cubicBezTo>
                <a:cubicBezTo>
                  <a:pt x="24344" y="208972"/>
                  <a:pt x="30797" y="203891"/>
                  <a:pt x="32738" y="196676"/>
                </a:cubicBezTo>
                <a:lnTo>
                  <a:pt x="50288" y="124057"/>
                </a:lnTo>
                <a:lnTo>
                  <a:pt x="50288" y="357551"/>
                </a:lnTo>
                <a:lnTo>
                  <a:pt x="83531" y="357551"/>
                </a:lnTo>
                <a:lnTo>
                  <a:pt x="83531" y="207307"/>
                </a:lnTo>
                <a:lnTo>
                  <a:pt x="100406" y="207307"/>
                </a:lnTo>
                <a:lnTo>
                  <a:pt x="100406" y="357551"/>
                </a:lnTo>
                <a:lnTo>
                  <a:pt x="133594" y="357551"/>
                </a:lnTo>
                <a:lnTo>
                  <a:pt x="133594" y="122989"/>
                </a:lnTo>
                <a:lnTo>
                  <a:pt x="139781" y="149426"/>
                </a:lnTo>
                <a:cubicBezTo>
                  <a:pt x="140210" y="151254"/>
                  <a:pt x="141425" y="152798"/>
                  <a:pt x="143100" y="153645"/>
                </a:cubicBezTo>
                <a:cubicBezTo>
                  <a:pt x="149568" y="158609"/>
                  <a:pt x="157448" y="161387"/>
                  <a:pt x="165600" y="161576"/>
                </a:cubicBezTo>
                <a:cubicBezTo>
                  <a:pt x="170908" y="162319"/>
                  <a:pt x="176167" y="159930"/>
                  <a:pt x="179100" y="155445"/>
                </a:cubicBezTo>
                <a:lnTo>
                  <a:pt x="213413" y="99195"/>
                </a:lnTo>
                <a:cubicBezTo>
                  <a:pt x="215606" y="95737"/>
                  <a:pt x="216429" y="91584"/>
                  <a:pt x="215719" y="87551"/>
                </a:cubicBezTo>
                <a:lnTo>
                  <a:pt x="288844" y="14426"/>
                </a:lnTo>
                <a:cubicBezTo>
                  <a:pt x="292156" y="11128"/>
                  <a:pt x="292181" y="5774"/>
                  <a:pt x="288900" y="2445"/>
                </a:cubicBez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6" name="图形 8" descr="教室 纯色填充">
            <a:extLst>
              <a:ext uri="{FF2B5EF4-FFF2-40B4-BE49-F238E27FC236}">
                <a16:creationId xmlns:a16="http://schemas.microsoft.com/office/drawing/2014/main" id="{9747E45C-595D-4BB6-BAC9-0CAF79014EA9}"/>
              </a:ext>
            </a:extLst>
          </p:cNvPr>
          <p:cNvSpPr/>
          <p:nvPr/>
        </p:nvSpPr>
        <p:spPr>
          <a:xfrm>
            <a:off x="7052252" y="3280440"/>
            <a:ext cx="320625" cy="230625"/>
          </a:xfrm>
          <a:custGeom>
            <a:avLst/>
            <a:gdLst>
              <a:gd name="connsiteX0" fmla="*/ 298125 w 320625"/>
              <a:gd name="connsiteY0" fmla="*/ 0 h 230625"/>
              <a:gd name="connsiteX1" fmla="*/ 22500 w 320625"/>
              <a:gd name="connsiteY1" fmla="*/ 0 h 230625"/>
              <a:gd name="connsiteX2" fmla="*/ 0 w 320625"/>
              <a:gd name="connsiteY2" fmla="*/ 22500 h 230625"/>
              <a:gd name="connsiteX3" fmla="*/ 0 w 320625"/>
              <a:gd name="connsiteY3" fmla="*/ 42750 h 230625"/>
              <a:gd name="connsiteX4" fmla="*/ 22500 w 320625"/>
              <a:gd name="connsiteY4" fmla="*/ 56250 h 230625"/>
              <a:gd name="connsiteX5" fmla="*/ 22500 w 320625"/>
              <a:gd name="connsiteY5" fmla="*/ 22500 h 230625"/>
              <a:gd name="connsiteX6" fmla="*/ 298125 w 320625"/>
              <a:gd name="connsiteY6" fmla="*/ 22500 h 230625"/>
              <a:gd name="connsiteX7" fmla="*/ 298125 w 320625"/>
              <a:gd name="connsiteY7" fmla="*/ 208125 h 230625"/>
              <a:gd name="connsiteX8" fmla="*/ 106144 w 320625"/>
              <a:gd name="connsiteY8" fmla="*/ 208125 h 230625"/>
              <a:gd name="connsiteX9" fmla="*/ 92419 w 320625"/>
              <a:gd name="connsiteY9" fmla="*/ 230625 h 230625"/>
              <a:gd name="connsiteX10" fmla="*/ 298125 w 320625"/>
              <a:gd name="connsiteY10" fmla="*/ 230625 h 230625"/>
              <a:gd name="connsiteX11" fmla="*/ 320625 w 320625"/>
              <a:gd name="connsiteY11" fmla="*/ 208125 h 230625"/>
              <a:gd name="connsiteX12" fmla="*/ 320625 w 320625"/>
              <a:gd name="connsiteY12" fmla="*/ 22500 h 230625"/>
              <a:gd name="connsiteX13" fmla="*/ 298125 w 320625"/>
              <a:gd name="connsiteY13" fmla="*/ 0 h 23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0625" h="230625">
                <a:moveTo>
                  <a:pt x="298125" y="0"/>
                </a:moveTo>
                <a:lnTo>
                  <a:pt x="22500" y="0"/>
                </a:lnTo>
                <a:cubicBezTo>
                  <a:pt x="10074" y="0"/>
                  <a:pt x="0" y="10074"/>
                  <a:pt x="0" y="22500"/>
                </a:cubicBezTo>
                <a:lnTo>
                  <a:pt x="0" y="42750"/>
                </a:lnTo>
                <a:cubicBezTo>
                  <a:pt x="8601" y="45091"/>
                  <a:pt x="16387" y="49763"/>
                  <a:pt x="22500" y="56250"/>
                </a:cubicBezTo>
                <a:lnTo>
                  <a:pt x="22500" y="22500"/>
                </a:lnTo>
                <a:lnTo>
                  <a:pt x="298125" y="22500"/>
                </a:lnTo>
                <a:lnTo>
                  <a:pt x="298125" y="208125"/>
                </a:lnTo>
                <a:lnTo>
                  <a:pt x="106144" y="208125"/>
                </a:lnTo>
                <a:lnTo>
                  <a:pt x="92419" y="230625"/>
                </a:lnTo>
                <a:lnTo>
                  <a:pt x="298125" y="230625"/>
                </a:lnTo>
                <a:cubicBezTo>
                  <a:pt x="310551" y="230625"/>
                  <a:pt x="320625" y="220551"/>
                  <a:pt x="320625" y="208125"/>
                </a:cubicBezTo>
                <a:lnTo>
                  <a:pt x="320625" y="22500"/>
                </a:lnTo>
                <a:cubicBezTo>
                  <a:pt x="320625" y="10074"/>
                  <a:pt x="310551" y="0"/>
                  <a:pt x="298125" y="0"/>
                </a:cubicBez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7" name="图形 9" descr="远程学习语言 纯色填充">
            <a:extLst>
              <a:ext uri="{FF2B5EF4-FFF2-40B4-BE49-F238E27FC236}">
                <a16:creationId xmlns:a16="http://schemas.microsoft.com/office/drawing/2014/main" id="{B32F29D9-42FA-484B-AF39-4FDC92462DEA}"/>
              </a:ext>
            </a:extLst>
          </p:cNvPr>
          <p:cNvSpPr/>
          <p:nvPr/>
        </p:nvSpPr>
        <p:spPr>
          <a:xfrm>
            <a:off x="6939232" y="2151705"/>
            <a:ext cx="450000" cy="382499"/>
          </a:xfrm>
          <a:custGeom>
            <a:avLst/>
            <a:gdLst>
              <a:gd name="connsiteX0" fmla="*/ 427500 w 450000"/>
              <a:gd name="connsiteY0" fmla="*/ 0 h 382499"/>
              <a:gd name="connsiteX1" fmla="*/ 22500 w 450000"/>
              <a:gd name="connsiteY1" fmla="*/ 0 h 382499"/>
              <a:gd name="connsiteX2" fmla="*/ 0 w 450000"/>
              <a:gd name="connsiteY2" fmla="*/ 22500 h 382499"/>
              <a:gd name="connsiteX3" fmla="*/ 0 w 450000"/>
              <a:gd name="connsiteY3" fmla="*/ 292500 h 382499"/>
              <a:gd name="connsiteX4" fmla="*/ 22500 w 450000"/>
              <a:gd name="connsiteY4" fmla="*/ 315000 h 382499"/>
              <a:gd name="connsiteX5" fmla="*/ 180000 w 450000"/>
              <a:gd name="connsiteY5" fmla="*/ 315000 h 382499"/>
              <a:gd name="connsiteX6" fmla="*/ 180000 w 450000"/>
              <a:gd name="connsiteY6" fmla="*/ 348750 h 382499"/>
              <a:gd name="connsiteX7" fmla="*/ 123750 w 450000"/>
              <a:gd name="connsiteY7" fmla="*/ 348750 h 382499"/>
              <a:gd name="connsiteX8" fmla="*/ 123750 w 450000"/>
              <a:gd name="connsiteY8" fmla="*/ 382500 h 382499"/>
              <a:gd name="connsiteX9" fmla="*/ 326250 w 450000"/>
              <a:gd name="connsiteY9" fmla="*/ 382500 h 382499"/>
              <a:gd name="connsiteX10" fmla="*/ 326250 w 450000"/>
              <a:gd name="connsiteY10" fmla="*/ 348750 h 382499"/>
              <a:gd name="connsiteX11" fmla="*/ 270000 w 450000"/>
              <a:gd name="connsiteY11" fmla="*/ 348750 h 382499"/>
              <a:gd name="connsiteX12" fmla="*/ 270000 w 450000"/>
              <a:gd name="connsiteY12" fmla="*/ 315000 h 382499"/>
              <a:gd name="connsiteX13" fmla="*/ 427500 w 450000"/>
              <a:gd name="connsiteY13" fmla="*/ 315000 h 382499"/>
              <a:gd name="connsiteX14" fmla="*/ 450000 w 450000"/>
              <a:gd name="connsiteY14" fmla="*/ 292500 h 382499"/>
              <a:gd name="connsiteX15" fmla="*/ 450000 w 450000"/>
              <a:gd name="connsiteY15" fmla="*/ 22500 h 382499"/>
              <a:gd name="connsiteX16" fmla="*/ 427500 w 450000"/>
              <a:gd name="connsiteY16" fmla="*/ 0 h 382499"/>
              <a:gd name="connsiteX17" fmla="*/ 416250 w 450000"/>
              <a:gd name="connsiteY17" fmla="*/ 281250 h 382499"/>
              <a:gd name="connsiteX18" fmla="*/ 33750 w 450000"/>
              <a:gd name="connsiteY18" fmla="*/ 281250 h 382499"/>
              <a:gd name="connsiteX19" fmla="*/ 33750 w 450000"/>
              <a:gd name="connsiteY19" fmla="*/ 33750 h 382499"/>
              <a:gd name="connsiteX20" fmla="*/ 416250 w 450000"/>
              <a:gd name="connsiteY20" fmla="*/ 33750 h 38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0000" h="382499">
                <a:moveTo>
                  <a:pt x="427500" y="0"/>
                </a:moveTo>
                <a:lnTo>
                  <a:pt x="22500" y="0"/>
                </a:lnTo>
                <a:cubicBezTo>
                  <a:pt x="10089" y="37"/>
                  <a:pt x="36" y="10088"/>
                  <a:pt x="0" y="22500"/>
                </a:cubicBezTo>
                <a:lnTo>
                  <a:pt x="0" y="292500"/>
                </a:lnTo>
                <a:cubicBezTo>
                  <a:pt x="36" y="304912"/>
                  <a:pt x="10089" y="314963"/>
                  <a:pt x="22500" y="315000"/>
                </a:cubicBezTo>
                <a:lnTo>
                  <a:pt x="180000" y="315000"/>
                </a:lnTo>
                <a:lnTo>
                  <a:pt x="180000" y="348750"/>
                </a:lnTo>
                <a:lnTo>
                  <a:pt x="123750" y="348750"/>
                </a:lnTo>
                <a:lnTo>
                  <a:pt x="123750" y="382500"/>
                </a:lnTo>
                <a:lnTo>
                  <a:pt x="326250" y="382500"/>
                </a:lnTo>
                <a:lnTo>
                  <a:pt x="326250" y="348750"/>
                </a:lnTo>
                <a:lnTo>
                  <a:pt x="270000" y="348750"/>
                </a:lnTo>
                <a:lnTo>
                  <a:pt x="270000" y="315000"/>
                </a:lnTo>
                <a:lnTo>
                  <a:pt x="427500" y="315000"/>
                </a:lnTo>
                <a:cubicBezTo>
                  <a:pt x="439911" y="314963"/>
                  <a:pt x="449964" y="304912"/>
                  <a:pt x="450000" y="292500"/>
                </a:cubicBezTo>
                <a:lnTo>
                  <a:pt x="450000" y="22500"/>
                </a:lnTo>
                <a:cubicBezTo>
                  <a:pt x="449964" y="10088"/>
                  <a:pt x="439911" y="37"/>
                  <a:pt x="427500" y="0"/>
                </a:cubicBezTo>
                <a:close/>
                <a:moveTo>
                  <a:pt x="416250" y="281250"/>
                </a:moveTo>
                <a:lnTo>
                  <a:pt x="33750" y="281250"/>
                </a:lnTo>
                <a:lnTo>
                  <a:pt x="33750" y="33750"/>
                </a:lnTo>
                <a:lnTo>
                  <a:pt x="416250" y="33750"/>
                </a:ln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8" name="图形 9" descr="远程学习语言 纯色填充">
            <a:extLst>
              <a:ext uri="{FF2B5EF4-FFF2-40B4-BE49-F238E27FC236}">
                <a16:creationId xmlns:a16="http://schemas.microsoft.com/office/drawing/2014/main" id="{B32F29D9-42FA-484B-AF39-4FDC92462DEA}"/>
              </a:ext>
            </a:extLst>
          </p:cNvPr>
          <p:cNvSpPr/>
          <p:nvPr/>
        </p:nvSpPr>
        <p:spPr>
          <a:xfrm>
            <a:off x="7023595" y="2219227"/>
            <a:ext cx="281169" cy="185602"/>
          </a:xfrm>
          <a:custGeom>
            <a:avLst/>
            <a:gdLst>
              <a:gd name="connsiteX0" fmla="*/ 6603 w 281169"/>
              <a:gd name="connsiteY0" fmla="*/ 153722 h 185602"/>
              <a:gd name="connsiteX1" fmla="*/ 125617 w 281169"/>
              <a:gd name="connsiteY1" fmla="*/ 183438 h 185602"/>
              <a:gd name="connsiteX2" fmla="*/ 132711 w 281169"/>
              <a:gd name="connsiteY2" fmla="*/ 185603 h 185602"/>
              <a:gd name="connsiteX3" fmla="*/ 148629 w 281169"/>
              <a:gd name="connsiteY3" fmla="*/ 185603 h 185602"/>
              <a:gd name="connsiteX4" fmla="*/ 155466 w 281169"/>
              <a:gd name="connsiteY4" fmla="*/ 183604 h 185602"/>
              <a:gd name="connsiteX5" fmla="*/ 274556 w 281169"/>
              <a:gd name="connsiteY5" fmla="*/ 153713 h 185602"/>
              <a:gd name="connsiteX6" fmla="*/ 281167 w 281169"/>
              <a:gd name="connsiteY6" fmla="*/ 147517 h 185602"/>
              <a:gd name="connsiteX7" fmla="*/ 281141 w 281169"/>
              <a:gd name="connsiteY7" fmla="*/ 146705 h 185602"/>
              <a:gd name="connsiteX8" fmla="*/ 271501 w 281169"/>
              <a:gd name="connsiteY8" fmla="*/ 42623 h 185602"/>
              <a:gd name="connsiteX9" fmla="*/ 265091 w 281169"/>
              <a:gd name="connsiteY9" fmla="*/ 36795 h 185602"/>
              <a:gd name="connsiteX10" fmla="*/ 259336 w 281169"/>
              <a:gd name="connsiteY10" fmla="*/ 36945 h 185602"/>
              <a:gd name="connsiteX11" fmla="*/ 257663 w 281169"/>
              <a:gd name="connsiteY11" fmla="*/ 19087 h 185602"/>
              <a:gd name="connsiteX12" fmla="*/ 252912 w 281169"/>
              <a:gd name="connsiteY12" fmla="*/ 18744 h 185602"/>
              <a:gd name="connsiteX13" fmla="*/ 238062 w 281169"/>
              <a:gd name="connsiteY13" fmla="*/ 19158 h 185602"/>
              <a:gd name="connsiteX14" fmla="*/ 236548 w 281169"/>
              <a:gd name="connsiteY14" fmla="*/ 1605 h 185602"/>
              <a:gd name="connsiteX15" fmla="*/ 232312 w 281169"/>
              <a:gd name="connsiteY15" fmla="*/ 841 h 185602"/>
              <a:gd name="connsiteX16" fmla="*/ 140585 w 281169"/>
              <a:gd name="connsiteY16" fmla="*/ 32029 h 185602"/>
              <a:gd name="connsiteX17" fmla="*/ 48858 w 281169"/>
              <a:gd name="connsiteY17" fmla="*/ 841 h 185602"/>
              <a:gd name="connsiteX18" fmla="*/ 44622 w 281169"/>
              <a:gd name="connsiteY18" fmla="*/ 1605 h 185602"/>
              <a:gd name="connsiteX19" fmla="*/ 43108 w 281169"/>
              <a:gd name="connsiteY19" fmla="*/ 19156 h 185602"/>
              <a:gd name="connsiteX20" fmla="*/ 28258 w 281169"/>
              <a:gd name="connsiteY20" fmla="*/ 18743 h 185602"/>
              <a:gd name="connsiteX21" fmla="*/ 23506 w 281169"/>
              <a:gd name="connsiteY21" fmla="*/ 19087 h 185602"/>
              <a:gd name="connsiteX22" fmla="*/ 21835 w 281169"/>
              <a:gd name="connsiteY22" fmla="*/ 36945 h 185602"/>
              <a:gd name="connsiteX23" fmla="*/ 16080 w 281169"/>
              <a:gd name="connsiteY23" fmla="*/ 36795 h 185602"/>
              <a:gd name="connsiteX24" fmla="*/ 9670 w 281169"/>
              <a:gd name="connsiteY24" fmla="*/ 42623 h 185602"/>
              <a:gd name="connsiteX25" fmla="*/ 30 w 281169"/>
              <a:gd name="connsiteY25" fmla="*/ 146714 h 185602"/>
              <a:gd name="connsiteX26" fmla="*/ 5787 w 281169"/>
              <a:gd name="connsiteY26" fmla="*/ 153696 h 185602"/>
              <a:gd name="connsiteX27" fmla="*/ 6603 w 281169"/>
              <a:gd name="connsiteY27" fmla="*/ 153722 h 185602"/>
              <a:gd name="connsiteX28" fmla="*/ 146213 w 281169"/>
              <a:gd name="connsiteY28" fmla="*/ 42366 h 185602"/>
              <a:gd name="connsiteX29" fmla="*/ 226100 w 281169"/>
              <a:gd name="connsiteY29" fmla="*/ 11407 h 185602"/>
              <a:gd name="connsiteX30" fmla="*/ 234817 w 281169"/>
              <a:gd name="connsiteY30" fmla="*/ 112402 h 185602"/>
              <a:gd name="connsiteX31" fmla="*/ 146213 w 281169"/>
              <a:gd name="connsiteY31" fmla="*/ 154168 h 185602"/>
              <a:gd name="connsiteX32" fmla="*/ 146213 w 281169"/>
              <a:gd name="connsiteY32" fmla="*/ 169619 h 185602"/>
              <a:gd name="connsiteX33" fmla="*/ 241546 w 281169"/>
              <a:gd name="connsiteY33" fmla="*/ 122727 h 185602"/>
              <a:gd name="connsiteX34" fmla="*/ 246941 w 281169"/>
              <a:gd name="connsiteY34" fmla="*/ 122067 h 185602"/>
              <a:gd name="connsiteX35" fmla="*/ 239036 w 281169"/>
              <a:gd name="connsiteY35" fmla="*/ 30442 h 185602"/>
              <a:gd name="connsiteX36" fmla="*/ 247380 w 281169"/>
              <a:gd name="connsiteY36" fmla="*/ 29928 h 185602"/>
              <a:gd name="connsiteX37" fmla="*/ 256922 w 281169"/>
              <a:gd name="connsiteY37" fmla="*/ 131870 h 185602"/>
              <a:gd name="connsiteX38" fmla="*/ 146213 w 281169"/>
              <a:gd name="connsiteY38" fmla="*/ 171680 h 185602"/>
              <a:gd name="connsiteX39" fmla="*/ 55065 w 281169"/>
              <a:gd name="connsiteY39" fmla="*/ 11443 h 185602"/>
              <a:gd name="connsiteX40" fmla="*/ 134963 w 281169"/>
              <a:gd name="connsiteY40" fmla="*/ 42374 h 185602"/>
              <a:gd name="connsiteX41" fmla="*/ 134963 w 281169"/>
              <a:gd name="connsiteY41" fmla="*/ 154173 h 185602"/>
              <a:gd name="connsiteX42" fmla="*/ 46352 w 281169"/>
              <a:gd name="connsiteY42" fmla="*/ 112402 h 185602"/>
              <a:gd name="connsiteX43" fmla="*/ 33795 w 281169"/>
              <a:gd name="connsiteY43" fmla="*/ 29914 h 185602"/>
              <a:gd name="connsiteX44" fmla="*/ 42136 w 281169"/>
              <a:gd name="connsiteY44" fmla="*/ 30414 h 185602"/>
              <a:gd name="connsiteX45" fmla="*/ 34229 w 281169"/>
              <a:gd name="connsiteY45" fmla="*/ 122075 h 185602"/>
              <a:gd name="connsiteX46" fmla="*/ 39624 w 281169"/>
              <a:gd name="connsiteY46" fmla="*/ 122727 h 185602"/>
              <a:gd name="connsiteX47" fmla="*/ 134963 w 281169"/>
              <a:gd name="connsiteY47" fmla="*/ 169625 h 185602"/>
              <a:gd name="connsiteX48" fmla="*/ 134963 w 281169"/>
              <a:gd name="connsiteY48" fmla="*/ 171684 h 185602"/>
              <a:gd name="connsiteX49" fmla="*/ 24248 w 281169"/>
              <a:gd name="connsiteY49" fmla="*/ 131870 h 185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81169" h="185602">
                <a:moveTo>
                  <a:pt x="6603" y="153722"/>
                </a:moveTo>
                <a:cubicBezTo>
                  <a:pt x="26071" y="153101"/>
                  <a:pt x="80993" y="154288"/>
                  <a:pt x="125617" y="183438"/>
                </a:cubicBezTo>
                <a:cubicBezTo>
                  <a:pt x="127721" y="184834"/>
                  <a:pt x="130186" y="185586"/>
                  <a:pt x="132711" y="185603"/>
                </a:cubicBezTo>
                <a:lnTo>
                  <a:pt x="148629" y="185603"/>
                </a:lnTo>
                <a:cubicBezTo>
                  <a:pt x="151050" y="185589"/>
                  <a:pt x="153419" y="184896"/>
                  <a:pt x="155466" y="183604"/>
                </a:cubicBezTo>
                <a:cubicBezTo>
                  <a:pt x="202264" y="154442"/>
                  <a:pt x="255484" y="153112"/>
                  <a:pt x="274556" y="153713"/>
                </a:cubicBezTo>
                <a:cubicBezTo>
                  <a:pt x="278092" y="153827"/>
                  <a:pt x="281052" y="151054"/>
                  <a:pt x="281167" y="147517"/>
                </a:cubicBezTo>
                <a:cubicBezTo>
                  <a:pt x="281175" y="147246"/>
                  <a:pt x="281167" y="146975"/>
                  <a:pt x="281141" y="146705"/>
                </a:cubicBezTo>
                <a:lnTo>
                  <a:pt x="271501" y="42623"/>
                </a:lnTo>
                <a:cubicBezTo>
                  <a:pt x="271202" y="39311"/>
                  <a:pt x="268417" y="36779"/>
                  <a:pt x="265091" y="36795"/>
                </a:cubicBezTo>
                <a:cubicBezTo>
                  <a:pt x="263488" y="36807"/>
                  <a:pt x="261529" y="36857"/>
                  <a:pt x="259336" y="36945"/>
                </a:cubicBezTo>
                <a:lnTo>
                  <a:pt x="257663" y="19087"/>
                </a:lnTo>
                <a:lnTo>
                  <a:pt x="252912" y="18744"/>
                </a:lnTo>
                <a:cubicBezTo>
                  <a:pt x="247958" y="18534"/>
                  <a:pt x="242997" y="18672"/>
                  <a:pt x="238062" y="19158"/>
                </a:cubicBezTo>
                <a:lnTo>
                  <a:pt x="236548" y="1605"/>
                </a:lnTo>
                <a:lnTo>
                  <a:pt x="232312" y="841"/>
                </a:lnTo>
                <a:cubicBezTo>
                  <a:pt x="198577" y="-3330"/>
                  <a:pt x="164786" y="8158"/>
                  <a:pt x="140585" y="32029"/>
                </a:cubicBezTo>
                <a:cubicBezTo>
                  <a:pt x="116382" y="8160"/>
                  <a:pt x="82593" y="-3329"/>
                  <a:pt x="48858" y="841"/>
                </a:cubicBezTo>
                <a:lnTo>
                  <a:pt x="44622" y="1605"/>
                </a:lnTo>
                <a:lnTo>
                  <a:pt x="43108" y="19156"/>
                </a:lnTo>
                <a:cubicBezTo>
                  <a:pt x="38174" y="18671"/>
                  <a:pt x="33212" y="18533"/>
                  <a:pt x="28258" y="18743"/>
                </a:cubicBezTo>
                <a:lnTo>
                  <a:pt x="23506" y="19087"/>
                </a:lnTo>
                <a:lnTo>
                  <a:pt x="21835" y="36945"/>
                </a:lnTo>
                <a:cubicBezTo>
                  <a:pt x="19641" y="36856"/>
                  <a:pt x="17683" y="36807"/>
                  <a:pt x="16080" y="36795"/>
                </a:cubicBezTo>
                <a:cubicBezTo>
                  <a:pt x="12755" y="36779"/>
                  <a:pt x="9970" y="39311"/>
                  <a:pt x="9670" y="42623"/>
                </a:cubicBezTo>
                <a:lnTo>
                  <a:pt x="30" y="146714"/>
                </a:lnTo>
                <a:cubicBezTo>
                  <a:pt x="-308" y="150232"/>
                  <a:pt x="2270" y="153358"/>
                  <a:pt x="5787" y="153696"/>
                </a:cubicBezTo>
                <a:cubicBezTo>
                  <a:pt x="6058" y="153722"/>
                  <a:pt x="6330" y="153731"/>
                  <a:pt x="6603" y="153722"/>
                </a:cubicBezTo>
                <a:close/>
                <a:moveTo>
                  <a:pt x="146213" y="42366"/>
                </a:moveTo>
                <a:cubicBezTo>
                  <a:pt x="166952" y="20739"/>
                  <a:pt x="196203" y="9403"/>
                  <a:pt x="226100" y="11407"/>
                </a:cubicBezTo>
                <a:lnTo>
                  <a:pt x="234817" y="112402"/>
                </a:lnTo>
                <a:cubicBezTo>
                  <a:pt x="202155" y="118388"/>
                  <a:pt x="171616" y="132782"/>
                  <a:pt x="146213" y="154168"/>
                </a:cubicBezTo>
                <a:close/>
                <a:moveTo>
                  <a:pt x="146213" y="169619"/>
                </a:moveTo>
                <a:cubicBezTo>
                  <a:pt x="184848" y="130086"/>
                  <a:pt x="240972" y="122796"/>
                  <a:pt x="241546" y="122727"/>
                </a:cubicBezTo>
                <a:lnTo>
                  <a:pt x="246941" y="122067"/>
                </a:lnTo>
                <a:lnTo>
                  <a:pt x="239036" y="30442"/>
                </a:lnTo>
                <a:cubicBezTo>
                  <a:pt x="242402" y="30130"/>
                  <a:pt x="245261" y="29975"/>
                  <a:pt x="247380" y="29928"/>
                </a:cubicBezTo>
                <a:lnTo>
                  <a:pt x="256922" y="131870"/>
                </a:lnTo>
                <a:cubicBezTo>
                  <a:pt x="216718" y="132998"/>
                  <a:pt x="177928" y="146947"/>
                  <a:pt x="146213" y="171680"/>
                </a:cubicBezTo>
                <a:close/>
                <a:moveTo>
                  <a:pt x="55065" y="11443"/>
                </a:moveTo>
                <a:cubicBezTo>
                  <a:pt x="84936" y="9591"/>
                  <a:pt x="114125" y="20890"/>
                  <a:pt x="134963" y="42374"/>
                </a:cubicBezTo>
                <a:lnTo>
                  <a:pt x="134963" y="154173"/>
                </a:lnTo>
                <a:cubicBezTo>
                  <a:pt x="109558" y="132785"/>
                  <a:pt x="79017" y="118388"/>
                  <a:pt x="46352" y="112402"/>
                </a:cubicBezTo>
                <a:close/>
                <a:moveTo>
                  <a:pt x="33795" y="29914"/>
                </a:moveTo>
                <a:cubicBezTo>
                  <a:pt x="35913" y="29956"/>
                  <a:pt x="38770" y="30106"/>
                  <a:pt x="42136" y="30414"/>
                </a:cubicBezTo>
                <a:lnTo>
                  <a:pt x="34229" y="122075"/>
                </a:lnTo>
                <a:lnTo>
                  <a:pt x="39624" y="122727"/>
                </a:lnTo>
                <a:cubicBezTo>
                  <a:pt x="40199" y="122796"/>
                  <a:pt x="96244" y="129989"/>
                  <a:pt x="134963" y="169625"/>
                </a:cubicBezTo>
                <a:lnTo>
                  <a:pt x="134963" y="171684"/>
                </a:lnTo>
                <a:cubicBezTo>
                  <a:pt x="103247" y="146947"/>
                  <a:pt x="64454" y="132997"/>
                  <a:pt x="24248" y="131870"/>
                </a:cubicBez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图形 9" descr="远程学习语言 纯色填充">
            <a:extLst>
              <a:ext uri="{FF2B5EF4-FFF2-40B4-BE49-F238E27FC236}">
                <a16:creationId xmlns:a16="http://schemas.microsoft.com/office/drawing/2014/main" id="{B32F29D9-42FA-484B-AF39-4FDC92462DEA}"/>
              </a:ext>
            </a:extLst>
          </p:cNvPr>
          <p:cNvSpPr/>
          <p:nvPr/>
        </p:nvSpPr>
        <p:spPr>
          <a:xfrm>
            <a:off x="7186732" y="2288633"/>
            <a:ext cx="49895" cy="36847"/>
          </a:xfrm>
          <a:custGeom>
            <a:avLst/>
            <a:gdLst>
              <a:gd name="connsiteX0" fmla="*/ 0 w 49895"/>
              <a:gd name="connsiteY0" fmla="*/ 23054 h 36847"/>
              <a:gd name="connsiteX1" fmla="*/ 0 w 49895"/>
              <a:gd name="connsiteY1" fmla="*/ 36847 h 36847"/>
              <a:gd name="connsiteX2" fmla="*/ 49895 w 49895"/>
              <a:gd name="connsiteY2" fmla="*/ 11540 h 36847"/>
              <a:gd name="connsiteX3" fmla="*/ 49010 w 49895"/>
              <a:gd name="connsiteY3" fmla="*/ 0 h 36847"/>
              <a:gd name="connsiteX4" fmla="*/ 0 w 49895"/>
              <a:gd name="connsiteY4" fmla="*/ 23054 h 36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95" h="36847">
                <a:moveTo>
                  <a:pt x="0" y="23054"/>
                </a:moveTo>
                <a:lnTo>
                  <a:pt x="0" y="36847"/>
                </a:lnTo>
                <a:cubicBezTo>
                  <a:pt x="15191" y="25831"/>
                  <a:pt x="32032" y="17289"/>
                  <a:pt x="49895" y="11540"/>
                </a:cubicBezTo>
                <a:lnTo>
                  <a:pt x="49010" y="0"/>
                </a:lnTo>
                <a:cubicBezTo>
                  <a:pt x="31676" y="5357"/>
                  <a:pt x="15179" y="13117"/>
                  <a:pt x="0" y="23054"/>
                </a:cubicBez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" name="图形 9" descr="远程学习语言 纯色填充">
            <a:extLst>
              <a:ext uri="{FF2B5EF4-FFF2-40B4-BE49-F238E27FC236}">
                <a16:creationId xmlns:a16="http://schemas.microsoft.com/office/drawing/2014/main" id="{B32F29D9-42FA-484B-AF39-4FDC92462DEA}"/>
              </a:ext>
            </a:extLst>
          </p:cNvPr>
          <p:cNvSpPr/>
          <p:nvPr/>
        </p:nvSpPr>
        <p:spPr>
          <a:xfrm>
            <a:off x="7186732" y="2258878"/>
            <a:ext cx="47614" cy="36109"/>
          </a:xfrm>
          <a:custGeom>
            <a:avLst/>
            <a:gdLst>
              <a:gd name="connsiteX0" fmla="*/ 46726 w 47614"/>
              <a:gd name="connsiteY0" fmla="*/ 0 h 36109"/>
              <a:gd name="connsiteX1" fmla="*/ 0 w 47614"/>
              <a:gd name="connsiteY1" fmla="*/ 22317 h 36109"/>
              <a:gd name="connsiteX2" fmla="*/ 0 w 47614"/>
              <a:gd name="connsiteY2" fmla="*/ 36110 h 36109"/>
              <a:gd name="connsiteX3" fmla="*/ 47615 w 47614"/>
              <a:gd name="connsiteY3" fmla="*/ 11573 h 36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14" h="36109">
                <a:moveTo>
                  <a:pt x="46726" y="0"/>
                </a:moveTo>
                <a:cubicBezTo>
                  <a:pt x="30219" y="5307"/>
                  <a:pt x="14502" y="12813"/>
                  <a:pt x="0" y="22317"/>
                </a:cubicBezTo>
                <a:lnTo>
                  <a:pt x="0" y="36110"/>
                </a:lnTo>
                <a:cubicBezTo>
                  <a:pt x="14531" y="25555"/>
                  <a:pt x="30587" y="17282"/>
                  <a:pt x="47615" y="11573"/>
                </a:cubicBezTo>
                <a:close/>
              </a:path>
            </a:pathLst>
          </a:custGeom>
          <a:solidFill>
            <a:schemeClr val="bg1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044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ECF5CCA8-3F37-4F72-BF79-6C99090F37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r="2042"/>
          <a:stretch/>
        </p:blipFill>
        <p:spPr>
          <a:ln w="25400"/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CF6908-5B65-4CD8-9DC7-7940BDB8DE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/>
              <a:t>备课的基本要求</a:t>
            </a:r>
            <a:endParaRPr lang="zh-CN" altLang="en-US" dirty="0"/>
          </a:p>
        </p:txBody>
      </p:sp>
      <p:pic>
        <p:nvPicPr>
          <p:cNvPr id="23" name="图片占位符 22">
            <a:extLst>
              <a:ext uri="{FF2B5EF4-FFF2-40B4-BE49-F238E27FC236}">
                <a16:creationId xmlns:a16="http://schemas.microsoft.com/office/drawing/2014/main" id="{676396ED-2B99-4AAF-8B9E-EE1EE7CEB9F0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" r="2020"/>
          <a:stretch/>
        </p:blipFill>
        <p:spPr>
          <a:ln w="25400"/>
        </p:spPr>
      </p:pic>
      <p:pic>
        <p:nvPicPr>
          <p:cNvPr id="25" name="图片占位符 24">
            <a:extLst>
              <a:ext uri="{FF2B5EF4-FFF2-40B4-BE49-F238E27FC236}">
                <a16:creationId xmlns:a16="http://schemas.microsoft.com/office/drawing/2014/main" id="{3FBB95E3-EF99-42F5-B1FB-F471A85100AF}"/>
              </a:ext>
            </a:extLst>
          </p:cNvPr>
          <p:cNvPicPr>
            <a:picLocks noGrp="1" noChangeAspect="1"/>
          </p:cNvPicPr>
          <p:nvPr>
            <p:ph type="pic" idx="19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" r="2020"/>
          <a:stretch/>
        </p:blipFill>
        <p:spPr>
          <a:ln w="25400"/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90F3050-2C20-4474-BE0B-C0A4C2143DAA}"/>
              </a:ext>
            </a:extLst>
          </p:cNvPr>
          <p:cNvSpPr/>
          <p:nvPr/>
        </p:nvSpPr>
        <p:spPr>
          <a:xfrm>
            <a:off x="1655639" y="3869096"/>
            <a:ext cx="2304256" cy="449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/>
              <a:t>钻研教材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9B1F337-8D85-4B6B-AF0F-D1E509BEC51A}"/>
              </a:ext>
            </a:extLst>
          </p:cNvPr>
          <p:cNvSpPr/>
          <p:nvPr/>
        </p:nvSpPr>
        <p:spPr>
          <a:xfrm>
            <a:off x="5305601" y="3869096"/>
            <a:ext cx="2304256" cy="449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/>
              <a:t>了解学生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40B866D-C620-4377-98DE-32A4B50D5FCD}"/>
              </a:ext>
            </a:extLst>
          </p:cNvPr>
          <p:cNvSpPr/>
          <p:nvPr/>
        </p:nvSpPr>
        <p:spPr>
          <a:xfrm>
            <a:off x="8955563" y="3869096"/>
            <a:ext cx="2304256" cy="449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/>
              <a:t>设计教法</a:t>
            </a:r>
          </a:p>
        </p:txBody>
      </p:sp>
      <p:sp>
        <p:nvSpPr>
          <p:cNvPr id="16" name="文本占位符 7">
            <a:extLst>
              <a:ext uri="{FF2B5EF4-FFF2-40B4-BE49-F238E27FC236}">
                <a16:creationId xmlns:a16="http://schemas.microsoft.com/office/drawing/2014/main" id="{50F6B2E9-7C6D-4C72-BDCD-8D854FF6297F}"/>
              </a:ext>
            </a:extLst>
          </p:cNvPr>
          <p:cNvSpPr txBox="1">
            <a:spLocks/>
          </p:cNvSpPr>
          <p:nvPr/>
        </p:nvSpPr>
        <p:spPr>
          <a:xfrm>
            <a:off x="1655639" y="4318582"/>
            <a:ext cx="2448272" cy="1020985"/>
          </a:xfrm>
          <a:prstGeom prst="rect">
            <a:avLst/>
          </a:prstGeom>
        </p:spPr>
        <p:txBody>
          <a:bodyPr vert="horz" wrap="square" lIns="54000" tIns="45720" rIns="5400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zh-CN" altLang="en-US" sz="1600" b="0" dirty="0">
                <a:effectLst/>
                <a:latin typeface="Arial" panose="020B0604020202020204" pitchFamily="34" charset="0"/>
              </a:rPr>
              <a:t>钻研教材包括钻研学科课程标准、教科书和阅读相关参考书。</a:t>
            </a:r>
            <a:endParaRPr lang="zh-CN" altLang="en-US" sz="1600" b="0" dirty="0">
              <a:effectLst/>
            </a:endParaRPr>
          </a:p>
        </p:txBody>
      </p:sp>
      <p:sp>
        <p:nvSpPr>
          <p:cNvPr id="24" name="等腰三角形 23">
            <a:extLst>
              <a:ext uri="{FF2B5EF4-FFF2-40B4-BE49-F238E27FC236}">
                <a16:creationId xmlns:a16="http://schemas.microsoft.com/office/drawing/2014/main" id="{7348D657-DC92-485D-BE84-F32D52EE700B}"/>
              </a:ext>
            </a:extLst>
          </p:cNvPr>
          <p:cNvSpPr/>
          <p:nvPr/>
        </p:nvSpPr>
        <p:spPr>
          <a:xfrm>
            <a:off x="11272109" y="4111276"/>
            <a:ext cx="906871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等腰三角形 25">
            <a:extLst>
              <a:ext uri="{FF2B5EF4-FFF2-40B4-BE49-F238E27FC236}">
                <a16:creationId xmlns:a16="http://schemas.microsoft.com/office/drawing/2014/main" id="{C2B890B2-2911-45D6-BF1D-7FAB8AD0C7A2}"/>
              </a:ext>
            </a:extLst>
          </p:cNvPr>
          <p:cNvSpPr/>
          <p:nvPr/>
        </p:nvSpPr>
        <p:spPr>
          <a:xfrm>
            <a:off x="-11158" y="4499733"/>
            <a:ext cx="907855" cy="2358267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等腰三角形 26">
            <a:extLst>
              <a:ext uri="{FF2B5EF4-FFF2-40B4-BE49-F238E27FC236}">
                <a16:creationId xmlns:a16="http://schemas.microsoft.com/office/drawing/2014/main" id="{E3E7F8D1-0441-4E73-8B1C-D1E564394B2B}"/>
              </a:ext>
            </a:extLst>
          </p:cNvPr>
          <p:cNvSpPr/>
          <p:nvPr/>
        </p:nvSpPr>
        <p:spPr>
          <a:xfrm>
            <a:off x="10662132" y="2812594"/>
            <a:ext cx="1364460" cy="4045406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等腰三角形 27">
            <a:extLst>
              <a:ext uri="{FF2B5EF4-FFF2-40B4-BE49-F238E27FC236}">
                <a16:creationId xmlns:a16="http://schemas.microsoft.com/office/drawing/2014/main" id="{C3DA8426-FA40-4BC9-A179-4DB358D7A8A7}"/>
              </a:ext>
            </a:extLst>
          </p:cNvPr>
          <p:cNvSpPr/>
          <p:nvPr/>
        </p:nvSpPr>
        <p:spPr>
          <a:xfrm>
            <a:off x="10229137" y="4764792"/>
            <a:ext cx="742178" cy="2093208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等腰三角形 28">
            <a:extLst>
              <a:ext uri="{FF2B5EF4-FFF2-40B4-BE49-F238E27FC236}">
                <a16:creationId xmlns:a16="http://schemas.microsoft.com/office/drawing/2014/main" id="{4C47F20E-8198-4890-AD21-7DB98944D514}"/>
              </a:ext>
            </a:extLst>
          </p:cNvPr>
          <p:cNvSpPr/>
          <p:nvPr/>
        </p:nvSpPr>
        <p:spPr>
          <a:xfrm>
            <a:off x="449456" y="4111276"/>
            <a:ext cx="964404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占位符 7">
            <a:extLst>
              <a:ext uri="{FF2B5EF4-FFF2-40B4-BE49-F238E27FC236}">
                <a16:creationId xmlns:a16="http://schemas.microsoft.com/office/drawing/2014/main" id="{BBD0C9C3-42DF-4A45-AC12-956E2F64D61C}"/>
              </a:ext>
            </a:extLst>
          </p:cNvPr>
          <p:cNvSpPr txBox="1">
            <a:spLocks/>
          </p:cNvSpPr>
          <p:nvPr/>
        </p:nvSpPr>
        <p:spPr>
          <a:xfrm>
            <a:off x="5307152" y="4318582"/>
            <a:ext cx="2448272" cy="1020985"/>
          </a:xfrm>
          <a:prstGeom prst="rect">
            <a:avLst/>
          </a:prstGeom>
        </p:spPr>
        <p:txBody>
          <a:bodyPr vert="horz" wrap="square" lIns="54000" tIns="45720" rIns="5400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zh-CN" altLang="en-US" sz="1600" b="0" dirty="0">
                <a:effectLst/>
                <a:latin typeface="Arial" panose="020B0604020202020204" pitchFamily="34" charset="0"/>
              </a:rPr>
              <a:t>考虑学生的年龄特征，熟悉学生身心发展特点；了解班级情况，如班风等。</a:t>
            </a:r>
            <a:endParaRPr lang="zh-CN" altLang="en-US" sz="1600" b="0" dirty="0">
              <a:effectLst/>
            </a:endParaRPr>
          </a:p>
        </p:txBody>
      </p:sp>
      <p:sp>
        <p:nvSpPr>
          <p:cNvPr id="21" name="文本占位符 7">
            <a:extLst>
              <a:ext uri="{FF2B5EF4-FFF2-40B4-BE49-F238E27FC236}">
                <a16:creationId xmlns:a16="http://schemas.microsoft.com/office/drawing/2014/main" id="{5501C5F8-9570-4163-BA9A-C72D312A35EF}"/>
              </a:ext>
            </a:extLst>
          </p:cNvPr>
          <p:cNvSpPr txBox="1">
            <a:spLocks/>
          </p:cNvSpPr>
          <p:nvPr/>
        </p:nvSpPr>
        <p:spPr>
          <a:xfrm>
            <a:off x="8958665" y="4318582"/>
            <a:ext cx="2448272" cy="1020985"/>
          </a:xfrm>
          <a:prstGeom prst="rect">
            <a:avLst/>
          </a:prstGeom>
        </p:spPr>
        <p:txBody>
          <a:bodyPr vert="horz" wrap="square" lIns="54000" tIns="45720" rIns="5400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zh-CN" altLang="en-US" sz="1600" b="0" dirty="0">
                <a:effectLst/>
                <a:latin typeface="Arial" panose="020B0604020202020204" pitchFamily="34" charset="0"/>
              </a:rPr>
              <a:t>根据教学目的、内容、学生特点等来选择最佳的教学方法。</a:t>
            </a:r>
            <a:endParaRPr lang="zh-CN" altLang="en-US" sz="16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5431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FFAEC11-BC0B-4ECC-AD4D-CD9835B50F3B}"/>
              </a:ext>
            </a:extLst>
          </p:cNvPr>
          <p:cNvSpPr/>
          <p:nvPr/>
        </p:nvSpPr>
        <p:spPr>
          <a:xfrm>
            <a:off x="0" y="5178654"/>
            <a:ext cx="12184045" cy="1679346"/>
          </a:xfrm>
          <a:prstGeom prst="rect">
            <a:avLst/>
          </a:prstGeom>
          <a:gradFill>
            <a:gsLst>
              <a:gs pos="38000">
                <a:schemeClr val="accent1"/>
              </a:gs>
              <a:gs pos="99000">
                <a:schemeClr val="accent2"/>
              </a:gs>
              <a:gs pos="0">
                <a:schemeClr val="accent2">
                  <a:lumMod val="60000"/>
                  <a:lumOff val="40000"/>
                </a:schemeClr>
              </a:gs>
              <a:gs pos="85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99C469CA-FAC4-460B-B3BE-D10E402F08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新教师的劣势</a:t>
            </a:r>
          </a:p>
        </p:txBody>
      </p:sp>
      <p:sp>
        <p:nvSpPr>
          <p:cNvPr id="44" name="等腰三角形 43">
            <a:extLst>
              <a:ext uri="{FF2B5EF4-FFF2-40B4-BE49-F238E27FC236}">
                <a16:creationId xmlns:a16="http://schemas.microsoft.com/office/drawing/2014/main" id="{E89B0B7F-1183-4508-825E-058F5266EF06}"/>
              </a:ext>
            </a:extLst>
          </p:cNvPr>
          <p:cNvSpPr/>
          <p:nvPr/>
        </p:nvSpPr>
        <p:spPr>
          <a:xfrm>
            <a:off x="9524851" y="3149042"/>
            <a:ext cx="1842548" cy="3708958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等腰三角形 44">
            <a:extLst>
              <a:ext uri="{FF2B5EF4-FFF2-40B4-BE49-F238E27FC236}">
                <a16:creationId xmlns:a16="http://schemas.microsoft.com/office/drawing/2014/main" id="{C3AB9454-5831-4403-81DF-05966C7FF5E2}"/>
              </a:ext>
            </a:extLst>
          </p:cNvPr>
          <p:cNvSpPr/>
          <p:nvPr/>
        </p:nvSpPr>
        <p:spPr>
          <a:xfrm>
            <a:off x="10370640" y="3149042"/>
            <a:ext cx="1821359" cy="3708958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等腰三角形 45">
            <a:extLst>
              <a:ext uri="{FF2B5EF4-FFF2-40B4-BE49-F238E27FC236}">
                <a16:creationId xmlns:a16="http://schemas.microsoft.com/office/drawing/2014/main" id="{0F579654-D3AA-4DFC-BE96-ED4F4647F075}"/>
              </a:ext>
            </a:extLst>
          </p:cNvPr>
          <p:cNvSpPr/>
          <p:nvPr/>
        </p:nvSpPr>
        <p:spPr>
          <a:xfrm>
            <a:off x="10950460" y="2133037"/>
            <a:ext cx="1610090" cy="4724963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等腰三角形 46">
            <a:extLst>
              <a:ext uri="{FF2B5EF4-FFF2-40B4-BE49-F238E27FC236}">
                <a16:creationId xmlns:a16="http://schemas.microsoft.com/office/drawing/2014/main" id="{69BB8AA8-98FB-4814-A98C-438BA74263C3}"/>
              </a:ext>
            </a:extLst>
          </p:cNvPr>
          <p:cNvSpPr/>
          <p:nvPr/>
        </p:nvSpPr>
        <p:spPr>
          <a:xfrm>
            <a:off x="7955" y="2963421"/>
            <a:ext cx="1322114" cy="3894579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等腰三角形 47">
            <a:extLst>
              <a:ext uri="{FF2B5EF4-FFF2-40B4-BE49-F238E27FC236}">
                <a16:creationId xmlns:a16="http://schemas.microsoft.com/office/drawing/2014/main" id="{441EDC14-3EAD-40EA-BDF1-208BCCF62338}"/>
              </a:ext>
            </a:extLst>
          </p:cNvPr>
          <p:cNvSpPr/>
          <p:nvPr/>
        </p:nvSpPr>
        <p:spPr>
          <a:xfrm>
            <a:off x="329547" y="3705101"/>
            <a:ext cx="1543704" cy="3152899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等腰三角形 74">
            <a:extLst>
              <a:ext uri="{FF2B5EF4-FFF2-40B4-BE49-F238E27FC236}">
                <a16:creationId xmlns:a16="http://schemas.microsoft.com/office/drawing/2014/main" id="{82B55311-6139-4871-BD54-5993617FB46C}"/>
              </a:ext>
            </a:extLst>
          </p:cNvPr>
          <p:cNvSpPr/>
          <p:nvPr/>
        </p:nvSpPr>
        <p:spPr>
          <a:xfrm>
            <a:off x="2961826" y="4943501"/>
            <a:ext cx="983237" cy="1914499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等腰三角形 75">
            <a:extLst>
              <a:ext uri="{FF2B5EF4-FFF2-40B4-BE49-F238E27FC236}">
                <a16:creationId xmlns:a16="http://schemas.microsoft.com/office/drawing/2014/main" id="{D41159B7-A2DF-4796-9650-254387907772}"/>
              </a:ext>
            </a:extLst>
          </p:cNvPr>
          <p:cNvSpPr/>
          <p:nvPr/>
        </p:nvSpPr>
        <p:spPr>
          <a:xfrm>
            <a:off x="3357907" y="4943501"/>
            <a:ext cx="983237" cy="1914499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等腰三角形 76">
            <a:extLst>
              <a:ext uri="{FF2B5EF4-FFF2-40B4-BE49-F238E27FC236}">
                <a16:creationId xmlns:a16="http://schemas.microsoft.com/office/drawing/2014/main" id="{8C0F5415-0744-4B59-8C35-3C7F1756981F}"/>
              </a:ext>
            </a:extLst>
          </p:cNvPr>
          <p:cNvSpPr/>
          <p:nvPr/>
        </p:nvSpPr>
        <p:spPr>
          <a:xfrm>
            <a:off x="4939241" y="4577286"/>
            <a:ext cx="1201789" cy="228071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B0F055A-D916-40A5-8063-DB447BA98327}"/>
              </a:ext>
            </a:extLst>
          </p:cNvPr>
          <p:cNvGrpSpPr/>
          <p:nvPr/>
        </p:nvGrpSpPr>
        <p:grpSpPr>
          <a:xfrm>
            <a:off x="4960698" y="1916832"/>
            <a:ext cx="2340027" cy="3672408"/>
            <a:chOff x="4960698" y="1916832"/>
            <a:chExt cx="2340027" cy="3672408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31775551-8A85-4E8E-B0F6-06D64A3F904B}"/>
                </a:ext>
              </a:extLst>
            </p:cNvPr>
            <p:cNvSpPr/>
            <p:nvPr/>
          </p:nvSpPr>
          <p:spPr>
            <a:xfrm>
              <a:off x="4960698" y="1916832"/>
              <a:ext cx="2340027" cy="36724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3E0E8DA2-28DC-454C-B8FB-0AF4675A59AB}"/>
                </a:ext>
              </a:extLst>
            </p:cNvPr>
            <p:cNvSpPr txBox="1">
              <a:spLocks/>
            </p:cNvSpPr>
            <p:nvPr/>
          </p:nvSpPr>
          <p:spPr>
            <a:xfrm>
              <a:off x="5157702" y="3282396"/>
              <a:ext cx="2061863" cy="198169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200">
                <a:lnSpc>
                  <a:spcPct val="130000"/>
                </a:lnSpc>
                <a:spcBef>
                  <a:spcPts val="0"/>
                </a:spcBef>
                <a:buNone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入职之初，对任教学校的学生状况、人际关系、校园文化等方面免不了有些高于现实的理想化预期，一下子难以适应。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6793165D-A1A3-41B9-B9F7-2CD6EDBDC2AE}"/>
              </a:ext>
            </a:extLst>
          </p:cNvPr>
          <p:cNvGrpSpPr/>
          <p:nvPr/>
        </p:nvGrpSpPr>
        <p:grpSpPr>
          <a:xfrm>
            <a:off x="1847528" y="1916832"/>
            <a:ext cx="2340027" cy="3672408"/>
            <a:chOff x="1847528" y="1916832"/>
            <a:chExt cx="2340027" cy="3672408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CC685C10-8A02-4745-B8D6-6DBFA50142F4}"/>
                </a:ext>
              </a:extLst>
            </p:cNvPr>
            <p:cNvSpPr/>
            <p:nvPr/>
          </p:nvSpPr>
          <p:spPr>
            <a:xfrm>
              <a:off x="1847528" y="1916832"/>
              <a:ext cx="2340027" cy="36724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28AD4679-50F8-4402-ADBC-F0C112939E5E}"/>
                </a:ext>
              </a:extLst>
            </p:cNvPr>
            <p:cNvSpPr txBox="1">
              <a:spLocks/>
            </p:cNvSpPr>
            <p:nvPr/>
          </p:nvSpPr>
          <p:spPr>
            <a:xfrm>
              <a:off x="2009690" y="3282396"/>
              <a:ext cx="2061863" cy="198169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200">
                <a:lnSpc>
                  <a:spcPct val="130000"/>
                </a:lnSpc>
                <a:spcBef>
                  <a:spcPts val="0"/>
                </a:spcBef>
                <a:buNone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学生角色与教师角色的转变需要一定的时间，同时这个问题需要自我调节转变，对于新教师是不可避免的。</a:t>
              </a:r>
            </a:p>
          </p:txBody>
        </p:sp>
      </p:grpSp>
      <p:sp>
        <p:nvSpPr>
          <p:cNvPr id="22" name="图形 67" descr="办公室女工作人员 纯色填充">
            <a:extLst>
              <a:ext uri="{FF2B5EF4-FFF2-40B4-BE49-F238E27FC236}">
                <a16:creationId xmlns:a16="http://schemas.microsoft.com/office/drawing/2014/main" id="{AB69DC17-C44A-4CAF-AADB-559F314B0620}"/>
              </a:ext>
            </a:extLst>
          </p:cNvPr>
          <p:cNvSpPr/>
          <p:nvPr/>
        </p:nvSpPr>
        <p:spPr>
          <a:xfrm>
            <a:off x="2745346" y="1991287"/>
            <a:ext cx="590550" cy="753143"/>
          </a:xfrm>
          <a:custGeom>
            <a:avLst/>
            <a:gdLst>
              <a:gd name="connsiteX0" fmla="*/ 590445 w 590550"/>
              <a:gd name="connsiteY0" fmla="*/ 533592 h 753143"/>
              <a:gd name="connsiteX1" fmla="*/ 555203 w 590550"/>
              <a:gd name="connsiteY1" fmla="*/ 462326 h 753143"/>
              <a:gd name="connsiteX2" fmla="*/ 427263 w 590550"/>
              <a:gd name="connsiteY2" fmla="*/ 393965 h 753143"/>
              <a:gd name="connsiteX3" fmla="*/ 485785 w 590550"/>
              <a:gd name="connsiteY3" fmla="*/ 379392 h 753143"/>
              <a:gd name="connsiteX4" fmla="*/ 450894 w 590550"/>
              <a:gd name="connsiteY4" fmla="*/ 313765 h 753143"/>
              <a:gd name="connsiteX5" fmla="*/ 475107 w 590550"/>
              <a:gd name="connsiteY5" fmla="*/ 139457 h 753143"/>
              <a:gd name="connsiteX6" fmla="*/ 436817 w 590550"/>
              <a:gd name="connsiteY6" fmla="*/ 57714 h 753143"/>
              <a:gd name="connsiteX7" fmla="*/ 389039 w 590550"/>
              <a:gd name="connsiteY7" fmla="*/ 57076 h 753143"/>
              <a:gd name="connsiteX8" fmla="*/ 314220 w 590550"/>
              <a:gd name="connsiteY8" fmla="*/ 6498 h 753143"/>
              <a:gd name="connsiteX9" fmla="*/ 173726 w 590550"/>
              <a:gd name="connsiteY9" fmla="*/ 24452 h 753143"/>
              <a:gd name="connsiteX10" fmla="*/ 120053 w 590550"/>
              <a:gd name="connsiteY10" fmla="*/ 159860 h 753143"/>
              <a:gd name="connsiteX11" fmla="*/ 125216 w 590550"/>
              <a:gd name="connsiteY11" fmla="*/ 343959 h 753143"/>
              <a:gd name="connsiteX12" fmla="*/ 104775 w 590550"/>
              <a:gd name="connsiteY12" fmla="*/ 395051 h 753143"/>
              <a:gd name="connsiteX13" fmla="*/ 157467 w 590550"/>
              <a:gd name="connsiteY13" fmla="*/ 396185 h 753143"/>
              <a:gd name="connsiteX14" fmla="*/ 35290 w 590550"/>
              <a:gd name="connsiteY14" fmla="*/ 462326 h 753143"/>
              <a:gd name="connsiteX15" fmla="*/ 0 w 590550"/>
              <a:gd name="connsiteY15" fmla="*/ 533973 h 753143"/>
              <a:gd name="connsiteX16" fmla="*/ 76 w 590550"/>
              <a:gd name="connsiteY16" fmla="*/ 701328 h 753143"/>
              <a:gd name="connsiteX17" fmla="*/ 8553 w 590550"/>
              <a:gd name="connsiteY17" fmla="*/ 706985 h 753143"/>
              <a:gd name="connsiteX18" fmla="*/ 246898 w 590550"/>
              <a:gd name="connsiteY18" fmla="*/ 752124 h 753143"/>
              <a:gd name="connsiteX19" fmla="*/ 271358 w 590550"/>
              <a:gd name="connsiteY19" fmla="*/ 753048 h 753143"/>
              <a:gd name="connsiteX20" fmla="*/ 208902 w 590550"/>
              <a:gd name="connsiteY20" fmla="*/ 464441 h 753143"/>
              <a:gd name="connsiteX21" fmla="*/ 295256 w 590550"/>
              <a:gd name="connsiteY21" fmla="*/ 476823 h 753143"/>
              <a:gd name="connsiteX22" fmla="*/ 381572 w 590550"/>
              <a:gd name="connsiteY22" fmla="*/ 464441 h 753143"/>
              <a:gd name="connsiteX23" fmla="*/ 319049 w 590550"/>
              <a:gd name="connsiteY23" fmla="*/ 753144 h 753143"/>
              <a:gd name="connsiteX24" fmla="*/ 343405 w 590550"/>
              <a:gd name="connsiteY24" fmla="*/ 752391 h 753143"/>
              <a:gd name="connsiteX25" fmla="*/ 582930 w 590550"/>
              <a:gd name="connsiteY25" fmla="*/ 706395 h 753143"/>
              <a:gd name="connsiteX26" fmla="*/ 590550 w 590550"/>
              <a:gd name="connsiteY26" fmla="*/ 700680 h 753143"/>
              <a:gd name="connsiteX27" fmla="*/ 180956 w 590550"/>
              <a:gd name="connsiteY27" fmla="*/ 229173 h 753143"/>
              <a:gd name="connsiteX28" fmla="*/ 180956 w 590550"/>
              <a:gd name="connsiteY28" fmla="*/ 180986 h 753143"/>
              <a:gd name="connsiteX29" fmla="*/ 194805 w 590550"/>
              <a:gd name="connsiteY29" fmla="*/ 179319 h 753143"/>
              <a:gd name="connsiteX30" fmla="*/ 287407 w 590550"/>
              <a:gd name="connsiteY30" fmla="*/ 153269 h 753143"/>
              <a:gd name="connsiteX31" fmla="*/ 366998 w 590550"/>
              <a:gd name="connsiteY31" fmla="*/ 103558 h 753143"/>
              <a:gd name="connsiteX32" fmla="*/ 380024 w 590550"/>
              <a:gd name="connsiteY32" fmla="*/ 103679 h 753143"/>
              <a:gd name="connsiteX33" fmla="*/ 382553 w 590550"/>
              <a:gd name="connsiteY33" fmla="*/ 108720 h 753143"/>
              <a:gd name="connsiteX34" fmla="*/ 398021 w 590550"/>
              <a:gd name="connsiteY34" fmla="*/ 170480 h 753143"/>
              <a:gd name="connsiteX35" fmla="*/ 409565 w 590550"/>
              <a:gd name="connsiteY35" fmla="*/ 189330 h 753143"/>
              <a:gd name="connsiteX36" fmla="*/ 409565 w 590550"/>
              <a:gd name="connsiteY36" fmla="*/ 229173 h 753143"/>
              <a:gd name="connsiteX37" fmla="*/ 295265 w 590550"/>
              <a:gd name="connsiteY37" fmla="*/ 343473 h 753143"/>
              <a:gd name="connsiteX38" fmla="*/ 295265 w 590550"/>
              <a:gd name="connsiteY38" fmla="*/ 343473 h 753143"/>
              <a:gd name="connsiteX39" fmla="*/ 180956 w 590550"/>
              <a:gd name="connsiteY39" fmla="*/ 229173 h 753143"/>
              <a:gd name="connsiteX40" fmla="*/ 295256 w 590550"/>
              <a:gd name="connsiteY40" fmla="*/ 438723 h 753143"/>
              <a:gd name="connsiteX41" fmla="*/ 200235 w 590550"/>
              <a:gd name="connsiteY41" fmla="*/ 419930 h 753143"/>
              <a:gd name="connsiteX42" fmla="*/ 208493 w 590550"/>
              <a:gd name="connsiteY42" fmla="*/ 416540 h 753143"/>
              <a:gd name="connsiteX43" fmla="*/ 238020 w 590550"/>
              <a:gd name="connsiteY43" fmla="*/ 372496 h 753143"/>
              <a:gd name="connsiteX44" fmla="*/ 238020 w 590550"/>
              <a:gd name="connsiteY44" fmla="*/ 370353 h 753143"/>
              <a:gd name="connsiteX45" fmla="*/ 352377 w 590550"/>
              <a:gd name="connsiteY45" fmla="*/ 370353 h 753143"/>
              <a:gd name="connsiteX46" fmla="*/ 352377 w 590550"/>
              <a:gd name="connsiteY46" fmla="*/ 372467 h 753143"/>
              <a:gd name="connsiteX47" fmla="*/ 381905 w 590550"/>
              <a:gd name="connsiteY47" fmla="*/ 416530 h 753143"/>
              <a:gd name="connsiteX48" fmla="*/ 390201 w 590550"/>
              <a:gd name="connsiteY48" fmla="*/ 419940 h 753143"/>
              <a:gd name="connsiteX49" fmla="*/ 295256 w 590550"/>
              <a:gd name="connsiteY49" fmla="*/ 438723 h 75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90550" h="753143">
                <a:moveTo>
                  <a:pt x="590445" y="533592"/>
                </a:moveTo>
                <a:cubicBezTo>
                  <a:pt x="589400" y="505897"/>
                  <a:pt x="576577" y="479968"/>
                  <a:pt x="555203" y="462326"/>
                </a:cubicBezTo>
                <a:cubicBezTo>
                  <a:pt x="525342" y="436980"/>
                  <a:pt x="484413" y="415168"/>
                  <a:pt x="427263" y="393965"/>
                </a:cubicBezTo>
                <a:cubicBezTo>
                  <a:pt x="447341" y="391782"/>
                  <a:pt x="467028" y="386880"/>
                  <a:pt x="485785" y="379392"/>
                </a:cubicBezTo>
                <a:cubicBezTo>
                  <a:pt x="485785" y="379392"/>
                  <a:pt x="464249" y="366505"/>
                  <a:pt x="450894" y="313765"/>
                </a:cubicBezTo>
                <a:cubicBezTo>
                  <a:pt x="442427" y="280627"/>
                  <a:pt x="474831" y="197779"/>
                  <a:pt x="475107" y="139457"/>
                </a:cubicBezTo>
                <a:cubicBezTo>
                  <a:pt x="475107" y="92785"/>
                  <a:pt x="461848" y="71896"/>
                  <a:pt x="436817" y="57714"/>
                </a:cubicBezTo>
                <a:cubicBezTo>
                  <a:pt x="422358" y="49522"/>
                  <a:pt x="389039" y="57076"/>
                  <a:pt x="389039" y="57076"/>
                </a:cubicBezTo>
                <a:cubicBezTo>
                  <a:pt x="389039" y="57076"/>
                  <a:pt x="371818" y="24452"/>
                  <a:pt x="314220" y="6498"/>
                </a:cubicBezTo>
                <a:cubicBezTo>
                  <a:pt x="266862" y="-6398"/>
                  <a:pt x="216319" y="61"/>
                  <a:pt x="173726" y="24452"/>
                </a:cubicBezTo>
                <a:cubicBezTo>
                  <a:pt x="138103" y="47465"/>
                  <a:pt x="120882" y="72773"/>
                  <a:pt x="120053" y="159860"/>
                </a:cubicBezTo>
                <a:cubicBezTo>
                  <a:pt x="119320" y="239660"/>
                  <a:pt x="130273" y="310545"/>
                  <a:pt x="125216" y="343959"/>
                </a:cubicBezTo>
                <a:cubicBezTo>
                  <a:pt x="122880" y="362457"/>
                  <a:pt x="115842" y="380046"/>
                  <a:pt x="104775" y="395051"/>
                </a:cubicBezTo>
                <a:cubicBezTo>
                  <a:pt x="122299" y="396518"/>
                  <a:pt x="139897" y="396896"/>
                  <a:pt x="157467" y="396185"/>
                </a:cubicBezTo>
                <a:cubicBezTo>
                  <a:pt x="103375" y="416701"/>
                  <a:pt x="64122" y="437866"/>
                  <a:pt x="35290" y="462326"/>
                </a:cubicBezTo>
                <a:cubicBezTo>
                  <a:pt x="13807" y="480051"/>
                  <a:pt x="958" y="506138"/>
                  <a:pt x="0" y="533973"/>
                </a:cubicBezTo>
                <a:lnTo>
                  <a:pt x="76" y="701328"/>
                </a:lnTo>
                <a:lnTo>
                  <a:pt x="8553" y="706985"/>
                </a:lnTo>
                <a:cubicBezTo>
                  <a:pt x="60941" y="741914"/>
                  <a:pt x="192691" y="750191"/>
                  <a:pt x="246898" y="752124"/>
                </a:cubicBezTo>
                <a:lnTo>
                  <a:pt x="271358" y="753048"/>
                </a:lnTo>
                <a:lnTo>
                  <a:pt x="208902" y="464441"/>
                </a:lnTo>
                <a:cubicBezTo>
                  <a:pt x="236889" y="472938"/>
                  <a:pt x="266009" y="477114"/>
                  <a:pt x="295256" y="476823"/>
                </a:cubicBezTo>
                <a:cubicBezTo>
                  <a:pt x="324490" y="477113"/>
                  <a:pt x="353598" y="472937"/>
                  <a:pt x="381572" y="464441"/>
                </a:cubicBezTo>
                <a:lnTo>
                  <a:pt x="319049" y="753144"/>
                </a:lnTo>
                <a:lnTo>
                  <a:pt x="343405" y="752391"/>
                </a:lnTo>
                <a:cubicBezTo>
                  <a:pt x="399278" y="750677"/>
                  <a:pt x="534438" y="742771"/>
                  <a:pt x="582930" y="706395"/>
                </a:cubicBezTo>
                <a:lnTo>
                  <a:pt x="590550" y="700680"/>
                </a:lnTo>
                <a:close/>
                <a:moveTo>
                  <a:pt x="180956" y="229173"/>
                </a:moveTo>
                <a:lnTo>
                  <a:pt x="180956" y="180986"/>
                </a:lnTo>
                <a:cubicBezTo>
                  <a:pt x="185601" y="180706"/>
                  <a:pt x="190226" y="180150"/>
                  <a:pt x="194805" y="179319"/>
                </a:cubicBezTo>
                <a:cubicBezTo>
                  <a:pt x="226760" y="175110"/>
                  <a:pt x="257945" y="166337"/>
                  <a:pt x="287407" y="153269"/>
                </a:cubicBezTo>
                <a:cubicBezTo>
                  <a:pt x="320526" y="136619"/>
                  <a:pt x="339519" y="128446"/>
                  <a:pt x="366998" y="103558"/>
                </a:cubicBezTo>
                <a:cubicBezTo>
                  <a:pt x="370628" y="99994"/>
                  <a:pt x="376460" y="100049"/>
                  <a:pt x="380024" y="103679"/>
                </a:cubicBezTo>
                <a:cubicBezTo>
                  <a:pt x="381373" y="105053"/>
                  <a:pt x="382257" y="106816"/>
                  <a:pt x="382553" y="108720"/>
                </a:cubicBezTo>
                <a:cubicBezTo>
                  <a:pt x="384743" y="123855"/>
                  <a:pt x="390439" y="157183"/>
                  <a:pt x="398021" y="170480"/>
                </a:cubicBezTo>
                <a:cubicBezTo>
                  <a:pt x="401440" y="177017"/>
                  <a:pt x="405296" y="183315"/>
                  <a:pt x="409565" y="189330"/>
                </a:cubicBezTo>
                <a:lnTo>
                  <a:pt x="409565" y="229173"/>
                </a:lnTo>
                <a:cubicBezTo>
                  <a:pt x="409497" y="292271"/>
                  <a:pt x="358363" y="343405"/>
                  <a:pt x="295265" y="343473"/>
                </a:cubicBezTo>
                <a:lnTo>
                  <a:pt x="295265" y="343473"/>
                </a:lnTo>
                <a:cubicBezTo>
                  <a:pt x="232164" y="343410"/>
                  <a:pt x="181025" y="292275"/>
                  <a:pt x="180956" y="229173"/>
                </a:cubicBezTo>
                <a:close/>
                <a:moveTo>
                  <a:pt x="295256" y="438723"/>
                </a:moveTo>
                <a:cubicBezTo>
                  <a:pt x="262573" y="439669"/>
                  <a:pt x="230096" y="433246"/>
                  <a:pt x="200235" y="419930"/>
                </a:cubicBezTo>
                <a:lnTo>
                  <a:pt x="208493" y="416540"/>
                </a:lnTo>
                <a:cubicBezTo>
                  <a:pt x="226384" y="409238"/>
                  <a:pt x="238061" y="391819"/>
                  <a:pt x="238020" y="372496"/>
                </a:cubicBezTo>
                <a:lnTo>
                  <a:pt x="238020" y="370353"/>
                </a:lnTo>
                <a:cubicBezTo>
                  <a:pt x="274671" y="385320"/>
                  <a:pt x="315727" y="385320"/>
                  <a:pt x="352377" y="370353"/>
                </a:cubicBezTo>
                <a:lnTo>
                  <a:pt x="352377" y="372467"/>
                </a:lnTo>
                <a:cubicBezTo>
                  <a:pt x="352329" y="391797"/>
                  <a:pt x="364008" y="409225"/>
                  <a:pt x="381905" y="416530"/>
                </a:cubicBezTo>
                <a:lnTo>
                  <a:pt x="390201" y="419940"/>
                </a:lnTo>
                <a:cubicBezTo>
                  <a:pt x="360361" y="433242"/>
                  <a:pt x="327912" y="439661"/>
                  <a:pt x="295256" y="438723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15CB681-62D7-4AEB-A4DB-120160F258D3}"/>
              </a:ext>
            </a:extLst>
          </p:cNvPr>
          <p:cNvGrpSpPr/>
          <p:nvPr/>
        </p:nvGrpSpPr>
        <p:grpSpPr>
          <a:xfrm>
            <a:off x="8073868" y="1916832"/>
            <a:ext cx="2340027" cy="3672408"/>
            <a:chOff x="8073868" y="1916832"/>
            <a:chExt cx="2340027" cy="3672408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ACE29E36-47AA-4F9C-983F-29C23D5725F7}"/>
                </a:ext>
              </a:extLst>
            </p:cNvPr>
            <p:cNvSpPr/>
            <p:nvPr/>
          </p:nvSpPr>
          <p:spPr>
            <a:xfrm>
              <a:off x="8073868" y="1916832"/>
              <a:ext cx="2340027" cy="36724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47BF618-3164-4CE7-94F9-A9782A26BBFE}"/>
                </a:ext>
              </a:extLst>
            </p:cNvPr>
            <p:cNvSpPr txBox="1">
              <a:spLocks/>
            </p:cNvSpPr>
            <p:nvPr/>
          </p:nvSpPr>
          <p:spPr>
            <a:xfrm>
              <a:off x="8270872" y="3282396"/>
              <a:ext cx="2061863" cy="198169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200">
                <a:lnSpc>
                  <a:spcPct val="130000"/>
                </a:lnSpc>
                <a:spcBef>
                  <a:spcPts val="0"/>
                </a:spcBef>
                <a:buNone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缺乏对学生的了解，教学经验缺乏，对教材的不熟悉，课堂掌控力不到位，学生时代的思维和教师思维的转化。</a:t>
              </a:r>
            </a:p>
          </p:txBody>
        </p:sp>
      </p:grpSp>
      <p:sp>
        <p:nvSpPr>
          <p:cNvPr id="52" name="图形 26" descr="书籍 纯色填充">
            <a:extLst>
              <a:ext uri="{FF2B5EF4-FFF2-40B4-BE49-F238E27FC236}">
                <a16:creationId xmlns:a16="http://schemas.microsoft.com/office/drawing/2014/main" id="{F615AF76-B1DD-43C7-B4C6-3EA361AE0F39}"/>
              </a:ext>
            </a:extLst>
          </p:cNvPr>
          <p:cNvSpPr/>
          <p:nvPr/>
        </p:nvSpPr>
        <p:spPr>
          <a:xfrm>
            <a:off x="8870769" y="2031994"/>
            <a:ext cx="811529" cy="757237"/>
          </a:xfrm>
          <a:custGeom>
            <a:avLst/>
            <a:gdLst>
              <a:gd name="connsiteX0" fmla="*/ 811530 w 811529"/>
              <a:gd name="connsiteY0" fmla="*/ 266700 h 757237"/>
              <a:gd name="connsiteX1" fmla="*/ 762000 w 811529"/>
              <a:gd name="connsiteY1" fmla="*/ 248603 h 757237"/>
              <a:gd name="connsiteX2" fmla="*/ 762000 w 811529"/>
              <a:gd name="connsiteY2" fmla="*/ 144780 h 757237"/>
              <a:gd name="connsiteX3" fmla="*/ 811530 w 811529"/>
              <a:gd name="connsiteY3" fmla="*/ 123825 h 757237"/>
              <a:gd name="connsiteX4" fmla="*/ 476250 w 811529"/>
              <a:gd name="connsiteY4" fmla="*/ 0 h 757237"/>
              <a:gd name="connsiteX5" fmla="*/ 68580 w 811529"/>
              <a:gd name="connsiteY5" fmla="*/ 142875 h 757237"/>
              <a:gd name="connsiteX6" fmla="*/ 28575 w 811529"/>
              <a:gd name="connsiteY6" fmla="*/ 257175 h 757237"/>
              <a:gd name="connsiteX7" fmla="*/ 33337 w 811529"/>
              <a:gd name="connsiteY7" fmla="*/ 299085 h 757237"/>
              <a:gd name="connsiteX8" fmla="*/ 0 w 811529"/>
              <a:gd name="connsiteY8" fmla="*/ 409575 h 757237"/>
              <a:gd name="connsiteX9" fmla="*/ 28575 w 811529"/>
              <a:gd name="connsiteY9" fmla="*/ 492443 h 757237"/>
              <a:gd name="connsiteX10" fmla="*/ 26670 w 811529"/>
              <a:gd name="connsiteY10" fmla="*/ 552450 h 757237"/>
              <a:gd name="connsiteX11" fmla="*/ 76200 w 811529"/>
              <a:gd name="connsiteY11" fmla="*/ 647700 h 757237"/>
              <a:gd name="connsiteX12" fmla="*/ 340995 w 811529"/>
              <a:gd name="connsiteY12" fmla="*/ 757238 h 757237"/>
              <a:gd name="connsiteX13" fmla="*/ 809625 w 811529"/>
              <a:gd name="connsiteY13" fmla="*/ 562928 h 757237"/>
              <a:gd name="connsiteX14" fmla="*/ 760095 w 811529"/>
              <a:gd name="connsiteY14" fmla="*/ 544830 h 757237"/>
              <a:gd name="connsiteX15" fmla="*/ 760095 w 811529"/>
              <a:gd name="connsiteY15" fmla="*/ 440055 h 757237"/>
              <a:gd name="connsiteX16" fmla="*/ 809625 w 811529"/>
              <a:gd name="connsiteY16" fmla="*/ 419100 h 757237"/>
              <a:gd name="connsiteX17" fmla="*/ 733425 w 811529"/>
              <a:gd name="connsiteY17" fmla="*/ 390525 h 757237"/>
              <a:gd name="connsiteX18" fmla="*/ 733425 w 811529"/>
              <a:gd name="connsiteY18" fmla="*/ 299085 h 757237"/>
              <a:gd name="connsiteX19" fmla="*/ 811530 w 811529"/>
              <a:gd name="connsiteY19" fmla="*/ 266700 h 757237"/>
              <a:gd name="connsiteX20" fmla="*/ 80010 w 811529"/>
              <a:gd name="connsiteY20" fmla="*/ 209550 h 757237"/>
              <a:gd name="connsiteX21" fmla="*/ 344805 w 811529"/>
              <a:gd name="connsiteY21" fmla="*/ 313373 h 757237"/>
              <a:gd name="connsiteX22" fmla="*/ 724853 w 811529"/>
              <a:gd name="connsiteY22" fmla="*/ 160020 h 757237"/>
              <a:gd name="connsiteX23" fmla="*/ 724853 w 811529"/>
              <a:gd name="connsiteY23" fmla="*/ 241935 h 757237"/>
              <a:gd name="connsiteX24" fmla="*/ 344805 w 811529"/>
              <a:gd name="connsiteY24" fmla="*/ 400050 h 757237"/>
              <a:gd name="connsiteX25" fmla="*/ 80010 w 811529"/>
              <a:gd name="connsiteY25" fmla="*/ 295275 h 757237"/>
              <a:gd name="connsiteX26" fmla="*/ 80010 w 811529"/>
              <a:gd name="connsiteY26" fmla="*/ 209550 h 757237"/>
              <a:gd name="connsiteX27" fmla="*/ 722948 w 811529"/>
              <a:gd name="connsiteY27" fmla="*/ 538163 h 757237"/>
              <a:gd name="connsiteX28" fmla="*/ 342900 w 811529"/>
              <a:gd name="connsiteY28" fmla="*/ 695325 h 757237"/>
              <a:gd name="connsiteX29" fmla="*/ 77153 w 811529"/>
              <a:gd name="connsiteY29" fmla="*/ 590550 h 757237"/>
              <a:gd name="connsiteX30" fmla="*/ 77153 w 811529"/>
              <a:gd name="connsiteY30" fmla="*/ 516255 h 757237"/>
              <a:gd name="connsiteX31" fmla="*/ 314325 w 811529"/>
              <a:gd name="connsiteY31" fmla="*/ 613410 h 757237"/>
              <a:gd name="connsiteX32" fmla="*/ 723900 w 811529"/>
              <a:gd name="connsiteY32" fmla="*/ 451485 h 757237"/>
              <a:gd name="connsiteX33" fmla="*/ 722948 w 811529"/>
              <a:gd name="connsiteY33" fmla="*/ 538163 h 757237"/>
              <a:gd name="connsiteX34" fmla="*/ 696278 w 811529"/>
              <a:gd name="connsiteY34" fmla="*/ 395288 h 757237"/>
              <a:gd name="connsiteX35" fmla="*/ 316230 w 811529"/>
              <a:gd name="connsiteY35" fmla="*/ 552450 h 757237"/>
              <a:gd name="connsiteX36" fmla="*/ 51435 w 811529"/>
              <a:gd name="connsiteY36" fmla="*/ 447675 h 757237"/>
              <a:gd name="connsiteX37" fmla="*/ 51435 w 811529"/>
              <a:gd name="connsiteY37" fmla="*/ 361950 h 757237"/>
              <a:gd name="connsiteX38" fmla="*/ 323850 w 811529"/>
              <a:gd name="connsiteY38" fmla="*/ 470535 h 757237"/>
              <a:gd name="connsiteX39" fmla="*/ 697230 w 811529"/>
              <a:gd name="connsiteY39" fmla="*/ 314325 h 757237"/>
              <a:gd name="connsiteX40" fmla="*/ 697230 w 811529"/>
              <a:gd name="connsiteY40" fmla="*/ 395288 h 757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11529" h="757237">
                <a:moveTo>
                  <a:pt x="811530" y="266700"/>
                </a:moveTo>
                <a:lnTo>
                  <a:pt x="762000" y="248603"/>
                </a:lnTo>
                <a:lnTo>
                  <a:pt x="762000" y="144780"/>
                </a:lnTo>
                <a:lnTo>
                  <a:pt x="811530" y="123825"/>
                </a:lnTo>
                <a:lnTo>
                  <a:pt x="476250" y="0"/>
                </a:lnTo>
                <a:lnTo>
                  <a:pt x="68580" y="142875"/>
                </a:lnTo>
                <a:cubicBezTo>
                  <a:pt x="29528" y="161925"/>
                  <a:pt x="28575" y="214312"/>
                  <a:pt x="28575" y="257175"/>
                </a:cubicBezTo>
                <a:cubicBezTo>
                  <a:pt x="28575" y="271463"/>
                  <a:pt x="30480" y="285750"/>
                  <a:pt x="33337" y="299085"/>
                </a:cubicBezTo>
                <a:cubicBezTo>
                  <a:pt x="952" y="320040"/>
                  <a:pt x="0" y="368618"/>
                  <a:pt x="0" y="409575"/>
                </a:cubicBezTo>
                <a:cubicBezTo>
                  <a:pt x="0" y="442913"/>
                  <a:pt x="7620" y="473393"/>
                  <a:pt x="28575" y="492443"/>
                </a:cubicBezTo>
                <a:cubicBezTo>
                  <a:pt x="23813" y="508635"/>
                  <a:pt x="26670" y="528638"/>
                  <a:pt x="26670" y="552450"/>
                </a:cubicBezTo>
                <a:cubicBezTo>
                  <a:pt x="26670" y="595313"/>
                  <a:pt x="38100" y="634365"/>
                  <a:pt x="76200" y="647700"/>
                </a:cubicBezTo>
                <a:lnTo>
                  <a:pt x="340995" y="757238"/>
                </a:lnTo>
                <a:lnTo>
                  <a:pt x="809625" y="562928"/>
                </a:lnTo>
                <a:lnTo>
                  <a:pt x="760095" y="544830"/>
                </a:lnTo>
                <a:lnTo>
                  <a:pt x="760095" y="440055"/>
                </a:lnTo>
                <a:lnTo>
                  <a:pt x="809625" y="419100"/>
                </a:lnTo>
                <a:lnTo>
                  <a:pt x="733425" y="390525"/>
                </a:lnTo>
                <a:lnTo>
                  <a:pt x="733425" y="299085"/>
                </a:lnTo>
                <a:lnTo>
                  <a:pt x="811530" y="266700"/>
                </a:lnTo>
                <a:close/>
                <a:moveTo>
                  <a:pt x="80010" y="209550"/>
                </a:moveTo>
                <a:lnTo>
                  <a:pt x="344805" y="313373"/>
                </a:lnTo>
                <a:lnTo>
                  <a:pt x="724853" y="160020"/>
                </a:lnTo>
                <a:lnTo>
                  <a:pt x="724853" y="241935"/>
                </a:lnTo>
                <a:lnTo>
                  <a:pt x="344805" y="400050"/>
                </a:lnTo>
                <a:lnTo>
                  <a:pt x="80010" y="295275"/>
                </a:lnTo>
                <a:lnTo>
                  <a:pt x="80010" y="209550"/>
                </a:lnTo>
                <a:close/>
                <a:moveTo>
                  <a:pt x="722948" y="538163"/>
                </a:moveTo>
                <a:lnTo>
                  <a:pt x="342900" y="695325"/>
                </a:lnTo>
                <a:lnTo>
                  <a:pt x="77153" y="590550"/>
                </a:lnTo>
                <a:lnTo>
                  <a:pt x="77153" y="516255"/>
                </a:lnTo>
                <a:lnTo>
                  <a:pt x="314325" y="613410"/>
                </a:lnTo>
                <a:lnTo>
                  <a:pt x="723900" y="451485"/>
                </a:lnTo>
                <a:lnTo>
                  <a:pt x="722948" y="538163"/>
                </a:lnTo>
                <a:close/>
                <a:moveTo>
                  <a:pt x="696278" y="395288"/>
                </a:moveTo>
                <a:lnTo>
                  <a:pt x="316230" y="552450"/>
                </a:lnTo>
                <a:lnTo>
                  <a:pt x="51435" y="447675"/>
                </a:lnTo>
                <a:lnTo>
                  <a:pt x="51435" y="361950"/>
                </a:lnTo>
                <a:lnTo>
                  <a:pt x="323850" y="470535"/>
                </a:lnTo>
                <a:lnTo>
                  <a:pt x="697230" y="314325"/>
                </a:lnTo>
                <a:lnTo>
                  <a:pt x="697230" y="395288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" name="图形 52" descr="建筑物 纯色填充">
            <a:extLst>
              <a:ext uri="{FF2B5EF4-FFF2-40B4-BE49-F238E27FC236}">
                <a16:creationId xmlns:a16="http://schemas.microsoft.com/office/drawing/2014/main" id="{CEA7E12B-81EE-4D03-A86D-4374B8424253}"/>
              </a:ext>
            </a:extLst>
          </p:cNvPr>
          <p:cNvSpPr/>
          <p:nvPr/>
        </p:nvSpPr>
        <p:spPr>
          <a:xfrm>
            <a:off x="5921933" y="2010562"/>
            <a:ext cx="533400" cy="800100"/>
          </a:xfrm>
          <a:custGeom>
            <a:avLst/>
            <a:gdLst>
              <a:gd name="connsiteX0" fmla="*/ 428625 w 533400"/>
              <a:gd name="connsiteY0" fmla="*/ 219075 h 800100"/>
              <a:gd name="connsiteX1" fmla="*/ 371475 w 533400"/>
              <a:gd name="connsiteY1" fmla="*/ 219075 h 800100"/>
              <a:gd name="connsiteX2" fmla="*/ 371475 w 533400"/>
              <a:gd name="connsiteY2" fmla="*/ 161925 h 800100"/>
              <a:gd name="connsiteX3" fmla="*/ 428625 w 533400"/>
              <a:gd name="connsiteY3" fmla="*/ 161925 h 800100"/>
              <a:gd name="connsiteX4" fmla="*/ 428625 w 533400"/>
              <a:gd name="connsiteY4" fmla="*/ 219075 h 800100"/>
              <a:gd name="connsiteX5" fmla="*/ 428625 w 533400"/>
              <a:gd name="connsiteY5" fmla="*/ 371475 h 800100"/>
              <a:gd name="connsiteX6" fmla="*/ 371475 w 533400"/>
              <a:gd name="connsiteY6" fmla="*/ 371475 h 800100"/>
              <a:gd name="connsiteX7" fmla="*/ 371475 w 533400"/>
              <a:gd name="connsiteY7" fmla="*/ 314325 h 800100"/>
              <a:gd name="connsiteX8" fmla="*/ 428625 w 533400"/>
              <a:gd name="connsiteY8" fmla="*/ 314325 h 800100"/>
              <a:gd name="connsiteX9" fmla="*/ 428625 w 533400"/>
              <a:gd name="connsiteY9" fmla="*/ 371475 h 800100"/>
              <a:gd name="connsiteX10" fmla="*/ 428625 w 533400"/>
              <a:gd name="connsiteY10" fmla="*/ 523875 h 800100"/>
              <a:gd name="connsiteX11" fmla="*/ 371475 w 533400"/>
              <a:gd name="connsiteY11" fmla="*/ 523875 h 800100"/>
              <a:gd name="connsiteX12" fmla="*/ 371475 w 533400"/>
              <a:gd name="connsiteY12" fmla="*/ 466725 h 800100"/>
              <a:gd name="connsiteX13" fmla="*/ 428625 w 533400"/>
              <a:gd name="connsiteY13" fmla="*/ 466725 h 800100"/>
              <a:gd name="connsiteX14" fmla="*/ 428625 w 533400"/>
              <a:gd name="connsiteY14" fmla="*/ 523875 h 800100"/>
              <a:gd name="connsiteX15" fmla="*/ 428625 w 533400"/>
              <a:gd name="connsiteY15" fmla="*/ 676275 h 800100"/>
              <a:gd name="connsiteX16" fmla="*/ 371475 w 533400"/>
              <a:gd name="connsiteY16" fmla="*/ 676275 h 800100"/>
              <a:gd name="connsiteX17" fmla="*/ 371475 w 533400"/>
              <a:gd name="connsiteY17" fmla="*/ 619125 h 800100"/>
              <a:gd name="connsiteX18" fmla="*/ 428625 w 533400"/>
              <a:gd name="connsiteY18" fmla="*/ 619125 h 800100"/>
              <a:gd name="connsiteX19" fmla="*/ 428625 w 533400"/>
              <a:gd name="connsiteY19" fmla="*/ 676275 h 800100"/>
              <a:gd name="connsiteX20" fmla="*/ 295275 w 533400"/>
              <a:gd name="connsiteY20" fmla="*/ 219075 h 800100"/>
              <a:gd name="connsiteX21" fmla="*/ 238125 w 533400"/>
              <a:gd name="connsiteY21" fmla="*/ 219075 h 800100"/>
              <a:gd name="connsiteX22" fmla="*/ 238125 w 533400"/>
              <a:gd name="connsiteY22" fmla="*/ 161925 h 800100"/>
              <a:gd name="connsiteX23" fmla="*/ 295275 w 533400"/>
              <a:gd name="connsiteY23" fmla="*/ 161925 h 800100"/>
              <a:gd name="connsiteX24" fmla="*/ 295275 w 533400"/>
              <a:gd name="connsiteY24" fmla="*/ 219075 h 800100"/>
              <a:gd name="connsiteX25" fmla="*/ 295275 w 533400"/>
              <a:gd name="connsiteY25" fmla="*/ 371475 h 800100"/>
              <a:gd name="connsiteX26" fmla="*/ 238125 w 533400"/>
              <a:gd name="connsiteY26" fmla="*/ 371475 h 800100"/>
              <a:gd name="connsiteX27" fmla="*/ 238125 w 533400"/>
              <a:gd name="connsiteY27" fmla="*/ 314325 h 800100"/>
              <a:gd name="connsiteX28" fmla="*/ 295275 w 533400"/>
              <a:gd name="connsiteY28" fmla="*/ 314325 h 800100"/>
              <a:gd name="connsiteX29" fmla="*/ 295275 w 533400"/>
              <a:gd name="connsiteY29" fmla="*/ 371475 h 800100"/>
              <a:gd name="connsiteX30" fmla="*/ 295275 w 533400"/>
              <a:gd name="connsiteY30" fmla="*/ 523875 h 800100"/>
              <a:gd name="connsiteX31" fmla="*/ 238125 w 533400"/>
              <a:gd name="connsiteY31" fmla="*/ 523875 h 800100"/>
              <a:gd name="connsiteX32" fmla="*/ 238125 w 533400"/>
              <a:gd name="connsiteY32" fmla="*/ 466725 h 800100"/>
              <a:gd name="connsiteX33" fmla="*/ 295275 w 533400"/>
              <a:gd name="connsiteY33" fmla="*/ 466725 h 800100"/>
              <a:gd name="connsiteX34" fmla="*/ 295275 w 533400"/>
              <a:gd name="connsiteY34" fmla="*/ 523875 h 800100"/>
              <a:gd name="connsiteX35" fmla="*/ 295275 w 533400"/>
              <a:gd name="connsiteY35" fmla="*/ 733425 h 800100"/>
              <a:gd name="connsiteX36" fmla="*/ 238125 w 533400"/>
              <a:gd name="connsiteY36" fmla="*/ 733425 h 800100"/>
              <a:gd name="connsiteX37" fmla="*/ 238125 w 533400"/>
              <a:gd name="connsiteY37" fmla="*/ 619125 h 800100"/>
              <a:gd name="connsiteX38" fmla="*/ 295275 w 533400"/>
              <a:gd name="connsiteY38" fmla="*/ 619125 h 800100"/>
              <a:gd name="connsiteX39" fmla="*/ 295275 w 533400"/>
              <a:gd name="connsiteY39" fmla="*/ 733425 h 800100"/>
              <a:gd name="connsiteX40" fmla="*/ 161925 w 533400"/>
              <a:gd name="connsiteY40" fmla="*/ 219075 h 800100"/>
              <a:gd name="connsiteX41" fmla="*/ 104775 w 533400"/>
              <a:gd name="connsiteY41" fmla="*/ 219075 h 800100"/>
              <a:gd name="connsiteX42" fmla="*/ 104775 w 533400"/>
              <a:gd name="connsiteY42" fmla="*/ 161925 h 800100"/>
              <a:gd name="connsiteX43" fmla="*/ 161925 w 533400"/>
              <a:gd name="connsiteY43" fmla="*/ 161925 h 800100"/>
              <a:gd name="connsiteX44" fmla="*/ 161925 w 533400"/>
              <a:gd name="connsiteY44" fmla="*/ 219075 h 800100"/>
              <a:gd name="connsiteX45" fmla="*/ 161925 w 533400"/>
              <a:gd name="connsiteY45" fmla="*/ 371475 h 800100"/>
              <a:gd name="connsiteX46" fmla="*/ 104775 w 533400"/>
              <a:gd name="connsiteY46" fmla="*/ 371475 h 800100"/>
              <a:gd name="connsiteX47" fmla="*/ 104775 w 533400"/>
              <a:gd name="connsiteY47" fmla="*/ 314325 h 800100"/>
              <a:gd name="connsiteX48" fmla="*/ 161925 w 533400"/>
              <a:gd name="connsiteY48" fmla="*/ 314325 h 800100"/>
              <a:gd name="connsiteX49" fmla="*/ 161925 w 533400"/>
              <a:gd name="connsiteY49" fmla="*/ 371475 h 800100"/>
              <a:gd name="connsiteX50" fmla="*/ 161925 w 533400"/>
              <a:gd name="connsiteY50" fmla="*/ 523875 h 800100"/>
              <a:gd name="connsiteX51" fmla="*/ 104775 w 533400"/>
              <a:gd name="connsiteY51" fmla="*/ 523875 h 800100"/>
              <a:gd name="connsiteX52" fmla="*/ 104775 w 533400"/>
              <a:gd name="connsiteY52" fmla="*/ 466725 h 800100"/>
              <a:gd name="connsiteX53" fmla="*/ 161925 w 533400"/>
              <a:gd name="connsiteY53" fmla="*/ 466725 h 800100"/>
              <a:gd name="connsiteX54" fmla="*/ 161925 w 533400"/>
              <a:gd name="connsiteY54" fmla="*/ 523875 h 800100"/>
              <a:gd name="connsiteX55" fmla="*/ 161925 w 533400"/>
              <a:gd name="connsiteY55" fmla="*/ 676275 h 800100"/>
              <a:gd name="connsiteX56" fmla="*/ 104775 w 533400"/>
              <a:gd name="connsiteY56" fmla="*/ 676275 h 800100"/>
              <a:gd name="connsiteX57" fmla="*/ 104775 w 533400"/>
              <a:gd name="connsiteY57" fmla="*/ 619125 h 800100"/>
              <a:gd name="connsiteX58" fmla="*/ 161925 w 533400"/>
              <a:gd name="connsiteY58" fmla="*/ 619125 h 800100"/>
              <a:gd name="connsiteX59" fmla="*/ 161925 w 533400"/>
              <a:gd name="connsiteY59" fmla="*/ 676275 h 800100"/>
              <a:gd name="connsiteX60" fmla="*/ 495300 w 533400"/>
              <a:gd name="connsiteY60" fmla="*/ 733425 h 800100"/>
              <a:gd name="connsiteX61" fmla="*/ 495300 w 533400"/>
              <a:gd name="connsiteY61" fmla="*/ 95250 h 800100"/>
              <a:gd name="connsiteX62" fmla="*/ 466725 w 533400"/>
              <a:gd name="connsiteY62" fmla="*/ 95250 h 800100"/>
              <a:gd name="connsiteX63" fmla="*/ 466725 w 533400"/>
              <a:gd name="connsiteY63" fmla="*/ 38100 h 800100"/>
              <a:gd name="connsiteX64" fmla="*/ 438150 w 533400"/>
              <a:gd name="connsiteY64" fmla="*/ 38100 h 800100"/>
              <a:gd name="connsiteX65" fmla="*/ 438150 w 533400"/>
              <a:gd name="connsiteY65" fmla="*/ 0 h 800100"/>
              <a:gd name="connsiteX66" fmla="*/ 95250 w 533400"/>
              <a:gd name="connsiteY66" fmla="*/ 0 h 800100"/>
              <a:gd name="connsiteX67" fmla="*/ 95250 w 533400"/>
              <a:gd name="connsiteY67" fmla="*/ 38100 h 800100"/>
              <a:gd name="connsiteX68" fmla="*/ 66675 w 533400"/>
              <a:gd name="connsiteY68" fmla="*/ 38100 h 800100"/>
              <a:gd name="connsiteX69" fmla="*/ 66675 w 533400"/>
              <a:gd name="connsiteY69" fmla="*/ 95250 h 800100"/>
              <a:gd name="connsiteX70" fmla="*/ 38100 w 533400"/>
              <a:gd name="connsiteY70" fmla="*/ 95250 h 800100"/>
              <a:gd name="connsiteX71" fmla="*/ 38100 w 533400"/>
              <a:gd name="connsiteY71" fmla="*/ 733425 h 800100"/>
              <a:gd name="connsiteX72" fmla="*/ 0 w 533400"/>
              <a:gd name="connsiteY72" fmla="*/ 733425 h 800100"/>
              <a:gd name="connsiteX73" fmla="*/ 0 w 533400"/>
              <a:gd name="connsiteY73" fmla="*/ 800100 h 800100"/>
              <a:gd name="connsiteX74" fmla="*/ 533400 w 533400"/>
              <a:gd name="connsiteY74" fmla="*/ 800100 h 800100"/>
              <a:gd name="connsiteX75" fmla="*/ 533400 w 533400"/>
              <a:gd name="connsiteY75" fmla="*/ 733425 h 800100"/>
              <a:gd name="connsiteX76" fmla="*/ 495300 w 533400"/>
              <a:gd name="connsiteY76" fmla="*/ 733425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33400" h="800100">
                <a:moveTo>
                  <a:pt x="428625" y="219075"/>
                </a:moveTo>
                <a:lnTo>
                  <a:pt x="371475" y="219075"/>
                </a:lnTo>
                <a:lnTo>
                  <a:pt x="371475" y="161925"/>
                </a:lnTo>
                <a:lnTo>
                  <a:pt x="428625" y="161925"/>
                </a:lnTo>
                <a:lnTo>
                  <a:pt x="428625" y="219075"/>
                </a:lnTo>
                <a:close/>
                <a:moveTo>
                  <a:pt x="428625" y="371475"/>
                </a:moveTo>
                <a:lnTo>
                  <a:pt x="371475" y="371475"/>
                </a:lnTo>
                <a:lnTo>
                  <a:pt x="371475" y="314325"/>
                </a:lnTo>
                <a:lnTo>
                  <a:pt x="428625" y="314325"/>
                </a:lnTo>
                <a:lnTo>
                  <a:pt x="428625" y="371475"/>
                </a:lnTo>
                <a:close/>
                <a:moveTo>
                  <a:pt x="428625" y="523875"/>
                </a:moveTo>
                <a:lnTo>
                  <a:pt x="371475" y="523875"/>
                </a:lnTo>
                <a:lnTo>
                  <a:pt x="371475" y="466725"/>
                </a:lnTo>
                <a:lnTo>
                  <a:pt x="428625" y="466725"/>
                </a:lnTo>
                <a:lnTo>
                  <a:pt x="428625" y="523875"/>
                </a:lnTo>
                <a:close/>
                <a:moveTo>
                  <a:pt x="428625" y="676275"/>
                </a:moveTo>
                <a:lnTo>
                  <a:pt x="371475" y="676275"/>
                </a:lnTo>
                <a:lnTo>
                  <a:pt x="371475" y="619125"/>
                </a:lnTo>
                <a:lnTo>
                  <a:pt x="428625" y="619125"/>
                </a:lnTo>
                <a:lnTo>
                  <a:pt x="428625" y="676275"/>
                </a:lnTo>
                <a:close/>
                <a:moveTo>
                  <a:pt x="295275" y="219075"/>
                </a:moveTo>
                <a:lnTo>
                  <a:pt x="238125" y="219075"/>
                </a:lnTo>
                <a:lnTo>
                  <a:pt x="238125" y="161925"/>
                </a:lnTo>
                <a:lnTo>
                  <a:pt x="295275" y="161925"/>
                </a:lnTo>
                <a:lnTo>
                  <a:pt x="295275" y="219075"/>
                </a:lnTo>
                <a:close/>
                <a:moveTo>
                  <a:pt x="295275" y="371475"/>
                </a:moveTo>
                <a:lnTo>
                  <a:pt x="238125" y="371475"/>
                </a:lnTo>
                <a:lnTo>
                  <a:pt x="238125" y="314325"/>
                </a:lnTo>
                <a:lnTo>
                  <a:pt x="295275" y="314325"/>
                </a:lnTo>
                <a:lnTo>
                  <a:pt x="295275" y="371475"/>
                </a:lnTo>
                <a:close/>
                <a:moveTo>
                  <a:pt x="295275" y="523875"/>
                </a:moveTo>
                <a:lnTo>
                  <a:pt x="238125" y="523875"/>
                </a:lnTo>
                <a:lnTo>
                  <a:pt x="238125" y="466725"/>
                </a:lnTo>
                <a:lnTo>
                  <a:pt x="295275" y="466725"/>
                </a:lnTo>
                <a:lnTo>
                  <a:pt x="295275" y="523875"/>
                </a:lnTo>
                <a:close/>
                <a:moveTo>
                  <a:pt x="295275" y="733425"/>
                </a:moveTo>
                <a:lnTo>
                  <a:pt x="238125" y="733425"/>
                </a:lnTo>
                <a:lnTo>
                  <a:pt x="238125" y="619125"/>
                </a:lnTo>
                <a:lnTo>
                  <a:pt x="295275" y="619125"/>
                </a:lnTo>
                <a:lnTo>
                  <a:pt x="295275" y="733425"/>
                </a:lnTo>
                <a:close/>
                <a:moveTo>
                  <a:pt x="161925" y="219075"/>
                </a:moveTo>
                <a:lnTo>
                  <a:pt x="104775" y="219075"/>
                </a:lnTo>
                <a:lnTo>
                  <a:pt x="104775" y="161925"/>
                </a:lnTo>
                <a:lnTo>
                  <a:pt x="161925" y="161925"/>
                </a:lnTo>
                <a:lnTo>
                  <a:pt x="161925" y="219075"/>
                </a:lnTo>
                <a:close/>
                <a:moveTo>
                  <a:pt x="161925" y="371475"/>
                </a:moveTo>
                <a:lnTo>
                  <a:pt x="104775" y="371475"/>
                </a:lnTo>
                <a:lnTo>
                  <a:pt x="104775" y="314325"/>
                </a:lnTo>
                <a:lnTo>
                  <a:pt x="161925" y="314325"/>
                </a:lnTo>
                <a:lnTo>
                  <a:pt x="161925" y="371475"/>
                </a:lnTo>
                <a:close/>
                <a:moveTo>
                  <a:pt x="161925" y="523875"/>
                </a:moveTo>
                <a:lnTo>
                  <a:pt x="104775" y="523875"/>
                </a:lnTo>
                <a:lnTo>
                  <a:pt x="104775" y="466725"/>
                </a:lnTo>
                <a:lnTo>
                  <a:pt x="161925" y="466725"/>
                </a:lnTo>
                <a:lnTo>
                  <a:pt x="161925" y="523875"/>
                </a:lnTo>
                <a:close/>
                <a:moveTo>
                  <a:pt x="161925" y="676275"/>
                </a:moveTo>
                <a:lnTo>
                  <a:pt x="104775" y="676275"/>
                </a:lnTo>
                <a:lnTo>
                  <a:pt x="104775" y="619125"/>
                </a:lnTo>
                <a:lnTo>
                  <a:pt x="161925" y="619125"/>
                </a:lnTo>
                <a:lnTo>
                  <a:pt x="161925" y="676275"/>
                </a:lnTo>
                <a:close/>
                <a:moveTo>
                  <a:pt x="495300" y="733425"/>
                </a:moveTo>
                <a:lnTo>
                  <a:pt x="495300" y="95250"/>
                </a:lnTo>
                <a:lnTo>
                  <a:pt x="466725" y="95250"/>
                </a:lnTo>
                <a:lnTo>
                  <a:pt x="466725" y="38100"/>
                </a:lnTo>
                <a:lnTo>
                  <a:pt x="438150" y="38100"/>
                </a:lnTo>
                <a:lnTo>
                  <a:pt x="438150" y="0"/>
                </a:lnTo>
                <a:lnTo>
                  <a:pt x="95250" y="0"/>
                </a:lnTo>
                <a:lnTo>
                  <a:pt x="95250" y="38100"/>
                </a:lnTo>
                <a:lnTo>
                  <a:pt x="66675" y="38100"/>
                </a:lnTo>
                <a:lnTo>
                  <a:pt x="66675" y="95250"/>
                </a:lnTo>
                <a:lnTo>
                  <a:pt x="38100" y="95250"/>
                </a:lnTo>
                <a:lnTo>
                  <a:pt x="38100" y="733425"/>
                </a:lnTo>
                <a:lnTo>
                  <a:pt x="0" y="733425"/>
                </a:lnTo>
                <a:lnTo>
                  <a:pt x="0" y="800100"/>
                </a:lnTo>
                <a:lnTo>
                  <a:pt x="533400" y="800100"/>
                </a:lnTo>
                <a:lnTo>
                  <a:pt x="533400" y="733425"/>
                </a:lnTo>
                <a:lnTo>
                  <a:pt x="495300" y="733425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7C8A5A4D-B4D3-445F-9667-54966DCA14E0}"/>
              </a:ext>
            </a:extLst>
          </p:cNvPr>
          <p:cNvSpPr/>
          <p:nvPr/>
        </p:nvSpPr>
        <p:spPr>
          <a:xfrm>
            <a:off x="2038274" y="2841260"/>
            <a:ext cx="2245799" cy="437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角色转变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062960A2-9723-462B-8E1B-04E50F4E8C53}"/>
              </a:ext>
            </a:extLst>
          </p:cNvPr>
          <p:cNvSpPr/>
          <p:nvPr/>
        </p:nvSpPr>
        <p:spPr>
          <a:xfrm>
            <a:off x="5191649" y="2841260"/>
            <a:ext cx="2245799" cy="437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环境改变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04D4D444-CCF5-4FC9-A596-D161577046B4}"/>
              </a:ext>
            </a:extLst>
          </p:cNvPr>
          <p:cNvSpPr/>
          <p:nvPr/>
        </p:nvSpPr>
        <p:spPr>
          <a:xfrm>
            <a:off x="8304819" y="2841260"/>
            <a:ext cx="2245799" cy="437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缺乏经验</a:t>
            </a:r>
          </a:p>
        </p:txBody>
      </p:sp>
    </p:spTree>
    <p:extLst>
      <p:ext uri="{BB962C8B-B14F-4D97-AF65-F5344CB8AC3E}">
        <p14:creationId xmlns:p14="http://schemas.microsoft.com/office/powerpoint/2010/main" val="9003046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C8441D54-96BD-44BF-803E-EDD5CE6A7C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/>
              <a:t>上课的基本要求</a:t>
            </a:r>
            <a:endParaRPr lang="zh-CN" altLang="en-US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BBE7C7E-2AE3-4810-8371-5F6A77E31BC5}"/>
              </a:ext>
            </a:extLst>
          </p:cNvPr>
          <p:cNvSpPr/>
          <p:nvPr/>
        </p:nvSpPr>
        <p:spPr>
          <a:xfrm>
            <a:off x="1674150" y="2550525"/>
            <a:ext cx="2592283" cy="8064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>
              <a:lnSpc>
                <a:spcPct val="130000"/>
              </a:lnSpc>
            </a:pPr>
            <a:r>
              <a:rPr lang="zh-CN" altLang="en-US" sz="1600" b="0" dirty="0">
                <a:solidFill>
                  <a:schemeClr val="tx1"/>
                </a:solidFill>
              </a:rPr>
              <a:t>课前备课充分、教学教具准备、教师准备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19" name="等腰三角形 18">
            <a:extLst>
              <a:ext uri="{FF2B5EF4-FFF2-40B4-BE49-F238E27FC236}">
                <a16:creationId xmlns:a16="http://schemas.microsoft.com/office/drawing/2014/main" id="{66616CEF-8C33-4919-8D7B-3363E74E3275}"/>
              </a:ext>
            </a:extLst>
          </p:cNvPr>
          <p:cNvSpPr/>
          <p:nvPr/>
        </p:nvSpPr>
        <p:spPr>
          <a:xfrm>
            <a:off x="11272109" y="4111276"/>
            <a:ext cx="906871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等腰三角形 19">
            <a:extLst>
              <a:ext uri="{FF2B5EF4-FFF2-40B4-BE49-F238E27FC236}">
                <a16:creationId xmlns:a16="http://schemas.microsoft.com/office/drawing/2014/main" id="{C6A9C20E-CD94-4419-AA0F-9B7D3F919799}"/>
              </a:ext>
            </a:extLst>
          </p:cNvPr>
          <p:cNvSpPr/>
          <p:nvPr/>
        </p:nvSpPr>
        <p:spPr>
          <a:xfrm>
            <a:off x="0" y="3429001"/>
            <a:ext cx="896697" cy="3429000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等腰三角形 20">
            <a:extLst>
              <a:ext uri="{FF2B5EF4-FFF2-40B4-BE49-F238E27FC236}">
                <a16:creationId xmlns:a16="http://schemas.microsoft.com/office/drawing/2014/main" id="{61A28C24-B70A-44FC-A87E-57254235B0FA}"/>
              </a:ext>
            </a:extLst>
          </p:cNvPr>
          <p:cNvSpPr/>
          <p:nvPr/>
        </p:nvSpPr>
        <p:spPr>
          <a:xfrm>
            <a:off x="10662132" y="2812594"/>
            <a:ext cx="1364460" cy="4045406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等腰三角形 21">
            <a:extLst>
              <a:ext uri="{FF2B5EF4-FFF2-40B4-BE49-F238E27FC236}">
                <a16:creationId xmlns:a16="http://schemas.microsoft.com/office/drawing/2014/main" id="{77638B06-2B5E-46DA-A718-1F276D98C534}"/>
              </a:ext>
            </a:extLst>
          </p:cNvPr>
          <p:cNvSpPr/>
          <p:nvPr/>
        </p:nvSpPr>
        <p:spPr>
          <a:xfrm>
            <a:off x="10229137" y="4764792"/>
            <a:ext cx="742178" cy="2093208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等腰三角形 22">
            <a:extLst>
              <a:ext uri="{FF2B5EF4-FFF2-40B4-BE49-F238E27FC236}">
                <a16:creationId xmlns:a16="http://schemas.microsoft.com/office/drawing/2014/main" id="{17CE6703-8F93-4B2A-B71F-B6DEE8AA5715}"/>
              </a:ext>
            </a:extLst>
          </p:cNvPr>
          <p:cNvSpPr/>
          <p:nvPr/>
        </p:nvSpPr>
        <p:spPr>
          <a:xfrm>
            <a:off x="449456" y="4111276"/>
            <a:ext cx="964404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B3AF768-6B08-44E5-9978-219C56B287CA}"/>
              </a:ext>
            </a:extLst>
          </p:cNvPr>
          <p:cNvSpPr/>
          <p:nvPr/>
        </p:nvSpPr>
        <p:spPr>
          <a:xfrm>
            <a:off x="1674150" y="4278717"/>
            <a:ext cx="2592283" cy="8064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>
              <a:lnSpc>
                <a:spcPct val="130000"/>
              </a:lnSpc>
            </a:pPr>
            <a:r>
              <a:rPr lang="zh-CN" altLang="en-US" sz="1600" b="0" dirty="0">
                <a:solidFill>
                  <a:schemeClr val="tx1"/>
                </a:solidFill>
              </a:rPr>
              <a:t>教学内容得当，完整、系统、统一和灵活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F9D8A7AC-9B3A-418B-8BF0-4DFB7FA37F90}"/>
              </a:ext>
            </a:extLst>
          </p:cNvPr>
          <p:cNvCxnSpPr>
            <a:cxnSpLocks/>
          </p:cNvCxnSpPr>
          <p:nvPr/>
        </p:nvCxnSpPr>
        <p:spPr>
          <a:xfrm>
            <a:off x="1674150" y="3573016"/>
            <a:ext cx="8305077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>
            <a:extLst>
              <a:ext uri="{FF2B5EF4-FFF2-40B4-BE49-F238E27FC236}">
                <a16:creationId xmlns:a16="http://schemas.microsoft.com/office/drawing/2014/main" id="{22884ECC-5A7A-4F6F-801D-A9D03A3F6BB0}"/>
              </a:ext>
            </a:extLst>
          </p:cNvPr>
          <p:cNvSpPr/>
          <p:nvPr/>
        </p:nvSpPr>
        <p:spPr>
          <a:xfrm>
            <a:off x="1674150" y="2067245"/>
            <a:ext cx="2592283" cy="437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solidFill>
                  <a:schemeClr val="bg1"/>
                </a:solidFill>
                <a:latin typeface="+mj-ea"/>
                <a:ea typeface="+mj-ea"/>
              </a:rPr>
              <a:t>1.</a:t>
            </a:r>
            <a:r>
              <a:rPr lang="zh-CN" altLang="en-US" sz="1800" b="1" dirty="0">
                <a:solidFill>
                  <a:schemeClr val="bg1"/>
                </a:solidFill>
                <a:latin typeface="+mj-ea"/>
                <a:ea typeface="+mj-ea"/>
              </a:rPr>
              <a:t>课前准备</a:t>
            </a:r>
            <a:endParaRPr lang="en-US" altLang="zh-CN" sz="1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DA1DB1B0-44E1-4D52-A519-8849DBD58F73}"/>
              </a:ext>
            </a:extLst>
          </p:cNvPr>
          <p:cNvSpPr/>
          <p:nvPr/>
        </p:nvSpPr>
        <p:spPr>
          <a:xfrm>
            <a:off x="1674150" y="3793143"/>
            <a:ext cx="2592283" cy="437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</a:rPr>
              <a:t>4.</a:t>
            </a:r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教学内容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F4E1088E-5520-4639-A97C-CA2F0D84F7A0}"/>
              </a:ext>
            </a:extLst>
          </p:cNvPr>
          <p:cNvSpPr/>
          <p:nvPr/>
        </p:nvSpPr>
        <p:spPr>
          <a:xfrm>
            <a:off x="4530547" y="2550525"/>
            <a:ext cx="2592283" cy="8064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>
              <a:lnSpc>
                <a:spcPct val="130000"/>
              </a:lnSpc>
            </a:pPr>
            <a:r>
              <a:rPr lang="zh-CN" altLang="en-US" sz="1600" b="0" dirty="0">
                <a:solidFill>
                  <a:schemeClr val="tx1"/>
                </a:solidFill>
              </a:rPr>
              <a:t>课堂气氛积极活跃，师生潜能充分发挥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A6DCD646-A91B-472D-A0AE-0E07D3CB5B58}"/>
              </a:ext>
            </a:extLst>
          </p:cNvPr>
          <p:cNvSpPr/>
          <p:nvPr/>
        </p:nvSpPr>
        <p:spPr>
          <a:xfrm>
            <a:off x="4530547" y="4278717"/>
            <a:ext cx="2592283" cy="8064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>
              <a:lnSpc>
                <a:spcPct val="130000"/>
              </a:lnSpc>
            </a:pPr>
            <a:r>
              <a:rPr lang="zh-CN" altLang="en-US" sz="1600" b="0" dirty="0">
                <a:solidFill>
                  <a:schemeClr val="tx1"/>
                </a:solidFill>
              </a:rPr>
              <a:t>教学方法得体、多样、适合学生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7BF37B1D-A7D0-4D50-9223-F5EE1BB0E38E}"/>
              </a:ext>
            </a:extLst>
          </p:cNvPr>
          <p:cNvSpPr/>
          <p:nvPr/>
        </p:nvSpPr>
        <p:spPr>
          <a:xfrm>
            <a:off x="4530547" y="2067245"/>
            <a:ext cx="2592283" cy="437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solidFill>
                  <a:schemeClr val="bg1"/>
                </a:solidFill>
                <a:latin typeface="+mj-ea"/>
                <a:ea typeface="+mj-ea"/>
              </a:rPr>
              <a:t>2.</a:t>
            </a:r>
            <a:r>
              <a:rPr lang="zh-CN" altLang="en-US" sz="1800" b="1" dirty="0">
                <a:solidFill>
                  <a:schemeClr val="bg1"/>
                </a:solidFill>
                <a:latin typeface="+mj-ea"/>
                <a:ea typeface="+mj-ea"/>
              </a:rPr>
              <a:t>课堂气氛</a:t>
            </a:r>
            <a:endParaRPr lang="en-US" altLang="zh-CN" sz="1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81ACB575-8EA0-4568-917D-5D1B76F9F379}"/>
              </a:ext>
            </a:extLst>
          </p:cNvPr>
          <p:cNvSpPr/>
          <p:nvPr/>
        </p:nvSpPr>
        <p:spPr>
          <a:xfrm>
            <a:off x="4530547" y="3793143"/>
            <a:ext cx="2592283" cy="437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solidFill>
                  <a:schemeClr val="bg1"/>
                </a:solidFill>
                <a:latin typeface="+mj-ea"/>
                <a:ea typeface="+mj-ea"/>
              </a:rPr>
              <a:t>5.</a:t>
            </a:r>
            <a:r>
              <a:rPr lang="zh-CN" altLang="en-US" sz="1800" b="1" dirty="0">
                <a:solidFill>
                  <a:schemeClr val="bg1"/>
                </a:solidFill>
                <a:latin typeface="+mj-ea"/>
                <a:ea typeface="+mj-ea"/>
              </a:rPr>
              <a:t>教学方法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C5CD809C-8C33-48DE-BCA9-FC8818A5A0A4}"/>
              </a:ext>
            </a:extLst>
          </p:cNvPr>
          <p:cNvSpPr/>
          <p:nvPr/>
        </p:nvSpPr>
        <p:spPr>
          <a:xfrm>
            <a:off x="7386944" y="2550525"/>
            <a:ext cx="2592283" cy="8064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>
              <a:lnSpc>
                <a:spcPct val="130000"/>
              </a:lnSpc>
            </a:pPr>
            <a:r>
              <a:rPr lang="zh-CN" altLang="en-US" sz="1600" b="0" dirty="0">
                <a:solidFill>
                  <a:schemeClr val="tx1"/>
                </a:solidFill>
              </a:rPr>
              <a:t>维护课堂秩序，注意掌握学生的听课动态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79907284-2DDD-49C6-8072-7F270B07F55F}"/>
              </a:ext>
            </a:extLst>
          </p:cNvPr>
          <p:cNvSpPr/>
          <p:nvPr/>
        </p:nvSpPr>
        <p:spPr>
          <a:xfrm>
            <a:off x="7386944" y="4278717"/>
            <a:ext cx="2592283" cy="8064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>
              <a:lnSpc>
                <a:spcPct val="130000"/>
              </a:lnSpc>
            </a:pPr>
            <a:r>
              <a:rPr lang="zh-CN" altLang="en-US" sz="1600" b="0" dirty="0">
                <a:solidFill>
                  <a:schemeClr val="tx1"/>
                </a:solidFill>
              </a:rPr>
              <a:t>语言良好、穿着大方、思维逻辑清晰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B6CFF132-B6C1-4AA2-A395-DB100D3CFD4D}"/>
              </a:ext>
            </a:extLst>
          </p:cNvPr>
          <p:cNvSpPr/>
          <p:nvPr/>
        </p:nvSpPr>
        <p:spPr>
          <a:xfrm>
            <a:off x="7386944" y="2067245"/>
            <a:ext cx="2592283" cy="437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solidFill>
                  <a:schemeClr val="bg1"/>
                </a:solidFill>
                <a:latin typeface="+mj-ea"/>
                <a:ea typeface="+mj-ea"/>
              </a:rPr>
              <a:t>3.</a:t>
            </a:r>
            <a:r>
              <a:rPr lang="zh-CN" altLang="en-US" sz="1800" b="1" dirty="0">
                <a:solidFill>
                  <a:schemeClr val="bg1"/>
                </a:solidFill>
                <a:latin typeface="+mj-ea"/>
                <a:ea typeface="+mj-ea"/>
              </a:rPr>
              <a:t>课堂纪律</a:t>
            </a:r>
            <a:endParaRPr lang="en-US" altLang="zh-CN" sz="1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3DC79EE0-82CE-4BAD-B0D8-CC28002BD4FD}"/>
              </a:ext>
            </a:extLst>
          </p:cNvPr>
          <p:cNvSpPr/>
          <p:nvPr/>
        </p:nvSpPr>
        <p:spPr>
          <a:xfrm>
            <a:off x="7386944" y="3793143"/>
            <a:ext cx="2592283" cy="437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</a:rPr>
              <a:t>6.</a:t>
            </a:r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教学表现</a:t>
            </a:r>
          </a:p>
        </p:txBody>
      </p:sp>
    </p:spTree>
    <p:extLst>
      <p:ext uri="{BB962C8B-B14F-4D97-AF65-F5344CB8AC3E}">
        <p14:creationId xmlns:p14="http://schemas.microsoft.com/office/powerpoint/2010/main" val="28611714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6052CBA-5F0C-4ABF-8AAE-3751F523D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考试及质量分析</a:t>
            </a:r>
          </a:p>
        </p:txBody>
      </p:sp>
      <p:graphicFrame>
        <p:nvGraphicFramePr>
          <p:cNvPr id="8" name="图表占位符 7">
            <a:extLst>
              <a:ext uri="{FF2B5EF4-FFF2-40B4-BE49-F238E27FC236}">
                <a16:creationId xmlns:a16="http://schemas.microsoft.com/office/drawing/2014/main" id="{DC14F2F4-A08B-45DE-9D39-FDC947293C2C}"/>
              </a:ext>
            </a:extLst>
          </p:cNvPr>
          <p:cNvGraphicFramePr>
            <a:graphicFrameLocks/>
          </p:cNvGraphicFramePr>
          <p:nvPr/>
        </p:nvGraphicFramePr>
        <p:xfrm>
          <a:off x="5231904" y="1760490"/>
          <a:ext cx="6194411" cy="4188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图表占位符 14">
            <a:extLst>
              <a:ext uri="{FF2B5EF4-FFF2-40B4-BE49-F238E27FC236}">
                <a16:creationId xmlns:a16="http://schemas.microsoft.com/office/drawing/2014/main" id="{29CC9245-F586-40E5-B957-205C134035DF}"/>
              </a:ext>
            </a:extLst>
          </p:cNvPr>
          <p:cNvGraphicFramePr>
            <a:graphicFrameLocks/>
          </p:cNvGraphicFramePr>
          <p:nvPr/>
        </p:nvGraphicFramePr>
        <p:xfrm>
          <a:off x="1079003" y="2889060"/>
          <a:ext cx="3766209" cy="3376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文本占位符 7">
            <a:extLst>
              <a:ext uri="{FF2B5EF4-FFF2-40B4-BE49-F238E27FC236}">
                <a16:creationId xmlns:a16="http://schemas.microsoft.com/office/drawing/2014/main" id="{31D667F6-5D7F-409B-8F0C-198CDC7BAD8D}"/>
              </a:ext>
            </a:extLst>
          </p:cNvPr>
          <p:cNvSpPr txBox="1">
            <a:spLocks/>
          </p:cNvSpPr>
          <p:nvPr/>
        </p:nvSpPr>
        <p:spPr>
          <a:xfrm>
            <a:off x="1079003" y="1760490"/>
            <a:ext cx="3960550" cy="1341073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考试的目的是检查教师教学和学生学习的情况。并以此为依据制订或修改下一个阶段学习目标的管理计划。因此做好考试的质量分析很重要。</a:t>
            </a:r>
          </a:p>
        </p:txBody>
      </p:sp>
      <p:sp>
        <p:nvSpPr>
          <p:cNvPr id="12" name="等腰三角形 11">
            <a:extLst>
              <a:ext uri="{FF2B5EF4-FFF2-40B4-BE49-F238E27FC236}">
                <a16:creationId xmlns:a16="http://schemas.microsoft.com/office/drawing/2014/main" id="{F99FBA30-2F9C-4228-8F85-EB30FAA35B94}"/>
              </a:ext>
            </a:extLst>
          </p:cNvPr>
          <p:cNvSpPr/>
          <p:nvPr/>
        </p:nvSpPr>
        <p:spPr>
          <a:xfrm>
            <a:off x="11426315" y="4111276"/>
            <a:ext cx="906871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>
            <a:extLst>
              <a:ext uri="{FF2B5EF4-FFF2-40B4-BE49-F238E27FC236}">
                <a16:creationId xmlns:a16="http://schemas.microsoft.com/office/drawing/2014/main" id="{2B1E5669-84D2-461A-881E-63486FF4EB52}"/>
              </a:ext>
            </a:extLst>
          </p:cNvPr>
          <p:cNvSpPr/>
          <p:nvPr/>
        </p:nvSpPr>
        <p:spPr>
          <a:xfrm>
            <a:off x="-11158" y="4499733"/>
            <a:ext cx="907855" cy="2358267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等腰三角形 13">
            <a:extLst>
              <a:ext uri="{FF2B5EF4-FFF2-40B4-BE49-F238E27FC236}">
                <a16:creationId xmlns:a16="http://schemas.microsoft.com/office/drawing/2014/main" id="{4C2F923F-AA56-4EE1-9CD4-2AAF2B04C8CC}"/>
              </a:ext>
            </a:extLst>
          </p:cNvPr>
          <p:cNvSpPr/>
          <p:nvPr/>
        </p:nvSpPr>
        <p:spPr>
          <a:xfrm>
            <a:off x="10529234" y="2812594"/>
            <a:ext cx="1364460" cy="4045406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36818F7E-A5B1-43C9-82FF-466A592677D3}"/>
              </a:ext>
            </a:extLst>
          </p:cNvPr>
          <p:cNvSpPr/>
          <p:nvPr/>
        </p:nvSpPr>
        <p:spPr>
          <a:xfrm>
            <a:off x="449456" y="4111276"/>
            <a:ext cx="964404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0932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E2E6254-31AA-4B20-9B08-925B8DDE3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作业布置与批改</a:t>
            </a:r>
          </a:p>
        </p:txBody>
      </p:sp>
      <p:sp>
        <p:nvSpPr>
          <p:cNvPr id="12" name="箭头: V 形 11">
            <a:extLst>
              <a:ext uri="{FF2B5EF4-FFF2-40B4-BE49-F238E27FC236}">
                <a16:creationId xmlns:a16="http://schemas.microsoft.com/office/drawing/2014/main" id="{9BD29F79-7494-4914-B6D6-62720D92367F}"/>
              </a:ext>
            </a:extLst>
          </p:cNvPr>
          <p:cNvSpPr/>
          <p:nvPr/>
        </p:nvSpPr>
        <p:spPr>
          <a:xfrm>
            <a:off x="5087888" y="2636912"/>
            <a:ext cx="792088" cy="2232248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8BAC630D-A762-4783-B8B0-3CEC8408FEA7}"/>
              </a:ext>
            </a:extLst>
          </p:cNvPr>
          <p:cNvSpPr/>
          <p:nvPr/>
        </p:nvSpPr>
        <p:spPr>
          <a:xfrm>
            <a:off x="4871864" y="3319188"/>
            <a:ext cx="792088" cy="792088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+mj-lt"/>
              </a:rPr>
              <a:t>02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15" name="箭头: V 形 14">
            <a:extLst>
              <a:ext uri="{FF2B5EF4-FFF2-40B4-BE49-F238E27FC236}">
                <a16:creationId xmlns:a16="http://schemas.microsoft.com/office/drawing/2014/main" id="{08BE1CF2-4D34-4D02-8E47-BB359F85FE0C}"/>
              </a:ext>
            </a:extLst>
          </p:cNvPr>
          <p:cNvSpPr/>
          <p:nvPr/>
        </p:nvSpPr>
        <p:spPr>
          <a:xfrm>
            <a:off x="7875777" y="2636912"/>
            <a:ext cx="792088" cy="2232248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8E419AA7-C80E-49F7-B78B-C8999B4EE507}"/>
              </a:ext>
            </a:extLst>
          </p:cNvPr>
          <p:cNvSpPr/>
          <p:nvPr/>
        </p:nvSpPr>
        <p:spPr>
          <a:xfrm>
            <a:off x="7659753" y="3319188"/>
            <a:ext cx="792088" cy="792088"/>
          </a:xfrm>
          <a:prstGeom prst="ellipse">
            <a:avLst/>
          </a:prstGeom>
          <a:ln w="635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+mj-lt"/>
              </a:rPr>
              <a:t>03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18" name="箭头: V 形 17">
            <a:extLst>
              <a:ext uri="{FF2B5EF4-FFF2-40B4-BE49-F238E27FC236}">
                <a16:creationId xmlns:a16="http://schemas.microsoft.com/office/drawing/2014/main" id="{2EB7DA22-3615-4B85-86B9-F7155CD6CCF3}"/>
              </a:ext>
            </a:extLst>
          </p:cNvPr>
          <p:cNvSpPr/>
          <p:nvPr/>
        </p:nvSpPr>
        <p:spPr>
          <a:xfrm>
            <a:off x="10375634" y="2636912"/>
            <a:ext cx="792088" cy="2232248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A86152FD-C255-4ABF-8CE3-D0852176B4F8}"/>
              </a:ext>
            </a:extLst>
          </p:cNvPr>
          <p:cNvSpPr/>
          <p:nvPr/>
        </p:nvSpPr>
        <p:spPr>
          <a:xfrm>
            <a:off x="10159610" y="3319188"/>
            <a:ext cx="792088" cy="7920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635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+mj-lt"/>
              </a:rPr>
              <a:t>04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21" name="箭头: V 形 20">
            <a:extLst>
              <a:ext uri="{FF2B5EF4-FFF2-40B4-BE49-F238E27FC236}">
                <a16:creationId xmlns:a16="http://schemas.microsoft.com/office/drawing/2014/main" id="{9EF2D8FF-9AB1-43A3-A142-63D6591D88FA}"/>
              </a:ext>
            </a:extLst>
          </p:cNvPr>
          <p:cNvSpPr/>
          <p:nvPr/>
        </p:nvSpPr>
        <p:spPr>
          <a:xfrm>
            <a:off x="2516023" y="2636912"/>
            <a:ext cx="792088" cy="2232248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66DF8501-F68D-4456-839F-DCB21A9A57A4}"/>
              </a:ext>
            </a:extLst>
          </p:cNvPr>
          <p:cNvSpPr/>
          <p:nvPr/>
        </p:nvSpPr>
        <p:spPr>
          <a:xfrm>
            <a:off x="2299999" y="3319188"/>
            <a:ext cx="792088" cy="792088"/>
          </a:xfrm>
          <a:prstGeom prst="ellipse">
            <a:avLst/>
          </a:prstGeom>
          <a:solidFill>
            <a:schemeClr val="accent2"/>
          </a:solidFill>
          <a:ln w="63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+mj-lt"/>
              </a:rPr>
              <a:t>01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24" name="文本占位符 7">
            <a:extLst>
              <a:ext uri="{FF2B5EF4-FFF2-40B4-BE49-F238E27FC236}">
                <a16:creationId xmlns:a16="http://schemas.microsoft.com/office/drawing/2014/main" id="{065CD390-0781-4003-89ED-07A4608EF872}"/>
              </a:ext>
            </a:extLst>
          </p:cNvPr>
          <p:cNvSpPr txBox="1">
            <a:spLocks/>
          </p:cNvSpPr>
          <p:nvPr/>
        </p:nvSpPr>
        <p:spPr>
          <a:xfrm>
            <a:off x="805563" y="3087368"/>
            <a:ext cx="1210588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2"/>
                </a:solidFill>
              </a:rPr>
              <a:t>作业布置</a:t>
            </a:r>
          </a:p>
        </p:txBody>
      </p:sp>
      <p:sp>
        <p:nvSpPr>
          <p:cNvPr id="25" name="文本占位符 7">
            <a:extLst>
              <a:ext uri="{FF2B5EF4-FFF2-40B4-BE49-F238E27FC236}">
                <a16:creationId xmlns:a16="http://schemas.microsoft.com/office/drawing/2014/main" id="{6512FBE8-CF82-4F05-AD49-9976FC89B5E8}"/>
              </a:ext>
            </a:extLst>
          </p:cNvPr>
          <p:cNvSpPr txBox="1">
            <a:spLocks/>
          </p:cNvSpPr>
          <p:nvPr/>
        </p:nvSpPr>
        <p:spPr>
          <a:xfrm>
            <a:off x="805562" y="3410770"/>
            <a:ext cx="1512168" cy="102098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针对性强，不繁琐，查缺补漏，适中就行</a:t>
            </a:r>
          </a:p>
        </p:txBody>
      </p:sp>
      <p:sp>
        <p:nvSpPr>
          <p:cNvPr id="33" name="文本占位符 7">
            <a:extLst>
              <a:ext uri="{FF2B5EF4-FFF2-40B4-BE49-F238E27FC236}">
                <a16:creationId xmlns:a16="http://schemas.microsoft.com/office/drawing/2014/main" id="{667DB79C-4247-431C-936C-CC154C8C83FC}"/>
              </a:ext>
            </a:extLst>
          </p:cNvPr>
          <p:cNvSpPr txBox="1">
            <a:spLocks/>
          </p:cNvSpPr>
          <p:nvPr/>
        </p:nvSpPr>
        <p:spPr>
          <a:xfrm>
            <a:off x="3359697" y="3087368"/>
            <a:ext cx="1210588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作业上交</a:t>
            </a:r>
          </a:p>
        </p:txBody>
      </p:sp>
      <p:sp>
        <p:nvSpPr>
          <p:cNvPr id="34" name="文本占位符 7">
            <a:extLst>
              <a:ext uri="{FF2B5EF4-FFF2-40B4-BE49-F238E27FC236}">
                <a16:creationId xmlns:a16="http://schemas.microsoft.com/office/drawing/2014/main" id="{301EDB79-3BE4-4F1B-B729-DFE68B1D60A4}"/>
              </a:ext>
            </a:extLst>
          </p:cNvPr>
          <p:cNvSpPr txBox="1">
            <a:spLocks/>
          </p:cNvSpPr>
          <p:nvPr/>
        </p:nvSpPr>
        <p:spPr>
          <a:xfrm>
            <a:off x="3359696" y="3410770"/>
            <a:ext cx="1500224" cy="70089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学生同一时间、同一内容上交</a:t>
            </a:r>
          </a:p>
        </p:txBody>
      </p:sp>
      <p:sp>
        <p:nvSpPr>
          <p:cNvPr id="36" name="文本占位符 7">
            <a:extLst>
              <a:ext uri="{FF2B5EF4-FFF2-40B4-BE49-F238E27FC236}">
                <a16:creationId xmlns:a16="http://schemas.microsoft.com/office/drawing/2014/main" id="{A7A9E1FC-ED3D-474A-AD48-6BF2096811B9}"/>
              </a:ext>
            </a:extLst>
          </p:cNvPr>
          <p:cNvSpPr txBox="1">
            <a:spLocks/>
          </p:cNvSpPr>
          <p:nvPr/>
        </p:nvSpPr>
        <p:spPr>
          <a:xfrm>
            <a:off x="6096001" y="3087368"/>
            <a:ext cx="1210588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/>
                </a:solidFill>
              </a:rPr>
              <a:t>作业批改</a:t>
            </a:r>
          </a:p>
        </p:txBody>
      </p:sp>
      <p:sp>
        <p:nvSpPr>
          <p:cNvPr id="37" name="文本占位符 7">
            <a:extLst>
              <a:ext uri="{FF2B5EF4-FFF2-40B4-BE49-F238E27FC236}">
                <a16:creationId xmlns:a16="http://schemas.microsoft.com/office/drawing/2014/main" id="{2DBFE3F8-C8E7-42A0-811D-1E5DF4D269D3}"/>
              </a:ext>
            </a:extLst>
          </p:cNvPr>
          <p:cNvSpPr txBox="1">
            <a:spLocks/>
          </p:cNvSpPr>
          <p:nvPr/>
        </p:nvSpPr>
        <p:spPr>
          <a:xfrm>
            <a:off x="6096000" y="3410770"/>
            <a:ext cx="1500224" cy="102098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及时批改，标注清晰，评语简练、风趣</a:t>
            </a:r>
          </a:p>
        </p:txBody>
      </p:sp>
      <p:sp>
        <p:nvSpPr>
          <p:cNvPr id="39" name="文本占位符 7">
            <a:extLst>
              <a:ext uri="{FF2B5EF4-FFF2-40B4-BE49-F238E27FC236}">
                <a16:creationId xmlns:a16="http://schemas.microsoft.com/office/drawing/2014/main" id="{7408DF77-8A81-45C4-A25D-F3F60F96E2BB}"/>
              </a:ext>
            </a:extLst>
          </p:cNvPr>
          <p:cNvSpPr txBox="1">
            <a:spLocks/>
          </p:cNvSpPr>
          <p:nvPr/>
        </p:nvSpPr>
        <p:spPr>
          <a:xfrm>
            <a:off x="8696479" y="3119942"/>
            <a:ext cx="1210588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作业讲评</a:t>
            </a:r>
          </a:p>
        </p:txBody>
      </p:sp>
      <p:sp>
        <p:nvSpPr>
          <p:cNvPr id="40" name="文本占位符 7">
            <a:extLst>
              <a:ext uri="{FF2B5EF4-FFF2-40B4-BE49-F238E27FC236}">
                <a16:creationId xmlns:a16="http://schemas.microsoft.com/office/drawing/2014/main" id="{4770D6B6-4CA9-494D-BF83-6BA5B8B4DE0F}"/>
              </a:ext>
            </a:extLst>
          </p:cNvPr>
          <p:cNvSpPr txBox="1">
            <a:spLocks/>
          </p:cNvSpPr>
          <p:nvPr/>
        </p:nvSpPr>
        <p:spPr>
          <a:xfrm>
            <a:off x="8696478" y="3443344"/>
            <a:ext cx="1500224" cy="102098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及时讲评，易错题难题加以强调并改正</a:t>
            </a:r>
          </a:p>
        </p:txBody>
      </p:sp>
      <p:sp>
        <p:nvSpPr>
          <p:cNvPr id="45" name="弧形 44">
            <a:extLst>
              <a:ext uri="{FF2B5EF4-FFF2-40B4-BE49-F238E27FC236}">
                <a16:creationId xmlns:a16="http://schemas.microsoft.com/office/drawing/2014/main" id="{0AFC9FA2-18C6-47B5-8B81-DBF619A08379}"/>
              </a:ext>
            </a:extLst>
          </p:cNvPr>
          <p:cNvSpPr/>
          <p:nvPr/>
        </p:nvSpPr>
        <p:spPr>
          <a:xfrm rot="2700000" flipH="1">
            <a:off x="2850922" y="2290180"/>
            <a:ext cx="2262111" cy="2262111"/>
          </a:xfrm>
          <a:prstGeom prst="arc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弧形 45">
            <a:extLst>
              <a:ext uri="{FF2B5EF4-FFF2-40B4-BE49-F238E27FC236}">
                <a16:creationId xmlns:a16="http://schemas.microsoft.com/office/drawing/2014/main" id="{93C8870F-AEE9-4FA1-8041-3A474F017D5D}"/>
              </a:ext>
            </a:extLst>
          </p:cNvPr>
          <p:cNvSpPr/>
          <p:nvPr/>
        </p:nvSpPr>
        <p:spPr>
          <a:xfrm rot="2700000" flipH="1">
            <a:off x="8240705" y="2354574"/>
            <a:ext cx="2262111" cy="2262111"/>
          </a:xfrm>
          <a:prstGeom prst="arc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弧形 46">
            <a:extLst>
              <a:ext uri="{FF2B5EF4-FFF2-40B4-BE49-F238E27FC236}">
                <a16:creationId xmlns:a16="http://schemas.microsoft.com/office/drawing/2014/main" id="{203B32DF-78EE-4C0D-A7DA-D1CE7DDCC481}"/>
              </a:ext>
            </a:extLst>
          </p:cNvPr>
          <p:cNvSpPr/>
          <p:nvPr/>
        </p:nvSpPr>
        <p:spPr>
          <a:xfrm rot="8100000">
            <a:off x="5586680" y="2844900"/>
            <a:ext cx="2262111" cy="2262111"/>
          </a:xfrm>
          <a:prstGeom prst="arc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等腰三角形 47">
            <a:extLst>
              <a:ext uri="{FF2B5EF4-FFF2-40B4-BE49-F238E27FC236}">
                <a16:creationId xmlns:a16="http://schemas.microsoft.com/office/drawing/2014/main" id="{9FF9B3CE-1DBB-487D-A8E5-E12D809F8ED3}"/>
              </a:ext>
            </a:extLst>
          </p:cNvPr>
          <p:cNvSpPr/>
          <p:nvPr/>
        </p:nvSpPr>
        <p:spPr>
          <a:xfrm>
            <a:off x="11272109" y="4111276"/>
            <a:ext cx="906871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等腰三角形 48">
            <a:extLst>
              <a:ext uri="{FF2B5EF4-FFF2-40B4-BE49-F238E27FC236}">
                <a16:creationId xmlns:a16="http://schemas.microsoft.com/office/drawing/2014/main" id="{6301CF46-9292-4B86-BEC7-4737F7A4B82F}"/>
              </a:ext>
            </a:extLst>
          </p:cNvPr>
          <p:cNvSpPr/>
          <p:nvPr/>
        </p:nvSpPr>
        <p:spPr>
          <a:xfrm>
            <a:off x="-11158" y="4499733"/>
            <a:ext cx="907855" cy="2358267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等腰三角形 49">
            <a:extLst>
              <a:ext uri="{FF2B5EF4-FFF2-40B4-BE49-F238E27FC236}">
                <a16:creationId xmlns:a16="http://schemas.microsoft.com/office/drawing/2014/main" id="{5D422189-4076-4454-A0AA-1D489DA09065}"/>
              </a:ext>
            </a:extLst>
          </p:cNvPr>
          <p:cNvSpPr/>
          <p:nvPr/>
        </p:nvSpPr>
        <p:spPr>
          <a:xfrm>
            <a:off x="10662132" y="2812594"/>
            <a:ext cx="1364460" cy="4045406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等腰三角形 50">
            <a:extLst>
              <a:ext uri="{FF2B5EF4-FFF2-40B4-BE49-F238E27FC236}">
                <a16:creationId xmlns:a16="http://schemas.microsoft.com/office/drawing/2014/main" id="{79C12D7B-8AC4-4B12-9930-C6DA91139E45}"/>
              </a:ext>
            </a:extLst>
          </p:cNvPr>
          <p:cNvSpPr/>
          <p:nvPr/>
        </p:nvSpPr>
        <p:spPr>
          <a:xfrm>
            <a:off x="10229137" y="4764792"/>
            <a:ext cx="742178" cy="2093208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等腰三角形 51">
            <a:extLst>
              <a:ext uri="{FF2B5EF4-FFF2-40B4-BE49-F238E27FC236}">
                <a16:creationId xmlns:a16="http://schemas.microsoft.com/office/drawing/2014/main" id="{A0343FF8-39B0-4B72-A467-34198FFFCE67}"/>
              </a:ext>
            </a:extLst>
          </p:cNvPr>
          <p:cNvSpPr/>
          <p:nvPr/>
        </p:nvSpPr>
        <p:spPr>
          <a:xfrm>
            <a:off x="449456" y="4111276"/>
            <a:ext cx="964404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1354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2C5DE8D3-6F39-47DD-812E-F239ABB5CA73}"/>
              </a:ext>
            </a:extLst>
          </p:cNvPr>
          <p:cNvSpPr/>
          <p:nvPr/>
        </p:nvSpPr>
        <p:spPr>
          <a:xfrm>
            <a:off x="0" y="2132856"/>
            <a:ext cx="12192000" cy="3240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BDD7D965-1A8F-45D6-8C47-87F4F2548A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培优辅差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B1B7F41-6425-4775-A988-A05F0E7913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0" b="33326"/>
          <a:stretch/>
        </p:blipFill>
        <p:spPr>
          <a:xfrm>
            <a:off x="235115" y="1921861"/>
            <a:ext cx="7722070" cy="3240360"/>
          </a:xfrm>
          <a:prstGeom prst="rect">
            <a:avLst/>
          </a:prstGeom>
        </p:spPr>
      </p:pic>
      <p:sp>
        <p:nvSpPr>
          <p:cNvPr id="10" name="文本占位符 7">
            <a:extLst>
              <a:ext uri="{FF2B5EF4-FFF2-40B4-BE49-F238E27FC236}">
                <a16:creationId xmlns:a16="http://schemas.microsoft.com/office/drawing/2014/main" id="{0086EA0D-7208-4A6D-872C-F41BB6595ACE}"/>
              </a:ext>
            </a:extLst>
          </p:cNvPr>
          <p:cNvSpPr txBox="1">
            <a:spLocks/>
          </p:cNvSpPr>
          <p:nvPr/>
        </p:nvSpPr>
        <p:spPr>
          <a:xfrm>
            <a:off x="8192300" y="2410873"/>
            <a:ext cx="3463844" cy="268432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对于学生的差异性，应该做到分层次教学，也就是学习差一点的做到基础知识的辅导 </a:t>
            </a:r>
            <a:r>
              <a:rPr lang="en-US" altLang="zh-CN" sz="1600" dirty="0">
                <a:solidFill>
                  <a:schemeClr val="bg1"/>
                </a:solidFill>
              </a:rPr>
              <a:t>,</a:t>
            </a:r>
            <a:r>
              <a:rPr lang="zh-CN" altLang="en-US" sz="1600" dirty="0">
                <a:solidFill>
                  <a:schemeClr val="bg1"/>
                </a:solidFill>
              </a:rPr>
              <a:t>而对于优等生应该指导继续提升。</a:t>
            </a:r>
            <a:endParaRPr lang="en-US" altLang="zh-CN" sz="1600" dirty="0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+mn-ea"/>
              </a:rPr>
              <a:t>1.</a:t>
            </a:r>
            <a:r>
              <a:rPr lang="zh-CN" altLang="en-US" sz="1600" b="0" dirty="0">
                <a:solidFill>
                  <a:schemeClr val="bg1"/>
                </a:solidFill>
                <a:latin typeface="+mn-ea"/>
              </a:rPr>
              <a:t>利用课堂时间随机辅导</a:t>
            </a:r>
            <a:endParaRPr lang="en-US" altLang="zh-CN" sz="1600" b="0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+mn-ea"/>
              </a:rPr>
              <a:t>2.</a:t>
            </a:r>
            <a:r>
              <a:rPr lang="zh-CN" altLang="en-US" sz="1600" b="0" dirty="0">
                <a:solidFill>
                  <a:schemeClr val="bg1"/>
                </a:solidFill>
                <a:latin typeface="+mn-ea"/>
              </a:rPr>
              <a:t>课余时间个别辅导</a:t>
            </a:r>
            <a:endParaRPr lang="en-US" altLang="zh-CN" sz="1600" b="0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 b="0" dirty="0">
                <a:solidFill>
                  <a:schemeClr val="bg1"/>
                </a:solidFill>
                <a:latin typeface="+mn-ea"/>
              </a:rPr>
              <a:t>3.</a:t>
            </a:r>
            <a:r>
              <a:rPr lang="zh-CN" altLang="en-US" sz="1600" b="0" dirty="0">
                <a:solidFill>
                  <a:schemeClr val="bg1"/>
                </a:solidFill>
                <a:latin typeface="+mn-ea"/>
              </a:rPr>
              <a:t>家长和老师相配合</a:t>
            </a:r>
          </a:p>
        </p:txBody>
      </p:sp>
    </p:spTree>
    <p:extLst>
      <p:ext uri="{BB962C8B-B14F-4D97-AF65-F5344CB8AC3E}">
        <p14:creationId xmlns:p14="http://schemas.microsoft.com/office/powerpoint/2010/main" val="11098707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BDD7D965-1A8F-45D6-8C47-87F4F2548A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听课评课及教研活动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A596AEDA-49A5-480C-85CA-54D5FA448806}"/>
              </a:ext>
            </a:extLst>
          </p:cNvPr>
          <p:cNvSpPr/>
          <p:nvPr/>
        </p:nvSpPr>
        <p:spPr>
          <a:xfrm rot="5402881">
            <a:off x="1127740" y="5065487"/>
            <a:ext cx="696585" cy="6965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占位符 7">
            <a:extLst>
              <a:ext uri="{FF2B5EF4-FFF2-40B4-BE49-F238E27FC236}">
                <a16:creationId xmlns:a16="http://schemas.microsoft.com/office/drawing/2014/main" id="{143D64B7-A0B3-4265-BEAD-13B865E17141}"/>
              </a:ext>
            </a:extLst>
          </p:cNvPr>
          <p:cNvSpPr txBox="1">
            <a:spLocks/>
          </p:cNvSpPr>
          <p:nvPr/>
        </p:nvSpPr>
        <p:spPr>
          <a:xfrm>
            <a:off x="1904485" y="4911288"/>
            <a:ext cx="1210588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/>
                </a:solidFill>
              </a:rPr>
              <a:t>听课评课</a:t>
            </a: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28BF6351-8DF6-47C2-982F-1A6B4314476E}"/>
              </a:ext>
            </a:extLst>
          </p:cNvPr>
          <p:cNvSpPr/>
          <p:nvPr/>
        </p:nvSpPr>
        <p:spPr>
          <a:xfrm rot="5402881">
            <a:off x="10663521" y="1527321"/>
            <a:ext cx="696585" cy="6965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文本占位符 7">
            <a:extLst>
              <a:ext uri="{FF2B5EF4-FFF2-40B4-BE49-F238E27FC236}">
                <a16:creationId xmlns:a16="http://schemas.microsoft.com/office/drawing/2014/main" id="{0C376FF3-5348-4711-BC1C-5748E8F31E2F}"/>
              </a:ext>
            </a:extLst>
          </p:cNvPr>
          <p:cNvSpPr txBox="1">
            <a:spLocks/>
          </p:cNvSpPr>
          <p:nvPr/>
        </p:nvSpPr>
        <p:spPr>
          <a:xfrm>
            <a:off x="9284230" y="1246006"/>
            <a:ext cx="1210588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2000" dirty="0">
                <a:solidFill>
                  <a:schemeClr val="accent2"/>
                </a:solidFill>
              </a:rPr>
              <a:t>教研活动</a:t>
            </a:r>
          </a:p>
        </p:txBody>
      </p:sp>
      <p:sp>
        <p:nvSpPr>
          <p:cNvPr id="20" name="文本占位符 7">
            <a:extLst>
              <a:ext uri="{FF2B5EF4-FFF2-40B4-BE49-F238E27FC236}">
                <a16:creationId xmlns:a16="http://schemas.microsoft.com/office/drawing/2014/main" id="{59223CF5-BB31-4AF3-9E6B-655AB7AAEE56}"/>
              </a:ext>
            </a:extLst>
          </p:cNvPr>
          <p:cNvSpPr txBox="1">
            <a:spLocks/>
          </p:cNvSpPr>
          <p:nvPr/>
        </p:nvSpPr>
        <p:spPr>
          <a:xfrm>
            <a:off x="1904486" y="5201236"/>
            <a:ext cx="3849586" cy="70089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每学期保证一定的听课量，认真评课。每次听课、评课做好听课记录、评课记录。</a:t>
            </a:r>
          </a:p>
        </p:txBody>
      </p:sp>
      <p:sp>
        <p:nvSpPr>
          <p:cNvPr id="26" name="文本占位符 7">
            <a:extLst>
              <a:ext uri="{FF2B5EF4-FFF2-40B4-BE49-F238E27FC236}">
                <a16:creationId xmlns:a16="http://schemas.microsoft.com/office/drawing/2014/main" id="{92F596DC-6B87-4B76-BCB7-4F41DEF0B9B3}"/>
              </a:ext>
            </a:extLst>
          </p:cNvPr>
          <p:cNvSpPr txBox="1">
            <a:spLocks/>
          </p:cNvSpPr>
          <p:nvPr/>
        </p:nvSpPr>
        <p:spPr>
          <a:xfrm>
            <a:off x="6672064" y="1533369"/>
            <a:ext cx="3932465" cy="102098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教研活动是本学科老师积极讨论。研究教学的一个活动。经常展开可以提高教学成绩。也可以增进教师之间的情感等。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6032594-64F5-49AB-A36A-8D14F9D47FFD}"/>
              </a:ext>
            </a:extLst>
          </p:cNvPr>
          <p:cNvSpPr/>
          <p:nvPr/>
        </p:nvSpPr>
        <p:spPr>
          <a:xfrm>
            <a:off x="1207410" y="1412776"/>
            <a:ext cx="2946586" cy="25361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AC1688AF-BEFD-4DB0-AD1D-3F6113059CCD}"/>
              </a:ext>
            </a:extLst>
          </p:cNvPr>
          <p:cNvSpPr/>
          <p:nvPr/>
        </p:nvSpPr>
        <p:spPr>
          <a:xfrm>
            <a:off x="9192343" y="3408913"/>
            <a:ext cx="2126447" cy="2536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占位符 6" descr="一名女士在签署合同">
            <a:extLst>
              <a:ext uri="{FF2B5EF4-FFF2-40B4-BE49-F238E27FC236}">
                <a16:creationId xmlns:a16="http://schemas.microsoft.com/office/drawing/2014/main" id="{B0742F90-D8C5-4880-B644-9BBFB1EF1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" r="2060"/>
          <a:stretch/>
        </p:blipFill>
        <p:spPr>
          <a:xfrm>
            <a:off x="1371447" y="1623814"/>
            <a:ext cx="4382624" cy="3046553"/>
          </a:xfrm>
          <a:prstGeom prst="rect">
            <a:avLst/>
          </a:prstGeom>
        </p:spPr>
      </p:pic>
      <p:pic>
        <p:nvPicPr>
          <p:cNvPr id="29" name="图片占位符 6" descr="女性商务人士在会议室的白板前主持会议">
            <a:extLst>
              <a:ext uri="{FF2B5EF4-FFF2-40B4-BE49-F238E27FC236}">
                <a16:creationId xmlns:a16="http://schemas.microsoft.com/office/drawing/2014/main" id="{205D6AFD-6201-4B16-B1C4-0BB49491E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" r="2060"/>
          <a:stretch/>
        </p:blipFill>
        <p:spPr>
          <a:xfrm>
            <a:off x="6744072" y="2639246"/>
            <a:ext cx="4382624" cy="3046553"/>
          </a:xfrm>
          <a:prstGeom prst="rect">
            <a:avLst/>
          </a:prstGeom>
        </p:spPr>
      </p:pic>
      <p:grpSp>
        <p:nvGrpSpPr>
          <p:cNvPr id="2" name="图形 11" descr="用户 纯色填充">
            <a:extLst>
              <a:ext uri="{FF2B5EF4-FFF2-40B4-BE49-F238E27FC236}">
                <a16:creationId xmlns:a16="http://schemas.microsoft.com/office/drawing/2014/main" id="{ABCFCA3A-35B0-438A-A3CB-E54FF41E07A7}"/>
              </a:ext>
            </a:extLst>
          </p:cNvPr>
          <p:cNvGrpSpPr/>
          <p:nvPr/>
        </p:nvGrpSpPr>
        <p:grpSpPr>
          <a:xfrm>
            <a:off x="1207846" y="5246481"/>
            <a:ext cx="536370" cy="334593"/>
            <a:chOff x="1207846" y="5246481"/>
            <a:chExt cx="536370" cy="334593"/>
          </a:xfrm>
          <a:solidFill>
            <a:schemeClr val="bg1"/>
          </a:solidFill>
        </p:grpSpPr>
        <p:sp>
          <p:nvSpPr>
            <p:cNvPr id="3" name="图形 11" descr="用户 纯色填充">
              <a:extLst>
                <a:ext uri="{FF2B5EF4-FFF2-40B4-BE49-F238E27FC236}">
                  <a16:creationId xmlns:a16="http://schemas.microsoft.com/office/drawing/2014/main" id="{6E35A66D-A657-4909-93E7-65D4093760A8}"/>
                </a:ext>
              </a:extLst>
            </p:cNvPr>
            <p:cNvSpPr/>
            <p:nvPr/>
          </p:nvSpPr>
          <p:spPr>
            <a:xfrm>
              <a:off x="1265314" y="5246481"/>
              <a:ext cx="114936" cy="114936"/>
            </a:xfrm>
            <a:custGeom>
              <a:avLst/>
              <a:gdLst>
                <a:gd name="connsiteX0" fmla="*/ 114937 w 114936"/>
                <a:gd name="connsiteY0" fmla="*/ 57468 h 114936"/>
                <a:gd name="connsiteX1" fmla="*/ 57468 w 114936"/>
                <a:gd name="connsiteY1" fmla="*/ 114937 h 114936"/>
                <a:gd name="connsiteX2" fmla="*/ 0 w 114936"/>
                <a:gd name="connsiteY2" fmla="*/ 57468 h 114936"/>
                <a:gd name="connsiteX3" fmla="*/ 57468 w 114936"/>
                <a:gd name="connsiteY3" fmla="*/ 0 h 114936"/>
                <a:gd name="connsiteX4" fmla="*/ 114937 w 114936"/>
                <a:gd name="connsiteY4" fmla="*/ 57468 h 114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936" h="114936">
                  <a:moveTo>
                    <a:pt x="114937" y="57468"/>
                  </a:moveTo>
                  <a:cubicBezTo>
                    <a:pt x="114937" y="89207"/>
                    <a:pt x="89207" y="114937"/>
                    <a:pt x="57468" y="114937"/>
                  </a:cubicBezTo>
                  <a:cubicBezTo>
                    <a:pt x="25729" y="114937"/>
                    <a:pt x="0" y="89207"/>
                    <a:pt x="0" y="57468"/>
                  </a:cubicBezTo>
                  <a:cubicBezTo>
                    <a:pt x="0" y="25729"/>
                    <a:pt x="25729" y="0"/>
                    <a:pt x="57468" y="0"/>
                  </a:cubicBezTo>
                  <a:cubicBezTo>
                    <a:pt x="89207" y="0"/>
                    <a:pt x="114937" y="25729"/>
                    <a:pt x="114937" y="57468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" name="图形 11" descr="用户 纯色填充">
              <a:extLst>
                <a:ext uri="{FF2B5EF4-FFF2-40B4-BE49-F238E27FC236}">
                  <a16:creationId xmlns:a16="http://schemas.microsoft.com/office/drawing/2014/main" id="{A3B634F8-87FD-4A48-9F3F-996CF9FB0208}"/>
                </a:ext>
              </a:extLst>
            </p:cNvPr>
            <p:cNvSpPr/>
            <p:nvPr/>
          </p:nvSpPr>
          <p:spPr>
            <a:xfrm>
              <a:off x="1571811" y="5246481"/>
              <a:ext cx="114936" cy="114936"/>
            </a:xfrm>
            <a:custGeom>
              <a:avLst/>
              <a:gdLst>
                <a:gd name="connsiteX0" fmla="*/ 114937 w 114936"/>
                <a:gd name="connsiteY0" fmla="*/ 57468 h 114936"/>
                <a:gd name="connsiteX1" fmla="*/ 57468 w 114936"/>
                <a:gd name="connsiteY1" fmla="*/ 114937 h 114936"/>
                <a:gd name="connsiteX2" fmla="*/ 0 w 114936"/>
                <a:gd name="connsiteY2" fmla="*/ 57468 h 114936"/>
                <a:gd name="connsiteX3" fmla="*/ 57468 w 114936"/>
                <a:gd name="connsiteY3" fmla="*/ 0 h 114936"/>
                <a:gd name="connsiteX4" fmla="*/ 114937 w 114936"/>
                <a:gd name="connsiteY4" fmla="*/ 57468 h 114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936" h="114936">
                  <a:moveTo>
                    <a:pt x="114937" y="57468"/>
                  </a:moveTo>
                  <a:cubicBezTo>
                    <a:pt x="114937" y="89207"/>
                    <a:pt x="89207" y="114937"/>
                    <a:pt x="57468" y="114937"/>
                  </a:cubicBezTo>
                  <a:cubicBezTo>
                    <a:pt x="25729" y="114937"/>
                    <a:pt x="0" y="89207"/>
                    <a:pt x="0" y="57468"/>
                  </a:cubicBezTo>
                  <a:cubicBezTo>
                    <a:pt x="0" y="25729"/>
                    <a:pt x="25729" y="0"/>
                    <a:pt x="57468" y="0"/>
                  </a:cubicBezTo>
                  <a:cubicBezTo>
                    <a:pt x="89207" y="0"/>
                    <a:pt x="114937" y="25729"/>
                    <a:pt x="114937" y="57468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图形 11" descr="用户 纯色填充">
              <a:extLst>
                <a:ext uri="{FF2B5EF4-FFF2-40B4-BE49-F238E27FC236}">
                  <a16:creationId xmlns:a16="http://schemas.microsoft.com/office/drawing/2014/main" id="{1D10220B-CACD-4A1A-BB67-722BDE0A719D}"/>
                </a:ext>
              </a:extLst>
            </p:cNvPr>
            <p:cNvSpPr/>
            <p:nvPr/>
          </p:nvSpPr>
          <p:spPr>
            <a:xfrm>
              <a:off x="1361094" y="5466138"/>
              <a:ext cx="229873" cy="114936"/>
            </a:xfrm>
            <a:custGeom>
              <a:avLst/>
              <a:gdLst>
                <a:gd name="connsiteX0" fmla="*/ 229873 w 229873"/>
                <a:gd name="connsiteY0" fmla="*/ 114937 h 114936"/>
                <a:gd name="connsiteX1" fmla="*/ 229873 w 229873"/>
                <a:gd name="connsiteY1" fmla="*/ 57468 h 114936"/>
                <a:gd name="connsiteX2" fmla="*/ 218379 w 229873"/>
                <a:gd name="connsiteY2" fmla="*/ 34481 h 114936"/>
                <a:gd name="connsiteX3" fmla="*/ 162188 w 229873"/>
                <a:gd name="connsiteY3" fmla="*/ 7662 h 114936"/>
                <a:gd name="connsiteX4" fmla="*/ 114937 w 229873"/>
                <a:gd name="connsiteY4" fmla="*/ 0 h 114936"/>
                <a:gd name="connsiteX5" fmla="*/ 67685 w 229873"/>
                <a:gd name="connsiteY5" fmla="*/ 7662 h 114936"/>
                <a:gd name="connsiteX6" fmla="*/ 11494 w 229873"/>
                <a:gd name="connsiteY6" fmla="*/ 34481 h 114936"/>
                <a:gd name="connsiteX7" fmla="*/ 0 w 229873"/>
                <a:gd name="connsiteY7" fmla="*/ 57468 h 114936"/>
                <a:gd name="connsiteX8" fmla="*/ 0 w 229873"/>
                <a:gd name="connsiteY8" fmla="*/ 114937 h 114936"/>
                <a:gd name="connsiteX9" fmla="*/ 229873 w 229873"/>
                <a:gd name="connsiteY9" fmla="*/ 114937 h 114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873" h="114936">
                  <a:moveTo>
                    <a:pt x="229873" y="114937"/>
                  </a:moveTo>
                  <a:lnTo>
                    <a:pt x="229873" y="57468"/>
                  </a:lnTo>
                  <a:cubicBezTo>
                    <a:pt x="229873" y="48529"/>
                    <a:pt x="226042" y="39589"/>
                    <a:pt x="218379" y="34481"/>
                  </a:cubicBezTo>
                  <a:cubicBezTo>
                    <a:pt x="203055" y="21710"/>
                    <a:pt x="182621" y="12771"/>
                    <a:pt x="162188" y="7662"/>
                  </a:cubicBezTo>
                  <a:cubicBezTo>
                    <a:pt x="148140" y="3831"/>
                    <a:pt x="131539" y="0"/>
                    <a:pt x="114937" y="0"/>
                  </a:cubicBezTo>
                  <a:cubicBezTo>
                    <a:pt x="99612" y="0"/>
                    <a:pt x="83010" y="2554"/>
                    <a:pt x="67685" y="7662"/>
                  </a:cubicBezTo>
                  <a:cubicBezTo>
                    <a:pt x="47252" y="12771"/>
                    <a:pt x="28096" y="22987"/>
                    <a:pt x="11494" y="34481"/>
                  </a:cubicBezTo>
                  <a:cubicBezTo>
                    <a:pt x="3831" y="40866"/>
                    <a:pt x="0" y="48529"/>
                    <a:pt x="0" y="57468"/>
                  </a:cubicBezTo>
                  <a:lnTo>
                    <a:pt x="0" y="114937"/>
                  </a:lnTo>
                  <a:lnTo>
                    <a:pt x="229873" y="114937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图形 11" descr="用户 纯色填充">
              <a:extLst>
                <a:ext uri="{FF2B5EF4-FFF2-40B4-BE49-F238E27FC236}">
                  <a16:creationId xmlns:a16="http://schemas.microsoft.com/office/drawing/2014/main" id="{CEF6534B-4E39-4246-A2CB-3F948040BFE3}"/>
                </a:ext>
              </a:extLst>
            </p:cNvPr>
            <p:cNvSpPr/>
            <p:nvPr/>
          </p:nvSpPr>
          <p:spPr>
            <a:xfrm>
              <a:off x="1418563" y="5335877"/>
              <a:ext cx="114936" cy="114936"/>
            </a:xfrm>
            <a:custGeom>
              <a:avLst/>
              <a:gdLst>
                <a:gd name="connsiteX0" fmla="*/ 114937 w 114936"/>
                <a:gd name="connsiteY0" fmla="*/ 57468 h 114936"/>
                <a:gd name="connsiteX1" fmla="*/ 57468 w 114936"/>
                <a:gd name="connsiteY1" fmla="*/ 114937 h 114936"/>
                <a:gd name="connsiteX2" fmla="*/ 0 w 114936"/>
                <a:gd name="connsiteY2" fmla="*/ 57468 h 114936"/>
                <a:gd name="connsiteX3" fmla="*/ 57468 w 114936"/>
                <a:gd name="connsiteY3" fmla="*/ 0 h 114936"/>
                <a:gd name="connsiteX4" fmla="*/ 114937 w 114936"/>
                <a:gd name="connsiteY4" fmla="*/ 57468 h 114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936" h="114936">
                  <a:moveTo>
                    <a:pt x="114937" y="57468"/>
                  </a:moveTo>
                  <a:cubicBezTo>
                    <a:pt x="114937" y="89207"/>
                    <a:pt x="89207" y="114937"/>
                    <a:pt x="57468" y="114937"/>
                  </a:cubicBezTo>
                  <a:cubicBezTo>
                    <a:pt x="25729" y="114937"/>
                    <a:pt x="0" y="89207"/>
                    <a:pt x="0" y="57468"/>
                  </a:cubicBezTo>
                  <a:cubicBezTo>
                    <a:pt x="0" y="25729"/>
                    <a:pt x="25729" y="0"/>
                    <a:pt x="57468" y="0"/>
                  </a:cubicBezTo>
                  <a:cubicBezTo>
                    <a:pt x="89207" y="0"/>
                    <a:pt x="114937" y="25729"/>
                    <a:pt x="114937" y="57468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图形 11" descr="用户 纯色填充">
              <a:extLst>
                <a:ext uri="{FF2B5EF4-FFF2-40B4-BE49-F238E27FC236}">
                  <a16:creationId xmlns:a16="http://schemas.microsoft.com/office/drawing/2014/main" id="{67352324-1D67-422D-97D1-FB5BEFC485C6}"/>
                </a:ext>
              </a:extLst>
            </p:cNvPr>
            <p:cNvSpPr/>
            <p:nvPr/>
          </p:nvSpPr>
          <p:spPr>
            <a:xfrm>
              <a:off x="1536053" y="5376743"/>
              <a:ext cx="208162" cy="114936"/>
            </a:xfrm>
            <a:custGeom>
              <a:avLst/>
              <a:gdLst>
                <a:gd name="connsiteX0" fmla="*/ 196669 w 208162"/>
                <a:gd name="connsiteY0" fmla="*/ 34481 h 114936"/>
                <a:gd name="connsiteX1" fmla="*/ 140478 w 208162"/>
                <a:gd name="connsiteY1" fmla="*/ 7662 h 114936"/>
                <a:gd name="connsiteX2" fmla="*/ 93226 w 208162"/>
                <a:gd name="connsiteY2" fmla="*/ 0 h 114936"/>
                <a:gd name="connsiteX3" fmla="*/ 45975 w 208162"/>
                <a:gd name="connsiteY3" fmla="*/ 7662 h 114936"/>
                <a:gd name="connsiteX4" fmla="*/ 22987 w 208162"/>
                <a:gd name="connsiteY4" fmla="*/ 16602 h 114936"/>
                <a:gd name="connsiteX5" fmla="*/ 22987 w 208162"/>
                <a:gd name="connsiteY5" fmla="*/ 17879 h 114936"/>
                <a:gd name="connsiteX6" fmla="*/ 0 w 208162"/>
                <a:gd name="connsiteY6" fmla="*/ 74070 h 114936"/>
                <a:gd name="connsiteX7" fmla="*/ 58745 w 208162"/>
                <a:gd name="connsiteY7" fmla="*/ 103443 h 114936"/>
                <a:gd name="connsiteX8" fmla="*/ 68962 w 208162"/>
                <a:gd name="connsiteY8" fmla="*/ 114937 h 114936"/>
                <a:gd name="connsiteX9" fmla="*/ 208163 w 208162"/>
                <a:gd name="connsiteY9" fmla="*/ 114937 h 114936"/>
                <a:gd name="connsiteX10" fmla="*/ 208163 w 208162"/>
                <a:gd name="connsiteY10" fmla="*/ 57468 h 114936"/>
                <a:gd name="connsiteX11" fmla="*/ 196669 w 208162"/>
                <a:gd name="connsiteY11" fmla="*/ 34481 h 114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8162" h="114936">
                  <a:moveTo>
                    <a:pt x="196669" y="34481"/>
                  </a:moveTo>
                  <a:cubicBezTo>
                    <a:pt x="181344" y="21710"/>
                    <a:pt x="160911" y="12771"/>
                    <a:pt x="140478" y="7662"/>
                  </a:cubicBezTo>
                  <a:cubicBezTo>
                    <a:pt x="126430" y="3831"/>
                    <a:pt x="109828" y="0"/>
                    <a:pt x="93226" y="0"/>
                  </a:cubicBezTo>
                  <a:cubicBezTo>
                    <a:pt x="77901" y="0"/>
                    <a:pt x="61299" y="2554"/>
                    <a:pt x="45975" y="7662"/>
                  </a:cubicBezTo>
                  <a:cubicBezTo>
                    <a:pt x="38312" y="10217"/>
                    <a:pt x="30650" y="12771"/>
                    <a:pt x="22987" y="16602"/>
                  </a:cubicBezTo>
                  <a:lnTo>
                    <a:pt x="22987" y="17879"/>
                  </a:lnTo>
                  <a:cubicBezTo>
                    <a:pt x="22987" y="39589"/>
                    <a:pt x="14048" y="60022"/>
                    <a:pt x="0" y="74070"/>
                  </a:cubicBezTo>
                  <a:cubicBezTo>
                    <a:pt x="24264" y="81733"/>
                    <a:pt x="43420" y="91949"/>
                    <a:pt x="58745" y="103443"/>
                  </a:cubicBezTo>
                  <a:cubicBezTo>
                    <a:pt x="62577" y="107274"/>
                    <a:pt x="66408" y="109828"/>
                    <a:pt x="68962" y="114937"/>
                  </a:cubicBezTo>
                  <a:lnTo>
                    <a:pt x="208163" y="114937"/>
                  </a:lnTo>
                  <a:lnTo>
                    <a:pt x="208163" y="57468"/>
                  </a:lnTo>
                  <a:cubicBezTo>
                    <a:pt x="208163" y="48529"/>
                    <a:pt x="204332" y="39589"/>
                    <a:pt x="196669" y="34481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图形 11" descr="用户 纯色填充">
              <a:extLst>
                <a:ext uri="{FF2B5EF4-FFF2-40B4-BE49-F238E27FC236}">
                  <a16:creationId xmlns:a16="http://schemas.microsoft.com/office/drawing/2014/main" id="{2AD6D030-D875-4C43-966A-BF243F14BF02}"/>
                </a:ext>
              </a:extLst>
            </p:cNvPr>
            <p:cNvSpPr/>
            <p:nvPr/>
          </p:nvSpPr>
          <p:spPr>
            <a:xfrm>
              <a:off x="1207846" y="5376743"/>
              <a:ext cx="208162" cy="114936"/>
            </a:xfrm>
            <a:custGeom>
              <a:avLst/>
              <a:gdLst>
                <a:gd name="connsiteX0" fmla="*/ 149418 w 208162"/>
                <a:gd name="connsiteY0" fmla="*/ 103443 h 114936"/>
                <a:gd name="connsiteX1" fmla="*/ 149418 w 208162"/>
                <a:gd name="connsiteY1" fmla="*/ 103443 h 114936"/>
                <a:gd name="connsiteX2" fmla="*/ 208163 w 208162"/>
                <a:gd name="connsiteY2" fmla="*/ 74070 h 114936"/>
                <a:gd name="connsiteX3" fmla="*/ 185176 w 208162"/>
                <a:gd name="connsiteY3" fmla="*/ 17879 h 114936"/>
                <a:gd name="connsiteX4" fmla="*/ 185176 w 208162"/>
                <a:gd name="connsiteY4" fmla="*/ 15325 h 114936"/>
                <a:gd name="connsiteX5" fmla="*/ 162188 w 208162"/>
                <a:gd name="connsiteY5" fmla="*/ 7662 h 114936"/>
                <a:gd name="connsiteX6" fmla="*/ 114937 w 208162"/>
                <a:gd name="connsiteY6" fmla="*/ 0 h 114936"/>
                <a:gd name="connsiteX7" fmla="*/ 67685 w 208162"/>
                <a:gd name="connsiteY7" fmla="*/ 7662 h 114936"/>
                <a:gd name="connsiteX8" fmla="*/ 11494 w 208162"/>
                <a:gd name="connsiteY8" fmla="*/ 34481 h 114936"/>
                <a:gd name="connsiteX9" fmla="*/ 0 w 208162"/>
                <a:gd name="connsiteY9" fmla="*/ 57468 h 114936"/>
                <a:gd name="connsiteX10" fmla="*/ 0 w 208162"/>
                <a:gd name="connsiteY10" fmla="*/ 114937 h 114936"/>
                <a:gd name="connsiteX11" fmla="*/ 137924 w 208162"/>
                <a:gd name="connsiteY11" fmla="*/ 114937 h 114936"/>
                <a:gd name="connsiteX12" fmla="*/ 149418 w 208162"/>
                <a:gd name="connsiteY12" fmla="*/ 103443 h 114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8162" h="114936">
                  <a:moveTo>
                    <a:pt x="149418" y="103443"/>
                  </a:moveTo>
                  <a:lnTo>
                    <a:pt x="149418" y="103443"/>
                  </a:lnTo>
                  <a:cubicBezTo>
                    <a:pt x="167297" y="90672"/>
                    <a:pt x="187730" y="80456"/>
                    <a:pt x="208163" y="74070"/>
                  </a:cubicBezTo>
                  <a:cubicBezTo>
                    <a:pt x="194115" y="58745"/>
                    <a:pt x="185176" y="39589"/>
                    <a:pt x="185176" y="17879"/>
                  </a:cubicBezTo>
                  <a:cubicBezTo>
                    <a:pt x="185176" y="16602"/>
                    <a:pt x="185176" y="16602"/>
                    <a:pt x="185176" y="15325"/>
                  </a:cubicBezTo>
                  <a:cubicBezTo>
                    <a:pt x="177513" y="12771"/>
                    <a:pt x="169851" y="8939"/>
                    <a:pt x="162188" y="7662"/>
                  </a:cubicBezTo>
                  <a:cubicBezTo>
                    <a:pt x="148140" y="3831"/>
                    <a:pt x="131539" y="0"/>
                    <a:pt x="114937" y="0"/>
                  </a:cubicBezTo>
                  <a:cubicBezTo>
                    <a:pt x="99612" y="0"/>
                    <a:pt x="83010" y="2554"/>
                    <a:pt x="67685" y="7662"/>
                  </a:cubicBezTo>
                  <a:cubicBezTo>
                    <a:pt x="47252" y="14048"/>
                    <a:pt x="28096" y="22987"/>
                    <a:pt x="11494" y="34481"/>
                  </a:cubicBezTo>
                  <a:cubicBezTo>
                    <a:pt x="3831" y="39589"/>
                    <a:pt x="0" y="48529"/>
                    <a:pt x="0" y="57468"/>
                  </a:cubicBezTo>
                  <a:lnTo>
                    <a:pt x="0" y="114937"/>
                  </a:lnTo>
                  <a:lnTo>
                    <a:pt x="137924" y="114937"/>
                  </a:lnTo>
                  <a:cubicBezTo>
                    <a:pt x="141755" y="109828"/>
                    <a:pt x="144309" y="107274"/>
                    <a:pt x="149418" y="103443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4" name="图形 16" descr="会议室 纯色填充">
            <a:extLst>
              <a:ext uri="{FF2B5EF4-FFF2-40B4-BE49-F238E27FC236}">
                <a16:creationId xmlns:a16="http://schemas.microsoft.com/office/drawing/2014/main" id="{A6BEB77B-82E8-4B99-94D8-078EA71EB4D8}"/>
              </a:ext>
            </a:extLst>
          </p:cNvPr>
          <p:cNvSpPr/>
          <p:nvPr/>
        </p:nvSpPr>
        <p:spPr>
          <a:xfrm>
            <a:off x="10807960" y="1710806"/>
            <a:ext cx="63853" cy="63853"/>
          </a:xfrm>
          <a:custGeom>
            <a:avLst/>
            <a:gdLst>
              <a:gd name="connsiteX0" fmla="*/ 31927 w 63853"/>
              <a:gd name="connsiteY0" fmla="*/ 63854 h 63853"/>
              <a:gd name="connsiteX1" fmla="*/ 63854 w 63853"/>
              <a:gd name="connsiteY1" fmla="*/ 31927 h 63853"/>
              <a:gd name="connsiteX2" fmla="*/ 31927 w 63853"/>
              <a:gd name="connsiteY2" fmla="*/ 0 h 63853"/>
              <a:gd name="connsiteX3" fmla="*/ 0 w 63853"/>
              <a:gd name="connsiteY3" fmla="*/ 31927 h 63853"/>
              <a:gd name="connsiteX4" fmla="*/ 31927 w 63853"/>
              <a:gd name="connsiteY4" fmla="*/ 63854 h 6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53" h="63853">
                <a:moveTo>
                  <a:pt x="31927" y="63854"/>
                </a:moveTo>
                <a:cubicBezTo>
                  <a:pt x="49559" y="63854"/>
                  <a:pt x="63854" y="49559"/>
                  <a:pt x="63854" y="31927"/>
                </a:cubicBezTo>
                <a:cubicBezTo>
                  <a:pt x="63854" y="14294"/>
                  <a:pt x="49559" y="0"/>
                  <a:pt x="31927" y="0"/>
                </a:cubicBezTo>
                <a:cubicBezTo>
                  <a:pt x="14294" y="0"/>
                  <a:pt x="0" y="14294"/>
                  <a:pt x="0" y="31927"/>
                </a:cubicBezTo>
                <a:cubicBezTo>
                  <a:pt x="0" y="49559"/>
                  <a:pt x="14294" y="63854"/>
                  <a:pt x="31927" y="63854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图形 16" descr="会议室 纯色填充">
            <a:extLst>
              <a:ext uri="{FF2B5EF4-FFF2-40B4-BE49-F238E27FC236}">
                <a16:creationId xmlns:a16="http://schemas.microsoft.com/office/drawing/2014/main" id="{A6BEB77B-82E8-4B99-94D8-078EA71EB4D8}"/>
              </a:ext>
            </a:extLst>
          </p:cNvPr>
          <p:cNvSpPr/>
          <p:nvPr/>
        </p:nvSpPr>
        <p:spPr>
          <a:xfrm>
            <a:off x="10808402" y="1782903"/>
            <a:ext cx="143228" cy="253748"/>
          </a:xfrm>
          <a:custGeom>
            <a:avLst/>
            <a:gdLst>
              <a:gd name="connsiteX0" fmla="*/ 73117 w 143228"/>
              <a:gd name="connsiteY0" fmla="*/ 64103 h 253748"/>
              <a:gd name="connsiteX1" fmla="*/ 82568 w 143228"/>
              <a:gd name="connsiteY1" fmla="*/ 67168 h 253748"/>
              <a:gd name="connsiteX2" fmla="*/ 127265 w 143228"/>
              <a:gd name="connsiteY2" fmla="*/ 67168 h 253748"/>
              <a:gd name="connsiteX3" fmla="*/ 143229 w 143228"/>
              <a:gd name="connsiteY3" fmla="*/ 51205 h 253748"/>
              <a:gd name="connsiteX4" fmla="*/ 127265 w 143228"/>
              <a:gd name="connsiteY4" fmla="*/ 35241 h 253748"/>
              <a:gd name="connsiteX5" fmla="*/ 87804 w 143228"/>
              <a:gd name="connsiteY5" fmla="*/ 35241 h 253748"/>
              <a:gd name="connsiteX6" fmla="*/ 57409 w 143228"/>
              <a:gd name="connsiteY6" fmla="*/ 12956 h 253748"/>
              <a:gd name="connsiteX7" fmla="*/ 28548 w 143228"/>
              <a:gd name="connsiteY7" fmla="*/ 186 h 253748"/>
              <a:gd name="connsiteX8" fmla="*/ 5 w 143228"/>
              <a:gd name="connsiteY8" fmla="*/ 33070 h 253748"/>
              <a:gd name="connsiteX9" fmla="*/ 5 w 143228"/>
              <a:gd name="connsiteY9" fmla="*/ 124636 h 253748"/>
              <a:gd name="connsiteX10" fmla="*/ 31932 w 143228"/>
              <a:gd name="connsiteY10" fmla="*/ 156563 h 253748"/>
              <a:gd name="connsiteX11" fmla="*/ 63412 w 143228"/>
              <a:gd name="connsiteY11" fmla="*/ 156563 h 253748"/>
              <a:gd name="connsiteX12" fmla="*/ 63412 w 143228"/>
              <a:gd name="connsiteY12" fmla="*/ 156563 h 253748"/>
              <a:gd name="connsiteX13" fmla="*/ 101724 w 143228"/>
              <a:gd name="connsiteY13" fmla="*/ 156563 h 253748"/>
              <a:gd name="connsiteX14" fmla="*/ 101724 w 143228"/>
              <a:gd name="connsiteY14" fmla="*/ 237785 h 253748"/>
              <a:gd name="connsiteX15" fmla="*/ 117687 w 143228"/>
              <a:gd name="connsiteY15" fmla="*/ 253748 h 253748"/>
              <a:gd name="connsiteX16" fmla="*/ 133651 w 143228"/>
              <a:gd name="connsiteY16" fmla="*/ 237785 h 253748"/>
              <a:gd name="connsiteX17" fmla="*/ 133651 w 143228"/>
              <a:gd name="connsiteY17" fmla="*/ 140408 h 253748"/>
              <a:gd name="connsiteX18" fmla="*/ 117687 w 143228"/>
              <a:gd name="connsiteY18" fmla="*/ 124445 h 253748"/>
              <a:gd name="connsiteX19" fmla="*/ 63412 w 143228"/>
              <a:gd name="connsiteY19" fmla="*/ 124445 h 253748"/>
              <a:gd name="connsiteX20" fmla="*/ 63412 w 143228"/>
              <a:gd name="connsiteY20" fmla="*/ 56888 h 253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3228" h="253748">
                <a:moveTo>
                  <a:pt x="73117" y="64103"/>
                </a:moveTo>
                <a:cubicBezTo>
                  <a:pt x="75870" y="66088"/>
                  <a:pt x="79175" y="67160"/>
                  <a:pt x="82568" y="67168"/>
                </a:cubicBezTo>
                <a:lnTo>
                  <a:pt x="127265" y="67168"/>
                </a:lnTo>
                <a:cubicBezTo>
                  <a:pt x="136082" y="67168"/>
                  <a:pt x="143229" y="60021"/>
                  <a:pt x="143229" y="51205"/>
                </a:cubicBezTo>
                <a:cubicBezTo>
                  <a:pt x="143229" y="42388"/>
                  <a:pt x="136082" y="35241"/>
                  <a:pt x="127265" y="35241"/>
                </a:cubicBezTo>
                <a:lnTo>
                  <a:pt x="87804" y="35241"/>
                </a:lnTo>
                <a:lnTo>
                  <a:pt x="57409" y="12956"/>
                </a:lnTo>
                <a:cubicBezTo>
                  <a:pt x="50772" y="3836"/>
                  <a:pt x="39762" y="-1036"/>
                  <a:pt x="28548" y="186"/>
                </a:cubicBezTo>
                <a:cubicBezTo>
                  <a:pt x="12026" y="2240"/>
                  <a:pt x="-285" y="16424"/>
                  <a:pt x="5" y="33070"/>
                </a:cubicBezTo>
                <a:lnTo>
                  <a:pt x="5" y="124636"/>
                </a:lnTo>
                <a:cubicBezTo>
                  <a:pt x="5" y="142269"/>
                  <a:pt x="14299" y="156563"/>
                  <a:pt x="31932" y="156563"/>
                </a:cubicBezTo>
                <a:lnTo>
                  <a:pt x="63412" y="156563"/>
                </a:lnTo>
                <a:lnTo>
                  <a:pt x="63412" y="156563"/>
                </a:lnTo>
                <a:lnTo>
                  <a:pt x="101724" y="156563"/>
                </a:lnTo>
                <a:lnTo>
                  <a:pt x="101724" y="237785"/>
                </a:lnTo>
                <a:cubicBezTo>
                  <a:pt x="101724" y="246601"/>
                  <a:pt x="108871" y="253748"/>
                  <a:pt x="117687" y="253748"/>
                </a:cubicBezTo>
                <a:cubicBezTo>
                  <a:pt x="126504" y="253748"/>
                  <a:pt x="133651" y="246601"/>
                  <a:pt x="133651" y="237785"/>
                </a:cubicBezTo>
                <a:lnTo>
                  <a:pt x="133651" y="140408"/>
                </a:lnTo>
                <a:cubicBezTo>
                  <a:pt x="133651" y="131592"/>
                  <a:pt x="126504" y="124445"/>
                  <a:pt x="117687" y="124445"/>
                </a:cubicBezTo>
                <a:lnTo>
                  <a:pt x="63412" y="124445"/>
                </a:lnTo>
                <a:lnTo>
                  <a:pt x="63412" y="56888"/>
                </a:ln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" name="图形 16" descr="会议室 纯色填充">
            <a:extLst>
              <a:ext uri="{FF2B5EF4-FFF2-40B4-BE49-F238E27FC236}">
                <a16:creationId xmlns:a16="http://schemas.microsoft.com/office/drawing/2014/main" id="{A6BEB77B-82E8-4B99-94D8-078EA71EB4D8}"/>
              </a:ext>
            </a:extLst>
          </p:cNvPr>
          <p:cNvSpPr/>
          <p:nvPr/>
        </p:nvSpPr>
        <p:spPr>
          <a:xfrm>
            <a:off x="11152770" y="1710806"/>
            <a:ext cx="63853" cy="63853"/>
          </a:xfrm>
          <a:custGeom>
            <a:avLst/>
            <a:gdLst>
              <a:gd name="connsiteX0" fmla="*/ 31927 w 63853"/>
              <a:gd name="connsiteY0" fmla="*/ 63854 h 63853"/>
              <a:gd name="connsiteX1" fmla="*/ 63854 w 63853"/>
              <a:gd name="connsiteY1" fmla="*/ 31927 h 63853"/>
              <a:gd name="connsiteX2" fmla="*/ 31927 w 63853"/>
              <a:gd name="connsiteY2" fmla="*/ 0 h 63853"/>
              <a:gd name="connsiteX3" fmla="*/ 0 w 63853"/>
              <a:gd name="connsiteY3" fmla="*/ 31927 h 63853"/>
              <a:gd name="connsiteX4" fmla="*/ 31927 w 63853"/>
              <a:gd name="connsiteY4" fmla="*/ 63854 h 6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53" h="63853">
                <a:moveTo>
                  <a:pt x="31927" y="63854"/>
                </a:moveTo>
                <a:cubicBezTo>
                  <a:pt x="49559" y="63854"/>
                  <a:pt x="63854" y="49559"/>
                  <a:pt x="63854" y="31927"/>
                </a:cubicBezTo>
                <a:cubicBezTo>
                  <a:pt x="63854" y="14294"/>
                  <a:pt x="49559" y="0"/>
                  <a:pt x="31927" y="0"/>
                </a:cubicBezTo>
                <a:cubicBezTo>
                  <a:pt x="14294" y="0"/>
                  <a:pt x="0" y="14294"/>
                  <a:pt x="0" y="31927"/>
                </a:cubicBezTo>
                <a:cubicBezTo>
                  <a:pt x="0" y="49559"/>
                  <a:pt x="14294" y="63854"/>
                  <a:pt x="31927" y="63854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" name="图形 16" descr="会议室 纯色填充">
            <a:extLst>
              <a:ext uri="{FF2B5EF4-FFF2-40B4-BE49-F238E27FC236}">
                <a16:creationId xmlns:a16="http://schemas.microsoft.com/office/drawing/2014/main" id="{A6BEB77B-82E8-4B99-94D8-078EA71EB4D8}"/>
              </a:ext>
            </a:extLst>
          </p:cNvPr>
          <p:cNvSpPr/>
          <p:nvPr/>
        </p:nvSpPr>
        <p:spPr>
          <a:xfrm>
            <a:off x="11072953" y="1782583"/>
            <a:ext cx="143101" cy="254067"/>
          </a:xfrm>
          <a:custGeom>
            <a:avLst/>
            <a:gdLst>
              <a:gd name="connsiteX0" fmla="*/ 114681 w 143101"/>
              <a:gd name="connsiteY0" fmla="*/ 186 h 254067"/>
              <a:gd name="connsiteX1" fmla="*/ 85819 w 143101"/>
              <a:gd name="connsiteY1" fmla="*/ 12956 h 254067"/>
              <a:gd name="connsiteX2" fmla="*/ 55425 w 143101"/>
              <a:gd name="connsiteY2" fmla="*/ 35560 h 254067"/>
              <a:gd name="connsiteX3" fmla="*/ 15963 w 143101"/>
              <a:gd name="connsiteY3" fmla="*/ 35560 h 254067"/>
              <a:gd name="connsiteX4" fmla="*/ 0 w 143101"/>
              <a:gd name="connsiteY4" fmla="*/ 51524 h 254067"/>
              <a:gd name="connsiteX5" fmla="*/ 15963 w 143101"/>
              <a:gd name="connsiteY5" fmla="*/ 67487 h 254067"/>
              <a:gd name="connsiteX6" fmla="*/ 60661 w 143101"/>
              <a:gd name="connsiteY6" fmla="*/ 67487 h 254067"/>
              <a:gd name="connsiteX7" fmla="*/ 70111 w 143101"/>
              <a:gd name="connsiteY7" fmla="*/ 64422 h 254067"/>
              <a:gd name="connsiteX8" fmla="*/ 79817 w 143101"/>
              <a:gd name="connsiteY8" fmla="*/ 57207 h 254067"/>
              <a:gd name="connsiteX9" fmla="*/ 79817 w 143101"/>
              <a:gd name="connsiteY9" fmla="*/ 124956 h 254067"/>
              <a:gd name="connsiteX10" fmla="*/ 25733 w 143101"/>
              <a:gd name="connsiteY10" fmla="*/ 124956 h 254067"/>
              <a:gd name="connsiteX11" fmla="*/ 9770 w 143101"/>
              <a:gd name="connsiteY11" fmla="*/ 140919 h 254067"/>
              <a:gd name="connsiteX12" fmla="*/ 9770 w 143101"/>
              <a:gd name="connsiteY12" fmla="*/ 238104 h 254067"/>
              <a:gd name="connsiteX13" fmla="*/ 25733 w 143101"/>
              <a:gd name="connsiteY13" fmla="*/ 254068 h 254067"/>
              <a:gd name="connsiteX14" fmla="*/ 41696 w 143101"/>
              <a:gd name="connsiteY14" fmla="*/ 238104 h 254067"/>
              <a:gd name="connsiteX15" fmla="*/ 41696 w 143101"/>
              <a:gd name="connsiteY15" fmla="*/ 156882 h 254067"/>
              <a:gd name="connsiteX16" fmla="*/ 80009 w 143101"/>
              <a:gd name="connsiteY16" fmla="*/ 156882 h 254067"/>
              <a:gd name="connsiteX17" fmla="*/ 80009 w 143101"/>
              <a:gd name="connsiteY17" fmla="*/ 156882 h 254067"/>
              <a:gd name="connsiteX18" fmla="*/ 111169 w 143101"/>
              <a:gd name="connsiteY18" fmla="*/ 156882 h 254067"/>
              <a:gd name="connsiteX19" fmla="*/ 143096 w 143101"/>
              <a:gd name="connsiteY19" fmla="*/ 124956 h 254067"/>
              <a:gd name="connsiteX20" fmla="*/ 143096 w 143101"/>
              <a:gd name="connsiteY20" fmla="*/ 33070 h 254067"/>
              <a:gd name="connsiteX21" fmla="*/ 114681 w 143101"/>
              <a:gd name="connsiteY21" fmla="*/ 186 h 25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43101" h="254067">
                <a:moveTo>
                  <a:pt x="114681" y="186"/>
                </a:moveTo>
                <a:cubicBezTo>
                  <a:pt x="103467" y="-1036"/>
                  <a:pt x="92457" y="3836"/>
                  <a:pt x="85819" y="12956"/>
                </a:cubicBezTo>
                <a:lnTo>
                  <a:pt x="55425" y="35560"/>
                </a:lnTo>
                <a:lnTo>
                  <a:pt x="15963" y="35560"/>
                </a:lnTo>
                <a:cubicBezTo>
                  <a:pt x="7147" y="35560"/>
                  <a:pt x="0" y="42708"/>
                  <a:pt x="0" y="51524"/>
                </a:cubicBezTo>
                <a:cubicBezTo>
                  <a:pt x="0" y="60340"/>
                  <a:pt x="7147" y="67487"/>
                  <a:pt x="15963" y="67487"/>
                </a:cubicBezTo>
                <a:lnTo>
                  <a:pt x="60661" y="67487"/>
                </a:lnTo>
                <a:cubicBezTo>
                  <a:pt x="64054" y="67480"/>
                  <a:pt x="67359" y="66408"/>
                  <a:pt x="70111" y="64422"/>
                </a:cubicBezTo>
                <a:lnTo>
                  <a:pt x="79817" y="57207"/>
                </a:lnTo>
                <a:lnTo>
                  <a:pt x="79817" y="124956"/>
                </a:lnTo>
                <a:lnTo>
                  <a:pt x="25733" y="124956"/>
                </a:lnTo>
                <a:cubicBezTo>
                  <a:pt x="16917" y="124956"/>
                  <a:pt x="9770" y="132103"/>
                  <a:pt x="9770" y="140919"/>
                </a:cubicBezTo>
                <a:lnTo>
                  <a:pt x="9770" y="238104"/>
                </a:lnTo>
                <a:cubicBezTo>
                  <a:pt x="9770" y="246921"/>
                  <a:pt x="16917" y="254068"/>
                  <a:pt x="25733" y="254068"/>
                </a:cubicBezTo>
                <a:cubicBezTo>
                  <a:pt x="34549" y="254068"/>
                  <a:pt x="41696" y="246921"/>
                  <a:pt x="41696" y="238104"/>
                </a:cubicBezTo>
                <a:lnTo>
                  <a:pt x="41696" y="156882"/>
                </a:lnTo>
                <a:lnTo>
                  <a:pt x="80009" y="156882"/>
                </a:lnTo>
                <a:lnTo>
                  <a:pt x="80009" y="156882"/>
                </a:lnTo>
                <a:lnTo>
                  <a:pt x="111169" y="156882"/>
                </a:lnTo>
                <a:cubicBezTo>
                  <a:pt x="128802" y="156882"/>
                  <a:pt x="143096" y="142588"/>
                  <a:pt x="143096" y="124956"/>
                </a:cubicBezTo>
                <a:lnTo>
                  <a:pt x="143096" y="33070"/>
                </a:lnTo>
                <a:cubicBezTo>
                  <a:pt x="143394" y="16467"/>
                  <a:pt x="131152" y="2299"/>
                  <a:pt x="114681" y="186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" name="图形 16" descr="会议室 纯色填充">
            <a:extLst>
              <a:ext uri="{FF2B5EF4-FFF2-40B4-BE49-F238E27FC236}">
                <a16:creationId xmlns:a16="http://schemas.microsoft.com/office/drawing/2014/main" id="{A6BEB77B-82E8-4B99-94D8-078EA71EB4D8}"/>
              </a:ext>
            </a:extLst>
          </p:cNvPr>
          <p:cNvSpPr/>
          <p:nvPr/>
        </p:nvSpPr>
        <p:spPr>
          <a:xfrm>
            <a:off x="10890970" y="1862841"/>
            <a:ext cx="242643" cy="178790"/>
          </a:xfrm>
          <a:custGeom>
            <a:avLst/>
            <a:gdLst>
              <a:gd name="connsiteX0" fmla="*/ 229873 w 242643"/>
              <a:gd name="connsiteY0" fmla="*/ 0 h 178790"/>
              <a:gd name="connsiteX1" fmla="*/ 12771 w 242643"/>
              <a:gd name="connsiteY1" fmla="*/ 0 h 178790"/>
              <a:gd name="connsiteX2" fmla="*/ 0 w 242643"/>
              <a:gd name="connsiteY2" fmla="*/ 12771 h 178790"/>
              <a:gd name="connsiteX3" fmla="*/ 12771 w 242643"/>
              <a:gd name="connsiteY3" fmla="*/ 25541 h 178790"/>
              <a:gd name="connsiteX4" fmla="*/ 108551 w 242643"/>
              <a:gd name="connsiteY4" fmla="*/ 25541 h 178790"/>
              <a:gd name="connsiteX5" fmla="*/ 108551 w 242643"/>
              <a:gd name="connsiteY5" fmla="*/ 153249 h 178790"/>
              <a:gd name="connsiteX6" fmla="*/ 70239 w 242643"/>
              <a:gd name="connsiteY6" fmla="*/ 153249 h 178790"/>
              <a:gd name="connsiteX7" fmla="*/ 70239 w 242643"/>
              <a:gd name="connsiteY7" fmla="*/ 178790 h 178790"/>
              <a:gd name="connsiteX8" fmla="*/ 172405 w 242643"/>
              <a:gd name="connsiteY8" fmla="*/ 178790 h 178790"/>
              <a:gd name="connsiteX9" fmla="*/ 172405 w 242643"/>
              <a:gd name="connsiteY9" fmla="*/ 153249 h 178790"/>
              <a:gd name="connsiteX10" fmla="*/ 134093 w 242643"/>
              <a:gd name="connsiteY10" fmla="*/ 153249 h 178790"/>
              <a:gd name="connsiteX11" fmla="*/ 134093 w 242643"/>
              <a:gd name="connsiteY11" fmla="*/ 25541 h 178790"/>
              <a:gd name="connsiteX12" fmla="*/ 229873 w 242643"/>
              <a:gd name="connsiteY12" fmla="*/ 25541 h 178790"/>
              <a:gd name="connsiteX13" fmla="*/ 242644 w 242643"/>
              <a:gd name="connsiteY13" fmla="*/ 12771 h 178790"/>
              <a:gd name="connsiteX14" fmla="*/ 229873 w 242643"/>
              <a:gd name="connsiteY14" fmla="*/ 0 h 17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2643" h="178790">
                <a:moveTo>
                  <a:pt x="229873" y="0"/>
                </a:moveTo>
                <a:lnTo>
                  <a:pt x="12771" y="0"/>
                </a:lnTo>
                <a:cubicBezTo>
                  <a:pt x="5717" y="0"/>
                  <a:pt x="0" y="5717"/>
                  <a:pt x="0" y="12771"/>
                </a:cubicBezTo>
                <a:cubicBezTo>
                  <a:pt x="0" y="19824"/>
                  <a:pt x="5717" y="25541"/>
                  <a:pt x="12771" y="25541"/>
                </a:cubicBezTo>
                <a:lnTo>
                  <a:pt x="108551" y="25541"/>
                </a:lnTo>
                <a:lnTo>
                  <a:pt x="108551" y="153249"/>
                </a:lnTo>
                <a:lnTo>
                  <a:pt x="70239" y="153249"/>
                </a:lnTo>
                <a:lnTo>
                  <a:pt x="70239" y="178790"/>
                </a:lnTo>
                <a:lnTo>
                  <a:pt x="172405" y="178790"/>
                </a:lnTo>
                <a:lnTo>
                  <a:pt x="172405" y="153249"/>
                </a:lnTo>
                <a:lnTo>
                  <a:pt x="134093" y="153249"/>
                </a:lnTo>
                <a:lnTo>
                  <a:pt x="134093" y="25541"/>
                </a:lnTo>
                <a:lnTo>
                  <a:pt x="229873" y="25541"/>
                </a:lnTo>
                <a:cubicBezTo>
                  <a:pt x="236926" y="25541"/>
                  <a:pt x="242644" y="19824"/>
                  <a:pt x="242644" y="12771"/>
                </a:cubicBezTo>
                <a:cubicBezTo>
                  <a:pt x="242644" y="5717"/>
                  <a:pt x="236926" y="0"/>
                  <a:pt x="229873" y="0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" name="图形 16" descr="会议室 纯色填充">
            <a:extLst>
              <a:ext uri="{FF2B5EF4-FFF2-40B4-BE49-F238E27FC236}">
                <a16:creationId xmlns:a16="http://schemas.microsoft.com/office/drawing/2014/main" id="{A6BEB77B-82E8-4B99-94D8-078EA71EB4D8}"/>
              </a:ext>
            </a:extLst>
          </p:cNvPr>
          <p:cNvSpPr/>
          <p:nvPr/>
        </p:nvSpPr>
        <p:spPr>
          <a:xfrm>
            <a:off x="10769648" y="1811758"/>
            <a:ext cx="127707" cy="229873"/>
          </a:xfrm>
          <a:custGeom>
            <a:avLst/>
            <a:gdLst>
              <a:gd name="connsiteX0" fmla="*/ 114937 w 127707"/>
              <a:gd name="connsiteY0" fmla="*/ 140478 h 229873"/>
              <a:gd name="connsiteX1" fmla="*/ 25541 w 127707"/>
              <a:gd name="connsiteY1" fmla="*/ 140478 h 229873"/>
              <a:gd name="connsiteX2" fmla="*/ 25541 w 127707"/>
              <a:gd name="connsiteY2" fmla="*/ 12771 h 229873"/>
              <a:gd name="connsiteX3" fmla="*/ 12771 w 127707"/>
              <a:gd name="connsiteY3" fmla="*/ 0 h 229873"/>
              <a:gd name="connsiteX4" fmla="*/ 0 w 127707"/>
              <a:gd name="connsiteY4" fmla="*/ 12771 h 229873"/>
              <a:gd name="connsiteX5" fmla="*/ 0 w 127707"/>
              <a:gd name="connsiteY5" fmla="*/ 153249 h 229873"/>
              <a:gd name="connsiteX6" fmla="*/ 12771 w 127707"/>
              <a:gd name="connsiteY6" fmla="*/ 166019 h 229873"/>
              <a:gd name="connsiteX7" fmla="*/ 51083 w 127707"/>
              <a:gd name="connsiteY7" fmla="*/ 166019 h 229873"/>
              <a:gd name="connsiteX8" fmla="*/ 51083 w 127707"/>
              <a:gd name="connsiteY8" fmla="*/ 204332 h 229873"/>
              <a:gd name="connsiteX9" fmla="*/ 25541 w 127707"/>
              <a:gd name="connsiteY9" fmla="*/ 204332 h 229873"/>
              <a:gd name="connsiteX10" fmla="*/ 25541 w 127707"/>
              <a:gd name="connsiteY10" fmla="*/ 229873 h 229873"/>
              <a:gd name="connsiteX11" fmla="*/ 102166 w 127707"/>
              <a:gd name="connsiteY11" fmla="*/ 229873 h 229873"/>
              <a:gd name="connsiteX12" fmla="*/ 102166 w 127707"/>
              <a:gd name="connsiteY12" fmla="*/ 204332 h 229873"/>
              <a:gd name="connsiteX13" fmla="*/ 76624 w 127707"/>
              <a:gd name="connsiteY13" fmla="*/ 204332 h 229873"/>
              <a:gd name="connsiteX14" fmla="*/ 76624 w 127707"/>
              <a:gd name="connsiteY14" fmla="*/ 166019 h 229873"/>
              <a:gd name="connsiteX15" fmla="*/ 114937 w 127707"/>
              <a:gd name="connsiteY15" fmla="*/ 166019 h 229873"/>
              <a:gd name="connsiteX16" fmla="*/ 127707 w 127707"/>
              <a:gd name="connsiteY16" fmla="*/ 153249 h 229873"/>
              <a:gd name="connsiteX17" fmla="*/ 114937 w 127707"/>
              <a:gd name="connsiteY17" fmla="*/ 140478 h 22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7707" h="229873">
                <a:moveTo>
                  <a:pt x="114937" y="140478"/>
                </a:moveTo>
                <a:lnTo>
                  <a:pt x="25541" y="140478"/>
                </a:lnTo>
                <a:lnTo>
                  <a:pt x="25541" y="12771"/>
                </a:lnTo>
                <a:cubicBezTo>
                  <a:pt x="25541" y="5717"/>
                  <a:pt x="19824" y="0"/>
                  <a:pt x="12771" y="0"/>
                </a:cubicBezTo>
                <a:cubicBezTo>
                  <a:pt x="5717" y="0"/>
                  <a:pt x="0" y="5717"/>
                  <a:pt x="0" y="12771"/>
                </a:cubicBezTo>
                <a:lnTo>
                  <a:pt x="0" y="153249"/>
                </a:lnTo>
                <a:cubicBezTo>
                  <a:pt x="0" y="160302"/>
                  <a:pt x="5717" y="166019"/>
                  <a:pt x="12771" y="166019"/>
                </a:cubicBezTo>
                <a:lnTo>
                  <a:pt x="51083" y="166019"/>
                </a:lnTo>
                <a:lnTo>
                  <a:pt x="51083" y="204332"/>
                </a:lnTo>
                <a:lnTo>
                  <a:pt x="25541" y="204332"/>
                </a:lnTo>
                <a:lnTo>
                  <a:pt x="25541" y="229873"/>
                </a:lnTo>
                <a:lnTo>
                  <a:pt x="102166" y="229873"/>
                </a:lnTo>
                <a:lnTo>
                  <a:pt x="102166" y="204332"/>
                </a:lnTo>
                <a:lnTo>
                  <a:pt x="76624" y="204332"/>
                </a:lnTo>
                <a:lnTo>
                  <a:pt x="76624" y="166019"/>
                </a:lnTo>
                <a:lnTo>
                  <a:pt x="114937" y="166019"/>
                </a:lnTo>
                <a:cubicBezTo>
                  <a:pt x="121990" y="166019"/>
                  <a:pt x="127707" y="160302"/>
                  <a:pt x="127707" y="153249"/>
                </a:cubicBezTo>
                <a:cubicBezTo>
                  <a:pt x="127707" y="146195"/>
                  <a:pt x="121990" y="140478"/>
                  <a:pt x="114937" y="140478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" name="图形 16" descr="会议室 纯色填充">
            <a:extLst>
              <a:ext uri="{FF2B5EF4-FFF2-40B4-BE49-F238E27FC236}">
                <a16:creationId xmlns:a16="http://schemas.microsoft.com/office/drawing/2014/main" id="{A6BEB77B-82E8-4B99-94D8-078EA71EB4D8}"/>
              </a:ext>
            </a:extLst>
          </p:cNvPr>
          <p:cNvSpPr/>
          <p:nvPr/>
        </p:nvSpPr>
        <p:spPr>
          <a:xfrm>
            <a:off x="11127229" y="1814951"/>
            <a:ext cx="127707" cy="226680"/>
          </a:xfrm>
          <a:custGeom>
            <a:avLst/>
            <a:gdLst>
              <a:gd name="connsiteX0" fmla="*/ 114937 w 127707"/>
              <a:gd name="connsiteY0" fmla="*/ 0 h 226680"/>
              <a:gd name="connsiteX1" fmla="*/ 102166 w 127707"/>
              <a:gd name="connsiteY1" fmla="*/ 12771 h 226680"/>
              <a:gd name="connsiteX2" fmla="*/ 102166 w 127707"/>
              <a:gd name="connsiteY2" fmla="*/ 137285 h 226680"/>
              <a:gd name="connsiteX3" fmla="*/ 12771 w 127707"/>
              <a:gd name="connsiteY3" fmla="*/ 137285 h 226680"/>
              <a:gd name="connsiteX4" fmla="*/ 0 w 127707"/>
              <a:gd name="connsiteY4" fmla="*/ 150056 h 226680"/>
              <a:gd name="connsiteX5" fmla="*/ 12771 w 127707"/>
              <a:gd name="connsiteY5" fmla="*/ 162827 h 226680"/>
              <a:gd name="connsiteX6" fmla="*/ 51083 w 127707"/>
              <a:gd name="connsiteY6" fmla="*/ 162827 h 226680"/>
              <a:gd name="connsiteX7" fmla="*/ 51083 w 127707"/>
              <a:gd name="connsiteY7" fmla="*/ 201139 h 226680"/>
              <a:gd name="connsiteX8" fmla="*/ 25541 w 127707"/>
              <a:gd name="connsiteY8" fmla="*/ 201139 h 226680"/>
              <a:gd name="connsiteX9" fmla="*/ 25541 w 127707"/>
              <a:gd name="connsiteY9" fmla="*/ 226680 h 226680"/>
              <a:gd name="connsiteX10" fmla="*/ 102166 w 127707"/>
              <a:gd name="connsiteY10" fmla="*/ 226680 h 226680"/>
              <a:gd name="connsiteX11" fmla="*/ 102166 w 127707"/>
              <a:gd name="connsiteY11" fmla="*/ 201139 h 226680"/>
              <a:gd name="connsiteX12" fmla="*/ 76624 w 127707"/>
              <a:gd name="connsiteY12" fmla="*/ 201139 h 226680"/>
              <a:gd name="connsiteX13" fmla="*/ 76624 w 127707"/>
              <a:gd name="connsiteY13" fmla="*/ 162827 h 226680"/>
              <a:gd name="connsiteX14" fmla="*/ 114937 w 127707"/>
              <a:gd name="connsiteY14" fmla="*/ 162827 h 226680"/>
              <a:gd name="connsiteX15" fmla="*/ 127707 w 127707"/>
              <a:gd name="connsiteY15" fmla="*/ 150056 h 226680"/>
              <a:gd name="connsiteX16" fmla="*/ 127707 w 127707"/>
              <a:gd name="connsiteY16" fmla="*/ 12771 h 226680"/>
              <a:gd name="connsiteX17" fmla="*/ 114937 w 127707"/>
              <a:gd name="connsiteY17" fmla="*/ 0 h 226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7707" h="226680">
                <a:moveTo>
                  <a:pt x="114937" y="0"/>
                </a:moveTo>
                <a:cubicBezTo>
                  <a:pt x="107883" y="0"/>
                  <a:pt x="102166" y="5717"/>
                  <a:pt x="102166" y="12771"/>
                </a:cubicBezTo>
                <a:lnTo>
                  <a:pt x="102166" y="137285"/>
                </a:lnTo>
                <a:lnTo>
                  <a:pt x="12771" y="137285"/>
                </a:lnTo>
                <a:cubicBezTo>
                  <a:pt x="5717" y="137285"/>
                  <a:pt x="0" y="143003"/>
                  <a:pt x="0" y="150056"/>
                </a:cubicBezTo>
                <a:cubicBezTo>
                  <a:pt x="0" y="157109"/>
                  <a:pt x="5717" y="162827"/>
                  <a:pt x="12771" y="162827"/>
                </a:cubicBezTo>
                <a:lnTo>
                  <a:pt x="51083" y="162827"/>
                </a:lnTo>
                <a:lnTo>
                  <a:pt x="51083" y="201139"/>
                </a:lnTo>
                <a:lnTo>
                  <a:pt x="25541" y="201139"/>
                </a:lnTo>
                <a:lnTo>
                  <a:pt x="25541" y="226680"/>
                </a:lnTo>
                <a:lnTo>
                  <a:pt x="102166" y="226680"/>
                </a:lnTo>
                <a:lnTo>
                  <a:pt x="102166" y="201139"/>
                </a:lnTo>
                <a:lnTo>
                  <a:pt x="76624" y="201139"/>
                </a:lnTo>
                <a:lnTo>
                  <a:pt x="76624" y="162827"/>
                </a:lnTo>
                <a:lnTo>
                  <a:pt x="114937" y="162827"/>
                </a:lnTo>
                <a:cubicBezTo>
                  <a:pt x="121990" y="162827"/>
                  <a:pt x="127707" y="157109"/>
                  <a:pt x="127707" y="150056"/>
                </a:cubicBezTo>
                <a:lnTo>
                  <a:pt x="127707" y="12771"/>
                </a:lnTo>
                <a:cubicBezTo>
                  <a:pt x="127707" y="5717"/>
                  <a:pt x="121990" y="0"/>
                  <a:pt x="114937" y="0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9582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0B93C3-C9AD-483E-B613-BE53C229C5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DEC10AF-95E9-40D8-8B21-30A6C7FAC0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给新教师的建议</a:t>
            </a:r>
          </a:p>
        </p:txBody>
      </p:sp>
    </p:spTree>
    <p:extLst>
      <p:ext uri="{BB962C8B-B14F-4D97-AF65-F5344CB8AC3E}">
        <p14:creationId xmlns:p14="http://schemas.microsoft.com/office/powerpoint/2010/main" val="27312527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BDD7D965-1A8F-45D6-8C47-87F4F2548A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给新教师的建议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3A6ED3B-FF37-4111-9359-3B2B2B70786A}"/>
              </a:ext>
            </a:extLst>
          </p:cNvPr>
          <p:cNvSpPr/>
          <p:nvPr/>
        </p:nvSpPr>
        <p:spPr>
          <a:xfrm>
            <a:off x="1190104" y="1796838"/>
            <a:ext cx="2160240" cy="4865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角色转变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D3AAAA6-9D26-47A1-934F-AAC972D1B7F5}"/>
              </a:ext>
            </a:extLst>
          </p:cNvPr>
          <p:cNvSpPr/>
          <p:nvPr/>
        </p:nvSpPr>
        <p:spPr>
          <a:xfrm>
            <a:off x="1190104" y="2282737"/>
            <a:ext cx="2160240" cy="110908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t"/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</a:rPr>
              <a:t>学生转换成老师，在心理上尽快适应，新环境也要尽快适应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794B3A8-9414-4034-9A28-FA207F8B0456}"/>
              </a:ext>
            </a:extLst>
          </p:cNvPr>
          <p:cNvSpPr/>
          <p:nvPr/>
        </p:nvSpPr>
        <p:spPr>
          <a:xfrm>
            <a:off x="3751064" y="1796838"/>
            <a:ext cx="2160240" cy="4865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不断学习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390EE9C-DE17-46BE-B43E-02C5A726BB29}"/>
              </a:ext>
            </a:extLst>
          </p:cNvPr>
          <p:cNvSpPr/>
          <p:nvPr/>
        </p:nvSpPr>
        <p:spPr>
          <a:xfrm>
            <a:off x="3751064" y="2282737"/>
            <a:ext cx="2160240" cy="110908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t"/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</a:rPr>
              <a:t>不断学习提开自己，只有不断提升自己才能胜任教学需求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F43FEBB-BD0F-47DD-B114-B71448108B72}"/>
              </a:ext>
            </a:extLst>
          </p:cNvPr>
          <p:cNvSpPr/>
          <p:nvPr/>
        </p:nvSpPr>
        <p:spPr>
          <a:xfrm>
            <a:off x="6312024" y="1796838"/>
            <a:ext cx="2160240" cy="4865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制定目标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F0AE4DA-2FDD-4DE2-BDE7-311B27F240F4}"/>
              </a:ext>
            </a:extLst>
          </p:cNvPr>
          <p:cNvSpPr/>
          <p:nvPr/>
        </p:nvSpPr>
        <p:spPr>
          <a:xfrm>
            <a:off x="6312024" y="2282737"/>
            <a:ext cx="2160240" cy="110908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t"/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</a:rPr>
              <a:t>给自己制定聘期目标、近期目标、长远目标、 大目标、小目标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3FB796D-EB94-4C8D-9873-7BE10859B600}"/>
              </a:ext>
            </a:extLst>
          </p:cNvPr>
          <p:cNvSpPr/>
          <p:nvPr/>
        </p:nvSpPr>
        <p:spPr>
          <a:xfrm>
            <a:off x="8872984" y="1796838"/>
            <a:ext cx="2160240" cy="4865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感恩之心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A73B1D1-CD01-4576-8139-74C77A3E3FEB}"/>
              </a:ext>
            </a:extLst>
          </p:cNvPr>
          <p:cNvSpPr/>
          <p:nvPr/>
        </p:nvSpPr>
        <p:spPr>
          <a:xfrm>
            <a:off x="8872984" y="2282737"/>
            <a:ext cx="2160240" cy="110908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t"/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</a:rPr>
              <a:t>常怀感恩之心，少点抱怨，多点行动</a:t>
            </a:r>
          </a:p>
        </p:txBody>
      </p:sp>
      <p:pic>
        <p:nvPicPr>
          <p:cNvPr id="6" name="图片 5" descr="在床上阅读的女人">
            <a:extLst>
              <a:ext uri="{FF2B5EF4-FFF2-40B4-BE49-F238E27FC236}">
                <a16:creationId xmlns:a16="http://schemas.microsoft.com/office/drawing/2014/main" id="{2DCC0FC7-1BC7-462F-B64A-3F80FE82A4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1" t="11515" r="24336" b="11515"/>
          <a:stretch/>
        </p:blipFill>
        <p:spPr>
          <a:xfrm>
            <a:off x="3751064" y="3522115"/>
            <a:ext cx="2160240" cy="231459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26" name="图片 25" descr="微笑的女士">
            <a:extLst>
              <a:ext uri="{FF2B5EF4-FFF2-40B4-BE49-F238E27FC236}">
                <a16:creationId xmlns:a16="http://schemas.microsoft.com/office/drawing/2014/main" id="{8A08BD0B-10FA-4E13-A261-B3A0A066C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5" r="18885"/>
          <a:stretch/>
        </p:blipFill>
        <p:spPr>
          <a:xfrm>
            <a:off x="8872984" y="3522115"/>
            <a:ext cx="2160240" cy="231459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28" name="图片 27" descr="办公室中的女人">
            <a:extLst>
              <a:ext uri="{FF2B5EF4-FFF2-40B4-BE49-F238E27FC236}">
                <a16:creationId xmlns:a16="http://schemas.microsoft.com/office/drawing/2014/main" id="{76923954-9B2E-4980-9469-C2A4763A29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5" r="21285" b="7698"/>
          <a:stretch/>
        </p:blipFill>
        <p:spPr>
          <a:xfrm>
            <a:off x="1190104" y="3522115"/>
            <a:ext cx="2160240" cy="231459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46914BA-E663-4266-86D5-E73F5BE579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1" t="7432" r="4961" b="6707"/>
          <a:stretch/>
        </p:blipFill>
        <p:spPr>
          <a:xfrm>
            <a:off x="6312024" y="3522115"/>
            <a:ext cx="2160240" cy="231459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248978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EAC9C3E0-976B-4DFD-B1D5-B0A2DCA088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给新教师的建议</a:t>
            </a:r>
          </a:p>
        </p:txBody>
      </p:sp>
      <p:pic>
        <p:nvPicPr>
          <p:cNvPr id="33" name="图片占位符 32" descr="两个人一起工作和共进午餐">
            <a:extLst>
              <a:ext uri="{FF2B5EF4-FFF2-40B4-BE49-F238E27FC236}">
                <a16:creationId xmlns:a16="http://schemas.microsoft.com/office/drawing/2014/main" id="{F0A3EB8D-D342-4935-BFA9-925DD5DD73A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2" t="9259" r="15122"/>
          <a:stretch/>
        </p:blipFill>
        <p:spPr>
          <a:xfrm>
            <a:off x="6384032" y="1163594"/>
            <a:ext cx="5400000" cy="5407014"/>
          </a:xfrm>
          <a:prstGeom prst="rect">
            <a:avLst/>
          </a:prstGeom>
        </p:spPr>
      </p:pic>
      <p:sp>
        <p:nvSpPr>
          <p:cNvPr id="54" name="等腰三角形 53">
            <a:extLst>
              <a:ext uri="{FF2B5EF4-FFF2-40B4-BE49-F238E27FC236}">
                <a16:creationId xmlns:a16="http://schemas.microsoft.com/office/drawing/2014/main" id="{B4F45679-E59F-4EF1-9A2D-BADDEC6701E8}"/>
              </a:ext>
            </a:extLst>
          </p:cNvPr>
          <p:cNvSpPr/>
          <p:nvPr/>
        </p:nvSpPr>
        <p:spPr>
          <a:xfrm>
            <a:off x="536956" y="3405030"/>
            <a:ext cx="901138" cy="3452969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等腰三角形 52">
            <a:extLst>
              <a:ext uri="{FF2B5EF4-FFF2-40B4-BE49-F238E27FC236}">
                <a16:creationId xmlns:a16="http://schemas.microsoft.com/office/drawing/2014/main" id="{145BA332-821E-454A-8617-2904D95C20E1}"/>
              </a:ext>
            </a:extLst>
          </p:cNvPr>
          <p:cNvSpPr/>
          <p:nvPr/>
        </p:nvSpPr>
        <p:spPr>
          <a:xfrm>
            <a:off x="-367043" y="2204864"/>
            <a:ext cx="1138757" cy="4677105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等腰三角形 54">
            <a:extLst>
              <a:ext uri="{FF2B5EF4-FFF2-40B4-BE49-F238E27FC236}">
                <a16:creationId xmlns:a16="http://schemas.microsoft.com/office/drawing/2014/main" id="{376893BF-3EDF-4FA0-8AEB-D88AF5D6D9F7}"/>
              </a:ext>
            </a:extLst>
          </p:cNvPr>
          <p:cNvSpPr/>
          <p:nvPr/>
        </p:nvSpPr>
        <p:spPr>
          <a:xfrm>
            <a:off x="-44811" y="3145849"/>
            <a:ext cx="1138757" cy="3712152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84E97926-7269-4E79-AE02-4726D7396F94}"/>
              </a:ext>
            </a:extLst>
          </p:cNvPr>
          <p:cNvSpPr/>
          <p:nvPr/>
        </p:nvSpPr>
        <p:spPr>
          <a:xfrm>
            <a:off x="2834499" y="4799903"/>
            <a:ext cx="1428203" cy="1428203"/>
          </a:xfrm>
          <a:prstGeom prst="ellipse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 b="1" dirty="0">
              <a:latin typeface="+mj-lt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D58405AD-E1B0-473A-90D1-44AF6A8B8AC8}"/>
              </a:ext>
            </a:extLst>
          </p:cNvPr>
          <p:cNvSpPr/>
          <p:nvPr/>
        </p:nvSpPr>
        <p:spPr>
          <a:xfrm>
            <a:off x="2944267" y="4909671"/>
            <a:ext cx="1208667" cy="120866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热爱工作</a:t>
            </a: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8D24685F-F184-4D93-9BE9-144E76F1CDE7}"/>
              </a:ext>
            </a:extLst>
          </p:cNvPr>
          <p:cNvSpPr/>
          <p:nvPr/>
        </p:nvSpPr>
        <p:spPr>
          <a:xfrm>
            <a:off x="1609599" y="1432815"/>
            <a:ext cx="1687615" cy="1687615"/>
          </a:xfrm>
          <a:prstGeom prst="ellipse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 b="1" dirty="0">
              <a:latin typeface="+mj-lt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DA881FAB-1C8A-4EB5-B98F-DDBC40BE725D}"/>
              </a:ext>
            </a:extLst>
          </p:cNvPr>
          <p:cNvSpPr/>
          <p:nvPr/>
        </p:nvSpPr>
        <p:spPr>
          <a:xfrm>
            <a:off x="1739305" y="1562521"/>
            <a:ext cx="1428203" cy="142820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善于</a:t>
            </a:r>
            <a:endParaRPr lang="en-US" altLang="zh-CN" sz="2400" b="1" dirty="0">
              <a:latin typeface="+mj-ea"/>
              <a:ea typeface="+mj-ea"/>
            </a:endParaRPr>
          </a:p>
          <a:p>
            <a:pPr algn="ctr"/>
            <a:r>
              <a:rPr lang="zh-CN" altLang="en-US" sz="2400" b="1" dirty="0">
                <a:latin typeface="+mj-ea"/>
                <a:ea typeface="+mj-ea"/>
              </a:rPr>
              <a:t>思考</a:t>
            </a: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B76FAA22-EB70-439F-90F0-D00A8D18F089}"/>
              </a:ext>
            </a:extLst>
          </p:cNvPr>
          <p:cNvSpPr/>
          <p:nvPr/>
        </p:nvSpPr>
        <p:spPr>
          <a:xfrm>
            <a:off x="4152968" y="1647380"/>
            <a:ext cx="1493588" cy="1493588"/>
          </a:xfrm>
          <a:prstGeom prst="ellipse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 b="1" dirty="0">
              <a:latin typeface="+mj-lt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C3DC1ACF-70FB-4168-A122-68C7E0D2FDC5}"/>
              </a:ext>
            </a:extLst>
          </p:cNvPr>
          <p:cNvSpPr/>
          <p:nvPr/>
        </p:nvSpPr>
        <p:spPr>
          <a:xfrm>
            <a:off x="4267762" y="1762174"/>
            <a:ext cx="1264001" cy="12640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有</a:t>
            </a:r>
            <a:endParaRPr lang="en-US" altLang="zh-CN" sz="2400" b="1" dirty="0">
              <a:latin typeface="+mj-ea"/>
              <a:ea typeface="+mj-ea"/>
            </a:endParaRPr>
          </a:p>
          <a:p>
            <a:pPr algn="ctr"/>
            <a:r>
              <a:rPr lang="zh-CN" altLang="en-US" sz="2400" b="1" dirty="0">
                <a:latin typeface="+mj-ea"/>
                <a:ea typeface="+mj-ea"/>
              </a:rPr>
              <a:t>担</a:t>
            </a:r>
            <a:endParaRPr lang="en-US" altLang="zh-CN" sz="2400" b="1" dirty="0">
              <a:latin typeface="+mj-ea"/>
              <a:ea typeface="+mj-ea"/>
            </a:endParaRPr>
          </a:p>
          <a:p>
            <a:pPr algn="ctr"/>
            <a:r>
              <a:rPr lang="zh-CN" altLang="en-US" sz="2400" b="1" dirty="0">
                <a:latin typeface="+mj-ea"/>
                <a:ea typeface="+mj-ea"/>
              </a:rPr>
              <a:t>当</a:t>
            </a: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C2591934-0380-4DD2-9B02-4AE4F9692F9C}"/>
              </a:ext>
            </a:extLst>
          </p:cNvPr>
          <p:cNvSpPr/>
          <p:nvPr/>
        </p:nvSpPr>
        <p:spPr>
          <a:xfrm flipH="1">
            <a:off x="1390108" y="3666563"/>
            <a:ext cx="1687615" cy="1687615"/>
          </a:xfrm>
          <a:prstGeom prst="ellipse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 b="1" dirty="0">
              <a:latin typeface="+mj-lt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7B01381E-54F8-4989-88AF-133B9EA84BEF}"/>
              </a:ext>
            </a:extLst>
          </p:cNvPr>
          <p:cNvSpPr/>
          <p:nvPr/>
        </p:nvSpPr>
        <p:spPr>
          <a:xfrm flipH="1">
            <a:off x="1519814" y="3796269"/>
            <a:ext cx="1428203" cy="14282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不耻下问</a:t>
            </a: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CB3F8BA3-289E-49D4-8EF6-34D606C3C7B7}"/>
              </a:ext>
            </a:extLst>
          </p:cNvPr>
          <p:cNvSpPr/>
          <p:nvPr/>
        </p:nvSpPr>
        <p:spPr>
          <a:xfrm>
            <a:off x="4077990" y="3314310"/>
            <a:ext cx="1687615" cy="1687615"/>
          </a:xfrm>
          <a:prstGeom prst="ellipse">
            <a:avLst/>
          </a:prstGeom>
          <a:ln w="25400">
            <a:solidFill>
              <a:schemeClr val="bg2">
                <a:lumMod val="90000"/>
              </a:schemeClr>
            </a:solidFill>
            <a:prstDash val="sysDot"/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 b="1" dirty="0">
              <a:latin typeface="+mj-lt"/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DF5D4F2B-BDF5-4351-BBFF-2960CE502E0A}"/>
              </a:ext>
            </a:extLst>
          </p:cNvPr>
          <p:cNvSpPr/>
          <p:nvPr/>
        </p:nvSpPr>
        <p:spPr>
          <a:xfrm>
            <a:off x="4207696" y="3444016"/>
            <a:ext cx="1428203" cy="14282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敢于创新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8AF26273-E91A-4435-9529-8C4089F1D86F}"/>
              </a:ext>
            </a:extLst>
          </p:cNvPr>
          <p:cNvSpPr/>
          <p:nvPr/>
        </p:nvSpPr>
        <p:spPr>
          <a:xfrm>
            <a:off x="3630641" y="3110257"/>
            <a:ext cx="804920" cy="804920"/>
          </a:xfrm>
          <a:prstGeom prst="ellipse">
            <a:avLst/>
          </a:prstGeom>
          <a:solidFill>
            <a:schemeClr val="accent1">
              <a:lumMod val="20000"/>
              <a:lumOff val="8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5CD69D3F-0F93-4931-AF8F-488019930401}"/>
              </a:ext>
            </a:extLst>
          </p:cNvPr>
          <p:cNvSpPr/>
          <p:nvPr/>
        </p:nvSpPr>
        <p:spPr>
          <a:xfrm>
            <a:off x="1675713" y="5438936"/>
            <a:ext cx="730184" cy="730184"/>
          </a:xfrm>
          <a:prstGeom prst="ellipse">
            <a:avLst/>
          </a:prstGeom>
          <a:solidFill>
            <a:schemeClr val="accent2">
              <a:lumMod val="20000"/>
              <a:lumOff val="8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87F7C23E-4EA5-41B7-AD1A-24FD5942C216}"/>
              </a:ext>
            </a:extLst>
          </p:cNvPr>
          <p:cNvSpPr/>
          <p:nvPr/>
        </p:nvSpPr>
        <p:spPr>
          <a:xfrm>
            <a:off x="1199456" y="2572631"/>
            <a:ext cx="382222" cy="382222"/>
          </a:xfrm>
          <a:prstGeom prst="ellipse">
            <a:avLst/>
          </a:prstGeom>
          <a:solidFill>
            <a:schemeClr val="accent2">
              <a:lumMod val="20000"/>
              <a:lumOff val="8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1170E0A7-0BA1-492B-A954-B678F3AEFC03}"/>
              </a:ext>
            </a:extLst>
          </p:cNvPr>
          <p:cNvSpPr/>
          <p:nvPr/>
        </p:nvSpPr>
        <p:spPr>
          <a:xfrm>
            <a:off x="3297214" y="2622765"/>
            <a:ext cx="232935" cy="232935"/>
          </a:xfrm>
          <a:prstGeom prst="ellipse">
            <a:avLst/>
          </a:prstGeom>
          <a:solidFill>
            <a:schemeClr val="accent2">
              <a:lumMod val="20000"/>
              <a:lumOff val="8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CC59E3E0-2C6A-4D84-8252-D44C8AB71E69}"/>
              </a:ext>
            </a:extLst>
          </p:cNvPr>
          <p:cNvSpPr/>
          <p:nvPr/>
        </p:nvSpPr>
        <p:spPr>
          <a:xfrm>
            <a:off x="5253677" y="5748426"/>
            <a:ext cx="382222" cy="382222"/>
          </a:xfrm>
          <a:prstGeom prst="ellipse">
            <a:avLst/>
          </a:prstGeom>
          <a:solidFill>
            <a:schemeClr val="accent2">
              <a:lumMod val="20000"/>
              <a:lumOff val="8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0588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E2E6254-31AA-4B20-9B08-925B8DDE3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教师行为规范</a:t>
            </a:r>
          </a:p>
        </p:txBody>
      </p:sp>
      <p:sp>
        <p:nvSpPr>
          <p:cNvPr id="18" name="等腰三角形 17">
            <a:extLst>
              <a:ext uri="{FF2B5EF4-FFF2-40B4-BE49-F238E27FC236}">
                <a16:creationId xmlns:a16="http://schemas.microsoft.com/office/drawing/2014/main" id="{4908CF2F-64E2-43B8-92E9-CE944C909EC6}"/>
              </a:ext>
            </a:extLst>
          </p:cNvPr>
          <p:cNvSpPr/>
          <p:nvPr/>
        </p:nvSpPr>
        <p:spPr>
          <a:xfrm>
            <a:off x="11272109" y="4111276"/>
            <a:ext cx="906871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等腰三角形 25">
            <a:extLst>
              <a:ext uri="{FF2B5EF4-FFF2-40B4-BE49-F238E27FC236}">
                <a16:creationId xmlns:a16="http://schemas.microsoft.com/office/drawing/2014/main" id="{1CBED361-5C42-40FE-A0C2-727F286DA762}"/>
              </a:ext>
            </a:extLst>
          </p:cNvPr>
          <p:cNvSpPr/>
          <p:nvPr/>
        </p:nvSpPr>
        <p:spPr>
          <a:xfrm>
            <a:off x="10754497" y="4764792"/>
            <a:ext cx="742178" cy="2093208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499175C-70D9-4B6C-94C6-A1F0853B678E}"/>
              </a:ext>
            </a:extLst>
          </p:cNvPr>
          <p:cNvSpPr>
            <a:spLocks/>
          </p:cNvSpPr>
          <p:nvPr/>
        </p:nvSpPr>
        <p:spPr>
          <a:xfrm>
            <a:off x="2440738" y="1700977"/>
            <a:ext cx="2437200" cy="185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8000" rtlCol="0" anchor="ctr"/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latin typeface="+mn-ea"/>
              </a:rPr>
              <a:t>热爱教育</a:t>
            </a:r>
            <a:endParaRPr lang="en-US" altLang="zh-CN" b="1" dirty="0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+mn-ea"/>
              </a:rPr>
              <a:t>热爱教育事业，端正教育思想，忠于职守，具有强烈的事业心和责任感。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1C3CE45-819A-4A26-B4A3-284B369BB2C7}"/>
              </a:ext>
            </a:extLst>
          </p:cNvPr>
          <p:cNvSpPr>
            <a:spLocks/>
          </p:cNvSpPr>
          <p:nvPr/>
        </p:nvSpPr>
        <p:spPr>
          <a:xfrm>
            <a:off x="7317935" y="1700977"/>
            <a:ext cx="2437200" cy="185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latin typeface="+mn-ea"/>
              </a:rPr>
              <a:t>钻研业务</a:t>
            </a:r>
            <a:endParaRPr lang="en-US" altLang="zh-CN" b="1" dirty="0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+mn-ea"/>
              </a:rPr>
              <a:t>努力提高执教能力，树立终身学习的思想，努力学习现代教育理论，掌握本学科前沿知识。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2C20BD30-9FA8-4E07-ABFA-C28EE57633C4}"/>
              </a:ext>
            </a:extLst>
          </p:cNvPr>
          <p:cNvSpPr>
            <a:spLocks/>
          </p:cNvSpPr>
          <p:nvPr/>
        </p:nvSpPr>
        <p:spPr>
          <a:xfrm>
            <a:off x="1148" y="3558591"/>
            <a:ext cx="2437200" cy="18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latin typeface="+mn-ea"/>
              </a:rPr>
              <a:t>遵法守纪</a:t>
            </a:r>
            <a:endParaRPr lang="en-US" altLang="zh-CN" b="1" dirty="0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+mn-ea"/>
              </a:rPr>
              <a:t>自觉遵守</a:t>
            </a:r>
            <a:r>
              <a:rPr lang="en-US" altLang="zh-CN" sz="1600" dirty="0">
                <a:latin typeface="+mn-ea"/>
              </a:rPr>
              <a:t>《</a:t>
            </a:r>
            <a:r>
              <a:rPr lang="zh-CN" altLang="en-US" sz="1600" dirty="0">
                <a:latin typeface="+mn-ea"/>
              </a:rPr>
              <a:t>教育法</a:t>
            </a:r>
            <a:r>
              <a:rPr lang="en-US" altLang="zh-CN" sz="1600" dirty="0">
                <a:latin typeface="+mn-ea"/>
              </a:rPr>
              <a:t>》</a:t>
            </a:r>
            <a:r>
              <a:rPr lang="zh-CN" altLang="en-US" sz="1600" dirty="0">
                <a:latin typeface="+mn-ea"/>
              </a:rPr>
              <a:t>、</a:t>
            </a:r>
            <a:r>
              <a:rPr lang="en-US" altLang="zh-CN" sz="1600" dirty="0">
                <a:latin typeface="+mn-ea"/>
              </a:rPr>
              <a:t>《</a:t>
            </a:r>
            <a:r>
              <a:rPr lang="zh-CN" altLang="en-US" sz="1600" dirty="0">
                <a:latin typeface="+mn-ea"/>
              </a:rPr>
              <a:t>教师法</a:t>
            </a:r>
            <a:r>
              <a:rPr lang="en-US" altLang="zh-CN" sz="1600" dirty="0">
                <a:latin typeface="+mn-ea"/>
              </a:rPr>
              <a:t>》</a:t>
            </a:r>
            <a:r>
              <a:rPr lang="zh-CN" altLang="en-US" sz="1600" dirty="0">
                <a:latin typeface="+mn-ea"/>
              </a:rPr>
              <a:t>、</a:t>
            </a:r>
            <a:r>
              <a:rPr lang="en-US" altLang="zh-CN" sz="1600" dirty="0">
                <a:latin typeface="+mn-ea"/>
              </a:rPr>
              <a:t>《</a:t>
            </a:r>
            <a:r>
              <a:rPr lang="zh-CN" altLang="en-US" sz="1600" dirty="0">
                <a:latin typeface="+mn-ea"/>
              </a:rPr>
              <a:t>未成年人保护法</a:t>
            </a:r>
            <a:r>
              <a:rPr lang="en-US" altLang="zh-CN" sz="1600" dirty="0">
                <a:latin typeface="+mn-ea"/>
              </a:rPr>
              <a:t>》</a:t>
            </a:r>
            <a:r>
              <a:rPr lang="zh-CN" altLang="en-US" sz="1600" dirty="0">
                <a:latin typeface="+mn-ea"/>
              </a:rPr>
              <a:t>等各项法律法规和学校规章制度。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C419B1C8-C9F6-4521-BBC6-410BE0188078}"/>
              </a:ext>
            </a:extLst>
          </p:cNvPr>
          <p:cNvSpPr>
            <a:spLocks/>
          </p:cNvSpPr>
          <p:nvPr/>
        </p:nvSpPr>
        <p:spPr>
          <a:xfrm>
            <a:off x="4878345" y="3558591"/>
            <a:ext cx="2437200" cy="18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latin typeface="+mn-ea"/>
              </a:rPr>
              <a:t>爱护学生</a:t>
            </a:r>
            <a:endParaRPr lang="en-US" altLang="zh-CN" b="1" dirty="0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+mn-ea"/>
              </a:rPr>
              <a:t>关心爱护学生，尊重学生人格，与学生平等沟通，因材施教，循循善诱，做学生的良师益友</a:t>
            </a:r>
            <a:r>
              <a:rPr lang="zh-CN" altLang="en-US" sz="1600" b="1" dirty="0">
                <a:latin typeface="+mn-ea"/>
              </a:rPr>
              <a:t>。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5C8514F-43A2-44AD-BBC2-946D2AC216A2}"/>
              </a:ext>
            </a:extLst>
          </p:cNvPr>
          <p:cNvSpPr>
            <a:spLocks/>
          </p:cNvSpPr>
          <p:nvPr/>
        </p:nvSpPr>
        <p:spPr>
          <a:xfrm>
            <a:off x="9755542" y="3558591"/>
            <a:ext cx="2437200" cy="18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latin typeface="+mn-ea"/>
              </a:rPr>
              <a:t>注意仪表</a:t>
            </a:r>
            <a:endParaRPr lang="en-US" altLang="zh-CN" b="1" dirty="0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+mn-ea"/>
              </a:rPr>
              <a:t>仪表大方、整齐、清洁，不穿奇装异服，不穿拖鞋、背心、短裤、超短裙进校园。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C25BD85-ADA6-4E48-BEA1-BF8A93DCC3A6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0738" y="3558591"/>
            <a:ext cx="2437200" cy="18564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12EAD75-4ED6-49DC-8F2B-4E1FAF0A5FC3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" y="1702117"/>
            <a:ext cx="2437200" cy="18564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A4AAAC-4139-4307-B578-49A625CBBBA5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6859" y="3558591"/>
            <a:ext cx="2437200" cy="185559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7533299-2E7E-4D6E-A4DA-DF966F407DBA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5786" y="1702117"/>
            <a:ext cx="2437200" cy="185646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C620B34-AF7F-412F-B68D-E7CD893A05C3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4776" y="1700977"/>
            <a:ext cx="2437060" cy="18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737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D2B6631-D170-45F1-9769-C58DED57BA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值得记住的教育名言</a:t>
            </a:r>
          </a:p>
        </p:txBody>
      </p:sp>
      <p:sp>
        <p:nvSpPr>
          <p:cNvPr id="17" name="等腰三角形 16">
            <a:extLst>
              <a:ext uri="{FF2B5EF4-FFF2-40B4-BE49-F238E27FC236}">
                <a16:creationId xmlns:a16="http://schemas.microsoft.com/office/drawing/2014/main" id="{53768DC6-0A42-44D4-983E-945E657F422F}"/>
              </a:ext>
            </a:extLst>
          </p:cNvPr>
          <p:cNvSpPr/>
          <p:nvPr/>
        </p:nvSpPr>
        <p:spPr>
          <a:xfrm>
            <a:off x="10446313" y="2598720"/>
            <a:ext cx="996207" cy="427380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等腰三角形 17">
            <a:extLst>
              <a:ext uri="{FF2B5EF4-FFF2-40B4-BE49-F238E27FC236}">
                <a16:creationId xmlns:a16="http://schemas.microsoft.com/office/drawing/2014/main" id="{0E97C562-3371-45CB-B1E7-CD564C1569EA}"/>
              </a:ext>
            </a:extLst>
          </p:cNvPr>
          <p:cNvSpPr/>
          <p:nvPr/>
        </p:nvSpPr>
        <p:spPr>
          <a:xfrm>
            <a:off x="-84121" y="3051727"/>
            <a:ext cx="996207" cy="3906227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等腰三角形 18">
            <a:extLst>
              <a:ext uri="{FF2B5EF4-FFF2-40B4-BE49-F238E27FC236}">
                <a16:creationId xmlns:a16="http://schemas.microsoft.com/office/drawing/2014/main" id="{3B548FE8-C7D2-4877-A050-71DFAC369A75}"/>
              </a:ext>
            </a:extLst>
          </p:cNvPr>
          <p:cNvSpPr/>
          <p:nvPr/>
        </p:nvSpPr>
        <p:spPr>
          <a:xfrm>
            <a:off x="580899" y="4170594"/>
            <a:ext cx="996207" cy="2687406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等腰三角形 19">
            <a:extLst>
              <a:ext uri="{FF2B5EF4-FFF2-40B4-BE49-F238E27FC236}">
                <a16:creationId xmlns:a16="http://schemas.microsoft.com/office/drawing/2014/main" id="{40D7A5DF-365E-440B-B5D1-95817E609315}"/>
              </a:ext>
            </a:extLst>
          </p:cNvPr>
          <p:cNvSpPr/>
          <p:nvPr/>
        </p:nvSpPr>
        <p:spPr>
          <a:xfrm>
            <a:off x="10855714" y="1378992"/>
            <a:ext cx="1352086" cy="5493532"/>
          </a:xfrm>
          <a:prstGeom prst="triangle">
            <a:avLst>
              <a:gd name="adj" fmla="val 53417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F0AFDD5-852B-467D-881C-D3341595D3E7}"/>
              </a:ext>
            </a:extLst>
          </p:cNvPr>
          <p:cNvSpPr/>
          <p:nvPr/>
        </p:nvSpPr>
        <p:spPr>
          <a:xfrm>
            <a:off x="2540297" y="1486195"/>
            <a:ext cx="8360114" cy="977543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rtlCol="0" anchor="ctr"/>
          <a:lstStyle/>
          <a:p>
            <a:pPr>
              <a:lnSpc>
                <a:spcPct val="130000"/>
              </a:lnSpc>
            </a:pPr>
            <a:r>
              <a:rPr lang="zh-CN" altLang="en-US" sz="1800" b="1" dirty="0">
                <a:solidFill>
                  <a:schemeClr val="tx1"/>
                </a:solidFill>
                <a:latin typeface="+mn-ea"/>
              </a:rPr>
              <a:t>可以原谅教师的严厉、刻板、甚至吹毛求疵，但不原谅他的的不学无术。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                                                     </a:t>
            </a:r>
            <a:endParaRPr lang="en-US" altLang="zh-CN" sz="1800" dirty="0">
              <a:solidFill>
                <a:schemeClr val="tx1"/>
              </a:solidFill>
              <a:latin typeface="+mn-ea"/>
            </a:endParaRPr>
          </a:p>
          <a:p>
            <a:pPr algn="r">
              <a:lnSpc>
                <a:spcPct val="13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+mn-ea"/>
              </a:rPr>
              <a:t>                                                                                      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ea"/>
              </a:rPr>
              <a:t>——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马卡连柯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46FC76E-9D27-48A0-A2DB-F51737E8A46F}"/>
              </a:ext>
            </a:extLst>
          </p:cNvPr>
          <p:cNvSpPr/>
          <p:nvPr/>
        </p:nvSpPr>
        <p:spPr>
          <a:xfrm>
            <a:off x="1454195" y="1486194"/>
            <a:ext cx="979200" cy="977543"/>
          </a:xfrm>
          <a:prstGeom prst="rect">
            <a:avLst/>
          </a:prstGeom>
          <a:solidFill>
            <a:schemeClr val="accent1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关于能力</a:t>
            </a:r>
            <a:endParaRPr lang="zh-CN" altLang="en-US" sz="2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1D92CA8-38F5-4007-A7B5-D658D4422FF5}"/>
              </a:ext>
            </a:extLst>
          </p:cNvPr>
          <p:cNvSpPr/>
          <p:nvPr/>
        </p:nvSpPr>
        <p:spPr>
          <a:xfrm>
            <a:off x="1454195" y="2722441"/>
            <a:ext cx="8359200" cy="913048"/>
          </a:xfrm>
          <a:prstGeom prst="rect">
            <a:avLst/>
          </a:prstGeom>
          <a:noFill/>
          <a:ln w="1270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36000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800" b="1" dirty="0">
                <a:solidFill>
                  <a:schemeClr val="tx1"/>
                </a:solidFill>
                <a:latin typeface="+mn-ea"/>
              </a:rPr>
              <a:t>要想学生好学，必须先生好学，惟有学而不厌的先生，才能教出学而不厌的学生。 </a:t>
            </a:r>
            <a:endParaRPr lang="en-US" altLang="zh-CN" sz="1800" b="1" dirty="0">
              <a:solidFill>
                <a:schemeClr val="tx1"/>
              </a:solidFill>
              <a:latin typeface="+mn-ea"/>
            </a:endParaRPr>
          </a:p>
          <a:p>
            <a:pPr algn="r">
              <a:lnSpc>
                <a:spcPct val="130000"/>
              </a:lnSpc>
            </a:pPr>
            <a:r>
              <a:rPr lang="zh-CN" altLang="en-US" sz="1800" b="1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ea"/>
              </a:rPr>
              <a:t>——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陶行知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002AA67C-E1A1-4F63-9BAF-0B5772742FC8}"/>
              </a:ext>
            </a:extLst>
          </p:cNvPr>
          <p:cNvSpPr/>
          <p:nvPr/>
        </p:nvSpPr>
        <p:spPr>
          <a:xfrm>
            <a:off x="9921211" y="2689365"/>
            <a:ext cx="979200" cy="977543"/>
          </a:xfrm>
          <a:prstGeom prst="rect">
            <a:avLst/>
          </a:prstGeom>
          <a:solidFill>
            <a:schemeClr val="accent2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关于学习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C2B119C1-79C7-4C97-A7AF-7919C2C49D4D}"/>
              </a:ext>
            </a:extLst>
          </p:cNvPr>
          <p:cNvSpPr/>
          <p:nvPr/>
        </p:nvSpPr>
        <p:spPr>
          <a:xfrm>
            <a:off x="2540297" y="3894479"/>
            <a:ext cx="8360114" cy="977543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rtlCol="0" anchor="ctr"/>
          <a:lstStyle/>
          <a:p>
            <a:pPr>
              <a:lnSpc>
                <a:spcPct val="130000"/>
              </a:lnSpc>
            </a:pPr>
            <a:r>
              <a:rPr lang="zh-CN" altLang="en-US" sz="1800" b="1" dirty="0">
                <a:solidFill>
                  <a:schemeClr val="tx1"/>
                </a:solidFill>
                <a:latin typeface="+mn-ea"/>
              </a:rPr>
              <a:t>动人以言者，其感不深；动人以行者，其应必速。</a:t>
            </a:r>
          </a:p>
          <a:p>
            <a:pPr algn="r">
              <a:lnSpc>
                <a:spcPct val="13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+mn-ea"/>
              </a:rPr>
              <a:t>——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李贽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083DDBD3-8341-4377-83C4-4718C771D62F}"/>
              </a:ext>
            </a:extLst>
          </p:cNvPr>
          <p:cNvSpPr/>
          <p:nvPr/>
        </p:nvSpPr>
        <p:spPr>
          <a:xfrm>
            <a:off x="1454195" y="3894479"/>
            <a:ext cx="979200" cy="977543"/>
          </a:xfrm>
          <a:prstGeom prst="rect">
            <a:avLst/>
          </a:prstGeom>
          <a:solidFill>
            <a:schemeClr val="accent1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关于言行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B825AEB6-1644-4C48-B204-00530F1EEAF6}"/>
              </a:ext>
            </a:extLst>
          </p:cNvPr>
          <p:cNvSpPr/>
          <p:nvPr/>
        </p:nvSpPr>
        <p:spPr>
          <a:xfrm>
            <a:off x="1454195" y="5099594"/>
            <a:ext cx="8360114" cy="977543"/>
          </a:xfrm>
          <a:prstGeom prst="rect">
            <a:avLst/>
          </a:prstGeom>
          <a:noFill/>
          <a:ln w="1270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rtlCol="0" anchor="ctr"/>
          <a:lstStyle/>
          <a:p>
            <a:pPr>
              <a:lnSpc>
                <a:spcPct val="130000"/>
              </a:lnSpc>
            </a:pPr>
            <a:r>
              <a:rPr lang="zh-CN" altLang="en-US" sz="1800" b="1" dirty="0">
                <a:solidFill>
                  <a:schemeClr val="tx1"/>
                </a:solidFill>
                <a:latin typeface="+mn-ea"/>
              </a:rPr>
              <a:t>一年之计，莫如树谷；十年之计，莫如树木；终身之计，莫如树人。</a:t>
            </a:r>
            <a:endParaRPr lang="en-US" altLang="zh-CN" sz="1800" b="1" dirty="0">
              <a:solidFill>
                <a:schemeClr val="tx1"/>
              </a:solidFill>
              <a:latin typeface="+mn-ea"/>
            </a:endParaRPr>
          </a:p>
          <a:p>
            <a:pPr algn="r">
              <a:lnSpc>
                <a:spcPct val="13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+mn-ea"/>
              </a:rPr>
              <a:t>——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管仲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B979B122-9892-4D0E-AD46-3CDA2D36BAB8}"/>
              </a:ext>
            </a:extLst>
          </p:cNvPr>
          <p:cNvSpPr/>
          <p:nvPr/>
        </p:nvSpPr>
        <p:spPr>
          <a:xfrm>
            <a:off x="9921211" y="5099594"/>
            <a:ext cx="979200" cy="977543"/>
          </a:xfrm>
          <a:prstGeom prst="rect">
            <a:avLst/>
          </a:prstGeom>
          <a:solidFill>
            <a:schemeClr val="accent2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rtlCol="0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关于责任</a:t>
            </a:r>
          </a:p>
        </p:txBody>
      </p:sp>
    </p:spTree>
    <p:extLst>
      <p:ext uri="{BB962C8B-B14F-4D97-AF65-F5344CB8AC3E}">
        <p14:creationId xmlns:p14="http://schemas.microsoft.com/office/powerpoint/2010/main" val="1299647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17B5956-6139-4EE3-93E9-894C71A49E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新教师的困惑</a:t>
            </a:r>
          </a:p>
        </p:txBody>
      </p:sp>
      <p:sp>
        <p:nvSpPr>
          <p:cNvPr id="14" name="对话气泡: 矩形 13">
            <a:extLst>
              <a:ext uri="{FF2B5EF4-FFF2-40B4-BE49-F238E27FC236}">
                <a16:creationId xmlns:a16="http://schemas.microsoft.com/office/drawing/2014/main" id="{87E83D17-869C-4742-8F6B-5E083384BD10}"/>
              </a:ext>
            </a:extLst>
          </p:cNvPr>
          <p:cNvSpPr>
            <a:spLocks noChangeAspect="1"/>
          </p:cNvSpPr>
          <p:nvPr/>
        </p:nvSpPr>
        <p:spPr>
          <a:xfrm>
            <a:off x="4511824" y="2164331"/>
            <a:ext cx="1440160" cy="1440160"/>
          </a:xfrm>
          <a:prstGeom prst="wedgeRectCallout">
            <a:avLst/>
          </a:prstGeom>
          <a:noFill/>
          <a:ln w="6350" cap="flat" cmpd="sng" algn="ctr">
            <a:solidFill>
              <a:schemeClr val="accent1"/>
            </a:solidFill>
            <a:prstDash val="sysDash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对话气泡: 矩形 12">
            <a:extLst>
              <a:ext uri="{FF2B5EF4-FFF2-40B4-BE49-F238E27FC236}">
                <a16:creationId xmlns:a16="http://schemas.microsoft.com/office/drawing/2014/main" id="{5F6E81AC-50B9-4855-AC83-C1EA13D5C551}"/>
              </a:ext>
            </a:extLst>
          </p:cNvPr>
          <p:cNvSpPr/>
          <p:nvPr/>
        </p:nvSpPr>
        <p:spPr>
          <a:xfrm>
            <a:off x="4565129" y="2217636"/>
            <a:ext cx="1333550" cy="1333550"/>
          </a:xfrm>
          <a:prstGeom prst="wedgeRect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对话气泡: 矩形 16">
            <a:extLst>
              <a:ext uri="{FF2B5EF4-FFF2-40B4-BE49-F238E27FC236}">
                <a16:creationId xmlns:a16="http://schemas.microsoft.com/office/drawing/2014/main" id="{9E515E04-E289-455B-BE2C-F78BA83EEC55}"/>
              </a:ext>
            </a:extLst>
          </p:cNvPr>
          <p:cNvSpPr>
            <a:spLocks noChangeAspect="1"/>
          </p:cNvSpPr>
          <p:nvPr/>
        </p:nvSpPr>
        <p:spPr>
          <a:xfrm rot="5400000">
            <a:off x="6252090" y="2203862"/>
            <a:ext cx="1400630" cy="1400630"/>
          </a:xfrm>
          <a:prstGeom prst="wedgeRectCallout">
            <a:avLst/>
          </a:prstGeom>
          <a:noFill/>
          <a:ln w="6350" cap="flat" cmpd="sng" algn="ctr">
            <a:solidFill>
              <a:schemeClr val="accent2"/>
            </a:solidFill>
            <a:prstDash val="sysDash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对话气泡: 矩形 17">
            <a:extLst>
              <a:ext uri="{FF2B5EF4-FFF2-40B4-BE49-F238E27FC236}">
                <a16:creationId xmlns:a16="http://schemas.microsoft.com/office/drawing/2014/main" id="{E03F01B0-4DC8-4908-979C-BA6E011D8A29}"/>
              </a:ext>
            </a:extLst>
          </p:cNvPr>
          <p:cNvSpPr/>
          <p:nvPr/>
        </p:nvSpPr>
        <p:spPr>
          <a:xfrm rot="5400000">
            <a:off x="6303932" y="2255701"/>
            <a:ext cx="1296946" cy="1296946"/>
          </a:xfrm>
          <a:prstGeom prst="wedgeRectCallo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对话气泡: 矩形 19">
            <a:extLst>
              <a:ext uri="{FF2B5EF4-FFF2-40B4-BE49-F238E27FC236}">
                <a16:creationId xmlns:a16="http://schemas.microsoft.com/office/drawing/2014/main" id="{D0C9B201-2756-4023-8D45-B906D6427285}"/>
              </a:ext>
            </a:extLst>
          </p:cNvPr>
          <p:cNvSpPr>
            <a:spLocks noChangeAspect="1"/>
          </p:cNvSpPr>
          <p:nvPr/>
        </p:nvSpPr>
        <p:spPr>
          <a:xfrm rot="10800000">
            <a:off x="6212557" y="3851719"/>
            <a:ext cx="1400629" cy="1400629"/>
          </a:xfrm>
          <a:prstGeom prst="wedgeRectCallout">
            <a:avLst/>
          </a:prstGeom>
          <a:noFill/>
          <a:ln w="6350" cap="flat" cmpd="sng" algn="ctr">
            <a:solidFill>
              <a:schemeClr val="accent1"/>
            </a:solidFill>
            <a:prstDash val="sysDash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对话气泡: 矩形 20">
            <a:extLst>
              <a:ext uri="{FF2B5EF4-FFF2-40B4-BE49-F238E27FC236}">
                <a16:creationId xmlns:a16="http://schemas.microsoft.com/office/drawing/2014/main" id="{22EFDA6E-D643-4BB0-A5D5-144A5A8E9521}"/>
              </a:ext>
            </a:extLst>
          </p:cNvPr>
          <p:cNvSpPr/>
          <p:nvPr/>
        </p:nvSpPr>
        <p:spPr>
          <a:xfrm rot="10800000">
            <a:off x="6264399" y="3903561"/>
            <a:ext cx="1296945" cy="1296945"/>
          </a:xfrm>
          <a:prstGeom prst="wedgeRect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对话气泡: 矩形 22">
            <a:extLst>
              <a:ext uri="{FF2B5EF4-FFF2-40B4-BE49-F238E27FC236}">
                <a16:creationId xmlns:a16="http://schemas.microsoft.com/office/drawing/2014/main" id="{73B9420A-2055-4FB8-A6D1-EE53BE41CE50}"/>
              </a:ext>
            </a:extLst>
          </p:cNvPr>
          <p:cNvSpPr>
            <a:spLocks noChangeAspect="1"/>
          </p:cNvSpPr>
          <p:nvPr/>
        </p:nvSpPr>
        <p:spPr>
          <a:xfrm rot="16200000">
            <a:off x="4511824" y="3855558"/>
            <a:ext cx="1400628" cy="1400628"/>
          </a:xfrm>
          <a:prstGeom prst="wedgeRectCallout">
            <a:avLst/>
          </a:prstGeom>
          <a:noFill/>
          <a:ln w="6350" cap="flat" cmpd="sng" algn="ctr">
            <a:solidFill>
              <a:schemeClr val="accent2"/>
            </a:solidFill>
            <a:prstDash val="sysDash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对话气泡: 矩形 23">
            <a:extLst>
              <a:ext uri="{FF2B5EF4-FFF2-40B4-BE49-F238E27FC236}">
                <a16:creationId xmlns:a16="http://schemas.microsoft.com/office/drawing/2014/main" id="{D3828FEB-0439-439D-A735-755C61FE5BD6}"/>
              </a:ext>
            </a:extLst>
          </p:cNvPr>
          <p:cNvSpPr/>
          <p:nvPr/>
        </p:nvSpPr>
        <p:spPr>
          <a:xfrm rot="16200000">
            <a:off x="4563666" y="3907400"/>
            <a:ext cx="1296944" cy="1296944"/>
          </a:xfrm>
          <a:prstGeom prst="wedgeRectCallo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27392FD6-C353-440A-ADFE-92BBD5EC7AFB}"/>
              </a:ext>
            </a:extLst>
          </p:cNvPr>
          <p:cNvSpPr txBox="1">
            <a:spLocks/>
          </p:cNvSpPr>
          <p:nvPr/>
        </p:nvSpPr>
        <p:spPr>
          <a:xfrm>
            <a:off x="1634151" y="2334909"/>
            <a:ext cx="2056270" cy="13415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入职后要做什么</a:t>
            </a:r>
          </a:p>
          <a:p>
            <a:pPr defTabSz="45720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怎么教学</a:t>
            </a:r>
          </a:p>
          <a:p>
            <a:pPr defTabSz="45720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如何教好</a:t>
            </a:r>
          </a:p>
          <a:p>
            <a:pPr defTabSz="45720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业务有哪些</a:t>
            </a:r>
          </a:p>
        </p:txBody>
      </p:sp>
      <p:sp>
        <p:nvSpPr>
          <p:cNvPr id="40" name="文本占位符 5">
            <a:extLst>
              <a:ext uri="{FF2B5EF4-FFF2-40B4-BE49-F238E27FC236}">
                <a16:creationId xmlns:a16="http://schemas.microsoft.com/office/drawing/2014/main" id="{33517907-D3F1-42DC-B4CE-846319E44CE9}"/>
              </a:ext>
            </a:extLst>
          </p:cNvPr>
          <p:cNvSpPr txBox="1">
            <a:spLocks/>
          </p:cNvSpPr>
          <p:nvPr/>
        </p:nvSpPr>
        <p:spPr>
          <a:xfrm>
            <a:off x="1634151" y="1988840"/>
            <a:ext cx="2052842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/>
                </a:solidFill>
              </a:rPr>
              <a:t>不知道要做什么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95F8B3E2-9E90-401D-9814-89575A921BC2}"/>
              </a:ext>
            </a:extLst>
          </p:cNvPr>
          <p:cNvSpPr txBox="1">
            <a:spLocks/>
          </p:cNvSpPr>
          <p:nvPr/>
        </p:nvSpPr>
        <p:spPr>
          <a:xfrm>
            <a:off x="1634151" y="4161942"/>
            <a:ext cx="2036668" cy="13415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班级怎么管理</a:t>
            </a:r>
          </a:p>
          <a:p>
            <a:pPr defTabSz="45720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教学从何下手</a:t>
            </a:r>
          </a:p>
          <a:p>
            <a:pPr defTabSz="45720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怎么和生学沟通</a:t>
            </a:r>
          </a:p>
          <a:p>
            <a:pPr defTabSz="45720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怎么备课</a:t>
            </a:r>
          </a:p>
        </p:txBody>
      </p:sp>
      <p:sp>
        <p:nvSpPr>
          <p:cNvPr id="46" name="文本占位符 5">
            <a:extLst>
              <a:ext uri="{FF2B5EF4-FFF2-40B4-BE49-F238E27FC236}">
                <a16:creationId xmlns:a16="http://schemas.microsoft.com/office/drawing/2014/main" id="{BF56DEF7-AB65-40F3-BF0A-CD92F8161C8D}"/>
              </a:ext>
            </a:extLst>
          </p:cNvPr>
          <p:cNvSpPr txBox="1">
            <a:spLocks/>
          </p:cNvSpPr>
          <p:nvPr/>
        </p:nvSpPr>
        <p:spPr>
          <a:xfrm>
            <a:off x="1634151" y="3815873"/>
            <a:ext cx="2056269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2"/>
                </a:solidFill>
              </a:rPr>
              <a:t>不知道要怎么做</a:t>
            </a:r>
          </a:p>
        </p:txBody>
      </p:sp>
      <p:sp>
        <p:nvSpPr>
          <p:cNvPr id="47" name="等腰三角形 46">
            <a:extLst>
              <a:ext uri="{FF2B5EF4-FFF2-40B4-BE49-F238E27FC236}">
                <a16:creationId xmlns:a16="http://schemas.microsoft.com/office/drawing/2014/main" id="{F662EFF6-A64D-4243-881A-3DF5C1963458}"/>
              </a:ext>
            </a:extLst>
          </p:cNvPr>
          <p:cNvSpPr/>
          <p:nvPr/>
        </p:nvSpPr>
        <p:spPr>
          <a:xfrm>
            <a:off x="10160690" y="2146949"/>
            <a:ext cx="1335986" cy="4711051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等腰三角形 47">
            <a:extLst>
              <a:ext uri="{FF2B5EF4-FFF2-40B4-BE49-F238E27FC236}">
                <a16:creationId xmlns:a16="http://schemas.microsoft.com/office/drawing/2014/main" id="{1DD695B5-C610-427B-88D7-E5D8ACA3320A}"/>
              </a:ext>
            </a:extLst>
          </p:cNvPr>
          <p:cNvSpPr/>
          <p:nvPr/>
        </p:nvSpPr>
        <p:spPr>
          <a:xfrm>
            <a:off x="10738222" y="1268760"/>
            <a:ext cx="1511222" cy="5589240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等腰三角形 48">
            <a:extLst>
              <a:ext uri="{FF2B5EF4-FFF2-40B4-BE49-F238E27FC236}">
                <a16:creationId xmlns:a16="http://schemas.microsoft.com/office/drawing/2014/main" id="{11A7D881-09ED-47FB-A9EB-F1176095F48C}"/>
              </a:ext>
            </a:extLst>
          </p:cNvPr>
          <p:cNvSpPr/>
          <p:nvPr/>
        </p:nvSpPr>
        <p:spPr>
          <a:xfrm>
            <a:off x="-277664" y="2264911"/>
            <a:ext cx="1093838" cy="4593089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等腰三角形 49">
            <a:extLst>
              <a:ext uri="{FF2B5EF4-FFF2-40B4-BE49-F238E27FC236}">
                <a16:creationId xmlns:a16="http://schemas.microsoft.com/office/drawing/2014/main" id="{5A680D9A-252F-4E91-9A82-CD3E17E5C3BD}"/>
              </a:ext>
            </a:extLst>
          </p:cNvPr>
          <p:cNvSpPr/>
          <p:nvPr/>
        </p:nvSpPr>
        <p:spPr>
          <a:xfrm>
            <a:off x="146855" y="3707703"/>
            <a:ext cx="1442928" cy="3150297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等腰三角形 50">
            <a:extLst>
              <a:ext uri="{FF2B5EF4-FFF2-40B4-BE49-F238E27FC236}">
                <a16:creationId xmlns:a16="http://schemas.microsoft.com/office/drawing/2014/main" id="{14772631-B1F4-4947-87F1-89072CA99D02}"/>
              </a:ext>
            </a:extLst>
          </p:cNvPr>
          <p:cNvSpPr/>
          <p:nvPr/>
        </p:nvSpPr>
        <p:spPr>
          <a:xfrm>
            <a:off x="559914" y="3429000"/>
            <a:ext cx="1589460" cy="3429000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图形 37" descr="客户评价 纯色填充">
            <a:extLst>
              <a:ext uri="{FF2B5EF4-FFF2-40B4-BE49-F238E27FC236}">
                <a16:creationId xmlns:a16="http://schemas.microsoft.com/office/drawing/2014/main" id="{16BF77D6-D400-4D26-90D1-7E08C9F56823}"/>
              </a:ext>
            </a:extLst>
          </p:cNvPr>
          <p:cNvSpPr/>
          <p:nvPr/>
        </p:nvSpPr>
        <p:spPr>
          <a:xfrm>
            <a:off x="6681562" y="2922003"/>
            <a:ext cx="148209" cy="148209"/>
          </a:xfrm>
          <a:custGeom>
            <a:avLst/>
            <a:gdLst>
              <a:gd name="connsiteX0" fmla="*/ 148209 w 148209"/>
              <a:gd name="connsiteY0" fmla="*/ 74104 h 148209"/>
              <a:gd name="connsiteX1" fmla="*/ 74105 w 148209"/>
              <a:gd name="connsiteY1" fmla="*/ 148209 h 148209"/>
              <a:gd name="connsiteX2" fmla="*/ 0 w 148209"/>
              <a:gd name="connsiteY2" fmla="*/ 74104 h 148209"/>
              <a:gd name="connsiteX3" fmla="*/ 74105 w 148209"/>
              <a:gd name="connsiteY3" fmla="*/ 0 h 148209"/>
              <a:gd name="connsiteX4" fmla="*/ 148209 w 148209"/>
              <a:gd name="connsiteY4" fmla="*/ 74104 h 14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09" h="148209">
                <a:moveTo>
                  <a:pt x="148209" y="74104"/>
                </a:moveTo>
                <a:cubicBezTo>
                  <a:pt x="148209" y="115031"/>
                  <a:pt x="115031" y="148209"/>
                  <a:pt x="74105" y="148209"/>
                </a:cubicBezTo>
                <a:cubicBezTo>
                  <a:pt x="33178" y="148209"/>
                  <a:pt x="0" y="115031"/>
                  <a:pt x="0" y="74104"/>
                </a:cubicBezTo>
                <a:cubicBezTo>
                  <a:pt x="0" y="33178"/>
                  <a:pt x="33178" y="0"/>
                  <a:pt x="74105" y="0"/>
                </a:cubicBezTo>
                <a:cubicBezTo>
                  <a:pt x="115031" y="0"/>
                  <a:pt x="148209" y="33178"/>
                  <a:pt x="148209" y="7410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" name="图形 37" descr="客户评价 纯色填充">
            <a:extLst>
              <a:ext uri="{FF2B5EF4-FFF2-40B4-BE49-F238E27FC236}">
                <a16:creationId xmlns:a16="http://schemas.microsoft.com/office/drawing/2014/main" id="{16BF77D6-D400-4D26-90D1-7E08C9F56823}"/>
              </a:ext>
            </a:extLst>
          </p:cNvPr>
          <p:cNvSpPr/>
          <p:nvPr/>
        </p:nvSpPr>
        <p:spPr>
          <a:xfrm>
            <a:off x="7076754" y="2922003"/>
            <a:ext cx="148209" cy="148209"/>
          </a:xfrm>
          <a:custGeom>
            <a:avLst/>
            <a:gdLst>
              <a:gd name="connsiteX0" fmla="*/ 148209 w 148209"/>
              <a:gd name="connsiteY0" fmla="*/ 74104 h 148209"/>
              <a:gd name="connsiteX1" fmla="*/ 74105 w 148209"/>
              <a:gd name="connsiteY1" fmla="*/ 148209 h 148209"/>
              <a:gd name="connsiteX2" fmla="*/ 0 w 148209"/>
              <a:gd name="connsiteY2" fmla="*/ 74104 h 148209"/>
              <a:gd name="connsiteX3" fmla="*/ 74105 w 148209"/>
              <a:gd name="connsiteY3" fmla="*/ 0 h 148209"/>
              <a:gd name="connsiteX4" fmla="*/ 148209 w 148209"/>
              <a:gd name="connsiteY4" fmla="*/ 74104 h 14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09" h="148209">
                <a:moveTo>
                  <a:pt x="148209" y="74104"/>
                </a:moveTo>
                <a:cubicBezTo>
                  <a:pt x="148209" y="115031"/>
                  <a:pt x="115031" y="148209"/>
                  <a:pt x="74105" y="148209"/>
                </a:cubicBezTo>
                <a:cubicBezTo>
                  <a:pt x="33178" y="148209"/>
                  <a:pt x="0" y="115031"/>
                  <a:pt x="0" y="74104"/>
                </a:cubicBezTo>
                <a:cubicBezTo>
                  <a:pt x="0" y="33178"/>
                  <a:pt x="33178" y="0"/>
                  <a:pt x="74105" y="0"/>
                </a:cubicBezTo>
                <a:cubicBezTo>
                  <a:pt x="115031" y="0"/>
                  <a:pt x="148209" y="33178"/>
                  <a:pt x="148209" y="7410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" name="图形 37" descr="客户评价 纯色填充">
            <a:extLst>
              <a:ext uri="{FF2B5EF4-FFF2-40B4-BE49-F238E27FC236}">
                <a16:creationId xmlns:a16="http://schemas.microsoft.com/office/drawing/2014/main" id="{16BF77D6-D400-4D26-90D1-7E08C9F56823}"/>
              </a:ext>
            </a:extLst>
          </p:cNvPr>
          <p:cNvSpPr/>
          <p:nvPr/>
        </p:nvSpPr>
        <p:spPr>
          <a:xfrm>
            <a:off x="6607447" y="3090310"/>
            <a:ext cx="268329" cy="148399"/>
          </a:xfrm>
          <a:custGeom>
            <a:avLst/>
            <a:gdLst>
              <a:gd name="connsiteX0" fmla="*/ 10 w 268329"/>
              <a:gd name="connsiteY0" fmla="*/ 73819 h 148399"/>
              <a:gd name="connsiteX1" fmla="*/ 10 w 268329"/>
              <a:gd name="connsiteY1" fmla="*/ 148400 h 148399"/>
              <a:gd name="connsiteX2" fmla="*/ 164316 w 268329"/>
              <a:gd name="connsiteY2" fmla="*/ 148400 h 148399"/>
              <a:gd name="connsiteX3" fmla="*/ 164316 w 268329"/>
              <a:gd name="connsiteY3" fmla="*/ 131445 h 148399"/>
              <a:gd name="connsiteX4" fmla="*/ 192129 w 268329"/>
              <a:gd name="connsiteY4" fmla="*/ 75534 h 148399"/>
              <a:gd name="connsiteX5" fmla="*/ 268329 w 268329"/>
              <a:gd name="connsiteY5" fmla="*/ 37434 h 148399"/>
              <a:gd name="connsiteX6" fmla="*/ 264900 w 268329"/>
              <a:gd name="connsiteY6" fmla="*/ 33528 h 148399"/>
              <a:gd name="connsiteX7" fmla="*/ 209084 w 268329"/>
              <a:gd name="connsiteY7" fmla="*/ 9525 h 148399"/>
              <a:gd name="connsiteX8" fmla="*/ 148219 w 268329"/>
              <a:gd name="connsiteY8" fmla="*/ 0 h 148399"/>
              <a:gd name="connsiteX9" fmla="*/ 87259 w 268329"/>
              <a:gd name="connsiteY9" fmla="*/ 9525 h 148399"/>
              <a:gd name="connsiteX10" fmla="*/ 14774 w 268329"/>
              <a:gd name="connsiteY10" fmla="*/ 44101 h 148399"/>
              <a:gd name="connsiteX11" fmla="*/ 10 w 268329"/>
              <a:gd name="connsiteY11" fmla="*/ 73819 h 148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8329" h="148399">
                <a:moveTo>
                  <a:pt x="10" y="73819"/>
                </a:moveTo>
                <a:lnTo>
                  <a:pt x="10" y="148400"/>
                </a:lnTo>
                <a:lnTo>
                  <a:pt x="164316" y="148400"/>
                </a:lnTo>
                <a:lnTo>
                  <a:pt x="164316" y="131445"/>
                </a:lnTo>
                <a:cubicBezTo>
                  <a:pt x="164040" y="109416"/>
                  <a:pt x="174393" y="88603"/>
                  <a:pt x="192129" y="75534"/>
                </a:cubicBezTo>
                <a:cubicBezTo>
                  <a:pt x="214697" y="57820"/>
                  <a:pt x="240618" y="44859"/>
                  <a:pt x="268329" y="37434"/>
                </a:cubicBezTo>
                <a:lnTo>
                  <a:pt x="264900" y="33528"/>
                </a:lnTo>
                <a:cubicBezTo>
                  <a:pt x="247565" y="22847"/>
                  <a:pt x="228760" y="14760"/>
                  <a:pt x="209084" y="9525"/>
                </a:cubicBezTo>
                <a:cubicBezTo>
                  <a:pt x="189421" y="3175"/>
                  <a:pt x="168881" y="-40"/>
                  <a:pt x="148219" y="0"/>
                </a:cubicBezTo>
                <a:cubicBezTo>
                  <a:pt x="127573" y="540"/>
                  <a:pt x="107084" y="3741"/>
                  <a:pt x="87259" y="9525"/>
                </a:cubicBezTo>
                <a:cubicBezTo>
                  <a:pt x="60879" y="15667"/>
                  <a:pt x="36148" y="27465"/>
                  <a:pt x="14774" y="44101"/>
                </a:cubicBezTo>
                <a:cubicBezTo>
                  <a:pt x="5257" y="50971"/>
                  <a:pt x="-265" y="62086"/>
                  <a:pt x="10" y="7381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" name="图形 37" descr="客户评价 纯色填充">
            <a:extLst>
              <a:ext uri="{FF2B5EF4-FFF2-40B4-BE49-F238E27FC236}">
                <a16:creationId xmlns:a16="http://schemas.microsoft.com/office/drawing/2014/main" id="{16BF77D6-D400-4D26-90D1-7E08C9F56823}"/>
              </a:ext>
            </a:extLst>
          </p:cNvPr>
          <p:cNvSpPr/>
          <p:nvPr/>
        </p:nvSpPr>
        <p:spPr>
          <a:xfrm>
            <a:off x="7030462" y="3090309"/>
            <a:ext cx="268700" cy="148400"/>
          </a:xfrm>
          <a:custGeom>
            <a:avLst/>
            <a:gdLst>
              <a:gd name="connsiteX0" fmla="*/ 104013 w 268700"/>
              <a:gd name="connsiteY0" fmla="*/ 148401 h 148400"/>
              <a:gd name="connsiteX1" fmla="*/ 268700 w 268700"/>
              <a:gd name="connsiteY1" fmla="*/ 148401 h 148400"/>
              <a:gd name="connsiteX2" fmla="*/ 268700 w 268700"/>
              <a:gd name="connsiteY2" fmla="*/ 73820 h 148400"/>
              <a:gd name="connsiteX3" fmla="*/ 253841 w 268700"/>
              <a:gd name="connsiteY3" fmla="*/ 44102 h 148400"/>
              <a:gd name="connsiteX4" fmla="*/ 181356 w 268700"/>
              <a:gd name="connsiteY4" fmla="*/ 9526 h 148400"/>
              <a:gd name="connsiteX5" fmla="*/ 120396 w 268700"/>
              <a:gd name="connsiteY5" fmla="*/ 1 h 148400"/>
              <a:gd name="connsiteX6" fmla="*/ 59531 w 268700"/>
              <a:gd name="connsiteY6" fmla="*/ 9526 h 148400"/>
              <a:gd name="connsiteX7" fmla="*/ 5429 w 268700"/>
              <a:gd name="connsiteY7" fmla="*/ 31339 h 148400"/>
              <a:gd name="connsiteX8" fmla="*/ 0 w 268700"/>
              <a:gd name="connsiteY8" fmla="*/ 37530 h 148400"/>
              <a:gd name="connsiteX9" fmla="*/ 74962 w 268700"/>
              <a:gd name="connsiteY9" fmla="*/ 74677 h 148400"/>
              <a:gd name="connsiteX10" fmla="*/ 76200 w 268700"/>
              <a:gd name="connsiteY10" fmla="*/ 75535 h 148400"/>
              <a:gd name="connsiteX11" fmla="*/ 77248 w 268700"/>
              <a:gd name="connsiteY11" fmla="*/ 76487 h 148400"/>
              <a:gd name="connsiteX12" fmla="*/ 104013 w 268700"/>
              <a:gd name="connsiteY12" fmla="*/ 131446 h 1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8700" h="148400">
                <a:moveTo>
                  <a:pt x="104013" y="148401"/>
                </a:moveTo>
                <a:lnTo>
                  <a:pt x="268700" y="148401"/>
                </a:lnTo>
                <a:lnTo>
                  <a:pt x="268700" y="73820"/>
                </a:lnTo>
                <a:cubicBezTo>
                  <a:pt x="268555" y="62163"/>
                  <a:pt x="263081" y="51213"/>
                  <a:pt x="253841" y="44102"/>
                </a:cubicBezTo>
                <a:cubicBezTo>
                  <a:pt x="231916" y="28379"/>
                  <a:pt x="207373" y="16673"/>
                  <a:pt x="181356" y="9526"/>
                </a:cubicBezTo>
                <a:cubicBezTo>
                  <a:pt x="161670" y="3138"/>
                  <a:pt x="141093" y="-78"/>
                  <a:pt x="120396" y="1"/>
                </a:cubicBezTo>
                <a:cubicBezTo>
                  <a:pt x="99783" y="548"/>
                  <a:pt x="79326" y="3750"/>
                  <a:pt x="59531" y="9526"/>
                </a:cubicBezTo>
                <a:cubicBezTo>
                  <a:pt x="40551" y="14184"/>
                  <a:pt x="22333" y="21530"/>
                  <a:pt x="5429" y="31339"/>
                </a:cubicBezTo>
                <a:cubicBezTo>
                  <a:pt x="3715" y="33434"/>
                  <a:pt x="1905" y="35530"/>
                  <a:pt x="0" y="37530"/>
                </a:cubicBezTo>
                <a:cubicBezTo>
                  <a:pt x="26786" y="45892"/>
                  <a:pt x="52085" y="58429"/>
                  <a:pt x="74962" y="74677"/>
                </a:cubicBezTo>
                <a:lnTo>
                  <a:pt x="76200" y="75535"/>
                </a:lnTo>
                <a:lnTo>
                  <a:pt x="77248" y="76487"/>
                </a:lnTo>
                <a:cubicBezTo>
                  <a:pt x="94119" y="89738"/>
                  <a:pt x="103983" y="109993"/>
                  <a:pt x="104013" y="13144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" name="图形 37" descr="客户评价 纯色填充">
            <a:extLst>
              <a:ext uri="{FF2B5EF4-FFF2-40B4-BE49-F238E27FC236}">
                <a16:creationId xmlns:a16="http://schemas.microsoft.com/office/drawing/2014/main" id="{16BF77D6-D400-4D26-90D1-7E08C9F56823}"/>
              </a:ext>
            </a:extLst>
          </p:cNvPr>
          <p:cNvSpPr/>
          <p:nvPr/>
        </p:nvSpPr>
        <p:spPr>
          <a:xfrm>
            <a:off x="6804994" y="3148030"/>
            <a:ext cx="296525" cy="147829"/>
          </a:xfrm>
          <a:custGeom>
            <a:avLst/>
            <a:gdLst>
              <a:gd name="connsiteX0" fmla="*/ 12 w 296525"/>
              <a:gd name="connsiteY0" fmla="*/ 147830 h 147829"/>
              <a:gd name="connsiteX1" fmla="*/ 12 w 296525"/>
              <a:gd name="connsiteY1" fmla="*/ 73725 h 147829"/>
              <a:gd name="connsiteX2" fmla="*/ 14871 w 296525"/>
              <a:gd name="connsiteY2" fmla="*/ 44102 h 147829"/>
              <a:gd name="connsiteX3" fmla="*/ 87356 w 296525"/>
              <a:gd name="connsiteY3" fmla="*/ 9527 h 147829"/>
              <a:gd name="connsiteX4" fmla="*/ 148316 w 296525"/>
              <a:gd name="connsiteY4" fmla="*/ 2 h 147829"/>
              <a:gd name="connsiteX5" fmla="*/ 209181 w 296525"/>
              <a:gd name="connsiteY5" fmla="*/ 9527 h 147829"/>
              <a:gd name="connsiteX6" fmla="*/ 281666 w 296525"/>
              <a:gd name="connsiteY6" fmla="*/ 44102 h 147829"/>
              <a:gd name="connsiteX7" fmla="*/ 296525 w 296525"/>
              <a:gd name="connsiteY7" fmla="*/ 73725 h 147829"/>
              <a:gd name="connsiteX8" fmla="*/ 296525 w 296525"/>
              <a:gd name="connsiteY8" fmla="*/ 147830 h 14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525" h="147829">
                <a:moveTo>
                  <a:pt x="12" y="147830"/>
                </a:moveTo>
                <a:lnTo>
                  <a:pt x="12" y="73725"/>
                </a:lnTo>
                <a:cubicBezTo>
                  <a:pt x="-293" y="61989"/>
                  <a:pt x="5281" y="50876"/>
                  <a:pt x="14871" y="44102"/>
                </a:cubicBezTo>
                <a:cubicBezTo>
                  <a:pt x="36222" y="27429"/>
                  <a:pt x="60962" y="15628"/>
                  <a:pt x="87356" y="9527"/>
                </a:cubicBezTo>
                <a:cubicBezTo>
                  <a:pt x="107172" y="3697"/>
                  <a:pt x="127667" y="495"/>
                  <a:pt x="148316" y="2"/>
                </a:cubicBezTo>
                <a:cubicBezTo>
                  <a:pt x="168983" y="-85"/>
                  <a:pt x="189530" y="3131"/>
                  <a:pt x="209181" y="9527"/>
                </a:cubicBezTo>
                <a:cubicBezTo>
                  <a:pt x="235227" y="16593"/>
                  <a:pt x="259783" y="28307"/>
                  <a:pt x="281666" y="44102"/>
                </a:cubicBezTo>
                <a:cubicBezTo>
                  <a:pt x="290993" y="51098"/>
                  <a:pt x="296496" y="62067"/>
                  <a:pt x="296525" y="73725"/>
                </a:cubicBezTo>
                <a:lnTo>
                  <a:pt x="296525" y="14783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" name="图形 37" descr="客户评价 纯色填充">
            <a:extLst>
              <a:ext uri="{FF2B5EF4-FFF2-40B4-BE49-F238E27FC236}">
                <a16:creationId xmlns:a16="http://schemas.microsoft.com/office/drawing/2014/main" id="{16BF77D6-D400-4D26-90D1-7E08C9F56823}"/>
              </a:ext>
            </a:extLst>
          </p:cNvPr>
          <p:cNvSpPr/>
          <p:nvPr/>
        </p:nvSpPr>
        <p:spPr>
          <a:xfrm>
            <a:off x="6879205" y="2979630"/>
            <a:ext cx="148209" cy="148209"/>
          </a:xfrm>
          <a:custGeom>
            <a:avLst/>
            <a:gdLst>
              <a:gd name="connsiteX0" fmla="*/ 148209 w 148209"/>
              <a:gd name="connsiteY0" fmla="*/ 74105 h 148209"/>
              <a:gd name="connsiteX1" fmla="*/ 74105 w 148209"/>
              <a:gd name="connsiteY1" fmla="*/ 148209 h 148209"/>
              <a:gd name="connsiteX2" fmla="*/ 0 w 148209"/>
              <a:gd name="connsiteY2" fmla="*/ 74105 h 148209"/>
              <a:gd name="connsiteX3" fmla="*/ 74105 w 148209"/>
              <a:gd name="connsiteY3" fmla="*/ 0 h 148209"/>
              <a:gd name="connsiteX4" fmla="*/ 148209 w 148209"/>
              <a:gd name="connsiteY4" fmla="*/ 74105 h 14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09" h="148209">
                <a:moveTo>
                  <a:pt x="148209" y="74105"/>
                </a:moveTo>
                <a:cubicBezTo>
                  <a:pt x="148209" y="115031"/>
                  <a:pt x="115031" y="148209"/>
                  <a:pt x="74105" y="148209"/>
                </a:cubicBezTo>
                <a:cubicBezTo>
                  <a:pt x="33178" y="148209"/>
                  <a:pt x="0" y="115031"/>
                  <a:pt x="0" y="74105"/>
                </a:cubicBezTo>
                <a:cubicBezTo>
                  <a:pt x="0" y="33178"/>
                  <a:pt x="33178" y="0"/>
                  <a:pt x="74105" y="0"/>
                </a:cubicBezTo>
                <a:cubicBezTo>
                  <a:pt x="115031" y="0"/>
                  <a:pt x="148209" y="33178"/>
                  <a:pt x="148209" y="7410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图形 37" descr="客户评价 纯色填充">
            <a:extLst>
              <a:ext uri="{FF2B5EF4-FFF2-40B4-BE49-F238E27FC236}">
                <a16:creationId xmlns:a16="http://schemas.microsoft.com/office/drawing/2014/main" id="{16BF77D6-D400-4D26-90D1-7E08C9F56823}"/>
              </a:ext>
            </a:extLst>
          </p:cNvPr>
          <p:cNvSpPr/>
          <p:nvPr/>
        </p:nvSpPr>
        <p:spPr>
          <a:xfrm>
            <a:off x="6605647" y="2533860"/>
            <a:ext cx="692943" cy="342900"/>
          </a:xfrm>
          <a:custGeom>
            <a:avLst/>
            <a:gdLst>
              <a:gd name="connsiteX0" fmla="*/ 0 w 692943"/>
              <a:gd name="connsiteY0" fmla="*/ 38100 h 342900"/>
              <a:gd name="connsiteX1" fmla="*/ 0 w 692943"/>
              <a:gd name="connsiteY1" fmla="*/ 247650 h 342900"/>
              <a:gd name="connsiteX2" fmla="*/ 38100 w 692943"/>
              <a:gd name="connsiteY2" fmla="*/ 285750 h 342900"/>
              <a:gd name="connsiteX3" fmla="*/ 190500 w 692943"/>
              <a:gd name="connsiteY3" fmla="*/ 285750 h 342900"/>
              <a:gd name="connsiteX4" fmla="*/ 190500 w 692943"/>
              <a:gd name="connsiteY4" fmla="*/ 342900 h 342900"/>
              <a:gd name="connsiteX5" fmla="*/ 250508 w 692943"/>
              <a:gd name="connsiteY5" fmla="*/ 285750 h 342900"/>
              <a:gd name="connsiteX6" fmla="*/ 318135 w 692943"/>
              <a:gd name="connsiteY6" fmla="*/ 285750 h 342900"/>
              <a:gd name="connsiteX7" fmla="*/ 352425 w 692943"/>
              <a:gd name="connsiteY7" fmla="*/ 342900 h 342900"/>
              <a:gd name="connsiteX8" fmla="*/ 389573 w 692943"/>
              <a:gd name="connsiteY8" fmla="*/ 285750 h 342900"/>
              <a:gd name="connsiteX9" fmla="*/ 454343 w 692943"/>
              <a:gd name="connsiteY9" fmla="*/ 285750 h 342900"/>
              <a:gd name="connsiteX10" fmla="*/ 514350 w 692943"/>
              <a:gd name="connsiteY10" fmla="*/ 342900 h 342900"/>
              <a:gd name="connsiteX11" fmla="*/ 514350 w 692943"/>
              <a:gd name="connsiteY11" fmla="*/ 285750 h 342900"/>
              <a:gd name="connsiteX12" fmla="*/ 654844 w 692943"/>
              <a:gd name="connsiteY12" fmla="*/ 285750 h 342900"/>
              <a:gd name="connsiteX13" fmla="*/ 692944 w 692943"/>
              <a:gd name="connsiteY13" fmla="*/ 247650 h 342900"/>
              <a:gd name="connsiteX14" fmla="*/ 692944 w 692943"/>
              <a:gd name="connsiteY14" fmla="*/ 38100 h 342900"/>
              <a:gd name="connsiteX15" fmla="*/ 654844 w 692943"/>
              <a:gd name="connsiteY15" fmla="*/ 0 h 342900"/>
              <a:gd name="connsiteX16" fmla="*/ 38100 w 692943"/>
              <a:gd name="connsiteY16" fmla="*/ 0 h 342900"/>
              <a:gd name="connsiteX17" fmla="*/ 0 w 692943"/>
              <a:gd name="connsiteY17" fmla="*/ 38100 h 342900"/>
              <a:gd name="connsiteX18" fmla="*/ 597694 w 692943"/>
              <a:gd name="connsiteY18" fmla="*/ 104775 h 342900"/>
              <a:gd name="connsiteX19" fmla="*/ 152400 w 692943"/>
              <a:gd name="connsiteY19" fmla="*/ 104775 h 342900"/>
              <a:gd name="connsiteX20" fmla="*/ 152400 w 692943"/>
              <a:gd name="connsiteY20" fmla="*/ 85725 h 342900"/>
              <a:gd name="connsiteX21" fmla="*/ 597694 w 692943"/>
              <a:gd name="connsiteY21" fmla="*/ 85725 h 342900"/>
              <a:gd name="connsiteX22" fmla="*/ 247650 w 692943"/>
              <a:gd name="connsiteY22" fmla="*/ 180975 h 342900"/>
              <a:gd name="connsiteX23" fmla="*/ 597694 w 692943"/>
              <a:gd name="connsiteY23" fmla="*/ 180975 h 342900"/>
              <a:gd name="connsiteX24" fmla="*/ 597694 w 692943"/>
              <a:gd name="connsiteY24" fmla="*/ 200025 h 342900"/>
              <a:gd name="connsiteX25" fmla="*/ 247650 w 692943"/>
              <a:gd name="connsiteY25" fmla="*/ 200025 h 342900"/>
              <a:gd name="connsiteX26" fmla="*/ 95250 w 692943"/>
              <a:gd name="connsiteY26" fmla="*/ 133350 h 342900"/>
              <a:gd name="connsiteX27" fmla="*/ 597694 w 692943"/>
              <a:gd name="connsiteY27" fmla="*/ 133350 h 342900"/>
              <a:gd name="connsiteX28" fmla="*/ 597694 w 692943"/>
              <a:gd name="connsiteY28" fmla="*/ 152400 h 342900"/>
              <a:gd name="connsiteX29" fmla="*/ 95250 w 692943"/>
              <a:gd name="connsiteY29" fmla="*/ 1524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92943" h="342900">
                <a:moveTo>
                  <a:pt x="0" y="38100"/>
                </a:moveTo>
                <a:lnTo>
                  <a:pt x="0" y="247650"/>
                </a:lnTo>
                <a:cubicBezTo>
                  <a:pt x="0" y="268692"/>
                  <a:pt x="17058" y="285750"/>
                  <a:pt x="38100" y="285750"/>
                </a:cubicBezTo>
                <a:lnTo>
                  <a:pt x="190500" y="285750"/>
                </a:lnTo>
                <a:lnTo>
                  <a:pt x="190500" y="342900"/>
                </a:lnTo>
                <a:lnTo>
                  <a:pt x="250508" y="285750"/>
                </a:lnTo>
                <a:lnTo>
                  <a:pt x="318135" y="285750"/>
                </a:lnTo>
                <a:lnTo>
                  <a:pt x="352425" y="342900"/>
                </a:lnTo>
                <a:lnTo>
                  <a:pt x="389573" y="285750"/>
                </a:lnTo>
                <a:lnTo>
                  <a:pt x="454343" y="285750"/>
                </a:lnTo>
                <a:lnTo>
                  <a:pt x="514350" y="342900"/>
                </a:lnTo>
                <a:lnTo>
                  <a:pt x="514350" y="285750"/>
                </a:lnTo>
                <a:lnTo>
                  <a:pt x="654844" y="285750"/>
                </a:lnTo>
                <a:cubicBezTo>
                  <a:pt x="675885" y="285750"/>
                  <a:pt x="692944" y="268692"/>
                  <a:pt x="692944" y="247650"/>
                </a:cubicBezTo>
                <a:lnTo>
                  <a:pt x="692944" y="38100"/>
                </a:lnTo>
                <a:cubicBezTo>
                  <a:pt x="692944" y="17058"/>
                  <a:pt x="675885" y="0"/>
                  <a:pt x="654844" y="0"/>
                </a:cubicBezTo>
                <a:lnTo>
                  <a:pt x="38100" y="0"/>
                </a:lnTo>
                <a:cubicBezTo>
                  <a:pt x="17058" y="0"/>
                  <a:pt x="0" y="17058"/>
                  <a:pt x="0" y="38100"/>
                </a:cubicBezTo>
                <a:close/>
                <a:moveTo>
                  <a:pt x="597694" y="104775"/>
                </a:moveTo>
                <a:lnTo>
                  <a:pt x="152400" y="104775"/>
                </a:lnTo>
                <a:lnTo>
                  <a:pt x="152400" y="85725"/>
                </a:lnTo>
                <a:lnTo>
                  <a:pt x="597694" y="85725"/>
                </a:lnTo>
                <a:close/>
                <a:moveTo>
                  <a:pt x="247650" y="180975"/>
                </a:moveTo>
                <a:lnTo>
                  <a:pt x="597694" y="180975"/>
                </a:lnTo>
                <a:lnTo>
                  <a:pt x="597694" y="200025"/>
                </a:lnTo>
                <a:lnTo>
                  <a:pt x="247650" y="200025"/>
                </a:lnTo>
                <a:close/>
                <a:moveTo>
                  <a:pt x="95250" y="133350"/>
                </a:moveTo>
                <a:lnTo>
                  <a:pt x="597694" y="133350"/>
                </a:lnTo>
                <a:lnTo>
                  <a:pt x="597694" y="152400"/>
                </a:lnTo>
                <a:lnTo>
                  <a:pt x="95250" y="1524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2E3F8B02-176A-48DC-9D62-050A53F8677E}"/>
              </a:ext>
            </a:extLst>
          </p:cNvPr>
          <p:cNvSpPr txBox="1">
            <a:spLocks/>
          </p:cNvSpPr>
          <p:nvPr/>
        </p:nvSpPr>
        <p:spPr>
          <a:xfrm>
            <a:off x="8276160" y="2334909"/>
            <a:ext cx="2281688" cy="102143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课堂混乱、吵闹、</a:t>
            </a:r>
          </a:p>
          <a:p>
            <a:pPr defTabSz="45720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学生不听、睡觉、讲话</a:t>
            </a:r>
          </a:p>
        </p:txBody>
      </p:sp>
      <p:sp>
        <p:nvSpPr>
          <p:cNvPr id="53" name="文本占位符 5">
            <a:extLst>
              <a:ext uri="{FF2B5EF4-FFF2-40B4-BE49-F238E27FC236}">
                <a16:creationId xmlns:a16="http://schemas.microsoft.com/office/drawing/2014/main" id="{877333DD-D840-48D6-8575-3593143483BC}"/>
              </a:ext>
            </a:extLst>
          </p:cNvPr>
          <p:cNvSpPr txBox="1">
            <a:spLocks/>
          </p:cNvSpPr>
          <p:nvPr/>
        </p:nvSpPr>
        <p:spPr>
          <a:xfrm>
            <a:off x="8276159" y="1988840"/>
            <a:ext cx="1467068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2"/>
                </a:solidFill>
              </a:rPr>
              <a:t>对课堂迷茫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BCEBED85-031C-4F5B-8359-2B47EC186507}"/>
              </a:ext>
            </a:extLst>
          </p:cNvPr>
          <p:cNvSpPr txBox="1">
            <a:spLocks/>
          </p:cNvSpPr>
          <p:nvPr/>
        </p:nvSpPr>
        <p:spPr>
          <a:xfrm>
            <a:off x="8276160" y="4161942"/>
            <a:ext cx="2281688" cy="13415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学生的学习情况完全颠覆以往的认识</a:t>
            </a:r>
          </a:p>
          <a:p>
            <a:pPr defTabSz="45720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教师教法千奇百怪</a:t>
            </a:r>
          </a:p>
          <a:p>
            <a:pPr defTabSz="45720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学生成绩一落千丈</a:t>
            </a:r>
          </a:p>
        </p:txBody>
      </p:sp>
      <p:sp>
        <p:nvSpPr>
          <p:cNvPr id="55" name="文本占位符 5">
            <a:extLst>
              <a:ext uri="{FF2B5EF4-FFF2-40B4-BE49-F238E27FC236}">
                <a16:creationId xmlns:a16="http://schemas.microsoft.com/office/drawing/2014/main" id="{31029C0F-6443-4B32-BA79-0489CAE12C1A}"/>
              </a:ext>
            </a:extLst>
          </p:cNvPr>
          <p:cNvSpPr txBox="1">
            <a:spLocks/>
          </p:cNvSpPr>
          <p:nvPr/>
        </p:nvSpPr>
        <p:spPr>
          <a:xfrm>
            <a:off x="8276160" y="3815873"/>
            <a:ext cx="2281688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1"/>
                </a:solidFill>
              </a:rPr>
              <a:t>对教学认知有落差</a:t>
            </a:r>
          </a:p>
        </p:txBody>
      </p:sp>
      <p:sp>
        <p:nvSpPr>
          <p:cNvPr id="12" name="图形 29" descr="男教授 纯色填充">
            <a:extLst>
              <a:ext uri="{FF2B5EF4-FFF2-40B4-BE49-F238E27FC236}">
                <a16:creationId xmlns:a16="http://schemas.microsoft.com/office/drawing/2014/main" id="{A98388E1-A7F0-457E-ADF7-F78C4FE2D34F}"/>
              </a:ext>
            </a:extLst>
          </p:cNvPr>
          <p:cNvSpPr/>
          <p:nvPr/>
        </p:nvSpPr>
        <p:spPr>
          <a:xfrm>
            <a:off x="6510536" y="4180558"/>
            <a:ext cx="723543" cy="751408"/>
          </a:xfrm>
          <a:custGeom>
            <a:avLst/>
            <a:gdLst>
              <a:gd name="connsiteX0" fmla="*/ 423830 w 723543"/>
              <a:gd name="connsiteY0" fmla="*/ 457200 h 751408"/>
              <a:gd name="connsiteX1" fmla="*/ 506878 w 723543"/>
              <a:gd name="connsiteY1" fmla="*/ 445989 h 751408"/>
              <a:gd name="connsiteX2" fmla="*/ 503516 w 723543"/>
              <a:gd name="connsiteY2" fmla="*/ 504825 h 751408"/>
              <a:gd name="connsiteX3" fmla="*/ 723543 w 723543"/>
              <a:gd name="connsiteY3" fmla="*/ 504825 h 751408"/>
              <a:gd name="connsiteX4" fmla="*/ 693064 w 723543"/>
              <a:gd name="connsiteY4" fmla="*/ 461543 h 751408"/>
              <a:gd name="connsiteX5" fmla="*/ 571591 w 723543"/>
              <a:gd name="connsiteY5" fmla="*/ 398678 h 751408"/>
              <a:gd name="connsiteX6" fmla="*/ 525023 w 723543"/>
              <a:gd name="connsiteY6" fmla="*/ 379562 h 751408"/>
              <a:gd name="connsiteX7" fmla="*/ 519127 w 723543"/>
              <a:gd name="connsiteY7" fmla="*/ 370751 h 751408"/>
              <a:gd name="connsiteX8" fmla="*/ 519127 w 723543"/>
              <a:gd name="connsiteY8" fmla="*/ 347424 h 751408"/>
              <a:gd name="connsiteX9" fmla="*/ 576239 w 723543"/>
              <a:gd name="connsiteY9" fmla="*/ 228600 h 751408"/>
              <a:gd name="connsiteX10" fmla="*/ 576239 w 723543"/>
              <a:gd name="connsiteY10" fmla="*/ 214313 h 751408"/>
              <a:gd name="connsiteX11" fmla="*/ 591813 w 723543"/>
              <a:gd name="connsiteY11" fmla="*/ 160487 h 751408"/>
              <a:gd name="connsiteX12" fmla="*/ 496134 w 723543"/>
              <a:gd name="connsiteY12" fmla="*/ 17983 h 751408"/>
              <a:gd name="connsiteX13" fmla="*/ 482161 w 723543"/>
              <a:gd name="connsiteY13" fmla="*/ 19231 h 751408"/>
              <a:gd name="connsiteX14" fmla="*/ 472541 w 723543"/>
              <a:gd name="connsiteY14" fmla="*/ 25898 h 751408"/>
              <a:gd name="connsiteX15" fmla="*/ 461911 w 723543"/>
              <a:gd name="connsiteY15" fmla="*/ 11430 h 751408"/>
              <a:gd name="connsiteX16" fmla="*/ 448166 w 723543"/>
              <a:gd name="connsiteY16" fmla="*/ 2677 h 751408"/>
              <a:gd name="connsiteX17" fmla="*/ 418143 w 723543"/>
              <a:gd name="connsiteY17" fmla="*/ 0 h 751408"/>
              <a:gd name="connsiteX18" fmla="*/ 272944 w 723543"/>
              <a:gd name="connsiteY18" fmla="*/ 91440 h 751408"/>
              <a:gd name="connsiteX19" fmla="*/ 271173 w 723543"/>
              <a:gd name="connsiteY19" fmla="*/ 219427 h 751408"/>
              <a:gd name="connsiteX20" fmla="*/ 271439 w 723543"/>
              <a:gd name="connsiteY20" fmla="*/ 221428 h 751408"/>
              <a:gd name="connsiteX21" fmla="*/ 271439 w 723543"/>
              <a:gd name="connsiteY21" fmla="*/ 228600 h 751408"/>
              <a:gd name="connsiteX22" fmla="*/ 328494 w 723543"/>
              <a:gd name="connsiteY22" fmla="*/ 347358 h 751408"/>
              <a:gd name="connsiteX23" fmla="*/ 328494 w 723543"/>
              <a:gd name="connsiteY23" fmla="*/ 370751 h 751408"/>
              <a:gd name="connsiteX24" fmla="*/ 322589 w 723543"/>
              <a:gd name="connsiteY24" fmla="*/ 379562 h 751408"/>
              <a:gd name="connsiteX25" fmla="*/ 275754 w 723543"/>
              <a:gd name="connsiteY25" fmla="*/ 398783 h 751408"/>
              <a:gd name="connsiteX26" fmla="*/ 154901 w 723543"/>
              <a:gd name="connsiteY26" fmla="*/ 461286 h 751408"/>
              <a:gd name="connsiteX27" fmla="*/ 119049 w 723543"/>
              <a:gd name="connsiteY27" fmla="*/ 533400 h 751408"/>
              <a:gd name="connsiteX28" fmla="*/ 119049 w 723543"/>
              <a:gd name="connsiteY28" fmla="*/ 597056 h 751408"/>
              <a:gd name="connsiteX29" fmla="*/ 106343 w 723543"/>
              <a:gd name="connsiteY29" fmla="*/ 597056 h 751408"/>
              <a:gd name="connsiteX30" fmla="*/ 27876 w 723543"/>
              <a:gd name="connsiteY30" fmla="*/ 339881 h 751408"/>
              <a:gd name="connsiteX31" fmla="*/ 9865 w 723543"/>
              <a:gd name="connsiteY31" fmla="*/ 330721 h 751408"/>
              <a:gd name="connsiteX32" fmla="*/ 548 w 723543"/>
              <a:gd name="connsiteY32" fmla="*/ 348215 h 751408"/>
              <a:gd name="connsiteX33" fmla="*/ 78425 w 723543"/>
              <a:gd name="connsiteY33" fmla="*/ 603485 h 751408"/>
              <a:gd name="connsiteX34" fmla="*/ 45506 w 723543"/>
              <a:gd name="connsiteY34" fmla="*/ 685305 h 751408"/>
              <a:gd name="connsiteX35" fmla="*/ 79711 w 723543"/>
              <a:gd name="connsiteY35" fmla="*/ 739150 h 751408"/>
              <a:gd name="connsiteX36" fmla="*/ 98161 w 723543"/>
              <a:gd name="connsiteY36" fmla="*/ 742950 h 751408"/>
              <a:gd name="connsiteX37" fmla="*/ 127964 w 723543"/>
              <a:gd name="connsiteY37" fmla="*/ 737778 h 751408"/>
              <a:gd name="connsiteX38" fmla="*/ 160130 w 723543"/>
              <a:gd name="connsiteY38" fmla="*/ 721652 h 751408"/>
              <a:gd name="connsiteX39" fmla="*/ 355297 w 723543"/>
              <a:gd name="connsiteY39" fmla="*/ 751408 h 751408"/>
              <a:gd name="connsiteX40" fmla="*/ 340686 w 723543"/>
              <a:gd name="connsiteY40" fmla="*/ 445999 h 751408"/>
              <a:gd name="connsiteX41" fmla="*/ 423830 w 723543"/>
              <a:gd name="connsiteY41" fmla="*/ 457200 h 751408"/>
              <a:gd name="connsiteX42" fmla="*/ 119097 w 723543"/>
              <a:gd name="connsiteY42" fmla="*/ 700726 h 751408"/>
              <a:gd name="connsiteX43" fmla="*/ 95284 w 723543"/>
              <a:gd name="connsiteY43" fmla="*/ 704431 h 751408"/>
              <a:gd name="connsiteX44" fmla="*/ 82387 w 723543"/>
              <a:gd name="connsiteY44" fmla="*/ 675808 h 751408"/>
              <a:gd name="connsiteX45" fmla="*/ 101675 w 723543"/>
              <a:gd name="connsiteY45" fmla="*/ 636403 h 751408"/>
              <a:gd name="connsiteX46" fmla="*/ 104095 w 723543"/>
              <a:gd name="connsiteY46" fmla="*/ 635784 h 751408"/>
              <a:gd name="connsiteX47" fmla="*/ 120516 w 723543"/>
              <a:gd name="connsiteY47" fmla="*/ 635727 h 751408"/>
              <a:gd name="connsiteX48" fmla="*/ 122687 w 723543"/>
              <a:gd name="connsiteY48" fmla="*/ 636203 h 751408"/>
              <a:gd name="connsiteX49" fmla="*/ 146833 w 723543"/>
              <a:gd name="connsiteY49" fmla="*/ 658911 h 751408"/>
              <a:gd name="connsiteX50" fmla="*/ 119097 w 723543"/>
              <a:gd name="connsiteY50" fmla="*/ 700726 h 751408"/>
              <a:gd name="connsiteX51" fmla="*/ 423830 w 723543"/>
              <a:gd name="connsiteY51" fmla="*/ 419100 h 751408"/>
              <a:gd name="connsiteX52" fmla="*/ 348068 w 723543"/>
              <a:gd name="connsiteY52" fmla="*/ 408356 h 751408"/>
              <a:gd name="connsiteX53" fmla="*/ 366594 w 723543"/>
              <a:gd name="connsiteY53" fmla="*/ 370751 h 751408"/>
              <a:gd name="connsiteX54" fmla="*/ 366594 w 723543"/>
              <a:gd name="connsiteY54" fmla="*/ 369799 h 751408"/>
              <a:gd name="connsiteX55" fmla="*/ 480951 w 723543"/>
              <a:gd name="connsiteY55" fmla="*/ 369799 h 751408"/>
              <a:gd name="connsiteX56" fmla="*/ 480951 w 723543"/>
              <a:gd name="connsiteY56" fmla="*/ 370751 h 751408"/>
              <a:gd name="connsiteX57" fmla="*/ 499506 w 723543"/>
              <a:gd name="connsiteY57" fmla="*/ 408394 h 751408"/>
              <a:gd name="connsiteX58" fmla="*/ 423830 w 723543"/>
              <a:gd name="connsiteY58" fmla="*/ 419100 h 751408"/>
              <a:gd name="connsiteX59" fmla="*/ 309530 w 723543"/>
              <a:gd name="connsiteY59" fmla="*/ 228600 h 751408"/>
              <a:gd name="connsiteX60" fmla="*/ 309530 w 723543"/>
              <a:gd name="connsiteY60" fmla="*/ 196215 h 751408"/>
              <a:gd name="connsiteX61" fmla="*/ 494620 w 723543"/>
              <a:gd name="connsiteY61" fmla="*/ 117872 h 751408"/>
              <a:gd name="connsiteX62" fmla="*/ 538130 w 723543"/>
              <a:gd name="connsiteY62" fmla="*/ 182261 h 751408"/>
              <a:gd name="connsiteX63" fmla="*/ 538130 w 723543"/>
              <a:gd name="connsiteY63" fmla="*/ 228600 h 751408"/>
              <a:gd name="connsiteX64" fmla="*/ 423830 w 723543"/>
              <a:gd name="connsiteY64" fmla="*/ 342900 h 751408"/>
              <a:gd name="connsiteX65" fmla="*/ 309530 w 723543"/>
              <a:gd name="connsiteY65" fmla="*/ 228600 h 75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723543" h="751408">
                <a:moveTo>
                  <a:pt x="423830" y="457200"/>
                </a:moveTo>
                <a:cubicBezTo>
                  <a:pt x="451908" y="457470"/>
                  <a:pt x="479877" y="453694"/>
                  <a:pt x="506878" y="445989"/>
                </a:cubicBezTo>
                <a:lnTo>
                  <a:pt x="503516" y="504825"/>
                </a:lnTo>
                <a:lnTo>
                  <a:pt x="723543" y="504825"/>
                </a:lnTo>
                <a:cubicBezTo>
                  <a:pt x="717823" y="487733"/>
                  <a:pt x="707227" y="472689"/>
                  <a:pt x="693064" y="461543"/>
                </a:cubicBezTo>
                <a:cubicBezTo>
                  <a:pt x="657440" y="432387"/>
                  <a:pt x="615559" y="414395"/>
                  <a:pt x="571591" y="398678"/>
                </a:cubicBezTo>
                <a:lnTo>
                  <a:pt x="525023" y="379562"/>
                </a:lnTo>
                <a:cubicBezTo>
                  <a:pt x="521454" y="378091"/>
                  <a:pt x="519126" y="374612"/>
                  <a:pt x="519127" y="370751"/>
                </a:cubicBezTo>
                <a:lnTo>
                  <a:pt x="519127" y="347424"/>
                </a:lnTo>
                <a:cubicBezTo>
                  <a:pt x="555230" y="318551"/>
                  <a:pt x="576246" y="274829"/>
                  <a:pt x="576239" y="228600"/>
                </a:cubicBezTo>
                <a:lnTo>
                  <a:pt x="576239" y="214313"/>
                </a:lnTo>
                <a:cubicBezTo>
                  <a:pt x="584547" y="197423"/>
                  <a:pt x="589819" y="179203"/>
                  <a:pt x="591813" y="160487"/>
                </a:cubicBezTo>
                <a:cubicBezTo>
                  <a:pt x="591708" y="96488"/>
                  <a:pt x="551112" y="44768"/>
                  <a:pt x="496134" y="17983"/>
                </a:cubicBezTo>
                <a:cubicBezTo>
                  <a:pt x="491592" y="15852"/>
                  <a:pt x="486254" y="16328"/>
                  <a:pt x="482161" y="19231"/>
                </a:cubicBezTo>
                <a:lnTo>
                  <a:pt x="472541" y="25898"/>
                </a:lnTo>
                <a:lnTo>
                  <a:pt x="461911" y="11430"/>
                </a:lnTo>
                <a:cubicBezTo>
                  <a:pt x="458638" y="6840"/>
                  <a:pt x="453710" y="3702"/>
                  <a:pt x="448166" y="2677"/>
                </a:cubicBezTo>
                <a:cubicBezTo>
                  <a:pt x="438254" y="928"/>
                  <a:pt x="428209" y="33"/>
                  <a:pt x="418143" y="0"/>
                </a:cubicBezTo>
                <a:cubicBezTo>
                  <a:pt x="351192" y="0"/>
                  <a:pt x="295871" y="36290"/>
                  <a:pt x="272944" y="91440"/>
                </a:cubicBezTo>
                <a:cubicBezTo>
                  <a:pt x="257875" y="132671"/>
                  <a:pt x="257251" y="177796"/>
                  <a:pt x="271173" y="219427"/>
                </a:cubicBezTo>
                <a:lnTo>
                  <a:pt x="271439" y="221428"/>
                </a:lnTo>
                <a:lnTo>
                  <a:pt x="271439" y="228600"/>
                </a:lnTo>
                <a:cubicBezTo>
                  <a:pt x="271439" y="274795"/>
                  <a:pt x="292431" y="318488"/>
                  <a:pt x="328494" y="347358"/>
                </a:cubicBezTo>
                <a:lnTo>
                  <a:pt x="328494" y="370751"/>
                </a:lnTo>
                <a:cubicBezTo>
                  <a:pt x="328494" y="374613"/>
                  <a:pt x="326161" y="378094"/>
                  <a:pt x="322589" y="379562"/>
                </a:cubicBezTo>
                <a:lnTo>
                  <a:pt x="275754" y="398783"/>
                </a:lnTo>
                <a:cubicBezTo>
                  <a:pt x="231939" y="414471"/>
                  <a:pt x="190172" y="432416"/>
                  <a:pt x="154901" y="461286"/>
                </a:cubicBezTo>
                <a:cubicBezTo>
                  <a:pt x="132675" y="478678"/>
                  <a:pt x="119498" y="505182"/>
                  <a:pt x="119049" y="533400"/>
                </a:cubicBezTo>
                <a:lnTo>
                  <a:pt x="119049" y="597056"/>
                </a:lnTo>
                <a:cubicBezTo>
                  <a:pt x="114821" y="596698"/>
                  <a:pt x="110571" y="596698"/>
                  <a:pt x="106343" y="597056"/>
                </a:cubicBezTo>
                <a:lnTo>
                  <a:pt x="27876" y="339881"/>
                </a:lnTo>
                <a:cubicBezTo>
                  <a:pt x="25431" y="332378"/>
                  <a:pt x="17368" y="328277"/>
                  <a:pt x="9865" y="330721"/>
                </a:cubicBezTo>
                <a:cubicBezTo>
                  <a:pt x="2562" y="333100"/>
                  <a:pt x="-1553" y="340827"/>
                  <a:pt x="548" y="348215"/>
                </a:cubicBezTo>
                <a:lnTo>
                  <a:pt x="78425" y="603485"/>
                </a:lnTo>
                <a:cubicBezTo>
                  <a:pt x="49383" y="613191"/>
                  <a:pt x="31200" y="629964"/>
                  <a:pt x="45506" y="685305"/>
                </a:cubicBezTo>
                <a:cubicBezTo>
                  <a:pt x="51078" y="706850"/>
                  <a:pt x="59499" y="730072"/>
                  <a:pt x="79711" y="739150"/>
                </a:cubicBezTo>
                <a:cubicBezTo>
                  <a:pt x="85516" y="741728"/>
                  <a:pt x="91809" y="743024"/>
                  <a:pt x="98161" y="742950"/>
                </a:cubicBezTo>
                <a:cubicBezTo>
                  <a:pt x="108271" y="742475"/>
                  <a:pt x="118284" y="740737"/>
                  <a:pt x="127964" y="737778"/>
                </a:cubicBezTo>
                <a:cubicBezTo>
                  <a:pt x="139862" y="735166"/>
                  <a:pt x="150920" y="729624"/>
                  <a:pt x="160130" y="721652"/>
                </a:cubicBezTo>
                <a:cubicBezTo>
                  <a:pt x="205993" y="737759"/>
                  <a:pt x="277726" y="747674"/>
                  <a:pt x="355297" y="751408"/>
                </a:cubicBezTo>
                <a:lnTo>
                  <a:pt x="340686" y="445999"/>
                </a:lnTo>
                <a:cubicBezTo>
                  <a:pt x="367718" y="453711"/>
                  <a:pt x="395721" y="457484"/>
                  <a:pt x="423830" y="457200"/>
                </a:cubicBezTo>
                <a:close/>
                <a:moveTo>
                  <a:pt x="119097" y="700726"/>
                </a:moveTo>
                <a:cubicBezTo>
                  <a:pt x="111478" y="703509"/>
                  <a:pt x="103388" y="704767"/>
                  <a:pt x="95284" y="704431"/>
                </a:cubicBezTo>
                <a:cubicBezTo>
                  <a:pt x="94246" y="703964"/>
                  <a:pt x="88740" y="700392"/>
                  <a:pt x="82387" y="675808"/>
                </a:cubicBezTo>
                <a:cubicBezTo>
                  <a:pt x="74119" y="643823"/>
                  <a:pt x="74043" y="643547"/>
                  <a:pt x="101675" y="636403"/>
                </a:cubicBezTo>
                <a:lnTo>
                  <a:pt x="104095" y="635784"/>
                </a:lnTo>
                <a:cubicBezTo>
                  <a:pt x="109496" y="634551"/>
                  <a:pt x="115106" y="634531"/>
                  <a:pt x="120516" y="635727"/>
                </a:cubicBezTo>
                <a:lnTo>
                  <a:pt x="122687" y="636203"/>
                </a:lnTo>
                <a:cubicBezTo>
                  <a:pt x="134279" y="638795"/>
                  <a:pt x="143536" y="647500"/>
                  <a:pt x="146833" y="658911"/>
                </a:cubicBezTo>
                <a:cubicBezTo>
                  <a:pt x="150632" y="678100"/>
                  <a:pt x="138252" y="696763"/>
                  <a:pt x="119097" y="700726"/>
                </a:cubicBezTo>
                <a:close/>
                <a:moveTo>
                  <a:pt x="423830" y="419100"/>
                </a:moveTo>
                <a:cubicBezTo>
                  <a:pt x="398178" y="419370"/>
                  <a:pt x="372633" y="415747"/>
                  <a:pt x="348068" y="408356"/>
                </a:cubicBezTo>
                <a:cubicBezTo>
                  <a:pt x="359752" y="399381"/>
                  <a:pt x="366599" y="385484"/>
                  <a:pt x="366594" y="370751"/>
                </a:cubicBezTo>
                <a:lnTo>
                  <a:pt x="366594" y="369799"/>
                </a:lnTo>
                <a:cubicBezTo>
                  <a:pt x="403244" y="384766"/>
                  <a:pt x="444301" y="384766"/>
                  <a:pt x="480951" y="369799"/>
                </a:cubicBezTo>
                <a:lnTo>
                  <a:pt x="480951" y="370751"/>
                </a:lnTo>
                <a:cubicBezTo>
                  <a:pt x="480937" y="385503"/>
                  <a:pt x="487797" y="399420"/>
                  <a:pt x="499506" y="408394"/>
                </a:cubicBezTo>
                <a:cubicBezTo>
                  <a:pt x="474966" y="415764"/>
                  <a:pt x="449451" y="419374"/>
                  <a:pt x="423830" y="419100"/>
                </a:cubicBezTo>
                <a:close/>
                <a:moveTo>
                  <a:pt x="309530" y="228600"/>
                </a:moveTo>
                <a:lnTo>
                  <a:pt x="309530" y="196215"/>
                </a:lnTo>
                <a:cubicBezTo>
                  <a:pt x="357698" y="138113"/>
                  <a:pt x="409295" y="177384"/>
                  <a:pt x="494620" y="117872"/>
                </a:cubicBezTo>
                <a:cubicBezTo>
                  <a:pt x="506221" y="109785"/>
                  <a:pt x="518042" y="163497"/>
                  <a:pt x="538130" y="182261"/>
                </a:cubicBezTo>
                <a:lnTo>
                  <a:pt x="538130" y="228600"/>
                </a:lnTo>
                <a:cubicBezTo>
                  <a:pt x="538130" y="291726"/>
                  <a:pt x="486956" y="342900"/>
                  <a:pt x="423830" y="342900"/>
                </a:cubicBezTo>
                <a:cubicBezTo>
                  <a:pt x="360704" y="342900"/>
                  <a:pt x="309530" y="291726"/>
                  <a:pt x="309530" y="2286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5" name="图形 29" descr="男教授 纯色填充">
            <a:extLst>
              <a:ext uri="{FF2B5EF4-FFF2-40B4-BE49-F238E27FC236}">
                <a16:creationId xmlns:a16="http://schemas.microsoft.com/office/drawing/2014/main" id="{149314AA-5F5C-4E30-B536-DAC407670502}"/>
              </a:ext>
            </a:extLst>
          </p:cNvPr>
          <p:cNvSpPr/>
          <p:nvPr/>
        </p:nvSpPr>
        <p:spPr>
          <a:xfrm>
            <a:off x="6924813" y="4704433"/>
            <a:ext cx="348234" cy="276225"/>
          </a:xfrm>
          <a:custGeom>
            <a:avLst/>
            <a:gdLst>
              <a:gd name="connsiteX0" fmla="*/ 0 w 348234"/>
              <a:gd name="connsiteY0" fmla="*/ 0 h 276225"/>
              <a:gd name="connsiteX1" fmla="*/ 0 w 348234"/>
              <a:gd name="connsiteY1" fmla="*/ 260890 h 276225"/>
              <a:gd name="connsiteX2" fmla="*/ 133350 w 348234"/>
              <a:gd name="connsiteY2" fmla="*/ 260890 h 276225"/>
              <a:gd name="connsiteX3" fmla="*/ 148304 w 348234"/>
              <a:gd name="connsiteY3" fmla="*/ 276225 h 276225"/>
              <a:gd name="connsiteX4" fmla="*/ 199453 w 348234"/>
              <a:gd name="connsiteY4" fmla="*/ 276225 h 276225"/>
              <a:gd name="connsiteX5" fmla="*/ 214884 w 348234"/>
              <a:gd name="connsiteY5" fmla="*/ 260890 h 276225"/>
              <a:gd name="connsiteX6" fmla="*/ 348234 w 348234"/>
              <a:gd name="connsiteY6" fmla="*/ 260890 h 276225"/>
              <a:gd name="connsiteX7" fmla="*/ 348234 w 348234"/>
              <a:gd name="connsiteY7" fmla="*/ 0 h 276225"/>
              <a:gd name="connsiteX8" fmla="*/ 164020 w 348234"/>
              <a:gd name="connsiteY8" fmla="*/ 230219 h 276225"/>
              <a:gd name="connsiteX9" fmla="*/ 30671 w 348234"/>
              <a:gd name="connsiteY9" fmla="*/ 230219 h 276225"/>
              <a:gd name="connsiteX10" fmla="*/ 30671 w 348234"/>
              <a:gd name="connsiteY10" fmla="*/ 30194 h 276225"/>
              <a:gd name="connsiteX11" fmla="*/ 164020 w 348234"/>
              <a:gd name="connsiteY11" fmla="*/ 30194 h 276225"/>
              <a:gd name="connsiteX12" fmla="*/ 317183 w 348234"/>
              <a:gd name="connsiteY12" fmla="*/ 230219 h 276225"/>
              <a:gd name="connsiteX13" fmla="*/ 183833 w 348234"/>
              <a:gd name="connsiteY13" fmla="*/ 230219 h 276225"/>
              <a:gd name="connsiteX14" fmla="*/ 183833 w 348234"/>
              <a:gd name="connsiteY14" fmla="*/ 30194 h 276225"/>
              <a:gd name="connsiteX15" fmla="*/ 317183 w 348234"/>
              <a:gd name="connsiteY15" fmla="*/ 30194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8234" h="276225">
                <a:moveTo>
                  <a:pt x="0" y="0"/>
                </a:moveTo>
                <a:lnTo>
                  <a:pt x="0" y="260890"/>
                </a:lnTo>
                <a:lnTo>
                  <a:pt x="133350" y="260890"/>
                </a:lnTo>
                <a:cubicBezTo>
                  <a:pt x="133347" y="269213"/>
                  <a:pt x="139984" y="276018"/>
                  <a:pt x="148304" y="276225"/>
                </a:cubicBezTo>
                <a:lnTo>
                  <a:pt x="199453" y="276225"/>
                </a:lnTo>
                <a:cubicBezTo>
                  <a:pt x="207938" y="276225"/>
                  <a:pt x="214832" y="269375"/>
                  <a:pt x="214884" y="260890"/>
                </a:cubicBezTo>
                <a:lnTo>
                  <a:pt x="348234" y="260890"/>
                </a:lnTo>
                <a:lnTo>
                  <a:pt x="348234" y="0"/>
                </a:lnTo>
                <a:close/>
                <a:moveTo>
                  <a:pt x="164020" y="230219"/>
                </a:moveTo>
                <a:lnTo>
                  <a:pt x="30671" y="230219"/>
                </a:lnTo>
                <a:lnTo>
                  <a:pt x="30671" y="30194"/>
                </a:lnTo>
                <a:lnTo>
                  <a:pt x="164020" y="30194"/>
                </a:lnTo>
                <a:close/>
                <a:moveTo>
                  <a:pt x="317183" y="230219"/>
                </a:moveTo>
                <a:lnTo>
                  <a:pt x="183833" y="230219"/>
                </a:lnTo>
                <a:lnTo>
                  <a:pt x="183833" y="30194"/>
                </a:lnTo>
                <a:lnTo>
                  <a:pt x="317183" y="30194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" name="图形 29" descr="男教授 纯色填充">
            <a:extLst>
              <a:ext uri="{FF2B5EF4-FFF2-40B4-BE49-F238E27FC236}">
                <a16:creationId xmlns:a16="http://schemas.microsoft.com/office/drawing/2014/main" id="{790C3CF7-15B2-429D-B16B-42BBED7B2048}"/>
              </a:ext>
            </a:extLst>
          </p:cNvPr>
          <p:cNvSpPr/>
          <p:nvPr/>
        </p:nvSpPr>
        <p:spPr>
          <a:xfrm>
            <a:off x="7139697" y="4786252"/>
            <a:ext cx="71627" cy="15335"/>
          </a:xfrm>
          <a:custGeom>
            <a:avLst/>
            <a:gdLst>
              <a:gd name="connsiteX0" fmla="*/ 0 w 71627"/>
              <a:gd name="connsiteY0" fmla="*/ 0 h 15335"/>
              <a:gd name="connsiteX1" fmla="*/ 71628 w 71627"/>
              <a:gd name="connsiteY1" fmla="*/ 0 h 15335"/>
              <a:gd name="connsiteX2" fmla="*/ 71628 w 71627"/>
              <a:gd name="connsiteY2" fmla="*/ 15335 h 15335"/>
              <a:gd name="connsiteX3" fmla="*/ 0 w 71627"/>
              <a:gd name="connsiteY3" fmla="*/ 15335 h 1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627" h="15335">
                <a:moveTo>
                  <a:pt x="0" y="0"/>
                </a:moveTo>
                <a:lnTo>
                  <a:pt x="71628" y="0"/>
                </a:lnTo>
                <a:lnTo>
                  <a:pt x="71628" y="15335"/>
                </a:lnTo>
                <a:lnTo>
                  <a:pt x="0" y="1533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" name="图形 29" descr="男教授 纯色填充">
            <a:extLst>
              <a:ext uri="{FF2B5EF4-FFF2-40B4-BE49-F238E27FC236}">
                <a16:creationId xmlns:a16="http://schemas.microsoft.com/office/drawing/2014/main" id="{B3115F7D-FD73-4778-AD6E-EDD1728B77AC}"/>
              </a:ext>
            </a:extLst>
          </p:cNvPr>
          <p:cNvSpPr/>
          <p:nvPr/>
        </p:nvSpPr>
        <p:spPr>
          <a:xfrm>
            <a:off x="7139697" y="4816923"/>
            <a:ext cx="71627" cy="15335"/>
          </a:xfrm>
          <a:custGeom>
            <a:avLst/>
            <a:gdLst>
              <a:gd name="connsiteX0" fmla="*/ 0 w 71627"/>
              <a:gd name="connsiteY0" fmla="*/ 0 h 15335"/>
              <a:gd name="connsiteX1" fmla="*/ 71628 w 71627"/>
              <a:gd name="connsiteY1" fmla="*/ 0 h 15335"/>
              <a:gd name="connsiteX2" fmla="*/ 71628 w 71627"/>
              <a:gd name="connsiteY2" fmla="*/ 15335 h 15335"/>
              <a:gd name="connsiteX3" fmla="*/ 0 w 71627"/>
              <a:gd name="connsiteY3" fmla="*/ 15335 h 1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627" h="15335">
                <a:moveTo>
                  <a:pt x="0" y="0"/>
                </a:moveTo>
                <a:lnTo>
                  <a:pt x="71628" y="0"/>
                </a:lnTo>
                <a:lnTo>
                  <a:pt x="71628" y="15335"/>
                </a:lnTo>
                <a:lnTo>
                  <a:pt x="0" y="1533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" name="图形 29" descr="男教授 纯色填充">
            <a:extLst>
              <a:ext uri="{FF2B5EF4-FFF2-40B4-BE49-F238E27FC236}">
                <a16:creationId xmlns:a16="http://schemas.microsoft.com/office/drawing/2014/main" id="{53B6FD7A-7BC6-4104-B415-2C7BF41DDE1C}"/>
              </a:ext>
            </a:extLst>
          </p:cNvPr>
          <p:cNvSpPr/>
          <p:nvPr/>
        </p:nvSpPr>
        <p:spPr>
          <a:xfrm>
            <a:off x="7139697" y="4847689"/>
            <a:ext cx="49625" cy="15335"/>
          </a:xfrm>
          <a:custGeom>
            <a:avLst/>
            <a:gdLst>
              <a:gd name="connsiteX0" fmla="*/ 0 w 49625"/>
              <a:gd name="connsiteY0" fmla="*/ 0 h 15335"/>
              <a:gd name="connsiteX1" fmla="*/ 49625 w 49625"/>
              <a:gd name="connsiteY1" fmla="*/ 0 h 15335"/>
              <a:gd name="connsiteX2" fmla="*/ 49625 w 49625"/>
              <a:gd name="connsiteY2" fmla="*/ 15335 h 15335"/>
              <a:gd name="connsiteX3" fmla="*/ 0 w 49625"/>
              <a:gd name="connsiteY3" fmla="*/ 15335 h 1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25" h="15335">
                <a:moveTo>
                  <a:pt x="0" y="0"/>
                </a:moveTo>
                <a:lnTo>
                  <a:pt x="49625" y="0"/>
                </a:lnTo>
                <a:lnTo>
                  <a:pt x="49625" y="15335"/>
                </a:lnTo>
                <a:lnTo>
                  <a:pt x="0" y="1533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" name="图形 35" descr="选中的剪贴板 纯色填充">
            <a:extLst>
              <a:ext uri="{FF2B5EF4-FFF2-40B4-BE49-F238E27FC236}">
                <a16:creationId xmlns:a16="http://schemas.microsoft.com/office/drawing/2014/main" id="{EFA4B6F5-F015-4B9A-8151-A8296A01D4FB}"/>
              </a:ext>
            </a:extLst>
          </p:cNvPr>
          <p:cNvSpPr/>
          <p:nvPr/>
        </p:nvSpPr>
        <p:spPr>
          <a:xfrm>
            <a:off x="4936629" y="4171033"/>
            <a:ext cx="590550" cy="762000"/>
          </a:xfrm>
          <a:custGeom>
            <a:avLst/>
            <a:gdLst>
              <a:gd name="connsiteX0" fmla="*/ 57150 w 590550"/>
              <a:gd name="connsiteY0" fmla="*/ 114300 h 762000"/>
              <a:gd name="connsiteX1" fmla="*/ 161925 w 590550"/>
              <a:gd name="connsiteY1" fmla="*/ 114300 h 762000"/>
              <a:gd name="connsiteX2" fmla="*/ 161925 w 590550"/>
              <a:gd name="connsiteY2" fmla="*/ 171450 h 762000"/>
              <a:gd name="connsiteX3" fmla="*/ 428625 w 590550"/>
              <a:gd name="connsiteY3" fmla="*/ 171450 h 762000"/>
              <a:gd name="connsiteX4" fmla="*/ 428625 w 590550"/>
              <a:gd name="connsiteY4" fmla="*/ 114300 h 762000"/>
              <a:gd name="connsiteX5" fmla="*/ 533400 w 590550"/>
              <a:gd name="connsiteY5" fmla="*/ 114300 h 762000"/>
              <a:gd name="connsiteX6" fmla="*/ 533400 w 590550"/>
              <a:gd name="connsiteY6" fmla="*/ 704850 h 762000"/>
              <a:gd name="connsiteX7" fmla="*/ 57150 w 590550"/>
              <a:gd name="connsiteY7" fmla="*/ 704850 h 762000"/>
              <a:gd name="connsiteX8" fmla="*/ 57150 w 590550"/>
              <a:gd name="connsiteY8" fmla="*/ 114300 h 762000"/>
              <a:gd name="connsiteX9" fmla="*/ 296228 w 590550"/>
              <a:gd name="connsiteY9" fmla="*/ 38100 h 762000"/>
              <a:gd name="connsiteX10" fmla="*/ 323850 w 590550"/>
              <a:gd name="connsiteY10" fmla="*/ 66675 h 762000"/>
              <a:gd name="connsiteX11" fmla="*/ 295275 w 590550"/>
              <a:gd name="connsiteY11" fmla="*/ 95250 h 762000"/>
              <a:gd name="connsiteX12" fmla="*/ 266700 w 590550"/>
              <a:gd name="connsiteY12" fmla="*/ 66675 h 762000"/>
              <a:gd name="connsiteX13" fmla="*/ 296228 w 590550"/>
              <a:gd name="connsiteY13" fmla="*/ 38100 h 762000"/>
              <a:gd name="connsiteX14" fmla="*/ 0 w 590550"/>
              <a:gd name="connsiteY14" fmla="*/ 95250 h 762000"/>
              <a:gd name="connsiteX15" fmla="*/ 0 w 590550"/>
              <a:gd name="connsiteY15" fmla="*/ 723900 h 762000"/>
              <a:gd name="connsiteX16" fmla="*/ 38100 w 590550"/>
              <a:gd name="connsiteY16" fmla="*/ 762000 h 762000"/>
              <a:gd name="connsiteX17" fmla="*/ 552450 w 590550"/>
              <a:gd name="connsiteY17" fmla="*/ 762000 h 762000"/>
              <a:gd name="connsiteX18" fmla="*/ 590550 w 590550"/>
              <a:gd name="connsiteY18" fmla="*/ 723900 h 762000"/>
              <a:gd name="connsiteX19" fmla="*/ 590550 w 590550"/>
              <a:gd name="connsiteY19" fmla="*/ 95250 h 762000"/>
              <a:gd name="connsiteX20" fmla="*/ 552450 w 590550"/>
              <a:gd name="connsiteY20" fmla="*/ 57150 h 762000"/>
              <a:gd name="connsiteX21" fmla="*/ 390525 w 590550"/>
              <a:gd name="connsiteY21" fmla="*/ 57150 h 762000"/>
              <a:gd name="connsiteX22" fmla="*/ 390525 w 590550"/>
              <a:gd name="connsiteY22" fmla="*/ 38100 h 762000"/>
              <a:gd name="connsiteX23" fmla="*/ 352425 w 590550"/>
              <a:gd name="connsiteY23" fmla="*/ 0 h 762000"/>
              <a:gd name="connsiteX24" fmla="*/ 238125 w 590550"/>
              <a:gd name="connsiteY24" fmla="*/ 0 h 762000"/>
              <a:gd name="connsiteX25" fmla="*/ 200025 w 590550"/>
              <a:gd name="connsiteY25" fmla="*/ 38100 h 762000"/>
              <a:gd name="connsiteX26" fmla="*/ 200025 w 590550"/>
              <a:gd name="connsiteY26" fmla="*/ 57150 h 762000"/>
              <a:gd name="connsiteX27" fmla="*/ 38100 w 590550"/>
              <a:gd name="connsiteY27" fmla="*/ 57150 h 762000"/>
              <a:gd name="connsiteX28" fmla="*/ 0 w 590550"/>
              <a:gd name="connsiteY28" fmla="*/ 9525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90550" h="762000">
                <a:moveTo>
                  <a:pt x="57150" y="114300"/>
                </a:moveTo>
                <a:lnTo>
                  <a:pt x="161925" y="114300"/>
                </a:lnTo>
                <a:lnTo>
                  <a:pt x="161925" y="171450"/>
                </a:lnTo>
                <a:lnTo>
                  <a:pt x="428625" y="171450"/>
                </a:lnTo>
                <a:lnTo>
                  <a:pt x="428625" y="114300"/>
                </a:lnTo>
                <a:lnTo>
                  <a:pt x="533400" y="114300"/>
                </a:lnTo>
                <a:lnTo>
                  <a:pt x="533400" y="704850"/>
                </a:lnTo>
                <a:lnTo>
                  <a:pt x="57150" y="704850"/>
                </a:lnTo>
                <a:lnTo>
                  <a:pt x="57150" y="114300"/>
                </a:lnTo>
                <a:close/>
                <a:moveTo>
                  <a:pt x="296228" y="38100"/>
                </a:moveTo>
                <a:cubicBezTo>
                  <a:pt x="311468" y="38100"/>
                  <a:pt x="323850" y="51435"/>
                  <a:pt x="323850" y="66675"/>
                </a:cubicBezTo>
                <a:cubicBezTo>
                  <a:pt x="323850" y="82868"/>
                  <a:pt x="311468" y="95250"/>
                  <a:pt x="295275" y="95250"/>
                </a:cubicBezTo>
                <a:cubicBezTo>
                  <a:pt x="279083" y="95250"/>
                  <a:pt x="266700" y="82868"/>
                  <a:pt x="266700" y="66675"/>
                </a:cubicBezTo>
                <a:cubicBezTo>
                  <a:pt x="266700" y="50483"/>
                  <a:pt x="279083" y="38100"/>
                  <a:pt x="296228" y="38100"/>
                </a:cubicBezTo>
                <a:close/>
                <a:moveTo>
                  <a:pt x="0" y="95250"/>
                </a:moveTo>
                <a:lnTo>
                  <a:pt x="0" y="723900"/>
                </a:lnTo>
                <a:cubicBezTo>
                  <a:pt x="0" y="744855"/>
                  <a:pt x="17145" y="762000"/>
                  <a:pt x="38100" y="762000"/>
                </a:cubicBezTo>
                <a:lnTo>
                  <a:pt x="552450" y="762000"/>
                </a:lnTo>
                <a:cubicBezTo>
                  <a:pt x="573405" y="762000"/>
                  <a:pt x="590550" y="744855"/>
                  <a:pt x="590550" y="723900"/>
                </a:cubicBezTo>
                <a:lnTo>
                  <a:pt x="590550" y="95250"/>
                </a:lnTo>
                <a:cubicBezTo>
                  <a:pt x="590550" y="74295"/>
                  <a:pt x="573405" y="57150"/>
                  <a:pt x="552450" y="57150"/>
                </a:cubicBezTo>
                <a:lnTo>
                  <a:pt x="390525" y="57150"/>
                </a:lnTo>
                <a:lnTo>
                  <a:pt x="390525" y="38100"/>
                </a:lnTo>
                <a:cubicBezTo>
                  <a:pt x="390525" y="17145"/>
                  <a:pt x="373380" y="0"/>
                  <a:pt x="352425" y="0"/>
                </a:cubicBezTo>
                <a:lnTo>
                  <a:pt x="238125" y="0"/>
                </a:lnTo>
                <a:cubicBezTo>
                  <a:pt x="217170" y="0"/>
                  <a:pt x="200025" y="17145"/>
                  <a:pt x="200025" y="38100"/>
                </a:cubicBezTo>
                <a:lnTo>
                  <a:pt x="200025" y="57150"/>
                </a:lnTo>
                <a:lnTo>
                  <a:pt x="38100" y="57150"/>
                </a:lnTo>
                <a:cubicBezTo>
                  <a:pt x="17145" y="57150"/>
                  <a:pt x="0" y="74295"/>
                  <a:pt x="0" y="952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图形 35" descr="选中的剪贴板 纯色填充">
            <a:extLst>
              <a:ext uri="{FF2B5EF4-FFF2-40B4-BE49-F238E27FC236}">
                <a16:creationId xmlns:a16="http://schemas.microsoft.com/office/drawing/2014/main" id="{EFA4B6F5-F015-4B9A-8151-A8296A01D4FB}"/>
              </a:ext>
            </a:extLst>
          </p:cNvPr>
          <p:cNvSpPr/>
          <p:nvPr/>
        </p:nvSpPr>
        <p:spPr>
          <a:xfrm>
            <a:off x="5050929" y="4418683"/>
            <a:ext cx="161925" cy="38100"/>
          </a:xfrm>
          <a:custGeom>
            <a:avLst/>
            <a:gdLst>
              <a:gd name="connsiteX0" fmla="*/ 0 w 161925"/>
              <a:gd name="connsiteY0" fmla="*/ 0 h 38100"/>
              <a:gd name="connsiteX1" fmla="*/ 161925 w 161925"/>
              <a:gd name="connsiteY1" fmla="*/ 0 h 38100"/>
              <a:gd name="connsiteX2" fmla="*/ 161925 w 161925"/>
              <a:gd name="connsiteY2" fmla="*/ 38100 h 38100"/>
              <a:gd name="connsiteX3" fmla="*/ 0 w 161925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" h="38100">
                <a:moveTo>
                  <a:pt x="0" y="0"/>
                </a:moveTo>
                <a:lnTo>
                  <a:pt x="161925" y="0"/>
                </a:lnTo>
                <a:lnTo>
                  <a:pt x="161925" y="38100"/>
                </a:lnTo>
                <a:lnTo>
                  <a:pt x="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" name="图形 35" descr="选中的剪贴板 纯色填充">
            <a:extLst>
              <a:ext uri="{FF2B5EF4-FFF2-40B4-BE49-F238E27FC236}">
                <a16:creationId xmlns:a16="http://schemas.microsoft.com/office/drawing/2014/main" id="{EFA4B6F5-F015-4B9A-8151-A8296A01D4FB}"/>
              </a:ext>
            </a:extLst>
          </p:cNvPr>
          <p:cNvSpPr/>
          <p:nvPr/>
        </p:nvSpPr>
        <p:spPr>
          <a:xfrm>
            <a:off x="5050929" y="4532983"/>
            <a:ext cx="161925" cy="38100"/>
          </a:xfrm>
          <a:custGeom>
            <a:avLst/>
            <a:gdLst>
              <a:gd name="connsiteX0" fmla="*/ 0 w 161925"/>
              <a:gd name="connsiteY0" fmla="*/ 0 h 38100"/>
              <a:gd name="connsiteX1" fmla="*/ 161925 w 161925"/>
              <a:gd name="connsiteY1" fmla="*/ 0 h 38100"/>
              <a:gd name="connsiteX2" fmla="*/ 161925 w 161925"/>
              <a:gd name="connsiteY2" fmla="*/ 38100 h 38100"/>
              <a:gd name="connsiteX3" fmla="*/ 0 w 161925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" h="38100">
                <a:moveTo>
                  <a:pt x="0" y="0"/>
                </a:moveTo>
                <a:lnTo>
                  <a:pt x="161925" y="0"/>
                </a:lnTo>
                <a:lnTo>
                  <a:pt x="161925" y="38100"/>
                </a:lnTo>
                <a:lnTo>
                  <a:pt x="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" name="图形 35" descr="选中的剪贴板 纯色填充">
            <a:extLst>
              <a:ext uri="{FF2B5EF4-FFF2-40B4-BE49-F238E27FC236}">
                <a16:creationId xmlns:a16="http://schemas.microsoft.com/office/drawing/2014/main" id="{EFA4B6F5-F015-4B9A-8151-A8296A01D4FB}"/>
              </a:ext>
            </a:extLst>
          </p:cNvPr>
          <p:cNvSpPr/>
          <p:nvPr/>
        </p:nvSpPr>
        <p:spPr>
          <a:xfrm>
            <a:off x="5050929" y="4647283"/>
            <a:ext cx="161925" cy="38100"/>
          </a:xfrm>
          <a:custGeom>
            <a:avLst/>
            <a:gdLst>
              <a:gd name="connsiteX0" fmla="*/ 0 w 161925"/>
              <a:gd name="connsiteY0" fmla="*/ 0 h 38100"/>
              <a:gd name="connsiteX1" fmla="*/ 161925 w 161925"/>
              <a:gd name="connsiteY1" fmla="*/ 0 h 38100"/>
              <a:gd name="connsiteX2" fmla="*/ 161925 w 161925"/>
              <a:gd name="connsiteY2" fmla="*/ 38100 h 38100"/>
              <a:gd name="connsiteX3" fmla="*/ 0 w 161925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" h="38100">
                <a:moveTo>
                  <a:pt x="0" y="0"/>
                </a:moveTo>
                <a:lnTo>
                  <a:pt x="161925" y="0"/>
                </a:lnTo>
                <a:lnTo>
                  <a:pt x="161925" y="38100"/>
                </a:lnTo>
                <a:lnTo>
                  <a:pt x="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" name="图形 35" descr="选中的剪贴板 纯色填充">
            <a:extLst>
              <a:ext uri="{FF2B5EF4-FFF2-40B4-BE49-F238E27FC236}">
                <a16:creationId xmlns:a16="http://schemas.microsoft.com/office/drawing/2014/main" id="{EFA4B6F5-F015-4B9A-8151-A8296A01D4FB}"/>
              </a:ext>
            </a:extLst>
          </p:cNvPr>
          <p:cNvSpPr/>
          <p:nvPr/>
        </p:nvSpPr>
        <p:spPr>
          <a:xfrm>
            <a:off x="5050929" y="4761583"/>
            <a:ext cx="161925" cy="38100"/>
          </a:xfrm>
          <a:custGeom>
            <a:avLst/>
            <a:gdLst>
              <a:gd name="connsiteX0" fmla="*/ 0 w 161925"/>
              <a:gd name="connsiteY0" fmla="*/ 0 h 38100"/>
              <a:gd name="connsiteX1" fmla="*/ 161925 w 161925"/>
              <a:gd name="connsiteY1" fmla="*/ 0 h 38100"/>
              <a:gd name="connsiteX2" fmla="*/ 161925 w 161925"/>
              <a:gd name="connsiteY2" fmla="*/ 38100 h 38100"/>
              <a:gd name="connsiteX3" fmla="*/ 0 w 161925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25" h="38100">
                <a:moveTo>
                  <a:pt x="0" y="0"/>
                </a:moveTo>
                <a:lnTo>
                  <a:pt x="161925" y="0"/>
                </a:lnTo>
                <a:lnTo>
                  <a:pt x="161925" y="38100"/>
                </a:lnTo>
                <a:lnTo>
                  <a:pt x="0" y="381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" name="图形 35" descr="选中的剪贴板 纯色填充">
            <a:extLst>
              <a:ext uri="{FF2B5EF4-FFF2-40B4-BE49-F238E27FC236}">
                <a16:creationId xmlns:a16="http://schemas.microsoft.com/office/drawing/2014/main" id="{EFA4B6F5-F015-4B9A-8151-A8296A01D4FB}"/>
              </a:ext>
            </a:extLst>
          </p:cNvPr>
          <p:cNvSpPr/>
          <p:nvPr/>
        </p:nvSpPr>
        <p:spPr>
          <a:xfrm>
            <a:off x="5278576" y="4377725"/>
            <a:ext cx="127635" cy="102869"/>
          </a:xfrm>
          <a:custGeom>
            <a:avLst/>
            <a:gdLst>
              <a:gd name="connsiteX0" fmla="*/ 0 w 127635"/>
              <a:gd name="connsiteY0" fmla="*/ 58102 h 102869"/>
              <a:gd name="connsiteX1" fmla="*/ 20002 w 127635"/>
              <a:gd name="connsiteY1" fmla="*/ 38100 h 102869"/>
              <a:gd name="connsiteX2" fmla="*/ 44767 w 127635"/>
              <a:gd name="connsiteY2" fmla="*/ 62865 h 102869"/>
              <a:gd name="connsiteX3" fmla="*/ 107632 w 127635"/>
              <a:gd name="connsiteY3" fmla="*/ 0 h 102869"/>
              <a:gd name="connsiteX4" fmla="*/ 127635 w 127635"/>
              <a:gd name="connsiteY4" fmla="*/ 20002 h 102869"/>
              <a:gd name="connsiteX5" fmla="*/ 44767 w 127635"/>
              <a:gd name="connsiteY5" fmla="*/ 102870 h 102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635" h="102869">
                <a:moveTo>
                  <a:pt x="0" y="58102"/>
                </a:moveTo>
                <a:lnTo>
                  <a:pt x="20002" y="38100"/>
                </a:lnTo>
                <a:lnTo>
                  <a:pt x="44767" y="62865"/>
                </a:lnTo>
                <a:lnTo>
                  <a:pt x="107632" y="0"/>
                </a:lnTo>
                <a:lnTo>
                  <a:pt x="127635" y="20002"/>
                </a:lnTo>
                <a:lnTo>
                  <a:pt x="44767" y="10287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图形 35" descr="选中的剪贴板 纯色填充">
            <a:extLst>
              <a:ext uri="{FF2B5EF4-FFF2-40B4-BE49-F238E27FC236}">
                <a16:creationId xmlns:a16="http://schemas.microsoft.com/office/drawing/2014/main" id="{EFA4B6F5-F015-4B9A-8151-A8296A01D4FB}"/>
              </a:ext>
            </a:extLst>
          </p:cNvPr>
          <p:cNvSpPr/>
          <p:nvPr/>
        </p:nvSpPr>
        <p:spPr>
          <a:xfrm>
            <a:off x="5278576" y="4492025"/>
            <a:ext cx="127635" cy="102869"/>
          </a:xfrm>
          <a:custGeom>
            <a:avLst/>
            <a:gdLst>
              <a:gd name="connsiteX0" fmla="*/ 0 w 127635"/>
              <a:gd name="connsiteY0" fmla="*/ 58102 h 102869"/>
              <a:gd name="connsiteX1" fmla="*/ 20002 w 127635"/>
              <a:gd name="connsiteY1" fmla="*/ 38100 h 102869"/>
              <a:gd name="connsiteX2" fmla="*/ 44767 w 127635"/>
              <a:gd name="connsiteY2" fmla="*/ 62865 h 102869"/>
              <a:gd name="connsiteX3" fmla="*/ 107632 w 127635"/>
              <a:gd name="connsiteY3" fmla="*/ 0 h 102869"/>
              <a:gd name="connsiteX4" fmla="*/ 127635 w 127635"/>
              <a:gd name="connsiteY4" fmla="*/ 20002 h 102869"/>
              <a:gd name="connsiteX5" fmla="*/ 44767 w 127635"/>
              <a:gd name="connsiteY5" fmla="*/ 102870 h 102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635" h="102869">
                <a:moveTo>
                  <a:pt x="0" y="58102"/>
                </a:moveTo>
                <a:lnTo>
                  <a:pt x="20002" y="38100"/>
                </a:lnTo>
                <a:lnTo>
                  <a:pt x="44767" y="62865"/>
                </a:lnTo>
                <a:lnTo>
                  <a:pt x="107632" y="0"/>
                </a:lnTo>
                <a:lnTo>
                  <a:pt x="127635" y="20002"/>
                </a:lnTo>
                <a:lnTo>
                  <a:pt x="44767" y="10287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图形 35" descr="选中的剪贴板 纯色填充">
            <a:extLst>
              <a:ext uri="{FF2B5EF4-FFF2-40B4-BE49-F238E27FC236}">
                <a16:creationId xmlns:a16="http://schemas.microsoft.com/office/drawing/2014/main" id="{EFA4B6F5-F015-4B9A-8151-A8296A01D4FB}"/>
              </a:ext>
            </a:extLst>
          </p:cNvPr>
          <p:cNvSpPr/>
          <p:nvPr/>
        </p:nvSpPr>
        <p:spPr>
          <a:xfrm>
            <a:off x="5278576" y="4606325"/>
            <a:ext cx="127635" cy="102869"/>
          </a:xfrm>
          <a:custGeom>
            <a:avLst/>
            <a:gdLst>
              <a:gd name="connsiteX0" fmla="*/ 0 w 127635"/>
              <a:gd name="connsiteY0" fmla="*/ 58102 h 102869"/>
              <a:gd name="connsiteX1" fmla="*/ 20002 w 127635"/>
              <a:gd name="connsiteY1" fmla="*/ 38100 h 102869"/>
              <a:gd name="connsiteX2" fmla="*/ 44767 w 127635"/>
              <a:gd name="connsiteY2" fmla="*/ 62865 h 102869"/>
              <a:gd name="connsiteX3" fmla="*/ 107632 w 127635"/>
              <a:gd name="connsiteY3" fmla="*/ 0 h 102869"/>
              <a:gd name="connsiteX4" fmla="*/ 127635 w 127635"/>
              <a:gd name="connsiteY4" fmla="*/ 20002 h 102869"/>
              <a:gd name="connsiteX5" fmla="*/ 44767 w 127635"/>
              <a:gd name="connsiteY5" fmla="*/ 102870 h 102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635" h="102869">
                <a:moveTo>
                  <a:pt x="0" y="58102"/>
                </a:moveTo>
                <a:lnTo>
                  <a:pt x="20002" y="38100"/>
                </a:lnTo>
                <a:lnTo>
                  <a:pt x="44767" y="62865"/>
                </a:lnTo>
                <a:lnTo>
                  <a:pt x="107632" y="0"/>
                </a:lnTo>
                <a:lnTo>
                  <a:pt x="127635" y="20002"/>
                </a:lnTo>
                <a:lnTo>
                  <a:pt x="44767" y="10287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图形 35" descr="选中的剪贴板 纯色填充">
            <a:extLst>
              <a:ext uri="{FF2B5EF4-FFF2-40B4-BE49-F238E27FC236}">
                <a16:creationId xmlns:a16="http://schemas.microsoft.com/office/drawing/2014/main" id="{EFA4B6F5-F015-4B9A-8151-A8296A01D4FB}"/>
              </a:ext>
            </a:extLst>
          </p:cNvPr>
          <p:cNvSpPr/>
          <p:nvPr/>
        </p:nvSpPr>
        <p:spPr>
          <a:xfrm>
            <a:off x="5278576" y="4720625"/>
            <a:ext cx="127635" cy="102870"/>
          </a:xfrm>
          <a:custGeom>
            <a:avLst/>
            <a:gdLst>
              <a:gd name="connsiteX0" fmla="*/ 0 w 127635"/>
              <a:gd name="connsiteY0" fmla="*/ 58103 h 102870"/>
              <a:gd name="connsiteX1" fmla="*/ 20002 w 127635"/>
              <a:gd name="connsiteY1" fmla="*/ 38100 h 102870"/>
              <a:gd name="connsiteX2" fmla="*/ 44767 w 127635"/>
              <a:gd name="connsiteY2" fmla="*/ 62865 h 102870"/>
              <a:gd name="connsiteX3" fmla="*/ 107632 w 127635"/>
              <a:gd name="connsiteY3" fmla="*/ 0 h 102870"/>
              <a:gd name="connsiteX4" fmla="*/ 127635 w 127635"/>
              <a:gd name="connsiteY4" fmla="*/ 20003 h 102870"/>
              <a:gd name="connsiteX5" fmla="*/ 44767 w 127635"/>
              <a:gd name="connsiteY5" fmla="*/ 102870 h 102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635" h="102870">
                <a:moveTo>
                  <a:pt x="0" y="58103"/>
                </a:moveTo>
                <a:lnTo>
                  <a:pt x="20002" y="38100"/>
                </a:lnTo>
                <a:lnTo>
                  <a:pt x="44767" y="62865"/>
                </a:lnTo>
                <a:lnTo>
                  <a:pt x="107632" y="0"/>
                </a:lnTo>
                <a:lnTo>
                  <a:pt x="127635" y="20003"/>
                </a:lnTo>
                <a:lnTo>
                  <a:pt x="44767" y="10287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6" name="图形 33" descr="牛顿摆 纯色填充">
            <a:extLst>
              <a:ext uri="{FF2B5EF4-FFF2-40B4-BE49-F238E27FC236}">
                <a16:creationId xmlns:a16="http://schemas.microsoft.com/office/drawing/2014/main" id="{E35E9BD4-4688-4F98-A885-479A18254F90}"/>
              </a:ext>
            </a:extLst>
          </p:cNvPr>
          <p:cNvSpPr/>
          <p:nvPr/>
        </p:nvSpPr>
        <p:spPr>
          <a:xfrm>
            <a:off x="4893130" y="2584957"/>
            <a:ext cx="875129" cy="619125"/>
          </a:xfrm>
          <a:custGeom>
            <a:avLst/>
            <a:gdLst>
              <a:gd name="connsiteX0" fmla="*/ 862270 w 875129"/>
              <a:gd name="connsiteY0" fmla="*/ 285617 h 619125"/>
              <a:gd name="connsiteX1" fmla="*/ 777812 w 875129"/>
              <a:gd name="connsiteY1" fmla="*/ 260033 h 619125"/>
              <a:gd name="connsiteX2" fmla="*/ 704850 w 875129"/>
              <a:gd name="connsiteY2" fmla="*/ 168202 h 619125"/>
              <a:gd name="connsiteX3" fmla="*/ 704850 w 875129"/>
              <a:gd name="connsiteY3" fmla="*/ 57150 h 619125"/>
              <a:gd name="connsiteX4" fmla="*/ 647700 w 875129"/>
              <a:gd name="connsiteY4" fmla="*/ 0 h 619125"/>
              <a:gd name="connsiteX5" fmla="*/ 95250 w 875129"/>
              <a:gd name="connsiteY5" fmla="*/ 0 h 619125"/>
              <a:gd name="connsiteX6" fmla="*/ 38100 w 875129"/>
              <a:gd name="connsiteY6" fmla="*/ 57150 h 619125"/>
              <a:gd name="connsiteX7" fmla="*/ 38100 w 875129"/>
              <a:gd name="connsiteY7" fmla="*/ 561975 h 619125"/>
              <a:gd name="connsiteX8" fmla="*/ 0 w 875129"/>
              <a:gd name="connsiteY8" fmla="*/ 561975 h 619125"/>
              <a:gd name="connsiteX9" fmla="*/ 0 w 875129"/>
              <a:gd name="connsiteY9" fmla="*/ 619125 h 619125"/>
              <a:gd name="connsiteX10" fmla="*/ 742950 w 875129"/>
              <a:gd name="connsiteY10" fmla="*/ 619125 h 619125"/>
              <a:gd name="connsiteX11" fmla="*/ 742950 w 875129"/>
              <a:gd name="connsiteY11" fmla="*/ 561975 h 619125"/>
              <a:gd name="connsiteX12" fmla="*/ 704850 w 875129"/>
              <a:gd name="connsiteY12" fmla="*/ 561975 h 619125"/>
              <a:gd name="connsiteX13" fmla="*/ 704850 w 875129"/>
              <a:gd name="connsiteY13" fmla="*/ 229438 h 619125"/>
              <a:gd name="connsiteX14" fmla="*/ 747217 w 875129"/>
              <a:gd name="connsiteY14" fmla="*/ 282778 h 619125"/>
              <a:gd name="connsiteX15" fmla="*/ 759945 w 875129"/>
              <a:gd name="connsiteY15" fmla="*/ 383001 h 619125"/>
              <a:gd name="connsiteX16" fmla="*/ 860168 w 875129"/>
              <a:gd name="connsiteY16" fmla="*/ 370274 h 619125"/>
              <a:gd name="connsiteX17" fmla="*/ 862270 w 875129"/>
              <a:gd name="connsiteY17" fmla="*/ 285636 h 619125"/>
              <a:gd name="connsiteX18" fmla="*/ 666750 w 875129"/>
              <a:gd name="connsiteY18" fmla="*/ 57150 h 619125"/>
              <a:gd name="connsiteX19" fmla="*/ 666750 w 875129"/>
              <a:gd name="connsiteY19" fmla="*/ 120244 h 619125"/>
              <a:gd name="connsiteX20" fmla="*/ 601485 w 875129"/>
              <a:gd name="connsiteY20" fmla="*/ 38100 h 619125"/>
              <a:gd name="connsiteX21" fmla="*/ 647700 w 875129"/>
              <a:gd name="connsiteY21" fmla="*/ 38100 h 619125"/>
              <a:gd name="connsiteX22" fmla="*/ 666750 w 875129"/>
              <a:gd name="connsiteY22" fmla="*/ 57150 h 619125"/>
              <a:gd name="connsiteX23" fmla="*/ 666750 w 875129"/>
              <a:gd name="connsiteY23" fmla="*/ 561975 h 619125"/>
              <a:gd name="connsiteX24" fmla="*/ 76200 w 875129"/>
              <a:gd name="connsiteY24" fmla="*/ 561975 h 619125"/>
              <a:gd name="connsiteX25" fmla="*/ 76200 w 875129"/>
              <a:gd name="connsiteY25" fmla="*/ 57150 h 619125"/>
              <a:gd name="connsiteX26" fmla="*/ 95250 w 875129"/>
              <a:gd name="connsiteY26" fmla="*/ 38100 h 619125"/>
              <a:gd name="connsiteX27" fmla="*/ 157163 w 875129"/>
              <a:gd name="connsiteY27" fmla="*/ 38100 h 619125"/>
              <a:gd name="connsiteX28" fmla="*/ 157163 w 875129"/>
              <a:gd name="connsiteY28" fmla="*/ 336023 h 619125"/>
              <a:gd name="connsiteX29" fmla="*/ 107362 w 875129"/>
              <a:gd name="connsiteY29" fmla="*/ 423923 h 619125"/>
              <a:gd name="connsiteX30" fmla="*/ 195263 w 875129"/>
              <a:gd name="connsiteY30" fmla="*/ 473724 h 619125"/>
              <a:gd name="connsiteX31" fmla="*/ 245063 w 875129"/>
              <a:gd name="connsiteY31" fmla="*/ 385823 h 619125"/>
              <a:gd name="connsiteX32" fmla="*/ 195263 w 875129"/>
              <a:gd name="connsiteY32" fmla="*/ 336023 h 619125"/>
              <a:gd name="connsiteX33" fmla="*/ 195263 w 875129"/>
              <a:gd name="connsiteY33" fmla="*/ 38100 h 619125"/>
              <a:gd name="connsiteX34" fmla="*/ 300037 w 875129"/>
              <a:gd name="connsiteY34" fmla="*/ 38100 h 619125"/>
              <a:gd name="connsiteX35" fmla="*/ 300037 w 875129"/>
              <a:gd name="connsiteY35" fmla="*/ 336023 h 619125"/>
              <a:gd name="connsiteX36" fmla="*/ 250237 w 875129"/>
              <a:gd name="connsiteY36" fmla="*/ 423923 h 619125"/>
              <a:gd name="connsiteX37" fmla="*/ 338137 w 875129"/>
              <a:gd name="connsiteY37" fmla="*/ 473724 h 619125"/>
              <a:gd name="connsiteX38" fmla="*/ 387938 w 875129"/>
              <a:gd name="connsiteY38" fmla="*/ 385823 h 619125"/>
              <a:gd name="connsiteX39" fmla="*/ 338137 w 875129"/>
              <a:gd name="connsiteY39" fmla="*/ 336023 h 619125"/>
              <a:gd name="connsiteX40" fmla="*/ 338137 w 875129"/>
              <a:gd name="connsiteY40" fmla="*/ 38100 h 619125"/>
              <a:gd name="connsiteX41" fmla="*/ 442912 w 875129"/>
              <a:gd name="connsiteY41" fmla="*/ 38100 h 619125"/>
              <a:gd name="connsiteX42" fmla="*/ 442912 w 875129"/>
              <a:gd name="connsiteY42" fmla="*/ 336023 h 619125"/>
              <a:gd name="connsiteX43" fmla="*/ 393112 w 875129"/>
              <a:gd name="connsiteY43" fmla="*/ 423923 h 619125"/>
              <a:gd name="connsiteX44" fmla="*/ 481012 w 875129"/>
              <a:gd name="connsiteY44" fmla="*/ 473724 h 619125"/>
              <a:gd name="connsiteX45" fmla="*/ 530813 w 875129"/>
              <a:gd name="connsiteY45" fmla="*/ 385823 h 619125"/>
              <a:gd name="connsiteX46" fmla="*/ 481012 w 875129"/>
              <a:gd name="connsiteY46" fmla="*/ 336023 h 619125"/>
              <a:gd name="connsiteX47" fmla="*/ 481012 w 875129"/>
              <a:gd name="connsiteY47" fmla="*/ 38100 h 619125"/>
              <a:gd name="connsiteX48" fmla="*/ 552822 w 875129"/>
              <a:gd name="connsiteY48" fmla="*/ 38100 h 619125"/>
              <a:gd name="connsiteX49" fmla="*/ 666750 w 875129"/>
              <a:gd name="connsiteY49" fmla="*/ 181489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75129" h="619125">
                <a:moveTo>
                  <a:pt x="862270" y="285617"/>
                </a:moveTo>
                <a:cubicBezTo>
                  <a:pt x="843380" y="258641"/>
                  <a:pt x="808496" y="248074"/>
                  <a:pt x="777812" y="260033"/>
                </a:cubicBezTo>
                <a:lnTo>
                  <a:pt x="704850" y="168202"/>
                </a:lnTo>
                <a:lnTo>
                  <a:pt x="704850" y="57150"/>
                </a:lnTo>
                <a:cubicBezTo>
                  <a:pt x="704819" y="25600"/>
                  <a:pt x="679250" y="31"/>
                  <a:pt x="647700" y="0"/>
                </a:cubicBezTo>
                <a:lnTo>
                  <a:pt x="95250" y="0"/>
                </a:lnTo>
                <a:cubicBezTo>
                  <a:pt x="63702" y="37"/>
                  <a:pt x="38137" y="25602"/>
                  <a:pt x="38100" y="57150"/>
                </a:cubicBezTo>
                <a:lnTo>
                  <a:pt x="38100" y="561975"/>
                </a:lnTo>
                <a:lnTo>
                  <a:pt x="0" y="561975"/>
                </a:lnTo>
                <a:lnTo>
                  <a:pt x="0" y="619125"/>
                </a:lnTo>
                <a:lnTo>
                  <a:pt x="742950" y="619125"/>
                </a:lnTo>
                <a:lnTo>
                  <a:pt x="742950" y="561975"/>
                </a:lnTo>
                <a:lnTo>
                  <a:pt x="704850" y="561975"/>
                </a:lnTo>
                <a:lnTo>
                  <a:pt x="704850" y="229438"/>
                </a:lnTo>
                <a:lnTo>
                  <a:pt x="747217" y="282778"/>
                </a:lnTo>
                <a:cubicBezTo>
                  <a:pt x="723056" y="313969"/>
                  <a:pt x="728754" y="358840"/>
                  <a:pt x="759945" y="383001"/>
                </a:cubicBezTo>
                <a:cubicBezTo>
                  <a:pt x="791135" y="407162"/>
                  <a:pt x="836006" y="401464"/>
                  <a:pt x="860168" y="370274"/>
                </a:cubicBezTo>
                <a:cubicBezTo>
                  <a:pt x="879312" y="345560"/>
                  <a:pt x="880163" y="311269"/>
                  <a:pt x="862270" y="285636"/>
                </a:cubicBezTo>
                <a:close/>
                <a:moveTo>
                  <a:pt x="666750" y="57150"/>
                </a:moveTo>
                <a:lnTo>
                  <a:pt x="666750" y="120244"/>
                </a:lnTo>
                <a:lnTo>
                  <a:pt x="601485" y="38100"/>
                </a:lnTo>
                <a:lnTo>
                  <a:pt x="647700" y="38100"/>
                </a:lnTo>
                <a:cubicBezTo>
                  <a:pt x="658221" y="38100"/>
                  <a:pt x="666750" y="46629"/>
                  <a:pt x="666750" y="57150"/>
                </a:cubicBezTo>
                <a:close/>
                <a:moveTo>
                  <a:pt x="666750" y="561975"/>
                </a:moveTo>
                <a:lnTo>
                  <a:pt x="76200" y="561975"/>
                </a:lnTo>
                <a:lnTo>
                  <a:pt x="76200" y="57150"/>
                </a:lnTo>
                <a:cubicBezTo>
                  <a:pt x="76200" y="46629"/>
                  <a:pt x="84729" y="38100"/>
                  <a:pt x="95250" y="38100"/>
                </a:cubicBezTo>
                <a:lnTo>
                  <a:pt x="157163" y="38100"/>
                </a:lnTo>
                <a:lnTo>
                  <a:pt x="157163" y="336023"/>
                </a:lnTo>
                <a:cubicBezTo>
                  <a:pt x="119138" y="346544"/>
                  <a:pt x="96841" y="385899"/>
                  <a:pt x="107362" y="423923"/>
                </a:cubicBezTo>
                <a:cubicBezTo>
                  <a:pt x="117883" y="461949"/>
                  <a:pt x="157238" y="484245"/>
                  <a:pt x="195263" y="473724"/>
                </a:cubicBezTo>
                <a:cubicBezTo>
                  <a:pt x="233287" y="463204"/>
                  <a:pt x="255584" y="423849"/>
                  <a:pt x="245063" y="385823"/>
                </a:cubicBezTo>
                <a:cubicBezTo>
                  <a:pt x="238368" y="361625"/>
                  <a:pt x="219461" y="342718"/>
                  <a:pt x="195263" y="336023"/>
                </a:cubicBezTo>
                <a:lnTo>
                  <a:pt x="195263" y="38100"/>
                </a:lnTo>
                <a:lnTo>
                  <a:pt x="300037" y="38100"/>
                </a:lnTo>
                <a:lnTo>
                  <a:pt x="300037" y="336023"/>
                </a:lnTo>
                <a:cubicBezTo>
                  <a:pt x="262013" y="346544"/>
                  <a:pt x="239716" y="385899"/>
                  <a:pt x="250237" y="423923"/>
                </a:cubicBezTo>
                <a:cubicBezTo>
                  <a:pt x="260758" y="461949"/>
                  <a:pt x="300113" y="484245"/>
                  <a:pt x="338137" y="473724"/>
                </a:cubicBezTo>
                <a:cubicBezTo>
                  <a:pt x="376162" y="463204"/>
                  <a:pt x="398459" y="423849"/>
                  <a:pt x="387938" y="385823"/>
                </a:cubicBezTo>
                <a:cubicBezTo>
                  <a:pt x="381243" y="361625"/>
                  <a:pt x="362336" y="342718"/>
                  <a:pt x="338137" y="336023"/>
                </a:cubicBezTo>
                <a:lnTo>
                  <a:pt x="338137" y="38100"/>
                </a:lnTo>
                <a:lnTo>
                  <a:pt x="442912" y="38100"/>
                </a:lnTo>
                <a:lnTo>
                  <a:pt x="442912" y="336023"/>
                </a:lnTo>
                <a:cubicBezTo>
                  <a:pt x="404888" y="346544"/>
                  <a:pt x="382591" y="385899"/>
                  <a:pt x="393112" y="423923"/>
                </a:cubicBezTo>
                <a:cubicBezTo>
                  <a:pt x="403633" y="461949"/>
                  <a:pt x="442988" y="484245"/>
                  <a:pt x="481012" y="473724"/>
                </a:cubicBezTo>
                <a:cubicBezTo>
                  <a:pt x="519037" y="463204"/>
                  <a:pt x="541334" y="423849"/>
                  <a:pt x="530813" y="385823"/>
                </a:cubicBezTo>
                <a:cubicBezTo>
                  <a:pt x="524118" y="361625"/>
                  <a:pt x="505211" y="342718"/>
                  <a:pt x="481012" y="336023"/>
                </a:cubicBezTo>
                <a:lnTo>
                  <a:pt x="481012" y="38100"/>
                </a:lnTo>
                <a:lnTo>
                  <a:pt x="552822" y="38100"/>
                </a:lnTo>
                <a:lnTo>
                  <a:pt x="666750" y="181489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3442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87D41E1-B4B2-4CA8-BF37-BD3653C287E7}"/>
              </a:ext>
            </a:extLst>
          </p:cNvPr>
          <p:cNvSpPr txBox="1"/>
          <p:nvPr/>
        </p:nvSpPr>
        <p:spPr>
          <a:xfrm>
            <a:off x="2639616" y="2790867"/>
            <a:ext cx="7272808" cy="132343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chemeClr val="bg1"/>
                </a:solidFill>
                <a:latin typeface="+mj-lt"/>
              </a:rPr>
              <a:t>THANK YOU </a:t>
            </a:r>
            <a:endParaRPr lang="zh-CN" altLang="en-US" sz="8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等腰三角形 2">
            <a:extLst>
              <a:ext uri="{FF2B5EF4-FFF2-40B4-BE49-F238E27FC236}">
                <a16:creationId xmlns:a16="http://schemas.microsoft.com/office/drawing/2014/main" id="{2150312C-8F8C-485A-9E9D-C699ADEDFEBB}"/>
              </a:ext>
            </a:extLst>
          </p:cNvPr>
          <p:cNvSpPr/>
          <p:nvPr/>
        </p:nvSpPr>
        <p:spPr>
          <a:xfrm>
            <a:off x="10646685" y="4115156"/>
            <a:ext cx="1055666" cy="2740140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3">
            <a:extLst>
              <a:ext uri="{FF2B5EF4-FFF2-40B4-BE49-F238E27FC236}">
                <a16:creationId xmlns:a16="http://schemas.microsoft.com/office/drawing/2014/main" id="{8C4F83A8-728D-4815-A85A-CB49F7674E47}"/>
              </a:ext>
            </a:extLst>
          </p:cNvPr>
          <p:cNvSpPr/>
          <p:nvPr/>
        </p:nvSpPr>
        <p:spPr>
          <a:xfrm>
            <a:off x="10197135" y="2996952"/>
            <a:ext cx="1055667" cy="4025460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id="{39677895-06D3-4740-B8A0-AA614E69C4D8}"/>
              </a:ext>
            </a:extLst>
          </p:cNvPr>
          <p:cNvSpPr/>
          <p:nvPr/>
        </p:nvSpPr>
        <p:spPr>
          <a:xfrm>
            <a:off x="10883139" y="2124264"/>
            <a:ext cx="1981613" cy="4819602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3369B629-C0C6-444D-9757-435A65AED2BB}"/>
              </a:ext>
            </a:extLst>
          </p:cNvPr>
          <p:cNvSpPr/>
          <p:nvPr/>
        </p:nvSpPr>
        <p:spPr>
          <a:xfrm>
            <a:off x="-56882" y="3140968"/>
            <a:ext cx="1256338" cy="3861228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>
            <a:extLst>
              <a:ext uri="{FF2B5EF4-FFF2-40B4-BE49-F238E27FC236}">
                <a16:creationId xmlns:a16="http://schemas.microsoft.com/office/drawing/2014/main" id="{FD3FAB01-4F8A-412C-8EEC-7BCFA81396F0}"/>
              </a:ext>
            </a:extLst>
          </p:cNvPr>
          <p:cNvSpPr/>
          <p:nvPr/>
        </p:nvSpPr>
        <p:spPr>
          <a:xfrm>
            <a:off x="489649" y="4005064"/>
            <a:ext cx="1250687" cy="2938802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A6DC1C99-43C7-4C51-A121-0002575A72BE}"/>
              </a:ext>
            </a:extLst>
          </p:cNvPr>
          <p:cNvSpPr/>
          <p:nvPr/>
        </p:nvSpPr>
        <p:spPr>
          <a:xfrm>
            <a:off x="3556000" y="4149080"/>
            <a:ext cx="5065486" cy="653143"/>
          </a:xfrm>
          <a:custGeom>
            <a:avLst/>
            <a:gdLst>
              <a:gd name="connsiteX0" fmla="*/ 0 w 5065486"/>
              <a:gd name="connsiteY0" fmla="*/ 14515 h 653143"/>
              <a:gd name="connsiteX1" fmla="*/ 0 w 5065486"/>
              <a:gd name="connsiteY1" fmla="*/ 653143 h 653143"/>
              <a:gd name="connsiteX2" fmla="*/ 5065486 w 5065486"/>
              <a:gd name="connsiteY2" fmla="*/ 653143 h 653143"/>
              <a:gd name="connsiteX3" fmla="*/ 5065486 w 5065486"/>
              <a:gd name="connsiteY3" fmla="*/ 0 h 65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5486" h="653143">
                <a:moveTo>
                  <a:pt x="0" y="14515"/>
                </a:moveTo>
                <a:lnTo>
                  <a:pt x="0" y="653143"/>
                </a:lnTo>
                <a:lnTo>
                  <a:pt x="5065486" y="653143"/>
                </a:lnTo>
                <a:lnTo>
                  <a:pt x="5065486" y="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6F75F3D8-3981-4F44-88DF-EA6FC71F0B8F}"/>
              </a:ext>
            </a:extLst>
          </p:cNvPr>
          <p:cNvSpPr/>
          <p:nvPr/>
        </p:nvSpPr>
        <p:spPr>
          <a:xfrm>
            <a:off x="3556000" y="2124264"/>
            <a:ext cx="1320800" cy="584656"/>
          </a:xfrm>
          <a:custGeom>
            <a:avLst/>
            <a:gdLst>
              <a:gd name="connsiteX0" fmla="*/ 0 w 1320800"/>
              <a:gd name="connsiteY0" fmla="*/ 711200 h 711200"/>
              <a:gd name="connsiteX1" fmla="*/ 0 w 1320800"/>
              <a:gd name="connsiteY1" fmla="*/ 0 h 711200"/>
              <a:gd name="connsiteX2" fmla="*/ 1320800 w 1320800"/>
              <a:gd name="connsiteY2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0800" h="711200">
                <a:moveTo>
                  <a:pt x="0" y="711200"/>
                </a:moveTo>
                <a:lnTo>
                  <a:pt x="0" y="0"/>
                </a:lnTo>
                <a:lnTo>
                  <a:pt x="1320800" y="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4EC6D9DD-7C8C-4DD5-8886-E757A0DB64AE}"/>
              </a:ext>
            </a:extLst>
          </p:cNvPr>
          <p:cNvSpPr/>
          <p:nvPr/>
        </p:nvSpPr>
        <p:spPr>
          <a:xfrm flipH="1">
            <a:off x="7300686" y="2124264"/>
            <a:ext cx="1320800" cy="584656"/>
          </a:xfrm>
          <a:custGeom>
            <a:avLst/>
            <a:gdLst>
              <a:gd name="connsiteX0" fmla="*/ 0 w 1320800"/>
              <a:gd name="connsiteY0" fmla="*/ 711200 h 711200"/>
              <a:gd name="connsiteX1" fmla="*/ 0 w 1320800"/>
              <a:gd name="connsiteY1" fmla="*/ 0 h 711200"/>
              <a:gd name="connsiteX2" fmla="*/ 1320800 w 1320800"/>
              <a:gd name="connsiteY2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0800" h="711200">
                <a:moveTo>
                  <a:pt x="0" y="711200"/>
                </a:moveTo>
                <a:lnTo>
                  <a:pt x="0" y="0"/>
                </a:lnTo>
                <a:lnTo>
                  <a:pt x="1320800" y="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891FBA4-81FE-4862-B0C8-06AC68BFC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242" y="1531919"/>
            <a:ext cx="2638130" cy="118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675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0122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6893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2002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214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D794EA-C9E9-435E-BB49-054E6B5286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新教师的使命</a:t>
            </a:r>
          </a:p>
        </p:txBody>
      </p:sp>
      <p:sp>
        <p:nvSpPr>
          <p:cNvPr id="17" name="文本占位符 7">
            <a:extLst>
              <a:ext uri="{FF2B5EF4-FFF2-40B4-BE49-F238E27FC236}">
                <a16:creationId xmlns:a16="http://schemas.microsoft.com/office/drawing/2014/main" id="{1D50F73C-4ED4-4438-9AA2-171F5572CF68}"/>
              </a:ext>
            </a:extLst>
          </p:cNvPr>
          <p:cNvSpPr txBox="1">
            <a:spLocks/>
          </p:cNvSpPr>
          <p:nvPr/>
        </p:nvSpPr>
        <p:spPr>
          <a:xfrm>
            <a:off x="1071447" y="1588912"/>
            <a:ext cx="2936323" cy="3693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新教师</a:t>
            </a:r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</a:rPr>
              <a:t>·</a:t>
            </a: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新时代</a:t>
            </a:r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</a:rPr>
              <a:t>·</a:t>
            </a: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新使命</a:t>
            </a:r>
          </a:p>
        </p:txBody>
      </p:sp>
      <p:sp>
        <p:nvSpPr>
          <p:cNvPr id="18" name="文本占位符 7">
            <a:extLst>
              <a:ext uri="{FF2B5EF4-FFF2-40B4-BE49-F238E27FC236}">
                <a16:creationId xmlns:a16="http://schemas.microsoft.com/office/drawing/2014/main" id="{8E6265CE-83C2-4B7B-A568-502C518B6B6C}"/>
              </a:ext>
            </a:extLst>
          </p:cNvPr>
          <p:cNvSpPr txBox="1">
            <a:spLocks/>
          </p:cNvSpPr>
          <p:nvPr/>
        </p:nvSpPr>
        <p:spPr>
          <a:xfrm>
            <a:off x="1071447" y="1973229"/>
            <a:ext cx="2936323" cy="3838167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600" b="0" dirty="0">
                <a:latin typeface="+mn-ea"/>
              </a:rPr>
              <a:t>教师自古以来都身负建国君民、教化人伦的责任，新时代教师的社会担当必然有新的内涵。</a:t>
            </a:r>
            <a:endParaRPr lang="en-US" altLang="zh-CN" sz="1600" b="0" dirty="0">
              <a:latin typeface="+mn-ea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600" b="0" dirty="0">
                <a:latin typeface="+mn-ea"/>
              </a:rPr>
              <a:t>身处新时代的教师需要认识到自身的教育职责是：为人民服务、为中国特色社会主义服务、为改革开放和社会主义现代化建设服务。</a:t>
            </a:r>
            <a:endParaRPr lang="en-US" altLang="zh-CN" sz="1600" b="0" dirty="0">
              <a:latin typeface="+mn-ea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600" b="0" dirty="0">
                <a:latin typeface="+mn-ea"/>
              </a:rPr>
              <a:t>请牢记，我们是这支了不起的队伍中的一员！</a:t>
            </a:r>
          </a:p>
        </p:txBody>
      </p:sp>
      <p:sp>
        <p:nvSpPr>
          <p:cNvPr id="22" name="等腰三角形 21">
            <a:extLst>
              <a:ext uri="{FF2B5EF4-FFF2-40B4-BE49-F238E27FC236}">
                <a16:creationId xmlns:a16="http://schemas.microsoft.com/office/drawing/2014/main" id="{A8DF898F-D281-4C44-A963-E7B1FC4C5B2F}"/>
              </a:ext>
            </a:extLst>
          </p:cNvPr>
          <p:cNvSpPr/>
          <p:nvPr/>
        </p:nvSpPr>
        <p:spPr>
          <a:xfrm>
            <a:off x="11272109" y="4111276"/>
            <a:ext cx="906871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等腰三角形 33">
            <a:extLst>
              <a:ext uri="{FF2B5EF4-FFF2-40B4-BE49-F238E27FC236}">
                <a16:creationId xmlns:a16="http://schemas.microsoft.com/office/drawing/2014/main" id="{FEFB4D2A-41EA-4F79-BDED-4F05A8D7D876}"/>
              </a:ext>
            </a:extLst>
          </p:cNvPr>
          <p:cNvSpPr/>
          <p:nvPr/>
        </p:nvSpPr>
        <p:spPr>
          <a:xfrm>
            <a:off x="-11158" y="4499733"/>
            <a:ext cx="907855" cy="2358267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等腰三角形 34">
            <a:extLst>
              <a:ext uri="{FF2B5EF4-FFF2-40B4-BE49-F238E27FC236}">
                <a16:creationId xmlns:a16="http://schemas.microsoft.com/office/drawing/2014/main" id="{88A6D1E0-C2D6-4DA7-B729-C52000D64888}"/>
              </a:ext>
            </a:extLst>
          </p:cNvPr>
          <p:cNvSpPr/>
          <p:nvPr/>
        </p:nvSpPr>
        <p:spPr>
          <a:xfrm>
            <a:off x="10662132" y="2812594"/>
            <a:ext cx="1364460" cy="4045406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等腰三角形 35">
            <a:extLst>
              <a:ext uri="{FF2B5EF4-FFF2-40B4-BE49-F238E27FC236}">
                <a16:creationId xmlns:a16="http://schemas.microsoft.com/office/drawing/2014/main" id="{B2C7A73D-BE97-4233-8E27-28FBFF580C3C}"/>
              </a:ext>
            </a:extLst>
          </p:cNvPr>
          <p:cNvSpPr/>
          <p:nvPr/>
        </p:nvSpPr>
        <p:spPr>
          <a:xfrm>
            <a:off x="10229137" y="4764792"/>
            <a:ext cx="742178" cy="2093208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等腰三角形 36">
            <a:extLst>
              <a:ext uri="{FF2B5EF4-FFF2-40B4-BE49-F238E27FC236}">
                <a16:creationId xmlns:a16="http://schemas.microsoft.com/office/drawing/2014/main" id="{1F35E6DF-ECB6-4FEE-921F-DD3D14303E1B}"/>
              </a:ext>
            </a:extLst>
          </p:cNvPr>
          <p:cNvSpPr/>
          <p:nvPr/>
        </p:nvSpPr>
        <p:spPr>
          <a:xfrm>
            <a:off x="449456" y="4111276"/>
            <a:ext cx="964404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5" name="图表 14">
            <a:extLst>
              <a:ext uri="{FF2B5EF4-FFF2-40B4-BE49-F238E27FC236}">
                <a16:creationId xmlns:a16="http://schemas.microsoft.com/office/drawing/2014/main" id="{D5977AF9-6063-4E3C-8386-8234A2801F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8038239"/>
              </p:ext>
            </p:extLst>
          </p:nvPr>
        </p:nvGraphicFramePr>
        <p:xfrm>
          <a:off x="5014436" y="1535579"/>
          <a:ext cx="6711108" cy="4474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74728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C39B8C-62F4-4545-9BB5-9D441966B4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5" name="文本占位符 11">
            <a:extLst>
              <a:ext uri="{FF2B5EF4-FFF2-40B4-BE49-F238E27FC236}">
                <a16:creationId xmlns:a16="http://schemas.microsoft.com/office/drawing/2014/main" id="{9A27AE26-DFBF-44CF-BF2A-BF03D785DD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教师应具有的素质</a:t>
            </a:r>
          </a:p>
        </p:txBody>
      </p:sp>
    </p:spTree>
    <p:extLst>
      <p:ext uri="{BB962C8B-B14F-4D97-AF65-F5344CB8AC3E}">
        <p14:creationId xmlns:p14="http://schemas.microsoft.com/office/powerpoint/2010/main" val="3403759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BDD7D965-1A8F-45D6-8C47-87F4F2548A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教师的基本素养</a:t>
            </a:r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1F026103-3D86-4005-9A2A-6C8412CDD6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4753731"/>
              </p:ext>
            </p:extLst>
          </p:nvPr>
        </p:nvGraphicFramePr>
        <p:xfrm>
          <a:off x="3708950" y="1732122"/>
          <a:ext cx="4774101" cy="3393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文本占位符 7">
            <a:extLst>
              <a:ext uri="{FF2B5EF4-FFF2-40B4-BE49-F238E27FC236}">
                <a16:creationId xmlns:a16="http://schemas.microsoft.com/office/drawing/2014/main" id="{38B97E04-54F2-4A1D-A159-29E575CD01B6}"/>
              </a:ext>
            </a:extLst>
          </p:cNvPr>
          <p:cNvSpPr txBox="1">
            <a:spLocks/>
          </p:cNvSpPr>
          <p:nvPr/>
        </p:nvSpPr>
        <p:spPr>
          <a:xfrm>
            <a:off x="9096064" y="1982066"/>
            <a:ext cx="1210588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2000">
                <a:solidFill>
                  <a:schemeClr val="accent1"/>
                </a:solidFill>
              </a:rPr>
              <a:t>知识素养</a:t>
            </a:r>
            <a:endParaRPr lang="zh-CN" altLang="en-US" sz="2000" dirty="0">
              <a:solidFill>
                <a:schemeClr val="accent1"/>
              </a:solidFill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20D27B87-D93F-4320-82BA-89919D459D32}"/>
              </a:ext>
            </a:extLst>
          </p:cNvPr>
          <p:cNvSpPr/>
          <p:nvPr/>
        </p:nvSpPr>
        <p:spPr>
          <a:xfrm>
            <a:off x="7031673" y="2345764"/>
            <a:ext cx="3198785" cy="523484"/>
          </a:xfrm>
          <a:custGeom>
            <a:avLst/>
            <a:gdLst>
              <a:gd name="connsiteX0" fmla="*/ 0 w 2857500"/>
              <a:gd name="connsiteY0" fmla="*/ 558800 h 558800"/>
              <a:gd name="connsiteX1" fmla="*/ 660400 w 2857500"/>
              <a:gd name="connsiteY1" fmla="*/ 0 h 558800"/>
              <a:gd name="connsiteX2" fmla="*/ 2857500 w 2857500"/>
              <a:gd name="connsiteY2" fmla="*/ 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7500" h="558800">
                <a:moveTo>
                  <a:pt x="0" y="558800"/>
                </a:moveTo>
                <a:lnTo>
                  <a:pt x="660400" y="0"/>
                </a:lnTo>
                <a:lnTo>
                  <a:pt x="2857500" y="0"/>
                </a:lnTo>
              </a:path>
            </a:pathLst>
          </a:custGeom>
          <a:noFill/>
          <a:ln>
            <a:solidFill>
              <a:schemeClr val="tx1"/>
            </a:solidFill>
            <a:prstDash val="sysDash"/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E43BCD3B-A929-4980-A261-E29813FA3469}"/>
              </a:ext>
            </a:extLst>
          </p:cNvPr>
          <p:cNvSpPr/>
          <p:nvPr/>
        </p:nvSpPr>
        <p:spPr>
          <a:xfrm flipV="1">
            <a:off x="7031673" y="4073631"/>
            <a:ext cx="3198785" cy="523484"/>
          </a:xfrm>
          <a:custGeom>
            <a:avLst/>
            <a:gdLst>
              <a:gd name="connsiteX0" fmla="*/ 0 w 2857500"/>
              <a:gd name="connsiteY0" fmla="*/ 558800 h 558800"/>
              <a:gd name="connsiteX1" fmla="*/ 660400 w 2857500"/>
              <a:gd name="connsiteY1" fmla="*/ 0 h 558800"/>
              <a:gd name="connsiteX2" fmla="*/ 2857500 w 2857500"/>
              <a:gd name="connsiteY2" fmla="*/ 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7500" h="558800">
                <a:moveTo>
                  <a:pt x="0" y="558800"/>
                </a:moveTo>
                <a:lnTo>
                  <a:pt x="660400" y="0"/>
                </a:lnTo>
                <a:lnTo>
                  <a:pt x="2857500" y="0"/>
                </a:lnTo>
              </a:path>
            </a:pathLst>
          </a:custGeom>
          <a:noFill/>
          <a:ln>
            <a:solidFill>
              <a:schemeClr val="tx1"/>
            </a:solidFill>
            <a:prstDash val="sysDash"/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01DFCF6E-7FF2-434B-8279-40C416D89406}"/>
              </a:ext>
            </a:extLst>
          </p:cNvPr>
          <p:cNvSpPr/>
          <p:nvPr/>
        </p:nvSpPr>
        <p:spPr>
          <a:xfrm flipH="1">
            <a:off x="1792782" y="2345764"/>
            <a:ext cx="3198785" cy="523484"/>
          </a:xfrm>
          <a:custGeom>
            <a:avLst/>
            <a:gdLst>
              <a:gd name="connsiteX0" fmla="*/ 0 w 2857500"/>
              <a:gd name="connsiteY0" fmla="*/ 558800 h 558800"/>
              <a:gd name="connsiteX1" fmla="*/ 660400 w 2857500"/>
              <a:gd name="connsiteY1" fmla="*/ 0 h 558800"/>
              <a:gd name="connsiteX2" fmla="*/ 2857500 w 2857500"/>
              <a:gd name="connsiteY2" fmla="*/ 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7500" h="558800">
                <a:moveTo>
                  <a:pt x="0" y="558800"/>
                </a:moveTo>
                <a:lnTo>
                  <a:pt x="660400" y="0"/>
                </a:lnTo>
                <a:lnTo>
                  <a:pt x="2857500" y="0"/>
                </a:lnTo>
              </a:path>
            </a:pathLst>
          </a:custGeom>
          <a:noFill/>
          <a:ln>
            <a:solidFill>
              <a:schemeClr val="tx1"/>
            </a:solidFill>
            <a:prstDash val="sysDash"/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91D5D1DA-C17B-4A1D-AC02-864952ED7A44}"/>
              </a:ext>
            </a:extLst>
          </p:cNvPr>
          <p:cNvSpPr/>
          <p:nvPr/>
        </p:nvSpPr>
        <p:spPr>
          <a:xfrm flipH="1" flipV="1">
            <a:off x="1792782" y="4073631"/>
            <a:ext cx="3198785" cy="523484"/>
          </a:xfrm>
          <a:custGeom>
            <a:avLst/>
            <a:gdLst>
              <a:gd name="connsiteX0" fmla="*/ 0 w 2857500"/>
              <a:gd name="connsiteY0" fmla="*/ 558800 h 558800"/>
              <a:gd name="connsiteX1" fmla="*/ 660400 w 2857500"/>
              <a:gd name="connsiteY1" fmla="*/ 0 h 558800"/>
              <a:gd name="connsiteX2" fmla="*/ 2857500 w 2857500"/>
              <a:gd name="connsiteY2" fmla="*/ 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7500" h="558800">
                <a:moveTo>
                  <a:pt x="0" y="558800"/>
                </a:moveTo>
                <a:lnTo>
                  <a:pt x="660400" y="0"/>
                </a:lnTo>
                <a:lnTo>
                  <a:pt x="2857500" y="0"/>
                </a:lnTo>
              </a:path>
            </a:pathLst>
          </a:custGeom>
          <a:noFill/>
          <a:ln>
            <a:solidFill>
              <a:schemeClr val="tx1"/>
            </a:solidFill>
            <a:prstDash val="sysDash"/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占位符 7">
            <a:extLst>
              <a:ext uri="{FF2B5EF4-FFF2-40B4-BE49-F238E27FC236}">
                <a16:creationId xmlns:a16="http://schemas.microsoft.com/office/drawing/2014/main" id="{1622FDBA-6F3E-4FCF-8863-070E30515976}"/>
              </a:ext>
            </a:extLst>
          </p:cNvPr>
          <p:cNvSpPr txBox="1">
            <a:spLocks/>
          </p:cNvSpPr>
          <p:nvPr/>
        </p:nvSpPr>
        <p:spPr>
          <a:xfrm>
            <a:off x="9096064" y="4255483"/>
            <a:ext cx="1210588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2000" dirty="0">
                <a:solidFill>
                  <a:schemeClr val="accent2"/>
                </a:solidFill>
              </a:rPr>
              <a:t>能力素养</a:t>
            </a:r>
          </a:p>
        </p:txBody>
      </p:sp>
      <p:sp>
        <p:nvSpPr>
          <p:cNvPr id="21" name="文本占位符 7">
            <a:extLst>
              <a:ext uri="{FF2B5EF4-FFF2-40B4-BE49-F238E27FC236}">
                <a16:creationId xmlns:a16="http://schemas.microsoft.com/office/drawing/2014/main" id="{3FCB977F-2BBB-47C1-9BC2-0D3AF2D4BC62}"/>
              </a:ext>
            </a:extLst>
          </p:cNvPr>
          <p:cNvSpPr txBox="1">
            <a:spLocks/>
          </p:cNvSpPr>
          <p:nvPr/>
        </p:nvSpPr>
        <p:spPr>
          <a:xfrm>
            <a:off x="1792782" y="1982066"/>
            <a:ext cx="1723549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职业道德素养</a:t>
            </a:r>
          </a:p>
        </p:txBody>
      </p:sp>
      <p:sp>
        <p:nvSpPr>
          <p:cNvPr id="23" name="文本占位符 7">
            <a:extLst>
              <a:ext uri="{FF2B5EF4-FFF2-40B4-BE49-F238E27FC236}">
                <a16:creationId xmlns:a16="http://schemas.microsoft.com/office/drawing/2014/main" id="{B31A48B3-9C6A-4C38-90E9-16AA8F6AC6B6}"/>
              </a:ext>
            </a:extLst>
          </p:cNvPr>
          <p:cNvSpPr txBox="1">
            <a:spLocks/>
          </p:cNvSpPr>
          <p:nvPr/>
        </p:nvSpPr>
        <p:spPr>
          <a:xfrm>
            <a:off x="1792782" y="4247786"/>
            <a:ext cx="1210588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心理素质</a:t>
            </a:r>
          </a:p>
        </p:txBody>
      </p:sp>
      <p:sp>
        <p:nvSpPr>
          <p:cNvPr id="28" name="文本占位符 7">
            <a:extLst>
              <a:ext uri="{FF2B5EF4-FFF2-40B4-BE49-F238E27FC236}">
                <a16:creationId xmlns:a16="http://schemas.microsoft.com/office/drawing/2014/main" id="{504F4861-4921-44C7-A724-B47DD631E693}"/>
              </a:ext>
            </a:extLst>
          </p:cNvPr>
          <p:cNvSpPr txBox="1">
            <a:spLocks/>
          </p:cNvSpPr>
          <p:nvPr/>
        </p:nvSpPr>
        <p:spPr>
          <a:xfrm>
            <a:off x="1792782" y="2393512"/>
            <a:ext cx="2546782" cy="102098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忠于人民的教育事业、热爱学生、团结协作、为人师表。</a:t>
            </a:r>
          </a:p>
        </p:txBody>
      </p:sp>
      <p:sp>
        <p:nvSpPr>
          <p:cNvPr id="30" name="等腰三角形 29">
            <a:extLst>
              <a:ext uri="{FF2B5EF4-FFF2-40B4-BE49-F238E27FC236}">
                <a16:creationId xmlns:a16="http://schemas.microsoft.com/office/drawing/2014/main" id="{925C0080-9D41-430F-9215-65F4C6462A54}"/>
              </a:ext>
            </a:extLst>
          </p:cNvPr>
          <p:cNvSpPr/>
          <p:nvPr/>
        </p:nvSpPr>
        <p:spPr>
          <a:xfrm>
            <a:off x="11272109" y="4111276"/>
            <a:ext cx="906871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等腰三角形 30">
            <a:extLst>
              <a:ext uri="{FF2B5EF4-FFF2-40B4-BE49-F238E27FC236}">
                <a16:creationId xmlns:a16="http://schemas.microsoft.com/office/drawing/2014/main" id="{8A6BFE99-31A5-4CDF-919E-3F003C0FC826}"/>
              </a:ext>
            </a:extLst>
          </p:cNvPr>
          <p:cNvSpPr/>
          <p:nvPr/>
        </p:nvSpPr>
        <p:spPr>
          <a:xfrm>
            <a:off x="-11158" y="4499733"/>
            <a:ext cx="907855" cy="2358267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等腰三角形 31">
            <a:extLst>
              <a:ext uri="{FF2B5EF4-FFF2-40B4-BE49-F238E27FC236}">
                <a16:creationId xmlns:a16="http://schemas.microsoft.com/office/drawing/2014/main" id="{965AF32D-8559-4342-8F5A-1419BCA5B1A7}"/>
              </a:ext>
            </a:extLst>
          </p:cNvPr>
          <p:cNvSpPr/>
          <p:nvPr/>
        </p:nvSpPr>
        <p:spPr>
          <a:xfrm>
            <a:off x="10662132" y="2812594"/>
            <a:ext cx="1364460" cy="4045406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等腰三角形 32">
            <a:extLst>
              <a:ext uri="{FF2B5EF4-FFF2-40B4-BE49-F238E27FC236}">
                <a16:creationId xmlns:a16="http://schemas.microsoft.com/office/drawing/2014/main" id="{D63CDF2C-3704-42BD-9600-E6BE9B22E702}"/>
              </a:ext>
            </a:extLst>
          </p:cNvPr>
          <p:cNvSpPr/>
          <p:nvPr/>
        </p:nvSpPr>
        <p:spPr>
          <a:xfrm>
            <a:off x="10229137" y="4764792"/>
            <a:ext cx="742178" cy="2093208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等腰三角形 33">
            <a:extLst>
              <a:ext uri="{FF2B5EF4-FFF2-40B4-BE49-F238E27FC236}">
                <a16:creationId xmlns:a16="http://schemas.microsoft.com/office/drawing/2014/main" id="{F7AF220E-DCB3-4216-95BB-0C9FD333066F}"/>
              </a:ext>
            </a:extLst>
          </p:cNvPr>
          <p:cNvSpPr/>
          <p:nvPr/>
        </p:nvSpPr>
        <p:spPr>
          <a:xfrm>
            <a:off x="449456" y="4111276"/>
            <a:ext cx="964404" cy="2746724"/>
          </a:xfrm>
          <a:prstGeom prst="triangle">
            <a:avLst>
              <a:gd name="adj" fmla="val 55822"/>
            </a:avLst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图形 37" descr="女教授 纯色填充">
            <a:extLst>
              <a:ext uri="{FF2B5EF4-FFF2-40B4-BE49-F238E27FC236}">
                <a16:creationId xmlns:a16="http://schemas.microsoft.com/office/drawing/2014/main" id="{F288B106-9F36-4E63-BBB7-78795DE72245}"/>
              </a:ext>
            </a:extLst>
          </p:cNvPr>
          <p:cNvGrpSpPr>
            <a:grpSpLocks noChangeAspect="1"/>
          </p:cNvGrpSpPr>
          <p:nvPr/>
        </p:nvGrpSpPr>
        <p:grpSpPr>
          <a:xfrm>
            <a:off x="5666088" y="2979000"/>
            <a:ext cx="852557" cy="900000"/>
            <a:chOff x="5698323" y="2856424"/>
            <a:chExt cx="716772" cy="756659"/>
          </a:xfrm>
          <a:solidFill>
            <a:schemeClr val="tx1"/>
          </a:solidFill>
        </p:grpSpPr>
        <p:sp>
          <p:nvSpPr>
            <p:cNvPr id="5" name="图形 37" descr="女教授 纯色填充">
              <a:extLst>
                <a:ext uri="{FF2B5EF4-FFF2-40B4-BE49-F238E27FC236}">
                  <a16:creationId xmlns:a16="http://schemas.microsoft.com/office/drawing/2014/main" id="{662279AE-4C1C-4045-9A99-EF48F11AF079}"/>
                </a:ext>
              </a:extLst>
            </p:cNvPr>
            <p:cNvSpPr/>
            <p:nvPr/>
          </p:nvSpPr>
          <p:spPr>
            <a:xfrm>
              <a:off x="6086971" y="3353094"/>
              <a:ext cx="328124" cy="259989"/>
            </a:xfrm>
            <a:custGeom>
              <a:avLst/>
              <a:gdLst>
                <a:gd name="connsiteX0" fmla="*/ 0 w 328124"/>
                <a:gd name="connsiteY0" fmla="*/ 0 h 259989"/>
                <a:gd name="connsiteX1" fmla="*/ 0 w 328124"/>
                <a:gd name="connsiteY1" fmla="*/ 245645 h 259989"/>
                <a:gd name="connsiteX2" fmla="*/ 125512 w 328124"/>
                <a:gd name="connsiteY2" fmla="*/ 245645 h 259989"/>
                <a:gd name="connsiteX3" fmla="*/ 139856 w 328124"/>
                <a:gd name="connsiteY3" fmla="*/ 259990 h 259989"/>
                <a:gd name="connsiteX4" fmla="*/ 188268 w 328124"/>
                <a:gd name="connsiteY4" fmla="*/ 259990 h 259989"/>
                <a:gd name="connsiteX5" fmla="*/ 202613 w 328124"/>
                <a:gd name="connsiteY5" fmla="*/ 245645 h 259989"/>
                <a:gd name="connsiteX6" fmla="*/ 328125 w 328124"/>
                <a:gd name="connsiteY6" fmla="*/ 245645 h 259989"/>
                <a:gd name="connsiteX7" fmla="*/ 328125 w 328124"/>
                <a:gd name="connsiteY7" fmla="*/ 0 h 259989"/>
                <a:gd name="connsiteX8" fmla="*/ 0 w 328124"/>
                <a:gd name="connsiteY8" fmla="*/ 0 h 259989"/>
                <a:gd name="connsiteX9" fmla="*/ 154201 w 328124"/>
                <a:gd name="connsiteY9" fmla="*/ 216957 h 259989"/>
                <a:gd name="connsiteX10" fmla="*/ 28689 w 328124"/>
                <a:gd name="connsiteY10" fmla="*/ 216957 h 259989"/>
                <a:gd name="connsiteX11" fmla="*/ 28689 w 328124"/>
                <a:gd name="connsiteY11" fmla="*/ 28688 h 259989"/>
                <a:gd name="connsiteX12" fmla="*/ 154201 w 328124"/>
                <a:gd name="connsiteY12" fmla="*/ 28688 h 259989"/>
                <a:gd name="connsiteX13" fmla="*/ 154201 w 328124"/>
                <a:gd name="connsiteY13" fmla="*/ 216957 h 259989"/>
                <a:gd name="connsiteX14" fmla="*/ 298540 w 328124"/>
                <a:gd name="connsiteY14" fmla="*/ 216957 h 259989"/>
                <a:gd name="connsiteX15" fmla="*/ 173028 w 328124"/>
                <a:gd name="connsiteY15" fmla="*/ 216957 h 259989"/>
                <a:gd name="connsiteX16" fmla="*/ 173028 w 328124"/>
                <a:gd name="connsiteY16" fmla="*/ 28688 h 259989"/>
                <a:gd name="connsiteX17" fmla="*/ 298540 w 328124"/>
                <a:gd name="connsiteY17" fmla="*/ 28688 h 259989"/>
                <a:gd name="connsiteX18" fmla="*/ 298540 w 328124"/>
                <a:gd name="connsiteY18" fmla="*/ 216957 h 25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8124" h="259989">
                  <a:moveTo>
                    <a:pt x="0" y="0"/>
                  </a:moveTo>
                  <a:lnTo>
                    <a:pt x="0" y="245645"/>
                  </a:lnTo>
                  <a:lnTo>
                    <a:pt x="125512" y="245645"/>
                  </a:lnTo>
                  <a:cubicBezTo>
                    <a:pt x="125512" y="253714"/>
                    <a:pt x="131788" y="259990"/>
                    <a:pt x="139856" y="259990"/>
                  </a:cubicBezTo>
                  <a:lnTo>
                    <a:pt x="188268" y="259990"/>
                  </a:lnTo>
                  <a:cubicBezTo>
                    <a:pt x="196337" y="259990"/>
                    <a:pt x="202613" y="253714"/>
                    <a:pt x="202613" y="245645"/>
                  </a:cubicBezTo>
                  <a:lnTo>
                    <a:pt x="328125" y="245645"/>
                  </a:lnTo>
                  <a:lnTo>
                    <a:pt x="328125" y="0"/>
                  </a:lnTo>
                  <a:lnTo>
                    <a:pt x="0" y="0"/>
                  </a:lnTo>
                  <a:close/>
                  <a:moveTo>
                    <a:pt x="154201" y="216957"/>
                  </a:moveTo>
                  <a:lnTo>
                    <a:pt x="28689" y="216957"/>
                  </a:lnTo>
                  <a:lnTo>
                    <a:pt x="28689" y="28688"/>
                  </a:lnTo>
                  <a:lnTo>
                    <a:pt x="154201" y="28688"/>
                  </a:lnTo>
                  <a:lnTo>
                    <a:pt x="154201" y="216957"/>
                  </a:lnTo>
                  <a:close/>
                  <a:moveTo>
                    <a:pt x="298540" y="216957"/>
                  </a:moveTo>
                  <a:lnTo>
                    <a:pt x="173028" y="216957"/>
                  </a:lnTo>
                  <a:lnTo>
                    <a:pt x="173028" y="28688"/>
                  </a:lnTo>
                  <a:lnTo>
                    <a:pt x="298540" y="28688"/>
                  </a:lnTo>
                  <a:lnTo>
                    <a:pt x="298540" y="216957"/>
                  </a:lnTo>
                  <a:close/>
                </a:path>
              </a:pathLst>
            </a:custGeom>
            <a:solidFill>
              <a:schemeClr val="tx1"/>
            </a:solidFill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图形 37" descr="女教授 纯色填充">
              <a:extLst>
                <a:ext uri="{FF2B5EF4-FFF2-40B4-BE49-F238E27FC236}">
                  <a16:creationId xmlns:a16="http://schemas.microsoft.com/office/drawing/2014/main" id="{C7AB216C-6D25-43B4-9764-DE226D4C0AF4}"/>
                </a:ext>
              </a:extLst>
            </p:cNvPr>
            <p:cNvSpPr/>
            <p:nvPr/>
          </p:nvSpPr>
          <p:spPr>
            <a:xfrm>
              <a:off x="6289583" y="3430194"/>
              <a:ext cx="67238" cy="14344"/>
            </a:xfrm>
            <a:custGeom>
              <a:avLst/>
              <a:gdLst>
                <a:gd name="connsiteX0" fmla="*/ 0 w 67238"/>
                <a:gd name="connsiteY0" fmla="*/ 0 h 14344"/>
                <a:gd name="connsiteX1" fmla="*/ 67239 w 67238"/>
                <a:gd name="connsiteY1" fmla="*/ 0 h 14344"/>
                <a:gd name="connsiteX2" fmla="*/ 67239 w 67238"/>
                <a:gd name="connsiteY2" fmla="*/ 14344 h 14344"/>
                <a:gd name="connsiteX3" fmla="*/ 0 w 67238"/>
                <a:gd name="connsiteY3" fmla="*/ 14344 h 1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8" h="14344">
                  <a:moveTo>
                    <a:pt x="0" y="0"/>
                  </a:moveTo>
                  <a:lnTo>
                    <a:pt x="67239" y="0"/>
                  </a:lnTo>
                  <a:lnTo>
                    <a:pt x="67239" y="14344"/>
                  </a:lnTo>
                  <a:lnTo>
                    <a:pt x="0" y="14344"/>
                  </a:lnTo>
                  <a:close/>
                </a:path>
              </a:pathLst>
            </a:custGeom>
            <a:solidFill>
              <a:schemeClr val="tx1"/>
            </a:solidFill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图形 37" descr="女教授 纯色填充">
              <a:extLst>
                <a:ext uri="{FF2B5EF4-FFF2-40B4-BE49-F238E27FC236}">
                  <a16:creationId xmlns:a16="http://schemas.microsoft.com/office/drawing/2014/main" id="{8BB2B531-CACF-4B76-B320-A7148879866E}"/>
                </a:ext>
              </a:extLst>
            </p:cNvPr>
            <p:cNvSpPr/>
            <p:nvPr/>
          </p:nvSpPr>
          <p:spPr>
            <a:xfrm>
              <a:off x="6289583" y="3458882"/>
              <a:ext cx="67238" cy="14344"/>
            </a:xfrm>
            <a:custGeom>
              <a:avLst/>
              <a:gdLst>
                <a:gd name="connsiteX0" fmla="*/ 0 w 67238"/>
                <a:gd name="connsiteY0" fmla="*/ 0 h 14344"/>
                <a:gd name="connsiteX1" fmla="*/ 67239 w 67238"/>
                <a:gd name="connsiteY1" fmla="*/ 0 h 14344"/>
                <a:gd name="connsiteX2" fmla="*/ 67239 w 67238"/>
                <a:gd name="connsiteY2" fmla="*/ 14344 h 14344"/>
                <a:gd name="connsiteX3" fmla="*/ 0 w 67238"/>
                <a:gd name="connsiteY3" fmla="*/ 14344 h 1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8" h="14344">
                  <a:moveTo>
                    <a:pt x="0" y="0"/>
                  </a:moveTo>
                  <a:lnTo>
                    <a:pt x="67239" y="0"/>
                  </a:lnTo>
                  <a:lnTo>
                    <a:pt x="67239" y="14344"/>
                  </a:lnTo>
                  <a:lnTo>
                    <a:pt x="0" y="14344"/>
                  </a:lnTo>
                  <a:close/>
                </a:path>
              </a:pathLst>
            </a:custGeom>
            <a:solidFill>
              <a:schemeClr val="tx1"/>
            </a:solidFill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图形 37" descr="女教授 纯色填充">
              <a:extLst>
                <a:ext uri="{FF2B5EF4-FFF2-40B4-BE49-F238E27FC236}">
                  <a16:creationId xmlns:a16="http://schemas.microsoft.com/office/drawing/2014/main" id="{21EA1A7D-C1CE-4C36-A470-4987E5E58992}"/>
                </a:ext>
              </a:extLst>
            </p:cNvPr>
            <p:cNvSpPr/>
            <p:nvPr/>
          </p:nvSpPr>
          <p:spPr>
            <a:xfrm>
              <a:off x="6289583" y="3487571"/>
              <a:ext cx="46618" cy="14344"/>
            </a:xfrm>
            <a:custGeom>
              <a:avLst/>
              <a:gdLst>
                <a:gd name="connsiteX0" fmla="*/ 0 w 46618"/>
                <a:gd name="connsiteY0" fmla="*/ 0 h 14344"/>
                <a:gd name="connsiteX1" fmla="*/ 46619 w 46618"/>
                <a:gd name="connsiteY1" fmla="*/ 0 h 14344"/>
                <a:gd name="connsiteX2" fmla="*/ 46619 w 46618"/>
                <a:gd name="connsiteY2" fmla="*/ 14344 h 14344"/>
                <a:gd name="connsiteX3" fmla="*/ 0 w 46618"/>
                <a:gd name="connsiteY3" fmla="*/ 14344 h 1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18" h="14344">
                  <a:moveTo>
                    <a:pt x="0" y="0"/>
                  </a:moveTo>
                  <a:lnTo>
                    <a:pt x="46619" y="0"/>
                  </a:lnTo>
                  <a:lnTo>
                    <a:pt x="46619" y="14344"/>
                  </a:lnTo>
                  <a:lnTo>
                    <a:pt x="0" y="14344"/>
                  </a:lnTo>
                  <a:close/>
                </a:path>
              </a:pathLst>
            </a:custGeom>
            <a:solidFill>
              <a:schemeClr val="tx1"/>
            </a:solidFill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图形 37" descr="女教授 纯色填充">
              <a:extLst>
                <a:ext uri="{FF2B5EF4-FFF2-40B4-BE49-F238E27FC236}">
                  <a16:creationId xmlns:a16="http://schemas.microsoft.com/office/drawing/2014/main" id="{5FAC21F1-B9D7-481E-9E25-7BBFB3253A2F}"/>
                </a:ext>
              </a:extLst>
            </p:cNvPr>
            <p:cNvSpPr/>
            <p:nvPr/>
          </p:nvSpPr>
          <p:spPr>
            <a:xfrm>
              <a:off x="5698323" y="2856424"/>
              <a:ext cx="671050" cy="710040"/>
            </a:xfrm>
            <a:custGeom>
              <a:avLst/>
              <a:gdLst>
                <a:gd name="connsiteX0" fmla="*/ 328582 w 671050"/>
                <a:gd name="connsiteY0" fmla="*/ 425845 h 710040"/>
                <a:gd name="connsiteX1" fmla="*/ 466645 w 671050"/>
                <a:gd name="connsiteY1" fmla="*/ 425845 h 710040"/>
                <a:gd name="connsiteX2" fmla="*/ 463956 w 671050"/>
                <a:gd name="connsiteY2" fmla="*/ 478739 h 710040"/>
                <a:gd name="connsiteX3" fmla="*/ 671051 w 671050"/>
                <a:gd name="connsiteY3" fmla="*/ 478739 h 710040"/>
                <a:gd name="connsiteX4" fmla="*/ 642362 w 671050"/>
                <a:gd name="connsiteY4" fmla="*/ 438396 h 710040"/>
                <a:gd name="connsiteX5" fmla="*/ 521333 w 671050"/>
                <a:gd name="connsiteY5" fmla="*/ 373847 h 710040"/>
                <a:gd name="connsiteX6" fmla="*/ 492644 w 671050"/>
                <a:gd name="connsiteY6" fmla="*/ 362192 h 710040"/>
                <a:gd name="connsiteX7" fmla="*/ 487265 w 671050"/>
                <a:gd name="connsiteY7" fmla="*/ 353227 h 710040"/>
                <a:gd name="connsiteX8" fmla="*/ 487265 w 671050"/>
                <a:gd name="connsiteY8" fmla="*/ 339779 h 710040"/>
                <a:gd name="connsiteX9" fmla="*/ 559883 w 671050"/>
                <a:gd name="connsiteY9" fmla="*/ 283299 h 710040"/>
                <a:gd name="connsiteX10" fmla="*/ 400303 w 671050"/>
                <a:gd name="connsiteY10" fmla="*/ 0 h 710040"/>
                <a:gd name="connsiteX11" fmla="*/ 395820 w 671050"/>
                <a:gd name="connsiteY11" fmla="*/ 0 h 710040"/>
                <a:gd name="connsiteX12" fmla="*/ 235344 w 671050"/>
                <a:gd name="connsiteY12" fmla="*/ 283299 h 710040"/>
                <a:gd name="connsiteX13" fmla="*/ 307962 w 671050"/>
                <a:gd name="connsiteY13" fmla="*/ 339779 h 710040"/>
                <a:gd name="connsiteX14" fmla="*/ 307962 w 671050"/>
                <a:gd name="connsiteY14" fmla="*/ 353227 h 710040"/>
                <a:gd name="connsiteX15" fmla="*/ 302583 w 671050"/>
                <a:gd name="connsiteY15" fmla="*/ 361296 h 710040"/>
                <a:gd name="connsiteX16" fmla="*/ 274791 w 671050"/>
                <a:gd name="connsiteY16" fmla="*/ 372951 h 710040"/>
                <a:gd name="connsiteX17" fmla="*/ 274791 w 671050"/>
                <a:gd name="connsiteY17" fmla="*/ 372951 h 710040"/>
                <a:gd name="connsiteX18" fmla="*/ 153761 w 671050"/>
                <a:gd name="connsiteY18" fmla="*/ 437500 h 710040"/>
                <a:gd name="connsiteX19" fmla="*/ 120590 w 671050"/>
                <a:gd name="connsiteY19" fmla="*/ 504738 h 710040"/>
                <a:gd name="connsiteX20" fmla="*/ 120590 w 671050"/>
                <a:gd name="connsiteY20" fmla="*/ 565701 h 710040"/>
                <a:gd name="connsiteX21" fmla="*/ 99970 w 671050"/>
                <a:gd name="connsiteY21" fmla="*/ 564805 h 710040"/>
                <a:gd name="connsiteX22" fmla="*/ 26456 w 671050"/>
                <a:gd name="connsiteY22" fmla="*/ 322746 h 710040"/>
                <a:gd name="connsiteX23" fmla="*/ 9422 w 671050"/>
                <a:gd name="connsiteY23" fmla="*/ 313780 h 710040"/>
                <a:gd name="connsiteX24" fmla="*/ 457 w 671050"/>
                <a:gd name="connsiteY24" fmla="*/ 329918 h 710040"/>
                <a:gd name="connsiteX25" fmla="*/ 73971 w 671050"/>
                <a:gd name="connsiteY25" fmla="*/ 570184 h 710040"/>
                <a:gd name="connsiteX26" fmla="*/ 42593 w 671050"/>
                <a:gd name="connsiteY26" fmla="*/ 647284 h 710040"/>
                <a:gd name="connsiteX27" fmla="*/ 91902 w 671050"/>
                <a:gd name="connsiteY27" fmla="*/ 701075 h 710040"/>
                <a:gd name="connsiteX28" fmla="*/ 120590 w 671050"/>
                <a:gd name="connsiteY28" fmla="*/ 696593 h 710040"/>
                <a:gd name="connsiteX29" fmla="*/ 152865 w 671050"/>
                <a:gd name="connsiteY29" fmla="*/ 679559 h 710040"/>
                <a:gd name="connsiteX30" fmla="*/ 342926 w 671050"/>
                <a:gd name="connsiteY30" fmla="*/ 710040 h 710040"/>
                <a:gd name="connsiteX31" fmla="*/ 328582 w 671050"/>
                <a:gd name="connsiteY31" fmla="*/ 425845 h 710040"/>
                <a:gd name="connsiteX32" fmla="*/ 110728 w 671050"/>
                <a:gd name="connsiteY32" fmla="*/ 663422 h 710040"/>
                <a:gd name="connsiteX33" fmla="*/ 75764 w 671050"/>
                <a:gd name="connsiteY33" fmla="*/ 640112 h 710040"/>
                <a:gd name="connsiteX34" fmla="*/ 93695 w 671050"/>
                <a:gd name="connsiteY34" fmla="*/ 603355 h 710040"/>
                <a:gd name="connsiteX35" fmla="*/ 96384 w 671050"/>
                <a:gd name="connsiteY35" fmla="*/ 602459 h 710040"/>
                <a:gd name="connsiteX36" fmla="*/ 111625 w 671050"/>
                <a:gd name="connsiteY36" fmla="*/ 602459 h 710040"/>
                <a:gd name="connsiteX37" fmla="*/ 113418 w 671050"/>
                <a:gd name="connsiteY37" fmla="*/ 603355 h 710040"/>
                <a:gd name="connsiteX38" fmla="*/ 135831 w 671050"/>
                <a:gd name="connsiteY38" fmla="*/ 624871 h 710040"/>
                <a:gd name="connsiteX39" fmla="*/ 110728 w 671050"/>
                <a:gd name="connsiteY39" fmla="*/ 663422 h 710040"/>
                <a:gd name="connsiteX40" fmla="*/ 430784 w 671050"/>
                <a:gd name="connsiteY40" fmla="*/ 111168 h 710040"/>
                <a:gd name="connsiteX41" fmla="*/ 505195 w 671050"/>
                <a:gd name="connsiteY41" fmla="*/ 193647 h 710040"/>
                <a:gd name="connsiteX42" fmla="*/ 505195 w 671050"/>
                <a:gd name="connsiteY42" fmla="*/ 218750 h 710040"/>
                <a:gd name="connsiteX43" fmla="*/ 397613 w 671050"/>
                <a:gd name="connsiteY43" fmla="*/ 326332 h 710040"/>
                <a:gd name="connsiteX44" fmla="*/ 290031 w 671050"/>
                <a:gd name="connsiteY44" fmla="*/ 218750 h 710040"/>
                <a:gd name="connsiteX45" fmla="*/ 290031 w 671050"/>
                <a:gd name="connsiteY45" fmla="*/ 184682 h 710040"/>
                <a:gd name="connsiteX46" fmla="*/ 430784 w 671050"/>
                <a:gd name="connsiteY46" fmla="*/ 111168 h 710040"/>
                <a:gd name="connsiteX47" fmla="*/ 343822 w 671050"/>
                <a:gd name="connsiteY47" fmla="*/ 353227 h 710040"/>
                <a:gd name="connsiteX48" fmla="*/ 343822 w 671050"/>
                <a:gd name="connsiteY48" fmla="*/ 351434 h 710040"/>
                <a:gd name="connsiteX49" fmla="*/ 451404 w 671050"/>
                <a:gd name="connsiteY49" fmla="*/ 351434 h 710040"/>
                <a:gd name="connsiteX50" fmla="*/ 451404 w 671050"/>
                <a:gd name="connsiteY50" fmla="*/ 353227 h 710040"/>
                <a:gd name="connsiteX51" fmla="*/ 467542 w 671050"/>
                <a:gd name="connsiteY51" fmla="*/ 388191 h 710040"/>
                <a:gd name="connsiteX52" fmla="*/ 397613 w 671050"/>
                <a:gd name="connsiteY52" fmla="*/ 398053 h 710040"/>
                <a:gd name="connsiteX53" fmla="*/ 327685 w 671050"/>
                <a:gd name="connsiteY53" fmla="*/ 388191 h 710040"/>
                <a:gd name="connsiteX54" fmla="*/ 343822 w 671050"/>
                <a:gd name="connsiteY54" fmla="*/ 353227 h 71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71050" h="710040">
                  <a:moveTo>
                    <a:pt x="328582" y="425845"/>
                  </a:moveTo>
                  <a:cubicBezTo>
                    <a:pt x="374304" y="436603"/>
                    <a:pt x="421819" y="436603"/>
                    <a:pt x="466645" y="425845"/>
                  </a:cubicBezTo>
                  <a:lnTo>
                    <a:pt x="463956" y="478739"/>
                  </a:lnTo>
                  <a:lnTo>
                    <a:pt x="671051" y="478739"/>
                  </a:lnTo>
                  <a:cubicBezTo>
                    <a:pt x="665672" y="462602"/>
                    <a:pt x="655810" y="449154"/>
                    <a:pt x="642362" y="438396"/>
                  </a:cubicBezTo>
                  <a:cubicBezTo>
                    <a:pt x="614570" y="414190"/>
                    <a:pt x="575123" y="393570"/>
                    <a:pt x="521333" y="373847"/>
                  </a:cubicBezTo>
                  <a:lnTo>
                    <a:pt x="492644" y="362192"/>
                  </a:lnTo>
                  <a:cubicBezTo>
                    <a:pt x="489954" y="360399"/>
                    <a:pt x="487265" y="357710"/>
                    <a:pt x="487265" y="353227"/>
                  </a:cubicBezTo>
                  <a:lnTo>
                    <a:pt x="487265" y="339779"/>
                  </a:lnTo>
                  <a:cubicBezTo>
                    <a:pt x="514160" y="329918"/>
                    <a:pt x="547331" y="311987"/>
                    <a:pt x="559883" y="283299"/>
                  </a:cubicBezTo>
                  <a:cubicBezTo>
                    <a:pt x="584089" y="231301"/>
                    <a:pt x="559883" y="4483"/>
                    <a:pt x="400303" y="0"/>
                  </a:cubicBezTo>
                  <a:lnTo>
                    <a:pt x="395820" y="0"/>
                  </a:lnTo>
                  <a:cubicBezTo>
                    <a:pt x="235344" y="4483"/>
                    <a:pt x="212035" y="232198"/>
                    <a:pt x="235344" y="283299"/>
                  </a:cubicBezTo>
                  <a:cubicBezTo>
                    <a:pt x="248792" y="311091"/>
                    <a:pt x="281066" y="329021"/>
                    <a:pt x="307962" y="339779"/>
                  </a:cubicBezTo>
                  <a:lnTo>
                    <a:pt x="307962" y="353227"/>
                  </a:lnTo>
                  <a:cubicBezTo>
                    <a:pt x="307962" y="356813"/>
                    <a:pt x="306169" y="360399"/>
                    <a:pt x="302583" y="361296"/>
                  </a:cubicBezTo>
                  <a:lnTo>
                    <a:pt x="274791" y="372951"/>
                  </a:lnTo>
                  <a:lnTo>
                    <a:pt x="274791" y="372951"/>
                  </a:lnTo>
                  <a:cubicBezTo>
                    <a:pt x="220103" y="392674"/>
                    <a:pt x="181553" y="413294"/>
                    <a:pt x="153761" y="437500"/>
                  </a:cubicBezTo>
                  <a:cubicBezTo>
                    <a:pt x="133141" y="454533"/>
                    <a:pt x="121487" y="478739"/>
                    <a:pt x="120590" y="504738"/>
                  </a:cubicBezTo>
                  <a:lnTo>
                    <a:pt x="120590" y="565701"/>
                  </a:lnTo>
                  <a:cubicBezTo>
                    <a:pt x="113418" y="563908"/>
                    <a:pt x="106246" y="563908"/>
                    <a:pt x="99970" y="564805"/>
                  </a:cubicBezTo>
                  <a:lnTo>
                    <a:pt x="26456" y="322746"/>
                  </a:lnTo>
                  <a:cubicBezTo>
                    <a:pt x="23766" y="315574"/>
                    <a:pt x="16594" y="311987"/>
                    <a:pt x="9422" y="313780"/>
                  </a:cubicBezTo>
                  <a:cubicBezTo>
                    <a:pt x="2250" y="315574"/>
                    <a:pt x="-1336" y="323642"/>
                    <a:pt x="457" y="329918"/>
                  </a:cubicBezTo>
                  <a:lnTo>
                    <a:pt x="73971" y="570184"/>
                  </a:lnTo>
                  <a:cubicBezTo>
                    <a:pt x="46179" y="579149"/>
                    <a:pt x="29145" y="595286"/>
                    <a:pt x="42593" y="647284"/>
                  </a:cubicBezTo>
                  <a:cubicBezTo>
                    <a:pt x="53351" y="689421"/>
                    <a:pt x="70385" y="701075"/>
                    <a:pt x="91902" y="701075"/>
                  </a:cubicBezTo>
                  <a:cubicBezTo>
                    <a:pt x="101763" y="701075"/>
                    <a:pt x="110728" y="699282"/>
                    <a:pt x="120590" y="696593"/>
                  </a:cubicBezTo>
                  <a:cubicBezTo>
                    <a:pt x="133141" y="693903"/>
                    <a:pt x="143899" y="687628"/>
                    <a:pt x="152865" y="679559"/>
                  </a:cubicBezTo>
                  <a:cubicBezTo>
                    <a:pt x="195897" y="696593"/>
                    <a:pt x="266722" y="706454"/>
                    <a:pt x="342926" y="710040"/>
                  </a:cubicBezTo>
                  <a:lnTo>
                    <a:pt x="328582" y="425845"/>
                  </a:lnTo>
                  <a:close/>
                  <a:moveTo>
                    <a:pt x="110728" y="663422"/>
                  </a:moveTo>
                  <a:cubicBezTo>
                    <a:pt x="83833" y="670594"/>
                    <a:pt x="83833" y="670594"/>
                    <a:pt x="75764" y="640112"/>
                  </a:cubicBezTo>
                  <a:cubicBezTo>
                    <a:pt x="67696" y="609631"/>
                    <a:pt x="67696" y="609631"/>
                    <a:pt x="93695" y="603355"/>
                  </a:cubicBezTo>
                  <a:lnTo>
                    <a:pt x="96384" y="602459"/>
                  </a:lnTo>
                  <a:cubicBezTo>
                    <a:pt x="101763" y="601562"/>
                    <a:pt x="107142" y="601562"/>
                    <a:pt x="111625" y="602459"/>
                  </a:cubicBezTo>
                  <a:lnTo>
                    <a:pt x="113418" y="603355"/>
                  </a:lnTo>
                  <a:cubicBezTo>
                    <a:pt x="124176" y="606045"/>
                    <a:pt x="133141" y="614113"/>
                    <a:pt x="135831" y="624871"/>
                  </a:cubicBezTo>
                  <a:cubicBezTo>
                    <a:pt x="140313" y="641905"/>
                    <a:pt x="128659" y="659836"/>
                    <a:pt x="110728" y="663422"/>
                  </a:cubicBezTo>
                  <a:close/>
                  <a:moveTo>
                    <a:pt x="430784" y="111168"/>
                  </a:moveTo>
                  <a:cubicBezTo>
                    <a:pt x="447818" y="141649"/>
                    <a:pt x="491748" y="150615"/>
                    <a:pt x="505195" y="193647"/>
                  </a:cubicBezTo>
                  <a:lnTo>
                    <a:pt x="505195" y="218750"/>
                  </a:lnTo>
                  <a:cubicBezTo>
                    <a:pt x="505195" y="277920"/>
                    <a:pt x="456783" y="326332"/>
                    <a:pt x="397613" y="326332"/>
                  </a:cubicBezTo>
                  <a:cubicBezTo>
                    <a:pt x="338443" y="326332"/>
                    <a:pt x="290031" y="277920"/>
                    <a:pt x="290031" y="218750"/>
                  </a:cubicBezTo>
                  <a:lnTo>
                    <a:pt x="290031" y="184682"/>
                  </a:lnTo>
                  <a:cubicBezTo>
                    <a:pt x="311548" y="146132"/>
                    <a:pt x="416440" y="153304"/>
                    <a:pt x="430784" y="111168"/>
                  </a:cubicBezTo>
                  <a:close/>
                  <a:moveTo>
                    <a:pt x="343822" y="353227"/>
                  </a:moveTo>
                  <a:lnTo>
                    <a:pt x="343822" y="351434"/>
                  </a:lnTo>
                  <a:cubicBezTo>
                    <a:pt x="377890" y="365778"/>
                    <a:pt x="417337" y="365778"/>
                    <a:pt x="451404" y="351434"/>
                  </a:cubicBezTo>
                  <a:lnTo>
                    <a:pt x="451404" y="353227"/>
                  </a:lnTo>
                  <a:cubicBezTo>
                    <a:pt x="451404" y="366675"/>
                    <a:pt x="457680" y="379226"/>
                    <a:pt x="467542" y="388191"/>
                  </a:cubicBezTo>
                  <a:cubicBezTo>
                    <a:pt x="445129" y="395363"/>
                    <a:pt x="421819" y="398053"/>
                    <a:pt x="397613" y="398053"/>
                  </a:cubicBezTo>
                  <a:cubicBezTo>
                    <a:pt x="374304" y="398053"/>
                    <a:pt x="350098" y="395363"/>
                    <a:pt x="327685" y="388191"/>
                  </a:cubicBezTo>
                  <a:cubicBezTo>
                    <a:pt x="337547" y="380123"/>
                    <a:pt x="343822" y="366675"/>
                    <a:pt x="343822" y="353227"/>
                  </a:cubicBezTo>
                  <a:close/>
                </a:path>
              </a:pathLst>
            </a:custGeom>
            <a:solidFill>
              <a:schemeClr val="tx1"/>
            </a:solidFill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6" name="文本占位符 7">
            <a:extLst>
              <a:ext uri="{FF2B5EF4-FFF2-40B4-BE49-F238E27FC236}">
                <a16:creationId xmlns:a16="http://schemas.microsoft.com/office/drawing/2014/main" id="{56C7AE3B-84A7-4CE7-BE52-7B9E9301A5BD}"/>
              </a:ext>
            </a:extLst>
          </p:cNvPr>
          <p:cNvSpPr txBox="1">
            <a:spLocks/>
          </p:cNvSpPr>
          <p:nvPr/>
        </p:nvSpPr>
        <p:spPr>
          <a:xfrm>
            <a:off x="7916416" y="2388863"/>
            <a:ext cx="2546782" cy="1341073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政治理论修养、精湛的学科专业知识、广博的科学文化知识、必备的教育科学知识。</a:t>
            </a:r>
          </a:p>
        </p:txBody>
      </p:sp>
      <p:sp>
        <p:nvSpPr>
          <p:cNvPr id="37" name="文本占位符 7">
            <a:extLst>
              <a:ext uri="{FF2B5EF4-FFF2-40B4-BE49-F238E27FC236}">
                <a16:creationId xmlns:a16="http://schemas.microsoft.com/office/drawing/2014/main" id="{DC7516B0-BCC2-4D8B-94A3-A92F2803713C}"/>
              </a:ext>
            </a:extLst>
          </p:cNvPr>
          <p:cNvSpPr txBox="1">
            <a:spLocks/>
          </p:cNvSpPr>
          <p:nvPr/>
        </p:nvSpPr>
        <p:spPr>
          <a:xfrm>
            <a:off x="7916416" y="4660173"/>
            <a:ext cx="2546782" cy="102098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语言表达能力、教育教学能力、组织管理能力、自我调控和自我反思能力。</a:t>
            </a:r>
          </a:p>
        </p:txBody>
      </p:sp>
      <p:sp>
        <p:nvSpPr>
          <p:cNvPr id="39" name="文本占位符 7">
            <a:extLst>
              <a:ext uri="{FF2B5EF4-FFF2-40B4-BE49-F238E27FC236}">
                <a16:creationId xmlns:a16="http://schemas.microsoft.com/office/drawing/2014/main" id="{5D1378FA-DF80-471B-A5BA-A7BDE757822C}"/>
              </a:ext>
            </a:extLst>
          </p:cNvPr>
          <p:cNvSpPr txBox="1">
            <a:spLocks/>
          </p:cNvSpPr>
          <p:nvPr/>
        </p:nvSpPr>
        <p:spPr>
          <a:xfrm>
            <a:off x="1792782" y="4629495"/>
            <a:ext cx="2546782" cy="102098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0" dirty="0"/>
              <a:t>高尚的师德、愉悦的情感、良好的人际关系和健康的人格。</a:t>
            </a:r>
          </a:p>
        </p:txBody>
      </p:sp>
      <p:sp>
        <p:nvSpPr>
          <p:cNvPr id="29" name="文本占位符 7">
            <a:extLst>
              <a:ext uri="{FF2B5EF4-FFF2-40B4-BE49-F238E27FC236}">
                <a16:creationId xmlns:a16="http://schemas.microsoft.com/office/drawing/2014/main" id="{FDBD1590-C9BA-4E25-A3E2-029A38C620CF}"/>
              </a:ext>
            </a:extLst>
          </p:cNvPr>
          <p:cNvSpPr txBox="1">
            <a:spLocks/>
          </p:cNvSpPr>
          <p:nvPr/>
        </p:nvSpPr>
        <p:spPr>
          <a:xfrm>
            <a:off x="5012372" y="2499916"/>
            <a:ext cx="470000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</a:rPr>
              <a:t>01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35" name="文本占位符 7">
            <a:extLst>
              <a:ext uri="{FF2B5EF4-FFF2-40B4-BE49-F238E27FC236}">
                <a16:creationId xmlns:a16="http://schemas.microsoft.com/office/drawing/2014/main" id="{DB0D7A66-5865-4943-B389-1D7F5CFE7170}"/>
              </a:ext>
            </a:extLst>
          </p:cNvPr>
          <p:cNvSpPr txBox="1">
            <a:spLocks/>
          </p:cNvSpPr>
          <p:nvPr/>
        </p:nvSpPr>
        <p:spPr>
          <a:xfrm>
            <a:off x="6609536" y="2499916"/>
            <a:ext cx="470000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</a:rPr>
              <a:t>02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38" name="文本占位符 7">
            <a:extLst>
              <a:ext uri="{FF2B5EF4-FFF2-40B4-BE49-F238E27FC236}">
                <a16:creationId xmlns:a16="http://schemas.microsoft.com/office/drawing/2014/main" id="{42DEE96E-3461-43A2-BF7B-F53A7884CB5F}"/>
              </a:ext>
            </a:extLst>
          </p:cNvPr>
          <p:cNvSpPr txBox="1">
            <a:spLocks/>
          </p:cNvSpPr>
          <p:nvPr/>
        </p:nvSpPr>
        <p:spPr>
          <a:xfrm>
            <a:off x="5012372" y="4015538"/>
            <a:ext cx="470000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</a:rPr>
              <a:t>04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40" name="文本占位符 7">
            <a:extLst>
              <a:ext uri="{FF2B5EF4-FFF2-40B4-BE49-F238E27FC236}">
                <a16:creationId xmlns:a16="http://schemas.microsoft.com/office/drawing/2014/main" id="{F1537ED7-0B83-456A-8509-B45E45A734D6}"/>
              </a:ext>
            </a:extLst>
          </p:cNvPr>
          <p:cNvSpPr txBox="1">
            <a:spLocks/>
          </p:cNvSpPr>
          <p:nvPr/>
        </p:nvSpPr>
        <p:spPr>
          <a:xfrm>
            <a:off x="6609536" y="4015538"/>
            <a:ext cx="470000" cy="36933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bg1"/>
                </a:solidFill>
              </a:rPr>
              <a:t>03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527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_紫色​​">
  <a:themeElements>
    <a:clrScheme name="自定义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631B9"/>
      </a:accent1>
      <a:accent2>
        <a:srgbClr val="4D237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_绿色​​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自定义 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使用技巧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7686</TotalTime>
  <Words>3770</Words>
  <Application>Microsoft Office PowerPoint</Application>
  <PresentationFormat>宽屏</PresentationFormat>
  <Paragraphs>514</Paragraphs>
  <Slides>64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64</vt:i4>
      </vt:variant>
    </vt:vector>
  </HeadingPairs>
  <TitlesOfParts>
    <vt:vector size="73" baseType="lpstr">
      <vt:lpstr>等线</vt:lpstr>
      <vt:lpstr>Microsoft YaHei</vt:lpstr>
      <vt:lpstr>Microsoft YaHei</vt:lpstr>
      <vt:lpstr>Arial</vt:lpstr>
      <vt:lpstr>Segoe UI Light</vt:lpstr>
      <vt:lpstr>Wingdings</vt:lpstr>
      <vt:lpstr>Office 主题_紫色​​</vt:lpstr>
      <vt:lpstr>Office 主题_绿色​​</vt:lpstr>
      <vt:lpstr>使用技巧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阿 丁</dc:creator>
  <cp:lastModifiedBy>Chenyu Wen</cp:lastModifiedBy>
  <cp:revision>394</cp:revision>
  <dcterms:created xsi:type="dcterms:W3CDTF">2021-06-18T13:47:36Z</dcterms:created>
  <dcterms:modified xsi:type="dcterms:W3CDTF">2021-11-10T01:42:48Z</dcterms:modified>
</cp:coreProperties>
</file>