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5" r:id="rId4"/>
    <p:sldId id="259" r:id="rId5"/>
    <p:sldId id="273" r:id="rId6"/>
    <p:sldId id="268" r:id="rId7"/>
    <p:sldId id="281" r:id="rId8"/>
    <p:sldId id="261" r:id="rId9"/>
    <p:sldId id="262" r:id="rId10"/>
    <p:sldId id="264" r:id="rId11"/>
    <p:sldId id="280" r:id="rId12"/>
    <p:sldId id="269" r:id="rId13"/>
    <p:sldId id="260" r:id="rId14"/>
    <p:sldId id="270" r:id="rId15"/>
    <p:sldId id="271" r:id="rId16"/>
    <p:sldId id="282" r:id="rId17"/>
    <p:sldId id="272" r:id="rId18"/>
    <p:sldId id="274" r:id="rId19"/>
    <p:sldId id="275" r:id="rId20"/>
    <p:sldId id="279" r:id="rId21"/>
    <p:sldId id="314" r:id="rId22"/>
  </p:sldIdLst>
  <p:sldSz cx="12192000" cy="6858000"/>
  <p:notesSz cx="6858000" cy="9144000"/>
  <p:embeddedFontLst>
    <p:embeddedFont>
      <p:font typeface="Microsoft YaHei" panose="020B0503020204020204" pitchFamily="34" charset="-122"/>
      <p:regular r:id="rId24"/>
      <p:bold r:id="rId25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Microsoft YaHei Light" panose="020B0502040204020203" pitchFamily="34" charset="-122"/>
      <p:regular r:id="rId26"/>
    </p:embeddedFont>
    <p:embeddedFont>
      <p:font typeface="等线" panose="02010600030101010101" pitchFamily="2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9933"/>
    <a:srgbClr val="FF9966"/>
    <a:srgbClr val="C55A11"/>
    <a:srgbClr val="FF0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D24A4-B90B-40A6-946A-B16FD570F7AF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1655A-1676-4032-863E-0CD9AEDEBD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52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7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123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27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0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25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57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978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9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27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1655A-1676-4032-863E-0CD9AEDEBDB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9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52BCC9-129F-425C-BBAB-022E1369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26509-D7FD-4EA8-AB2A-4D8B45F47D83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7E3ABD-B3BD-4026-95B6-A960269F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425DBF-2EEB-4FA5-B87A-02FD92D0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47C31-09D0-4F25-AB97-F0DFCFC12C8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666426-A4B9-4062-ACD6-9158BF47B7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5A0C47-8A17-44D1-8F26-E21E2BCA5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55526" y="200888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94268-4F0C-407F-A7A2-77ED053B6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1411126" y="-34597112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469D72-D14F-47EC-A378-34CDD3134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48614074" y="35354488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9B6E753-BCF8-449D-AEAB-98ACE531EDC2}"/>
              </a:ext>
            </a:extLst>
          </p:cNvPr>
          <p:cNvSpPr/>
          <p:nvPr userDrawn="1"/>
        </p:nvSpPr>
        <p:spPr>
          <a:xfrm rot="19048184">
            <a:off x="6997300" y="2557772"/>
            <a:ext cx="5069896" cy="5069876"/>
          </a:xfrm>
          <a:custGeom>
            <a:avLst/>
            <a:gdLst>
              <a:gd name="connsiteX0" fmla="*/ 2534948 w 5069896"/>
              <a:gd name="connsiteY0" fmla="*/ 5024156 h 5069876"/>
              <a:gd name="connsiteX1" fmla="*/ 2557808 w 5069896"/>
              <a:gd name="connsiteY1" fmla="*/ 5047016 h 5069876"/>
              <a:gd name="connsiteX2" fmla="*/ 2534948 w 5069896"/>
              <a:gd name="connsiteY2" fmla="*/ 5069876 h 5069876"/>
              <a:gd name="connsiteX3" fmla="*/ 2512088 w 5069896"/>
              <a:gd name="connsiteY3" fmla="*/ 5047016 h 5069876"/>
              <a:gd name="connsiteX4" fmla="*/ 2534948 w 5069896"/>
              <a:gd name="connsiteY4" fmla="*/ 5024156 h 5069876"/>
              <a:gd name="connsiteX5" fmla="*/ 2816213 w 5069896"/>
              <a:gd name="connsiteY5" fmla="*/ 5008361 h 5069876"/>
              <a:gd name="connsiteX6" fmla="*/ 2839073 w 5069896"/>
              <a:gd name="connsiteY6" fmla="*/ 5031221 h 5069876"/>
              <a:gd name="connsiteX7" fmla="*/ 2816213 w 5069896"/>
              <a:gd name="connsiteY7" fmla="*/ 5054081 h 5069876"/>
              <a:gd name="connsiteX8" fmla="*/ 2793353 w 5069896"/>
              <a:gd name="connsiteY8" fmla="*/ 5031221 h 5069876"/>
              <a:gd name="connsiteX9" fmla="*/ 2816213 w 5069896"/>
              <a:gd name="connsiteY9" fmla="*/ 5008361 h 5069876"/>
              <a:gd name="connsiteX10" fmla="*/ 2253683 w 5069896"/>
              <a:gd name="connsiteY10" fmla="*/ 5008361 h 5069876"/>
              <a:gd name="connsiteX11" fmla="*/ 2276543 w 5069896"/>
              <a:gd name="connsiteY11" fmla="*/ 5031221 h 5069876"/>
              <a:gd name="connsiteX12" fmla="*/ 2253683 w 5069896"/>
              <a:gd name="connsiteY12" fmla="*/ 5054081 h 5069876"/>
              <a:gd name="connsiteX13" fmla="*/ 2230823 w 5069896"/>
              <a:gd name="connsiteY13" fmla="*/ 5031221 h 5069876"/>
              <a:gd name="connsiteX14" fmla="*/ 2253683 w 5069896"/>
              <a:gd name="connsiteY14" fmla="*/ 5008361 h 5069876"/>
              <a:gd name="connsiteX15" fmla="*/ 3093940 w 5069896"/>
              <a:gd name="connsiteY15" fmla="*/ 4961173 h 5069876"/>
              <a:gd name="connsiteX16" fmla="*/ 3116800 w 5069896"/>
              <a:gd name="connsiteY16" fmla="*/ 4984033 h 5069876"/>
              <a:gd name="connsiteX17" fmla="*/ 3093940 w 5069896"/>
              <a:gd name="connsiteY17" fmla="*/ 5006893 h 5069876"/>
              <a:gd name="connsiteX18" fmla="*/ 3071080 w 5069896"/>
              <a:gd name="connsiteY18" fmla="*/ 4984033 h 5069876"/>
              <a:gd name="connsiteX19" fmla="*/ 3093940 w 5069896"/>
              <a:gd name="connsiteY19" fmla="*/ 4961173 h 5069876"/>
              <a:gd name="connsiteX20" fmla="*/ 1975956 w 5069896"/>
              <a:gd name="connsiteY20" fmla="*/ 4961173 h 5069876"/>
              <a:gd name="connsiteX21" fmla="*/ 1998816 w 5069896"/>
              <a:gd name="connsiteY21" fmla="*/ 4984033 h 5069876"/>
              <a:gd name="connsiteX22" fmla="*/ 1975956 w 5069896"/>
              <a:gd name="connsiteY22" fmla="*/ 5006893 h 5069876"/>
              <a:gd name="connsiteX23" fmla="*/ 1953096 w 5069896"/>
              <a:gd name="connsiteY23" fmla="*/ 4984033 h 5069876"/>
              <a:gd name="connsiteX24" fmla="*/ 1975956 w 5069896"/>
              <a:gd name="connsiteY24" fmla="*/ 4961173 h 5069876"/>
              <a:gd name="connsiteX25" fmla="*/ 3364638 w 5069896"/>
              <a:gd name="connsiteY25" fmla="*/ 4883186 h 5069876"/>
              <a:gd name="connsiteX26" fmla="*/ 3387498 w 5069896"/>
              <a:gd name="connsiteY26" fmla="*/ 4906046 h 5069876"/>
              <a:gd name="connsiteX27" fmla="*/ 3364638 w 5069896"/>
              <a:gd name="connsiteY27" fmla="*/ 4928906 h 5069876"/>
              <a:gd name="connsiteX28" fmla="*/ 3341778 w 5069896"/>
              <a:gd name="connsiteY28" fmla="*/ 4906046 h 5069876"/>
              <a:gd name="connsiteX29" fmla="*/ 3364638 w 5069896"/>
              <a:gd name="connsiteY29" fmla="*/ 4883186 h 5069876"/>
              <a:gd name="connsiteX30" fmla="*/ 1705258 w 5069896"/>
              <a:gd name="connsiteY30" fmla="*/ 4883186 h 5069876"/>
              <a:gd name="connsiteX31" fmla="*/ 1728118 w 5069896"/>
              <a:gd name="connsiteY31" fmla="*/ 4906046 h 5069876"/>
              <a:gd name="connsiteX32" fmla="*/ 1705258 w 5069896"/>
              <a:gd name="connsiteY32" fmla="*/ 4928906 h 5069876"/>
              <a:gd name="connsiteX33" fmla="*/ 1682398 w 5069896"/>
              <a:gd name="connsiteY33" fmla="*/ 4906046 h 5069876"/>
              <a:gd name="connsiteX34" fmla="*/ 1705258 w 5069896"/>
              <a:gd name="connsiteY34" fmla="*/ 4883186 h 5069876"/>
              <a:gd name="connsiteX35" fmla="*/ 2454222 w 5069896"/>
              <a:gd name="connsiteY35" fmla="*/ 4823758 h 5069876"/>
              <a:gd name="connsiteX36" fmla="*/ 2477082 w 5069896"/>
              <a:gd name="connsiteY36" fmla="*/ 4846618 h 5069876"/>
              <a:gd name="connsiteX37" fmla="*/ 2454222 w 5069896"/>
              <a:gd name="connsiteY37" fmla="*/ 4869478 h 5069876"/>
              <a:gd name="connsiteX38" fmla="*/ 2431362 w 5069896"/>
              <a:gd name="connsiteY38" fmla="*/ 4846618 h 5069876"/>
              <a:gd name="connsiteX39" fmla="*/ 2454222 w 5069896"/>
              <a:gd name="connsiteY39" fmla="*/ 4823758 h 5069876"/>
              <a:gd name="connsiteX40" fmla="*/ 2776733 w 5069896"/>
              <a:gd name="connsiteY40" fmla="*/ 4812495 h 5069876"/>
              <a:gd name="connsiteX41" fmla="*/ 2799593 w 5069896"/>
              <a:gd name="connsiteY41" fmla="*/ 4835355 h 5069876"/>
              <a:gd name="connsiteX42" fmla="*/ 2776733 w 5069896"/>
              <a:gd name="connsiteY42" fmla="*/ 4858215 h 5069876"/>
              <a:gd name="connsiteX43" fmla="*/ 2753873 w 5069896"/>
              <a:gd name="connsiteY43" fmla="*/ 4835355 h 5069876"/>
              <a:gd name="connsiteX44" fmla="*/ 2776733 w 5069896"/>
              <a:gd name="connsiteY44" fmla="*/ 4812495 h 5069876"/>
              <a:gd name="connsiteX45" fmla="*/ 2133283 w 5069896"/>
              <a:gd name="connsiteY45" fmla="*/ 4790026 h 5069876"/>
              <a:gd name="connsiteX46" fmla="*/ 2156143 w 5069896"/>
              <a:gd name="connsiteY46" fmla="*/ 4812886 h 5069876"/>
              <a:gd name="connsiteX47" fmla="*/ 2133283 w 5069896"/>
              <a:gd name="connsiteY47" fmla="*/ 4835746 h 5069876"/>
              <a:gd name="connsiteX48" fmla="*/ 2110423 w 5069896"/>
              <a:gd name="connsiteY48" fmla="*/ 4812886 h 5069876"/>
              <a:gd name="connsiteX49" fmla="*/ 2133283 w 5069896"/>
              <a:gd name="connsiteY49" fmla="*/ 4790026 h 5069876"/>
              <a:gd name="connsiteX50" fmla="*/ 3624902 w 5069896"/>
              <a:gd name="connsiteY50" fmla="*/ 4775381 h 5069876"/>
              <a:gd name="connsiteX51" fmla="*/ 3647762 w 5069896"/>
              <a:gd name="connsiteY51" fmla="*/ 4798241 h 5069876"/>
              <a:gd name="connsiteX52" fmla="*/ 3624902 w 5069896"/>
              <a:gd name="connsiteY52" fmla="*/ 4821101 h 5069876"/>
              <a:gd name="connsiteX53" fmla="*/ 3602042 w 5069896"/>
              <a:gd name="connsiteY53" fmla="*/ 4798241 h 5069876"/>
              <a:gd name="connsiteX54" fmla="*/ 3624902 w 5069896"/>
              <a:gd name="connsiteY54" fmla="*/ 4775381 h 5069876"/>
              <a:gd name="connsiteX55" fmla="*/ 1444994 w 5069896"/>
              <a:gd name="connsiteY55" fmla="*/ 4775381 h 5069876"/>
              <a:gd name="connsiteX56" fmla="*/ 1467854 w 5069896"/>
              <a:gd name="connsiteY56" fmla="*/ 4798241 h 5069876"/>
              <a:gd name="connsiteX57" fmla="*/ 1444994 w 5069896"/>
              <a:gd name="connsiteY57" fmla="*/ 4821101 h 5069876"/>
              <a:gd name="connsiteX58" fmla="*/ 1422134 w 5069896"/>
              <a:gd name="connsiteY58" fmla="*/ 4798241 h 5069876"/>
              <a:gd name="connsiteX59" fmla="*/ 1444994 w 5069896"/>
              <a:gd name="connsiteY59" fmla="*/ 4775381 h 5069876"/>
              <a:gd name="connsiteX60" fmla="*/ 3094537 w 5069896"/>
              <a:gd name="connsiteY60" fmla="*/ 4756458 h 5069876"/>
              <a:gd name="connsiteX61" fmla="*/ 3117397 w 5069896"/>
              <a:gd name="connsiteY61" fmla="*/ 4779318 h 5069876"/>
              <a:gd name="connsiteX62" fmla="*/ 3094537 w 5069896"/>
              <a:gd name="connsiteY62" fmla="*/ 4802178 h 5069876"/>
              <a:gd name="connsiteX63" fmla="*/ 3071677 w 5069896"/>
              <a:gd name="connsiteY63" fmla="*/ 4779318 h 5069876"/>
              <a:gd name="connsiteX64" fmla="*/ 3094537 w 5069896"/>
              <a:gd name="connsiteY64" fmla="*/ 4756458 h 5069876"/>
              <a:gd name="connsiteX65" fmla="*/ 1820161 w 5069896"/>
              <a:gd name="connsiteY65" fmla="*/ 4711956 h 5069876"/>
              <a:gd name="connsiteX66" fmla="*/ 1843021 w 5069896"/>
              <a:gd name="connsiteY66" fmla="*/ 4734816 h 5069876"/>
              <a:gd name="connsiteX67" fmla="*/ 1820161 w 5069896"/>
              <a:gd name="connsiteY67" fmla="*/ 4757676 h 5069876"/>
              <a:gd name="connsiteX68" fmla="*/ 1797301 w 5069896"/>
              <a:gd name="connsiteY68" fmla="*/ 4734816 h 5069876"/>
              <a:gd name="connsiteX69" fmla="*/ 1820161 w 5069896"/>
              <a:gd name="connsiteY69" fmla="*/ 4711956 h 5069876"/>
              <a:gd name="connsiteX70" fmla="*/ 3401450 w 5069896"/>
              <a:gd name="connsiteY70" fmla="*/ 4656736 h 5069876"/>
              <a:gd name="connsiteX71" fmla="*/ 3424310 w 5069896"/>
              <a:gd name="connsiteY71" fmla="*/ 4679596 h 5069876"/>
              <a:gd name="connsiteX72" fmla="*/ 3401450 w 5069896"/>
              <a:gd name="connsiteY72" fmla="*/ 4702456 h 5069876"/>
              <a:gd name="connsiteX73" fmla="*/ 3378590 w 5069896"/>
              <a:gd name="connsiteY73" fmla="*/ 4679596 h 5069876"/>
              <a:gd name="connsiteX74" fmla="*/ 3401450 w 5069896"/>
              <a:gd name="connsiteY74" fmla="*/ 4656736 h 5069876"/>
              <a:gd name="connsiteX75" fmla="*/ 3871459 w 5069896"/>
              <a:gd name="connsiteY75" fmla="*/ 4639114 h 5069876"/>
              <a:gd name="connsiteX76" fmla="*/ 3894319 w 5069896"/>
              <a:gd name="connsiteY76" fmla="*/ 4661974 h 5069876"/>
              <a:gd name="connsiteX77" fmla="*/ 3871459 w 5069896"/>
              <a:gd name="connsiteY77" fmla="*/ 4684834 h 5069876"/>
              <a:gd name="connsiteX78" fmla="*/ 3848599 w 5069896"/>
              <a:gd name="connsiteY78" fmla="*/ 4661974 h 5069876"/>
              <a:gd name="connsiteX79" fmla="*/ 3871459 w 5069896"/>
              <a:gd name="connsiteY79" fmla="*/ 4639114 h 5069876"/>
              <a:gd name="connsiteX80" fmla="*/ 1198436 w 5069896"/>
              <a:gd name="connsiteY80" fmla="*/ 4639114 h 5069876"/>
              <a:gd name="connsiteX81" fmla="*/ 1221296 w 5069896"/>
              <a:gd name="connsiteY81" fmla="*/ 4661974 h 5069876"/>
              <a:gd name="connsiteX82" fmla="*/ 1198436 w 5069896"/>
              <a:gd name="connsiteY82" fmla="*/ 4684834 h 5069876"/>
              <a:gd name="connsiteX83" fmla="*/ 1175576 w 5069896"/>
              <a:gd name="connsiteY83" fmla="*/ 4661974 h 5069876"/>
              <a:gd name="connsiteX84" fmla="*/ 1198436 w 5069896"/>
              <a:gd name="connsiteY84" fmla="*/ 4639114 h 5069876"/>
              <a:gd name="connsiteX85" fmla="*/ 1520952 w 5069896"/>
              <a:gd name="connsiteY85" fmla="*/ 4591067 h 5069876"/>
              <a:gd name="connsiteX86" fmla="*/ 1543812 w 5069896"/>
              <a:gd name="connsiteY86" fmla="*/ 4613927 h 5069876"/>
              <a:gd name="connsiteX87" fmla="*/ 1520952 w 5069896"/>
              <a:gd name="connsiteY87" fmla="*/ 4636787 h 5069876"/>
              <a:gd name="connsiteX88" fmla="*/ 1498092 w 5069896"/>
              <a:gd name="connsiteY88" fmla="*/ 4613927 h 5069876"/>
              <a:gd name="connsiteX89" fmla="*/ 1520952 w 5069896"/>
              <a:gd name="connsiteY89" fmla="*/ 4591067 h 5069876"/>
              <a:gd name="connsiteX90" fmla="*/ 2705169 w 5069896"/>
              <a:gd name="connsiteY90" fmla="*/ 4566324 h 5069876"/>
              <a:gd name="connsiteX91" fmla="*/ 2728029 w 5069896"/>
              <a:gd name="connsiteY91" fmla="*/ 4589184 h 5069876"/>
              <a:gd name="connsiteX92" fmla="*/ 2705169 w 5069896"/>
              <a:gd name="connsiteY92" fmla="*/ 4612044 h 5069876"/>
              <a:gd name="connsiteX93" fmla="*/ 2682309 w 5069896"/>
              <a:gd name="connsiteY93" fmla="*/ 4589184 h 5069876"/>
              <a:gd name="connsiteX94" fmla="*/ 2705169 w 5069896"/>
              <a:gd name="connsiteY94" fmla="*/ 4566324 h 5069876"/>
              <a:gd name="connsiteX95" fmla="*/ 2364727 w 5069896"/>
              <a:gd name="connsiteY95" fmla="*/ 4566324 h 5069876"/>
              <a:gd name="connsiteX96" fmla="*/ 2387587 w 5069896"/>
              <a:gd name="connsiteY96" fmla="*/ 4589184 h 5069876"/>
              <a:gd name="connsiteX97" fmla="*/ 2364727 w 5069896"/>
              <a:gd name="connsiteY97" fmla="*/ 4612044 h 5069876"/>
              <a:gd name="connsiteX98" fmla="*/ 2341867 w 5069896"/>
              <a:gd name="connsiteY98" fmla="*/ 4589184 h 5069876"/>
              <a:gd name="connsiteX99" fmla="*/ 2364727 w 5069896"/>
              <a:gd name="connsiteY99" fmla="*/ 4566324 h 5069876"/>
              <a:gd name="connsiteX100" fmla="*/ 3691497 w 5069896"/>
              <a:gd name="connsiteY100" fmla="*/ 4515270 h 5069876"/>
              <a:gd name="connsiteX101" fmla="*/ 3714357 w 5069896"/>
              <a:gd name="connsiteY101" fmla="*/ 4538130 h 5069876"/>
              <a:gd name="connsiteX102" fmla="*/ 3691497 w 5069896"/>
              <a:gd name="connsiteY102" fmla="*/ 4560990 h 5069876"/>
              <a:gd name="connsiteX103" fmla="*/ 3668637 w 5069896"/>
              <a:gd name="connsiteY103" fmla="*/ 4538130 h 5069876"/>
              <a:gd name="connsiteX104" fmla="*/ 3691497 w 5069896"/>
              <a:gd name="connsiteY104" fmla="*/ 4515270 h 5069876"/>
              <a:gd name="connsiteX105" fmla="*/ 3040967 w 5069896"/>
              <a:gd name="connsiteY105" fmla="*/ 4510289 h 5069876"/>
              <a:gd name="connsiteX106" fmla="*/ 3063827 w 5069896"/>
              <a:gd name="connsiteY106" fmla="*/ 4533149 h 5069876"/>
              <a:gd name="connsiteX107" fmla="*/ 3040967 w 5069896"/>
              <a:gd name="connsiteY107" fmla="*/ 4556009 h 5069876"/>
              <a:gd name="connsiteX108" fmla="*/ 3018107 w 5069896"/>
              <a:gd name="connsiteY108" fmla="*/ 4533149 h 5069876"/>
              <a:gd name="connsiteX109" fmla="*/ 3040967 w 5069896"/>
              <a:gd name="connsiteY109" fmla="*/ 4510289 h 5069876"/>
              <a:gd name="connsiteX110" fmla="*/ 2028930 w 5069896"/>
              <a:gd name="connsiteY110" fmla="*/ 4510289 h 5069876"/>
              <a:gd name="connsiteX111" fmla="*/ 2051790 w 5069896"/>
              <a:gd name="connsiteY111" fmla="*/ 4533149 h 5069876"/>
              <a:gd name="connsiteX112" fmla="*/ 2028930 w 5069896"/>
              <a:gd name="connsiteY112" fmla="*/ 4556009 h 5069876"/>
              <a:gd name="connsiteX113" fmla="*/ 2006070 w 5069896"/>
              <a:gd name="connsiteY113" fmla="*/ 4533149 h 5069876"/>
              <a:gd name="connsiteX114" fmla="*/ 2028930 w 5069896"/>
              <a:gd name="connsiteY114" fmla="*/ 4510289 h 5069876"/>
              <a:gd name="connsiteX115" fmla="*/ 4101209 w 5069896"/>
              <a:gd name="connsiteY115" fmla="*/ 4476097 h 5069876"/>
              <a:gd name="connsiteX116" fmla="*/ 4124069 w 5069896"/>
              <a:gd name="connsiteY116" fmla="*/ 4498957 h 5069876"/>
              <a:gd name="connsiteX117" fmla="*/ 4101209 w 5069896"/>
              <a:gd name="connsiteY117" fmla="*/ 4521817 h 5069876"/>
              <a:gd name="connsiteX118" fmla="*/ 4078349 w 5069896"/>
              <a:gd name="connsiteY118" fmla="*/ 4498957 h 5069876"/>
              <a:gd name="connsiteX119" fmla="*/ 4101209 w 5069896"/>
              <a:gd name="connsiteY119" fmla="*/ 4476097 h 5069876"/>
              <a:gd name="connsiteX120" fmla="*/ 968687 w 5069896"/>
              <a:gd name="connsiteY120" fmla="*/ 4476097 h 5069876"/>
              <a:gd name="connsiteX121" fmla="*/ 991547 w 5069896"/>
              <a:gd name="connsiteY121" fmla="*/ 4498957 h 5069876"/>
              <a:gd name="connsiteX122" fmla="*/ 968687 w 5069896"/>
              <a:gd name="connsiteY122" fmla="*/ 4521817 h 5069876"/>
              <a:gd name="connsiteX123" fmla="*/ 945827 w 5069896"/>
              <a:gd name="connsiteY123" fmla="*/ 4498957 h 5069876"/>
              <a:gd name="connsiteX124" fmla="*/ 968687 w 5069896"/>
              <a:gd name="connsiteY124" fmla="*/ 4476097 h 5069876"/>
              <a:gd name="connsiteX125" fmla="*/ 1241480 w 5069896"/>
              <a:gd name="connsiteY125" fmla="*/ 4429714 h 5069876"/>
              <a:gd name="connsiteX126" fmla="*/ 1264340 w 5069896"/>
              <a:gd name="connsiteY126" fmla="*/ 4452574 h 5069876"/>
              <a:gd name="connsiteX127" fmla="*/ 1241480 w 5069896"/>
              <a:gd name="connsiteY127" fmla="*/ 4475434 h 5069876"/>
              <a:gd name="connsiteX128" fmla="*/ 1218620 w 5069896"/>
              <a:gd name="connsiteY128" fmla="*/ 4452574 h 5069876"/>
              <a:gd name="connsiteX129" fmla="*/ 1241480 w 5069896"/>
              <a:gd name="connsiteY129" fmla="*/ 4429714 h 5069876"/>
              <a:gd name="connsiteX130" fmla="*/ 3362962 w 5069896"/>
              <a:gd name="connsiteY130" fmla="*/ 4399748 h 5069876"/>
              <a:gd name="connsiteX131" fmla="*/ 3385822 w 5069896"/>
              <a:gd name="connsiteY131" fmla="*/ 4422608 h 5069876"/>
              <a:gd name="connsiteX132" fmla="*/ 3362962 w 5069896"/>
              <a:gd name="connsiteY132" fmla="*/ 4445468 h 5069876"/>
              <a:gd name="connsiteX133" fmla="*/ 3340102 w 5069896"/>
              <a:gd name="connsiteY133" fmla="*/ 4422608 h 5069876"/>
              <a:gd name="connsiteX134" fmla="*/ 3362962 w 5069896"/>
              <a:gd name="connsiteY134" fmla="*/ 4399748 h 5069876"/>
              <a:gd name="connsiteX135" fmla="*/ 1706935 w 5069896"/>
              <a:gd name="connsiteY135" fmla="*/ 4399748 h 5069876"/>
              <a:gd name="connsiteX136" fmla="*/ 1729795 w 5069896"/>
              <a:gd name="connsiteY136" fmla="*/ 4422608 h 5069876"/>
              <a:gd name="connsiteX137" fmla="*/ 1706935 w 5069896"/>
              <a:gd name="connsiteY137" fmla="*/ 4445468 h 5069876"/>
              <a:gd name="connsiteX138" fmla="*/ 1684075 w 5069896"/>
              <a:gd name="connsiteY138" fmla="*/ 4422608 h 5069876"/>
              <a:gd name="connsiteX139" fmla="*/ 1706935 w 5069896"/>
              <a:gd name="connsiteY139" fmla="*/ 4399748 h 5069876"/>
              <a:gd name="connsiteX140" fmla="*/ 3959034 w 5069896"/>
              <a:gd name="connsiteY140" fmla="*/ 4334815 h 5069876"/>
              <a:gd name="connsiteX141" fmla="*/ 3981894 w 5069896"/>
              <a:gd name="connsiteY141" fmla="*/ 4357675 h 5069876"/>
              <a:gd name="connsiteX142" fmla="*/ 3959034 w 5069896"/>
              <a:gd name="connsiteY142" fmla="*/ 4380535 h 5069876"/>
              <a:gd name="connsiteX143" fmla="*/ 3936174 w 5069896"/>
              <a:gd name="connsiteY143" fmla="*/ 4357675 h 5069876"/>
              <a:gd name="connsiteX144" fmla="*/ 3959034 w 5069896"/>
              <a:gd name="connsiteY144" fmla="*/ 4334815 h 5069876"/>
              <a:gd name="connsiteX145" fmla="*/ 2600688 w 5069896"/>
              <a:gd name="connsiteY145" fmla="*/ 4310867 h 5069876"/>
              <a:gd name="connsiteX146" fmla="*/ 2623548 w 5069896"/>
              <a:gd name="connsiteY146" fmla="*/ 4333727 h 5069876"/>
              <a:gd name="connsiteX147" fmla="*/ 2600688 w 5069896"/>
              <a:gd name="connsiteY147" fmla="*/ 4356587 h 5069876"/>
              <a:gd name="connsiteX148" fmla="*/ 2577828 w 5069896"/>
              <a:gd name="connsiteY148" fmla="*/ 4333727 h 5069876"/>
              <a:gd name="connsiteX149" fmla="*/ 2600688 w 5069896"/>
              <a:gd name="connsiteY149" fmla="*/ 4310867 h 5069876"/>
              <a:gd name="connsiteX150" fmla="*/ 2338080 w 5069896"/>
              <a:gd name="connsiteY150" fmla="*/ 4301270 h 5069876"/>
              <a:gd name="connsiteX151" fmla="*/ 2360940 w 5069896"/>
              <a:gd name="connsiteY151" fmla="*/ 4324130 h 5069876"/>
              <a:gd name="connsiteX152" fmla="*/ 2338080 w 5069896"/>
              <a:gd name="connsiteY152" fmla="*/ 4346990 h 5069876"/>
              <a:gd name="connsiteX153" fmla="*/ 2315220 w 5069896"/>
              <a:gd name="connsiteY153" fmla="*/ 4324130 h 5069876"/>
              <a:gd name="connsiteX154" fmla="*/ 2338080 w 5069896"/>
              <a:gd name="connsiteY154" fmla="*/ 4301270 h 5069876"/>
              <a:gd name="connsiteX155" fmla="*/ 4311262 w 5069896"/>
              <a:gd name="connsiteY155" fmla="*/ 4288382 h 5069876"/>
              <a:gd name="connsiteX156" fmla="*/ 4334122 w 5069896"/>
              <a:gd name="connsiteY156" fmla="*/ 4311242 h 5069876"/>
              <a:gd name="connsiteX157" fmla="*/ 4311262 w 5069896"/>
              <a:gd name="connsiteY157" fmla="*/ 4334102 h 5069876"/>
              <a:gd name="connsiteX158" fmla="*/ 4288402 w 5069896"/>
              <a:gd name="connsiteY158" fmla="*/ 4311242 h 5069876"/>
              <a:gd name="connsiteX159" fmla="*/ 4311262 w 5069896"/>
              <a:gd name="connsiteY159" fmla="*/ 4288382 h 5069876"/>
              <a:gd name="connsiteX160" fmla="*/ 758633 w 5069896"/>
              <a:gd name="connsiteY160" fmla="*/ 4288382 h 5069876"/>
              <a:gd name="connsiteX161" fmla="*/ 781493 w 5069896"/>
              <a:gd name="connsiteY161" fmla="*/ 4311242 h 5069876"/>
              <a:gd name="connsiteX162" fmla="*/ 758633 w 5069896"/>
              <a:gd name="connsiteY162" fmla="*/ 4334102 h 5069876"/>
              <a:gd name="connsiteX163" fmla="*/ 735773 w 5069896"/>
              <a:gd name="connsiteY163" fmla="*/ 4311242 h 5069876"/>
              <a:gd name="connsiteX164" fmla="*/ 758633 w 5069896"/>
              <a:gd name="connsiteY164" fmla="*/ 4288382 h 5069876"/>
              <a:gd name="connsiteX165" fmla="*/ 2861894 w 5069896"/>
              <a:gd name="connsiteY165" fmla="*/ 4282126 h 5069876"/>
              <a:gd name="connsiteX166" fmla="*/ 2884754 w 5069896"/>
              <a:gd name="connsiteY166" fmla="*/ 4304986 h 5069876"/>
              <a:gd name="connsiteX167" fmla="*/ 2861894 w 5069896"/>
              <a:gd name="connsiteY167" fmla="*/ 4327846 h 5069876"/>
              <a:gd name="connsiteX168" fmla="*/ 2839034 w 5069896"/>
              <a:gd name="connsiteY168" fmla="*/ 4304986 h 5069876"/>
              <a:gd name="connsiteX169" fmla="*/ 2861894 w 5069896"/>
              <a:gd name="connsiteY169" fmla="*/ 4282126 h 5069876"/>
              <a:gd name="connsiteX170" fmla="*/ 2079668 w 5069896"/>
              <a:gd name="connsiteY170" fmla="*/ 4253539 h 5069876"/>
              <a:gd name="connsiteX171" fmla="*/ 2102528 w 5069896"/>
              <a:gd name="connsiteY171" fmla="*/ 4276399 h 5069876"/>
              <a:gd name="connsiteX172" fmla="*/ 2079668 w 5069896"/>
              <a:gd name="connsiteY172" fmla="*/ 4299259 h 5069876"/>
              <a:gd name="connsiteX173" fmla="*/ 2056808 w 5069896"/>
              <a:gd name="connsiteY173" fmla="*/ 4276399 h 5069876"/>
              <a:gd name="connsiteX174" fmla="*/ 2079668 w 5069896"/>
              <a:gd name="connsiteY174" fmla="*/ 4253539 h 5069876"/>
              <a:gd name="connsiteX175" fmla="*/ 3662371 w 5069896"/>
              <a:gd name="connsiteY175" fmla="*/ 4237716 h 5069876"/>
              <a:gd name="connsiteX176" fmla="*/ 3685231 w 5069896"/>
              <a:gd name="connsiteY176" fmla="*/ 4260576 h 5069876"/>
              <a:gd name="connsiteX177" fmla="*/ 3662371 w 5069896"/>
              <a:gd name="connsiteY177" fmla="*/ 4283436 h 5069876"/>
              <a:gd name="connsiteX178" fmla="*/ 3639511 w 5069896"/>
              <a:gd name="connsiteY178" fmla="*/ 4260576 h 5069876"/>
              <a:gd name="connsiteX179" fmla="*/ 3662371 w 5069896"/>
              <a:gd name="connsiteY179" fmla="*/ 4237716 h 5069876"/>
              <a:gd name="connsiteX180" fmla="*/ 1407526 w 5069896"/>
              <a:gd name="connsiteY180" fmla="*/ 4237716 h 5069876"/>
              <a:gd name="connsiteX181" fmla="*/ 1430386 w 5069896"/>
              <a:gd name="connsiteY181" fmla="*/ 4260576 h 5069876"/>
              <a:gd name="connsiteX182" fmla="*/ 1407526 w 5069896"/>
              <a:gd name="connsiteY182" fmla="*/ 4283436 h 5069876"/>
              <a:gd name="connsiteX183" fmla="*/ 1384666 w 5069896"/>
              <a:gd name="connsiteY183" fmla="*/ 4260576 h 5069876"/>
              <a:gd name="connsiteX184" fmla="*/ 1407526 w 5069896"/>
              <a:gd name="connsiteY184" fmla="*/ 4237716 h 5069876"/>
              <a:gd name="connsiteX185" fmla="*/ 987183 w 5069896"/>
              <a:gd name="connsiteY185" fmla="*/ 4231035 h 5069876"/>
              <a:gd name="connsiteX186" fmla="*/ 1010043 w 5069896"/>
              <a:gd name="connsiteY186" fmla="*/ 4253895 h 5069876"/>
              <a:gd name="connsiteX187" fmla="*/ 987183 w 5069896"/>
              <a:gd name="connsiteY187" fmla="*/ 4276755 h 5069876"/>
              <a:gd name="connsiteX188" fmla="*/ 964323 w 5069896"/>
              <a:gd name="connsiteY188" fmla="*/ 4253895 h 5069876"/>
              <a:gd name="connsiteX189" fmla="*/ 987183 w 5069896"/>
              <a:gd name="connsiteY189" fmla="*/ 4231035 h 5069876"/>
              <a:gd name="connsiteX190" fmla="*/ 3116133 w 5069896"/>
              <a:gd name="connsiteY190" fmla="*/ 4215660 h 5069876"/>
              <a:gd name="connsiteX191" fmla="*/ 3138993 w 5069896"/>
              <a:gd name="connsiteY191" fmla="*/ 4238520 h 5069876"/>
              <a:gd name="connsiteX192" fmla="*/ 3116133 w 5069896"/>
              <a:gd name="connsiteY192" fmla="*/ 4261380 h 5069876"/>
              <a:gd name="connsiteX193" fmla="*/ 3093273 w 5069896"/>
              <a:gd name="connsiteY193" fmla="*/ 4238520 h 5069876"/>
              <a:gd name="connsiteX194" fmla="*/ 3116133 w 5069896"/>
              <a:gd name="connsiteY194" fmla="*/ 4215660 h 5069876"/>
              <a:gd name="connsiteX195" fmla="*/ 1830960 w 5069896"/>
              <a:gd name="connsiteY195" fmla="*/ 4168691 h 5069876"/>
              <a:gd name="connsiteX196" fmla="*/ 1853820 w 5069896"/>
              <a:gd name="connsiteY196" fmla="*/ 4191551 h 5069876"/>
              <a:gd name="connsiteX197" fmla="*/ 1830960 w 5069896"/>
              <a:gd name="connsiteY197" fmla="*/ 4214411 h 5069876"/>
              <a:gd name="connsiteX198" fmla="*/ 1808100 w 5069896"/>
              <a:gd name="connsiteY198" fmla="*/ 4191551 h 5069876"/>
              <a:gd name="connsiteX199" fmla="*/ 1830960 w 5069896"/>
              <a:gd name="connsiteY199" fmla="*/ 4168691 h 5069876"/>
              <a:gd name="connsiteX200" fmla="*/ 4198852 w 5069896"/>
              <a:gd name="connsiteY200" fmla="*/ 4118881 h 5069876"/>
              <a:gd name="connsiteX201" fmla="*/ 4221712 w 5069896"/>
              <a:gd name="connsiteY201" fmla="*/ 4141741 h 5069876"/>
              <a:gd name="connsiteX202" fmla="*/ 4198852 w 5069896"/>
              <a:gd name="connsiteY202" fmla="*/ 4164601 h 5069876"/>
              <a:gd name="connsiteX203" fmla="*/ 4175992 w 5069896"/>
              <a:gd name="connsiteY203" fmla="*/ 4141741 h 5069876"/>
              <a:gd name="connsiteX204" fmla="*/ 4198852 w 5069896"/>
              <a:gd name="connsiteY204" fmla="*/ 4118881 h 5069876"/>
              <a:gd name="connsiteX205" fmla="*/ 3357984 w 5069896"/>
              <a:gd name="connsiteY205" fmla="*/ 4112884 h 5069876"/>
              <a:gd name="connsiteX206" fmla="*/ 3380844 w 5069896"/>
              <a:gd name="connsiteY206" fmla="*/ 4135744 h 5069876"/>
              <a:gd name="connsiteX207" fmla="*/ 3357984 w 5069896"/>
              <a:gd name="connsiteY207" fmla="*/ 4158604 h 5069876"/>
              <a:gd name="connsiteX208" fmla="*/ 3335124 w 5069896"/>
              <a:gd name="connsiteY208" fmla="*/ 4135744 h 5069876"/>
              <a:gd name="connsiteX209" fmla="*/ 3357984 w 5069896"/>
              <a:gd name="connsiteY209" fmla="*/ 4112884 h 5069876"/>
              <a:gd name="connsiteX210" fmla="*/ 4498978 w 5069896"/>
              <a:gd name="connsiteY210" fmla="*/ 4078329 h 5069876"/>
              <a:gd name="connsiteX211" fmla="*/ 4521838 w 5069896"/>
              <a:gd name="connsiteY211" fmla="*/ 4101189 h 5069876"/>
              <a:gd name="connsiteX212" fmla="*/ 4498978 w 5069896"/>
              <a:gd name="connsiteY212" fmla="*/ 4124049 h 5069876"/>
              <a:gd name="connsiteX213" fmla="*/ 4476118 w 5069896"/>
              <a:gd name="connsiteY213" fmla="*/ 4101189 h 5069876"/>
              <a:gd name="connsiteX214" fmla="*/ 4498978 w 5069896"/>
              <a:gd name="connsiteY214" fmla="*/ 4078329 h 5069876"/>
              <a:gd name="connsiteX215" fmla="*/ 570919 w 5069896"/>
              <a:gd name="connsiteY215" fmla="*/ 4078329 h 5069876"/>
              <a:gd name="connsiteX216" fmla="*/ 593779 w 5069896"/>
              <a:gd name="connsiteY216" fmla="*/ 4101189 h 5069876"/>
              <a:gd name="connsiteX217" fmla="*/ 570919 w 5069896"/>
              <a:gd name="connsiteY217" fmla="*/ 4124049 h 5069876"/>
              <a:gd name="connsiteX218" fmla="*/ 548059 w 5069896"/>
              <a:gd name="connsiteY218" fmla="*/ 4101189 h 5069876"/>
              <a:gd name="connsiteX219" fmla="*/ 570919 w 5069896"/>
              <a:gd name="connsiteY219" fmla="*/ 4078329 h 5069876"/>
              <a:gd name="connsiteX220" fmla="*/ 1597255 w 5069896"/>
              <a:gd name="connsiteY220" fmla="*/ 4048535 h 5069876"/>
              <a:gd name="connsiteX221" fmla="*/ 1620115 w 5069896"/>
              <a:gd name="connsiteY221" fmla="*/ 4071395 h 5069876"/>
              <a:gd name="connsiteX222" fmla="*/ 1597255 w 5069896"/>
              <a:gd name="connsiteY222" fmla="*/ 4094255 h 5069876"/>
              <a:gd name="connsiteX223" fmla="*/ 1574395 w 5069896"/>
              <a:gd name="connsiteY223" fmla="*/ 4071395 h 5069876"/>
              <a:gd name="connsiteX224" fmla="*/ 1597255 w 5069896"/>
              <a:gd name="connsiteY224" fmla="*/ 4048535 h 5069876"/>
              <a:gd name="connsiteX225" fmla="*/ 3931026 w 5069896"/>
              <a:gd name="connsiteY225" fmla="*/ 4028613 h 5069876"/>
              <a:gd name="connsiteX226" fmla="*/ 3953886 w 5069896"/>
              <a:gd name="connsiteY226" fmla="*/ 4051473 h 5069876"/>
              <a:gd name="connsiteX227" fmla="*/ 3931026 w 5069896"/>
              <a:gd name="connsiteY227" fmla="*/ 4074333 h 5069876"/>
              <a:gd name="connsiteX228" fmla="*/ 3908166 w 5069896"/>
              <a:gd name="connsiteY228" fmla="*/ 4051473 h 5069876"/>
              <a:gd name="connsiteX229" fmla="*/ 3931026 w 5069896"/>
              <a:gd name="connsiteY229" fmla="*/ 4028613 h 5069876"/>
              <a:gd name="connsiteX230" fmla="*/ 1138870 w 5069896"/>
              <a:gd name="connsiteY230" fmla="*/ 4028613 h 5069876"/>
              <a:gd name="connsiteX231" fmla="*/ 1161730 w 5069896"/>
              <a:gd name="connsiteY231" fmla="*/ 4051473 h 5069876"/>
              <a:gd name="connsiteX232" fmla="*/ 1138870 w 5069896"/>
              <a:gd name="connsiteY232" fmla="*/ 4074333 h 5069876"/>
              <a:gd name="connsiteX233" fmla="*/ 1116010 w 5069896"/>
              <a:gd name="connsiteY233" fmla="*/ 4051473 h 5069876"/>
              <a:gd name="connsiteX234" fmla="*/ 1138870 w 5069896"/>
              <a:gd name="connsiteY234" fmla="*/ 4028613 h 5069876"/>
              <a:gd name="connsiteX235" fmla="*/ 2659808 w 5069896"/>
              <a:gd name="connsiteY235" fmla="*/ 4018904 h 5069876"/>
              <a:gd name="connsiteX236" fmla="*/ 2682668 w 5069896"/>
              <a:gd name="connsiteY236" fmla="*/ 4041764 h 5069876"/>
              <a:gd name="connsiteX237" fmla="*/ 2659808 w 5069896"/>
              <a:gd name="connsiteY237" fmla="*/ 4064624 h 5069876"/>
              <a:gd name="connsiteX238" fmla="*/ 2636948 w 5069896"/>
              <a:gd name="connsiteY238" fmla="*/ 4041764 h 5069876"/>
              <a:gd name="connsiteX239" fmla="*/ 2659808 w 5069896"/>
              <a:gd name="connsiteY239" fmla="*/ 4018904 h 5069876"/>
              <a:gd name="connsiteX240" fmla="*/ 2410088 w 5069896"/>
              <a:gd name="connsiteY240" fmla="*/ 4018904 h 5069876"/>
              <a:gd name="connsiteX241" fmla="*/ 2432948 w 5069896"/>
              <a:gd name="connsiteY241" fmla="*/ 4041764 h 5069876"/>
              <a:gd name="connsiteX242" fmla="*/ 2410088 w 5069896"/>
              <a:gd name="connsiteY242" fmla="*/ 4064624 h 5069876"/>
              <a:gd name="connsiteX243" fmla="*/ 2387228 w 5069896"/>
              <a:gd name="connsiteY243" fmla="*/ 4041764 h 5069876"/>
              <a:gd name="connsiteX244" fmla="*/ 2410088 w 5069896"/>
              <a:gd name="connsiteY244" fmla="*/ 4018904 h 5069876"/>
              <a:gd name="connsiteX245" fmla="*/ 763012 w 5069896"/>
              <a:gd name="connsiteY245" fmla="*/ 3998899 h 5069876"/>
              <a:gd name="connsiteX246" fmla="*/ 785872 w 5069896"/>
              <a:gd name="connsiteY246" fmla="*/ 4021759 h 5069876"/>
              <a:gd name="connsiteX247" fmla="*/ 763012 w 5069896"/>
              <a:gd name="connsiteY247" fmla="*/ 4044619 h 5069876"/>
              <a:gd name="connsiteX248" fmla="*/ 740152 w 5069896"/>
              <a:gd name="connsiteY248" fmla="*/ 4021759 h 5069876"/>
              <a:gd name="connsiteX249" fmla="*/ 763012 w 5069896"/>
              <a:gd name="connsiteY249" fmla="*/ 3998899 h 5069876"/>
              <a:gd name="connsiteX250" fmla="*/ 2906122 w 5069896"/>
              <a:gd name="connsiteY250" fmla="*/ 3977801 h 5069876"/>
              <a:gd name="connsiteX251" fmla="*/ 2928982 w 5069896"/>
              <a:gd name="connsiteY251" fmla="*/ 4000661 h 5069876"/>
              <a:gd name="connsiteX252" fmla="*/ 2906122 w 5069896"/>
              <a:gd name="connsiteY252" fmla="*/ 4023521 h 5069876"/>
              <a:gd name="connsiteX253" fmla="*/ 2883262 w 5069896"/>
              <a:gd name="connsiteY253" fmla="*/ 4000661 h 5069876"/>
              <a:gd name="connsiteX254" fmla="*/ 2906122 w 5069896"/>
              <a:gd name="connsiteY254" fmla="*/ 3977801 h 5069876"/>
              <a:gd name="connsiteX255" fmla="*/ 2163774 w 5069896"/>
              <a:gd name="connsiteY255" fmla="*/ 3977801 h 5069876"/>
              <a:gd name="connsiteX256" fmla="*/ 2186634 w 5069896"/>
              <a:gd name="connsiteY256" fmla="*/ 4000661 h 5069876"/>
              <a:gd name="connsiteX257" fmla="*/ 2163774 w 5069896"/>
              <a:gd name="connsiteY257" fmla="*/ 4023521 h 5069876"/>
              <a:gd name="connsiteX258" fmla="*/ 2140914 w 5069896"/>
              <a:gd name="connsiteY258" fmla="*/ 4000661 h 5069876"/>
              <a:gd name="connsiteX259" fmla="*/ 2163774 w 5069896"/>
              <a:gd name="connsiteY259" fmla="*/ 3977801 h 5069876"/>
              <a:gd name="connsiteX260" fmla="*/ 3582294 w 5069896"/>
              <a:gd name="connsiteY260" fmla="*/ 3975989 h 5069876"/>
              <a:gd name="connsiteX261" fmla="*/ 3605154 w 5069896"/>
              <a:gd name="connsiteY261" fmla="*/ 3998849 h 5069876"/>
              <a:gd name="connsiteX262" fmla="*/ 3582294 w 5069896"/>
              <a:gd name="connsiteY262" fmla="*/ 4021709 h 5069876"/>
              <a:gd name="connsiteX263" fmla="*/ 3559434 w 5069896"/>
              <a:gd name="connsiteY263" fmla="*/ 3998849 h 5069876"/>
              <a:gd name="connsiteX264" fmla="*/ 3582294 w 5069896"/>
              <a:gd name="connsiteY264" fmla="*/ 3975989 h 5069876"/>
              <a:gd name="connsiteX265" fmla="*/ 3142312 w 5069896"/>
              <a:gd name="connsiteY265" fmla="*/ 3896717 h 5069876"/>
              <a:gd name="connsiteX266" fmla="*/ 3165172 w 5069896"/>
              <a:gd name="connsiteY266" fmla="*/ 3919577 h 5069876"/>
              <a:gd name="connsiteX267" fmla="*/ 3142312 w 5069896"/>
              <a:gd name="connsiteY267" fmla="*/ 3942437 h 5069876"/>
              <a:gd name="connsiteX268" fmla="*/ 3119452 w 5069896"/>
              <a:gd name="connsiteY268" fmla="*/ 3919577 h 5069876"/>
              <a:gd name="connsiteX269" fmla="*/ 3142312 w 5069896"/>
              <a:gd name="connsiteY269" fmla="*/ 3896717 h 5069876"/>
              <a:gd name="connsiteX270" fmla="*/ 1927585 w 5069896"/>
              <a:gd name="connsiteY270" fmla="*/ 3896717 h 5069876"/>
              <a:gd name="connsiteX271" fmla="*/ 1950445 w 5069896"/>
              <a:gd name="connsiteY271" fmla="*/ 3919577 h 5069876"/>
              <a:gd name="connsiteX272" fmla="*/ 1927585 w 5069896"/>
              <a:gd name="connsiteY272" fmla="*/ 3942437 h 5069876"/>
              <a:gd name="connsiteX273" fmla="*/ 1904725 w 5069896"/>
              <a:gd name="connsiteY273" fmla="*/ 3919577 h 5069876"/>
              <a:gd name="connsiteX274" fmla="*/ 1927585 w 5069896"/>
              <a:gd name="connsiteY274" fmla="*/ 3896717 h 5069876"/>
              <a:gd name="connsiteX275" fmla="*/ 1383536 w 5069896"/>
              <a:gd name="connsiteY275" fmla="*/ 3895633 h 5069876"/>
              <a:gd name="connsiteX276" fmla="*/ 1406396 w 5069896"/>
              <a:gd name="connsiteY276" fmla="*/ 3918493 h 5069876"/>
              <a:gd name="connsiteX277" fmla="*/ 1383536 w 5069896"/>
              <a:gd name="connsiteY277" fmla="*/ 3941353 h 5069876"/>
              <a:gd name="connsiteX278" fmla="*/ 1360676 w 5069896"/>
              <a:gd name="connsiteY278" fmla="*/ 3918493 h 5069876"/>
              <a:gd name="connsiteX279" fmla="*/ 1383536 w 5069896"/>
              <a:gd name="connsiteY279" fmla="*/ 3895633 h 5069876"/>
              <a:gd name="connsiteX280" fmla="*/ 4406284 w 5069896"/>
              <a:gd name="connsiteY280" fmla="*/ 3871673 h 5069876"/>
              <a:gd name="connsiteX281" fmla="*/ 4429144 w 5069896"/>
              <a:gd name="connsiteY281" fmla="*/ 3894533 h 5069876"/>
              <a:gd name="connsiteX282" fmla="*/ 4406284 w 5069896"/>
              <a:gd name="connsiteY282" fmla="*/ 3917393 h 5069876"/>
              <a:gd name="connsiteX283" fmla="*/ 4383424 w 5069896"/>
              <a:gd name="connsiteY283" fmla="*/ 3894533 h 5069876"/>
              <a:gd name="connsiteX284" fmla="*/ 4406284 w 5069896"/>
              <a:gd name="connsiteY284" fmla="*/ 3871673 h 5069876"/>
              <a:gd name="connsiteX285" fmla="*/ 4661993 w 5069896"/>
              <a:gd name="connsiteY285" fmla="*/ 3848579 h 5069876"/>
              <a:gd name="connsiteX286" fmla="*/ 4684853 w 5069896"/>
              <a:gd name="connsiteY286" fmla="*/ 3871439 h 5069876"/>
              <a:gd name="connsiteX287" fmla="*/ 4661993 w 5069896"/>
              <a:gd name="connsiteY287" fmla="*/ 3894299 h 5069876"/>
              <a:gd name="connsiteX288" fmla="*/ 4639133 w 5069896"/>
              <a:gd name="connsiteY288" fmla="*/ 3871439 h 5069876"/>
              <a:gd name="connsiteX289" fmla="*/ 4661993 w 5069896"/>
              <a:gd name="connsiteY289" fmla="*/ 3848579 h 5069876"/>
              <a:gd name="connsiteX290" fmla="*/ 407902 w 5069896"/>
              <a:gd name="connsiteY290" fmla="*/ 3848579 h 5069876"/>
              <a:gd name="connsiteX291" fmla="*/ 430762 w 5069896"/>
              <a:gd name="connsiteY291" fmla="*/ 3871439 h 5069876"/>
              <a:gd name="connsiteX292" fmla="*/ 407902 w 5069896"/>
              <a:gd name="connsiteY292" fmla="*/ 3894299 h 5069876"/>
              <a:gd name="connsiteX293" fmla="*/ 385042 w 5069896"/>
              <a:gd name="connsiteY293" fmla="*/ 3871439 h 5069876"/>
              <a:gd name="connsiteX294" fmla="*/ 407902 w 5069896"/>
              <a:gd name="connsiteY294" fmla="*/ 3848579 h 5069876"/>
              <a:gd name="connsiteX295" fmla="*/ 3784282 w 5069896"/>
              <a:gd name="connsiteY295" fmla="*/ 3807894 h 5069876"/>
              <a:gd name="connsiteX296" fmla="*/ 3807142 w 5069896"/>
              <a:gd name="connsiteY296" fmla="*/ 3830754 h 5069876"/>
              <a:gd name="connsiteX297" fmla="*/ 3784282 w 5069896"/>
              <a:gd name="connsiteY297" fmla="*/ 3853614 h 5069876"/>
              <a:gd name="connsiteX298" fmla="*/ 3761422 w 5069896"/>
              <a:gd name="connsiteY298" fmla="*/ 3830754 h 5069876"/>
              <a:gd name="connsiteX299" fmla="*/ 3784282 w 5069896"/>
              <a:gd name="connsiteY299" fmla="*/ 3807894 h 5069876"/>
              <a:gd name="connsiteX300" fmla="*/ 4161601 w 5069896"/>
              <a:gd name="connsiteY300" fmla="*/ 3778143 h 5069876"/>
              <a:gd name="connsiteX301" fmla="*/ 4184461 w 5069896"/>
              <a:gd name="connsiteY301" fmla="*/ 3801003 h 5069876"/>
              <a:gd name="connsiteX302" fmla="*/ 4161601 w 5069896"/>
              <a:gd name="connsiteY302" fmla="*/ 3823863 h 5069876"/>
              <a:gd name="connsiteX303" fmla="*/ 4138741 w 5069896"/>
              <a:gd name="connsiteY303" fmla="*/ 3801003 h 5069876"/>
              <a:gd name="connsiteX304" fmla="*/ 4161601 w 5069896"/>
              <a:gd name="connsiteY304" fmla="*/ 3778143 h 5069876"/>
              <a:gd name="connsiteX305" fmla="*/ 908295 w 5069896"/>
              <a:gd name="connsiteY305" fmla="*/ 3778143 h 5069876"/>
              <a:gd name="connsiteX306" fmla="*/ 931155 w 5069896"/>
              <a:gd name="connsiteY306" fmla="*/ 3801003 h 5069876"/>
              <a:gd name="connsiteX307" fmla="*/ 908295 w 5069896"/>
              <a:gd name="connsiteY307" fmla="*/ 3823863 h 5069876"/>
              <a:gd name="connsiteX308" fmla="*/ 885435 w 5069896"/>
              <a:gd name="connsiteY308" fmla="*/ 3801003 h 5069876"/>
              <a:gd name="connsiteX309" fmla="*/ 908295 w 5069896"/>
              <a:gd name="connsiteY309" fmla="*/ 3778143 h 5069876"/>
              <a:gd name="connsiteX310" fmla="*/ 3361934 w 5069896"/>
              <a:gd name="connsiteY310" fmla="*/ 3777864 h 5069876"/>
              <a:gd name="connsiteX311" fmla="*/ 3384794 w 5069896"/>
              <a:gd name="connsiteY311" fmla="*/ 3800724 h 5069876"/>
              <a:gd name="connsiteX312" fmla="*/ 3361934 w 5069896"/>
              <a:gd name="connsiteY312" fmla="*/ 3823584 h 5069876"/>
              <a:gd name="connsiteX313" fmla="*/ 3339074 w 5069896"/>
              <a:gd name="connsiteY313" fmla="*/ 3800724 h 5069876"/>
              <a:gd name="connsiteX314" fmla="*/ 3361934 w 5069896"/>
              <a:gd name="connsiteY314" fmla="*/ 3777864 h 5069876"/>
              <a:gd name="connsiteX315" fmla="*/ 1707962 w 5069896"/>
              <a:gd name="connsiteY315" fmla="*/ 3777864 h 5069876"/>
              <a:gd name="connsiteX316" fmla="*/ 1730822 w 5069896"/>
              <a:gd name="connsiteY316" fmla="*/ 3800724 h 5069876"/>
              <a:gd name="connsiteX317" fmla="*/ 1707962 w 5069896"/>
              <a:gd name="connsiteY317" fmla="*/ 3823584 h 5069876"/>
              <a:gd name="connsiteX318" fmla="*/ 1685102 w 5069896"/>
              <a:gd name="connsiteY318" fmla="*/ 3800724 h 5069876"/>
              <a:gd name="connsiteX319" fmla="*/ 1707962 w 5069896"/>
              <a:gd name="connsiteY319" fmla="*/ 3777864 h 5069876"/>
              <a:gd name="connsiteX320" fmla="*/ 573329 w 5069896"/>
              <a:gd name="connsiteY320" fmla="*/ 3737824 h 5069876"/>
              <a:gd name="connsiteX321" fmla="*/ 596189 w 5069896"/>
              <a:gd name="connsiteY321" fmla="*/ 3760684 h 5069876"/>
              <a:gd name="connsiteX322" fmla="*/ 573329 w 5069896"/>
              <a:gd name="connsiteY322" fmla="*/ 3783544 h 5069876"/>
              <a:gd name="connsiteX323" fmla="*/ 550469 w 5069896"/>
              <a:gd name="connsiteY323" fmla="*/ 3760684 h 5069876"/>
              <a:gd name="connsiteX324" fmla="*/ 573329 w 5069896"/>
              <a:gd name="connsiteY324" fmla="*/ 3737824 h 5069876"/>
              <a:gd name="connsiteX325" fmla="*/ 2662891 w 5069896"/>
              <a:gd name="connsiteY325" fmla="*/ 3729363 h 5069876"/>
              <a:gd name="connsiteX326" fmla="*/ 2685751 w 5069896"/>
              <a:gd name="connsiteY326" fmla="*/ 3752223 h 5069876"/>
              <a:gd name="connsiteX327" fmla="*/ 2662891 w 5069896"/>
              <a:gd name="connsiteY327" fmla="*/ 3775083 h 5069876"/>
              <a:gd name="connsiteX328" fmla="*/ 2640031 w 5069896"/>
              <a:gd name="connsiteY328" fmla="*/ 3752223 h 5069876"/>
              <a:gd name="connsiteX329" fmla="*/ 2662891 w 5069896"/>
              <a:gd name="connsiteY329" fmla="*/ 3729363 h 5069876"/>
              <a:gd name="connsiteX330" fmla="*/ 2407005 w 5069896"/>
              <a:gd name="connsiteY330" fmla="*/ 3729363 h 5069876"/>
              <a:gd name="connsiteX331" fmla="*/ 2429865 w 5069896"/>
              <a:gd name="connsiteY331" fmla="*/ 3752223 h 5069876"/>
              <a:gd name="connsiteX332" fmla="*/ 2407005 w 5069896"/>
              <a:gd name="connsiteY332" fmla="*/ 3775083 h 5069876"/>
              <a:gd name="connsiteX333" fmla="*/ 2384145 w 5069896"/>
              <a:gd name="connsiteY333" fmla="*/ 3752223 h 5069876"/>
              <a:gd name="connsiteX334" fmla="*/ 2407005 w 5069896"/>
              <a:gd name="connsiteY334" fmla="*/ 3729363 h 5069876"/>
              <a:gd name="connsiteX335" fmla="*/ 1194358 w 5069896"/>
              <a:gd name="connsiteY335" fmla="*/ 3713242 h 5069876"/>
              <a:gd name="connsiteX336" fmla="*/ 1217218 w 5069896"/>
              <a:gd name="connsiteY336" fmla="*/ 3736102 h 5069876"/>
              <a:gd name="connsiteX337" fmla="*/ 1194358 w 5069896"/>
              <a:gd name="connsiteY337" fmla="*/ 3758962 h 5069876"/>
              <a:gd name="connsiteX338" fmla="*/ 1171498 w 5069896"/>
              <a:gd name="connsiteY338" fmla="*/ 3736102 h 5069876"/>
              <a:gd name="connsiteX339" fmla="*/ 1194358 w 5069896"/>
              <a:gd name="connsiteY339" fmla="*/ 3713242 h 5069876"/>
              <a:gd name="connsiteX340" fmla="*/ 2913185 w 5069896"/>
              <a:gd name="connsiteY340" fmla="*/ 3676161 h 5069876"/>
              <a:gd name="connsiteX341" fmla="*/ 2936045 w 5069896"/>
              <a:gd name="connsiteY341" fmla="*/ 3699021 h 5069876"/>
              <a:gd name="connsiteX342" fmla="*/ 2913185 w 5069896"/>
              <a:gd name="connsiteY342" fmla="*/ 3721881 h 5069876"/>
              <a:gd name="connsiteX343" fmla="*/ 2890325 w 5069896"/>
              <a:gd name="connsiteY343" fmla="*/ 3699021 h 5069876"/>
              <a:gd name="connsiteX344" fmla="*/ 2913185 w 5069896"/>
              <a:gd name="connsiteY344" fmla="*/ 3676161 h 5069876"/>
              <a:gd name="connsiteX345" fmla="*/ 2156711 w 5069896"/>
              <a:gd name="connsiteY345" fmla="*/ 3676161 h 5069876"/>
              <a:gd name="connsiteX346" fmla="*/ 2179571 w 5069896"/>
              <a:gd name="connsiteY346" fmla="*/ 3699021 h 5069876"/>
              <a:gd name="connsiteX347" fmla="*/ 2156711 w 5069896"/>
              <a:gd name="connsiteY347" fmla="*/ 3721881 h 5069876"/>
              <a:gd name="connsiteX348" fmla="*/ 2133851 w 5069896"/>
              <a:gd name="connsiteY348" fmla="*/ 3699021 h 5069876"/>
              <a:gd name="connsiteX349" fmla="*/ 2156711 w 5069896"/>
              <a:gd name="connsiteY349" fmla="*/ 3676161 h 5069876"/>
              <a:gd name="connsiteX350" fmla="*/ 3558998 w 5069896"/>
              <a:gd name="connsiteY350" fmla="*/ 3624483 h 5069876"/>
              <a:gd name="connsiteX351" fmla="*/ 3581858 w 5069896"/>
              <a:gd name="connsiteY351" fmla="*/ 3647343 h 5069876"/>
              <a:gd name="connsiteX352" fmla="*/ 3558998 w 5069896"/>
              <a:gd name="connsiteY352" fmla="*/ 3670203 h 5069876"/>
              <a:gd name="connsiteX353" fmla="*/ 3536138 w 5069896"/>
              <a:gd name="connsiteY353" fmla="*/ 3647343 h 5069876"/>
              <a:gd name="connsiteX354" fmla="*/ 3558998 w 5069896"/>
              <a:gd name="connsiteY354" fmla="*/ 3624483 h 5069876"/>
              <a:gd name="connsiteX355" fmla="*/ 1510898 w 5069896"/>
              <a:gd name="connsiteY355" fmla="*/ 3624483 h 5069876"/>
              <a:gd name="connsiteX356" fmla="*/ 1533758 w 5069896"/>
              <a:gd name="connsiteY356" fmla="*/ 3647343 h 5069876"/>
              <a:gd name="connsiteX357" fmla="*/ 1510898 w 5069896"/>
              <a:gd name="connsiteY357" fmla="*/ 3670203 h 5069876"/>
              <a:gd name="connsiteX358" fmla="*/ 1488038 w 5069896"/>
              <a:gd name="connsiteY358" fmla="*/ 3647343 h 5069876"/>
              <a:gd name="connsiteX359" fmla="*/ 1510898 w 5069896"/>
              <a:gd name="connsiteY359" fmla="*/ 3624483 h 5069876"/>
              <a:gd name="connsiteX360" fmla="*/ 3959642 w 5069896"/>
              <a:gd name="connsiteY360" fmla="*/ 3612181 h 5069876"/>
              <a:gd name="connsiteX361" fmla="*/ 3982502 w 5069896"/>
              <a:gd name="connsiteY361" fmla="*/ 3635041 h 5069876"/>
              <a:gd name="connsiteX362" fmla="*/ 3959642 w 5069896"/>
              <a:gd name="connsiteY362" fmla="*/ 3657901 h 5069876"/>
              <a:gd name="connsiteX363" fmla="*/ 3936782 w 5069896"/>
              <a:gd name="connsiteY363" fmla="*/ 3635041 h 5069876"/>
              <a:gd name="connsiteX364" fmla="*/ 3959642 w 5069896"/>
              <a:gd name="connsiteY364" fmla="*/ 3612181 h 5069876"/>
              <a:gd name="connsiteX365" fmla="*/ 4798261 w 5069896"/>
              <a:gd name="connsiteY365" fmla="*/ 3602022 h 5069876"/>
              <a:gd name="connsiteX366" fmla="*/ 4821121 w 5069896"/>
              <a:gd name="connsiteY366" fmla="*/ 3624882 h 5069876"/>
              <a:gd name="connsiteX367" fmla="*/ 4798261 w 5069896"/>
              <a:gd name="connsiteY367" fmla="*/ 3647742 h 5069876"/>
              <a:gd name="connsiteX368" fmla="*/ 4775401 w 5069896"/>
              <a:gd name="connsiteY368" fmla="*/ 3624882 h 5069876"/>
              <a:gd name="connsiteX369" fmla="*/ 4798261 w 5069896"/>
              <a:gd name="connsiteY369" fmla="*/ 3602022 h 5069876"/>
              <a:gd name="connsiteX370" fmla="*/ 271635 w 5069896"/>
              <a:gd name="connsiteY370" fmla="*/ 3602022 h 5069876"/>
              <a:gd name="connsiteX371" fmla="*/ 294495 w 5069896"/>
              <a:gd name="connsiteY371" fmla="*/ 3624882 h 5069876"/>
              <a:gd name="connsiteX372" fmla="*/ 271635 w 5069896"/>
              <a:gd name="connsiteY372" fmla="*/ 3647742 h 5069876"/>
              <a:gd name="connsiteX373" fmla="*/ 248775 w 5069896"/>
              <a:gd name="connsiteY373" fmla="*/ 3624882 h 5069876"/>
              <a:gd name="connsiteX374" fmla="*/ 271635 w 5069896"/>
              <a:gd name="connsiteY374" fmla="*/ 3602022 h 5069876"/>
              <a:gd name="connsiteX375" fmla="*/ 4577293 w 5069896"/>
              <a:gd name="connsiteY375" fmla="*/ 3598002 h 5069876"/>
              <a:gd name="connsiteX376" fmla="*/ 4600153 w 5069896"/>
              <a:gd name="connsiteY376" fmla="*/ 3620862 h 5069876"/>
              <a:gd name="connsiteX377" fmla="*/ 4577293 w 5069896"/>
              <a:gd name="connsiteY377" fmla="*/ 3643722 h 5069876"/>
              <a:gd name="connsiteX378" fmla="*/ 4554433 w 5069896"/>
              <a:gd name="connsiteY378" fmla="*/ 3620862 h 5069876"/>
              <a:gd name="connsiteX379" fmla="*/ 4577293 w 5069896"/>
              <a:gd name="connsiteY379" fmla="*/ 3598002 h 5069876"/>
              <a:gd name="connsiteX380" fmla="*/ 3146948 w 5069896"/>
              <a:gd name="connsiteY380" fmla="*/ 3572083 h 5069876"/>
              <a:gd name="connsiteX381" fmla="*/ 3169808 w 5069896"/>
              <a:gd name="connsiteY381" fmla="*/ 3594943 h 5069876"/>
              <a:gd name="connsiteX382" fmla="*/ 3146948 w 5069896"/>
              <a:gd name="connsiteY382" fmla="*/ 3617803 h 5069876"/>
              <a:gd name="connsiteX383" fmla="*/ 3124088 w 5069896"/>
              <a:gd name="connsiteY383" fmla="*/ 3594943 h 5069876"/>
              <a:gd name="connsiteX384" fmla="*/ 3146948 w 5069896"/>
              <a:gd name="connsiteY384" fmla="*/ 3572083 h 5069876"/>
              <a:gd name="connsiteX385" fmla="*/ 1922948 w 5069896"/>
              <a:gd name="connsiteY385" fmla="*/ 3572083 h 5069876"/>
              <a:gd name="connsiteX386" fmla="*/ 1945808 w 5069896"/>
              <a:gd name="connsiteY386" fmla="*/ 3594943 h 5069876"/>
              <a:gd name="connsiteX387" fmla="*/ 1922948 w 5069896"/>
              <a:gd name="connsiteY387" fmla="*/ 3617803 h 5069876"/>
              <a:gd name="connsiteX388" fmla="*/ 1900088 w 5069896"/>
              <a:gd name="connsiteY388" fmla="*/ 3594943 h 5069876"/>
              <a:gd name="connsiteX389" fmla="*/ 1922948 w 5069896"/>
              <a:gd name="connsiteY389" fmla="*/ 3572083 h 5069876"/>
              <a:gd name="connsiteX390" fmla="*/ 1033752 w 5069896"/>
              <a:gd name="connsiteY390" fmla="*/ 3505250 h 5069876"/>
              <a:gd name="connsiteX391" fmla="*/ 1056612 w 5069896"/>
              <a:gd name="connsiteY391" fmla="*/ 3528110 h 5069876"/>
              <a:gd name="connsiteX392" fmla="*/ 1033752 w 5069896"/>
              <a:gd name="connsiteY392" fmla="*/ 3550970 h 5069876"/>
              <a:gd name="connsiteX393" fmla="*/ 1010892 w 5069896"/>
              <a:gd name="connsiteY393" fmla="*/ 3528110 h 5069876"/>
              <a:gd name="connsiteX394" fmla="*/ 1033752 w 5069896"/>
              <a:gd name="connsiteY394" fmla="*/ 3505250 h 5069876"/>
              <a:gd name="connsiteX395" fmla="*/ 4347804 w 5069896"/>
              <a:gd name="connsiteY395" fmla="*/ 3493137 h 5069876"/>
              <a:gd name="connsiteX396" fmla="*/ 4370664 w 5069896"/>
              <a:gd name="connsiteY396" fmla="*/ 3515997 h 5069876"/>
              <a:gd name="connsiteX397" fmla="*/ 4347804 w 5069896"/>
              <a:gd name="connsiteY397" fmla="*/ 3538857 h 5069876"/>
              <a:gd name="connsiteX398" fmla="*/ 4324944 w 5069896"/>
              <a:gd name="connsiteY398" fmla="*/ 3515997 h 5069876"/>
              <a:gd name="connsiteX399" fmla="*/ 4347804 w 5069896"/>
              <a:gd name="connsiteY399" fmla="*/ 3493137 h 5069876"/>
              <a:gd name="connsiteX400" fmla="*/ 722092 w 5069896"/>
              <a:gd name="connsiteY400" fmla="*/ 3493137 h 5069876"/>
              <a:gd name="connsiteX401" fmla="*/ 744952 w 5069896"/>
              <a:gd name="connsiteY401" fmla="*/ 3515997 h 5069876"/>
              <a:gd name="connsiteX402" fmla="*/ 722092 w 5069896"/>
              <a:gd name="connsiteY402" fmla="*/ 3538857 h 5069876"/>
              <a:gd name="connsiteX403" fmla="*/ 699232 w 5069896"/>
              <a:gd name="connsiteY403" fmla="*/ 3515997 h 5069876"/>
              <a:gd name="connsiteX404" fmla="*/ 722092 w 5069896"/>
              <a:gd name="connsiteY404" fmla="*/ 3493137 h 5069876"/>
              <a:gd name="connsiteX405" fmla="*/ 421827 w 5069896"/>
              <a:gd name="connsiteY405" fmla="*/ 3452890 h 5069876"/>
              <a:gd name="connsiteX406" fmla="*/ 444687 w 5069896"/>
              <a:gd name="connsiteY406" fmla="*/ 3475750 h 5069876"/>
              <a:gd name="connsiteX407" fmla="*/ 421827 w 5069896"/>
              <a:gd name="connsiteY407" fmla="*/ 3498610 h 5069876"/>
              <a:gd name="connsiteX408" fmla="*/ 398967 w 5069896"/>
              <a:gd name="connsiteY408" fmla="*/ 3475750 h 5069876"/>
              <a:gd name="connsiteX409" fmla="*/ 421827 w 5069896"/>
              <a:gd name="connsiteY409" fmla="*/ 3452890 h 5069876"/>
              <a:gd name="connsiteX410" fmla="*/ 3728129 w 5069896"/>
              <a:gd name="connsiteY410" fmla="*/ 3440757 h 5069876"/>
              <a:gd name="connsiteX411" fmla="*/ 3750989 w 5069896"/>
              <a:gd name="connsiteY411" fmla="*/ 3463617 h 5069876"/>
              <a:gd name="connsiteX412" fmla="*/ 3728129 w 5069896"/>
              <a:gd name="connsiteY412" fmla="*/ 3486477 h 5069876"/>
              <a:gd name="connsiteX413" fmla="*/ 3705269 w 5069896"/>
              <a:gd name="connsiteY413" fmla="*/ 3463617 h 5069876"/>
              <a:gd name="connsiteX414" fmla="*/ 3728129 w 5069896"/>
              <a:gd name="connsiteY414" fmla="*/ 3440757 h 5069876"/>
              <a:gd name="connsiteX415" fmla="*/ 1341768 w 5069896"/>
              <a:gd name="connsiteY415" fmla="*/ 3440757 h 5069876"/>
              <a:gd name="connsiteX416" fmla="*/ 1364628 w 5069896"/>
              <a:gd name="connsiteY416" fmla="*/ 3463617 h 5069876"/>
              <a:gd name="connsiteX417" fmla="*/ 1341768 w 5069896"/>
              <a:gd name="connsiteY417" fmla="*/ 3486477 h 5069876"/>
              <a:gd name="connsiteX418" fmla="*/ 1318908 w 5069896"/>
              <a:gd name="connsiteY418" fmla="*/ 3463617 h 5069876"/>
              <a:gd name="connsiteX419" fmla="*/ 1341768 w 5069896"/>
              <a:gd name="connsiteY419" fmla="*/ 3440757 h 5069876"/>
              <a:gd name="connsiteX420" fmla="*/ 3353964 w 5069896"/>
              <a:gd name="connsiteY420" fmla="*/ 3421677 h 5069876"/>
              <a:gd name="connsiteX421" fmla="*/ 3376824 w 5069896"/>
              <a:gd name="connsiteY421" fmla="*/ 3444537 h 5069876"/>
              <a:gd name="connsiteX422" fmla="*/ 3353964 w 5069896"/>
              <a:gd name="connsiteY422" fmla="*/ 3467397 h 5069876"/>
              <a:gd name="connsiteX423" fmla="*/ 3331104 w 5069896"/>
              <a:gd name="connsiteY423" fmla="*/ 3444537 h 5069876"/>
              <a:gd name="connsiteX424" fmla="*/ 3353964 w 5069896"/>
              <a:gd name="connsiteY424" fmla="*/ 3421677 h 5069876"/>
              <a:gd name="connsiteX425" fmla="*/ 1715932 w 5069896"/>
              <a:gd name="connsiteY425" fmla="*/ 3421677 h 5069876"/>
              <a:gd name="connsiteX426" fmla="*/ 1738792 w 5069896"/>
              <a:gd name="connsiteY426" fmla="*/ 3444537 h 5069876"/>
              <a:gd name="connsiteX427" fmla="*/ 1715932 w 5069896"/>
              <a:gd name="connsiteY427" fmla="*/ 3467397 h 5069876"/>
              <a:gd name="connsiteX428" fmla="*/ 1693072 w 5069896"/>
              <a:gd name="connsiteY428" fmla="*/ 3444537 h 5069876"/>
              <a:gd name="connsiteX429" fmla="*/ 1715932 w 5069896"/>
              <a:gd name="connsiteY429" fmla="*/ 3421677 h 5069876"/>
              <a:gd name="connsiteX430" fmla="*/ 4104637 w 5069896"/>
              <a:gd name="connsiteY430" fmla="*/ 3393020 h 5069876"/>
              <a:gd name="connsiteX431" fmla="*/ 4127497 w 5069896"/>
              <a:gd name="connsiteY431" fmla="*/ 3415880 h 5069876"/>
              <a:gd name="connsiteX432" fmla="*/ 4104637 w 5069896"/>
              <a:gd name="connsiteY432" fmla="*/ 3438740 h 5069876"/>
              <a:gd name="connsiteX433" fmla="*/ 4081777 w 5069896"/>
              <a:gd name="connsiteY433" fmla="*/ 3415880 h 5069876"/>
              <a:gd name="connsiteX434" fmla="*/ 4104637 w 5069896"/>
              <a:gd name="connsiteY434" fmla="*/ 3393020 h 5069876"/>
              <a:gd name="connsiteX435" fmla="*/ 2684980 w 5069896"/>
              <a:gd name="connsiteY435" fmla="*/ 3362942 h 5069876"/>
              <a:gd name="connsiteX436" fmla="*/ 2707840 w 5069896"/>
              <a:gd name="connsiteY436" fmla="*/ 3385802 h 5069876"/>
              <a:gd name="connsiteX437" fmla="*/ 2684980 w 5069896"/>
              <a:gd name="connsiteY437" fmla="*/ 3408662 h 5069876"/>
              <a:gd name="connsiteX438" fmla="*/ 2662120 w 5069896"/>
              <a:gd name="connsiteY438" fmla="*/ 3385802 h 5069876"/>
              <a:gd name="connsiteX439" fmla="*/ 2684980 w 5069896"/>
              <a:gd name="connsiteY439" fmla="*/ 3362942 h 5069876"/>
              <a:gd name="connsiteX440" fmla="*/ 2384916 w 5069896"/>
              <a:gd name="connsiteY440" fmla="*/ 3362942 h 5069876"/>
              <a:gd name="connsiteX441" fmla="*/ 2407776 w 5069896"/>
              <a:gd name="connsiteY441" fmla="*/ 3385802 h 5069876"/>
              <a:gd name="connsiteX442" fmla="*/ 2384916 w 5069896"/>
              <a:gd name="connsiteY442" fmla="*/ 3408662 h 5069876"/>
              <a:gd name="connsiteX443" fmla="*/ 2362056 w 5069896"/>
              <a:gd name="connsiteY443" fmla="*/ 3385802 h 5069876"/>
              <a:gd name="connsiteX444" fmla="*/ 2384916 w 5069896"/>
              <a:gd name="connsiteY444" fmla="*/ 3362942 h 5069876"/>
              <a:gd name="connsiteX445" fmla="*/ 4906066 w 5069896"/>
              <a:gd name="connsiteY445" fmla="*/ 3341758 h 5069876"/>
              <a:gd name="connsiteX446" fmla="*/ 4928926 w 5069896"/>
              <a:gd name="connsiteY446" fmla="*/ 3364618 h 5069876"/>
              <a:gd name="connsiteX447" fmla="*/ 4906066 w 5069896"/>
              <a:gd name="connsiteY447" fmla="*/ 3387478 h 5069876"/>
              <a:gd name="connsiteX448" fmla="*/ 4883206 w 5069896"/>
              <a:gd name="connsiteY448" fmla="*/ 3364618 h 5069876"/>
              <a:gd name="connsiteX449" fmla="*/ 4906066 w 5069896"/>
              <a:gd name="connsiteY449" fmla="*/ 3341758 h 5069876"/>
              <a:gd name="connsiteX450" fmla="*/ 163830 w 5069896"/>
              <a:gd name="connsiteY450" fmla="*/ 3341758 h 5069876"/>
              <a:gd name="connsiteX451" fmla="*/ 186690 w 5069896"/>
              <a:gd name="connsiteY451" fmla="*/ 3364618 h 5069876"/>
              <a:gd name="connsiteX452" fmla="*/ 163830 w 5069896"/>
              <a:gd name="connsiteY452" fmla="*/ 3387478 h 5069876"/>
              <a:gd name="connsiteX453" fmla="*/ 140970 w 5069896"/>
              <a:gd name="connsiteY453" fmla="*/ 3364618 h 5069876"/>
              <a:gd name="connsiteX454" fmla="*/ 163830 w 5069896"/>
              <a:gd name="connsiteY454" fmla="*/ 3341758 h 5069876"/>
              <a:gd name="connsiteX455" fmla="*/ 4708550 w 5069896"/>
              <a:gd name="connsiteY455" fmla="*/ 3303194 h 5069876"/>
              <a:gd name="connsiteX456" fmla="*/ 4731410 w 5069896"/>
              <a:gd name="connsiteY456" fmla="*/ 3326054 h 5069876"/>
              <a:gd name="connsiteX457" fmla="*/ 4708550 w 5069896"/>
              <a:gd name="connsiteY457" fmla="*/ 3348914 h 5069876"/>
              <a:gd name="connsiteX458" fmla="*/ 4685690 w 5069896"/>
              <a:gd name="connsiteY458" fmla="*/ 3326054 h 5069876"/>
              <a:gd name="connsiteX459" fmla="*/ 4708550 w 5069896"/>
              <a:gd name="connsiteY459" fmla="*/ 3303194 h 5069876"/>
              <a:gd name="connsiteX460" fmla="*/ 905141 w 5069896"/>
              <a:gd name="connsiteY460" fmla="*/ 3276090 h 5069876"/>
              <a:gd name="connsiteX461" fmla="*/ 928001 w 5069896"/>
              <a:gd name="connsiteY461" fmla="*/ 3298950 h 5069876"/>
              <a:gd name="connsiteX462" fmla="*/ 905141 w 5069896"/>
              <a:gd name="connsiteY462" fmla="*/ 3321810 h 5069876"/>
              <a:gd name="connsiteX463" fmla="*/ 882281 w 5069896"/>
              <a:gd name="connsiteY463" fmla="*/ 3298950 h 5069876"/>
              <a:gd name="connsiteX464" fmla="*/ 905141 w 5069896"/>
              <a:gd name="connsiteY464" fmla="*/ 3276090 h 5069876"/>
              <a:gd name="connsiteX465" fmla="*/ 2966948 w 5069896"/>
              <a:gd name="connsiteY465" fmla="*/ 3260314 h 5069876"/>
              <a:gd name="connsiteX466" fmla="*/ 2989808 w 5069896"/>
              <a:gd name="connsiteY466" fmla="*/ 3283174 h 5069876"/>
              <a:gd name="connsiteX467" fmla="*/ 2966948 w 5069896"/>
              <a:gd name="connsiteY467" fmla="*/ 3306034 h 5069876"/>
              <a:gd name="connsiteX468" fmla="*/ 2944088 w 5069896"/>
              <a:gd name="connsiteY468" fmla="*/ 3283174 h 5069876"/>
              <a:gd name="connsiteX469" fmla="*/ 2966948 w 5069896"/>
              <a:gd name="connsiteY469" fmla="*/ 3260314 h 5069876"/>
              <a:gd name="connsiteX470" fmla="*/ 2102948 w 5069896"/>
              <a:gd name="connsiteY470" fmla="*/ 3260314 h 5069876"/>
              <a:gd name="connsiteX471" fmla="*/ 2125808 w 5069896"/>
              <a:gd name="connsiteY471" fmla="*/ 3283174 h 5069876"/>
              <a:gd name="connsiteX472" fmla="*/ 2102948 w 5069896"/>
              <a:gd name="connsiteY472" fmla="*/ 3306034 h 5069876"/>
              <a:gd name="connsiteX473" fmla="*/ 2080088 w 5069896"/>
              <a:gd name="connsiteY473" fmla="*/ 3283174 h 5069876"/>
              <a:gd name="connsiteX474" fmla="*/ 2102948 w 5069896"/>
              <a:gd name="connsiteY474" fmla="*/ 3260314 h 5069876"/>
              <a:gd name="connsiteX475" fmla="*/ 3864712 w 5069896"/>
              <a:gd name="connsiteY475" fmla="*/ 3231700 h 5069876"/>
              <a:gd name="connsiteX476" fmla="*/ 3887572 w 5069896"/>
              <a:gd name="connsiteY476" fmla="*/ 3254560 h 5069876"/>
              <a:gd name="connsiteX477" fmla="*/ 3864712 w 5069896"/>
              <a:gd name="connsiteY477" fmla="*/ 3277420 h 5069876"/>
              <a:gd name="connsiteX478" fmla="*/ 3841852 w 5069896"/>
              <a:gd name="connsiteY478" fmla="*/ 3254560 h 5069876"/>
              <a:gd name="connsiteX479" fmla="*/ 3864712 w 5069896"/>
              <a:gd name="connsiteY479" fmla="*/ 3231700 h 5069876"/>
              <a:gd name="connsiteX480" fmla="*/ 1205184 w 5069896"/>
              <a:gd name="connsiteY480" fmla="*/ 3231700 h 5069876"/>
              <a:gd name="connsiteX481" fmla="*/ 1228044 w 5069896"/>
              <a:gd name="connsiteY481" fmla="*/ 3254560 h 5069876"/>
              <a:gd name="connsiteX482" fmla="*/ 1205184 w 5069896"/>
              <a:gd name="connsiteY482" fmla="*/ 3277420 h 5069876"/>
              <a:gd name="connsiteX483" fmla="*/ 1182324 w 5069896"/>
              <a:gd name="connsiteY483" fmla="*/ 3254560 h 5069876"/>
              <a:gd name="connsiteX484" fmla="*/ 1205184 w 5069896"/>
              <a:gd name="connsiteY484" fmla="*/ 3231700 h 5069876"/>
              <a:gd name="connsiteX485" fmla="*/ 3525184 w 5069896"/>
              <a:gd name="connsiteY485" fmla="*/ 3231517 h 5069876"/>
              <a:gd name="connsiteX486" fmla="*/ 3548044 w 5069896"/>
              <a:gd name="connsiteY486" fmla="*/ 3254377 h 5069876"/>
              <a:gd name="connsiteX487" fmla="*/ 3525184 w 5069896"/>
              <a:gd name="connsiteY487" fmla="*/ 3277237 h 5069876"/>
              <a:gd name="connsiteX488" fmla="*/ 3502324 w 5069896"/>
              <a:gd name="connsiteY488" fmla="*/ 3254377 h 5069876"/>
              <a:gd name="connsiteX489" fmla="*/ 3525184 w 5069896"/>
              <a:gd name="connsiteY489" fmla="*/ 3231517 h 5069876"/>
              <a:gd name="connsiteX490" fmla="*/ 1544711 w 5069896"/>
              <a:gd name="connsiteY490" fmla="*/ 3231517 h 5069876"/>
              <a:gd name="connsiteX491" fmla="*/ 1567571 w 5069896"/>
              <a:gd name="connsiteY491" fmla="*/ 3254377 h 5069876"/>
              <a:gd name="connsiteX492" fmla="*/ 1544711 w 5069896"/>
              <a:gd name="connsiteY492" fmla="*/ 3277237 h 5069876"/>
              <a:gd name="connsiteX493" fmla="*/ 1521851 w 5069896"/>
              <a:gd name="connsiteY493" fmla="*/ 3254377 h 5069876"/>
              <a:gd name="connsiteX494" fmla="*/ 1544711 w 5069896"/>
              <a:gd name="connsiteY494" fmla="*/ 3231517 h 5069876"/>
              <a:gd name="connsiteX495" fmla="*/ 4484558 w 5069896"/>
              <a:gd name="connsiteY495" fmla="*/ 3181370 h 5069876"/>
              <a:gd name="connsiteX496" fmla="*/ 4507418 w 5069896"/>
              <a:gd name="connsiteY496" fmla="*/ 3204230 h 5069876"/>
              <a:gd name="connsiteX497" fmla="*/ 4484558 w 5069896"/>
              <a:gd name="connsiteY497" fmla="*/ 3227090 h 5069876"/>
              <a:gd name="connsiteX498" fmla="*/ 4461698 w 5069896"/>
              <a:gd name="connsiteY498" fmla="*/ 3204230 h 5069876"/>
              <a:gd name="connsiteX499" fmla="*/ 4484558 w 5069896"/>
              <a:gd name="connsiteY499" fmla="*/ 3181370 h 5069876"/>
              <a:gd name="connsiteX500" fmla="*/ 585338 w 5069896"/>
              <a:gd name="connsiteY500" fmla="*/ 3181370 h 5069876"/>
              <a:gd name="connsiteX501" fmla="*/ 608198 w 5069896"/>
              <a:gd name="connsiteY501" fmla="*/ 3204230 h 5069876"/>
              <a:gd name="connsiteX502" fmla="*/ 585338 w 5069896"/>
              <a:gd name="connsiteY502" fmla="*/ 3227090 h 5069876"/>
              <a:gd name="connsiteX503" fmla="*/ 562478 w 5069896"/>
              <a:gd name="connsiteY503" fmla="*/ 3204230 h 5069876"/>
              <a:gd name="connsiteX504" fmla="*/ 585338 w 5069896"/>
              <a:gd name="connsiteY504" fmla="*/ 3181370 h 5069876"/>
              <a:gd name="connsiteX505" fmla="*/ 4216177 w 5069896"/>
              <a:gd name="connsiteY505" fmla="*/ 3155084 h 5069876"/>
              <a:gd name="connsiteX506" fmla="*/ 4239037 w 5069896"/>
              <a:gd name="connsiteY506" fmla="*/ 3177944 h 5069876"/>
              <a:gd name="connsiteX507" fmla="*/ 4216177 w 5069896"/>
              <a:gd name="connsiteY507" fmla="*/ 3200804 h 5069876"/>
              <a:gd name="connsiteX508" fmla="*/ 4193317 w 5069896"/>
              <a:gd name="connsiteY508" fmla="*/ 3177944 h 5069876"/>
              <a:gd name="connsiteX509" fmla="*/ 4216177 w 5069896"/>
              <a:gd name="connsiteY509" fmla="*/ 3155084 h 5069876"/>
              <a:gd name="connsiteX510" fmla="*/ 311455 w 5069896"/>
              <a:gd name="connsiteY510" fmla="*/ 3149645 h 5069876"/>
              <a:gd name="connsiteX511" fmla="*/ 334315 w 5069896"/>
              <a:gd name="connsiteY511" fmla="*/ 3172505 h 5069876"/>
              <a:gd name="connsiteX512" fmla="*/ 311455 w 5069896"/>
              <a:gd name="connsiteY512" fmla="*/ 3195365 h 5069876"/>
              <a:gd name="connsiteX513" fmla="*/ 288595 w 5069896"/>
              <a:gd name="connsiteY513" fmla="*/ 3172505 h 5069876"/>
              <a:gd name="connsiteX514" fmla="*/ 311455 w 5069896"/>
              <a:gd name="connsiteY514" fmla="*/ 3149645 h 5069876"/>
              <a:gd name="connsiteX515" fmla="*/ 2465519 w 5069896"/>
              <a:gd name="connsiteY515" fmla="*/ 3083868 h 5069876"/>
              <a:gd name="connsiteX516" fmla="*/ 2488379 w 5069896"/>
              <a:gd name="connsiteY516" fmla="*/ 3106728 h 5069876"/>
              <a:gd name="connsiteX517" fmla="*/ 2465519 w 5069896"/>
              <a:gd name="connsiteY517" fmla="*/ 3129588 h 5069876"/>
              <a:gd name="connsiteX518" fmla="*/ 2442659 w 5069896"/>
              <a:gd name="connsiteY518" fmla="*/ 3106728 h 5069876"/>
              <a:gd name="connsiteX519" fmla="*/ 2465519 w 5069896"/>
              <a:gd name="connsiteY519" fmla="*/ 3083868 h 5069876"/>
              <a:gd name="connsiteX520" fmla="*/ 4984053 w 5069896"/>
              <a:gd name="connsiteY520" fmla="*/ 3071060 h 5069876"/>
              <a:gd name="connsiteX521" fmla="*/ 5006913 w 5069896"/>
              <a:gd name="connsiteY521" fmla="*/ 3093920 h 5069876"/>
              <a:gd name="connsiteX522" fmla="*/ 4984053 w 5069896"/>
              <a:gd name="connsiteY522" fmla="*/ 3116780 h 5069876"/>
              <a:gd name="connsiteX523" fmla="*/ 4961193 w 5069896"/>
              <a:gd name="connsiteY523" fmla="*/ 3093920 h 5069876"/>
              <a:gd name="connsiteX524" fmla="*/ 4984053 w 5069896"/>
              <a:gd name="connsiteY524" fmla="*/ 3071060 h 5069876"/>
              <a:gd name="connsiteX525" fmla="*/ 85843 w 5069896"/>
              <a:gd name="connsiteY525" fmla="*/ 3071060 h 5069876"/>
              <a:gd name="connsiteX526" fmla="*/ 108703 w 5069896"/>
              <a:gd name="connsiteY526" fmla="*/ 3093920 h 5069876"/>
              <a:gd name="connsiteX527" fmla="*/ 85843 w 5069896"/>
              <a:gd name="connsiteY527" fmla="*/ 3116780 h 5069876"/>
              <a:gd name="connsiteX528" fmla="*/ 62983 w 5069896"/>
              <a:gd name="connsiteY528" fmla="*/ 3093920 h 5069876"/>
              <a:gd name="connsiteX529" fmla="*/ 85843 w 5069896"/>
              <a:gd name="connsiteY529" fmla="*/ 3071060 h 5069876"/>
              <a:gd name="connsiteX530" fmla="*/ 3196811 w 5069896"/>
              <a:gd name="connsiteY530" fmla="*/ 3067436 h 5069876"/>
              <a:gd name="connsiteX531" fmla="*/ 3219671 w 5069896"/>
              <a:gd name="connsiteY531" fmla="*/ 3090296 h 5069876"/>
              <a:gd name="connsiteX532" fmla="*/ 3196811 w 5069896"/>
              <a:gd name="connsiteY532" fmla="*/ 3113156 h 5069876"/>
              <a:gd name="connsiteX533" fmla="*/ 3173951 w 5069896"/>
              <a:gd name="connsiteY533" fmla="*/ 3090296 h 5069876"/>
              <a:gd name="connsiteX534" fmla="*/ 3196811 w 5069896"/>
              <a:gd name="connsiteY534" fmla="*/ 3067436 h 5069876"/>
              <a:gd name="connsiteX535" fmla="*/ 1873086 w 5069896"/>
              <a:gd name="connsiteY535" fmla="*/ 3067436 h 5069876"/>
              <a:gd name="connsiteX536" fmla="*/ 1895946 w 5069896"/>
              <a:gd name="connsiteY536" fmla="*/ 3090296 h 5069876"/>
              <a:gd name="connsiteX537" fmla="*/ 1873086 w 5069896"/>
              <a:gd name="connsiteY537" fmla="*/ 3113156 h 5069876"/>
              <a:gd name="connsiteX538" fmla="*/ 1850226 w 5069896"/>
              <a:gd name="connsiteY538" fmla="*/ 3090296 h 5069876"/>
              <a:gd name="connsiteX539" fmla="*/ 1873086 w 5069896"/>
              <a:gd name="connsiteY539" fmla="*/ 3067436 h 5069876"/>
              <a:gd name="connsiteX540" fmla="*/ 2739200 w 5069896"/>
              <a:gd name="connsiteY540" fmla="*/ 3050637 h 5069876"/>
              <a:gd name="connsiteX541" fmla="*/ 2762060 w 5069896"/>
              <a:gd name="connsiteY541" fmla="*/ 3073497 h 5069876"/>
              <a:gd name="connsiteX542" fmla="*/ 2739200 w 5069896"/>
              <a:gd name="connsiteY542" fmla="*/ 3096357 h 5069876"/>
              <a:gd name="connsiteX543" fmla="*/ 2716340 w 5069896"/>
              <a:gd name="connsiteY543" fmla="*/ 3073497 h 5069876"/>
              <a:gd name="connsiteX544" fmla="*/ 2739200 w 5069896"/>
              <a:gd name="connsiteY544" fmla="*/ 3050637 h 5069876"/>
              <a:gd name="connsiteX545" fmla="*/ 811267 w 5069896"/>
              <a:gd name="connsiteY545" fmla="*/ 3030646 h 5069876"/>
              <a:gd name="connsiteX546" fmla="*/ 834127 w 5069896"/>
              <a:gd name="connsiteY546" fmla="*/ 3053506 h 5069876"/>
              <a:gd name="connsiteX547" fmla="*/ 811267 w 5069896"/>
              <a:gd name="connsiteY547" fmla="*/ 3076366 h 5069876"/>
              <a:gd name="connsiteX548" fmla="*/ 788407 w 5069896"/>
              <a:gd name="connsiteY548" fmla="*/ 3053506 h 5069876"/>
              <a:gd name="connsiteX549" fmla="*/ 811267 w 5069896"/>
              <a:gd name="connsiteY549" fmla="*/ 3030646 h 5069876"/>
              <a:gd name="connsiteX550" fmla="*/ 3653128 w 5069896"/>
              <a:gd name="connsiteY550" fmla="*/ 3009914 h 5069876"/>
              <a:gd name="connsiteX551" fmla="*/ 3675988 w 5069896"/>
              <a:gd name="connsiteY551" fmla="*/ 3032774 h 5069876"/>
              <a:gd name="connsiteX552" fmla="*/ 3653128 w 5069896"/>
              <a:gd name="connsiteY552" fmla="*/ 3055634 h 5069876"/>
              <a:gd name="connsiteX553" fmla="*/ 3630268 w 5069896"/>
              <a:gd name="connsiteY553" fmla="*/ 3032774 h 5069876"/>
              <a:gd name="connsiteX554" fmla="*/ 3653128 w 5069896"/>
              <a:gd name="connsiteY554" fmla="*/ 3009914 h 5069876"/>
              <a:gd name="connsiteX555" fmla="*/ 1416768 w 5069896"/>
              <a:gd name="connsiteY555" fmla="*/ 3009914 h 5069876"/>
              <a:gd name="connsiteX556" fmla="*/ 1439628 w 5069896"/>
              <a:gd name="connsiteY556" fmla="*/ 3032774 h 5069876"/>
              <a:gd name="connsiteX557" fmla="*/ 1416768 w 5069896"/>
              <a:gd name="connsiteY557" fmla="*/ 3055634 h 5069876"/>
              <a:gd name="connsiteX558" fmla="*/ 1393908 w 5069896"/>
              <a:gd name="connsiteY558" fmla="*/ 3032774 h 5069876"/>
              <a:gd name="connsiteX559" fmla="*/ 1416768 w 5069896"/>
              <a:gd name="connsiteY559" fmla="*/ 3009914 h 5069876"/>
              <a:gd name="connsiteX560" fmla="*/ 3965023 w 5069896"/>
              <a:gd name="connsiteY560" fmla="*/ 3003014 h 5069876"/>
              <a:gd name="connsiteX561" fmla="*/ 3987883 w 5069896"/>
              <a:gd name="connsiteY561" fmla="*/ 3025874 h 5069876"/>
              <a:gd name="connsiteX562" fmla="*/ 3965023 w 5069896"/>
              <a:gd name="connsiteY562" fmla="*/ 3048734 h 5069876"/>
              <a:gd name="connsiteX563" fmla="*/ 3942163 w 5069896"/>
              <a:gd name="connsiteY563" fmla="*/ 3025874 h 5069876"/>
              <a:gd name="connsiteX564" fmla="*/ 3965023 w 5069896"/>
              <a:gd name="connsiteY564" fmla="*/ 3003014 h 5069876"/>
              <a:gd name="connsiteX565" fmla="*/ 1104872 w 5069896"/>
              <a:gd name="connsiteY565" fmla="*/ 3003014 h 5069876"/>
              <a:gd name="connsiteX566" fmla="*/ 1127732 w 5069896"/>
              <a:gd name="connsiteY566" fmla="*/ 3025874 h 5069876"/>
              <a:gd name="connsiteX567" fmla="*/ 1104872 w 5069896"/>
              <a:gd name="connsiteY567" fmla="*/ 3048734 h 5069876"/>
              <a:gd name="connsiteX568" fmla="*/ 1082012 w 5069896"/>
              <a:gd name="connsiteY568" fmla="*/ 3025874 h 5069876"/>
              <a:gd name="connsiteX569" fmla="*/ 1104872 w 5069896"/>
              <a:gd name="connsiteY569" fmla="*/ 3003014 h 5069876"/>
              <a:gd name="connsiteX570" fmla="*/ 4797500 w 5069896"/>
              <a:gd name="connsiteY570" fmla="*/ 2992988 h 5069876"/>
              <a:gd name="connsiteX571" fmla="*/ 4820360 w 5069896"/>
              <a:gd name="connsiteY571" fmla="*/ 3015848 h 5069876"/>
              <a:gd name="connsiteX572" fmla="*/ 4797500 w 5069896"/>
              <a:gd name="connsiteY572" fmla="*/ 3038708 h 5069876"/>
              <a:gd name="connsiteX573" fmla="*/ 4774640 w 5069896"/>
              <a:gd name="connsiteY573" fmla="*/ 3015848 h 5069876"/>
              <a:gd name="connsiteX574" fmla="*/ 4797500 w 5069896"/>
              <a:gd name="connsiteY574" fmla="*/ 2992988 h 5069876"/>
              <a:gd name="connsiteX575" fmla="*/ 2207743 w 5069896"/>
              <a:gd name="connsiteY575" fmla="*/ 2986107 h 5069876"/>
              <a:gd name="connsiteX576" fmla="*/ 2230603 w 5069896"/>
              <a:gd name="connsiteY576" fmla="*/ 3008967 h 5069876"/>
              <a:gd name="connsiteX577" fmla="*/ 2207743 w 5069896"/>
              <a:gd name="connsiteY577" fmla="*/ 3031827 h 5069876"/>
              <a:gd name="connsiteX578" fmla="*/ 2184883 w 5069896"/>
              <a:gd name="connsiteY578" fmla="*/ 3008967 h 5069876"/>
              <a:gd name="connsiteX579" fmla="*/ 2207743 w 5069896"/>
              <a:gd name="connsiteY579" fmla="*/ 2986107 h 5069876"/>
              <a:gd name="connsiteX580" fmla="*/ 4291885 w 5069896"/>
              <a:gd name="connsiteY580" fmla="*/ 2903442 h 5069876"/>
              <a:gd name="connsiteX581" fmla="*/ 4314745 w 5069896"/>
              <a:gd name="connsiteY581" fmla="*/ 2926302 h 5069876"/>
              <a:gd name="connsiteX582" fmla="*/ 4291885 w 5069896"/>
              <a:gd name="connsiteY582" fmla="*/ 2949162 h 5069876"/>
              <a:gd name="connsiteX583" fmla="*/ 4269025 w 5069896"/>
              <a:gd name="connsiteY583" fmla="*/ 2926302 h 5069876"/>
              <a:gd name="connsiteX584" fmla="*/ 4291885 w 5069896"/>
              <a:gd name="connsiteY584" fmla="*/ 2903442 h 5069876"/>
              <a:gd name="connsiteX585" fmla="*/ 2966090 w 5069896"/>
              <a:gd name="connsiteY585" fmla="*/ 2894026 h 5069876"/>
              <a:gd name="connsiteX586" fmla="*/ 2988950 w 5069896"/>
              <a:gd name="connsiteY586" fmla="*/ 2916886 h 5069876"/>
              <a:gd name="connsiteX587" fmla="*/ 2966090 w 5069896"/>
              <a:gd name="connsiteY587" fmla="*/ 2939746 h 5069876"/>
              <a:gd name="connsiteX588" fmla="*/ 2943230 w 5069896"/>
              <a:gd name="connsiteY588" fmla="*/ 2916886 h 5069876"/>
              <a:gd name="connsiteX589" fmla="*/ 2966090 w 5069896"/>
              <a:gd name="connsiteY589" fmla="*/ 2894026 h 5069876"/>
              <a:gd name="connsiteX590" fmla="*/ 4568132 w 5069896"/>
              <a:gd name="connsiteY590" fmla="*/ 2851346 h 5069876"/>
              <a:gd name="connsiteX591" fmla="*/ 4590992 w 5069896"/>
              <a:gd name="connsiteY591" fmla="*/ 2874206 h 5069876"/>
              <a:gd name="connsiteX592" fmla="*/ 4568132 w 5069896"/>
              <a:gd name="connsiteY592" fmla="*/ 2897066 h 5069876"/>
              <a:gd name="connsiteX593" fmla="*/ 4545272 w 5069896"/>
              <a:gd name="connsiteY593" fmla="*/ 2874206 h 5069876"/>
              <a:gd name="connsiteX594" fmla="*/ 4568132 w 5069896"/>
              <a:gd name="connsiteY594" fmla="*/ 2851346 h 5069876"/>
              <a:gd name="connsiteX595" fmla="*/ 501765 w 5069896"/>
              <a:gd name="connsiteY595" fmla="*/ 2851346 h 5069876"/>
              <a:gd name="connsiteX596" fmla="*/ 524625 w 5069896"/>
              <a:gd name="connsiteY596" fmla="*/ 2874206 h 5069876"/>
              <a:gd name="connsiteX597" fmla="*/ 501765 w 5069896"/>
              <a:gd name="connsiteY597" fmla="*/ 2897066 h 5069876"/>
              <a:gd name="connsiteX598" fmla="*/ 478905 w 5069896"/>
              <a:gd name="connsiteY598" fmla="*/ 2874206 h 5069876"/>
              <a:gd name="connsiteX599" fmla="*/ 501765 w 5069896"/>
              <a:gd name="connsiteY599" fmla="*/ 2851346 h 5069876"/>
              <a:gd name="connsiteX600" fmla="*/ 244360 w 5069896"/>
              <a:gd name="connsiteY600" fmla="*/ 2833989 h 5069876"/>
              <a:gd name="connsiteX601" fmla="*/ 267220 w 5069896"/>
              <a:gd name="connsiteY601" fmla="*/ 2856849 h 5069876"/>
              <a:gd name="connsiteX602" fmla="*/ 244360 w 5069896"/>
              <a:gd name="connsiteY602" fmla="*/ 2879709 h 5069876"/>
              <a:gd name="connsiteX603" fmla="*/ 221500 w 5069896"/>
              <a:gd name="connsiteY603" fmla="*/ 2856849 h 5069876"/>
              <a:gd name="connsiteX604" fmla="*/ 244360 w 5069896"/>
              <a:gd name="connsiteY604" fmla="*/ 2833989 h 5069876"/>
              <a:gd name="connsiteX605" fmla="*/ 3346843 w 5069896"/>
              <a:gd name="connsiteY605" fmla="*/ 2807573 h 5069876"/>
              <a:gd name="connsiteX606" fmla="*/ 3369703 w 5069896"/>
              <a:gd name="connsiteY606" fmla="*/ 2830433 h 5069876"/>
              <a:gd name="connsiteX607" fmla="*/ 3346843 w 5069896"/>
              <a:gd name="connsiteY607" fmla="*/ 2853293 h 5069876"/>
              <a:gd name="connsiteX608" fmla="*/ 3323983 w 5069896"/>
              <a:gd name="connsiteY608" fmla="*/ 2830433 h 5069876"/>
              <a:gd name="connsiteX609" fmla="*/ 3346843 w 5069896"/>
              <a:gd name="connsiteY609" fmla="*/ 2807573 h 5069876"/>
              <a:gd name="connsiteX610" fmla="*/ 1723054 w 5069896"/>
              <a:gd name="connsiteY610" fmla="*/ 2807573 h 5069876"/>
              <a:gd name="connsiteX611" fmla="*/ 1745914 w 5069896"/>
              <a:gd name="connsiteY611" fmla="*/ 2830433 h 5069876"/>
              <a:gd name="connsiteX612" fmla="*/ 1723054 w 5069896"/>
              <a:gd name="connsiteY612" fmla="*/ 2853293 h 5069876"/>
              <a:gd name="connsiteX613" fmla="*/ 1700194 w 5069896"/>
              <a:gd name="connsiteY613" fmla="*/ 2830433 h 5069876"/>
              <a:gd name="connsiteX614" fmla="*/ 1723054 w 5069896"/>
              <a:gd name="connsiteY614" fmla="*/ 2807573 h 5069876"/>
              <a:gd name="connsiteX615" fmla="*/ 5031241 w 5069896"/>
              <a:gd name="connsiteY615" fmla="*/ 2793333 h 5069876"/>
              <a:gd name="connsiteX616" fmla="*/ 5054101 w 5069896"/>
              <a:gd name="connsiteY616" fmla="*/ 2816193 h 5069876"/>
              <a:gd name="connsiteX617" fmla="*/ 5031241 w 5069896"/>
              <a:gd name="connsiteY617" fmla="*/ 2839053 h 5069876"/>
              <a:gd name="connsiteX618" fmla="*/ 5008381 w 5069896"/>
              <a:gd name="connsiteY618" fmla="*/ 2816193 h 5069876"/>
              <a:gd name="connsiteX619" fmla="*/ 5031241 w 5069896"/>
              <a:gd name="connsiteY619" fmla="*/ 2793333 h 5069876"/>
              <a:gd name="connsiteX620" fmla="*/ 38655 w 5069896"/>
              <a:gd name="connsiteY620" fmla="*/ 2793333 h 5069876"/>
              <a:gd name="connsiteX621" fmla="*/ 61515 w 5069896"/>
              <a:gd name="connsiteY621" fmla="*/ 2816193 h 5069876"/>
              <a:gd name="connsiteX622" fmla="*/ 38655 w 5069896"/>
              <a:gd name="connsiteY622" fmla="*/ 2839053 h 5069876"/>
              <a:gd name="connsiteX623" fmla="*/ 15795 w 5069896"/>
              <a:gd name="connsiteY623" fmla="*/ 2816193 h 5069876"/>
              <a:gd name="connsiteX624" fmla="*/ 38655 w 5069896"/>
              <a:gd name="connsiteY624" fmla="*/ 2793333 h 5069876"/>
              <a:gd name="connsiteX625" fmla="*/ 2024925 w 5069896"/>
              <a:gd name="connsiteY625" fmla="*/ 2779748 h 5069876"/>
              <a:gd name="connsiteX626" fmla="*/ 2047785 w 5069896"/>
              <a:gd name="connsiteY626" fmla="*/ 2802608 h 5069876"/>
              <a:gd name="connsiteX627" fmla="*/ 2024925 w 5069896"/>
              <a:gd name="connsiteY627" fmla="*/ 2825468 h 5069876"/>
              <a:gd name="connsiteX628" fmla="*/ 2002065 w 5069896"/>
              <a:gd name="connsiteY628" fmla="*/ 2802608 h 5069876"/>
              <a:gd name="connsiteX629" fmla="*/ 2024925 w 5069896"/>
              <a:gd name="connsiteY629" fmla="*/ 2779748 h 5069876"/>
              <a:gd name="connsiteX630" fmla="*/ 754130 w 5069896"/>
              <a:gd name="connsiteY630" fmla="*/ 2774150 h 5069876"/>
              <a:gd name="connsiteX631" fmla="*/ 776990 w 5069896"/>
              <a:gd name="connsiteY631" fmla="*/ 2797010 h 5069876"/>
              <a:gd name="connsiteX632" fmla="*/ 754130 w 5069896"/>
              <a:gd name="connsiteY632" fmla="*/ 2819870 h 5069876"/>
              <a:gd name="connsiteX633" fmla="*/ 731270 w 5069896"/>
              <a:gd name="connsiteY633" fmla="*/ 2797010 h 5069876"/>
              <a:gd name="connsiteX634" fmla="*/ 754130 w 5069896"/>
              <a:gd name="connsiteY634" fmla="*/ 2774150 h 5069876"/>
              <a:gd name="connsiteX635" fmla="*/ 3732200 w 5069896"/>
              <a:gd name="connsiteY635" fmla="*/ 2766552 h 5069876"/>
              <a:gd name="connsiteX636" fmla="*/ 3755060 w 5069896"/>
              <a:gd name="connsiteY636" fmla="*/ 2789412 h 5069876"/>
              <a:gd name="connsiteX637" fmla="*/ 3732200 w 5069896"/>
              <a:gd name="connsiteY637" fmla="*/ 2812272 h 5069876"/>
              <a:gd name="connsiteX638" fmla="*/ 3709340 w 5069896"/>
              <a:gd name="connsiteY638" fmla="*/ 2789412 h 5069876"/>
              <a:gd name="connsiteX639" fmla="*/ 3732200 w 5069896"/>
              <a:gd name="connsiteY639" fmla="*/ 2766552 h 5069876"/>
              <a:gd name="connsiteX640" fmla="*/ 1337695 w 5069896"/>
              <a:gd name="connsiteY640" fmla="*/ 2766552 h 5069876"/>
              <a:gd name="connsiteX641" fmla="*/ 1360555 w 5069896"/>
              <a:gd name="connsiteY641" fmla="*/ 2789412 h 5069876"/>
              <a:gd name="connsiteX642" fmla="*/ 1337695 w 5069896"/>
              <a:gd name="connsiteY642" fmla="*/ 2812272 h 5069876"/>
              <a:gd name="connsiteX643" fmla="*/ 1314835 w 5069896"/>
              <a:gd name="connsiteY643" fmla="*/ 2789412 h 5069876"/>
              <a:gd name="connsiteX644" fmla="*/ 1337695 w 5069896"/>
              <a:gd name="connsiteY644" fmla="*/ 2766552 h 5069876"/>
              <a:gd name="connsiteX645" fmla="*/ 2534948 w 5069896"/>
              <a:gd name="connsiteY645" fmla="*/ 2764068 h 5069876"/>
              <a:gd name="connsiteX646" fmla="*/ 2557808 w 5069896"/>
              <a:gd name="connsiteY646" fmla="*/ 2786928 h 5069876"/>
              <a:gd name="connsiteX647" fmla="*/ 2534948 w 5069896"/>
              <a:gd name="connsiteY647" fmla="*/ 2809788 h 5069876"/>
              <a:gd name="connsiteX648" fmla="*/ 2512088 w 5069896"/>
              <a:gd name="connsiteY648" fmla="*/ 2786928 h 5069876"/>
              <a:gd name="connsiteX649" fmla="*/ 2534948 w 5069896"/>
              <a:gd name="connsiteY649" fmla="*/ 2764068 h 5069876"/>
              <a:gd name="connsiteX650" fmla="*/ 4026326 w 5069896"/>
              <a:gd name="connsiteY650" fmla="*/ 2760935 h 5069876"/>
              <a:gd name="connsiteX651" fmla="*/ 4049186 w 5069896"/>
              <a:gd name="connsiteY651" fmla="*/ 2783795 h 5069876"/>
              <a:gd name="connsiteX652" fmla="*/ 4026326 w 5069896"/>
              <a:gd name="connsiteY652" fmla="*/ 2806655 h 5069876"/>
              <a:gd name="connsiteX653" fmla="*/ 4003466 w 5069896"/>
              <a:gd name="connsiteY653" fmla="*/ 2783795 h 5069876"/>
              <a:gd name="connsiteX654" fmla="*/ 4026326 w 5069896"/>
              <a:gd name="connsiteY654" fmla="*/ 2760935 h 5069876"/>
              <a:gd name="connsiteX655" fmla="*/ 1043570 w 5069896"/>
              <a:gd name="connsiteY655" fmla="*/ 2760935 h 5069876"/>
              <a:gd name="connsiteX656" fmla="*/ 1066430 w 5069896"/>
              <a:gd name="connsiteY656" fmla="*/ 2783795 h 5069876"/>
              <a:gd name="connsiteX657" fmla="*/ 1043570 w 5069896"/>
              <a:gd name="connsiteY657" fmla="*/ 2806655 h 5069876"/>
              <a:gd name="connsiteX658" fmla="*/ 1020710 w 5069896"/>
              <a:gd name="connsiteY658" fmla="*/ 2783795 h 5069876"/>
              <a:gd name="connsiteX659" fmla="*/ 1043570 w 5069896"/>
              <a:gd name="connsiteY659" fmla="*/ 2760935 h 5069876"/>
              <a:gd name="connsiteX660" fmla="*/ 2713139 w 5069896"/>
              <a:gd name="connsiteY660" fmla="*/ 2690259 h 5069876"/>
              <a:gd name="connsiteX661" fmla="*/ 2735999 w 5069896"/>
              <a:gd name="connsiteY661" fmla="*/ 2713119 h 5069876"/>
              <a:gd name="connsiteX662" fmla="*/ 2713139 w 5069896"/>
              <a:gd name="connsiteY662" fmla="*/ 2735979 h 5069876"/>
              <a:gd name="connsiteX663" fmla="*/ 2690279 w 5069896"/>
              <a:gd name="connsiteY663" fmla="*/ 2713119 h 5069876"/>
              <a:gd name="connsiteX664" fmla="*/ 2713139 w 5069896"/>
              <a:gd name="connsiteY664" fmla="*/ 2690259 h 5069876"/>
              <a:gd name="connsiteX665" fmla="*/ 2356757 w 5069896"/>
              <a:gd name="connsiteY665" fmla="*/ 2690259 h 5069876"/>
              <a:gd name="connsiteX666" fmla="*/ 2379617 w 5069896"/>
              <a:gd name="connsiteY666" fmla="*/ 2713119 h 5069876"/>
              <a:gd name="connsiteX667" fmla="*/ 2356757 w 5069896"/>
              <a:gd name="connsiteY667" fmla="*/ 2735979 h 5069876"/>
              <a:gd name="connsiteX668" fmla="*/ 2333897 w 5069896"/>
              <a:gd name="connsiteY668" fmla="*/ 2713119 h 5069876"/>
              <a:gd name="connsiteX669" fmla="*/ 2356757 w 5069896"/>
              <a:gd name="connsiteY669" fmla="*/ 2690259 h 5069876"/>
              <a:gd name="connsiteX670" fmla="*/ 4842413 w 5069896"/>
              <a:gd name="connsiteY670" fmla="*/ 2673422 h 5069876"/>
              <a:gd name="connsiteX671" fmla="*/ 4865273 w 5069896"/>
              <a:gd name="connsiteY671" fmla="*/ 2696282 h 5069876"/>
              <a:gd name="connsiteX672" fmla="*/ 4842413 w 5069896"/>
              <a:gd name="connsiteY672" fmla="*/ 2719142 h 5069876"/>
              <a:gd name="connsiteX673" fmla="*/ 4819553 w 5069896"/>
              <a:gd name="connsiteY673" fmla="*/ 2696282 h 5069876"/>
              <a:gd name="connsiteX674" fmla="*/ 4842413 w 5069896"/>
              <a:gd name="connsiteY674" fmla="*/ 2673422 h 5069876"/>
              <a:gd name="connsiteX675" fmla="*/ 3094211 w 5069896"/>
              <a:gd name="connsiteY675" fmla="*/ 2649914 h 5069876"/>
              <a:gd name="connsiteX676" fmla="*/ 3117071 w 5069896"/>
              <a:gd name="connsiteY676" fmla="*/ 2672774 h 5069876"/>
              <a:gd name="connsiteX677" fmla="*/ 3094211 w 5069896"/>
              <a:gd name="connsiteY677" fmla="*/ 2695634 h 5069876"/>
              <a:gd name="connsiteX678" fmla="*/ 3071351 w 5069896"/>
              <a:gd name="connsiteY678" fmla="*/ 2672774 h 5069876"/>
              <a:gd name="connsiteX679" fmla="*/ 3094211 w 5069896"/>
              <a:gd name="connsiteY679" fmla="*/ 2649914 h 5069876"/>
              <a:gd name="connsiteX680" fmla="*/ 4330146 w 5069896"/>
              <a:gd name="connsiteY680" fmla="*/ 2643460 h 5069876"/>
              <a:gd name="connsiteX681" fmla="*/ 4353006 w 5069896"/>
              <a:gd name="connsiteY681" fmla="*/ 2666320 h 5069876"/>
              <a:gd name="connsiteX682" fmla="*/ 4330146 w 5069896"/>
              <a:gd name="connsiteY682" fmla="*/ 2689180 h 5069876"/>
              <a:gd name="connsiteX683" fmla="*/ 4307286 w 5069896"/>
              <a:gd name="connsiteY683" fmla="*/ 2666320 h 5069876"/>
              <a:gd name="connsiteX684" fmla="*/ 4330146 w 5069896"/>
              <a:gd name="connsiteY684" fmla="*/ 2643460 h 5069876"/>
              <a:gd name="connsiteX685" fmla="*/ 5047036 w 5069896"/>
              <a:gd name="connsiteY685" fmla="*/ 2512068 h 5069876"/>
              <a:gd name="connsiteX686" fmla="*/ 5069896 w 5069896"/>
              <a:gd name="connsiteY686" fmla="*/ 2534928 h 5069876"/>
              <a:gd name="connsiteX687" fmla="*/ 5047036 w 5069896"/>
              <a:gd name="connsiteY687" fmla="*/ 2557788 h 5069876"/>
              <a:gd name="connsiteX688" fmla="*/ 5024176 w 5069896"/>
              <a:gd name="connsiteY688" fmla="*/ 2534928 h 5069876"/>
              <a:gd name="connsiteX689" fmla="*/ 5047036 w 5069896"/>
              <a:gd name="connsiteY689" fmla="*/ 2512068 h 5069876"/>
              <a:gd name="connsiteX690" fmla="*/ 4596245 w 5069896"/>
              <a:gd name="connsiteY690" fmla="*/ 2512068 h 5069876"/>
              <a:gd name="connsiteX691" fmla="*/ 4619105 w 5069896"/>
              <a:gd name="connsiteY691" fmla="*/ 2534928 h 5069876"/>
              <a:gd name="connsiteX692" fmla="*/ 4596245 w 5069896"/>
              <a:gd name="connsiteY692" fmla="*/ 2557788 h 5069876"/>
              <a:gd name="connsiteX693" fmla="*/ 4573385 w 5069896"/>
              <a:gd name="connsiteY693" fmla="*/ 2534928 h 5069876"/>
              <a:gd name="connsiteX694" fmla="*/ 4596245 w 5069896"/>
              <a:gd name="connsiteY694" fmla="*/ 2512068 h 5069876"/>
              <a:gd name="connsiteX695" fmla="*/ 4046948 w 5069896"/>
              <a:gd name="connsiteY695" fmla="*/ 2512068 h 5069876"/>
              <a:gd name="connsiteX696" fmla="*/ 4069808 w 5069896"/>
              <a:gd name="connsiteY696" fmla="*/ 2534928 h 5069876"/>
              <a:gd name="connsiteX697" fmla="*/ 4046948 w 5069896"/>
              <a:gd name="connsiteY697" fmla="*/ 2557788 h 5069876"/>
              <a:gd name="connsiteX698" fmla="*/ 4024088 w 5069896"/>
              <a:gd name="connsiteY698" fmla="*/ 2534928 h 5069876"/>
              <a:gd name="connsiteX699" fmla="*/ 4046948 w 5069896"/>
              <a:gd name="connsiteY699" fmla="*/ 2512068 h 5069876"/>
              <a:gd name="connsiteX700" fmla="*/ 3758948 w 5069896"/>
              <a:gd name="connsiteY700" fmla="*/ 2512068 h 5069876"/>
              <a:gd name="connsiteX701" fmla="*/ 3781808 w 5069896"/>
              <a:gd name="connsiteY701" fmla="*/ 2534928 h 5069876"/>
              <a:gd name="connsiteX702" fmla="*/ 3758948 w 5069896"/>
              <a:gd name="connsiteY702" fmla="*/ 2557788 h 5069876"/>
              <a:gd name="connsiteX703" fmla="*/ 3736088 w 5069896"/>
              <a:gd name="connsiteY703" fmla="*/ 2534928 h 5069876"/>
              <a:gd name="connsiteX704" fmla="*/ 3758948 w 5069896"/>
              <a:gd name="connsiteY704" fmla="*/ 2512068 h 5069876"/>
              <a:gd name="connsiteX705" fmla="*/ 3398948 w 5069896"/>
              <a:gd name="connsiteY705" fmla="*/ 2512068 h 5069876"/>
              <a:gd name="connsiteX706" fmla="*/ 3421808 w 5069896"/>
              <a:gd name="connsiteY706" fmla="*/ 2534928 h 5069876"/>
              <a:gd name="connsiteX707" fmla="*/ 3398948 w 5069896"/>
              <a:gd name="connsiteY707" fmla="*/ 2557788 h 5069876"/>
              <a:gd name="connsiteX708" fmla="*/ 3376088 w 5069896"/>
              <a:gd name="connsiteY708" fmla="*/ 2534928 h 5069876"/>
              <a:gd name="connsiteX709" fmla="*/ 3398948 w 5069896"/>
              <a:gd name="connsiteY709" fmla="*/ 2512068 h 5069876"/>
              <a:gd name="connsiteX710" fmla="*/ 2786948 w 5069896"/>
              <a:gd name="connsiteY710" fmla="*/ 2512068 h 5069876"/>
              <a:gd name="connsiteX711" fmla="*/ 2809808 w 5069896"/>
              <a:gd name="connsiteY711" fmla="*/ 2534928 h 5069876"/>
              <a:gd name="connsiteX712" fmla="*/ 2786948 w 5069896"/>
              <a:gd name="connsiteY712" fmla="*/ 2557788 h 5069876"/>
              <a:gd name="connsiteX713" fmla="*/ 2764088 w 5069896"/>
              <a:gd name="connsiteY713" fmla="*/ 2534928 h 5069876"/>
              <a:gd name="connsiteX714" fmla="*/ 2786948 w 5069896"/>
              <a:gd name="connsiteY714" fmla="*/ 2512068 h 5069876"/>
              <a:gd name="connsiteX715" fmla="*/ 2534948 w 5069896"/>
              <a:gd name="connsiteY715" fmla="*/ 2512068 h 5069876"/>
              <a:gd name="connsiteX716" fmla="*/ 2557808 w 5069896"/>
              <a:gd name="connsiteY716" fmla="*/ 2534928 h 5069876"/>
              <a:gd name="connsiteX717" fmla="*/ 2534948 w 5069896"/>
              <a:gd name="connsiteY717" fmla="*/ 2557788 h 5069876"/>
              <a:gd name="connsiteX718" fmla="*/ 2512088 w 5069896"/>
              <a:gd name="connsiteY718" fmla="*/ 2534928 h 5069876"/>
              <a:gd name="connsiteX719" fmla="*/ 2534948 w 5069896"/>
              <a:gd name="connsiteY719" fmla="*/ 2512068 h 5069876"/>
              <a:gd name="connsiteX720" fmla="*/ 2282948 w 5069896"/>
              <a:gd name="connsiteY720" fmla="*/ 2512068 h 5069876"/>
              <a:gd name="connsiteX721" fmla="*/ 2305808 w 5069896"/>
              <a:gd name="connsiteY721" fmla="*/ 2534928 h 5069876"/>
              <a:gd name="connsiteX722" fmla="*/ 2282948 w 5069896"/>
              <a:gd name="connsiteY722" fmla="*/ 2557788 h 5069876"/>
              <a:gd name="connsiteX723" fmla="*/ 2260088 w 5069896"/>
              <a:gd name="connsiteY723" fmla="*/ 2534928 h 5069876"/>
              <a:gd name="connsiteX724" fmla="*/ 2282948 w 5069896"/>
              <a:gd name="connsiteY724" fmla="*/ 2512068 h 5069876"/>
              <a:gd name="connsiteX725" fmla="*/ 1958948 w 5069896"/>
              <a:gd name="connsiteY725" fmla="*/ 2512068 h 5069876"/>
              <a:gd name="connsiteX726" fmla="*/ 1981808 w 5069896"/>
              <a:gd name="connsiteY726" fmla="*/ 2534928 h 5069876"/>
              <a:gd name="connsiteX727" fmla="*/ 1958948 w 5069896"/>
              <a:gd name="connsiteY727" fmla="*/ 2557788 h 5069876"/>
              <a:gd name="connsiteX728" fmla="*/ 1936088 w 5069896"/>
              <a:gd name="connsiteY728" fmla="*/ 2534928 h 5069876"/>
              <a:gd name="connsiteX729" fmla="*/ 1958948 w 5069896"/>
              <a:gd name="connsiteY729" fmla="*/ 2512068 h 5069876"/>
              <a:gd name="connsiteX730" fmla="*/ 1670948 w 5069896"/>
              <a:gd name="connsiteY730" fmla="*/ 2512068 h 5069876"/>
              <a:gd name="connsiteX731" fmla="*/ 1693808 w 5069896"/>
              <a:gd name="connsiteY731" fmla="*/ 2534928 h 5069876"/>
              <a:gd name="connsiteX732" fmla="*/ 1670948 w 5069896"/>
              <a:gd name="connsiteY732" fmla="*/ 2557788 h 5069876"/>
              <a:gd name="connsiteX733" fmla="*/ 1648088 w 5069896"/>
              <a:gd name="connsiteY733" fmla="*/ 2534928 h 5069876"/>
              <a:gd name="connsiteX734" fmla="*/ 1670948 w 5069896"/>
              <a:gd name="connsiteY734" fmla="*/ 2512068 h 5069876"/>
              <a:gd name="connsiteX735" fmla="*/ 1310948 w 5069896"/>
              <a:gd name="connsiteY735" fmla="*/ 2512068 h 5069876"/>
              <a:gd name="connsiteX736" fmla="*/ 1333808 w 5069896"/>
              <a:gd name="connsiteY736" fmla="*/ 2534928 h 5069876"/>
              <a:gd name="connsiteX737" fmla="*/ 1310948 w 5069896"/>
              <a:gd name="connsiteY737" fmla="*/ 2557788 h 5069876"/>
              <a:gd name="connsiteX738" fmla="*/ 1288088 w 5069896"/>
              <a:gd name="connsiteY738" fmla="*/ 2534928 h 5069876"/>
              <a:gd name="connsiteX739" fmla="*/ 1310948 w 5069896"/>
              <a:gd name="connsiteY739" fmla="*/ 2512068 h 5069876"/>
              <a:gd name="connsiteX740" fmla="*/ 1022948 w 5069896"/>
              <a:gd name="connsiteY740" fmla="*/ 2512068 h 5069876"/>
              <a:gd name="connsiteX741" fmla="*/ 1045808 w 5069896"/>
              <a:gd name="connsiteY741" fmla="*/ 2534928 h 5069876"/>
              <a:gd name="connsiteX742" fmla="*/ 1022948 w 5069896"/>
              <a:gd name="connsiteY742" fmla="*/ 2557788 h 5069876"/>
              <a:gd name="connsiteX743" fmla="*/ 1000088 w 5069896"/>
              <a:gd name="connsiteY743" fmla="*/ 2534928 h 5069876"/>
              <a:gd name="connsiteX744" fmla="*/ 1022948 w 5069896"/>
              <a:gd name="connsiteY744" fmla="*/ 2512068 h 5069876"/>
              <a:gd name="connsiteX745" fmla="*/ 734948 w 5069896"/>
              <a:gd name="connsiteY745" fmla="*/ 2512068 h 5069876"/>
              <a:gd name="connsiteX746" fmla="*/ 757808 w 5069896"/>
              <a:gd name="connsiteY746" fmla="*/ 2534928 h 5069876"/>
              <a:gd name="connsiteX747" fmla="*/ 734948 w 5069896"/>
              <a:gd name="connsiteY747" fmla="*/ 2557788 h 5069876"/>
              <a:gd name="connsiteX748" fmla="*/ 712088 w 5069896"/>
              <a:gd name="connsiteY748" fmla="*/ 2534928 h 5069876"/>
              <a:gd name="connsiteX749" fmla="*/ 734948 w 5069896"/>
              <a:gd name="connsiteY749" fmla="*/ 2512068 h 5069876"/>
              <a:gd name="connsiteX750" fmla="*/ 473651 w 5069896"/>
              <a:gd name="connsiteY750" fmla="*/ 2512068 h 5069876"/>
              <a:gd name="connsiteX751" fmla="*/ 496511 w 5069896"/>
              <a:gd name="connsiteY751" fmla="*/ 2534928 h 5069876"/>
              <a:gd name="connsiteX752" fmla="*/ 473651 w 5069896"/>
              <a:gd name="connsiteY752" fmla="*/ 2557788 h 5069876"/>
              <a:gd name="connsiteX753" fmla="*/ 450791 w 5069896"/>
              <a:gd name="connsiteY753" fmla="*/ 2534928 h 5069876"/>
              <a:gd name="connsiteX754" fmla="*/ 473651 w 5069896"/>
              <a:gd name="connsiteY754" fmla="*/ 2512068 h 5069876"/>
              <a:gd name="connsiteX755" fmla="*/ 221849 w 5069896"/>
              <a:gd name="connsiteY755" fmla="*/ 2512068 h 5069876"/>
              <a:gd name="connsiteX756" fmla="*/ 244709 w 5069896"/>
              <a:gd name="connsiteY756" fmla="*/ 2534928 h 5069876"/>
              <a:gd name="connsiteX757" fmla="*/ 221849 w 5069896"/>
              <a:gd name="connsiteY757" fmla="*/ 2557788 h 5069876"/>
              <a:gd name="connsiteX758" fmla="*/ 198989 w 5069896"/>
              <a:gd name="connsiteY758" fmla="*/ 2534928 h 5069876"/>
              <a:gd name="connsiteX759" fmla="*/ 221849 w 5069896"/>
              <a:gd name="connsiteY759" fmla="*/ 2512068 h 5069876"/>
              <a:gd name="connsiteX760" fmla="*/ 22860 w 5069896"/>
              <a:gd name="connsiteY760" fmla="*/ 2512068 h 5069876"/>
              <a:gd name="connsiteX761" fmla="*/ 45720 w 5069896"/>
              <a:gd name="connsiteY761" fmla="*/ 2534928 h 5069876"/>
              <a:gd name="connsiteX762" fmla="*/ 22860 w 5069896"/>
              <a:gd name="connsiteY762" fmla="*/ 2557788 h 5069876"/>
              <a:gd name="connsiteX763" fmla="*/ 0 w 5069896"/>
              <a:gd name="connsiteY763" fmla="*/ 2534928 h 5069876"/>
              <a:gd name="connsiteX764" fmla="*/ 22860 w 5069896"/>
              <a:gd name="connsiteY764" fmla="*/ 2512068 h 5069876"/>
              <a:gd name="connsiteX765" fmla="*/ 4330146 w 5069896"/>
              <a:gd name="connsiteY765" fmla="*/ 2380676 h 5069876"/>
              <a:gd name="connsiteX766" fmla="*/ 4353006 w 5069896"/>
              <a:gd name="connsiteY766" fmla="*/ 2403536 h 5069876"/>
              <a:gd name="connsiteX767" fmla="*/ 4330146 w 5069896"/>
              <a:gd name="connsiteY767" fmla="*/ 2426396 h 5069876"/>
              <a:gd name="connsiteX768" fmla="*/ 4307286 w 5069896"/>
              <a:gd name="connsiteY768" fmla="*/ 2403536 h 5069876"/>
              <a:gd name="connsiteX769" fmla="*/ 4330146 w 5069896"/>
              <a:gd name="connsiteY769" fmla="*/ 2380676 h 5069876"/>
              <a:gd name="connsiteX770" fmla="*/ 3094211 w 5069896"/>
              <a:gd name="connsiteY770" fmla="*/ 2374222 h 5069876"/>
              <a:gd name="connsiteX771" fmla="*/ 3117071 w 5069896"/>
              <a:gd name="connsiteY771" fmla="*/ 2397082 h 5069876"/>
              <a:gd name="connsiteX772" fmla="*/ 3094211 w 5069896"/>
              <a:gd name="connsiteY772" fmla="*/ 2419942 h 5069876"/>
              <a:gd name="connsiteX773" fmla="*/ 3071351 w 5069896"/>
              <a:gd name="connsiteY773" fmla="*/ 2397082 h 5069876"/>
              <a:gd name="connsiteX774" fmla="*/ 3094211 w 5069896"/>
              <a:gd name="connsiteY774" fmla="*/ 2374222 h 5069876"/>
              <a:gd name="connsiteX775" fmla="*/ 4842413 w 5069896"/>
              <a:gd name="connsiteY775" fmla="*/ 2350714 h 5069876"/>
              <a:gd name="connsiteX776" fmla="*/ 4865273 w 5069896"/>
              <a:gd name="connsiteY776" fmla="*/ 2373574 h 5069876"/>
              <a:gd name="connsiteX777" fmla="*/ 4842413 w 5069896"/>
              <a:gd name="connsiteY777" fmla="*/ 2396434 h 5069876"/>
              <a:gd name="connsiteX778" fmla="*/ 4819553 w 5069896"/>
              <a:gd name="connsiteY778" fmla="*/ 2373574 h 5069876"/>
              <a:gd name="connsiteX779" fmla="*/ 4842413 w 5069896"/>
              <a:gd name="connsiteY779" fmla="*/ 2350714 h 5069876"/>
              <a:gd name="connsiteX780" fmla="*/ 2713139 w 5069896"/>
              <a:gd name="connsiteY780" fmla="*/ 2333877 h 5069876"/>
              <a:gd name="connsiteX781" fmla="*/ 2735999 w 5069896"/>
              <a:gd name="connsiteY781" fmla="*/ 2356737 h 5069876"/>
              <a:gd name="connsiteX782" fmla="*/ 2713139 w 5069896"/>
              <a:gd name="connsiteY782" fmla="*/ 2379597 h 5069876"/>
              <a:gd name="connsiteX783" fmla="*/ 2690279 w 5069896"/>
              <a:gd name="connsiteY783" fmla="*/ 2356737 h 5069876"/>
              <a:gd name="connsiteX784" fmla="*/ 2713139 w 5069896"/>
              <a:gd name="connsiteY784" fmla="*/ 2333877 h 5069876"/>
              <a:gd name="connsiteX785" fmla="*/ 2356757 w 5069896"/>
              <a:gd name="connsiteY785" fmla="*/ 2333877 h 5069876"/>
              <a:gd name="connsiteX786" fmla="*/ 2379617 w 5069896"/>
              <a:gd name="connsiteY786" fmla="*/ 2356737 h 5069876"/>
              <a:gd name="connsiteX787" fmla="*/ 2356757 w 5069896"/>
              <a:gd name="connsiteY787" fmla="*/ 2379597 h 5069876"/>
              <a:gd name="connsiteX788" fmla="*/ 2333897 w 5069896"/>
              <a:gd name="connsiteY788" fmla="*/ 2356737 h 5069876"/>
              <a:gd name="connsiteX789" fmla="*/ 2356757 w 5069896"/>
              <a:gd name="connsiteY789" fmla="*/ 2333877 h 5069876"/>
              <a:gd name="connsiteX790" fmla="*/ 4026326 w 5069896"/>
              <a:gd name="connsiteY790" fmla="*/ 2263201 h 5069876"/>
              <a:gd name="connsiteX791" fmla="*/ 4049186 w 5069896"/>
              <a:gd name="connsiteY791" fmla="*/ 2286061 h 5069876"/>
              <a:gd name="connsiteX792" fmla="*/ 4026326 w 5069896"/>
              <a:gd name="connsiteY792" fmla="*/ 2308921 h 5069876"/>
              <a:gd name="connsiteX793" fmla="*/ 4003466 w 5069896"/>
              <a:gd name="connsiteY793" fmla="*/ 2286061 h 5069876"/>
              <a:gd name="connsiteX794" fmla="*/ 4026326 w 5069896"/>
              <a:gd name="connsiteY794" fmla="*/ 2263201 h 5069876"/>
              <a:gd name="connsiteX795" fmla="*/ 1043570 w 5069896"/>
              <a:gd name="connsiteY795" fmla="*/ 2263201 h 5069876"/>
              <a:gd name="connsiteX796" fmla="*/ 1066430 w 5069896"/>
              <a:gd name="connsiteY796" fmla="*/ 2286061 h 5069876"/>
              <a:gd name="connsiteX797" fmla="*/ 1043570 w 5069896"/>
              <a:gd name="connsiteY797" fmla="*/ 2308921 h 5069876"/>
              <a:gd name="connsiteX798" fmla="*/ 1020710 w 5069896"/>
              <a:gd name="connsiteY798" fmla="*/ 2286061 h 5069876"/>
              <a:gd name="connsiteX799" fmla="*/ 1043570 w 5069896"/>
              <a:gd name="connsiteY799" fmla="*/ 2263201 h 5069876"/>
              <a:gd name="connsiteX800" fmla="*/ 2534948 w 5069896"/>
              <a:gd name="connsiteY800" fmla="*/ 2260068 h 5069876"/>
              <a:gd name="connsiteX801" fmla="*/ 2557808 w 5069896"/>
              <a:gd name="connsiteY801" fmla="*/ 2282928 h 5069876"/>
              <a:gd name="connsiteX802" fmla="*/ 2534948 w 5069896"/>
              <a:gd name="connsiteY802" fmla="*/ 2305788 h 5069876"/>
              <a:gd name="connsiteX803" fmla="*/ 2512088 w 5069896"/>
              <a:gd name="connsiteY803" fmla="*/ 2282928 h 5069876"/>
              <a:gd name="connsiteX804" fmla="*/ 2534948 w 5069896"/>
              <a:gd name="connsiteY804" fmla="*/ 2260068 h 5069876"/>
              <a:gd name="connsiteX805" fmla="*/ 3732200 w 5069896"/>
              <a:gd name="connsiteY805" fmla="*/ 2257584 h 5069876"/>
              <a:gd name="connsiteX806" fmla="*/ 3755060 w 5069896"/>
              <a:gd name="connsiteY806" fmla="*/ 2280444 h 5069876"/>
              <a:gd name="connsiteX807" fmla="*/ 3732200 w 5069896"/>
              <a:gd name="connsiteY807" fmla="*/ 2303304 h 5069876"/>
              <a:gd name="connsiteX808" fmla="*/ 3709340 w 5069896"/>
              <a:gd name="connsiteY808" fmla="*/ 2280444 h 5069876"/>
              <a:gd name="connsiteX809" fmla="*/ 3732200 w 5069896"/>
              <a:gd name="connsiteY809" fmla="*/ 2257584 h 5069876"/>
              <a:gd name="connsiteX810" fmla="*/ 1337695 w 5069896"/>
              <a:gd name="connsiteY810" fmla="*/ 2257584 h 5069876"/>
              <a:gd name="connsiteX811" fmla="*/ 1360555 w 5069896"/>
              <a:gd name="connsiteY811" fmla="*/ 2280444 h 5069876"/>
              <a:gd name="connsiteX812" fmla="*/ 1337695 w 5069896"/>
              <a:gd name="connsiteY812" fmla="*/ 2303304 h 5069876"/>
              <a:gd name="connsiteX813" fmla="*/ 1314835 w 5069896"/>
              <a:gd name="connsiteY813" fmla="*/ 2280444 h 5069876"/>
              <a:gd name="connsiteX814" fmla="*/ 1337695 w 5069896"/>
              <a:gd name="connsiteY814" fmla="*/ 2257584 h 5069876"/>
              <a:gd name="connsiteX815" fmla="*/ 754130 w 5069896"/>
              <a:gd name="connsiteY815" fmla="*/ 2249986 h 5069876"/>
              <a:gd name="connsiteX816" fmla="*/ 776990 w 5069896"/>
              <a:gd name="connsiteY816" fmla="*/ 2272846 h 5069876"/>
              <a:gd name="connsiteX817" fmla="*/ 754130 w 5069896"/>
              <a:gd name="connsiteY817" fmla="*/ 2295706 h 5069876"/>
              <a:gd name="connsiteX818" fmla="*/ 731270 w 5069896"/>
              <a:gd name="connsiteY818" fmla="*/ 2272846 h 5069876"/>
              <a:gd name="connsiteX819" fmla="*/ 754130 w 5069896"/>
              <a:gd name="connsiteY819" fmla="*/ 2249986 h 5069876"/>
              <a:gd name="connsiteX820" fmla="*/ 2024925 w 5069896"/>
              <a:gd name="connsiteY820" fmla="*/ 2244387 h 5069876"/>
              <a:gd name="connsiteX821" fmla="*/ 2047785 w 5069896"/>
              <a:gd name="connsiteY821" fmla="*/ 2267247 h 5069876"/>
              <a:gd name="connsiteX822" fmla="*/ 2024925 w 5069896"/>
              <a:gd name="connsiteY822" fmla="*/ 2290107 h 5069876"/>
              <a:gd name="connsiteX823" fmla="*/ 2002065 w 5069896"/>
              <a:gd name="connsiteY823" fmla="*/ 2267247 h 5069876"/>
              <a:gd name="connsiteX824" fmla="*/ 2024925 w 5069896"/>
              <a:gd name="connsiteY824" fmla="*/ 2244387 h 5069876"/>
              <a:gd name="connsiteX825" fmla="*/ 5031241 w 5069896"/>
              <a:gd name="connsiteY825" fmla="*/ 2230803 h 5069876"/>
              <a:gd name="connsiteX826" fmla="*/ 5054101 w 5069896"/>
              <a:gd name="connsiteY826" fmla="*/ 2253663 h 5069876"/>
              <a:gd name="connsiteX827" fmla="*/ 5031241 w 5069896"/>
              <a:gd name="connsiteY827" fmla="*/ 2276523 h 5069876"/>
              <a:gd name="connsiteX828" fmla="*/ 5008381 w 5069896"/>
              <a:gd name="connsiteY828" fmla="*/ 2253663 h 5069876"/>
              <a:gd name="connsiteX829" fmla="*/ 5031241 w 5069896"/>
              <a:gd name="connsiteY829" fmla="*/ 2230803 h 5069876"/>
              <a:gd name="connsiteX830" fmla="*/ 38655 w 5069896"/>
              <a:gd name="connsiteY830" fmla="*/ 2230803 h 5069876"/>
              <a:gd name="connsiteX831" fmla="*/ 61515 w 5069896"/>
              <a:gd name="connsiteY831" fmla="*/ 2253663 h 5069876"/>
              <a:gd name="connsiteX832" fmla="*/ 38655 w 5069896"/>
              <a:gd name="connsiteY832" fmla="*/ 2276523 h 5069876"/>
              <a:gd name="connsiteX833" fmla="*/ 15795 w 5069896"/>
              <a:gd name="connsiteY833" fmla="*/ 2253663 h 5069876"/>
              <a:gd name="connsiteX834" fmla="*/ 38655 w 5069896"/>
              <a:gd name="connsiteY834" fmla="*/ 2230803 h 5069876"/>
              <a:gd name="connsiteX835" fmla="*/ 3346843 w 5069896"/>
              <a:gd name="connsiteY835" fmla="*/ 2216563 h 5069876"/>
              <a:gd name="connsiteX836" fmla="*/ 3369703 w 5069896"/>
              <a:gd name="connsiteY836" fmla="*/ 2239423 h 5069876"/>
              <a:gd name="connsiteX837" fmla="*/ 3346843 w 5069896"/>
              <a:gd name="connsiteY837" fmla="*/ 2262283 h 5069876"/>
              <a:gd name="connsiteX838" fmla="*/ 3323983 w 5069896"/>
              <a:gd name="connsiteY838" fmla="*/ 2239423 h 5069876"/>
              <a:gd name="connsiteX839" fmla="*/ 3346843 w 5069896"/>
              <a:gd name="connsiteY839" fmla="*/ 2216563 h 5069876"/>
              <a:gd name="connsiteX840" fmla="*/ 1723054 w 5069896"/>
              <a:gd name="connsiteY840" fmla="*/ 2216563 h 5069876"/>
              <a:gd name="connsiteX841" fmla="*/ 1745914 w 5069896"/>
              <a:gd name="connsiteY841" fmla="*/ 2239423 h 5069876"/>
              <a:gd name="connsiteX842" fmla="*/ 1723054 w 5069896"/>
              <a:gd name="connsiteY842" fmla="*/ 2262283 h 5069876"/>
              <a:gd name="connsiteX843" fmla="*/ 1700194 w 5069896"/>
              <a:gd name="connsiteY843" fmla="*/ 2239423 h 5069876"/>
              <a:gd name="connsiteX844" fmla="*/ 1723054 w 5069896"/>
              <a:gd name="connsiteY844" fmla="*/ 2216563 h 5069876"/>
              <a:gd name="connsiteX845" fmla="*/ 244360 w 5069896"/>
              <a:gd name="connsiteY845" fmla="*/ 2190147 h 5069876"/>
              <a:gd name="connsiteX846" fmla="*/ 267220 w 5069896"/>
              <a:gd name="connsiteY846" fmla="*/ 2213007 h 5069876"/>
              <a:gd name="connsiteX847" fmla="*/ 244360 w 5069896"/>
              <a:gd name="connsiteY847" fmla="*/ 2235867 h 5069876"/>
              <a:gd name="connsiteX848" fmla="*/ 221500 w 5069896"/>
              <a:gd name="connsiteY848" fmla="*/ 2213007 h 5069876"/>
              <a:gd name="connsiteX849" fmla="*/ 244360 w 5069896"/>
              <a:gd name="connsiteY849" fmla="*/ 2190147 h 5069876"/>
              <a:gd name="connsiteX850" fmla="*/ 4568132 w 5069896"/>
              <a:gd name="connsiteY850" fmla="*/ 2172790 h 5069876"/>
              <a:gd name="connsiteX851" fmla="*/ 4590992 w 5069896"/>
              <a:gd name="connsiteY851" fmla="*/ 2195650 h 5069876"/>
              <a:gd name="connsiteX852" fmla="*/ 4568132 w 5069896"/>
              <a:gd name="connsiteY852" fmla="*/ 2218510 h 5069876"/>
              <a:gd name="connsiteX853" fmla="*/ 4545272 w 5069896"/>
              <a:gd name="connsiteY853" fmla="*/ 2195650 h 5069876"/>
              <a:gd name="connsiteX854" fmla="*/ 4568132 w 5069896"/>
              <a:gd name="connsiteY854" fmla="*/ 2172790 h 5069876"/>
              <a:gd name="connsiteX855" fmla="*/ 501765 w 5069896"/>
              <a:gd name="connsiteY855" fmla="*/ 2172790 h 5069876"/>
              <a:gd name="connsiteX856" fmla="*/ 524625 w 5069896"/>
              <a:gd name="connsiteY856" fmla="*/ 2195650 h 5069876"/>
              <a:gd name="connsiteX857" fmla="*/ 501765 w 5069896"/>
              <a:gd name="connsiteY857" fmla="*/ 2218510 h 5069876"/>
              <a:gd name="connsiteX858" fmla="*/ 478905 w 5069896"/>
              <a:gd name="connsiteY858" fmla="*/ 2195650 h 5069876"/>
              <a:gd name="connsiteX859" fmla="*/ 501765 w 5069896"/>
              <a:gd name="connsiteY859" fmla="*/ 2172790 h 5069876"/>
              <a:gd name="connsiteX860" fmla="*/ 2966090 w 5069896"/>
              <a:gd name="connsiteY860" fmla="*/ 2130109 h 5069876"/>
              <a:gd name="connsiteX861" fmla="*/ 2988950 w 5069896"/>
              <a:gd name="connsiteY861" fmla="*/ 2152969 h 5069876"/>
              <a:gd name="connsiteX862" fmla="*/ 2966090 w 5069896"/>
              <a:gd name="connsiteY862" fmla="*/ 2175829 h 5069876"/>
              <a:gd name="connsiteX863" fmla="*/ 2943230 w 5069896"/>
              <a:gd name="connsiteY863" fmla="*/ 2152969 h 5069876"/>
              <a:gd name="connsiteX864" fmla="*/ 2966090 w 5069896"/>
              <a:gd name="connsiteY864" fmla="*/ 2130109 h 5069876"/>
              <a:gd name="connsiteX865" fmla="*/ 4291885 w 5069896"/>
              <a:gd name="connsiteY865" fmla="*/ 2120694 h 5069876"/>
              <a:gd name="connsiteX866" fmla="*/ 4314745 w 5069896"/>
              <a:gd name="connsiteY866" fmla="*/ 2143554 h 5069876"/>
              <a:gd name="connsiteX867" fmla="*/ 4291885 w 5069896"/>
              <a:gd name="connsiteY867" fmla="*/ 2166414 h 5069876"/>
              <a:gd name="connsiteX868" fmla="*/ 4269025 w 5069896"/>
              <a:gd name="connsiteY868" fmla="*/ 2143554 h 5069876"/>
              <a:gd name="connsiteX869" fmla="*/ 4291885 w 5069896"/>
              <a:gd name="connsiteY869" fmla="*/ 2120694 h 5069876"/>
              <a:gd name="connsiteX870" fmla="*/ 2207743 w 5069896"/>
              <a:gd name="connsiteY870" fmla="*/ 2038029 h 5069876"/>
              <a:gd name="connsiteX871" fmla="*/ 2230603 w 5069896"/>
              <a:gd name="connsiteY871" fmla="*/ 2060889 h 5069876"/>
              <a:gd name="connsiteX872" fmla="*/ 2207743 w 5069896"/>
              <a:gd name="connsiteY872" fmla="*/ 2083749 h 5069876"/>
              <a:gd name="connsiteX873" fmla="*/ 2184883 w 5069896"/>
              <a:gd name="connsiteY873" fmla="*/ 2060889 h 5069876"/>
              <a:gd name="connsiteX874" fmla="*/ 2207743 w 5069896"/>
              <a:gd name="connsiteY874" fmla="*/ 2038029 h 5069876"/>
              <a:gd name="connsiteX875" fmla="*/ 4797500 w 5069896"/>
              <a:gd name="connsiteY875" fmla="*/ 2031148 h 5069876"/>
              <a:gd name="connsiteX876" fmla="*/ 4820360 w 5069896"/>
              <a:gd name="connsiteY876" fmla="*/ 2054008 h 5069876"/>
              <a:gd name="connsiteX877" fmla="*/ 4797500 w 5069896"/>
              <a:gd name="connsiteY877" fmla="*/ 2076868 h 5069876"/>
              <a:gd name="connsiteX878" fmla="*/ 4774640 w 5069896"/>
              <a:gd name="connsiteY878" fmla="*/ 2054008 h 5069876"/>
              <a:gd name="connsiteX879" fmla="*/ 4797500 w 5069896"/>
              <a:gd name="connsiteY879" fmla="*/ 2031148 h 5069876"/>
              <a:gd name="connsiteX880" fmla="*/ 3965023 w 5069896"/>
              <a:gd name="connsiteY880" fmla="*/ 2021122 h 5069876"/>
              <a:gd name="connsiteX881" fmla="*/ 3987883 w 5069896"/>
              <a:gd name="connsiteY881" fmla="*/ 2043982 h 5069876"/>
              <a:gd name="connsiteX882" fmla="*/ 3965023 w 5069896"/>
              <a:gd name="connsiteY882" fmla="*/ 2066842 h 5069876"/>
              <a:gd name="connsiteX883" fmla="*/ 3942163 w 5069896"/>
              <a:gd name="connsiteY883" fmla="*/ 2043982 h 5069876"/>
              <a:gd name="connsiteX884" fmla="*/ 3965023 w 5069896"/>
              <a:gd name="connsiteY884" fmla="*/ 2021122 h 5069876"/>
              <a:gd name="connsiteX885" fmla="*/ 1104872 w 5069896"/>
              <a:gd name="connsiteY885" fmla="*/ 2021122 h 5069876"/>
              <a:gd name="connsiteX886" fmla="*/ 1127732 w 5069896"/>
              <a:gd name="connsiteY886" fmla="*/ 2043982 h 5069876"/>
              <a:gd name="connsiteX887" fmla="*/ 1104872 w 5069896"/>
              <a:gd name="connsiteY887" fmla="*/ 2066842 h 5069876"/>
              <a:gd name="connsiteX888" fmla="*/ 1082012 w 5069896"/>
              <a:gd name="connsiteY888" fmla="*/ 2043982 h 5069876"/>
              <a:gd name="connsiteX889" fmla="*/ 1104872 w 5069896"/>
              <a:gd name="connsiteY889" fmla="*/ 2021122 h 5069876"/>
              <a:gd name="connsiteX890" fmla="*/ 3653128 w 5069896"/>
              <a:gd name="connsiteY890" fmla="*/ 2014222 h 5069876"/>
              <a:gd name="connsiteX891" fmla="*/ 3675988 w 5069896"/>
              <a:gd name="connsiteY891" fmla="*/ 2037082 h 5069876"/>
              <a:gd name="connsiteX892" fmla="*/ 3653128 w 5069896"/>
              <a:gd name="connsiteY892" fmla="*/ 2059942 h 5069876"/>
              <a:gd name="connsiteX893" fmla="*/ 3630268 w 5069896"/>
              <a:gd name="connsiteY893" fmla="*/ 2037082 h 5069876"/>
              <a:gd name="connsiteX894" fmla="*/ 3653128 w 5069896"/>
              <a:gd name="connsiteY894" fmla="*/ 2014222 h 5069876"/>
              <a:gd name="connsiteX895" fmla="*/ 1416768 w 5069896"/>
              <a:gd name="connsiteY895" fmla="*/ 2014222 h 5069876"/>
              <a:gd name="connsiteX896" fmla="*/ 1439628 w 5069896"/>
              <a:gd name="connsiteY896" fmla="*/ 2037082 h 5069876"/>
              <a:gd name="connsiteX897" fmla="*/ 1416768 w 5069896"/>
              <a:gd name="connsiteY897" fmla="*/ 2059942 h 5069876"/>
              <a:gd name="connsiteX898" fmla="*/ 1393908 w 5069896"/>
              <a:gd name="connsiteY898" fmla="*/ 2037082 h 5069876"/>
              <a:gd name="connsiteX899" fmla="*/ 1416768 w 5069896"/>
              <a:gd name="connsiteY899" fmla="*/ 2014222 h 5069876"/>
              <a:gd name="connsiteX900" fmla="*/ 811267 w 5069896"/>
              <a:gd name="connsiteY900" fmla="*/ 1993490 h 5069876"/>
              <a:gd name="connsiteX901" fmla="*/ 834127 w 5069896"/>
              <a:gd name="connsiteY901" fmla="*/ 2016350 h 5069876"/>
              <a:gd name="connsiteX902" fmla="*/ 811267 w 5069896"/>
              <a:gd name="connsiteY902" fmla="*/ 2039210 h 5069876"/>
              <a:gd name="connsiteX903" fmla="*/ 788407 w 5069896"/>
              <a:gd name="connsiteY903" fmla="*/ 2016350 h 5069876"/>
              <a:gd name="connsiteX904" fmla="*/ 811267 w 5069896"/>
              <a:gd name="connsiteY904" fmla="*/ 1993490 h 5069876"/>
              <a:gd name="connsiteX905" fmla="*/ 2739200 w 5069896"/>
              <a:gd name="connsiteY905" fmla="*/ 1973498 h 5069876"/>
              <a:gd name="connsiteX906" fmla="*/ 2762060 w 5069896"/>
              <a:gd name="connsiteY906" fmla="*/ 1996358 h 5069876"/>
              <a:gd name="connsiteX907" fmla="*/ 2739200 w 5069896"/>
              <a:gd name="connsiteY907" fmla="*/ 2019218 h 5069876"/>
              <a:gd name="connsiteX908" fmla="*/ 2716340 w 5069896"/>
              <a:gd name="connsiteY908" fmla="*/ 1996358 h 5069876"/>
              <a:gd name="connsiteX909" fmla="*/ 2739200 w 5069896"/>
              <a:gd name="connsiteY909" fmla="*/ 1973498 h 5069876"/>
              <a:gd name="connsiteX910" fmla="*/ 3196811 w 5069896"/>
              <a:gd name="connsiteY910" fmla="*/ 1956700 h 5069876"/>
              <a:gd name="connsiteX911" fmla="*/ 3219671 w 5069896"/>
              <a:gd name="connsiteY911" fmla="*/ 1979560 h 5069876"/>
              <a:gd name="connsiteX912" fmla="*/ 3196811 w 5069896"/>
              <a:gd name="connsiteY912" fmla="*/ 2002420 h 5069876"/>
              <a:gd name="connsiteX913" fmla="*/ 3173951 w 5069896"/>
              <a:gd name="connsiteY913" fmla="*/ 1979560 h 5069876"/>
              <a:gd name="connsiteX914" fmla="*/ 3196811 w 5069896"/>
              <a:gd name="connsiteY914" fmla="*/ 1956700 h 5069876"/>
              <a:gd name="connsiteX915" fmla="*/ 1873086 w 5069896"/>
              <a:gd name="connsiteY915" fmla="*/ 1956700 h 5069876"/>
              <a:gd name="connsiteX916" fmla="*/ 1895946 w 5069896"/>
              <a:gd name="connsiteY916" fmla="*/ 1979560 h 5069876"/>
              <a:gd name="connsiteX917" fmla="*/ 1873086 w 5069896"/>
              <a:gd name="connsiteY917" fmla="*/ 2002420 h 5069876"/>
              <a:gd name="connsiteX918" fmla="*/ 1850226 w 5069896"/>
              <a:gd name="connsiteY918" fmla="*/ 1979560 h 5069876"/>
              <a:gd name="connsiteX919" fmla="*/ 1873086 w 5069896"/>
              <a:gd name="connsiteY919" fmla="*/ 1956700 h 5069876"/>
              <a:gd name="connsiteX920" fmla="*/ 4984053 w 5069896"/>
              <a:gd name="connsiteY920" fmla="*/ 1953076 h 5069876"/>
              <a:gd name="connsiteX921" fmla="*/ 5006913 w 5069896"/>
              <a:gd name="connsiteY921" fmla="*/ 1975936 h 5069876"/>
              <a:gd name="connsiteX922" fmla="*/ 4984053 w 5069896"/>
              <a:gd name="connsiteY922" fmla="*/ 1998796 h 5069876"/>
              <a:gd name="connsiteX923" fmla="*/ 4961193 w 5069896"/>
              <a:gd name="connsiteY923" fmla="*/ 1975936 h 5069876"/>
              <a:gd name="connsiteX924" fmla="*/ 4984053 w 5069896"/>
              <a:gd name="connsiteY924" fmla="*/ 1953076 h 5069876"/>
              <a:gd name="connsiteX925" fmla="*/ 85843 w 5069896"/>
              <a:gd name="connsiteY925" fmla="*/ 1953076 h 5069876"/>
              <a:gd name="connsiteX926" fmla="*/ 108703 w 5069896"/>
              <a:gd name="connsiteY926" fmla="*/ 1975936 h 5069876"/>
              <a:gd name="connsiteX927" fmla="*/ 85843 w 5069896"/>
              <a:gd name="connsiteY927" fmla="*/ 1998796 h 5069876"/>
              <a:gd name="connsiteX928" fmla="*/ 62983 w 5069896"/>
              <a:gd name="connsiteY928" fmla="*/ 1975936 h 5069876"/>
              <a:gd name="connsiteX929" fmla="*/ 85843 w 5069896"/>
              <a:gd name="connsiteY929" fmla="*/ 1953076 h 5069876"/>
              <a:gd name="connsiteX930" fmla="*/ 2465519 w 5069896"/>
              <a:gd name="connsiteY930" fmla="*/ 1940268 h 5069876"/>
              <a:gd name="connsiteX931" fmla="*/ 2488379 w 5069896"/>
              <a:gd name="connsiteY931" fmla="*/ 1963128 h 5069876"/>
              <a:gd name="connsiteX932" fmla="*/ 2465519 w 5069896"/>
              <a:gd name="connsiteY932" fmla="*/ 1985988 h 5069876"/>
              <a:gd name="connsiteX933" fmla="*/ 2442659 w 5069896"/>
              <a:gd name="connsiteY933" fmla="*/ 1963128 h 5069876"/>
              <a:gd name="connsiteX934" fmla="*/ 2465519 w 5069896"/>
              <a:gd name="connsiteY934" fmla="*/ 1940268 h 5069876"/>
              <a:gd name="connsiteX935" fmla="*/ 311455 w 5069896"/>
              <a:gd name="connsiteY935" fmla="*/ 1874492 h 5069876"/>
              <a:gd name="connsiteX936" fmla="*/ 334315 w 5069896"/>
              <a:gd name="connsiteY936" fmla="*/ 1897352 h 5069876"/>
              <a:gd name="connsiteX937" fmla="*/ 311455 w 5069896"/>
              <a:gd name="connsiteY937" fmla="*/ 1920212 h 5069876"/>
              <a:gd name="connsiteX938" fmla="*/ 288595 w 5069896"/>
              <a:gd name="connsiteY938" fmla="*/ 1897352 h 5069876"/>
              <a:gd name="connsiteX939" fmla="*/ 311455 w 5069896"/>
              <a:gd name="connsiteY939" fmla="*/ 1874492 h 5069876"/>
              <a:gd name="connsiteX940" fmla="*/ 4216177 w 5069896"/>
              <a:gd name="connsiteY940" fmla="*/ 1869052 h 5069876"/>
              <a:gd name="connsiteX941" fmla="*/ 4239037 w 5069896"/>
              <a:gd name="connsiteY941" fmla="*/ 1891912 h 5069876"/>
              <a:gd name="connsiteX942" fmla="*/ 4216177 w 5069896"/>
              <a:gd name="connsiteY942" fmla="*/ 1914772 h 5069876"/>
              <a:gd name="connsiteX943" fmla="*/ 4193317 w 5069896"/>
              <a:gd name="connsiteY943" fmla="*/ 1891912 h 5069876"/>
              <a:gd name="connsiteX944" fmla="*/ 4216177 w 5069896"/>
              <a:gd name="connsiteY944" fmla="*/ 1869052 h 5069876"/>
              <a:gd name="connsiteX945" fmla="*/ 4484558 w 5069896"/>
              <a:gd name="connsiteY945" fmla="*/ 1842766 h 5069876"/>
              <a:gd name="connsiteX946" fmla="*/ 4507418 w 5069896"/>
              <a:gd name="connsiteY946" fmla="*/ 1865626 h 5069876"/>
              <a:gd name="connsiteX947" fmla="*/ 4484558 w 5069896"/>
              <a:gd name="connsiteY947" fmla="*/ 1888486 h 5069876"/>
              <a:gd name="connsiteX948" fmla="*/ 4461698 w 5069896"/>
              <a:gd name="connsiteY948" fmla="*/ 1865626 h 5069876"/>
              <a:gd name="connsiteX949" fmla="*/ 4484558 w 5069896"/>
              <a:gd name="connsiteY949" fmla="*/ 1842766 h 5069876"/>
              <a:gd name="connsiteX950" fmla="*/ 585338 w 5069896"/>
              <a:gd name="connsiteY950" fmla="*/ 1842766 h 5069876"/>
              <a:gd name="connsiteX951" fmla="*/ 608198 w 5069896"/>
              <a:gd name="connsiteY951" fmla="*/ 1865626 h 5069876"/>
              <a:gd name="connsiteX952" fmla="*/ 585338 w 5069896"/>
              <a:gd name="connsiteY952" fmla="*/ 1888486 h 5069876"/>
              <a:gd name="connsiteX953" fmla="*/ 562478 w 5069896"/>
              <a:gd name="connsiteY953" fmla="*/ 1865626 h 5069876"/>
              <a:gd name="connsiteX954" fmla="*/ 585338 w 5069896"/>
              <a:gd name="connsiteY954" fmla="*/ 1842766 h 5069876"/>
              <a:gd name="connsiteX955" fmla="*/ 3525184 w 5069896"/>
              <a:gd name="connsiteY955" fmla="*/ 1792619 h 5069876"/>
              <a:gd name="connsiteX956" fmla="*/ 3548044 w 5069896"/>
              <a:gd name="connsiteY956" fmla="*/ 1815479 h 5069876"/>
              <a:gd name="connsiteX957" fmla="*/ 3525184 w 5069896"/>
              <a:gd name="connsiteY957" fmla="*/ 1838339 h 5069876"/>
              <a:gd name="connsiteX958" fmla="*/ 3502324 w 5069896"/>
              <a:gd name="connsiteY958" fmla="*/ 1815479 h 5069876"/>
              <a:gd name="connsiteX959" fmla="*/ 3525184 w 5069896"/>
              <a:gd name="connsiteY959" fmla="*/ 1792619 h 5069876"/>
              <a:gd name="connsiteX960" fmla="*/ 1544711 w 5069896"/>
              <a:gd name="connsiteY960" fmla="*/ 1792619 h 5069876"/>
              <a:gd name="connsiteX961" fmla="*/ 1567571 w 5069896"/>
              <a:gd name="connsiteY961" fmla="*/ 1815479 h 5069876"/>
              <a:gd name="connsiteX962" fmla="*/ 1544711 w 5069896"/>
              <a:gd name="connsiteY962" fmla="*/ 1838339 h 5069876"/>
              <a:gd name="connsiteX963" fmla="*/ 1521851 w 5069896"/>
              <a:gd name="connsiteY963" fmla="*/ 1815479 h 5069876"/>
              <a:gd name="connsiteX964" fmla="*/ 1544711 w 5069896"/>
              <a:gd name="connsiteY964" fmla="*/ 1792619 h 5069876"/>
              <a:gd name="connsiteX965" fmla="*/ 3864712 w 5069896"/>
              <a:gd name="connsiteY965" fmla="*/ 1792435 h 5069876"/>
              <a:gd name="connsiteX966" fmla="*/ 3887572 w 5069896"/>
              <a:gd name="connsiteY966" fmla="*/ 1815295 h 5069876"/>
              <a:gd name="connsiteX967" fmla="*/ 3864712 w 5069896"/>
              <a:gd name="connsiteY967" fmla="*/ 1838155 h 5069876"/>
              <a:gd name="connsiteX968" fmla="*/ 3841852 w 5069896"/>
              <a:gd name="connsiteY968" fmla="*/ 1815295 h 5069876"/>
              <a:gd name="connsiteX969" fmla="*/ 3864712 w 5069896"/>
              <a:gd name="connsiteY969" fmla="*/ 1792435 h 5069876"/>
              <a:gd name="connsiteX970" fmla="*/ 1205184 w 5069896"/>
              <a:gd name="connsiteY970" fmla="*/ 1792435 h 5069876"/>
              <a:gd name="connsiteX971" fmla="*/ 1228044 w 5069896"/>
              <a:gd name="connsiteY971" fmla="*/ 1815295 h 5069876"/>
              <a:gd name="connsiteX972" fmla="*/ 1205184 w 5069896"/>
              <a:gd name="connsiteY972" fmla="*/ 1838155 h 5069876"/>
              <a:gd name="connsiteX973" fmla="*/ 1182324 w 5069896"/>
              <a:gd name="connsiteY973" fmla="*/ 1815295 h 5069876"/>
              <a:gd name="connsiteX974" fmla="*/ 1205184 w 5069896"/>
              <a:gd name="connsiteY974" fmla="*/ 1792435 h 5069876"/>
              <a:gd name="connsiteX975" fmla="*/ 2966948 w 5069896"/>
              <a:gd name="connsiteY975" fmla="*/ 1763822 h 5069876"/>
              <a:gd name="connsiteX976" fmla="*/ 2989808 w 5069896"/>
              <a:gd name="connsiteY976" fmla="*/ 1786682 h 5069876"/>
              <a:gd name="connsiteX977" fmla="*/ 2966948 w 5069896"/>
              <a:gd name="connsiteY977" fmla="*/ 1809542 h 5069876"/>
              <a:gd name="connsiteX978" fmla="*/ 2944088 w 5069896"/>
              <a:gd name="connsiteY978" fmla="*/ 1786682 h 5069876"/>
              <a:gd name="connsiteX979" fmla="*/ 2966948 w 5069896"/>
              <a:gd name="connsiteY979" fmla="*/ 1763822 h 5069876"/>
              <a:gd name="connsiteX980" fmla="*/ 2102948 w 5069896"/>
              <a:gd name="connsiteY980" fmla="*/ 1763822 h 5069876"/>
              <a:gd name="connsiteX981" fmla="*/ 2125808 w 5069896"/>
              <a:gd name="connsiteY981" fmla="*/ 1786682 h 5069876"/>
              <a:gd name="connsiteX982" fmla="*/ 2102948 w 5069896"/>
              <a:gd name="connsiteY982" fmla="*/ 1809542 h 5069876"/>
              <a:gd name="connsiteX983" fmla="*/ 2080088 w 5069896"/>
              <a:gd name="connsiteY983" fmla="*/ 1786682 h 5069876"/>
              <a:gd name="connsiteX984" fmla="*/ 2102948 w 5069896"/>
              <a:gd name="connsiteY984" fmla="*/ 1763822 h 5069876"/>
              <a:gd name="connsiteX985" fmla="*/ 905141 w 5069896"/>
              <a:gd name="connsiteY985" fmla="*/ 1748046 h 5069876"/>
              <a:gd name="connsiteX986" fmla="*/ 928001 w 5069896"/>
              <a:gd name="connsiteY986" fmla="*/ 1770906 h 5069876"/>
              <a:gd name="connsiteX987" fmla="*/ 905141 w 5069896"/>
              <a:gd name="connsiteY987" fmla="*/ 1793766 h 5069876"/>
              <a:gd name="connsiteX988" fmla="*/ 882281 w 5069896"/>
              <a:gd name="connsiteY988" fmla="*/ 1770906 h 5069876"/>
              <a:gd name="connsiteX989" fmla="*/ 905141 w 5069896"/>
              <a:gd name="connsiteY989" fmla="*/ 1748046 h 5069876"/>
              <a:gd name="connsiteX990" fmla="*/ 4708550 w 5069896"/>
              <a:gd name="connsiteY990" fmla="*/ 1720942 h 5069876"/>
              <a:gd name="connsiteX991" fmla="*/ 4731410 w 5069896"/>
              <a:gd name="connsiteY991" fmla="*/ 1743802 h 5069876"/>
              <a:gd name="connsiteX992" fmla="*/ 4708550 w 5069896"/>
              <a:gd name="connsiteY992" fmla="*/ 1766662 h 5069876"/>
              <a:gd name="connsiteX993" fmla="*/ 4685690 w 5069896"/>
              <a:gd name="connsiteY993" fmla="*/ 1743802 h 5069876"/>
              <a:gd name="connsiteX994" fmla="*/ 4708550 w 5069896"/>
              <a:gd name="connsiteY994" fmla="*/ 1720942 h 5069876"/>
              <a:gd name="connsiteX995" fmla="*/ 4906066 w 5069896"/>
              <a:gd name="connsiteY995" fmla="*/ 1682378 h 5069876"/>
              <a:gd name="connsiteX996" fmla="*/ 4928926 w 5069896"/>
              <a:gd name="connsiteY996" fmla="*/ 1705238 h 5069876"/>
              <a:gd name="connsiteX997" fmla="*/ 4906066 w 5069896"/>
              <a:gd name="connsiteY997" fmla="*/ 1728098 h 5069876"/>
              <a:gd name="connsiteX998" fmla="*/ 4883206 w 5069896"/>
              <a:gd name="connsiteY998" fmla="*/ 1705238 h 5069876"/>
              <a:gd name="connsiteX999" fmla="*/ 4906066 w 5069896"/>
              <a:gd name="connsiteY999" fmla="*/ 1682378 h 5069876"/>
              <a:gd name="connsiteX1000" fmla="*/ 163830 w 5069896"/>
              <a:gd name="connsiteY1000" fmla="*/ 1682378 h 5069876"/>
              <a:gd name="connsiteX1001" fmla="*/ 186690 w 5069896"/>
              <a:gd name="connsiteY1001" fmla="*/ 1705238 h 5069876"/>
              <a:gd name="connsiteX1002" fmla="*/ 163830 w 5069896"/>
              <a:gd name="connsiteY1002" fmla="*/ 1728098 h 5069876"/>
              <a:gd name="connsiteX1003" fmla="*/ 140970 w 5069896"/>
              <a:gd name="connsiteY1003" fmla="*/ 1705238 h 5069876"/>
              <a:gd name="connsiteX1004" fmla="*/ 163830 w 5069896"/>
              <a:gd name="connsiteY1004" fmla="*/ 1682378 h 5069876"/>
              <a:gd name="connsiteX1005" fmla="*/ 2684980 w 5069896"/>
              <a:gd name="connsiteY1005" fmla="*/ 1661194 h 5069876"/>
              <a:gd name="connsiteX1006" fmla="*/ 2707840 w 5069896"/>
              <a:gd name="connsiteY1006" fmla="*/ 1684054 h 5069876"/>
              <a:gd name="connsiteX1007" fmla="*/ 2684980 w 5069896"/>
              <a:gd name="connsiteY1007" fmla="*/ 1706914 h 5069876"/>
              <a:gd name="connsiteX1008" fmla="*/ 2662120 w 5069896"/>
              <a:gd name="connsiteY1008" fmla="*/ 1684054 h 5069876"/>
              <a:gd name="connsiteX1009" fmla="*/ 2684980 w 5069896"/>
              <a:gd name="connsiteY1009" fmla="*/ 1661194 h 5069876"/>
              <a:gd name="connsiteX1010" fmla="*/ 2384916 w 5069896"/>
              <a:gd name="connsiteY1010" fmla="*/ 1661194 h 5069876"/>
              <a:gd name="connsiteX1011" fmla="*/ 2407776 w 5069896"/>
              <a:gd name="connsiteY1011" fmla="*/ 1684054 h 5069876"/>
              <a:gd name="connsiteX1012" fmla="*/ 2384916 w 5069896"/>
              <a:gd name="connsiteY1012" fmla="*/ 1706914 h 5069876"/>
              <a:gd name="connsiteX1013" fmla="*/ 2362056 w 5069896"/>
              <a:gd name="connsiteY1013" fmla="*/ 1684054 h 5069876"/>
              <a:gd name="connsiteX1014" fmla="*/ 2384916 w 5069896"/>
              <a:gd name="connsiteY1014" fmla="*/ 1661194 h 5069876"/>
              <a:gd name="connsiteX1015" fmla="*/ 4104637 w 5069896"/>
              <a:gd name="connsiteY1015" fmla="*/ 1631116 h 5069876"/>
              <a:gd name="connsiteX1016" fmla="*/ 4127497 w 5069896"/>
              <a:gd name="connsiteY1016" fmla="*/ 1653976 h 5069876"/>
              <a:gd name="connsiteX1017" fmla="*/ 4104637 w 5069896"/>
              <a:gd name="connsiteY1017" fmla="*/ 1676836 h 5069876"/>
              <a:gd name="connsiteX1018" fmla="*/ 4081777 w 5069896"/>
              <a:gd name="connsiteY1018" fmla="*/ 1653976 h 5069876"/>
              <a:gd name="connsiteX1019" fmla="*/ 4104637 w 5069896"/>
              <a:gd name="connsiteY1019" fmla="*/ 1631116 h 5069876"/>
              <a:gd name="connsiteX1020" fmla="*/ 3353964 w 5069896"/>
              <a:gd name="connsiteY1020" fmla="*/ 1602459 h 5069876"/>
              <a:gd name="connsiteX1021" fmla="*/ 3376824 w 5069896"/>
              <a:gd name="connsiteY1021" fmla="*/ 1625319 h 5069876"/>
              <a:gd name="connsiteX1022" fmla="*/ 3353964 w 5069896"/>
              <a:gd name="connsiteY1022" fmla="*/ 1648179 h 5069876"/>
              <a:gd name="connsiteX1023" fmla="*/ 3331104 w 5069896"/>
              <a:gd name="connsiteY1023" fmla="*/ 1625319 h 5069876"/>
              <a:gd name="connsiteX1024" fmla="*/ 3353964 w 5069896"/>
              <a:gd name="connsiteY1024" fmla="*/ 1602459 h 5069876"/>
              <a:gd name="connsiteX1025" fmla="*/ 1715932 w 5069896"/>
              <a:gd name="connsiteY1025" fmla="*/ 1602459 h 5069876"/>
              <a:gd name="connsiteX1026" fmla="*/ 1738792 w 5069896"/>
              <a:gd name="connsiteY1026" fmla="*/ 1625319 h 5069876"/>
              <a:gd name="connsiteX1027" fmla="*/ 1715932 w 5069896"/>
              <a:gd name="connsiteY1027" fmla="*/ 1648179 h 5069876"/>
              <a:gd name="connsiteX1028" fmla="*/ 1693072 w 5069896"/>
              <a:gd name="connsiteY1028" fmla="*/ 1625319 h 5069876"/>
              <a:gd name="connsiteX1029" fmla="*/ 1715932 w 5069896"/>
              <a:gd name="connsiteY1029" fmla="*/ 1602459 h 5069876"/>
              <a:gd name="connsiteX1030" fmla="*/ 3728129 w 5069896"/>
              <a:gd name="connsiteY1030" fmla="*/ 1583378 h 5069876"/>
              <a:gd name="connsiteX1031" fmla="*/ 3750989 w 5069896"/>
              <a:gd name="connsiteY1031" fmla="*/ 1606238 h 5069876"/>
              <a:gd name="connsiteX1032" fmla="*/ 3728129 w 5069896"/>
              <a:gd name="connsiteY1032" fmla="*/ 1629098 h 5069876"/>
              <a:gd name="connsiteX1033" fmla="*/ 3705269 w 5069896"/>
              <a:gd name="connsiteY1033" fmla="*/ 1606238 h 5069876"/>
              <a:gd name="connsiteX1034" fmla="*/ 3728129 w 5069896"/>
              <a:gd name="connsiteY1034" fmla="*/ 1583378 h 5069876"/>
              <a:gd name="connsiteX1035" fmla="*/ 1341768 w 5069896"/>
              <a:gd name="connsiteY1035" fmla="*/ 1583378 h 5069876"/>
              <a:gd name="connsiteX1036" fmla="*/ 1364628 w 5069896"/>
              <a:gd name="connsiteY1036" fmla="*/ 1606238 h 5069876"/>
              <a:gd name="connsiteX1037" fmla="*/ 1341768 w 5069896"/>
              <a:gd name="connsiteY1037" fmla="*/ 1629098 h 5069876"/>
              <a:gd name="connsiteX1038" fmla="*/ 1318908 w 5069896"/>
              <a:gd name="connsiteY1038" fmla="*/ 1606238 h 5069876"/>
              <a:gd name="connsiteX1039" fmla="*/ 1341768 w 5069896"/>
              <a:gd name="connsiteY1039" fmla="*/ 1583378 h 5069876"/>
              <a:gd name="connsiteX1040" fmla="*/ 421827 w 5069896"/>
              <a:gd name="connsiteY1040" fmla="*/ 1571246 h 5069876"/>
              <a:gd name="connsiteX1041" fmla="*/ 444687 w 5069896"/>
              <a:gd name="connsiteY1041" fmla="*/ 1594106 h 5069876"/>
              <a:gd name="connsiteX1042" fmla="*/ 421827 w 5069896"/>
              <a:gd name="connsiteY1042" fmla="*/ 1616966 h 5069876"/>
              <a:gd name="connsiteX1043" fmla="*/ 398967 w 5069896"/>
              <a:gd name="connsiteY1043" fmla="*/ 1594106 h 5069876"/>
              <a:gd name="connsiteX1044" fmla="*/ 421827 w 5069896"/>
              <a:gd name="connsiteY1044" fmla="*/ 1571246 h 5069876"/>
              <a:gd name="connsiteX1045" fmla="*/ 4347804 w 5069896"/>
              <a:gd name="connsiteY1045" fmla="*/ 1530999 h 5069876"/>
              <a:gd name="connsiteX1046" fmla="*/ 4370664 w 5069896"/>
              <a:gd name="connsiteY1046" fmla="*/ 1553859 h 5069876"/>
              <a:gd name="connsiteX1047" fmla="*/ 4347804 w 5069896"/>
              <a:gd name="connsiteY1047" fmla="*/ 1576719 h 5069876"/>
              <a:gd name="connsiteX1048" fmla="*/ 4324944 w 5069896"/>
              <a:gd name="connsiteY1048" fmla="*/ 1553859 h 5069876"/>
              <a:gd name="connsiteX1049" fmla="*/ 4347804 w 5069896"/>
              <a:gd name="connsiteY1049" fmla="*/ 1530999 h 5069876"/>
              <a:gd name="connsiteX1050" fmla="*/ 722092 w 5069896"/>
              <a:gd name="connsiteY1050" fmla="*/ 1530999 h 5069876"/>
              <a:gd name="connsiteX1051" fmla="*/ 744952 w 5069896"/>
              <a:gd name="connsiteY1051" fmla="*/ 1553859 h 5069876"/>
              <a:gd name="connsiteX1052" fmla="*/ 722092 w 5069896"/>
              <a:gd name="connsiteY1052" fmla="*/ 1576719 h 5069876"/>
              <a:gd name="connsiteX1053" fmla="*/ 699232 w 5069896"/>
              <a:gd name="connsiteY1053" fmla="*/ 1553859 h 5069876"/>
              <a:gd name="connsiteX1054" fmla="*/ 722092 w 5069896"/>
              <a:gd name="connsiteY1054" fmla="*/ 1530999 h 5069876"/>
              <a:gd name="connsiteX1055" fmla="*/ 1033752 w 5069896"/>
              <a:gd name="connsiteY1055" fmla="*/ 1518886 h 5069876"/>
              <a:gd name="connsiteX1056" fmla="*/ 1056612 w 5069896"/>
              <a:gd name="connsiteY1056" fmla="*/ 1541746 h 5069876"/>
              <a:gd name="connsiteX1057" fmla="*/ 1033752 w 5069896"/>
              <a:gd name="connsiteY1057" fmla="*/ 1564606 h 5069876"/>
              <a:gd name="connsiteX1058" fmla="*/ 1010892 w 5069896"/>
              <a:gd name="connsiteY1058" fmla="*/ 1541746 h 5069876"/>
              <a:gd name="connsiteX1059" fmla="*/ 1033752 w 5069896"/>
              <a:gd name="connsiteY1059" fmla="*/ 1518886 h 5069876"/>
              <a:gd name="connsiteX1060" fmla="*/ 3146948 w 5069896"/>
              <a:gd name="connsiteY1060" fmla="*/ 1452053 h 5069876"/>
              <a:gd name="connsiteX1061" fmla="*/ 3169808 w 5069896"/>
              <a:gd name="connsiteY1061" fmla="*/ 1474913 h 5069876"/>
              <a:gd name="connsiteX1062" fmla="*/ 3146948 w 5069896"/>
              <a:gd name="connsiteY1062" fmla="*/ 1497773 h 5069876"/>
              <a:gd name="connsiteX1063" fmla="*/ 3124088 w 5069896"/>
              <a:gd name="connsiteY1063" fmla="*/ 1474913 h 5069876"/>
              <a:gd name="connsiteX1064" fmla="*/ 3146948 w 5069896"/>
              <a:gd name="connsiteY1064" fmla="*/ 1452053 h 5069876"/>
              <a:gd name="connsiteX1065" fmla="*/ 1922948 w 5069896"/>
              <a:gd name="connsiteY1065" fmla="*/ 1452053 h 5069876"/>
              <a:gd name="connsiteX1066" fmla="*/ 1945808 w 5069896"/>
              <a:gd name="connsiteY1066" fmla="*/ 1474913 h 5069876"/>
              <a:gd name="connsiteX1067" fmla="*/ 1922948 w 5069896"/>
              <a:gd name="connsiteY1067" fmla="*/ 1497773 h 5069876"/>
              <a:gd name="connsiteX1068" fmla="*/ 1900088 w 5069896"/>
              <a:gd name="connsiteY1068" fmla="*/ 1474913 h 5069876"/>
              <a:gd name="connsiteX1069" fmla="*/ 1922948 w 5069896"/>
              <a:gd name="connsiteY1069" fmla="*/ 1452053 h 5069876"/>
              <a:gd name="connsiteX1070" fmla="*/ 4577293 w 5069896"/>
              <a:gd name="connsiteY1070" fmla="*/ 1426134 h 5069876"/>
              <a:gd name="connsiteX1071" fmla="*/ 4600153 w 5069896"/>
              <a:gd name="connsiteY1071" fmla="*/ 1448994 h 5069876"/>
              <a:gd name="connsiteX1072" fmla="*/ 4577293 w 5069896"/>
              <a:gd name="connsiteY1072" fmla="*/ 1471854 h 5069876"/>
              <a:gd name="connsiteX1073" fmla="*/ 4554433 w 5069896"/>
              <a:gd name="connsiteY1073" fmla="*/ 1448994 h 5069876"/>
              <a:gd name="connsiteX1074" fmla="*/ 4577293 w 5069896"/>
              <a:gd name="connsiteY1074" fmla="*/ 1426134 h 5069876"/>
              <a:gd name="connsiteX1075" fmla="*/ 4798261 w 5069896"/>
              <a:gd name="connsiteY1075" fmla="*/ 1422114 h 5069876"/>
              <a:gd name="connsiteX1076" fmla="*/ 4821121 w 5069896"/>
              <a:gd name="connsiteY1076" fmla="*/ 1444974 h 5069876"/>
              <a:gd name="connsiteX1077" fmla="*/ 4798261 w 5069896"/>
              <a:gd name="connsiteY1077" fmla="*/ 1467834 h 5069876"/>
              <a:gd name="connsiteX1078" fmla="*/ 4775401 w 5069896"/>
              <a:gd name="connsiteY1078" fmla="*/ 1444974 h 5069876"/>
              <a:gd name="connsiteX1079" fmla="*/ 4798261 w 5069896"/>
              <a:gd name="connsiteY1079" fmla="*/ 1422114 h 5069876"/>
              <a:gd name="connsiteX1080" fmla="*/ 271635 w 5069896"/>
              <a:gd name="connsiteY1080" fmla="*/ 1422114 h 5069876"/>
              <a:gd name="connsiteX1081" fmla="*/ 294495 w 5069896"/>
              <a:gd name="connsiteY1081" fmla="*/ 1444974 h 5069876"/>
              <a:gd name="connsiteX1082" fmla="*/ 271635 w 5069896"/>
              <a:gd name="connsiteY1082" fmla="*/ 1467834 h 5069876"/>
              <a:gd name="connsiteX1083" fmla="*/ 248775 w 5069896"/>
              <a:gd name="connsiteY1083" fmla="*/ 1444974 h 5069876"/>
              <a:gd name="connsiteX1084" fmla="*/ 271635 w 5069896"/>
              <a:gd name="connsiteY1084" fmla="*/ 1422114 h 5069876"/>
              <a:gd name="connsiteX1085" fmla="*/ 3959642 w 5069896"/>
              <a:gd name="connsiteY1085" fmla="*/ 1411955 h 5069876"/>
              <a:gd name="connsiteX1086" fmla="*/ 3982502 w 5069896"/>
              <a:gd name="connsiteY1086" fmla="*/ 1434815 h 5069876"/>
              <a:gd name="connsiteX1087" fmla="*/ 3959642 w 5069896"/>
              <a:gd name="connsiteY1087" fmla="*/ 1457675 h 5069876"/>
              <a:gd name="connsiteX1088" fmla="*/ 3936782 w 5069896"/>
              <a:gd name="connsiteY1088" fmla="*/ 1434815 h 5069876"/>
              <a:gd name="connsiteX1089" fmla="*/ 3959642 w 5069896"/>
              <a:gd name="connsiteY1089" fmla="*/ 1411955 h 5069876"/>
              <a:gd name="connsiteX1090" fmla="*/ 3558998 w 5069896"/>
              <a:gd name="connsiteY1090" fmla="*/ 1399653 h 5069876"/>
              <a:gd name="connsiteX1091" fmla="*/ 3581858 w 5069896"/>
              <a:gd name="connsiteY1091" fmla="*/ 1422513 h 5069876"/>
              <a:gd name="connsiteX1092" fmla="*/ 3558998 w 5069896"/>
              <a:gd name="connsiteY1092" fmla="*/ 1445373 h 5069876"/>
              <a:gd name="connsiteX1093" fmla="*/ 3536138 w 5069896"/>
              <a:gd name="connsiteY1093" fmla="*/ 1422513 h 5069876"/>
              <a:gd name="connsiteX1094" fmla="*/ 3558998 w 5069896"/>
              <a:gd name="connsiteY1094" fmla="*/ 1399653 h 5069876"/>
              <a:gd name="connsiteX1095" fmla="*/ 1510898 w 5069896"/>
              <a:gd name="connsiteY1095" fmla="*/ 1399653 h 5069876"/>
              <a:gd name="connsiteX1096" fmla="*/ 1533758 w 5069896"/>
              <a:gd name="connsiteY1096" fmla="*/ 1422513 h 5069876"/>
              <a:gd name="connsiteX1097" fmla="*/ 1510898 w 5069896"/>
              <a:gd name="connsiteY1097" fmla="*/ 1445373 h 5069876"/>
              <a:gd name="connsiteX1098" fmla="*/ 1488038 w 5069896"/>
              <a:gd name="connsiteY1098" fmla="*/ 1422513 h 5069876"/>
              <a:gd name="connsiteX1099" fmla="*/ 1510898 w 5069896"/>
              <a:gd name="connsiteY1099" fmla="*/ 1399653 h 5069876"/>
              <a:gd name="connsiteX1100" fmla="*/ 2913185 w 5069896"/>
              <a:gd name="connsiteY1100" fmla="*/ 1347975 h 5069876"/>
              <a:gd name="connsiteX1101" fmla="*/ 2936045 w 5069896"/>
              <a:gd name="connsiteY1101" fmla="*/ 1370835 h 5069876"/>
              <a:gd name="connsiteX1102" fmla="*/ 2913185 w 5069896"/>
              <a:gd name="connsiteY1102" fmla="*/ 1393695 h 5069876"/>
              <a:gd name="connsiteX1103" fmla="*/ 2890325 w 5069896"/>
              <a:gd name="connsiteY1103" fmla="*/ 1370835 h 5069876"/>
              <a:gd name="connsiteX1104" fmla="*/ 2913185 w 5069896"/>
              <a:gd name="connsiteY1104" fmla="*/ 1347975 h 5069876"/>
              <a:gd name="connsiteX1105" fmla="*/ 2156711 w 5069896"/>
              <a:gd name="connsiteY1105" fmla="*/ 1347975 h 5069876"/>
              <a:gd name="connsiteX1106" fmla="*/ 2179571 w 5069896"/>
              <a:gd name="connsiteY1106" fmla="*/ 1370835 h 5069876"/>
              <a:gd name="connsiteX1107" fmla="*/ 2156711 w 5069896"/>
              <a:gd name="connsiteY1107" fmla="*/ 1393695 h 5069876"/>
              <a:gd name="connsiteX1108" fmla="*/ 2133851 w 5069896"/>
              <a:gd name="connsiteY1108" fmla="*/ 1370835 h 5069876"/>
              <a:gd name="connsiteX1109" fmla="*/ 2156711 w 5069896"/>
              <a:gd name="connsiteY1109" fmla="*/ 1347975 h 5069876"/>
              <a:gd name="connsiteX1110" fmla="*/ 1194358 w 5069896"/>
              <a:gd name="connsiteY1110" fmla="*/ 1310894 h 5069876"/>
              <a:gd name="connsiteX1111" fmla="*/ 1217218 w 5069896"/>
              <a:gd name="connsiteY1111" fmla="*/ 1333754 h 5069876"/>
              <a:gd name="connsiteX1112" fmla="*/ 1194358 w 5069896"/>
              <a:gd name="connsiteY1112" fmla="*/ 1356614 h 5069876"/>
              <a:gd name="connsiteX1113" fmla="*/ 1171498 w 5069896"/>
              <a:gd name="connsiteY1113" fmla="*/ 1333754 h 5069876"/>
              <a:gd name="connsiteX1114" fmla="*/ 1194358 w 5069896"/>
              <a:gd name="connsiteY1114" fmla="*/ 1310894 h 5069876"/>
              <a:gd name="connsiteX1115" fmla="*/ 2662891 w 5069896"/>
              <a:gd name="connsiteY1115" fmla="*/ 1294773 h 5069876"/>
              <a:gd name="connsiteX1116" fmla="*/ 2685751 w 5069896"/>
              <a:gd name="connsiteY1116" fmla="*/ 1317633 h 5069876"/>
              <a:gd name="connsiteX1117" fmla="*/ 2662891 w 5069896"/>
              <a:gd name="connsiteY1117" fmla="*/ 1340493 h 5069876"/>
              <a:gd name="connsiteX1118" fmla="*/ 2640031 w 5069896"/>
              <a:gd name="connsiteY1118" fmla="*/ 1317633 h 5069876"/>
              <a:gd name="connsiteX1119" fmla="*/ 2662891 w 5069896"/>
              <a:gd name="connsiteY1119" fmla="*/ 1294773 h 5069876"/>
              <a:gd name="connsiteX1120" fmla="*/ 2407005 w 5069896"/>
              <a:gd name="connsiteY1120" fmla="*/ 1294773 h 5069876"/>
              <a:gd name="connsiteX1121" fmla="*/ 2429865 w 5069896"/>
              <a:gd name="connsiteY1121" fmla="*/ 1317633 h 5069876"/>
              <a:gd name="connsiteX1122" fmla="*/ 2407005 w 5069896"/>
              <a:gd name="connsiteY1122" fmla="*/ 1340493 h 5069876"/>
              <a:gd name="connsiteX1123" fmla="*/ 2384145 w 5069896"/>
              <a:gd name="connsiteY1123" fmla="*/ 1317633 h 5069876"/>
              <a:gd name="connsiteX1124" fmla="*/ 2407005 w 5069896"/>
              <a:gd name="connsiteY1124" fmla="*/ 1294773 h 5069876"/>
              <a:gd name="connsiteX1125" fmla="*/ 573329 w 5069896"/>
              <a:gd name="connsiteY1125" fmla="*/ 1286312 h 5069876"/>
              <a:gd name="connsiteX1126" fmla="*/ 596189 w 5069896"/>
              <a:gd name="connsiteY1126" fmla="*/ 1309172 h 5069876"/>
              <a:gd name="connsiteX1127" fmla="*/ 573329 w 5069896"/>
              <a:gd name="connsiteY1127" fmla="*/ 1332032 h 5069876"/>
              <a:gd name="connsiteX1128" fmla="*/ 550469 w 5069896"/>
              <a:gd name="connsiteY1128" fmla="*/ 1309172 h 5069876"/>
              <a:gd name="connsiteX1129" fmla="*/ 573329 w 5069896"/>
              <a:gd name="connsiteY1129" fmla="*/ 1286312 h 5069876"/>
              <a:gd name="connsiteX1130" fmla="*/ 3361934 w 5069896"/>
              <a:gd name="connsiteY1130" fmla="*/ 1246272 h 5069876"/>
              <a:gd name="connsiteX1131" fmla="*/ 3384794 w 5069896"/>
              <a:gd name="connsiteY1131" fmla="*/ 1269132 h 5069876"/>
              <a:gd name="connsiteX1132" fmla="*/ 3361934 w 5069896"/>
              <a:gd name="connsiteY1132" fmla="*/ 1291992 h 5069876"/>
              <a:gd name="connsiteX1133" fmla="*/ 3339074 w 5069896"/>
              <a:gd name="connsiteY1133" fmla="*/ 1269132 h 5069876"/>
              <a:gd name="connsiteX1134" fmla="*/ 3361934 w 5069896"/>
              <a:gd name="connsiteY1134" fmla="*/ 1246272 h 5069876"/>
              <a:gd name="connsiteX1135" fmla="*/ 1707962 w 5069896"/>
              <a:gd name="connsiteY1135" fmla="*/ 1246272 h 5069876"/>
              <a:gd name="connsiteX1136" fmla="*/ 1730822 w 5069896"/>
              <a:gd name="connsiteY1136" fmla="*/ 1269132 h 5069876"/>
              <a:gd name="connsiteX1137" fmla="*/ 1707962 w 5069896"/>
              <a:gd name="connsiteY1137" fmla="*/ 1291992 h 5069876"/>
              <a:gd name="connsiteX1138" fmla="*/ 1685102 w 5069896"/>
              <a:gd name="connsiteY1138" fmla="*/ 1269132 h 5069876"/>
              <a:gd name="connsiteX1139" fmla="*/ 1707962 w 5069896"/>
              <a:gd name="connsiteY1139" fmla="*/ 1246272 h 5069876"/>
              <a:gd name="connsiteX1140" fmla="*/ 4161601 w 5069896"/>
              <a:gd name="connsiteY1140" fmla="*/ 1245993 h 5069876"/>
              <a:gd name="connsiteX1141" fmla="*/ 4184461 w 5069896"/>
              <a:gd name="connsiteY1141" fmla="*/ 1268853 h 5069876"/>
              <a:gd name="connsiteX1142" fmla="*/ 4161601 w 5069896"/>
              <a:gd name="connsiteY1142" fmla="*/ 1291713 h 5069876"/>
              <a:gd name="connsiteX1143" fmla="*/ 4138741 w 5069896"/>
              <a:gd name="connsiteY1143" fmla="*/ 1268853 h 5069876"/>
              <a:gd name="connsiteX1144" fmla="*/ 4161601 w 5069896"/>
              <a:gd name="connsiteY1144" fmla="*/ 1245993 h 5069876"/>
              <a:gd name="connsiteX1145" fmla="*/ 908295 w 5069896"/>
              <a:gd name="connsiteY1145" fmla="*/ 1245993 h 5069876"/>
              <a:gd name="connsiteX1146" fmla="*/ 931155 w 5069896"/>
              <a:gd name="connsiteY1146" fmla="*/ 1268853 h 5069876"/>
              <a:gd name="connsiteX1147" fmla="*/ 908295 w 5069896"/>
              <a:gd name="connsiteY1147" fmla="*/ 1291713 h 5069876"/>
              <a:gd name="connsiteX1148" fmla="*/ 885435 w 5069896"/>
              <a:gd name="connsiteY1148" fmla="*/ 1268853 h 5069876"/>
              <a:gd name="connsiteX1149" fmla="*/ 908295 w 5069896"/>
              <a:gd name="connsiteY1149" fmla="*/ 1245993 h 5069876"/>
              <a:gd name="connsiteX1150" fmla="*/ 3784282 w 5069896"/>
              <a:gd name="connsiteY1150" fmla="*/ 1216242 h 5069876"/>
              <a:gd name="connsiteX1151" fmla="*/ 3807142 w 5069896"/>
              <a:gd name="connsiteY1151" fmla="*/ 1239102 h 5069876"/>
              <a:gd name="connsiteX1152" fmla="*/ 3784282 w 5069896"/>
              <a:gd name="connsiteY1152" fmla="*/ 1261962 h 5069876"/>
              <a:gd name="connsiteX1153" fmla="*/ 3761422 w 5069896"/>
              <a:gd name="connsiteY1153" fmla="*/ 1239102 h 5069876"/>
              <a:gd name="connsiteX1154" fmla="*/ 3784282 w 5069896"/>
              <a:gd name="connsiteY1154" fmla="*/ 1216242 h 5069876"/>
              <a:gd name="connsiteX1155" fmla="*/ 4661993 w 5069896"/>
              <a:gd name="connsiteY1155" fmla="*/ 1175585 h 5069876"/>
              <a:gd name="connsiteX1156" fmla="*/ 4684853 w 5069896"/>
              <a:gd name="connsiteY1156" fmla="*/ 1198445 h 5069876"/>
              <a:gd name="connsiteX1157" fmla="*/ 4661993 w 5069896"/>
              <a:gd name="connsiteY1157" fmla="*/ 1221276 h 5069876"/>
              <a:gd name="connsiteX1158" fmla="*/ 4639133 w 5069896"/>
              <a:gd name="connsiteY1158" fmla="*/ 1198445 h 5069876"/>
              <a:gd name="connsiteX1159" fmla="*/ 4661993 w 5069896"/>
              <a:gd name="connsiteY1159" fmla="*/ 1175585 h 5069876"/>
              <a:gd name="connsiteX1160" fmla="*/ 407902 w 5069896"/>
              <a:gd name="connsiteY1160" fmla="*/ 1175585 h 5069876"/>
              <a:gd name="connsiteX1161" fmla="*/ 430762 w 5069896"/>
              <a:gd name="connsiteY1161" fmla="*/ 1198445 h 5069876"/>
              <a:gd name="connsiteX1162" fmla="*/ 407902 w 5069896"/>
              <a:gd name="connsiteY1162" fmla="*/ 1221276 h 5069876"/>
              <a:gd name="connsiteX1163" fmla="*/ 385042 w 5069896"/>
              <a:gd name="connsiteY1163" fmla="*/ 1198445 h 5069876"/>
              <a:gd name="connsiteX1164" fmla="*/ 407902 w 5069896"/>
              <a:gd name="connsiteY1164" fmla="*/ 1175585 h 5069876"/>
              <a:gd name="connsiteX1165" fmla="*/ 4406284 w 5069896"/>
              <a:gd name="connsiteY1165" fmla="*/ 1152488 h 5069876"/>
              <a:gd name="connsiteX1166" fmla="*/ 4429144 w 5069896"/>
              <a:gd name="connsiteY1166" fmla="*/ 1175347 h 5069876"/>
              <a:gd name="connsiteX1167" fmla="*/ 4406284 w 5069896"/>
              <a:gd name="connsiteY1167" fmla="*/ 1198207 h 5069876"/>
              <a:gd name="connsiteX1168" fmla="*/ 4383424 w 5069896"/>
              <a:gd name="connsiteY1168" fmla="*/ 1175347 h 5069876"/>
              <a:gd name="connsiteX1169" fmla="*/ 4406284 w 5069896"/>
              <a:gd name="connsiteY1169" fmla="*/ 1152488 h 5069876"/>
              <a:gd name="connsiteX1170" fmla="*/ 1383536 w 5069896"/>
              <a:gd name="connsiteY1170" fmla="*/ 1128519 h 5069876"/>
              <a:gd name="connsiteX1171" fmla="*/ 1406396 w 5069896"/>
              <a:gd name="connsiteY1171" fmla="*/ 1151380 h 5069876"/>
              <a:gd name="connsiteX1172" fmla="*/ 1383536 w 5069896"/>
              <a:gd name="connsiteY1172" fmla="*/ 1174239 h 5069876"/>
              <a:gd name="connsiteX1173" fmla="*/ 1360676 w 5069896"/>
              <a:gd name="connsiteY1173" fmla="*/ 1151380 h 5069876"/>
              <a:gd name="connsiteX1174" fmla="*/ 1383536 w 5069896"/>
              <a:gd name="connsiteY1174" fmla="*/ 1128519 h 5069876"/>
              <a:gd name="connsiteX1175" fmla="*/ 1927585 w 5069896"/>
              <a:gd name="connsiteY1175" fmla="*/ 1127430 h 5069876"/>
              <a:gd name="connsiteX1176" fmla="*/ 1950445 w 5069896"/>
              <a:gd name="connsiteY1176" fmla="*/ 1150290 h 5069876"/>
              <a:gd name="connsiteX1177" fmla="*/ 1927585 w 5069896"/>
              <a:gd name="connsiteY1177" fmla="*/ 1173150 h 5069876"/>
              <a:gd name="connsiteX1178" fmla="*/ 1904725 w 5069896"/>
              <a:gd name="connsiteY1178" fmla="*/ 1150290 h 5069876"/>
              <a:gd name="connsiteX1179" fmla="*/ 1927585 w 5069896"/>
              <a:gd name="connsiteY1179" fmla="*/ 1127430 h 5069876"/>
              <a:gd name="connsiteX1180" fmla="*/ 3142312 w 5069896"/>
              <a:gd name="connsiteY1180" fmla="*/ 1127430 h 5069876"/>
              <a:gd name="connsiteX1181" fmla="*/ 3165172 w 5069896"/>
              <a:gd name="connsiteY1181" fmla="*/ 1150290 h 5069876"/>
              <a:gd name="connsiteX1182" fmla="*/ 3142312 w 5069896"/>
              <a:gd name="connsiteY1182" fmla="*/ 1173150 h 5069876"/>
              <a:gd name="connsiteX1183" fmla="*/ 3119452 w 5069896"/>
              <a:gd name="connsiteY1183" fmla="*/ 1150290 h 5069876"/>
              <a:gd name="connsiteX1184" fmla="*/ 3142312 w 5069896"/>
              <a:gd name="connsiteY1184" fmla="*/ 1127430 h 5069876"/>
              <a:gd name="connsiteX1185" fmla="*/ 3582294 w 5069896"/>
              <a:gd name="connsiteY1185" fmla="*/ 1048161 h 5069876"/>
              <a:gd name="connsiteX1186" fmla="*/ 3605154 w 5069896"/>
              <a:gd name="connsiteY1186" fmla="*/ 1071021 h 5069876"/>
              <a:gd name="connsiteX1187" fmla="*/ 3582294 w 5069896"/>
              <a:gd name="connsiteY1187" fmla="*/ 1093881 h 5069876"/>
              <a:gd name="connsiteX1188" fmla="*/ 3559434 w 5069896"/>
              <a:gd name="connsiteY1188" fmla="*/ 1071021 h 5069876"/>
              <a:gd name="connsiteX1189" fmla="*/ 3582294 w 5069896"/>
              <a:gd name="connsiteY1189" fmla="*/ 1048161 h 5069876"/>
              <a:gd name="connsiteX1190" fmla="*/ 2906122 w 5069896"/>
              <a:gd name="connsiteY1190" fmla="*/ 1046346 h 5069876"/>
              <a:gd name="connsiteX1191" fmla="*/ 2928982 w 5069896"/>
              <a:gd name="connsiteY1191" fmla="*/ 1069206 h 5069876"/>
              <a:gd name="connsiteX1192" fmla="*/ 2906122 w 5069896"/>
              <a:gd name="connsiteY1192" fmla="*/ 1092066 h 5069876"/>
              <a:gd name="connsiteX1193" fmla="*/ 2883262 w 5069896"/>
              <a:gd name="connsiteY1193" fmla="*/ 1069206 h 5069876"/>
              <a:gd name="connsiteX1194" fmla="*/ 2906122 w 5069896"/>
              <a:gd name="connsiteY1194" fmla="*/ 1046346 h 5069876"/>
              <a:gd name="connsiteX1195" fmla="*/ 2163774 w 5069896"/>
              <a:gd name="connsiteY1195" fmla="*/ 1046346 h 5069876"/>
              <a:gd name="connsiteX1196" fmla="*/ 2186634 w 5069896"/>
              <a:gd name="connsiteY1196" fmla="*/ 1069206 h 5069876"/>
              <a:gd name="connsiteX1197" fmla="*/ 2163774 w 5069896"/>
              <a:gd name="connsiteY1197" fmla="*/ 1092066 h 5069876"/>
              <a:gd name="connsiteX1198" fmla="*/ 2140914 w 5069896"/>
              <a:gd name="connsiteY1198" fmla="*/ 1069206 h 5069876"/>
              <a:gd name="connsiteX1199" fmla="*/ 2163774 w 5069896"/>
              <a:gd name="connsiteY1199" fmla="*/ 1046346 h 5069876"/>
              <a:gd name="connsiteX1200" fmla="*/ 763012 w 5069896"/>
              <a:gd name="connsiteY1200" fmla="*/ 1025261 h 5069876"/>
              <a:gd name="connsiteX1201" fmla="*/ 785872 w 5069896"/>
              <a:gd name="connsiteY1201" fmla="*/ 1048122 h 5069876"/>
              <a:gd name="connsiteX1202" fmla="*/ 763012 w 5069896"/>
              <a:gd name="connsiteY1202" fmla="*/ 1070982 h 5069876"/>
              <a:gd name="connsiteX1203" fmla="*/ 740152 w 5069896"/>
              <a:gd name="connsiteY1203" fmla="*/ 1048122 h 5069876"/>
              <a:gd name="connsiteX1204" fmla="*/ 763012 w 5069896"/>
              <a:gd name="connsiteY1204" fmla="*/ 1025261 h 5069876"/>
              <a:gd name="connsiteX1205" fmla="*/ 2659808 w 5069896"/>
              <a:gd name="connsiteY1205" fmla="*/ 1005242 h 5069876"/>
              <a:gd name="connsiteX1206" fmla="*/ 2682668 w 5069896"/>
              <a:gd name="connsiteY1206" fmla="*/ 1028102 h 5069876"/>
              <a:gd name="connsiteX1207" fmla="*/ 2659808 w 5069896"/>
              <a:gd name="connsiteY1207" fmla="*/ 1050963 h 5069876"/>
              <a:gd name="connsiteX1208" fmla="*/ 2636948 w 5069896"/>
              <a:gd name="connsiteY1208" fmla="*/ 1028102 h 5069876"/>
              <a:gd name="connsiteX1209" fmla="*/ 2659808 w 5069896"/>
              <a:gd name="connsiteY1209" fmla="*/ 1005242 h 5069876"/>
              <a:gd name="connsiteX1210" fmla="*/ 2410088 w 5069896"/>
              <a:gd name="connsiteY1210" fmla="*/ 1005242 h 5069876"/>
              <a:gd name="connsiteX1211" fmla="*/ 2432948 w 5069896"/>
              <a:gd name="connsiteY1211" fmla="*/ 1028102 h 5069876"/>
              <a:gd name="connsiteX1212" fmla="*/ 2410088 w 5069896"/>
              <a:gd name="connsiteY1212" fmla="*/ 1050963 h 5069876"/>
              <a:gd name="connsiteX1213" fmla="*/ 2387228 w 5069896"/>
              <a:gd name="connsiteY1213" fmla="*/ 1028102 h 5069876"/>
              <a:gd name="connsiteX1214" fmla="*/ 2410088 w 5069896"/>
              <a:gd name="connsiteY1214" fmla="*/ 1005242 h 5069876"/>
              <a:gd name="connsiteX1215" fmla="*/ 1138870 w 5069896"/>
              <a:gd name="connsiteY1215" fmla="*/ 995542 h 5069876"/>
              <a:gd name="connsiteX1216" fmla="*/ 1161730 w 5069896"/>
              <a:gd name="connsiteY1216" fmla="*/ 1018402 h 5069876"/>
              <a:gd name="connsiteX1217" fmla="*/ 1138870 w 5069896"/>
              <a:gd name="connsiteY1217" fmla="*/ 1041263 h 5069876"/>
              <a:gd name="connsiteX1218" fmla="*/ 1116010 w 5069896"/>
              <a:gd name="connsiteY1218" fmla="*/ 1018402 h 5069876"/>
              <a:gd name="connsiteX1219" fmla="*/ 1138870 w 5069896"/>
              <a:gd name="connsiteY1219" fmla="*/ 995542 h 5069876"/>
              <a:gd name="connsiteX1220" fmla="*/ 3931026 w 5069896"/>
              <a:gd name="connsiteY1220" fmla="*/ 995541 h 5069876"/>
              <a:gd name="connsiteX1221" fmla="*/ 3953886 w 5069896"/>
              <a:gd name="connsiteY1221" fmla="*/ 1018402 h 5069876"/>
              <a:gd name="connsiteX1222" fmla="*/ 3931026 w 5069896"/>
              <a:gd name="connsiteY1222" fmla="*/ 1041262 h 5069876"/>
              <a:gd name="connsiteX1223" fmla="*/ 3908166 w 5069896"/>
              <a:gd name="connsiteY1223" fmla="*/ 1018402 h 5069876"/>
              <a:gd name="connsiteX1224" fmla="*/ 3931026 w 5069896"/>
              <a:gd name="connsiteY1224" fmla="*/ 995541 h 5069876"/>
              <a:gd name="connsiteX1225" fmla="*/ 1597255 w 5069896"/>
              <a:gd name="connsiteY1225" fmla="*/ 975615 h 5069876"/>
              <a:gd name="connsiteX1226" fmla="*/ 1620115 w 5069896"/>
              <a:gd name="connsiteY1226" fmla="*/ 998475 h 5069876"/>
              <a:gd name="connsiteX1227" fmla="*/ 1597255 w 5069896"/>
              <a:gd name="connsiteY1227" fmla="*/ 1021336 h 5069876"/>
              <a:gd name="connsiteX1228" fmla="*/ 1574395 w 5069896"/>
              <a:gd name="connsiteY1228" fmla="*/ 998475 h 5069876"/>
              <a:gd name="connsiteX1229" fmla="*/ 1597255 w 5069896"/>
              <a:gd name="connsiteY1229" fmla="*/ 975615 h 5069876"/>
              <a:gd name="connsiteX1230" fmla="*/ 4498978 w 5069896"/>
              <a:gd name="connsiteY1230" fmla="*/ 945834 h 5069876"/>
              <a:gd name="connsiteX1231" fmla="*/ 4521838 w 5069896"/>
              <a:gd name="connsiteY1231" fmla="*/ 968693 h 5069876"/>
              <a:gd name="connsiteX1232" fmla="*/ 4498978 w 5069896"/>
              <a:gd name="connsiteY1232" fmla="*/ 991554 h 5069876"/>
              <a:gd name="connsiteX1233" fmla="*/ 4476118 w 5069896"/>
              <a:gd name="connsiteY1233" fmla="*/ 968693 h 5069876"/>
              <a:gd name="connsiteX1234" fmla="*/ 4498978 w 5069896"/>
              <a:gd name="connsiteY1234" fmla="*/ 945834 h 5069876"/>
              <a:gd name="connsiteX1235" fmla="*/ 570919 w 5069896"/>
              <a:gd name="connsiteY1235" fmla="*/ 945834 h 5069876"/>
              <a:gd name="connsiteX1236" fmla="*/ 593779 w 5069896"/>
              <a:gd name="connsiteY1236" fmla="*/ 968693 h 5069876"/>
              <a:gd name="connsiteX1237" fmla="*/ 570919 w 5069896"/>
              <a:gd name="connsiteY1237" fmla="*/ 991554 h 5069876"/>
              <a:gd name="connsiteX1238" fmla="*/ 548059 w 5069896"/>
              <a:gd name="connsiteY1238" fmla="*/ 968693 h 5069876"/>
              <a:gd name="connsiteX1239" fmla="*/ 570919 w 5069896"/>
              <a:gd name="connsiteY1239" fmla="*/ 945834 h 5069876"/>
              <a:gd name="connsiteX1240" fmla="*/ 3357984 w 5069896"/>
              <a:gd name="connsiteY1240" fmla="*/ 911266 h 5069876"/>
              <a:gd name="connsiteX1241" fmla="*/ 3380844 w 5069896"/>
              <a:gd name="connsiteY1241" fmla="*/ 934126 h 5069876"/>
              <a:gd name="connsiteX1242" fmla="*/ 3357984 w 5069896"/>
              <a:gd name="connsiteY1242" fmla="*/ 956986 h 5069876"/>
              <a:gd name="connsiteX1243" fmla="*/ 3335124 w 5069896"/>
              <a:gd name="connsiteY1243" fmla="*/ 934126 h 5069876"/>
              <a:gd name="connsiteX1244" fmla="*/ 3357984 w 5069896"/>
              <a:gd name="connsiteY1244" fmla="*/ 911266 h 5069876"/>
              <a:gd name="connsiteX1245" fmla="*/ 4198852 w 5069896"/>
              <a:gd name="connsiteY1245" fmla="*/ 905276 h 5069876"/>
              <a:gd name="connsiteX1246" fmla="*/ 4221712 w 5069896"/>
              <a:gd name="connsiteY1246" fmla="*/ 928136 h 5069876"/>
              <a:gd name="connsiteX1247" fmla="*/ 4198852 w 5069896"/>
              <a:gd name="connsiteY1247" fmla="*/ 950996 h 5069876"/>
              <a:gd name="connsiteX1248" fmla="*/ 4175992 w 5069896"/>
              <a:gd name="connsiteY1248" fmla="*/ 928136 h 5069876"/>
              <a:gd name="connsiteX1249" fmla="*/ 4198852 w 5069896"/>
              <a:gd name="connsiteY1249" fmla="*/ 905276 h 5069876"/>
              <a:gd name="connsiteX1250" fmla="*/ 1830960 w 5069896"/>
              <a:gd name="connsiteY1250" fmla="*/ 855460 h 5069876"/>
              <a:gd name="connsiteX1251" fmla="*/ 1853820 w 5069896"/>
              <a:gd name="connsiteY1251" fmla="*/ 878320 h 5069876"/>
              <a:gd name="connsiteX1252" fmla="*/ 1830960 w 5069896"/>
              <a:gd name="connsiteY1252" fmla="*/ 901180 h 5069876"/>
              <a:gd name="connsiteX1253" fmla="*/ 1808100 w 5069896"/>
              <a:gd name="connsiteY1253" fmla="*/ 878320 h 5069876"/>
              <a:gd name="connsiteX1254" fmla="*/ 1830960 w 5069896"/>
              <a:gd name="connsiteY1254" fmla="*/ 855460 h 5069876"/>
              <a:gd name="connsiteX1255" fmla="*/ 3116133 w 5069896"/>
              <a:gd name="connsiteY1255" fmla="*/ 808490 h 5069876"/>
              <a:gd name="connsiteX1256" fmla="*/ 3138993 w 5069896"/>
              <a:gd name="connsiteY1256" fmla="*/ 831350 h 5069876"/>
              <a:gd name="connsiteX1257" fmla="*/ 3116133 w 5069896"/>
              <a:gd name="connsiteY1257" fmla="*/ 854210 h 5069876"/>
              <a:gd name="connsiteX1258" fmla="*/ 3093273 w 5069896"/>
              <a:gd name="connsiteY1258" fmla="*/ 831350 h 5069876"/>
              <a:gd name="connsiteX1259" fmla="*/ 3116133 w 5069896"/>
              <a:gd name="connsiteY1259" fmla="*/ 808490 h 5069876"/>
              <a:gd name="connsiteX1260" fmla="*/ 987183 w 5069896"/>
              <a:gd name="connsiteY1260" fmla="*/ 793123 h 5069876"/>
              <a:gd name="connsiteX1261" fmla="*/ 1010043 w 5069896"/>
              <a:gd name="connsiteY1261" fmla="*/ 815982 h 5069876"/>
              <a:gd name="connsiteX1262" fmla="*/ 987183 w 5069896"/>
              <a:gd name="connsiteY1262" fmla="*/ 838843 h 5069876"/>
              <a:gd name="connsiteX1263" fmla="*/ 964323 w 5069896"/>
              <a:gd name="connsiteY1263" fmla="*/ 815982 h 5069876"/>
              <a:gd name="connsiteX1264" fmla="*/ 987183 w 5069896"/>
              <a:gd name="connsiteY1264" fmla="*/ 793123 h 5069876"/>
              <a:gd name="connsiteX1265" fmla="*/ 1407526 w 5069896"/>
              <a:gd name="connsiteY1265" fmla="*/ 786437 h 5069876"/>
              <a:gd name="connsiteX1266" fmla="*/ 1430386 w 5069896"/>
              <a:gd name="connsiteY1266" fmla="*/ 809297 h 5069876"/>
              <a:gd name="connsiteX1267" fmla="*/ 1407526 w 5069896"/>
              <a:gd name="connsiteY1267" fmla="*/ 832158 h 5069876"/>
              <a:gd name="connsiteX1268" fmla="*/ 1384666 w 5069896"/>
              <a:gd name="connsiteY1268" fmla="*/ 809297 h 5069876"/>
              <a:gd name="connsiteX1269" fmla="*/ 1407526 w 5069896"/>
              <a:gd name="connsiteY1269" fmla="*/ 786437 h 5069876"/>
              <a:gd name="connsiteX1270" fmla="*/ 3662371 w 5069896"/>
              <a:gd name="connsiteY1270" fmla="*/ 786437 h 5069876"/>
              <a:gd name="connsiteX1271" fmla="*/ 3685231 w 5069896"/>
              <a:gd name="connsiteY1271" fmla="*/ 809297 h 5069876"/>
              <a:gd name="connsiteX1272" fmla="*/ 3662371 w 5069896"/>
              <a:gd name="connsiteY1272" fmla="*/ 832157 h 5069876"/>
              <a:gd name="connsiteX1273" fmla="*/ 3639511 w 5069896"/>
              <a:gd name="connsiteY1273" fmla="*/ 809297 h 5069876"/>
              <a:gd name="connsiteX1274" fmla="*/ 3662371 w 5069896"/>
              <a:gd name="connsiteY1274" fmla="*/ 786437 h 5069876"/>
              <a:gd name="connsiteX1275" fmla="*/ 2079668 w 5069896"/>
              <a:gd name="connsiteY1275" fmla="*/ 770611 h 5069876"/>
              <a:gd name="connsiteX1276" fmla="*/ 2102528 w 5069896"/>
              <a:gd name="connsiteY1276" fmla="*/ 793472 h 5069876"/>
              <a:gd name="connsiteX1277" fmla="*/ 2079668 w 5069896"/>
              <a:gd name="connsiteY1277" fmla="*/ 816331 h 5069876"/>
              <a:gd name="connsiteX1278" fmla="*/ 2056808 w 5069896"/>
              <a:gd name="connsiteY1278" fmla="*/ 793472 h 5069876"/>
              <a:gd name="connsiteX1279" fmla="*/ 2079668 w 5069896"/>
              <a:gd name="connsiteY1279" fmla="*/ 770611 h 5069876"/>
              <a:gd name="connsiteX1280" fmla="*/ 2861894 w 5069896"/>
              <a:gd name="connsiteY1280" fmla="*/ 742024 h 5069876"/>
              <a:gd name="connsiteX1281" fmla="*/ 2884754 w 5069896"/>
              <a:gd name="connsiteY1281" fmla="*/ 764884 h 5069876"/>
              <a:gd name="connsiteX1282" fmla="*/ 2861894 w 5069896"/>
              <a:gd name="connsiteY1282" fmla="*/ 787744 h 5069876"/>
              <a:gd name="connsiteX1283" fmla="*/ 2839034 w 5069896"/>
              <a:gd name="connsiteY1283" fmla="*/ 764884 h 5069876"/>
              <a:gd name="connsiteX1284" fmla="*/ 2861894 w 5069896"/>
              <a:gd name="connsiteY1284" fmla="*/ 742024 h 5069876"/>
              <a:gd name="connsiteX1285" fmla="*/ 4311262 w 5069896"/>
              <a:gd name="connsiteY1285" fmla="*/ 735778 h 5069876"/>
              <a:gd name="connsiteX1286" fmla="*/ 4334122 w 5069896"/>
              <a:gd name="connsiteY1286" fmla="*/ 758639 h 5069876"/>
              <a:gd name="connsiteX1287" fmla="*/ 4311262 w 5069896"/>
              <a:gd name="connsiteY1287" fmla="*/ 781499 h 5069876"/>
              <a:gd name="connsiteX1288" fmla="*/ 4288402 w 5069896"/>
              <a:gd name="connsiteY1288" fmla="*/ 758639 h 5069876"/>
              <a:gd name="connsiteX1289" fmla="*/ 4311262 w 5069896"/>
              <a:gd name="connsiteY1289" fmla="*/ 735778 h 5069876"/>
              <a:gd name="connsiteX1290" fmla="*/ 758633 w 5069896"/>
              <a:gd name="connsiteY1290" fmla="*/ 735778 h 5069876"/>
              <a:gd name="connsiteX1291" fmla="*/ 781493 w 5069896"/>
              <a:gd name="connsiteY1291" fmla="*/ 758639 h 5069876"/>
              <a:gd name="connsiteX1292" fmla="*/ 758633 w 5069896"/>
              <a:gd name="connsiteY1292" fmla="*/ 781499 h 5069876"/>
              <a:gd name="connsiteX1293" fmla="*/ 735773 w 5069896"/>
              <a:gd name="connsiteY1293" fmla="*/ 758639 h 5069876"/>
              <a:gd name="connsiteX1294" fmla="*/ 758633 w 5069896"/>
              <a:gd name="connsiteY1294" fmla="*/ 735778 h 5069876"/>
              <a:gd name="connsiteX1295" fmla="*/ 2338080 w 5069896"/>
              <a:gd name="connsiteY1295" fmla="*/ 722880 h 5069876"/>
              <a:gd name="connsiteX1296" fmla="*/ 2360940 w 5069896"/>
              <a:gd name="connsiteY1296" fmla="*/ 745740 h 5069876"/>
              <a:gd name="connsiteX1297" fmla="*/ 2338080 w 5069896"/>
              <a:gd name="connsiteY1297" fmla="*/ 768600 h 5069876"/>
              <a:gd name="connsiteX1298" fmla="*/ 2315220 w 5069896"/>
              <a:gd name="connsiteY1298" fmla="*/ 745740 h 5069876"/>
              <a:gd name="connsiteX1299" fmla="*/ 2338080 w 5069896"/>
              <a:gd name="connsiteY1299" fmla="*/ 722880 h 5069876"/>
              <a:gd name="connsiteX1300" fmla="*/ 2600688 w 5069896"/>
              <a:gd name="connsiteY1300" fmla="*/ 713282 h 5069876"/>
              <a:gd name="connsiteX1301" fmla="*/ 2623548 w 5069896"/>
              <a:gd name="connsiteY1301" fmla="*/ 736143 h 5069876"/>
              <a:gd name="connsiteX1302" fmla="*/ 2600688 w 5069896"/>
              <a:gd name="connsiteY1302" fmla="*/ 759003 h 5069876"/>
              <a:gd name="connsiteX1303" fmla="*/ 2577828 w 5069896"/>
              <a:gd name="connsiteY1303" fmla="*/ 736143 h 5069876"/>
              <a:gd name="connsiteX1304" fmla="*/ 2600688 w 5069896"/>
              <a:gd name="connsiteY1304" fmla="*/ 713282 h 5069876"/>
              <a:gd name="connsiteX1305" fmla="*/ 3959034 w 5069896"/>
              <a:gd name="connsiteY1305" fmla="*/ 689342 h 5069876"/>
              <a:gd name="connsiteX1306" fmla="*/ 3981894 w 5069896"/>
              <a:gd name="connsiteY1306" fmla="*/ 712202 h 5069876"/>
              <a:gd name="connsiteX1307" fmla="*/ 3959034 w 5069896"/>
              <a:gd name="connsiteY1307" fmla="*/ 735062 h 5069876"/>
              <a:gd name="connsiteX1308" fmla="*/ 3936174 w 5069896"/>
              <a:gd name="connsiteY1308" fmla="*/ 712202 h 5069876"/>
              <a:gd name="connsiteX1309" fmla="*/ 3959034 w 5069896"/>
              <a:gd name="connsiteY1309" fmla="*/ 689342 h 5069876"/>
              <a:gd name="connsiteX1310" fmla="*/ 1706935 w 5069896"/>
              <a:gd name="connsiteY1310" fmla="*/ 624404 h 5069876"/>
              <a:gd name="connsiteX1311" fmla="*/ 1729795 w 5069896"/>
              <a:gd name="connsiteY1311" fmla="*/ 647264 h 5069876"/>
              <a:gd name="connsiteX1312" fmla="*/ 1706935 w 5069896"/>
              <a:gd name="connsiteY1312" fmla="*/ 670124 h 5069876"/>
              <a:gd name="connsiteX1313" fmla="*/ 1684075 w 5069896"/>
              <a:gd name="connsiteY1313" fmla="*/ 647264 h 5069876"/>
              <a:gd name="connsiteX1314" fmla="*/ 1706935 w 5069896"/>
              <a:gd name="connsiteY1314" fmla="*/ 624404 h 5069876"/>
              <a:gd name="connsiteX1315" fmla="*/ 3362962 w 5069896"/>
              <a:gd name="connsiteY1315" fmla="*/ 624403 h 5069876"/>
              <a:gd name="connsiteX1316" fmla="*/ 3385822 w 5069896"/>
              <a:gd name="connsiteY1316" fmla="*/ 647263 h 5069876"/>
              <a:gd name="connsiteX1317" fmla="*/ 3362962 w 5069896"/>
              <a:gd name="connsiteY1317" fmla="*/ 670124 h 5069876"/>
              <a:gd name="connsiteX1318" fmla="*/ 3340102 w 5069896"/>
              <a:gd name="connsiteY1318" fmla="*/ 647263 h 5069876"/>
              <a:gd name="connsiteX1319" fmla="*/ 3362962 w 5069896"/>
              <a:gd name="connsiteY1319" fmla="*/ 624403 h 5069876"/>
              <a:gd name="connsiteX1320" fmla="*/ 1241480 w 5069896"/>
              <a:gd name="connsiteY1320" fmla="*/ 594442 h 5069876"/>
              <a:gd name="connsiteX1321" fmla="*/ 1264340 w 5069896"/>
              <a:gd name="connsiteY1321" fmla="*/ 617303 h 5069876"/>
              <a:gd name="connsiteX1322" fmla="*/ 1241480 w 5069896"/>
              <a:gd name="connsiteY1322" fmla="*/ 640163 h 5069876"/>
              <a:gd name="connsiteX1323" fmla="*/ 1218620 w 5069896"/>
              <a:gd name="connsiteY1323" fmla="*/ 617303 h 5069876"/>
              <a:gd name="connsiteX1324" fmla="*/ 1241480 w 5069896"/>
              <a:gd name="connsiteY1324" fmla="*/ 594442 h 5069876"/>
              <a:gd name="connsiteX1325" fmla="*/ 4101209 w 5069896"/>
              <a:gd name="connsiteY1325" fmla="*/ 548061 h 5069876"/>
              <a:gd name="connsiteX1326" fmla="*/ 4124069 w 5069896"/>
              <a:gd name="connsiteY1326" fmla="*/ 570920 h 5069876"/>
              <a:gd name="connsiteX1327" fmla="*/ 4101209 w 5069896"/>
              <a:gd name="connsiteY1327" fmla="*/ 593781 h 5069876"/>
              <a:gd name="connsiteX1328" fmla="*/ 4078349 w 5069896"/>
              <a:gd name="connsiteY1328" fmla="*/ 570920 h 5069876"/>
              <a:gd name="connsiteX1329" fmla="*/ 4101209 w 5069896"/>
              <a:gd name="connsiteY1329" fmla="*/ 548061 h 5069876"/>
              <a:gd name="connsiteX1330" fmla="*/ 968687 w 5069896"/>
              <a:gd name="connsiteY1330" fmla="*/ 548061 h 5069876"/>
              <a:gd name="connsiteX1331" fmla="*/ 991547 w 5069896"/>
              <a:gd name="connsiteY1331" fmla="*/ 570920 h 5069876"/>
              <a:gd name="connsiteX1332" fmla="*/ 968687 w 5069896"/>
              <a:gd name="connsiteY1332" fmla="*/ 593781 h 5069876"/>
              <a:gd name="connsiteX1333" fmla="*/ 945827 w 5069896"/>
              <a:gd name="connsiteY1333" fmla="*/ 570920 h 5069876"/>
              <a:gd name="connsiteX1334" fmla="*/ 968687 w 5069896"/>
              <a:gd name="connsiteY1334" fmla="*/ 548061 h 5069876"/>
              <a:gd name="connsiteX1335" fmla="*/ 3040967 w 5069896"/>
              <a:gd name="connsiteY1335" fmla="*/ 513862 h 5069876"/>
              <a:gd name="connsiteX1336" fmla="*/ 3063827 w 5069896"/>
              <a:gd name="connsiteY1336" fmla="*/ 536722 h 5069876"/>
              <a:gd name="connsiteX1337" fmla="*/ 3040967 w 5069896"/>
              <a:gd name="connsiteY1337" fmla="*/ 559581 h 5069876"/>
              <a:gd name="connsiteX1338" fmla="*/ 3018107 w 5069896"/>
              <a:gd name="connsiteY1338" fmla="*/ 536722 h 5069876"/>
              <a:gd name="connsiteX1339" fmla="*/ 3040967 w 5069896"/>
              <a:gd name="connsiteY1339" fmla="*/ 513862 h 5069876"/>
              <a:gd name="connsiteX1340" fmla="*/ 2028930 w 5069896"/>
              <a:gd name="connsiteY1340" fmla="*/ 513862 h 5069876"/>
              <a:gd name="connsiteX1341" fmla="*/ 2051790 w 5069896"/>
              <a:gd name="connsiteY1341" fmla="*/ 536722 h 5069876"/>
              <a:gd name="connsiteX1342" fmla="*/ 2028930 w 5069896"/>
              <a:gd name="connsiteY1342" fmla="*/ 559582 h 5069876"/>
              <a:gd name="connsiteX1343" fmla="*/ 2006070 w 5069896"/>
              <a:gd name="connsiteY1343" fmla="*/ 536722 h 5069876"/>
              <a:gd name="connsiteX1344" fmla="*/ 2028930 w 5069896"/>
              <a:gd name="connsiteY1344" fmla="*/ 513862 h 5069876"/>
              <a:gd name="connsiteX1345" fmla="*/ 3691497 w 5069896"/>
              <a:gd name="connsiteY1345" fmla="*/ 508884 h 5069876"/>
              <a:gd name="connsiteX1346" fmla="*/ 3714357 w 5069896"/>
              <a:gd name="connsiteY1346" fmla="*/ 531745 h 5069876"/>
              <a:gd name="connsiteX1347" fmla="*/ 3691497 w 5069896"/>
              <a:gd name="connsiteY1347" fmla="*/ 554604 h 5069876"/>
              <a:gd name="connsiteX1348" fmla="*/ 3668637 w 5069896"/>
              <a:gd name="connsiteY1348" fmla="*/ 531745 h 5069876"/>
              <a:gd name="connsiteX1349" fmla="*/ 3691497 w 5069896"/>
              <a:gd name="connsiteY1349" fmla="*/ 508884 h 5069876"/>
              <a:gd name="connsiteX1350" fmla="*/ 2364727 w 5069896"/>
              <a:gd name="connsiteY1350" fmla="*/ 457828 h 5069876"/>
              <a:gd name="connsiteX1351" fmla="*/ 2387587 w 5069896"/>
              <a:gd name="connsiteY1351" fmla="*/ 480687 h 5069876"/>
              <a:gd name="connsiteX1352" fmla="*/ 2364727 w 5069896"/>
              <a:gd name="connsiteY1352" fmla="*/ 503548 h 5069876"/>
              <a:gd name="connsiteX1353" fmla="*/ 2341867 w 5069896"/>
              <a:gd name="connsiteY1353" fmla="*/ 480687 h 5069876"/>
              <a:gd name="connsiteX1354" fmla="*/ 2364727 w 5069896"/>
              <a:gd name="connsiteY1354" fmla="*/ 457828 h 5069876"/>
              <a:gd name="connsiteX1355" fmla="*/ 2705169 w 5069896"/>
              <a:gd name="connsiteY1355" fmla="*/ 457827 h 5069876"/>
              <a:gd name="connsiteX1356" fmla="*/ 2728029 w 5069896"/>
              <a:gd name="connsiteY1356" fmla="*/ 480687 h 5069876"/>
              <a:gd name="connsiteX1357" fmla="*/ 2705169 w 5069896"/>
              <a:gd name="connsiteY1357" fmla="*/ 503548 h 5069876"/>
              <a:gd name="connsiteX1358" fmla="*/ 2682309 w 5069896"/>
              <a:gd name="connsiteY1358" fmla="*/ 480687 h 5069876"/>
              <a:gd name="connsiteX1359" fmla="*/ 2705169 w 5069896"/>
              <a:gd name="connsiteY1359" fmla="*/ 457827 h 5069876"/>
              <a:gd name="connsiteX1360" fmla="*/ 1520952 w 5069896"/>
              <a:gd name="connsiteY1360" fmla="*/ 433087 h 5069876"/>
              <a:gd name="connsiteX1361" fmla="*/ 1543812 w 5069896"/>
              <a:gd name="connsiteY1361" fmla="*/ 455947 h 5069876"/>
              <a:gd name="connsiteX1362" fmla="*/ 1520952 w 5069896"/>
              <a:gd name="connsiteY1362" fmla="*/ 478808 h 5069876"/>
              <a:gd name="connsiteX1363" fmla="*/ 1498092 w 5069896"/>
              <a:gd name="connsiteY1363" fmla="*/ 455947 h 5069876"/>
              <a:gd name="connsiteX1364" fmla="*/ 1520952 w 5069896"/>
              <a:gd name="connsiteY1364" fmla="*/ 433087 h 5069876"/>
              <a:gd name="connsiteX1365" fmla="*/ 3871459 w 5069896"/>
              <a:gd name="connsiteY1365" fmla="*/ 385044 h 5069876"/>
              <a:gd name="connsiteX1366" fmla="*/ 3894319 w 5069896"/>
              <a:gd name="connsiteY1366" fmla="*/ 407904 h 5069876"/>
              <a:gd name="connsiteX1367" fmla="*/ 3871459 w 5069896"/>
              <a:gd name="connsiteY1367" fmla="*/ 430764 h 5069876"/>
              <a:gd name="connsiteX1368" fmla="*/ 3848599 w 5069896"/>
              <a:gd name="connsiteY1368" fmla="*/ 407904 h 5069876"/>
              <a:gd name="connsiteX1369" fmla="*/ 3871459 w 5069896"/>
              <a:gd name="connsiteY1369" fmla="*/ 385044 h 5069876"/>
              <a:gd name="connsiteX1370" fmla="*/ 1198436 w 5069896"/>
              <a:gd name="connsiteY1370" fmla="*/ 385044 h 5069876"/>
              <a:gd name="connsiteX1371" fmla="*/ 1221296 w 5069896"/>
              <a:gd name="connsiteY1371" fmla="*/ 407904 h 5069876"/>
              <a:gd name="connsiteX1372" fmla="*/ 1198436 w 5069896"/>
              <a:gd name="connsiteY1372" fmla="*/ 430764 h 5069876"/>
              <a:gd name="connsiteX1373" fmla="*/ 1175576 w 5069896"/>
              <a:gd name="connsiteY1373" fmla="*/ 407904 h 5069876"/>
              <a:gd name="connsiteX1374" fmla="*/ 1198436 w 5069896"/>
              <a:gd name="connsiteY1374" fmla="*/ 385044 h 5069876"/>
              <a:gd name="connsiteX1375" fmla="*/ 3401450 w 5069896"/>
              <a:gd name="connsiteY1375" fmla="*/ 367419 h 5069876"/>
              <a:gd name="connsiteX1376" fmla="*/ 3424310 w 5069896"/>
              <a:gd name="connsiteY1376" fmla="*/ 390279 h 5069876"/>
              <a:gd name="connsiteX1377" fmla="*/ 3401450 w 5069896"/>
              <a:gd name="connsiteY1377" fmla="*/ 413139 h 5069876"/>
              <a:gd name="connsiteX1378" fmla="*/ 3378590 w 5069896"/>
              <a:gd name="connsiteY1378" fmla="*/ 390279 h 5069876"/>
              <a:gd name="connsiteX1379" fmla="*/ 3401450 w 5069896"/>
              <a:gd name="connsiteY1379" fmla="*/ 367419 h 5069876"/>
              <a:gd name="connsiteX1380" fmla="*/ 1820161 w 5069896"/>
              <a:gd name="connsiteY1380" fmla="*/ 312199 h 5069876"/>
              <a:gd name="connsiteX1381" fmla="*/ 1843021 w 5069896"/>
              <a:gd name="connsiteY1381" fmla="*/ 335059 h 5069876"/>
              <a:gd name="connsiteX1382" fmla="*/ 1820161 w 5069896"/>
              <a:gd name="connsiteY1382" fmla="*/ 357919 h 5069876"/>
              <a:gd name="connsiteX1383" fmla="*/ 1797301 w 5069896"/>
              <a:gd name="connsiteY1383" fmla="*/ 335059 h 5069876"/>
              <a:gd name="connsiteX1384" fmla="*/ 1820161 w 5069896"/>
              <a:gd name="connsiteY1384" fmla="*/ 312199 h 5069876"/>
              <a:gd name="connsiteX1385" fmla="*/ 3094537 w 5069896"/>
              <a:gd name="connsiteY1385" fmla="*/ 267695 h 5069876"/>
              <a:gd name="connsiteX1386" fmla="*/ 3117397 w 5069896"/>
              <a:gd name="connsiteY1386" fmla="*/ 290556 h 5069876"/>
              <a:gd name="connsiteX1387" fmla="*/ 3094537 w 5069896"/>
              <a:gd name="connsiteY1387" fmla="*/ 313416 h 5069876"/>
              <a:gd name="connsiteX1388" fmla="*/ 3071677 w 5069896"/>
              <a:gd name="connsiteY1388" fmla="*/ 290556 h 5069876"/>
              <a:gd name="connsiteX1389" fmla="*/ 3094537 w 5069896"/>
              <a:gd name="connsiteY1389" fmla="*/ 267695 h 5069876"/>
              <a:gd name="connsiteX1390" fmla="*/ 3624902 w 5069896"/>
              <a:gd name="connsiteY1390" fmla="*/ 248775 h 5069876"/>
              <a:gd name="connsiteX1391" fmla="*/ 3647762 w 5069896"/>
              <a:gd name="connsiteY1391" fmla="*/ 271635 h 5069876"/>
              <a:gd name="connsiteX1392" fmla="*/ 3624902 w 5069896"/>
              <a:gd name="connsiteY1392" fmla="*/ 294496 h 5069876"/>
              <a:gd name="connsiteX1393" fmla="*/ 3602042 w 5069896"/>
              <a:gd name="connsiteY1393" fmla="*/ 271635 h 5069876"/>
              <a:gd name="connsiteX1394" fmla="*/ 3624902 w 5069896"/>
              <a:gd name="connsiteY1394" fmla="*/ 248775 h 5069876"/>
              <a:gd name="connsiteX1395" fmla="*/ 1444994 w 5069896"/>
              <a:gd name="connsiteY1395" fmla="*/ 248775 h 5069876"/>
              <a:gd name="connsiteX1396" fmla="*/ 1467854 w 5069896"/>
              <a:gd name="connsiteY1396" fmla="*/ 271635 h 5069876"/>
              <a:gd name="connsiteX1397" fmla="*/ 1444994 w 5069896"/>
              <a:gd name="connsiteY1397" fmla="*/ 294496 h 5069876"/>
              <a:gd name="connsiteX1398" fmla="*/ 1422134 w 5069896"/>
              <a:gd name="connsiteY1398" fmla="*/ 271635 h 5069876"/>
              <a:gd name="connsiteX1399" fmla="*/ 1444994 w 5069896"/>
              <a:gd name="connsiteY1399" fmla="*/ 248775 h 5069876"/>
              <a:gd name="connsiteX1400" fmla="*/ 2133283 w 5069896"/>
              <a:gd name="connsiteY1400" fmla="*/ 234127 h 5069876"/>
              <a:gd name="connsiteX1401" fmla="*/ 2156143 w 5069896"/>
              <a:gd name="connsiteY1401" fmla="*/ 256987 h 5069876"/>
              <a:gd name="connsiteX1402" fmla="*/ 2133283 w 5069896"/>
              <a:gd name="connsiteY1402" fmla="*/ 279848 h 5069876"/>
              <a:gd name="connsiteX1403" fmla="*/ 2110423 w 5069896"/>
              <a:gd name="connsiteY1403" fmla="*/ 256987 h 5069876"/>
              <a:gd name="connsiteX1404" fmla="*/ 2133283 w 5069896"/>
              <a:gd name="connsiteY1404" fmla="*/ 234127 h 5069876"/>
              <a:gd name="connsiteX1405" fmla="*/ 2776733 w 5069896"/>
              <a:gd name="connsiteY1405" fmla="*/ 211657 h 5069876"/>
              <a:gd name="connsiteX1406" fmla="*/ 2799593 w 5069896"/>
              <a:gd name="connsiteY1406" fmla="*/ 234517 h 5069876"/>
              <a:gd name="connsiteX1407" fmla="*/ 2776733 w 5069896"/>
              <a:gd name="connsiteY1407" fmla="*/ 257377 h 5069876"/>
              <a:gd name="connsiteX1408" fmla="*/ 2753873 w 5069896"/>
              <a:gd name="connsiteY1408" fmla="*/ 234517 h 5069876"/>
              <a:gd name="connsiteX1409" fmla="*/ 2776733 w 5069896"/>
              <a:gd name="connsiteY1409" fmla="*/ 211657 h 5069876"/>
              <a:gd name="connsiteX1410" fmla="*/ 2454222 w 5069896"/>
              <a:gd name="connsiteY1410" fmla="*/ 200395 h 5069876"/>
              <a:gd name="connsiteX1411" fmla="*/ 2477082 w 5069896"/>
              <a:gd name="connsiteY1411" fmla="*/ 223255 h 5069876"/>
              <a:gd name="connsiteX1412" fmla="*/ 2454222 w 5069896"/>
              <a:gd name="connsiteY1412" fmla="*/ 246115 h 5069876"/>
              <a:gd name="connsiteX1413" fmla="*/ 2431362 w 5069896"/>
              <a:gd name="connsiteY1413" fmla="*/ 223255 h 5069876"/>
              <a:gd name="connsiteX1414" fmla="*/ 2454222 w 5069896"/>
              <a:gd name="connsiteY1414" fmla="*/ 200395 h 5069876"/>
              <a:gd name="connsiteX1415" fmla="*/ 3364638 w 5069896"/>
              <a:gd name="connsiteY1415" fmla="*/ 140969 h 5069876"/>
              <a:gd name="connsiteX1416" fmla="*/ 3387498 w 5069896"/>
              <a:gd name="connsiteY1416" fmla="*/ 163829 h 5069876"/>
              <a:gd name="connsiteX1417" fmla="*/ 3364638 w 5069896"/>
              <a:gd name="connsiteY1417" fmla="*/ 186689 h 5069876"/>
              <a:gd name="connsiteX1418" fmla="*/ 3341778 w 5069896"/>
              <a:gd name="connsiteY1418" fmla="*/ 163829 h 5069876"/>
              <a:gd name="connsiteX1419" fmla="*/ 3364638 w 5069896"/>
              <a:gd name="connsiteY1419" fmla="*/ 140969 h 5069876"/>
              <a:gd name="connsiteX1420" fmla="*/ 1705258 w 5069896"/>
              <a:gd name="connsiteY1420" fmla="*/ 140969 h 5069876"/>
              <a:gd name="connsiteX1421" fmla="*/ 1728118 w 5069896"/>
              <a:gd name="connsiteY1421" fmla="*/ 163829 h 5069876"/>
              <a:gd name="connsiteX1422" fmla="*/ 1705258 w 5069896"/>
              <a:gd name="connsiteY1422" fmla="*/ 186689 h 5069876"/>
              <a:gd name="connsiteX1423" fmla="*/ 1682398 w 5069896"/>
              <a:gd name="connsiteY1423" fmla="*/ 163829 h 5069876"/>
              <a:gd name="connsiteX1424" fmla="*/ 1705258 w 5069896"/>
              <a:gd name="connsiteY1424" fmla="*/ 140969 h 5069876"/>
              <a:gd name="connsiteX1425" fmla="*/ 3093940 w 5069896"/>
              <a:gd name="connsiteY1425" fmla="*/ 62981 h 5069876"/>
              <a:gd name="connsiteX1426" fmla="*/ 3116800 w 5069896"/>
              <a:gd name="connsiteY1426" fmla="*/ 85841 h 5069876"/>
              <a:gd name="connsiteX1427" fmla="*/ 3093940 w 5069896"/>
              <a:gd name="connsiteY1427" fmla="*/ 108701 h 5069876"/>
              <a:gd name="connsiteX1428" fmla="*/ 3071080 w 5069896"/>
              <a:gd name="connsiteY1428" fmla="*/ 85841 h 5069876"/>
              <a:gd name="connsiteX1429" fmla="*/ 3093940 w 5069896"/>
              <a:gd name="connsiteY1429" fmla="*/ 62981 h 5069876"/>
              <a:gd name="connsiteX1430" fmla="*/ 1975956 w 5069896"/>
              <a:gd name="connsiteY1430" fmla="*/ 62981 h 5069876"/>
              <a:gd name="connsiteX1431" fmla="*/ 1998816 w 5069896"/>
              <a:gd name="connsiteY1431" fmla="*/ 85841 h 5069876"/>
              <a:gd name="connsiteX1432" fmla="*/ 1975956 w 5069896"/>
              <a:gd name="connsiteY1432" fmla="*/ 108702 h 5069876"/>
              <a:gd name="connsiteX1433" fmla="*/ 1953096 w 5069896"/>
              <a:gd name="connsiteY1433" fmla="*/ 85841 h 5069876"/>
              <a:gd name="connsiteX1434" fmla="*/ 1975956 w 5069896"/>
              <a:gd name="connsiteY1434" fmla="*/ 62981 h 5069876"/>
              <a:gd name="connsiteX1435" fmla="*/ 2253683 w 5069896"/>
              <a:gd name="connsiteY1435" fmla="*/ 15795 h 5069876"/>
              <a:gd name="connsiteX1436" fmla="*/ 2276543 w 5069896"/>
              <a:gd name="connsiteY1436" fmla="*/ 38654 h 5069876"/>
              <a:gd name="connsiteX1437" fmla="*/ 2253683 w 5069896"/>
              <a:gd name="connsiteY1437" fmla="*/ 61513 h 5069876"/>
              <a:gd name="connsiteX1438" fmla="*/ 2230823 w 5069896"/>
              <a:gd name="connsiteY1438" fmla="*/ 38654 h 5069876"/>
              <a:gd name="connsiteX1439" fmla="*/ 2253683 w 5069896"/>
              <a:gd name="connsiteY1439" fmla="*/ 15795 h 5069876"/>
              <a:gd name="connsiteX1440" fmla="*/ 2816213 w 5069896"/>
              <a:gd name="connsiteY1440" fmla="*/ 15794 h 5069876"/>
              <a:gd name="connsiteX1441" fmla="*/ 2839073 w 5069896"/>
              <a:gd name="connsiteY1441" fmla="*/ 38654 h 5069876"/>
              <a:gd name="connsiteX1442" fmla="*/ 2816213 w 5069896"/>
              <a:gd name="connsiteY1442" fmla="*/ 61513 h 5069876"/>
              <a:gd name="connsiteX1443" fmla="*/ 2793353 w 5069896"/>
              <a:gd name="connsiteY1443" fmla="*/ 38654 h 5069876"/>
              <a:gd name="connsiteX1444" fmla="*/ 2816213 w 5069896"/>
              <a:gd name="connsiteY1444" fmla="*/ 15794 h 5069876"/>
              <a:gd name="connsiteX1445" fmla="*/ 2534948 w 5069896"/>
              <a:gd name="connsiteY1445" fmla="*/ 0 h 5069876"/>
              <a:gd name="connsiteX1446" fmla="*/ 2557808 w 5069896"/>
              <a:gd name="connsiteY1446" fmla="*/ 22857 h 5069876"/>
              <a:gd name="connsiteX1447" fmla="*/ 2534948 w 5069896"/>
              <a:gd name="connsiteY1447" fmla="*/ 45718 h 5069876"/>
              <a:gd name="connsiteX1448" fmla="*/ 2512088 w 5069896"/>
              <a:gd name="connsiteY1448" fmla="*/ 22857 h 5069876"/>
              <a:gd name="connsiteX1449" fmla="*/ 2534948 w 5069896"/>
              <a:gd name="connsiteY1449" fmla="*/ 0 h 506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</a:cxnLst>
            <a:rect l="l" t="t" r="r" b="b"/>
            <a:pathLst>
              <a:path w="5069896" h="5069876">
                <a:moveTo>
                  <a:pt x="2534948" y="5024156"/>
                </a:moveTo>
                <a:cubicBezTo>
                  <a:pt x="2547573" y="5024156"/>
                  <a:pt x="2557808" y="5034391"/>
                  <a:pt x="2557808" y="5047016"/>
                </a:cubicBezTo>
                <a:cubicBezTo>
                  <a:pt x="2557808" y="5059641"/>
                  <a:pt x="2547573" y="5069876"/>
                  <a:pt x="2534948" y="5069876"/>
                </a:cubicBezTo>
                <a:cubicBezTo>
                  <a:pt x="2522323" y="5069876"/>
                  <a:pt x="2512088" y="5059641"/>
                  <a:pt x="2512088" y="5047016"/>
                </a:cubicBezTo>
                <a:cubicBezTo>
                  <a:pt x="2512088" y="5034391"/>
                  <a:pt x="2522323" y="5024156"/>
                  <a:pt x="2534948" y="5024156"/>
                </a:cubicBezTo>
                <a:close/>
                <a:moveTo>
                  <a:pt x="2816213" y="5008361"/>
                </a:moveTo>
                <a:cubicBezTo>
                  <a:pt x="2828838" y="5008361"/>
                  <a:pt x="2839073" y="5018596"/>
                  <a:pt x="2839073" y="5031221"/>
                </a:cubicBezTo>
                <a:cubicBezTo>
                  <a:pt x="2839073" y="5043846"/>
                  <a:pt x="2828838" y="5054081"/>
                  <a:pt x="2816213" y="5054081"/>
                </a:cubicBezTo>
                <a:cubicBezTo>
                  <a:pt x="2803588" y="5054081"/>
                  <a:pt x="2793353" y="5043846"/>
                  <a:pt x="2793353" y="5031221"/>
                </a:cubicBezTo>
                <a:cubicBezTo>
                  <a:pt x="2793353" y="5018596"/>
                  <a:pt x="2803588" y="5008361"/>
                  <a:pt x="2816213" y="5008361"/>
                </a:cubicBezTo>
                <a:close/>
                <a:moveTo>
                  <a:pt x="2253683" y="5008361"/>
                </a:moveTo>
                <a:cubicBezTo>
                  <a:pt x="2266308" y="5008361"/>
                  <a:pt x="2276543" y="5018596"/>
                  <a:pt x="2276543" y="5031221"/>
                </a:cubicBezTo>
                <a:cubicBezTo>
                  <a:pt x="2276543" y="5043846"/>
                  <a:pt x="2266308" y="5054081"/>
                  <a:pt x="2253683" y="5054081"/>
                </a:cubicBezTo>
                <a:cubicBezTo>
                  <a:pt x="2241058" y="5054081"/>
                  <a:pt x="2230823" y="5043846"/>
                  <a:pt x="2230823" y="5031221"/>
                </a:cubicBezTo>
                <a:cubicBezTo>
                  <a:pt x="2230823" y="5018596"/>
                  <a:pt x="2241058" y="5008361"/>
                  <a:pt x="2253683" y="5008361"/>
                </a:cubicBezTo>
                <a:close/>
                <a:moveTo>
                  <a:pt x="3093940" y="4961173"/>
                </a:moveTo>
                <a:cubicBezTo>
                  <a:pt x="3106565" y="4961173"/>
                  <a:pt x="3116800" y="4971408"/>
                  <a:pt x="3116800" y="4984033"/>
                </a:cubicBezTo>
                <a:cubicBezTo>
                  <a:pt x="3116800" y="4996658"/>
                  <a:pt x="3106565" y="5006893"/>
                  <a:pt x="3093940" y="5006893"/>
                </a:cubicBezTo>
                <a:cubicBezTo>
                  <a:pt x="3081315" y="5006893"/>
                  <a:pt x="3071080" y="4996658"/>
                  <a:pt x="3071080" y="4984033"/>
                </a:cubicBezTo>
                <a:cubicBezTo>
                  <a:pt x="3071080" y="4971408"/>
                  <a:pt x="3081315" y="4961173"/>
                  <a:pt x="3093940" y="4961173"/>
                </a:cubicBezTo>
                <a:close/>
                <a:moveTo>
                  <a:pt x="1975956" y="4961173"/>
                </a:moveTo>
                <a:cubicBezTo>
                  <a:pt x="1988581" y="4961173"/>
                  <a:pt x="1998816" y="4971408"/>
                  <a:pt x="1998816" y="4984033"/>
                </a:cubicBezTo>
                <a:cubicBezTo>
                  <a:pt x="1998816" y="4996658"/>
                  <a:pt x="1988581" y="5006893"/>
                  <a:pt x="1975956" y="5006893"/>
                </a:cubicBezTo>
                <a:cubicBezTo>
                  <a:pt x="1963331" y="5006893"/>
                  <a:pt x="1953096" y="4996658"/>
                  <a:pt x="1953096" y="4984033"/>
                </a:cubicBezTo>
                <a:cubicBezTo>
                  <a:pt x="1953096" y="4971408"/>
                  <a:pt x="1963331" y="4961173"/>
                  <a:pt x="1975956" y="4961173"/>
                </a:cubicBezTo>
                <a:close/>
                <a:moveTo>
                  <a:pt x="3364638" y="4883186"/>
                </a:moveTo>
                <a:cubicBezTo>
                  <a:pt x="3377263" y="4883186"/>
                  <a:pt x="3387498" y="4893421"/>
                  <a:pt x="3387498" y="4906046"/>
                </a:cubicBezTo>
                <a:cubicBezTo>
                  <a:pt x="3387498" y="4918671"/>
                  <a:pt x="3377263" y="4928906"/>
                  <a:pt x="3364638" y="4928906"/>
                </a:cubicBezTo>
                <a:cubicBezTo>
                  <a:pt x="3352013" y="4928906"/>
                  <a:pt x="3341778" y="4918671"/>
                  <a:pt x="3341778" y="4906046"/>
                </a:cubicBezTo>
                <a:cubicBezTo>
                  <a:pt x="3341778" y="4893421"/>
                  <a:pt x="3352013" y="4883186"/>
                  <a:pt x="3364638" y="4883186"/>
                </a:cubicBezTo>
                <a:close/>
                <a:moveTo>
                  <a:pt x="1705258" y="4883186"/>
                </a:moveTo>
                <a:cubicBezTo>
                  <a:pt x="1717883" y="4883186"/>
                  <a:pt x="1728118" y="4893421"/>
                  <a:pt x="1728118" y="4906046"/>
                </a:cubicBezTo>
                <a:cubicBezTo>
                  <a:pt x="1728118" y="4918671"/>
                  <a:pt x="1717883" y="4928906"/>
                  <a:pt x="1705258" y="4928906"/>
                </a:cubicBezTo>
                <a:cubicBezTo>
                  <a:pt x="1692633" y="4928906"/>
                  <a:pt x="1682398" y="4918671"/>
                  <a:pt x="1682398" y="4906046"/>
                </a:cubicBezTo>
                <a:cubicBezTo>
                  <a:pt x="1682398" y="4893421"/>
                  <a:pt x="1692633" y="4883186"/>
                  <a:pt x="1705258" y="4883186"/>
                </a:cubicBezTo>
                <a:close/>
                <a:moveTo>
                  <a:pt x="2454222" y="4823758"/>
                </a:moveTo>
                <a:cubicBezTo>
                  <a:pt x="2466847" y="4823758"/>
                  <a:pt x="2477082" y="4833993"/>
                  <a:pt x="2477082" y="4846618"/>
                </a:cubicBezTo>
                <a:cubicBezTo>
                  <a:pt x="2477082" y="4859243"/>
                  <a:pt x="2466847" y="4869478"/>
                  <a:pt x="2454222" y="4869478"/>
                </a:cubicBezTo>
                <a:cubicBezTo>
                  <a:pt x="2441597" y="4869478"/>
                  <a:pt x="2431362" y="4859243"/>
                  <a:pt x="2431362" y="4846618"/>
                </a:cubicBezTo>
                <a:cubicBezTo>
                  <a:pt x="2431362" y="4833993"/>
                  <a:pt x="2441597" y="4823758"/>
                  <a:pt x="2454222" y="4823758"/>
                </a:cubicBezTo>
                <a:close/>
                <a:moveTo>
                  <a:pt x="2776733" y="4812495"/>
                </a:moveTo>
                <a:cubicBezTo>
                  <a:pt x="2789358" y="4812495"/>
                  <a:pt x="2799593" y="4822730"/>
                  <a:pt x="2799593" y="4835355"/>
                </a:cubicBezTo>
                <a:cubicBezTo>
                  <a:pt x="2799593" y="4847980"/>
                  <a:pt x="2789358" y="4858215"/>
                  <a:pt x="2776733" y="4858215"/>
                </a:cubicBezTo>
                <a:cubicBezTo>
                  <a:pt x="2764108" y="4858215"/>
                  <a:pt x="2753873" y="4847980"/>
                  <a:pt x="2753873" y="4835355"/>
                </a:cubicBezTo>
                <a:cubicBezTo>
                  <a:pt x="2753873" y="4822730"/>
                  <a:pt x="2764108" y="4812495"/>
                  <a:pt x="2776733" y="4812495"/>
                </a:cubicBezTo>
                <a:close/>
                <a:moveTo>
                  <a:pt x="2133283" y="4790026"/>
                </a:moveTo>
                <a:cubicBezTo>
                  <a:pt x="2145908" y="4790026"/>
                  <a:pt x="2156143" y="4800261"/>
                  <a:pt x="2156143" y="4812886"/>
                </a:cubicBezTo>
                <a:cubicBezTo>
                  <a:pt x="2156143" y="4825511"/>
                  <a:pt x="2145908" y="4835746"/>
                  <a:pt x="2133283" y="4835746"/>
                </a:cubicBezTo>
                <a:cubicBezTo>
                  <a:pt x="2120658" y="4835746"/>
                  <a:pt x="2110423" y="4825511"/>
                  <a:pt x="2110423" y="4812886"/>
                </a:cubicBezTo>
                <a:cubicBezTo>
                  <a:pt x="2110423" y="4800261"/>
                  <a:pt x="2120658" y="4790026"/>
                  <a:pt x="2133283" y="4790026"/>
                </a:cubicBezTo>
                <a:close/>
                <a:moveTo>
                  <a:pt x="3624902" y="4775381"/>
                </a:moveTo>
                <a:cubicBezTo>
                  <a:pt x="3637527" y="4775381"/>
                  <a:pt x="3647762" y="4785616"/>
                  <a:pt x="3647762" y="4798241"/>
                </a:cubicBezTo>
                <a:cubicBezTo>
                  <a:pt x="3647762" y="4810866"/>
                  <a:pt x="3637527" y="4821101"/>
                  <a:pt x="3624902" y="4821101"/>
                </a:cubicBezTo>
                <a:cubicBezTo>
                  <a:pt x="3612277" y="4821101"/>
                  <a:pt x="3602042" y="4810866"/>
                  <a:pt x="3602042" y="4798241"/>
                </a:cubicBezTo>
                <a:cubicBezTo>
                  <a:pt x="3602042" y="4785616"/>
                  <a:pt x="3612277" y="4775381"/>
                  <a:pt x="3624902" y="4775381"/>
                </a:cubicBezTo>
                <a:close/>
                <a:moveTo>
                  <a:pt x="1444994" y="4775381"/>
                </a:moveTo>
                <a:cubicBezTo>
                  <a:pt x="1457619" y="4775381"/>
                  <a:pt x="1467854" y="4785616"/>
                  <a:pt x="1467854" y="4798241"/>
                </a:cubicBezTo>
                <a:cubicBezTo>
                  <a:pt x="1467854" y="4810866"/>
                  <a:pt x="1457619" y="4821101"/>
                  <a:pt x="1444994" y="4821101"/>
                </a:cubicBezTo>
                <a:cubicBezTo>
                  <a:pt x="1432369" y="4821101"/>
                  <a:pt x="1422134" y="4810866"/>
                  <a:pt x="1422134" y="4798241"/>
                </a:cubicBezTo>
                <a:cubicBezTo>
                  <a:pt x="1422134" y="4785616"/>
                  <a:pt x="1432369" y="4775381"/>
                  <a:pt x="1444994" y="4775381"/>
                </a:cubicBezTo>
                <a:close/>
                <a:moveTo>
                  <a:pt x="3094537" y="4756458"/>
                </a:moveTo>
                <a:cubicBezTo>
                  <a:pt x="3107162" y="4756458"/>
                  <a:pt x="3117397" y="4766693"/>
                  <a:pt x="3117397" y="4779318"/>
                </a:cubicBezTo>
                <a:cubicBezTo>
                  <a:pt x="3117397" y="4791943"/>
                  <a:pt x="3107162" y="4802178"/>
                  <a:pt x="3094537" y="4802178"/>
                </a:cubicBezTo>
                <a:cubicBezTo>
                  <a:pt x="3081912" y="4802178"/>
                  <a:pt x="3071677" y="4791943"/>
                  <a:pt x="3071677" y="4779318"/>
                </a:cubicBezTo>
                <a:cubicBezTo>
                  <a:pt x="3071677" y="4766693"/>
                  <a:pt x="3081912" y="4756458"/>
                  <a:pt x="3094537" y="4756458"/>
                </a:cubicBezTo>
                <a:close/>
                <a:moveTo>
                  <a:pt x="1820161" y="4711956"/>
                </a:moveTo>
                <a:cubicBezTo>
                  <a:pt x="1832786" y="4711956"/>
                  <a:pt x="1843021" y="4722191"/>
                  <a:pt x="1843021" y="4734816"/>
                </a:cubicBezTo>
                <a:cubicBezTo>
                  <a:pt x="1843021" y="4747441"/>
                  <a:pt x="1832786" y="4757676"/>
                  <a:pt x="1820161" y="4757676"/>
                </a:cubicBezTo>
                <a:cubicBezTo>
                  <a:pt x="1807536" y="4757676"/>
                  <a:pt x="1797301" y="4747441"/>
                  <a:pt x="1797301" y="4734816"/>
                </a:cubicBezTo>
                <a:cubicBezTo>
                  <a:pt x="1797301" y="4722191"/>
                  <a:pt x="1807536" y="4711956"/>
                  <a:pt x="1820161" y="4711956"/>
                </a:cubicBezTo>
                <a:close/>
                <a:moveTo>
                  <a:pt x="3401450" y="4656736"/>
                </a:moveTo>
                <a:cubicBezTo>
                  <a:pt x="3414075" y="4656736"/>
                  <a:pt x="3424310" y="4666971"/>
                  <a:pt x="3424310" y="4679596"/>
                </a:cubicBezTo>
                <a:cubicBezTo>
                  <a:pt x="3424310" y="4692221"/>
                  <a:pt x="3414075" y="4702456"/>
                  <a:pt x="3401450" y="4702456"/>
                </a:cubicBezTo>
                <a:cubicBezTo>
                  <a:pt x="3388825" y="4702456"/>
                  <a:pt x="3378590" y="4692221"/>
                  <a:pt x="3378590" y="4679596"/>
                </a:cubicBezTo>
                <a:cubicBezTo>
                  <a:pt x="3378590" y="4666971"/>
                  <a:pt x="3388825" y="4656736"/>
                  <a:pt x="3401450" y="4656736"/>
                </a:cubicBezTo>
                <a:close/>
                <a:moveTo>
                  <a:pt x="3871459" y="4639114"/>
                </a:moveTo>
                <a:cubicBezTo>
                  <a:pt x="3884084" y="4639114"/>
                  <a:pt x="3894319" y="4649349"/>
                  <a:pt x="3894319" y="4661974"/>
                </a:cubicBezTo>
                <a:cubicBezTo>
                  <a:pt x="3894319" y="4674599"/>
                  <a:pt x="3884084" y="4684834"/>
                  <a:pt x="3871459" y="4684834"/>
                </a:cubicBezTo>
                <a:cubicBezTo>
                  <a:pt x="3858834" y="4684834"/>
                  <a:pt x="3848599" y="4674599"/>
                  <a:pt x="3848599" y="4661974"/>
                </a:cubicBezTo>
                <a:cubicBezTo>
                  <a:pt x="3848599" y="4649349"/>
                  <a:pt x="3858834" y="4639114"/>
                  <a:pt x="3871459" y="4639114"/>
                </a:cubicBezTo>
                <a:close/>
                <a:moveTo>
                  <a:pt x="1198436" y="4639114"/>
                </a:moveTo>
                <a:cubicBezTo>
                  <a:pt x="1211061" y="4639114"/>
                  <a:pt x="1221296" y="4649349"/>
                  <a:pt x="1221296" y="4661974"/>
                </a:cubicBezTo>
                <a:cubicBezTo>
                  <a:pt x="1221296" y="4674599"/>
                  <a:pt x="1211061" y="4684834"/>
                  <a:pt x="1198436" y="4684834"/>
                </a:cubicBezTo>
                <a:cubicBezTo>
                  <a:pt x="1185811" y="4684834"/>
                  <a:pt x="1175576" y="4674599"/>
                  <a:pt x="1175576" y="4661974"/>
                </a:cubicBezTo>
                <a:cubicBezTo>
                  <a:pt x="1175576" y="4649349"/>
                  <a:pt x="1185811" y="4639114"/>
                  <a:pt x="1198436" y="4639114"/>
                </a:cubicBezTo>
                <a:close/>
                <a:moveTo>
                  <a:pt x="1520952" y="4591067"/>
                </a:moveTo>
                <a:cubicBezTo>
                  <a:pt x="1533577" y="4591067"/>
                  <a:pt x="1543812" y="4601302"/>
                  <a:pt x="1543812" y="4613927"/>
                </a:cubicBezTo>
                <a:cubicBezTo>
                  <a:pt x="1543812" y="4626552"/>
                  <a:pt x="1533577" y="4636787"/>
                  <a:pt x="1520952" y="4636787"/>
                </a:cubicBezTo>
                <a:cubicBezTo>
                  <a:pt x="1508327" y="4636787"/>
                  <a:pt x="1498092" y="4626552"/>
                  <a:pt x="1498092" y="4613927"/>
                </a:cubicBezTo>
                <a:cubicBezTo>
                  <a:pt x="1498092" y="4601302"/>
                  <a:pt x="1508327" y="4591067"/>
                  <a:pt x="1520952" y="4591067"/>
                </a:cubicBezTo>
                <a:close/>
                <a:moveTo>
                  <a:pt x="2705169" y="4566324"/>
                </a:moveTo>
                <a:cubicBezTo>
                  <a:pt x="2717794" y="4566324"/>
                  <a:pt x="2728029" y="4576559"/>
                  <a:pt x="2728029" y="4589184"/>
                </a:cubicBezTo>
                <a:cubicBezTo>
                  <a:pt x="2728029" y="4601809"/>
                  <a:pt x="2717794" y="4612044"/>
                  <a:pt x="2705169" y="4612044"/>
                </a:cubicBezTo>
                <a:cubicBezTo>
                  <a:pt x="2692544" y="4612044"/>
                  <a:pt x="2682309" y="4601809"/>
                  <a:pt x="2682309" y="4589184"/>
                </a:cubicBezTo>
                <a:cubicBezTo>
                  <a:pt x="2682309" y="4576559"/>
                  <a:pt x="2692544" y="4566324"/>
                  <a:pt x="2705169" y="4566324"/>
                </a:cubicBezTo>
                <a:close/>
                <a:moveTo>
                  <a:pt x="2364727" y="4566324"/>
                </a:moveTo>
                <a:cubicBezTo>
                  <a:pt x="2377352" y="4566324"/>
                  <a:pt x="2387587" y="4576559"/>
                  <a:pt x="2387587" y="4589184"/>
                </a:cubicBezTo>
                <a:cubicBezTo>
                  <a:pt x="2387587" y="4601809"/>
                  <a:pt x="2377352" y="4612044"/>
                  <a:pt x="2364727" y="4612044"/>
                </a:cubicBezTo>
                <a:cubicBezTo>
                  <a:pt x="2352102" y="4612044"/>
                  <a:pt x="2341867" y="4601809"/>
                  <a:pt x="2341867" y="4589184"/>
                </a:cubicBezTo>
                <a:cubicBezTo>
                  <a:pt x="2341867" y="4576559"/>
                  <a:pt x="2352102" y="4566324"/>
                  <a:pt x="2364727" y="4566324"/>
                </a:cubicBezTo>
                <a:close/>
                <a:moveTo>
                  <a:pt x="3691497" y="4515270"/>
                </a:moveTo>
                <a:cubicBezTo>
                  <a:pt x="3704122" y="4515270"/>
                  <a:pt x="3714357" y="4525505"/>
                  <a:pt x="3714357" y="4538130"/>
                </a:cubicBezTo>
                <a:cubicBezTo>
                  <a:pt x="3714357" y="4550755"/>
                  <a:pt x="3704122" y="4560990"/>
                  <a:pt x="3691497" y="4560990"/>
                </a:cubicBezTo>
                <a:cubicBezTo>
                  <a:pt x="3678872" y="4560990"/>
                  <a:pt x="3668637" y="4550755"/>
                  <a:pt x="3668637" y="4538130"/>
                </a:cubicBezTo>
                <a:cubicBezTo>
                  <a:pt x="3668637" y="4525505"/>
                  <a:pt x="3678872" y="4515270"/>
                  <a:pt x="3691497" y="4515270"/>
                </a:cubicBezTo>
                <a:close/>
                <a:moveTo>
                  <a:pt x="3040967" y="4510289"/>
                </a:moveTo>
                <a:cubicBezTo>
                  <a:pt x="3053592" y="4510289"/>
                  <a:pt x="3063827" y="4520524"/>
                  <a:pt x="3063827" y="4533149"/>
                </a:cubicBezTo>
                <a:cubicBezTo>
                  <a:pt x="3063827" y="4545774"/>
                  <a:pt x="3053592" y="4556009"/>
                  <a:pt x="3040967" y="4556009"/>
                </a:cubicBezTo>
                <a:cubicBezTo>
                  <a:pt x="3028342" y="4556009"/>
                  <a:pt x="3018107" y="4545774"/>
                  <a:pt x="3018107" y="4533149"/>
                </a:cubicBezTo>
                <a:cubicBezTo>
                  <a:pt x="3018107" y="4520524"/>
                  <a:pt x="3028342" y="4510289"/>
                  <a:pt x="3040967" y="4510289"/>
                </a:cubicBezTo>
                <a:close/>
                <a:moveTo>
                  <a:pt x="2028930" y="4510289"/>
                </a:moveTo>
                <a:cubicBezTo>
                  <a:pt x="2041555" y="4510289"/>
                  <a:pt x="2051790" y="4520524"/>
                  <a:pt x="2051790" y="4533149"/>
                </a:cubicBezTo>
                <a:cubicBezTo>
                  <a:pt x="2051790" y="4545774"/>
                  <a:pt x="2041555" y="4556009"/>
                  <a:pt x="2028930" y="4556009"/>
                </a:cubicBezTo>
                <a:cubicBezTo>
                  <a:pt x="2016305" y="4556009"/>
                  <a:pt x="2006070" y="4545774"/>
                  <a:pt x="2006070" y="4533149"/>
                </a:cubicBezTo>
                <a:cubicBezTo>
                  <a:pt x="2006070" y="4520524"/>
                  <a:pt x="2016305" y="4510289"/>
                  <a:pt x="2028930" y="4510289"/>
                </a:cubicBezTo>
                <a:close/>
                <a:moveTo>
                  <a:pt x="4101209" y="4476097"/>
                </a:moveTo>
                <a:cubicBezTo>
                  <a:pt x="4113834" y="4476097"/>
                  <a:pt x="4124069" y="4486332"/>
                  <a:pt x="4124069" y="4498957"/>
                </a:cubicBezTo>
                <a:cubicBezTo>
                  <a:pt x="4124069" y="4511582"/>
                  <a:pt x="4113834" y="4521817"/>
                  <a:pt x="4101209" y="4521817"/>
                </a:cubicBezTo>
                <a:cubicBezTo>
                  <a:pt x="4088584" y="4521817"/>
                  <a:pt x="4078349" y="4511582"/>
                  <a:pt x="4078349" y="4498957"/>
                </a:cubicBezTo>
                <a:cubicBezTo>
                  <a:pt x="4078349" y="4486332"/>
                  <a:pt x="4088584" y="4476097"/>
                  <a:pt x="4101209" y="4476097"/>
                </a:cubicBezTo>
                <a:close/>
                <a:moveTo>
                  <a:pt x="968687" y="4476097"/>
                </a:moveTo>
                <a:cubicBezTo>
                  <a:pt x="981312" y="4476097"/>
                  <a:pt x="991547" y="4486332"/>
                  <a:pt x="991547" y="4498957"/>
                </a:cubicBezTo>
                <a:cubicBezTo>
                  <a:pt x="991547" y="4511582"/>
                  <a:pt x="981312" y="4521817"/>
                  <a:pt x="968687" y="4521817"/>
                </a:cubicBezTo>
                <a:cubicBezTo>
                  <a:pt x="956062" y="4521817"/>
                  <a:pt x="945827" y="4511582"/>
                  <a:pt x="945827" y="4498957"/>
                </a:cubicBezTo>
                <a:cubicBezTo>
                  <a:pt x="945827" y="4486332"/>
                  <a:pt x="956062" y="4476097"/>
                  <a:pt x="968687" y="4476097"/>
                </a:cubicBezTo>
                <a:close/>
                <a:moveTo>
                  <a:pt x="1241480" y="4429714"/>
                </a:moveTo>
                <a:cubicBezTo>
                  <a:pt x="1254105" y="4429714"/>
                  <a:pt x="1264340" y="4439949"/>
                  <a:pt x="1264340" y="4452574"/>
                </a:cubicBezTo>
                <a:cubicBezTo>
                  <a:pt x="1264340" y="4465199"/>
                  <a:pt x="1254105" y="4475434"/>
                  <a:pt x="1241480" y="4475434"/>
                </a:cubicBezTo>
                <a:cubicBezTo>
                  <a:pt x="1228855" y="4475434"/>
                  <a:pt x="1218620" y="4465199"/>
                  <a:pt x="1218620" y="4452574"/>
                </a:cubicBezTo>
                <a:cubicBezTo>
                  <a:pt x="1218620" y="4439949"/>
                  <a:pt x="1228855" y="4429714"/>
                  <a:pt x="1241480" y="4429714"/>
                </a:cubicBezTo>
                <a:close/>
                <a:moveTo>
                  <a:pt x="3362962" y="4399748"/>
                </a:moveTo>
                <a:cubicBezTo>
                  <a:pt x="3375587" y="4399748"/>
                  <a:pt x="3385822" y="4409983"/>
                  <a:pt x="3385822" y="4422608"/>
                </a:cubicBezTo>
                <a:cubicBezTo>
                  <a:pt x="3385822" y="4435233"/>
                  <a:pt x="3375587" y="4445468"/>
                  <a:pt x="3362962" y="4445468"/>
                </a:cubicBezTo>
                <a:cubicBezTo>
                  <a:pt x="3350337" y="4445468"/>
                  <a:pt x="3340102" y="4435233"/>
                  <a:pt x="3340102" y="4422608"/>
                </a:cubicBezTo>
                <a:cubicBezTo>
                  <a:pt x="3340102" y="4409983"/>
                  <a:pt x="3350337" y="4399748"/>
                  <a:pt x="3362962" y="4399748"/>
                </a:cubicBezTo>
                <a:close/>
                <a:moveTo>
                  <a:pt x="1706935" y="4399748"/>
                </a:moveTo>
                <a:cubicBezTo>
                  <a:pt x="1719560" y="4399748"/>
                  <a:pt x="1729795" y="4409983"/>
                  <a:pt x="1729795" y="4422608"/>
                </a:cubicBezTo>
                <a:cubicBezTo>
                  <a:pt x="1729795" y="4435233"/>
                  <a:pt x="1719560" y="4445468"/>
                  <a:pt x="1706935" y="4445468"/>
                </a:cubicBezTo>
                <a:cubicBezTo>
                  <a:pt x="1694310" y="4445468"/>
                  <a:pt x="1684075" y="4435233"/>
                  <a:pt x="1684075" y="4422608"/>
                </a:cubicBezTo>
                <a:cubicBezTo>
                  <a:pt x="1684075" y="4409983"/>
                  <a:pt x="1694310" y="4399748"/>
                  <a:pt x="1706935" y="4399748"/>
                </a:cubicBezTo>
                <a:close/>
                <a:moveTo>
                  <a:pt x="3959034" y="4334815"/>
                </a:moveTo>
                <a:cubicBezTo>
                  <a:pt x="3971659" y="4334815"/>
                  <a:pt x="3981894" y="4345050"/>
                  <a:pt x="3981894" y="4357675"/>
                </a:cubicBezTo>
                <a:cubicBezTo>
                  <a:pt x="3981894" y="4370300"/>
                  <a:pt x="3971659" y="4380535"/>
                  <a:pt x="3959034" y="4380535"/>
                </a:cubicBezTo>
                <a:cubicBezTo>
                  <a:pt x="3946409" y="4380535"/>
                  <a:pt x="3936174" y="4370300"/>
                  <a:pt x="3936174" y="4357675"/>
                </a:cubicBezTo>
                <a:cubicBezTo>
                  <a:pt x="3936174" y="4345050"/>
                  <a:pt x="3946409" y="4334815"/>
                  <a:pt x="3959034" y="4334815"/>
                </a:cubicBezTo>
                <a:close/>
                <a:moveTo>
                  <a:pt x="2600688" y="4310867"/>
                </a:moveTo>
                <a:cubicBezTo>
                  <a:pt x="2613313" y="4310867"/>
                  <a:pt x="2623548" y="4321102"/>
                  <a:pt x="2623548" y="4333727"/>
                </a:cubicBezTo>
                <a:cubicBezTo>
                  <a:pt x="2623548" y="4346352"/>
                  <a:pt x="2613313" y="4356587"/>
                  <a:pt x="2600688" y="4356587"/>
                </a:cubicBezTo>
                <a:cubicBezTo>
                  <a:pt x="2588063" y="4356587"/>
                  <a:pt x="2577828" y="4346352"/>
                  <a:pt x="2577828" y="4333727"/>
                </a:cubicBezTo>
                <a:cubicBezTo>
                  <a:pt x="2577828" y="4321102"/>
                  <a:pt x="2588063" y="4310867"/>
                  <a:pt x="2600688" y="4310867"/>
                </a:cubicBezTo>
                <a:close/>
                <a:moveTo>
                  <a:pt x="2338080" y="4301270"/>
                </a:moveTo>
                <a:cubicBezTo>
                  <a:pt x="2350705" y="4301270"/>
                  <a:pt x="2360940" y="4311505"/>
                  <a:pt x="2360940" y="4324130"/>
                </a:cubicBezTo>
                <a:cubicBezTo>
                  <a:pt x="2360940" y="4336755"/>
                  <a:pt x="2350705" y="4346990"/>
                  <a:pt x="2338080" y="4346990"/>
                </a:cubicBezTo>
                <a:cubicBezTo>
                  <a:pt x="2325455" y="4346990"/>
                  <a:pt x="2315220" y="4336755"/>
                  <a:pt x="2315220" y="4324130"/>
                </a:cubicBezTo>
                <a:cubicBezTo>
                  <a:pt x="2315220" y="4311505"/>
                  <a:pt x="2325455" y="4301270"/>
                  <a:pt x="2338080" y="4301270"/>
                </a:cubicBezTo>
                <a:close/>
                <a:moveTo>
                  <a:pt x="4311262" y="4288382"/>
                </a:moveTo>
                <a:cubicBezTo>
                  <a:pt x="4323887" y="4288382"/>
                  <a:pt x="4334122" y="4298617"/>
                  <a:pt x="4334122" y="4311242"/>
                </a:cubicBezTo>
                <a:cubicBezTo>
                  <a:pt x="4334122" y="4323867"/>
                  <a:pt x="4323887" y="4334102"/>
                  <a:pt x="4311262" y="4334102"/>
                </a:cubicBezTo>
                <a:cubicBezTo>
                  <a:pt x="4298637" y="4334102"/>
                  <a:pt x="4288402" y="4323867"/>
                  <a:pt x="4288402" y="4311242"/>
                </a:cubicBezTo>
                <a:cubicBezTo>
                  <a:pt x="4288402" y="4298617"/>
                  <a:pt x="4298637" y="4288382"/>
                  <a:pt x="4311262" y="4288382"/>
                </a:cubicBezTo>
                <a:close/>
                <a:moveTo>
                  <a:pt x="758633" y="4288382"/>
                </a:moveTo>
                <a:cubicBezTo>
                  <a:pt x="771258" y="4288382"/>
                  <a:pt x="781493" y="4298617"/>
                  <a:pt x="781493" y="4311242"/>
                </a:cubicBezTo>
                <a:cubicBezTo>
                  <a:pt x="781493" y="4323867"/>
                  <a:pt x="771258" y="4334102"/>
                  <a:pt x="758633" y="4334102"/>
                </a:cubicBezTo>
                <a:cubicBezTo>
                  <a:pt x="746008" y="4334102"/>
                  <a:pt x="735773" y="4323867"/>
                  <a:pt x="735773" y="4311242"/>
                </a:cubicBezTo>
                <a:cubicBezTo>
                  <a:pt x="735773" y="4298617"/>
                  <a:pt x="746008" y="4288382"/>
                  <a:pt x="758633" y="4288382"/>
                </a:cubicBezTo>
                <a:close/>
                <a:moveTo>
                  <a:pt x="2861894" y="4282126"/>
                </a:moveTo>
                <a:cubicBezTo>
                  <a:pt x="2874519" y="4282126"/>
                  <a:pt x="2884754" y="4292361"/>
                  <a:pt x="2884754" y="4304986"/>
                </a:cubicBezTo>
                <a:cubicBezTo>
                  <a:pt x="2884754" y="4317611"/>
                  <a:pt x="2874519" y="4327846"/>
                  <a:pt x="2861894" y="4327846"/>
                </a:cubicBezTo>
                <a:cubicBezTo>
                  <a:pt x="2849269" y="4327846"/>
                  <a:pt x="2839034" y="4317611"/>
                  <a:pt x="2839034" y="4304986"/>
                </a:cubicBezTo>
                <a:cubicBezTo>
                  <a:pt x="2839034" y="4292361"/>
                  <a:pt x="2849269" y="4282126"/>
                  <a:pt x="2861894" y="4282126"/>
                </a:cubicBezTo>
                <a:close/>
                <a:moveTo>
                  <a:pt x="2079668" y="4253539"/>
                </a:moveTo>
                <a:cubicBezTo>
                  <a:pt x="2092293" y="4253539"/>
                  <a:pt x="2102528" y="4263774"/>
                  <a:pt x="2102528" y="4276399"/>
                </a:cubicBezTo>
                <a:cubicBezTo>
                  <a:pt x="2102528" y="4289024"/>
                  <a:pt x="2092293" y="4299259"/>
                  <a:pt x="2079668" y="4299259"/>
                </a:cubicBezTo>
                <a:cubicBezTo>
                  <a:pt x="2067043" y="4299259"/>
                  <a:pt x="2056808" y="4289024"/>
                  <a:pt x="2056808" y="4276399"/>
                </a:cubicBezTo>
                <a:cubicBezTo>
                  <a:pt x="2056808" y="4263774"/>
                  <a:pt x="2067043" y="4253539"/>
                  <a:pt x="2079668" y="4253539"/>
                </a:cubicBezTo>
                <a:close/>
                <a:moveTo>
                  <a:pt x="3662371" y="4237716"/>
                </a:moveTo>
                <a:cubicBezTo>
                  <a:pt x="3674996" y="4237716"/>
                  <a:pt x="3685231" y="4247951"/>
                  <a:pt x="3685231" y="4260576"/>
                </a:cubicBezTo>
                <a:cubicBezTo>
                  <a:pt x="3685231" y="4273201"/>
                  <a:pt x="3674996" y="4283436"/>
                  <a:pt x="3662371" y="4283436"/>
                </a:cubicBezTo>
                <a:cubicBezTo>
                  <a:pt x="3649746" y="4283436"/>
                  <a:pt x="3639511" y="4273201"/>
                  <a:pt x="3639511" y="4260576"/>
                </a:cubicBezTo>
                <a:cubicBezTo>
                  <a:pt x="3639511" y="4247951"/>
                  <a:pt x="3649746" y="4237716"/>
                  <a:pt x="3662371" y="4237716"/>
                </a:cubicBezTo>
                <a:close/>
                <a:moveTo>
                  <a:pt x="1407526" y="4237716"/>
                </a:moveTo>
                <a:cubicBezTo>
                  <a:pt x="1420151" y="4237716"/>
                  <a:pt x="1430386" y="4247951"/>
                  <a:pt x="1430386" y="4260576"/>
                </a:cubicBezTo>
                <a:cubicBezTo>
                  <a:pt x="1430386" y="4273201"/>
                  <a:pt x="1420151" y="4283436"/>
                  <a:pt x="1407526" y="4283436"/>
                </a:cubicBezTo>
                <a:cubicBezTo>
                  <a:pt x="1394901" y="4283436"/>
                  <a:pt x="1384666" y="4273201"/>
                  <a:pt x="1384666" y="4260576"/>
                </a:cubicBezTo>
                <a:cubicBezTo>
                  <a:pt x="1384666" y="4247951"/>
                  <a:pt x="1394901" y="4237716"/>
                  <a:pt x="1407526" y="4237716"/>
                </a:cubicBezTo>
                <a:close/>
                <a:moveTo>
                  <a:pt x="987183" y="4231035"/>
                </a:moveTo>
                <a:cubicBezTo>
                  <a:pt x="999808" y="4231035"/>
                  <a:pt x="1010043" y="4241270"/>
                  <a:pt x="1010043" y="4253895"/>
                </a:cubicBezTo>
                <a:cubicBezTo>
                  <a:pt x="1010043" y="4266520"/>
                  <a:pt x="999808" y="4276755"/>
                  <a:pt x="987183" y="4276755"/>
                </a:cubicBezTo>
                <a:cubicBezTo>
                  <a:pt x="974558" y="4276755"/>
                  <a:pt x="964323" y="4266520"/>
                  <a:pt x="964323" y="4253895"/>
                </a:cubicBezTo>
                <a:cubicBezTo>
                  <a:pt x="964323" y="4241270"/>
                  <a:pt x="974558" y="4231035"/>
                  <a:pt x="987183" y="4231035"/>
                </a:cubicBezTo>
                <a:close/>
                <a:moveTo>
                  <a:pt x="3116133" y="4215660"/>
                </a:moveTo>
                <a:cubicBezTo>
                  <a:pt x="3128758" y="4215660"/>
                  <a:pt x="3138993" y="4225895"/>
                  <a:pt x="3138993" y="4238520"/>
                </a:cubicBezTo>
                <a:cubicBezTo>
                  <a:pt x="3138993" y="4251145"/>
                  <a:pt x="3128758" y="4261380"/>
                  <a:pt x="3116133" y="4261380"/>
                </a:cubicBezTo>
                <a:cubicBezTo>
                  <a:pt x="3103508" y="4261380"/>
                  <a:pt x="3093273" y="4251145"/>
                  <a:pt x="3093273" y="4238520"/>
                </a:cubicBezTo>
                <a:cubicBezTo>
                  <a:pt x="3093273" y="4225895"/>
                  <a:pt x="3103508" y="4215660"/>
                  <a:pt x="3116133" y="4215660"/>
                </a:cubicBezTo>
                <a:close/>
                <a:moveTo>
                  <a:pt x="1830960" y="4168691"/>
                </a:moveTo>
                <a:cubicBezTo>
                  <a:pt x="1843585" y="4168691"/>
                  <a:pt x="1853820" y="4178926"/>
                  <a:pt x="1853820" y="4191551"/>
                </a:cubicBezTo>
                <a:cubicBezTo>
                  <a:pt x="1853820" y="4204176"/>
                  <a:pt x="1843585" y="4214411"/>
                  <a:pt x="1830960" y="4214411"/>
                </a:cubicBezTo>
                <a:cubicBezTo>
                  <a:pt x="1818335" y="4214411"/>
                  <a:pt x="1808100" y="4204176"/>
                  <a:pt x="1808100" y="4191551"/>
                </a:cubicBezTo>
                <a:cubicBezTo>
                  <a:pt x="1808100" y="4178926"/>
                  <a:pt x="1818335" y="4168691"/>
                  <a:pt x="1830960" y="4168691"/>
                </a:cubicBezTo>
                <a:close/>
                <a:moveTo>
                  <a:pt x="4198852" y="4118881"/>
                </a:moveTo>
                <a:cubicBezTo>
                  <a:pt x="4211477" y="4118881"/>
                  <a:pt x="4221712" y="4129116"/>
                  <a:pt x="4221712" y="4141741"/>
                </a:cubicBezTo>
                <a:cubicBezTo>
                  <a:pt x="4221712" y="4154366"/>
                  <a:pt x="4211477" y="4164601"/>
                  <a:pt x="4198852" y="4164601"/>
                </a:cubicBezTo>
                <a:cubicBezTo>
                  <a:pt x="4186227" y="4164601"/>
                  <a:pt x="4175992" y="4154366"/>
                  <a:pt x="4175992" y="4141741"/>
                </a:cubicBezTo>
                <a:cubicBezTo>
                  <a:pt x="4175992" y="4129116"/>
                  <a:pt x="4186227" y="4118881"/>
                  <a:pt x="4198852" y="4118881"/>
                </a:cubicBezTo>
                <a:close/>
                <a:moveTo>
                  <a:pt x="3357984" y="4112884"/>
                </a:moveTo>
                <a:cubicBezTo>
                  <a:pt x="3370609" y="4112884"/>
                  <a:pt x="3380844" y="4123119"/>
                  <a:pt x="3380844" y="4135744"/>
                </a:cubicBezTo>
                <a:cubicBezTo>
                  <a:pt x="3380844" y="4148369"/>
                  <a:pt x="3370609" y="4158604"/>
                  <a:pt x="3357984" y="4158604"/>
                </a:cubicBezTo>
                <a:cubicBezTo>
                  <a:pt x="3345359" y="4158604"/>
                  <a:pt x="3335124" y="4148369"/>
                  <a:pt x="3335124" y="4135744"/>
                </a:cubicBezTo>
                <a:cubicBezTo>
                  <a:pt x="3335124" y="4123119"/>
                  <a:pt x="3345359" y="4112884"/>
                  <a:pt x="3357984" y="4112884"/>
                </a:cubicBezTo>
                <a:close/>
                <a:moveTo>
                  <a:pt x="4498978" y="4078329"/>
                </a:moveTo>
                <a:cubicBezTo>
                  <a:pt x="4511603" y="4078329"/>
                  <a:pt x="4521838" y="4088564"/>
                  <a:pt x="4521838" y="4101189"/>
                </a:cubicBezTo>
                <a:cubicBezTo>
                  <a:pt x="4521838" y="4113814"/>
                  <a:pt x="4511603" y="4124049"/>
                  <a:pt x="4498978" y="4124049"/>
                </a:cubicBezTo>
                <a:cubicBezTo>
                  <a:pt x="4486353" y="4124049"/>
                  <a:pt x="4476118" y="4113814"/>
                  <a:pt x="4476118" y="4101189"/>
                </a:cubicBezTo>
                <a:cubicBezTo>
                  <a:pt x="4476118" y="4088564"/>
                  <a:pt x="4486353" y="4078329"/>
                  <a:pt x="4498978" y="4078329"/>
                </a:cubicBezTo>
                <a:close/>
                <a:moveTo>
                  <a:pt x="570919" y="4078329"/>
                </a:moveTo>
                <a:cubicBezTo>
                  <a:pt x="583544" y="4078329"/>
                  <a:pt x="593779" y="4088564"/>
                  <a:pt x="593779" y="4101189"/>
                </a:cubicBezTo>
                <a:cubicBezTo>
                  <a:pt x="593779" y="4113814"/>
                  <a:pt x="583544" y="4124049"/>
                  <a:pt x="570919" y="4124049"/>
                </a:cubicBezTo>
                <a:cubicBezTo>
                  <a:pt x="558294" y="4124049"/>
                  <a:pt x="548059" y="4113814"/>
                  <a:pt x="548059" y="4101189"/>
                </a:cubicBezTo>
                <a:cubicBezTo>
                  <a:pt x="548059" y="4088564"/>
                  <a:pt x="558294" y="4078329"/>
                  <a:pt x="570919" y="4078329"/>
                </a:cubicBezTo>
                <a:close/>
                <a:moveTo>
                  <a:pt x="1597255" y="4048535"/>
                </a:moveTo>
                <a:cubicBezTo>
                  <a:pt x="1609880" y="4048535"/>
                  <a:pt x="1620115" y="4058770"/>
                  <a:pt x="1620115" y="4071395"/>
                </a:cubicBezTo>
                <a:cubicBezTo>
                  <a:pt x="1620115" y="4084020"/>
                  <a:pt x="1609880" y="4094255"/>
                  <a:pt x="1597255" y="4094255"/>
                </a:cubicBezTo>
                <a:cubicBezTo>
                  <a:pt x="1584630" y="4094255"/>
                  <a:pt x="1574395" y="4084020"/>
                  <a:pt x="1574395" y="4071395"/>
                </a:cubicBezTo>
                <a:cubicBezTo>
                  <a:pt x="1574395" y="4058770"/>
                  <a:pt x="1584630" y="4048535"/>
                  <a:pt x="1597255" y="4048535"/>
                </a:cubicBezTo>
                <a:close/>
                <a:moveTo>
                  <a:pt x="3931026" y="4028613"/>
                </a:moveTo>
                <a:cubicBezTo>
                  <a:pt x="3943651" y="4028613"/>
                  <a:pt x="3953886" y="4038848"/>
                  <a:pt x="3953886" y="4051473"/>
                </a:cubicBezTo>
                <a:cubicBezTo>
                  <a:pt x="3953886" y="4064098"/>
                  <a:pt x="3943651" y="4074333"/>
                  <a:pt x="3931026" y="4074333"/>
                </a:cubicBezTo>
                <a:cubicBezTo>
                  <a:pt x="3918401" y="4074333"/>
                  <a:pt x="3908166" y="4064098"/>
                  <a:pt x="3908166" y="4051473"/>
                </a:cubicBezTo>
                <a:cubicBezTo>
                  <a:pt x="3908166" y="4038848"/>
                  <a:pt x="3918401" y="4028613"/>
                  <a:pt x="3931026" y="4028613"/>
                </a:cubicBezTo>
                <a:close/>
                <a:moveTo>
                  <a:pt x="1138870" y="4028613"/>
                </a:moveTo>
                <a:cubicBezTo>
                  <a:pt x="1151495" y="4028613"/>
                  <a:pt x="1161730" y="4038848"/>
                  <a:pt x="1161730" y="4051473"/>
                </a:cubicBezTo>
                <a:cubicBezTo>
                  <a:pt x="1161730" y="4064098"/>
                  <a:pt x="1151495" y="4074333"/>
                  <a:pt x="1138870" y="4074333"/>
                </a:cubicBezTo>
                <a:cubicBezTo>
                  <a:pt x="1126245" y="4074333"/>
                  <a:pt x="1116010" y="4064098"/>
                  <a:pt x="1116010" y="4051473"/>
                </a:cubicBezTo>
                <a:cubicBezTo>
                  <a:pt x="1116010" y="4038848"/>
                  <a:pt x="1126245" y="4028613"/>
                  <a:pt x="1138870" y="4028613"/>
                </a:cubicBezTo>
                <a:close/>
                <a:moveTo>
                  <a:pt x="2659808" y="4018904"/>
                </a:moveTo>
                <a:cubicBezTo>
                  <a:pt x="2672433" y="4018904"/>
                  <a:pt x="2682668" y="4029139"/>
                  <a:pt x="2682668" y="4041764"/>
                </a:cubicBezTo>
                <a:cubicBezTo>
                  <a:pt x="2682668" y="4054389"/>
                  <a:pt x="2672433" y="4064624"/>
                  <a:pt x="2659808" y="4064624"/>
                </a:cubicBezTo>
                <a:cubicBezTo>
                  <a:pt x="2647183" y="4064624"/>
                  <a:pt x="2636948" y="4054389"/>
                  <a:pt x="2636948" y="4041764"/>
                </a:cubicBezTo>
                <a:cubicBezTo>
                  <a:pt x="2636948" y="4029139"/>
                  <a:pt x="2647183" y="4018904"/>
                  <a:pt x="2659808" y="4018904"/>
                </a:cubicBezTo>
                <a:close/>
                <a:moveTo>
                  <a:pt x="2410088" y="4018904"/>
                </a:moveTo>
                <a:cubicBezTo>
                  <a:pt x="2422713" y="4018904"/>
                  <a:pt x="2432948" y="4029139"/>
                  <a:pt x="2432948" y="4041764"/>
                </a:cubicBezTo>
                <a:cubicBezTo>
                  <a:pt x="2432948" y="4054389"/>
                  <a:pt x="2422713" y="4064624"/>
                  <a:pt x="2410088" y="4064624"/>
                </a:cubicBezTo>
                <a:cubicBezTo>
                  <a:pt x="2397463" y="4064624"/>
                  <a:pt x="2387228" y="4054389"/>
                  <a:pt x="2387228" y="4041764"/>
                </a:cubicBezTo>
                <a:cubicBezTo>
                  <a:pt x="2387228" y="4029139"/>
                  <a:pt x="2397463" y="4018904"/>
                  <a:pt x="2410088" y="4018904"/>
                </a:cubicBezTo>
                <a:close/>
                <a:moveTo>
                  <a:pt x="763012" y="3998899"/>
                </a:moveTo>
                <a:cubicBezTo>
                  <a:pt x="775637" y="3998899"/>
                  <a:pt x="785872" y="4009134"/>
                  <a:pt x="785872" y="4021759"/>
                </a:cubicBezTo>
                <a:cubicBezTo>
                  <a:pt x="785872" y="4034384"/>
                  <a:pt x="775637" y="4044619"/>
                  <a:pt x="763012" y="4044619"/>
                </a:cubicBezTo>
                <a:cubicBezTo>
                  <a:pt x="750387" y="4044619"/>
                  <a:pt x="740152" y="4034384"/>
                  <a:pt x="740152" y="4021759"/>
                </a:cubicBezTo>
                <a:cubicBezTo>
                  <a:pt x="740152" y="4009134"/>
                  <a:pt x="750387" y="3998899"/>
                  <a:pt x="763012" y="3998899"/>
                </a:cubicBezTo>
                <a:close/>
                <a:moveTo>
                  <a:pt x="2906122" y="3977801"/>
                </a:moveTo>
                <a:cubicBezTo>
                  <a:pt x="2918747" y="3977801"/>
                  <a:pt x="2928982" y="3988036"/>
                  <a:pt x="2928982" y="4000661"/>
                </a:cubicBezTo>
                <a:cubicBezTo>
                  <a:pt x="2928982" y="4013286"/>
                  <a:pt x="2918747" y="4023521"/>
                  <a:pt x="2906122" y="4023521"/>
                </a:cubicBezTo>
                <a:cubicBezTo>
                  <a:pt x="2893497" y="4023521"/>
                  <a:pt x="2883262" y="4013286"/>
                  <a:pt x="2883262" y="4000661"/>
                </a:cubicBezTo>
                <a:cubicBezTo>
                  <a:pt x="2883262" y="3988036"/>
                  <a:pt x="2893497" y="3977801"/>
                  <a:pt x="2906122" y="3977801"/>
                </a:cubicBezTo>
                <a:close/>
                <a:moveTo>
                  <a:pt x="2163774" y="3977801"/>
                </a:moveTo>
                <a:cubicBezTo>
                  <a:pt x="2176399" y="3977801"/>
                  <a:pt x="2186634" y="3988036"/>
                  <a:pt x="2186634" y="4000661"/>
                </a:cubicBezTo>
                <a:cubicBezTo>
                  <a:pt x="2186634" y="4013286"/>
                  <a:pt x="2176399" y="4023521"/>
                  <a:pt x="2163774" y="4023521"/>
                </a:cubicBezTo>
                <a:cubicBezTo>
                  <a:pt x="2151149" y="4023521"/>
                  <a:pt x="2140914" y="4013286"/>
                  <a:pt x="2140914" y="4000661"/>
                </a:cubicBezTo>
                <a:cubicBezTo>
                  <a:pt x="2140914" y="3988036"/>
                  <a:pt x="2151149" y="3977801"/>
                  <a:pt x="2163774" y="3977801"/>
                </a:cubicBezTo>
                <a:close/>
                <a:moveTo>
                  <a:pt x="3582294" y="3975989"/>
                </a:moveTo>
                <a:cubicBezTo>
                  <a:pt x="3594919" y="3975989"/>
                  <a:pt x="3605154" y="3986224"/>
                  <a:pt x="3605154" y="3998849"/>
                </a:cubicBezTo>
                <a:cubicBezTo>
                  <a:pt x="3605154" y="4011474"/>
                  <a:pt x="3594919" y="4021709"/>
                  <a:pt x="3582294" y="4021709"/>
                </a:cubicBezTo>
                <a:cubicBezTo>
                  <a:pt x="3569669" y="4021709"/>
                  <a:pt x="3559434" y="4011474"/>
                  <a:pt x="3559434" y="3998849"/>
                </a:cubicBezTo>
                <a:cubicBezTo>
                  <a:pt x="3559434" y="3986224"/>
                  <a:pt x="3569669" y="3975989"/>
                  <a:pt x="3582294" y="3975989"/>
                </a:cubicBezTo>
                <a:close/>
                <a:moveTo>
                  <a:pt x="3142312" y="3896717"/>
                </a:moveTo>
                <a:cubicBezTo>
                  <a:pt x="3154937" y="3896717"/>
                  <a:pt x="3165172" y="3906952"/>
                  <a:pt x="3165172" y="3919577"/>
                </a:cubicBezTo>
                <a:cubicBezTo>
                  <a:pt x="3165172" y="3932202"/>
                  <a:pt x="3154937" y="3942437"/>
                  <a:pt x="3142312" y="3942437"/>
                </a:cubicBezTo>
                <a:cubicBezTo>
                  <a:pt x="3129687" y="3942437"/>
                  <a:pt x="3119452" y="3932202"/>
                  <a:pt x="3119452" y="3919577"/>
                </a:cubicBezTo>
                <a:cubicBezTo>
                  <a:pt x="3119452" y="3906952"/>
                  <a:pt x="3129687" y="3896717"/>
                  <a:pt x="3142312" y="3896717"/>
                </a:cubicBezTo>
                <a:close/>
                <a:moveTo>
                  <a:pt x="1927585" y="3896717"/>
                </a:moveTo>
                <a:cubicBezTo>
                  <a:pt x="1940210" y="3896717"/>
                  <a:pt x="1950445" y="3906952"/>
                  <a:pt x="1950445" y="3919577"/>
                </a:cubicBezTo>
                <a:cubicBezTo>
                  <a:pt x="1950445" y="3932202"/>
                  <a:pt x="1940210" y="3942437"/>
                  <a:pt x="1927585" y="3942437"/>
                </a:cubicBezTo>
                <a:cubicBezTo>
                  <a:pt x="1914960" y="3942437"/>
                  <a:pt x="1904725" y="3932202"/>
                  <a:pt x="1904725" y="3919577"/>
                </a:cubicBezTo>
                <a:cubicBezTo>
                  <a:pt x="1904725" y="3906952"/>
                  <a:pt x="1914960" y="3896717"/>
                  <a:pt x="1927585" y="3896717"/>
                </a:cubicBezTo>
                <a:close/>
                <a:moveTo>
                  <a:pt x="1383536" y="3895633"/>
                </a:moveTo>
                <a:cubicBezTo>
                  <a:pt x="1396161" y="3895633"/>
                  <a:pt x="1406396" y="3905868"/>
                  <a:pt x="1406396" y="3918493"/>
                </a:cubicBezTo>
                <a:cubicBezTo>
                  <a:pt x="1406396" y="3931118"/>
                  <a:pt x="1396161" y="3941353"/>
                  <a:pt x="1383536" y="3941353"/>
                </a:cubicBezTo>
                <a:cubicBezTo>
                  <a:pt x="1370911" y="3941353"/>
                  <a:pt x="1360676" y="3931118"/>
                  <a:pt x="1360676" y="3918493"/>
                </a:cubicBezTo>
                <a:cubicBezTo>
                  <a:pt x="1360676" y="3905868"/>
                  <a:pt x="1370911" y="3895633"/>
                  <a:pt x="1383536" y="3895633"/>
                </a:cubicBezTo>
                <a:close/>
                <a:moveTo>
                  <a:pt x="4406284" y="3871673"/>
                </a:moveTo>
                <a:cubicBezTo>
                  <a:pt x="4418909" y="3871673"/>
                  <a:pt x="4429144" y="3881908"/>
                  <a:pt x="4429144" y="3894533"/>
                </a:cubicBezTo>
                <a:cubicBezTo>
                  <a:pt x="4429144" y="3907158"/>
                  <a:pt x="4418909" y="3917393"/>
                  <a:pt x="4406284" y="3917393"/>
                </a:cubicBezTo>
                <a:cubicBezTo>
                  <a:pt x="4393659" y="3917393"/>
                  <a:pt x="4383424" y="3907158"/>
                  <a:pt x="4383424" y="3894533"/>
                </a:cubicBezTo>
                <a:cubicBezTo>
                  <a:pt x="4383424" y="3881908"/>
                  <a:pt x="4393659" y="3871673"/>
                  <a:pt x="4406284" y="3871673"/>
                </a:cubicBezTo>
                <a:close/>
                <a:moveTo>
                  <a:pt x="4661993" y="3848579"/>
                </a:moveTo>
                <a:cubicBezTo>
                  <a:pt x="4674618" y="3848579"/>
                  <a:pt x="4684853" y="3858814"/>
                  <a:pt x="4684853" y="3871439"/>
                </a:cubicBezTo>
                <a:cubicBezTo>
                  <a:pt x="4684853" y="3884064"/>
                  <a:pt x="4674618" y="3894299"/>
                  <a:pt x="4661993" y="3894299"/>
                </a:cubicBezTo>
                <a:cubicBezTo>
                  <a:pt x="4649368" y="3894299"/>
                  <a:pt x="4639133" y="3884064"/>
                  <a:pt x="4639133" y="3871439"/>
                </a:cubicBezTo>
                <a:cubicBezTo>
                  <a:pt x="4639133" y="3858814"/>
                  <a:pt x="4649368" y="3848579"/>
                  <a:pt x="4661993" y="3848579"/>
                </a:cubicBezTo>
                <a:close/>
                <a:moveTo>
                  <a:pt x="407902" y="3848579"/>
                </a:moveTo>
                <a:cubicBezTo>
                  <a:pt x="420527" y="3848579"/>
                  <a:pt x="430762" y="3858814"/>
                  <a:pt x="430762" y="3871439"/>
                </a:cubicBezTo>
                <a:cubicBezTo>
                  <a:pt x="430762" y="3884064"/>
                  <a:pt x="420527" y="3894299"/>
                  <a:pt x="407902" y="3894299"/>
                </a:cubicBezTo>
                <a:cubicBezTo>
                  <a:pt x="395277" y="3894299"/>
                  <a:pt x="385042" y="3884064"/>
                  <a:pt x="385042" y="3871439"/>
                </a:cubicBezTo>
                <a:cubicBezTo>
                  <a:pt x="385042" y="3858814"/>
                  <a:pt x="395277" y="3848579"/>
                  <a:pt x="407902" y="3848579"/>
                </a:cubicBezTo>
                <a:close/>
                <a:moveTo>
                  <a:pt x="3784282" y="3807894"/>
                </a:moveTo>
                <a:cubicBezTo>
                  <a:pt x="3796907" y="3807894"/>
                  <a:pt x="3807142" y="3818129"/>
                  <a:pt x="3807142" y="3830754"/>
                </a:cubicBezTo>
                <a:cubicBezTo>
                  <a:pt x="3807142" y="3843379"/>
                  <a:pt x="3796907" y="3853614"/>
                  <a:pt x="3784282" y="3853614"/>
                </a:cubicBezTo>
                <a:cubicBezTo>
                  <a:pt x="3771657" y="3853614"/>
                  <a:pt x="3761422" y="3843379"/>
                  <a:pt x="3761422" y="3830754"/>
                </a:cubicBezTo>
                <a:cubicBezTo>
                  <a:pt x="3761422" y="3818129"/>
                  <a:pt x="3771657" y="3807894"/>
                  <a:pt x="3784282" y="3807894"/>
                </a:cubicBezTo>
                <a:close/>
                <a:moveTo>
                  <a:pt x="4161601" y="3778143"/>
                </a:moveTo>
                <a:cubicBezTo>
                  <a:pt x="4174226" y="3778143"/>
                  <a:pt x="4184461" y="3788378"/>
                  <a:pt x="4184461" y="3801003"/>
                </a:cubicBezTo>
                <a:cubicBezTo>
                  <a:pt x="4184461" y="3813628"/>
                  <a:pt x="4174226" y="3823863"/>
                  <a:pt x="4161601" y="3823863"/>
                </a:cubicBezTo>
                <a:cubicBezTo>
                  <a:pt x="4148976" y="3823863"/>
                  <a:pt x="4138741" y="3813628"/>
                  <a:pt x="4138741" y="3801003"/>
                </a:cubicBezTo>
                <a:cubicBezTo>
                  <a:pt x="4138741" y="3788378"/>
                  <a:pt x="4148976" y="3778143"/>
                  <a:pt x="4161601" y="3778143"/>
                </a:cubicBezTo>
                <a:close/>
                <a:moveTo>
                  <a:pt x="908295" y="3778143"/>
                </a:moveTo>
                <a:cubicBezTo>
                  <a:pt x="920920" y="3778143"/>
                  <a:pt x="931155" y="3788378"/>
                  <a:pt x="931155" y="3801003"/>
                </a:cubicBezTo>
                <a:cubicBezTo>
                  <a:pt x="931155" y="3813628"/>
                  <a:pt x="920920" y="3823863"/>
                  <a:pt x="908295" y="3823863"/>
                </a:cubicBezTo>
                <a:cubicBezTo>
                  <a:pt x="895670" y="3823863"/>
                  <a:pt x="885435" y="3813628"/>
                  <a:pt x="885435" y="3801003"/>
                </a:cubicBezTo>
                <a:cubicBezTo>
                  <a:pt x="885435" y="3788378"/>
                  <a:pt x="895670" y="3778143"/>
                  <a:pt x="908295" y="3778143"/>
                </a:cubicBezTo>
                <a:close/>
                <a:moveTo>
                  <a:pt x="3361934" y="3777864"/>
                </a:moveTo>
                <a:cubicBezTo>
                  <a:pt x="3374559" y="3777864"/>
                  <a:pt x="3384794" y="3788099"/>
                  <a:pt x="3384794" y="3800724"/>
                </a:cubicBezTo>
                <a:cubicBezTo>
                  <a:pt x="3384794" y="3813349"/>
                  <a:pt x="3374559" y="3823584"/>
                  <a:pt x="3361934" y="3823584"/>
                </a:cubicBezTo>
                <a:cubicBezTo>
                  <a:pt x="3349309" y="3823584"/>
                  <a:pt x="3339074" y="3813349"/>
                  <a:pt x="3339074" y="3800724"/>
                </a:cubicBezTo>
                <a:cubicBezTo>
                  <a:pt x="3339074" y="3788099"/>
                  <a:pt x="3349309" y="3777864"/>
                  <a:pt x="3361934" y="3777864"/>
                </a:cubicBezTo>
                <a:close/>
                <a:moveTo>
                  <a:pt x="1707962" y="3777864"/>
                </a:moveTo>
                <a:cubicBezTo>
                  <a:pt x="1720587" y="3777864"/>
                  <a:pt x="1730822" y="3788099"/>
                  <a:pt x="1730822" y="3800724"/>
                </a:cubicBezTo>
                <a:cubicBezTo>
                  <a:pt x="1730822" y="3813349"/>
                  <a:pt x="1720587" y="3823584"/>
                  <a:pt x="1707962" y="3823584"/>
                </a:cubicBezTo>
                <a:cubicBezTo>
                  <a:pt x="1695337" y="3823584"/>
                  <a:pt x="1685102" y="3813349"/>
                  <a:pt x="1685102" y="3800724"/>
                </a:cubicBezTo>
                <a:cubicBezTo>
                  <a:pt x="1685102" y="3788099"/>
                  <a:pt x="1695337" y="3777864"/>
                  <a:pt x="1707962" y="3777864"/>
                </a:cubicBezTo>
                <a:close/>
                <a:moveTo>
                  <a:pt x="573329" y="3737824"/>
                </a:moveTo>
                <a:cubicBezTo>
                  <a:pt x="585954" y="3737824"/>
                  <a:pt x="596189" y="3748059"/>
                  <a:pt x="596189" y="3760684"/>
                </a:cubicBezTo>
                <a:cubicBezTo>
                  <a:pt x="596189" y="3773309"/>
                  <a:pt x="585954" y="3783544"/>
                  <a:pt x="573329" y="3783544"/>
                </a:cubicBezTo>
                <a:cubicBezTo>
                  <a:pt x="560704" y="3783544"/>
                  <a:pt x="550469" y="3773309"/>
                  <a:pt x="550469" y="3760684"/>
                </a:cubicBezTo>
                <a:cubicBezTo>
                  <a:pt x="550469" y="3748059"/>
                  <a:pt x="560704" y="3737824"/>
                  <a:pt x="573329" y="3737824"/>
                </a:cubicBezTo>
                <a:close/>
                <a:moveTo>
                  <a:pt x="2662891" y="3729363"/>
                </a:moveTo>
                <a:cubicBezTo>
                  <a:pt x="2675516" y="3729363"/>
                  <a:pt x="2685751" y="3739598"/>
                  <a:pt x="2685751" y="3752223"/>
                </a:cubicBezTo>
                <a:cubicBezTo>
                  <a:pt x="2685751" y="3764848"/>
                  <a:pt x="2675516" y="3775083"/>
                  <a:pt x="2662891" y="3775083"/>
                </a:cubicBezTo>
                <a:cubicBezTo>
                  <a:pt x="2650266" y="3775083"/>
                  <a:pt x="2640031" y="3764848"/>
                  <a:pt x="2640031" y="3752223"/>
                </a:cubicBezTo>
                <a:cubicBezTo>
                  <a:pt x="2640031" y="3739598"/>
                  <a:pt x="2650266" y="3729363"/>
                  <a:pt x="2662891" y="3729363"/>
                </a:cubicBezTo>
                <a:close/>
                <a:moveTo>
                  <a:pt x="2407005" y="3729363"/>
                </a:moveTo>
                <a:cubicBezTo>
                  <a:pt x="2419630" y="3729363"/>
                  <a:pt x="2429865" y="3739598"/>
                  <a:pt x="2429865" y="3752223"/>
                </a:cubicBezTo>
                <a:cubicBezTo>
                  <a:pt x="2429865" y="3764848"/>
                  <a:pt x="2419630" y="3775083"/>
                  <a:pt x="2407005" y="3775083"/>
                </a:cubicBezTo>
                <a:cubicBezTo>
                  <a:pt x="2394380" y="3775083"/>
                  <a:pt x="2384145" y="3764848"/>
                  <a:pt x="2384145" y="3752223"/>
                </a:cubicBezTo>
                <a:cubicBezTo>
                  <a:pt x="2384145" y="3739598"/>
                  <a:pt x="2394380" y="3729363"/>
                  <a:pt x="2407005" y="3729363"/>
                </a:cubicBezTo>
                <a:close/>
                <a:moveTo>
                  <a:pt x="1194358" y="3713242"/>
                </a:moveTo>
                <a:cubicBezTo>
                  <a:pt x="1206983" y="3713242"/>
                  <a:pt x="1217218" y="3723477"/>
                  <a:pt x="1217218" y="3736102"/>
                </a:cubicBezTo>
                <a:cubicBezTo>
                  <a:pt x="1217218" y="3748727"/>
                  <a:pt x="1206983" y="3758962"/>
                  <a:pt x="1194358" y="3758962"/>
                </a:cubicBezTo>
                <a:cubicBezTo>
                  <a:pt x="1181733" y="3758962"/>
                  <a:pt x="1171498" y="3748727"/>
                  <a:pt x="1171498" y="3736102"/>
                </a:cubicBezTo>
                <a:cubicBezTo>
                  <a:pt x="1171498" y="3723477"/>
                  <a:pt x="1181733" y="3713242"/>
                  <a:pt x="1194358" y="3713242"/>
                </a:cubicBezTo>
                <a:close/>
                <a:moveTo>
                  <a:pt x="2913185" y="3676161"/>
                </a:moveTo>
                <a:cubicBezTo>
                  <a:pt x="2925810" y="3676161"/>
                  <a:pt x="2936045" y="3686396"/>
                  <a:pt x="2936045" y="3699021"/>
                </a:cubicBezTo>
                <a:cubicBezTo>
                  <a:pt x="2936045" y="3711646"/>
                  <a:pt x="2925810" y="3721881"/>
                  <a:pt x="2913185" y="3721881"/>
                </a:cubicBezTo>
                <a:cubicBezTo>
                  <a:pt x="2900560" y="3721881"/>
                  <a:pt x="2890325" y="3711646"/>
                  <a:pt x="2890325" y="3699021"/>
                </a:cubicBezTo>
                <a:cubicBezTo>
                  <a:pt x="2890325" y="3686396"/>
                  <a:pt x="2900560" y="3676161"/>
                  <a:pt x="2913185" y="3676161"/>
                </a:cubicBezTo>
                <a:close/>
                <a:moveTo>
                  <a:pt x="2156711" y="3676161"/>
                </a:moveTo>
                <a:cubicBezTo>
                  <a:pt x="2169336" y="3676161"/>
                  <a:pt x="2179571" y="3686396"/>
                  <a:pt x="2179571" y="3699021"/>
                </a:cubicBezTo>
                <a:cubicBezTo>
                  <a:pt x="2179571" y="3711646"/>
                  <a:pt x="2169336" y="3721881"/>
                  <a:pt x="2156711" y="3721881"/>
                </a:cubicBezTo>
                <a:cubicBezTo>
                  <a:pt x="2144086" y="3721881"/>
                  <a:pt x="2133851" y="3711646"/>
                  <a:pt x="2133851" y="3699021"/>
                </a:cubicBezTo>
                <a:cubicBezTo>
                  <a:pt x="2133851" y="3686396"/>
                  <a:pt x="2144086" y="3676161"/>
                  <a:pt x="2156711" y="3676161"/>
                </a:cubicBezTo>
                <a:close/>
                <a:moveTo>
                  <a:pt x="3558998" y="3624483"/>
                </a:moveTo>
                <a:cubicBezTo>
                  <a:pt x="3571623" y="3624483"/>
                  <a:pt x="3581858" y="3634718"/>
                  <a:pt x="3581858" y="3647343"/>
                </a:cubicBezTo>
                <a:cubicBezTo>
                  <a:pt x="3581858" y="3659968"/>
                  <a:pt x="3571623" y="3670203"/>
                  <a:pt x="3558998" y="3670203"/>
                </a:cubicBezTo>
                <a:cubicBezTo>
                  <a:pt x="3546373" y="3670203"/>
                  <a:pt x="3536138" y="3659968"/>
                  <a:pt x="3536138" y="3647343"/>
                </a:cubicBezTo>
                <a:cubicBezTo>
                  <a:pt x="3536138" y="3634718"/>
                  <a:pt x="3546373" y="3624483"/>
                  <a:pt x="3558998" y="3624483"/>
                </a:cubicBezTo>
                <a:close/>
                <a:moveTo>
                  <a:pt x="1510898" y="3624483"/>
                </a:moveTo>
                <a:cubicBezTo>
                  <a:pt x="1523523" y="3624483"/>
                  <a:pt x="1533758" y="3634718"/>
                  <a:pt x="1533758" y="3647343"/>
                </a:cubicBezTo>
                <a:cubicBezTo>
                  <a:pt x="1533758" y="3659968"/>
                  <a:pt x="1523523" y="3670203"/>
                  <a:pt x="1510898" y="3670203"/>
                </a:cubicBezTo>
                <a:cubicBezTo>
                  <a:pt x="1498273" y="3670203"/>
                  <a:pt x="1488038" y="3659968"/>
                  <a:pt x="1488038" y="3647343"/>
                </a:cubicBezTo>
                <a:cubicBezTo>
                  <a:pt x="1488038" y="3634718"/>
                  <a:pt x="1498273" y="3624483"/>
                  <a:pt x="1510898" y="3624483"/>
                </a:cubicBezTo>
                <a:close/>
                <a:moveTo>
                  <a:pt x="3959642" y="3612181"/>
                </a:moveTo>
                <a:cubicBezTo>
                  <a:pt x="3972267" y="3612181"/>
                  <a:pt x="3982502" y="3622416"/>
                  <a:pt x="3982502" y="3635041"/>
                </a:cubicBezTo>
                <a:cubicBezTo>
                  <a:pt x="3982502" y="3647666"/>
                  <a:pt x="3972267" y="3657901"/>
                  <a:pt x="3959642" y="3657901"/>
                </a:cubicBezTo>
                <a:cubicBezTo>
                  <a:pt x="3947017" y="3657901"/>
                  <a:pt x="3936782" y="3647666"/>
                  <a:pt x="3936782" y="3635041"/>
                </a:cubicBezTo>
                <a:cubicBezTo>
                  <a:pt x="3936782" y="3622416"/>
                  <a:pt x="3947017" y="3612181"/>
                  <a:pt x="3959642" y="3612181"/>
                </a:cubicBezTo>
                <a:close/>
                <a:moveTo>
                  <a:pt x="4798261" y="3602022"/>
                </a:moveTo>
                <a:cubicBezTo>
                  <a:pt x="4810886" y="3602022"/>
                  <a:pt x="4821121" y="3612257"/>
                  <a:pt x="4821121" y="3624882"/>
                </a:cubicBezTo>
                <a:cubicBezTo>
                  <a:pt x="4821121" y="3637507"/>
                  <a:pt x="4810886" y="3647742"/>
                  <a:pt x="4798261" y="3647742"/>
                </a:cubicBezTo>
                <a:cubicBezTo>
                  <a:pt x="4785636" y="3647742"/>
                  <a:pt x="4775401" y="3637507"/>
                  <a:pt x="4775401" y="3624882"/>
                </a:cubicBezTo>
                <a:cubicBezTo>
                  <a:pt x="4775401" y="3612257"/>
                  <a:pt x="4785636" y="3602022"/>
                  <a:pt x="4798261" y="3602022"/>
                </a:cubicBezTo>
                <a:close/>
                <a:moveTo>
                  <a:pt x="271635" y="3602022"/>
                </a:moveTo>
                <a:cubicBezTo>
                  <a:pt x="284260" y="3602022"/>
                  <a:pt x="294495" y="3612257"/>
                  <a:pt x="294495" y="3624882"/>
                </a:cubicBezTo>
                <a:cubicBezTo>
                  <a:pt x="294495" y="3637507"/>
                  <a:pt x="284260" y="3647742"/>
                  <a:pt x="271635" y="3647742"/>
                </a:cubicBezTo>
                <a:cubicBezTo>
                  <a:pt x="259010" y="3647742"/>
                  <a:pt x="248775" y="3637507"/>
                  <a:pt x="248775" y="3624882"/>
                </a:cubicBezTo>
                <a:cubicBezTo>
                  <a:pt x="248775" y="3612257"/>
                  <a:pt x="259010" y="3602022"/>
                  <a:pt x="271635" y="3602022"/>
                </a:cubicBezTo>
                <a:close/>
                <a:moveTo>
                  <a:pt x="4577293" y="3598002"/>
                </a:moveTo>
                <a:cubicBezTo>
                  <a:pt x="4589918" y="3598002"/>
                  <a:pt x="4600153" y="3608237"/>
                  <a:pt x="4600153" y="3620862"/>
                </a:cubicBezTo>
                <a:cubicBezTo>
                  <a:pt x="4600153" y="3633487"/>
                  <a:pt x="4589918" y="3643722"/>
                  <a:pt x="4577293" y="3643722"/>
                </a:cubicBezTo>
                <a:cubicBezTo>
                  <a:pt x="4564668" y="3643722"/>
                  <a:pt x="4554433" y="3633487"/>
                  <a:pt x="4554433" y="3620862"/>
                </a:cubicBezTo>
                <a:cubicBezTo>
                  <a:pt x="4554433" y="3608237"/>
                  <a:pt x="4564668" y="3598002"/>
                  <a:pt x="4577293" y="3598002"/>
                </a:cubicBezTo>
                <a:close/>
                <a:moveTo>
                  <a:pt x="3146948" y="3572083"/>
                </a:moveTo>
                <a:cubicBezTo>
                  <a:pt x="3159573" y="3572083"/>
                  <a:pt x="3169808" y="3582318"/>
                  <a:pt x="3169808" y="3594943"/>
                </a:cubicBezTo>
                <a:cubicBezTo>
                  <a:pt x="3169808" y="3607568"/>
                  <a:pt x="3159573" y="3617803"/>
                  <a:pt x="3146948" y="3617803"/>
                </a:cubicBezTo>
                <a:cubicBezTo>
                  <a:pt x="3134323" y="3617803"/>
                  <a:pt x="3124088" y="3607568"/>
                  <a:pt x="3124088" y="3594943"/>
                </a:cubicBezTo>
                <a:cubicBezTo>
                  <a:pt x="3124088" y="3582318"/>
                  <a:pt x="3134323" y="3572083"/>
                  <a:pt x="3146948" y="3572083"/>
                </a:cubicBezTo>
                <a:close/>
                <a:moveTo>
                  <a:pt x="1922948" y="3572083"/>
                </a:moveTo>
                <a:cubicBezTo>
                  <a:pt x="1935573" y="3572083"/>
                  <a:pt x="1945808" y="3582318"/>
                  <a:pt x="1945808" y="3594943"/>
                </a:cubicBezTo>
                <a:cubicBezTo>
                  <a:pt x="1945808" y="3607568"/>
                  <a:pt x="1935573" y="3617803"/>
                  <a:pt x="1922948" y="3617803"/>
                </a:cubicBezTo>
                <a:cubicBezTo>
                  <a:pt x="1910323" y="3617803"/>
                  <a:pt x="1900088" y="3607568"/>
                  <a:pt x="1900088" y="3594943"/>
                </a:cubicBezTo>
                <a:cubicBezTo>
                  <a:pt x="1900088" y="3582318"/>
                  <a:pt x="1910323" y="3572083"/>
                  <a:pt x="1922948" y="3572083"/>
                </a:cubicBezTo>
                <a:close/>
                <a:moveTo>
                  <a:pt x="1033752" y="3505250"/>
                </a:moveTo>
                <a:cubicBezTo>
                  <a:pt x="1046377" y="3505250"/>
                  <a:pt x="1056612" y="3515485"/>
                  <a:pt x="1056612" y="3528110"/>
                </a:cubicBezTo>
                <a:cubicBezTo>
                  <a:pt x="1056612" y="3540735"/>
                  <a:pt x="1046377" y="3550970"/>
                  <a:pt x="1033752" y="3550970"/>
                </a:cubicBezTo>
                <a:cubicBezTo>
                  <a:pt x="1021127" y="3550970"/>
                  <a:pt x="1010892" y="3540735"/>
                  <a:pt x="1010892" y="3528110"/>
                </a:cubicBezTo>
                <a:cubicBezTo>
                  <a:pt x="1010892" y="3515485"/>
                  <a:pt x="1021127" y="3505250"/>
                  <a:pt x="1033752" y="3505250"/>
                </a:cubicBezTo>
                <a:close/>
                <a:moveTo>
                  <a:pt x="4347804" y="3493137"/>
                </a:moveTo>
                <a:cubicBezTo>
                  <a:pt x="4360429" y="3493137"/>
                  <a:pt x="4370664" y="3503372"/>
                  <a:pt x="4370664" y="3515997"/>
                </a:cubicBezTo>
                <a:cubicBezTo>
                  <a:pt x="4370664" y="3528622"/>
                  <a:pt x="4360429" y="3538857"/>
                  <a:pt x="4347804" y="3538857"/>
                </a:cubicBezTo>
                <a:cubicBezTo>
                  <a:pt x="4335179" y="3538857"/>
                  <a:pt x="4324944" y="3528622"/>
                  <a:pt x="4324944" y="3515997"/>
                </a:cubicBezTo>
                <a:cubicBezTo>
                  <a:pt x="4324944" y="3503372"/>
                  <a:pt x="4335179" y="3493137"/>
                  <a:pt x="4347804" y="3493137"/>
                </a:cubicBezTo>
                <a:close/>
                <a:moveTo>
                  <a:pt x="722092" y="3493137"/>
                </a:moveTo>
                <a:cubicBezTo>
                  <a:pt x="734717" y="3493137"/>
                  <a:pt x="744952" y="3503372"/>
                  <a:pt x="744952" y="3515997"/>
                </a:cubicBezTo>
                <a:cubicBezTo>
                  <a:pt x="744952" y="3528622"/>
                  <a:pt x="734717" y="3538857"/>
                  <a:pt x="722092" y="3538857"/>
                </a:cubicBezTo>
                <a:cubicBezTo>
                  <a:pt x="709467" y="3538857"/>
                  <a:pt x="699232" y="3528622"/>
                  <a:pt x="699232" y="3515997"/>
                </a:cubicBezTo>
                <a:cubicBezTo>
                  <a:pt x="699232" y="3503372"/>
                  <a:pt x="709467" y="3493137"/>
                  <a:pt x="722092" y="3493137"/>
                </a:cubicBezTo>
                <a:close/>
                <a:moveTo>
                  <a:pt x="421827" y="3452890"/>
                </a:moveTo>
                <a:cubicBezTo>
                  <a:pt x="434452" y="3452890"/>
                  <a:pt x="444687" y="3463125"/>
                  <a:pt x="444687" y="3475750"/>
                </a:cubicBezTo>
                <a:cubicBezTo>
                  <a:pt x="444687" y="3488375"/>
                  <a:pt x="434452" y="3498610"/>
                  <a:pt x="421827" y="3498610"/>
                </a:cubicBezTo>
                <a:cubicBezTo>
                  <a:pt x="409202" y="3498610"/>
                  <a:pt x="398967" y="3488375"/>
                  <a:pt x="398967" y="3475750"/>
                </a:cubicBezTo>
                <a:cubicBezTo>
                  <a:pt x="398967" y="3463125"/>
                  <a:pt x="409202" y="3452890"/>
                  <a:pt x="421827" y="3452890"/>
                </a:cubicBezTo>
                <a:close/>
                <a:moveTo>
                  <a:pt x="3728129" y="3440757"/>
                </a:moveTo>
                <a:cubicBezTo>
                  <a:pt x="3740754" y="3440757"/>
                  <a:pt x="3750989" y="3450992"/>
                  <a:pt x="3750989" y="3463617"/>
                </a:cubicBezTo>
                <a:cubicBezTo>
                  <a:pt x="3750989" y="3476242"/>
                  <a:pt x="3740754" y="3486477"/>
                  <a:pt x="3728129" y="3486477"/>
                </a:cubicBezTo>
                <a:cubicBezTo>
                  <a:pt x="3715504" y="3486477"/>
                  <a:pt x="3705269" y="3476242"/>
                  <a:pt x="3705269" y="3463617"/>
                </a:cubicBezTo>
                <a:cubicBezTo>
                  <a:pt x="3705269" y="3450992"/>
                  <a:pt x="3715504" y="3440757"/>
                  <a:pt x="3728129" y="3440757"/>
                </a:cubicBezTo>
                <a:close/>
                <a:moveTo>
                  <a:pt x="1341768" y="3440757"/>
                </a:moveTo>
                <a:cubicBezTo>
                  <a:pt x="1354393" y="3440757"/>
                  <a:pt x="1364628" y="3450992"/>
                  <a:pt x="1364628" y="3463617"/>
                </a:cubicBezTo>
                <a:cubicBezTo>
                  <a:pt x="1364628" y="3476242"/>
                  <a:pt x="1354393" y="3486477"/>
                  <a:pt x="1341768" y="3486477"/>
                </a:cubicBezTo>
                <a:cubicBezTo>
                  <a:pt x="1329143" y="3486477"/>
                  <a:pt x="1318908" y="3476242"/>
                  <a:pt x="1318908" y="3463617"/>
                </a:cubicBezTo>
                <a:cubicBezTo>
                  <a:pt x="1318908" y="3450992"/>
                  <a:pt x="1329143" y="3440757"/>
                  <a:pt x="1341768" y="3440757"/>
                </a:cubicBezTo>
                <a:close/>
                <a:moveTo>
                  <a:pt x="3353964" y="3421677"/>
                </a:moveTo>
                <a:cubicBezTo>
                  <a:pt x="3366589" y="3421677"/>
                  <a:pt x="3376824" y="3431912"/>
                  <a:pt x="3376824" y="3444537"/>
                </a:cubicBezTo>
                <a:cubicBezTo>
                  <a:pt x="3376824" y="3457162"/>
                  <a:pt x="3366589" y="3467397"/>
                  <a:pt x="3353964" y="3467397"/>
                </a:cubicBezTo>
                <a:cubicBezTo>
                  <a:pt x="3341339" y="3467397"/>
                  <a:pt x="3331104" y="3457162"/>
                  <a:pt x="3331104" y="3444537"/>
                </a:cubicBezTo>
                <a:cubicBezTo>
                  <a:pt x="3331104" y="3431912"/>
                  <a:pt x="3341339" y="3421677"/>
                  <a:pt x="3353964" y="3421677"/>
                </a:cubicBezTo>
                <a:close/>
                <a:moveTo>
                  <a:pt x="1715932" y="3421677"/>
                </a:moveTo>
                <a:cubicBezTo>
                  <a:pt x="1728557" y="3421677"/>
                  <a:pt x="1738792" y="3431912"/>
                  <a:pt x="1738792" y="3444537"/>
                </a:cubicBezTo>
                <a:cubicBezTo>
                  <a:pt x="1738792" y="3457162"/>
                  <a:pt x="1728557" y="3467397"/>
                  <a:pt x="1715932" y="3467397"/>
                </a:cubicBezTo>
                <a:cubicBezTo>
                  <a:pt x="1703307" y="3467397"/>
                  <a:pt x="1693072" y="3457162"/>
                  <a:pt x="1693072" y="3444537"/>
                </a:cubicBezTo>
                <a:cubicBezTo>
                  <a:pt x="1693072" y="3431912"/>
                  <a:pt x="1703307" y="3421677"/>
                  <a:pt x="1715932" y="3421677"/>
                </a:cubicBezTo>
                <a:close/>
                <a:moveTo>
                  <a:pt x="4104637" y="3393020"/>
                </a:moveTo>
                <a:cubicBezTo>
                  <a:pt x="4117262" y="3393020"/>
                  <a:pt x="4127497" y="3403255"/>
                  <a:pt x="4127497" y="3415880"/>
                </a:cubicBezTo>
                <a:cubicBezTo>
                  <a:pt x="4127497" y="3428505"/>
                  <a:pt x="4117262" y="3438740"/>
                  <a:pt x="4104637" y="3438740"/>
                </a:cubicBezTo>
                <a:cubicBezTo>
                  <a:pt x="4092012" y="3438740"/>
                  <a:pt x="4081777" y="3428505"/>
                  <a:pt x="4081777" y="3415880"/>
                </a:cubicBezTo>
                <a:cubicBezTo>
                  <a:pt x="4081777" y="3403255"/>
                  <a:pt x="4092012" y="3393020"/>
                  <a:pt x="4104637" y="3393020"/>
                </a:cubicBezTo>
                <a:close/>
                <a:moveTo>
                  <a:pt x="2684980" y="3362942"/>
                </a:moveTo>
                <a:cubicBezTo>
                  <a:pt x="2697605" y="3362942"/>
                  <a:pt x="2707840" y="3373177"/>
                  <a:pt x="2707840" y="3385802"/>
                </a:cubicBezTo>
                <a:cubicBezTo>
                  <a:pt x="2707840" y="3398427"/>
                  <a:pt x="2697605" y="3408662"/>
                  <a:pt x="2684980" y="3408662"/>
                </a:cubicBezTo>
                <a:cubicBezTo>
                  <a:pt x="2672355" y="3408662"/>
                  <a:pt x="2662120" y="3398427"/>
                  <a:pt x="2662120" y="3385802"/>
                </a:cubicBezTo>
                <a:cubicBezTo>
                  <a:pt x="2662120" y="3373177"/>
                  <a:pt x="2672355" y="3362942"/>
                  <a:pt x="2684980" y="3362942"/>
                </a:cubicBezTo>
                <a:close/>
                <a:moveTo>
                  <a:pt x="2384916" y="3362942"/>
                </a:moveTo>
                <a:cubicBezTo>
                  <a:pt x="2397541" y="3362942"/>
                  <a:pt x="2407776" y="3373177"/>
                  <a:pt x="2407776" y="3385802"/>
                </a:cubicBezTo>
                <a:cubicBezTo>
                  <a:pt x="2407776" y="3398427"/>
                  <a:pt x="2397541" y="3408662"/>
                  <a:pt x="2384916" y="3408662"/>
                </a:cubicBezTo>
                <a:cubicBezTo>
                  <a:pt x="2372291" y="3408662"/>
                  <a:pt x="2362056" y="3398427"/>
                  <a:pt x="2362056" y="3385802"/>
                </a:cubicBezTo>
                <a:cubicBezTo>
                  <a:pt x="2362056" y="3373177"/>
                  <a:pt x="2372291" y="3362942"/>
                  <a:pt x="2384916" y="3362942"/>
                </a:cubicBezTo>
                <a:close/>
                <a:moveTo>
                  <a:pt x="4906066" y="3341758"/>
                </a:moveTo>
                <a:cubicBezTo>
                  <a:pt x="4918691" y="3341758"/>
                  <a:pt x="4928926" y="3351993"/>
                  <a:pt x="4928926" y="3364618"/>
                </a:cubicBezTo>
                <a:cubicBezTo>
                  <a:pt x="4928926" y="3377243"/>
                  <a:pt x="4918691" y="3387478"/>
                  <a:pt x="4906066" y="3387478"/>
                </a:cubicBezTo>
                <a:cubicBezTo>
                  <a:pt x="4893441" y="3387478"/>
                  <a:pt x="4883206" y="3377243"/>
                  <a:pt x="4883206" y="3364618"/>
                </a:cubicBezTo>
                <a:cubicBezTo>
                  <a:pt x="4883206" y="3351993"/>
                  <a:pt x="4893441" y="3341758"/>
                  <a:pt x="4906066" y="3341758"/>
                </a:cubicBezTo>
                <a:close/>
                <a:moveTo>
                  <a:pt x="163830" y="3341758"/>
                </a:moveTo>
                <a:cubicBezTo>
                  <a:pt x="176455" y="3341758"/>
                  <a:pt x="186690" y="3351993"/>
                  <a:pt x="186690" y="3364618"/>
                </a:cubicBezTo>
                <a:cubicBezTo>
                  <a:pt x="186690" y="3377243"/>
                  <a:pt x="176455" y="3387478"/>
                  <a:pt x="163830" y="3387478"/>
                </a:cubicBezTo>
                <a:cubicBezTo>
                  <a:pt x="151205" y="3387478"/>
                  <a:pt x="140970" y="3377243"/>
                  <a:pt x="140970" y="3364618"/>
                </a:cubicBezTo>
                <a:cubicBezTo>
                  <a:pt x="140970" y="3351993"/>
                  <a:pt x="151205" y="3341758"/>
                  <a:pt x="163830" y="3341758"/>
                </a:cubicBezTo>
                <a:close/>
                <a:moveTo>
                  <a:pt x="4708550" y="3303194"/>
                </a:moveTo>
                <a:cubicBezTo>
                  <a:pt x="4721175" y="3303194"/>
                  <a:pt x="4731410" y="3313429"/>
                  <a:pt x="4731410" y="3326054"/>
                </a:cubicBezTo>
                <a:cubicBezTo>
                  <a:pt x="4731410" y="3338679"/>
                  <a:pt x="4721175" y="3348914"/>
                  <a:pt x="4708550" y="3348914"/>
                </a:cubicBezTo>
                <a:cubicBezTo>
                  <a:pt x="4695925" y="3348914"/>
                  <a:pt x="4685690" y="3338679"/>
                  <a:pt x="4685690" y="3326054"/>
                </a:cubicBezTo>
                <a:cubicBezTo>
                  <a:pt x="4685690" y="3313429"/>
                  <a:pt x="4695925" y="3303194"/>
                  <a:pt x="4708550" y="3303194"/>
                </a:cubicBezTo>
                <a:close/>
                <a:moveTo>
                  <a:pt x="905141" y="3276090"/>
                </a:moveTo>
                <a:cubicBezTo>
                  <a:pt x="917766" y="3276090"/>
                  <a:pt x="928001" y="3286325"/>
                  <a:pt x="928001" y="3298950"/>
                </a:cubicBezTo>
                <a:cubicBezTo>
                  <a:pt x="928001" y="3311575"/>
                  <a:pt x="917766" y="3321810"/>
                  <a:pt x="905141" y="3321810"/>
                </a:cubicBezTo>
                <a:cubicBezTo>
                  <a:pt x="892516" y="3321810"/>
                  <a:pt x="882281" y="3311575"/>
                  <a:pt x="882281" y="3298950"/>
                </a:cubicBezTo>
                <a:cubicBezTo>
                  <a:pt x="882281" y="3286325"/>
                  <a:pt x="892516" y="3276090"/>
                  <a:pt x="905141" y="3276090"/>
                </a:cubicBezTo>
                <a:close/>
                <a:moveTo>
                  <a:pt x="2966948" y="3260314"/>
                </a:moveTo>
                <a:cubicBezTo>
                  <a:pt x="2979573" y="3260314"/>
                  <a:pt x="2989808" y="3270549"/>
                  <a:pt x="2989808" y="3283174"/>
                </a:cubicBezTo>
                <a:cubicBezTo>
                  <a:pt x="2989808" y="3295799"/>
                  <a:pt x="2979573" y="3306034"/>
                  <a:pt x="2966948" y="3306034"/>
                </a:cubicBezTo>
                <a:cubicBezTo>
                  <a:pt x="2954323" y="3306034"/>
                  <a:pt x="2944088" y="3295799"/>
                  <a:pt x="2944088" y="3283174"/>
                </a:cubicBezTo>
                <a:cubicBezTo>
                  <a:pt x="2944088" y="3270549"/>
                  <a:pt x="2954323" y="3260314"/>
                  <a:pt x="2966948" y="3260314"/>
                </a:cubicBezTo>
                <a:close/>
                <a:moveTo>
                  <a:pt x="2102948" y="3260314"/>
                </a:moveTo>
                <a:cubicBezTo>
                  <a:pt x="2115573" y="3260314"/>
                  <a:pt x="2125808" y="3270549"/>
                  <a:pt x="2125808" y="3283174"/>
                </a:cubicBezTo>
                <a:cubicBezTo>
                  <a:pt x="2125808" y="3295799"/>
                  <a:pt x="2115573" y="3306034"/>
                  <a:pt x="2102948" y="3306034"/>
                </a:cubicBezTo>
                <a:cubicBezTo>
                  <a:pt x="2090323" y="3306034"/>
                  <a:pt x="2080088" y="3295799"/>
                  <a:pt x="2080088" y="3283174"/>
                </a:cubicBezTo>
                <a:cubicBezTo>
                  <a:pt x="2080088" y="3270549"/>
                  <a:pt x="2090323" y="3260314"/>
                  <a:pt x="2102948" y="3260314"/>
                </a:cubicBezTo>
                <a:close/>
                <a:moveTo>
                  <a:pt x="3864712" y="3231700"/>
                </a:moveTo>
                <a:cubicBezTo>
                  <a:pt x="3877337" y="3231700"/>
                  <a:pt x="3887572" y="3241935"/>
                  <a:pt x="3887572" y="3254560"/>
                </a:cubicBezTo>
                <a:cubicBezTo>
                  <a:pt x="3887572" y="3267185"/>
                  <a:pt x="3877337" y="3277420"/>
                  <a:pt x="3864712" y="3277420"/>
                </a:cubicBezTo>
                <a:cubicBezTo>
                  <a:pt x="3852087" y="3277420"/>
                  <a:pt x="3841852" y="3267185"/>
                  <a:pt x="3841852" y="3254560"/>
                </a:cubicBezTo>
                <a:cubicBezTo>
                  <a:pt x="3841852" y="3241935"/>
                  <a:pt x="3852087" y="3231700"/>
                  <a:pt x="3864712" y="3231700"/>
                </a:cubicBezTo>
                <a:close/>
                <a:moveTo>
                  <a:pt x="1205184" y="3231700"/>
                </a:moveTo>
                <a:cubicBezTo>
                  <a:pt x="1217809" y="3231700"/>
                  <a:pt x="1228044" y="3241935"/>
                  <a:pt x="1228044" y="3254560"/>
                </a:cubicBezTo>
                <a:cubicBezTo>
                  <a:pt x="1228044" y="3267185"/>
                  <a:pt x="1217809" y="3277420"/>
                  <a:pt x="1205184" y="3277420"/>
                </a:cubicBezTo>
                <a:cubicBezTo>
                  <a:pt x="1192559" y="3277420"/>
                  <a:pt x="1182324" y="3267185"/>
                  <a:pt x="1182324" y="3254560"/>
                </a:cubicBezTo>
                <a:cubicBezTo>
                  <a:pt x="1182324" y="3241935"/>
                  <a:pt x="1192559" y="3231700"/>
                  <a:pt x="1205184" y="3231700"/>
                </a:cubicBezTo>
                <a:close/>
                <a:moveTo>
                  <a:pt x="3525184" y="3231517"/>
                </a:moveTo>
                <a:cubicBezTo>
                  <a:pt x="3537809" y="3231517"/>
                  <a:pt x="3548044" y="3241752"/>
                  <a:pt x="3548044" y="3254377"/>
                </a:cubicBezTo>
                <a:cubicBezTo>
                  <a:pt x="3548044" y="3267002"/>
                  <a:pt x="3537809" y="3277237"/>
                  <a:pt x="3525184" y="3277237"/>
                </a:cubicBezTo>
                <a:cubicBezTo>
                  <a:pt x="3512559" y="3277237"/>
                  <a:pt x="3502324" y="3267002"/>
                  <a:pt x="3502324" y="3254377"/>
                </a:cubicBezTo>
                <a:cubicBezTo>
                  <a:pt x="3502324" y="3241752"/>
                  <a:pt x="3512559" y="3231517"/>
                  <a:pt x="3525184" y="3231517"/>
                </a:cubicBezTo>
                <a:close/>
                <a:moveTo>
                  <a:pt x="1544711" y="3231517"/>
                </a:moveTo>
                <a:cubicBezTo>
                  <a:pt x="1557336" y="3231517"/>
                  <a:pt x="1567571" y="3241752"/>
                  <a:pt x="1567571" y="3254377"/>
                </a:cubicBezTo>
                <a:cubicBezTo>
                  <a:pt x="1567571" y="3267002"/>
                  <a:pt x="1557336" y="3277237"/>
                  <a:pt x="1544711" y="3277237"/>
                </a:cubicBezTo>
                <a:cubicBezTo>
                  <a:pt x="1532086" y="3277237"/>
                  <a:pt x="1521851" y="3267002"/>
                  <a:pt x="1521851" y="3254377"/>
                </a:cubicBezTo>
                <a:cubicBezTo>
                  <a:pt x="1521851" y="3241752"/>
                  <a:pt x="1532086" y="3231517"/>
                  <a:pt x="1544711" y="3231517"/>
                </a:cubicBezTo>
                <a:close/>
                <a:moveTo>
                  <a:pt x="4484558" y="3181370"/>
                </a:moveTo>
                <a:cubicBezTo>
                  <a:pt x="4497183" y="3181370"/>
                  <a:pt x="4507418" y="3191605"/>
                  <a:pt x="4507418" y="3204230"/>
                </a:cubicBezTo>
                <a:cubicBezTo>
                  <a:pt x="4507418" y="3216855"/>
                  <a:pt x="4497183" y="3227090"/>
                  <a:pt x="4484558" y="3227090"/>
                </a:cubicBezTo>
                <a:cubicBezTo>
                  <a:pt x="4471933" y="3227090"/>
                  <a:pt x="4461698" y="3216855"/>
                  <a:pt x="4461698" y="3204230"/>
                </a:cubicBezTo>
                <a:cubicBezTo>
                  <a:pt x="4461698" y="3191605"/>
                  <a:pt x="4471933" y="3181370"/>
                  <a:pt x="4484558" y="3181370"/>
                </a:cubicBezTo>
                <a:close/>
                <a:moveTo>
                  <a:pt x="585338" y="3181370"/>
                </a:moveTo>
                <a:cubicBezTo>
                  <a:pt x="597963" y="3181370"/>
                  <a:pt x="608198" y="3191605"/>
                  <a:pt x="608198" y="3204230"/>
                </a:cubicBezTo>
                <a:cubicBezTo>
                  <a:pt x="608198" y="3216855"/>
                  <a:pt x="597963" y="3227090"/>
                  <a:pt x="585338" y="3227090"/>
                </a:cubicBezTo>
                <a:cubicBezTo>
                  <a:pt x="572713" y="3227090"/>
                  <a:pt x="562478" y="3216855"/>
                  <a:pt x="562478" y="3204230"/>
                </a:cubicBezTo>
                <a:cubicBezTo>
                  <a:pt x="562478" y="3191605"/>
                  <a:pt x="572713" y="3181370"/>
                  <a:pt x="585338" y="3181370"/>
                </a:cubicBezTo>
                <a:close/>
                <a:moveTo>
                  <a:pt x="4216177" y="3155084"/>
                </a:moveTo>
                <a:cubicBezTo>
                  <a:pt x="4228802" y="3155084"/>
                  <a:pt x="4239037" y="3165319"/>
                  <a:pt x="4239037" y="3177944"/>
                </a:cubicBezTo>
                <a:cubicBezTo>
                  <a:pt x="4239037" y="3190569"/>
                  <a:pt x="4228802" y="3200804"/>
                  <a:pt x="4216177" y="3200804"/>
                </a:cubicBezTo>
                <a:cubicBezTo>
                  <a:pt x="4203552" y="3200804"/>
                  <a:pt x="4193317" y="3190569"/>
                  <a:pt x="4193317" y="3177944"/>
                </a:cubicBezTo>
                <a:cubicBezTo>
                  <a:pt x="4193317" y="3165319"/>
                  <a:pt x="4203552" y="3155084"/>
                  <a:pt x="4216177" y="3155084"/>
                </a:cubicBezTo>
                <a:close/>
                <a:moveTo>
                  <a:pt x="311455" y="3149645"/>
                </a:moveTo>
                <a:cubicBezTo>
                  <a:pt x="324080" y="3149645"/>
                  <a:pt x="334315" y="3159880"/>
                  <a:pt x="334315" y="3172505"/>
                </a:cubicBezTo>
                <a:cubicBezTo>
                  <a:pt x="334315" y="3185130"/>
                  <a:pt x="324080" y="3195365"/>
                  <a:pt x="311455" y="3195365"/>
                </a:cubicBezTo>
                <a:cubicBezTo>
                  <a:pt x="298830" y="3195365"/>
                  <a:pt x="288595" y="3185130"/>
                  <a:pt x="288595" y="3172505"/>
                </a:cubicBezTo>
                <a:cubicBezTo>
                  <a:pt x="288595" y="3159880"/>
                  <a:pt x="298830" y="3149645"/>
                  <a:pt x="311455" y="3149645"/>
                </a:cubicBezTo>
                <a:close/>
                <a:moveTo>
                  <a:pt x="2465519" y="3083868"/>
                </a:moveTo>
                <a:cubicBezTo>
                  <a:pt x="2478144" y="3083868"/>
                  <a:pt x="2488379" y="3094103"/>
                  <a:pt x="2488379" y="3106728"/>
                </a:cubicBezTo>
                <a:cubicBezTo>
                  <a:pt x="2488379" y="3119353"/>
                  <a:pt x="2478144" y="3129588"/>
                  <a:pt x="2465519" y="3129588"/>
                </a:cubicBezTo>
                <a:cubicBezTo>
                  <a:pt x="2452894" y="3129588"/>
                  <a:pt x="2442659" y="3119353"/>
                  <a:pt x="2442659" y="3106728"/>
                </a:cubicBezTo>
                <a:cubicBezTo>
                  <a:pt x="2442659" y="3094103"/>
                  <a:pt x="2452894" y="3083868"/>
                  <a:pt x="2465519" y="3083868"/>
                </a:cubicBezTo>
                <a:close/>
                <a:moveTo>
                  <a:pt x="4984053" y="3071060"/>
                </a:moveTo>
                <a:cubicBezTo>
                  <a:pt x="4996678" y="3071060"/>
                  <a:pt x="5006913" y="3081295"/>
                  <a:pt x="5006913" y="3093920"/>
                </a:cubicBezTo>
                <a:cubicBezTo>
                  <a:pt x="5006913" y="3106545"/>
                  <a:pt x="4996678" y="3116780"/>
                  <a:pt x="4984053" y="3116780"/>
                </a:cubicBezTo>
                <a:cubicBezTo>
                  <a:pt x="4971428" y="3116780"/>
                  <a:pt x="4961193" y="3106545"/>
                  <a:pt x="4961193" y="3093920"/>
                </a:cubicBezTo>
                <a:cubicBezTo>
                  <a:pt x="4961193" y="3081295"/>
                  <a:pt x="4971428" y="3071060"/>
                  <a:pt x="4984053" y="3071060"/>
                </a:cubicBezTo>
                <a:close/>
                <a:moveTo>
                  <a:pt x="85843" y="3071060"/>
                </a:moveTo>
                <a:cubicBezTo>
                  <a:pt x="98468" y="3071060"/>
                  <a:pt x="108703" y="3081295"/>
                  <a:pt x="108703" y="3093920"/>
                </a:cubicBezTo>
                <a:cubicBezTo>
                  <a:pt x="108703" y="3106545"/>
                  <a:pt x="98468" y="3116780"/>
                  <a:pt x="85843" y="3116780"/>
                </a:cubicBezTo>
                <a:cubicBezTo>
                  <a:pt x="73218" y="3116780"/>
                  <a:pt x="62983" y="3106545"/>
                  <a:pt x="62983" y="3093920"/>
                </a:cubicBezTo>
                <a:cubicBezTo>
                  <a:pt x="62983" y="3081295"/>
                  <a:pt x="73218" y="3071060"/>
                  <a:pt x="85843" y="3071060"/>
                </a:cubicBezTo>
                <a:close/>
                <a:moveTo>
                  <a:pt x="3196811" y="3067436"/>
                </a:moveTo>
                <a:cubicBezTo>
                  <a:pt x="3209436" y="3067436"/>
                  <a:pt x="3219671" y="3077671"/>
                  <a:pt x="3219671" y="3090296"/>
                </a:cubicBezTo>
                <a:cubicBezTo>
                  <a:pt x="3219671" y="3102921"/>
                  <a:pt x="3209436" y="3113156"/>
                  <a:pt x="3196811" y="3113156"/>
                </a:cubicBezTo>
                <a:cubicBezTo>
                  <a:pt x="3184186" y="3113156"/>
                  <a:pt x="3173951" y="3102921"/>
                  <a:pt x="3173951" y="3090296"/>
                </a:cubicBezTo>
                <a:cubicBezTo>
                  <a:pt x="3173951" y="3077671"/>
                  <a:pt x="3184186" y="3067436"/>
                  <a:pt x="3196811" y="3067436"/>
                </a:cubicBezTo>
                <a:close/>
                <a:moveTo>
                  <a:pt x="1873086" y="3067436"/>
                </a:moveTo>
                <a:cubicBezTo>
                  <a:pt x="1885711" y="3067436"/>
                  <a:pt x="1895946" y="3077671"/>
                  <a:pt x="1895946" y="3090296"/>
                </a:cubicBezTo>
                <a:cubicBezTo>
                  <a:pt x="1895946" y="3102921"/>
                  <a:pt x="1885711" y="3113156"/>
                  <a:pt x="1873086" y="3113156"/>
                </a:cubicBezTo>
                <a:cubicBezTo>
                  <a:pt x="1860461" y="3113156"/>
                  <a:pt x="1850226" y="3102921"/>
                  <a:pt x="1850226" y="3090296"/>
                </a:cubicBezTo>
                <a:cubicBezTo>
                  <a:pt x="1850226" y="3077671"/>
                  <a:pt x="1860461" y="3067436"/>
                  <a:pt x="1873086" y="3067436"/>
                </a:cubicBezTo>
                <a:close/>
                <a:moveTo>
                  <a:pt x="2739200" y="3050637"/>
                </a:moveTo>
                <a:cubicBezTo>
                  <a:pt x="2751825" y="3050637"/>
                  <a:pt x="2762060" y="3060872"/>
                  <a:pt x="2762060" y="3073497"/>
                </a:cubicBezTo>
                <a:cubicBezTo>
                  <a:pt x="2762060" y="3086122"/>
                  <a:pt x="2751825" y="3096357"/>
                  <a:pt x="2739200" y="3096357"/>
                </a:cubicBezTo>
                <a:cubicBezTo>
                  <a:pt x="2726575" y="3096357"/>
                  <a:pt x="2716340" y="3086122"/>
                  <a:pt x="2716340" y="3073497"/>
                </a:cubicBezTo>
                <a:cubicBezTo>
                  <a:pt x="2716340" y="3060872"/>
                  <a:pt x="2726575" y="3050637"/>
                  <a:pt x="2739200" y="3050637"/>
                </a:cubicBezTo>
                <a:close/>
                <a:moveTo>
                  <a:pt x="811267" y="3030646"/>
                </a:moveTo>
                <a:cubicBezTo>
                  <a:pt x="823892" y="3030646"/>
                  <a:pt x="834127" y="3040881"/>
                  <a:pt x="834127" y="3053506"/>
                </a:cubicBezTo>
                <a:cubicBezTo>
                  <a:pt x="834127" y="3066131"/>
                  <a:pt x="823892" y="3076366"/>
                  <a:pt x="811267" y="3076366"/>
                </a:cubicBezTo>
                <a:cubicBezTo>
                  <a:pt x="798642" y="3076366"/>
                  <a:pt x="788407" y="3066131"/>
                  <a:pt x="788407" y="3053506"/>
                </a:cubicBezTo>
                <a:cubicBezTo>
                  <a:pt x="788407" y="3040881"/>
                  <a:pt x="798642" y="3030646"/>
                  <a:pt x="811267" y="3030646"/>
                </a:cubicBezTo>
                <a:close/>
                <a:moveTo>
                  <a:pt x="3653128" y="3009914"/>
                </a:moveTo>
                <a:cubicBezTo>
                  <a:pt x="3665753" y="3009914"/>
                  <a:pt x="3675988" y="3020149"/>
                  <a:pt x="3675988" y="3032774"/>
                </a:cubicBezTo>
                <a:cubicBezTo>
                  <a:pt x="3675988" y="3045399"/>
                  <a:pt x="3665753" y="3055634"/>
                  <a:pt x="3653128" y="3055634"/>
                </a:cubicBezTo>
                <a:cubicBezTo>
                  <a:pt x="3640503" y="3055634"/>
                  <a:pt x="3630268" y="3045399"/>
                  <a:pt x="3630268" y="3032774"/>
                </a:cubicBezTo>
                <a:cubicBezTo>
                  <a:pt x="3630268" y="3020149"/>
                  <a:pt x="3640503" y="3009914"/>
                  <a:pt x="3653128" y="3009914"/>
                </a:cubicBezTo>
                <a:close/>
                <a:moveTo>
                  <a:pt x="1416768" y="3009914"/>
                </a:moveTo>
                <a:cubicBezTo>
                  <a:pt x="1429393" y="3009914"/>
                  <a:pt x="1439628" y="3020149"/>
                  <a:pt x="1439628" y="3032774"/>
                </a:cubicBezTo>
                <a:cubicBezTo>
                  <a:pt x="1439628" y="3045399"/>
                  <a:pt x="1429393" y="3055634"/>
                  <a:pt x="1416768" y="3055634"/>
                </a:cubicBezTo>
                <a:cubicBezTo>
                  <a:pt x="1404143" y="3055634"/>
                  <a:pt x="1393908" y="3045399"/>
                  <a:pt x="1393908" y="3032774"/>
                </a:cubicBezTo>
                <a:cubicBezTo>
                  <a:pt x="1393908" y="3020149"/>
                  <a:pt x="1404143" y="3009914"/>
                  <a:pt x="1416768" y="3009914"/>
                </a:cubicBezTo>
                <a:close/>
                <a:moveTo>
                  <a:pt x="3965023" y="3003014"/>
                </a:moveTo>
                <a:cubicBezTo>
                  <a:pt x="3977648" y="3003014"/>
                  <a:pt x="3987883" y="3013249"/>
                  <a:pt x="3987883" y="3025874"/>
                </a:cubicBezTo>
                <a:cubicBezTo>
                  <a:pt x="3987883" y="3038499"/>
                  <a:pt x="3977648" y="3048734"/>
                  <a:pt x="3965023" y="3048734"/>
                </a:cubicBezTo>
                <a:cubicBezTo>
                  <a:pt x="3952398" y="3048734"/>
                  <a:pt x="3942163" y="3038499"/>
                  <a:pt x="3942163" y="3025874"/>
                </a:cubicBezTo>
                <a:cubicBezTo>
                  <a:pt x="3942163" y="3013249"/>
                  <a:pt x="3952398" y="3003014"/>
                  <a:pt x="3965023" y="3003014"/>
                </a:cubicBezTo>
                <a:close/>
                <a:moveTo>
                  <a:pt x="1104872" y="3003014"/>
                </a:moveTo>
                <a:cubicBezTo>
                  <a:pt x="1117497" y="3003014"/>
                  <a:pt x="1127732" y="3013249"/>
                  <a:pt x="1127732" y="3025874"/>
                </a:cubicBezTo>
                <a:cubicBezTo>
                  <a:pt x="1127732" y="3038499"/>
                  <a:pt x="1117497" y="3048734"/>
                  <a:pt x="1104872" y="3048734"/>
                </a:cubicBezTo>
                <a:cubicBezTo>
                  <a:pt x="1092247" y="3048734"/>
                  <a:pt x="1082012" y="3038499"/>
                  <a:pt x="1082012" y="3025874"/>
                </a:cubicBezTo>
                <a:cubicBezTo>
                  <a:pt x="1082012" y="3013249"/>
                  <a:pt x="1092247" y="3003014"/>
                  <a:pt x="1104872" y="3003014"/>
                </a:cubicBezTo>
                <a:close/>
                <a:moveTo>
                  <a:pt x="4797500" y="2992988"/>
                </a:moveTo>
                <a:cubicBezTo>
                  <a:pt x="4810125" y="2992988"/>
                  <a:pt x="4820360" y="3003223"/>
                  <a:pt x="4820360" y="3015848"/>
                </a:cubicBezTo>
                <a:cubicBezTo>
                  <a:pt x="4820360" y="3028473"/>
                  <a:pt x="4810125" y="3038708"/>
                  <a:pt x="4797500" y="3038708"/>
                </a:cubicBezTo>
                <a:cubicBezTo>
                  <a:pt x="4784875" y="3038708"/>
                  <a:pt x="4774640" y="3028473"/>
                  <a:pt x="4774640" y="3015848"/>
                </a:cubicBezTo>
                <a:cubicBezTo>
                  <a:pt x="4774640" y="3003223"/>
                  <a:pt x="4784875" y="2992988"/>
                  <a:pt x="4797500" y="2992988"/>
                </a:cubicBezTo>
                <a:close/>
                <a:moveTo>
                  <a:pt x="2207743" y="2986107"/>
                </a:moveTo>
                <a:cubicBezTo>
                  <a:pt x="2220368" y="2986107"/>
                  <a:pt x="2230603" y="2996342"/>
                  <a:pt x="2230603" y="3008967"/>
                </a:cubicBezTo>
                <a:cubicBezTo>
                  <a:pt x="2230603" y="3021592"/>
                  <a:pt x="2220368" y="3031827"/>
                  <a:pt x="2207743" y="3031827"/>
                </a:cubicBezTo>
                <a:cubicBezTo>
                  <a:pt x="2195118" y="3031827"/>
                  <a:pt x="2184883" y="3021592"/>
                  <a:pt x="2184883" y="3008967"/>
                </a:cubicBezTo>
                <a:cubicBezTo>
                  <a:pt x="2184883" y="2996342"/>
                  <a:pt x="2195118" y="2986107"/>
                  <a:pt x="2207743" y="2986107"/>
                </a:cubicBezTo>
                <a:close/>
                <a:moveTo>
                  <a:pt x="4291885" y="2903442"/>
                </a:moveTo>
                <a:cubicBezTo>
                  <a:pt x="4304510" y="2903442"/>
                  <a:pt x="4314745" y="2913677"/>
                  <a:pt x="4314745" y="2926302"/>
                </a:cubicBezTo>
                <a:cubicBezTo>
                  <a:pt x="4314745" y="2938927"/>
                  <a:pt x="4304510" y="2949162"/>
                  <a:pt x="4291885" y="2949162"/>
                </a:cubicBezTo>
                <a:cubicBezTo>
                  <a:pt x="4279260" y="2949162"/>
                  <a:pt x="4269025" y="2938927"/>
                  <a:pt x="4269025" y="2926302"/>
                </a:cubicBezTo>
                <a:cubicBezTo>
                  <a:pt x="4269025" y="2913677"/>
                  <a:pt x="4279260" y="2903442"/>
                  <a:pt x="4291885" y="2903442"/>
                </a:cubicBezTo>
                <a:close/>
                <a:moveTo>
                  <a:pt x="2966090" y="2894026"/>
                </a:moveTo>
                <a:cubicBezTo>
                  <a:pt x="2978715" y="2894026"/>
                  <a:pt x="2988950" y="2904261"/>
                  <a:pt x="2988950" y="2916886"/>
                </a:cubicBezTo>
                <a:cubicBezTo>
                  <a:pt x="2988950" y="2929511"/>
                  <a:pt x="2978715" y="2939746"/>
                  <a:pt x="2966090" y="2939746"/>
                </a:cubicBezTo>
                <a:cubicBezTo>
                  <a:pt x="2953465" y="2939746"/>
                  <a:pt x="2943230" y="2929511"/>
                  <a:pt x="2943230" y="2916886"/>
                </a:cubicBezTo>
                <a:cubicBezTo>
                  <a:pt x="2943230" y="2904261"/>
                  <a:pt x="2953465" y="2894026"/>
                  <a:pt x="2966090" y="2894026"/>
                </a:cubicBezTo>
                <a:close/>
                <a:moveTo>
                  <a:pt x="4568132" y="2851346"/>
                </a:moveTo>
                <a:cubicBezTo>
                  <a:pt x="4580757" y="2851346"/>
                  <a:pt x="4590992" y="2861581"/>
                  <a:pt x="4590992" y="2874206"/>
                </a:cubicBezTo>
                <a:cubicBezTo>
                  <a:pt x="4590992" y="2886831"/>
                  <a:pt x="4580757" y="2897066"/>
                  <a:pt x="4568132" y="2897066"/>
                </a:cubicBezTo>
                <a:cubicBezTo>
                  <a:pt x="4555507" y="2897066"/>
                  <a:pt x="4545272" y="2886831"/>
                  <a:pt x="4545272" y="2874206"/>
                </a:cubicBezTo>
                <a:cubicBezTo>
                  <a:pt x="4545272" y="2861581"/>
                  <a:pt x="4555507" y="2851346"/>
                  <a:pt x="4568132" y="2851346"/>
                </a:cubicBezTo>
                <a:close/>
                <a:moveTo>
                  <a:pt x="501765" y="2851346"/>
                </a:moveTo>
                <a:cubicBezTo>
                  <a:pt x="514390" y="2851346"/>
                  <a:pt x="524625" y="2861581"/>
                  <a:pt x="524625" y="2874206"/>
                </a:cubicBezTo>
                <a:cubicBezTo>
                  <a:pt x="524625" y="2886831"/>
                  <a:pt x="514390" y="2897066"/>
                  <a:pt x="501765" y="2897066"/>
                </a:cubicBezTo>
                <a:cubicBezTo>
                  <a:pt x="489140" y="2897066"/>
                  <a:pt x="478905" y="2886831"/>
                  <a:pt x="478905" y="2874206"/>
                </a:cubicBezTo>
                <a:cubicBezTo>
                  <a:pt x="478905" y="2861581"/>
                  <a:pt x="489140" y="2851346"/>
                  <a:pt x="501765" y="2851346"/>
                </a:cubicBezTo>
                <a:close/>
                <a:moveTo>
                  <a:pt x="244360" y="2833989"/>
                </a:moveTo>
                <a:cubicBezTo>
                  <a:pt x="256985" y="2833989"/>
                  <a:pt x="267220" y="2844224"/>
                  <a:pt x="267220" y="2856849"/>
                </a:cubicBezTo>
                <a:cubicBezTo>
                  <a:pt x="267220" y="2869474"/>
                  <a:pt x="256985" y="2879709"/>
                  <a:pt x="244360" y="2879709"/>
                </a:cubicBezTo>
                <a:cubicBezTo>
                  <a:pt x="231735" y="2879709"/>
                  <a:pt x="221500" y="2869474"/>
                  <a:pt x="221500" y="2856849"/>
                </a:cubicBezTo>
                <a:cubicBezTo>
                  <a:pt x="221500" y="2844224"/>
                  <a:pt x="231735" y="2833989"/>
                  <a:pt x="244360" y="2833989"/>
                </a:cubicBezTo>
                <a:close/>
                <a:moveTo>
                  <a:pt x="3346843" y="2807573"/>
                </a:moveTo>
                <a:cubicBezTo>
                  <a:pt x="3359468" y="2807573"/>
                  <a:pt x="3369703" y="2817808"/>
                  <a:pt x="3369703" y="2830433"/>
                </a:cubicBezTo>
                <a:cubicBezTo>
                  <a:pt x="3369703" y="2843058"/>
                  <a:pt x="3359468" y="2853293"/>
                  <a:pt x="3346843" y="2853293"/>
                </a:cubicBezTo>
                <a:cubicBezTo>
                  <a:pt x="3334218" y="2853293"/>
                  <a:pt x="3323983" y="2843058"/>
                  <a:pt x="3323983" y="2830433"/>
                </a:cubicBezTo>
                <a:cubicBezTo>
                  <a:pt x="3323983" y="2817808"/>
                  <a:pt x="3334218" y="2807573"/>
                  <a:pt x="3346843" y="2807573"/>
                </a:cubicBezTo>
                <a:close/>
                <a:moveTo>
                  <a:pt x="1723054" y="2807573"/>
                </a:moveTo>
                <a:cubicBezTo>
                  <a:pt x="1735679" y="2807573"/>
                  <a:pt x="1745914" y="2817808"/>
                  <a:pt x="1745914" y="2830433"/>
                </a:cubicBezTo>
                <a:cubicBezTo>
                  <a:pt x="1745914" y="2843058"/>
                  <a:pt x="1735679" y="2853293"/>
                  <a:pt x="1723054" y="2853293"/>
                </a:cubicBezTo>
                <a:cubicBezTo>
                  <a:pt x="1710429" y="2853293"/>
                  <a:pt x="1700194" y="2843058"/>
                  <a:pt x="1700194" y="2830433"/>
                </a:cubicBezTo>
                <a:cubicBezTo>
                  <a:pt x="1700194" y="2817808"/>
                  <a:pt x="1710429" y="2807573"/>
                  <a:pt x="1723054" y="2807573"/>
                </a:cubicBezTo>
                <a:close/>
                <a:moveTo>
                  <a:pt x="5031241" y="2793333"/>
                </a:moveTo>
                <a:cubicBezTo>
                  <a:pt x="5043866" y="2793333"/>
                  <a:pt x="5054101" y="2803568"/>
                  <a:pt x="5054101" y="2816193"/>
                </a:cubicBezTo>
                <a:cubicBezTo>
                  <a:pt x="5054101" y="2828818"/>
                  <a:pt x="5043866" y="2839053"/>
                  <a:pt x="5031241" y="2839053"/>
                </a:cubicBezTo>
                <a:cubicBezTo>
                  <a:pt x="5018616" y="2839053"/>
                  <a:pt x="5008381" y="2828818"/>
                  <a:pt x="5008381" y="2816193"/>
                </a:cubicBezTo>
                <a:cubicBezTo>
                  <a:pt x="5008381" y="2803568"/>
                  <a:pt x="5018616" y="2793333"/>
                  <a:pt x="5031241" y="2793333"/>
                </a:cubicBezTo>
                <a:close/>
                <a:moveTo>
                  <a:pt x="38655" y="2793333"/>
                </a:moveTo>
                <a:cubicBezTo>
                  <a:pt x="51280" y="2793333"/>
                  <a:pt x="61515" y="2803568"/>
                  <a:pt x="61515" y="2816193"/>
                </a:cubicBezTo>
                <a:cubicBezTo>
                  <a:pt x="61515" y="2828818"/>
                  <a:pt x="51280" y="2839053"/>
                  <a:pt x="38655" y="2839053"/>
                </a:cubicBezTo>
                <a:cubicBezTo>
                  <a:pt x="26030" y="2839053"/>
                  <a:pt x="15795" y="2828818"/>
                  <a:pt x="15795" y="2816193"/>
                </a:cubicBezTo>
                <a:cubicBezTo>
                  <a:pt x="15795" y="2803568"/>
                  <a:pt x="26030" y="2793333"/>
                  <a:pt x="38655" y="2793333"/>
                </a:cubicBezTo>
                <a:close/>
                <a:moveTo>
                  <a:pt x="2024925" y="2779748"/>
                </a:moveTo>
                <a:cubicBezTo>
                  <a:pt x="2037550" y="2779748"/>
                  <a:pt x="2047785" y="2789983"/>
                  <a:pt x="2047785" y="2802608"/>
                </a:cubicBezTo>
                <a:cubicBezTo>
                  <a:pt x="2047785" y="2815233"/>
                  <a:pt x="2037550" y="2825468"/>
                  <a:pt x="2024925" y="2825468"/>
                </a:cubicBezTo>
                <a:cubicBezTo>
                  <a:pt x="2012300" y="2825468"/>
                  <a:pt x="2002065" y="2815233"/>
                  <a:pt x="2002065" y="2802608"/>
                </a:cubicBezTo>
                <a:cubicBezTo>
                  <a:pt x="2002065" y="2789983"/>
                  <a:pt x="2012300" y="2779748"/>
                  <a:pt x="2024925" y="2779748"/>
                </a:cubicBezTo>
                <a:close/>
                <a:moveTo>
                  <a:pt x="754130" y="2774150"/>
                </a:moveTo>
                <a:cubicBezTo>
                  <a:pt x="766755" y="2774150"/>
                  <a:pt x="776990" y="2784385"/>
                  <a:pt x="776990" y="2797010"/>
                </a:cubicBezTo>
                <a:cubicBezTo>
                  <a:pt x="776990" y="2809635"/>
                  <a:pt x="766755" y="2819870"/>
                  <a:pt x="754130" y="2819870"/>
                </a:cubicBezTo>
                <a:cubicBezTo>
                  <a:pt x="741505" y="2819870"/>
                  <a:pt x="731270" y="2809635"/>
                  <a:pt x="731270" y="2797010"/>
                </a:cubicBezTo>
                <a:cubicBezTo>
                  <a:pt x="731270" y="2784385"/>
                  <a:pt x="741505" y="2774150"/>
                  <a:pt x="754130" y="2774150"/>
                </a:cubicBezTo>
                <a:close/>
                <a:moveTo>
                  <a:pt x="3732200" y="2766552"/>
                </a:moveTo>
                <a:cubicBezTo>
                  <a:pt x="3744825" y="2766552"/>
                  <a:pt x="3755060" y="2776787"/>
                  <a:pt x="3755060" y="2789412"/>
                </a:cubicBezTo>
                <a:cubicBezTo>
                  <a:pt x="3755060" y="2802037"/>
                  <a:pt x="3744825" y="2812272"/>
                  <a:pt x="3732200" y="2812272"/>
                </a:cubicBezTo>
                <a:cubicBezTo>
                  <a:pt x="3719575" y="2812272"/>
                  <a:pt x="3709340" y="2802037"/>
                  <a:pt x="3709340" y="2789412"/>
                </a:cubicBezTo>
                <a:cubicBezTo>
                  <a:pt x="3709340" y="2776787"/>
                  <a:pt x="3719575" y="2766552"/>
                  <a:pt x="3732200" y="2766552"/>
                </a:cubicBezTo>
                <a:close/>
                <a:moveTo>
                  <a:pt x="1337695" y="2766552"/>
                </a:moveTo>
                <a:cubicBezTo>
                  <a:pt x="1350320" y="2766552"/>
                  <a:pt x="1360555" y="2776787"/>
                  <a:pt x="1360555" y="2789412"/>
                </a:cubicBezTo>
                <a:cubicBezTo>
                  <a:pt x="1360555" y="2802037"/>
                  <a:pt x="1350320" y="2812272"/>
                  <a:pt x="1337695" y="2812272"/>
                </a:cubicBezTo>
                <a:cubicBezTo>
                  <a:pt x="1325070" y="2812272"/>
                  <a:pt x="1314835" y="2802037"/>
                  <a:pt x="1314835" y="2789412"/>
                </a:cubicBezTo>
                <a:cubicBezTo>
                  <a:pt x="1314835" y="2776787"/>
                  <a:pt x="1325070" y="2766552"/>
                  <a:pt x="1337695" y="2766552"/>
                </a:cubicBezTo>
                <a:close/>
                <a:moveTo>
                  <a:pt x="2534948" y="2764068"/>
                </a:moveTo>
                <a:cubicBezTo>
                  <a:pt x="2547573" y="2764068"/>
                  <a:pt x="2557808" y="2774303"/>
                  <a:pt x="2557808" y="2786928"/>
                </a:cubicBezTo>
                <a:cubicBezTo>
                  <a:pt x="2557808" y="2799553"/>
                  <a:pt x="2547573" y="2809788"/>
                  <a:pt x="2534948" y="2809788"/>
                </a:cubicBezTo>
                <a:cubicBezTo>
                  <a:pt x="2522323" y="2809788"/>
                  <a:pt x="2512088" y="2799553"/>
                  <a:pt x="2512088" y="2786928"/>
                </a:cubicBezTo>
                <a:cubicBezTo>
                  <a:pt x="2512088" y="2774303"/>
                  <a:pt x="2522323" y="2764068"/>
                  <a:pt x="2534948" y="2764068"/>
                </a:cubicBezTo>
                <a:close/>
                <a:moveTo>
                  <a:pt x="4026326" y="2760935"/>
                </a:moveTo>
                <a:cubicBezTo>
                  <a:pt x="4038951" y="2760935"/>
                  <a:pt x="4049186" y="2771170"/>
                  <a:pt x="4049186" y="2783795"/>
                </a:cubicBezTo>
                <a:cubicBezTo>
                  <a:pt x="4049186" y="2796420"/>
                  <a:pt x="4038951" y="2806655"/>
                  <a:pt x="4026326" y="2806655"/>
                </a:cubicBezTo>
                <a:cubicBezTo>
                  <a:pt x="4013701" y="2806655"/>
                  <a:pt x="4003466" y="2796420"/>
                  <a:pt x="4003466" y="2783795"/>
                </a:cubicBezTo>
                <a:cubicBezTo>
                  <a:pt x="4003466" y="2771170"/>
                  <a:pt x="4013701" y="2760935"/>
                  <a:pt x="4026326" y="2760935"/>
                </a:cubicBezTo>
                <a:close/>
                <a:moveTo>
                  <a:pt x="1043570" y="2760935"/>
                </a:moveTo>
                <a:cubicBezTo>
                  <a:pt x="1056195" y="2760935"/>
                  <a:pt x="1066430" y="2771170"/>
                  <a:pt x="1066430" y="2783795"/>
                </a:cubicBezTo>
                <a:cubicBezTo>
                  <a:pt x="1066430" y="2796420"/>
                  <a:pt x="1056195" y="2806655"/>
                  <a:pt x="1043570" y="2806655"/>
                </a:cubicBezTo>
                <a:cubicBezTo>
                  <a:pt x="1030945" y="2806655"/>
                  <a:pt x="1020710" y="2796420"/>
                  <a:pt x="1020710" y="2783795"/>
                </a:cubicBezTo>
                <a:cubicBezTo>
                  <a:pt x="1020710" y="2771170"/>
                  <a:pt x="1030945" y="2760935"/>
                  <a:pt x="1043570" y="2760935"/>
                </a:cubicBezTo>
                <a:close/>
                <a:moveTo>
                  <a:pt x="2713139" y="2690259"/>
                </a:moveTo>
                <a:cubicBezTo>
                  <a:pt x="2725764" y="2690259"/>
                  <a:pt x="2735999" y="2700494"/>
                  <a:pt x="2735999" y="2713119"/>
                </a:cubicBezTo>
                <a:cubicBezTo>
                  <a:pt x="2735999" y="2725744"/>
                  <a:pt x="2725764" y="2735979"/>
                  <a:pt x="2713139" y="2735979"/>
                </a:cubicBezTo>
                <a:cubicBezTo>
                  <a:pt x="2700514" y="2735979"/>
                  <a:pt x="2690279" y="2725744"/>
                  <a:pt x="2690279" y="2713119"/>
                </a:cubicBezTo>
                <a:cubicBezTo>
                  <a:pt x="2690279" y="2700494"/>
                  <a:pt x="2700514" y="2690259"/>
                  <a:pt x="2713139" y="2690259"/>
                </a:cubicBezTo>
                <a:close/>
                <a:moveTo>
                  <a:pt x="2356757" y="2690259"/>
                </a:moveTo>
                <a:cubicBezTo>
                  <a:pt x="2369382" y="2690259"/>
                  <a:pt x="2379617" y="2700494"/>
                  <a:pt x="2379617" y="2713119"/>
                </a:cubicBezTo>
                <a:cubicBezTo>
                  <a:pt x="2379617" y="2725744"/>
                  <a:pt x="2369382" y="2735979"/>
                  <a:pt x="2356757" y="2735979"/>
                </a:cubicBezTo>
                <a:cubicBezTo>
                  <a:pt x="2344132" y="2735979"/>
                  <a:pt x="2333897" y="2725744"/>
                  <a:pt x="2333897" y="2713119"/>
                </a:cubicBezTo>
                <a:cubicBezTo>
                  <a:pt x="2333897" y="2700494"/>
                  <a:pt x="2344132" y="2690259"/>
                  <a:pt x="2356757" y="2690259"/>
                </a:cubicBezTo>
                <a:close/>
                <a:moveTo>
                  <a:pt x="4842413" y="2673422"/>
                </a:moveTo>
                <a:cubicBezTo>
                  <a:pt x="4855038" y="2673422"/>
                  <a:pt x="4865273" y="2683657"/>
                  <a:pt x="4865273" y="2696282"/>
                </a:cubicBezTo>
                <a:cubicBezTo>
                  <a:pt x="4865273" y="2708907"/>
                  <a:pt x="4855038" y="2719142"/>
                  <a:pt x="4842413" y="2719142"/>
                </a:cubicBezTo>
                <a:cubicBezTo>
                  <a:pt x="4829788" y="2719142"/>
                  <a:pt x="4819553" y="2708907"/>
                  <a:pt x="4819553" y="2696282"/>
                </a:cubicBezTo>
                <a:cubicBezTo>
                  <a:pt x="4819553" y="2683657"/>
                  <a:pt x="4829788" y="2673422"/>
                  <a:pt x="4842413" y="2673422"/>
                </a:cubicBezTo>
                <a:close/>
                <a:moveTo>
                  <a:pt x="3094211" y="2649914"/>
                </a:moveTo>
                <a:cubicBezTo>
                  <a:pt x="3106836" y="2649914"/>
                  <a:pt x="3117071" y="2660149"/>
                  <a:pt x="3117071" y="2672774"/>
                </a:cubicBezTo>
                <a:cubicBezTo>
                  <a:pt x="3117071" y="2685399"/>
                  <a:pt x="3106836" y="2695634"/>
                  <a:pt x="3094211" y="2695634"/>
                </a:cubicBezTo>
                <a:cubicBezTo>
                  <a:pt x="3081586" y="2695634"/>
                  <a:pt x="3071351" y="2685399"/>
                  <a:pt x="3071351" y="2672774"/>
                </a:cubicBezTo>
                <a:cubicBezTo>
                  <a:pt x="3071351" y="2660149"/>
                  <a:pt x="3081586" y="2649914"/>
                  <a:pt x="3094211" y="2649914"/>
                </a:cubicBezTo>
                <a:close/>
                <a:moveTo>
                  <a:pt x="4330146" y="2643460"/>
                </a:moveTo>
                <a:cubicBezTo>
                  <a:pt x="4342771" y="2643460"/>
                  <a:pt x="4353006" y="2653695"/>
                  <a:pt x="4353006" y="2666320"/>
                </a:cubicBezTo>
                <a:cubicBezTo>
                  <a:pt x="4353006" y="2678945"/>
                  <a:pt x="4342771" y="2689180"/>
                  <a:pt x="4330146" y="2689180"/>
                </a:cubicBezTo>
                <a:cubicBezTo>
                  <a:pt x="4317521" y="2689180"/>
                  <a:pt x="4307286" y="2678945"/>
                  <a:pt x="4307286" y="2666320"/>
                </a:cubicBezTo>
                <a:cubicBezTo>
                  <a:pt x="4307286" y="2653695"/>
                  <a:pt x="4317521" y="2643460"/>
                  <a:pt x="4330146" y="2643460"/>
                </a:cubicBezTo>
                <a:close/>
                <a:moveTo>
                  <a:pt x="5047036" y="2512068"/>
                </a:moveTo>
                <a:cubicBezTo>
                  <a:pt x="5059661" y="2512068"/>
                  <a:pt x="5069896" y="2522303"/>
                  <a:pt x="5069896" y="2534928"/>
                </a:cubicBezTo>
                <a:cubicBezTo>
                  <a:pt x="5069896" y="2547553"/>
                  <a:pt x="5059661" y="2557788"/>
                  <a:pt x="5047036" y="2557788"/>
                </a:cubicBezTo>
                <a:cubicBezTo>
                  <a:pt x="5034411" y="2557788"/>
                  <a:pt x="5024176" y="2547553"/>
                  <a:pt x="5024176" y="2534928"/>
                </a:cubicBezTo>
                <a:cubicBezTo>
                  <a:pt x="5024176" y="2522303"/>
                  <a:pt x="5034411" y="2512068"/>
                  <a:pt x="5047036" y="2512068"/>
                </a:cubicBezTo>
                <a:close/>
                <a:moveTo>
                  <a:pt x="4596245" y="2512068"/>
                </a:moveTo>
                <a:cubicBezTo>
                  <a:pt x="4608870" y="2512068"/>
                  <a:pt x="4619105" y="2522303"/>
                  <a:pt x="4619105" y="2534928"/>
                </a:cubicBezTo>
                <a:cubicBezTo>
                  <a:pt x="4619105" y="2547553"/>
                  <a:pt x="4608870" y="2557788"/>
                  <a:pt x="4596245" y="2557788"/>
                </a:cubicBezTo>
                <a:cubicBezTo>
                  <a:pt x="4583620" y="2557788"/>
                  <a:pt x="4573385" y="2547553"/>
                  <a:pt x="4573385" y="2534928"/>
                </a:cubicBezTo>
                <a:cubicBezTo>
                  <a:pt x="4573385" y="2522303"/>
                  <a:pt x="4583620" y="2512068"/>
                  <a:pt x="4596245" y="2512068"/>
                </a:cubicBezTo>
                <a:close/>
                <a:moveTo>
                  <a:pt x="4046948" y="2512068"/>
                </a:moveTo>
                <a:cubicBezTo>
                  <a:pt x="4059573" y="2512068"/>
                  <a:pt x="4069808" y="2522303"/>
                  <a:pt x="4069808" y="2534928"/>
                </a:cubicBezTo>
                <a:cubicBezTo>
                  <a:pt x="4069808" y="2547553"/>
                  <a:pt x="4059573" y="2557788"/>
                  <a:pt x="4046948" y="2557788"/>
                </a:cubicBezTo>
                <a:cubicBezTo>
                  <a:pt x="4034323" y="2557788"/>
                  <a:pt x="4024088" y="2547553"/>
                  <a:pt x="4024088" y="2534928"/>
                </a:cubicBezTo>
                <a:cubicBezTo>
                  <a:pt x="4024088" y="2522303"/>
                  <a:pt x="4034323" y="2512068"/>
                  <a:pt x="4046948" y="2512068"/>
                </a:cubicBezTo>
                <a:close/>
                <a:moveTo>
                  <a:pt x="3758948" y="2512068"/>
                </a:moveTo>
                <a:cubicBezTo>
                  <a:pt x="3771573" y="2512068"/>
                  <a:pt x="3781808" y="2522303"/>
                  <a:pt x="3781808" y="2534928"/>
                </a:cubicBezTo>
                <a:cubicBezTo>
                  <a:pt x="3781808" y="2547553"/>
                  <a:pt x="3771573" y="2557788"/>
                  <a:pt x="3758948" y="2557788"/>
                </a:cubicBezTo>
                <a:cubicBezTo>
                  <a:pt x="3746323" y="2557788"/>
                  <a:pt x="3736088" y="2547553"/>
                  <a:pt x="3736088" y="2534928"/>
                </a:cubicBezTo>
                <a:cubicBezTo>
                  <a:pt x="3736088" y="2522303"/>
                  <a:pt x="3746323" y="2512068"/>
                  <a:pt x="3758948" y="2512068"/>
                </a:cubicBezTo>
                <a:close/>
                <a:moveTo>
                  <a:pt x="3398948" y="2512068"/>
                </a:moveTo>
                <a:cubicBezTo>
                  <a:pt x="3411573" y="2512068"/>
                  <a:pt x="3421808" y="2522303"/>
                  <a:pt x="3421808" y="2534928"/>
                </a:cubicBezTo>
                <a:cubicBezTo>
                  <a:pt x="3421808" y="2547553"/>
                  <a:pt x="3411573" y="2557788"/>
                  <a:pt x="3398948" y="2557788"/>
                </a:cubicBezTo>
                <a:cubicBezTo>
                  <a:pt x="3386323" y="2557788"/>
                  <a:pt x="3376088" y="2547553"/>
                  <a:pt x="3376088" y="2534928"/>
                </a:cubicBezTo>
                <a:cubicBezTo>
                  <a:pt x="3376088" y="2522303"/>
                  <a:pt x="3386323" y="2512068"/>
                  <a:pt x="3398948" y="2512068"/>
                </a:cubicBezTo>
                <a:close/>
                <a:moveTo>
                  <a:pt x="2786948" y="2512068"/>
                </a:moveTo>
                <a:cubicBezTo>
                  <a:pt x="2799573" y="2512068"/>
                  <a:pt x="2809808" y="2522303"/>
                  <a:pt x="2809808" y="2534928"/>
                </a:cubicBezTo>
                <a:cubicBezTo>
                  <a:pt x="2809808" y="2547553"/>
                  <a:pt x="2799573" y="2557788"/>
                  <a:pt x="2786948" y="2557788"/>
                </a:cubicBezTo>
                <a:cubicBezTo>
                  <a:pt x="2774323" y="2557788"/>
                  <a:pt x="2764088" y="2547553"/>
                  <a:pt x="2764088" y="2534928"/>
                </a:cubicBezTo>
                <a:cubicBezTo>
                  <a:pt x="2764088" y="2522303"/>
                  <a:pt x="2774323" y="2512068"/>
                  <a:pt x="2786948" y="2512068"/>
                </a:cubicBezTo>
                <a:close/>
                <a:moveTo>
                  <a:pt x="2534948" y="2512068"/>
                </a:moveTo>
                <a:cubicBezTo>
                  <a:pt x="2547573" y="2512068"/>
                  <a:pt x="2557808" y="2522303"/>
                  <a:pt x="2557808" y="2534928"/>
                </a:cubicBezTo>
                <a:cubicBezTo>
                  <a:pt x="2557808" y="2547553"/>
                  <a:pt x="2547573" y="2557788"/>
                  <a:pt x="2534948" y="2557788"/>
                </a:cubicBezTo>
                <a:cubicBezTo>
                  <a:pt x="2522323" y="2557788"/>
                  <a:pt x="2512088" y="2547553"/>
                  <a:pt x="2512088" y="2534928"/>
                </a:cubicBezTo>
                <a:cubicBezTo>
                  <a:pt x="2512088" y="2522303"/>
                  <a:pt x="2522323" y="2512068"/>
                  <a:pt x="2534948" y="2512068"/>
                </a:cubicBezTo>
                <a:close/>
                <a:moveTo>
                  <a:pt x="2282948" y="2512068"/>
                </a:moveTo>
                <a:cubicBezTo>
                  <a:pt x="2295573" y="2512068"/>
                  <a:pt x="2305808" y="2522303"/>
                  <a:pt x="2305808" y="2534928"/>
                </a:cubicBezTo>
                <a:cubicBezTo>
                  <a:pt x="2305808" y="2547553"/>
                  <a:pt x="2295573" y="2557788"/>
                  <a:pt x="2282948" y="2557788"/>
                </a:cubicBezTo>
                <a:cubicBezTo>
                  <a:pt x="2270323" y="2557788"/>
                  <a:pt x="2260088" y="2547553"/>
                  <a:pt x="2260088" y="2534928"/>
                </a:cubicBezTo>
                <a:cubicBezTo>
                  <a:pt x="2260088" y="2522303"/>
                  <a:pt x="2270323" y="2512068"/>
                  <a:pt x="2282948" y="2512068"/>
                </a:cubicBezTo>
                <a:close/>
                <a:moveTo>
                  <a:pt x="1958948" y="2512068"/>
                </a:moveTo>
                <a:cubicBezTo>
                  <a:pt x="1971573" y="2512068"/>
                  <a:pt x="1981808" y="2522303"/>
                  <a:pt x="1981808" y="2534928"/>
                </a:cubicBezTo>
                <a:cubicBezTo>
                  <a:pt x="1981808" y="2547553"/>
                  <a:pt x="1971573" y="2557788"/>
                  <a:pt x="1958948" y="2557788"/>
                </a:cubicBezTo>
                <a:cubicBezTo>
                  <a:pt x="1946323" y="2557788"/>
                  <a:pt x="1936088" y="2547553"/>
                  <a:pt x="1936088" y="2534928"/>
                </a:cubicBezTo>
                <a:cubicBezTo>
                  <a:pt x="1936088" y="2522303"/>
                  <a:pt x="1946323" y="2512068"/>
                  <a:pt x="1958948" y="2512068"/>
                </a:cubicBezTo>
                <a:close/>
                <a:moveTo>
                  <a:pt x="1670948" y="2512068"/>
                </a:moveTo>
                <a:cubicBezTo>
                  <a:pt x="1683573" y="2512068"/>
                  <a:pt x="1693808" y="2522303"/>
                  <a:pt x="1693808" y="2534928"/>
                </a:cubicBezTo>
                <a:cubicBezTo>
                  <a:pt x="1693808" y="2547553"/>
                  <a:pt x="1683573" y="2557788"/>
                  <a:pt x="1670948" y="2557788"/>
                </a:cubicBezTo>
                <a:cubicBezTo>
                  <a:pt x="1658323" y="2557788"/>
                  <a:pt x="1648088" y="2547553"/>
                  <a:pt x="1648088" y="2534928"/>
                </a:cubicBezTo>
                <a:cubicBezTo>
                  <a:pt x="1648088" y="2522303"/>
                  <a:pt x="1658323" y="2512068"/>
                  <a:pt x="1670948" y="2512068"/>
                </a:cubicBezTo>
                <a:close/>
                <a:moveTo>
                  <a:pt x="1310948" y="2512068"/>
                </a:moveTo>
                <a:cubicBezTo>
                  <a:pt x="1323573" y="2512068"/>
                  <a:pt x="1333808" y="2522303"/>
                  <a:pt x="1333808" y="2534928"/>
                </a:cubicBezTo>
                <a:cubicBezTo>
                  <a:pt x="1333808" y="2547553"/>
                  <a:pt x="1323573" y="2557788"/>
                  <a:pt x="1310948" y="2557788"/>
                </a:cubicBezTo>
                <a:cubicBezTo>
                  <a:pt x="1298323" y="2557788"/>
                  <a:pt x="1288088" y="2547553"/>
                  <a:pt x="1288088" y="2534928"/>
                </a:cubicBezTo>
                <a:cubicBezTo>
                  <a:pt x="1288088" y="2522303"/>
                  <a:pt x="1298323" y="2512068"/>
                  <a:pt x="1310948" y="2512068"/>
                </a:cubicBezTo>
                <a:close/>
                <a:moveTo>
                  <a:pt x="1022948" y="2512068"/>
                </a:moveTo>
                <a:cubicBezTo>
                  <a:pt x="1035573" y="2512068"/>
                  <a:pt x="1045808" y="2522303"/>
                  <a:pt x="1045808" y="2534928"/>
                </a:cubicBezTo>
                <a:cubicBezTo>
                  <a:pt x="1045808" y="2547553"/>
                  <a:pt x="1035573" y="2557788"/>
                  <a:pt x="1022948" y="2557788"/>
                </a:cubicBezTo>
                <a:cubicBezTo>
                  <a:pt x="1010323" y="2557788"/>
                  <a:pt x="1000088" y="2547553"/>
                  <a:pt x="1000088" y="2534928"/>
                </a:cubicBezTo>
                <a:cubicBezTo>
                  <a:pt x="1000088" y="2522303"/>
                  <a:pt x="1010323" y="2512068"/>
                  <a:pt x="1022948" y="2512068"/>
                </a:cubicBezTo>
                <a:close/>
                <a:moveTo>
                  <a:pt x="734948" y="2512068"/>
                </a:moveTo>
                <a:cubicBezTo>
                  <a:pt x="747573" y="2512068"/>
                  <a:pt x="757808" y="2522303"/>
                  <a:pt x="757808" y="2534928"/>
                </a:cubicBezTo>
                <a:cubicBezTo>
                  <a:pt x="757808" y="2547553"/>
                  <a:pt x="747573" y="2557788"/>
                  <a:pt x="734948" y="2557788"/>
                </a:cubicBezTo>
                <a:cubicBezTo>
                  <a:pt x="722323" y="2557788"/>
                  <a:pt x="712088" y="2547553"/>
                  <a:pt x="712088" y="2534928"/>
                </a:cubicBezTo>
                <a:cubicBezTo>
                  <a:pt x="712088" y="2522303"/>
                  <a:pt x="722323" y="2512068"/>
                  <a:pt x="734948" y="2512068"/>
                </a:cubicBezTo>
                <a:close/>
                <a:moveTo>
                  <a:pt x="473651" y="2512068"/>
                </a:moveTo>
                <a:cubicBezTo>
                  <a:pt x="486276" y="2512068"/>
                  <a:pt x="496511" y="2522303"/>
                  <a:pt x="496511" y="2534928"/>
                </a:cubicBezTo>
                <a:cubicBezTo>
                  <a:pt x="496511" y="2547553"/>
                  <a:pt x="486276" y="2557788"/>
                  <a:pt x="473651" y="2557788"/>
                </a:cubicBezTo>
                <a:cubicBezTo>
                  <a:pt x="461026" y="2557788"/>
                  <a:pt x="450791" y="2547553"/>
                  <a:pt x="450791" y="2534928"/>
                </a:cubicBezTo>
                <a:cubicBezTo>
                  <a:pt x="450791" y="2522303"/>
                  <a:pt x="461026" y="2512068"/>
                  <a:pt x="473651" y="2512068"/>
                </a:cubicBezTo>
                <a:close/>
                <a:moveTo>
                  <a:pt x="221849" y="2512068"/>
                </a:moveTo>
                <a:cubicBezTo>
                  <a:pt x="234474" y="2512068"/>
                  <a:pt x="244709" y="2522303"/>
                  <a:pt x="244709" y="2534928"/>
                </a:cubicBezTo>
                <a:cubicBezTo>
                  <a:pt x="244709" y="2547553"/>
                  <a:pt x="234474" y="2557788"/>
                  <a:pt x="221849" y="2557788"/>
                </a:cubicBezTo>
                <a:cubicBezTo>
                  <a:pt x="209224" y="2557788"/>
                  <a:pt x="198989" y="2547553"/>
                  <a:pt x="198989" y="2534928"/>
                </a:cubicBezTo>
                <a:cubicBezTo>
                  <a:pt x="198989" y="2522303"/>
                  <a:pt x="209224" y="2512068"/>
                  <a:pt x="221849" y="2512068"/>
                </a:cubicBezTo>
                <a:close/>
                <a:moveTo>
                  <a:pt x="22860" y="2512068"/>
                </a:moveTo>
                <a:cubicBezTo>
                  <a:pt x="35485" y="2512068"/>
                  <a:pt x="45720" y="2522303"/>
                  <a:pt x="45720" y="2534928"/>
                </a:cubicBezTo>
                <a:cubicBezTo>
                  <a:pt x="45720" y="2547553"/>
                  <a:pt x="35485" y="2557788"/>
                  <a:pt x="22860" y="2557788"/>
                </a:cubicBezTo>
                <a:cubicBezTo>
                  <a:pt x="10235" y="2557788"/>
                  <a:pt x="0" y="2547553"/>
                  <a:pt x="0" y="2534928"/>
                </a:cubicBezTo>
                <a:cubicBezTo>
                  <a:pt x="0" y="2522303"/>
                  <a:pt x="10235" y="2512068"/>
                  <a:pt x="22860" y="2512068"/>
                </a:cubicBezTo>
                <a:close/>
                <a:moveTo>
                  <a:pt x="4330146" y="2380676"/>
                </a:moveTo>
                <a:cubicBezTo>
                  <a:pt x="4342771" y="2380676"/>
                  <a:pt x="4353006" y="2390911"/>
                  <a:pt x="4353006" y="2403536"/>
                </a:cubicBezTo>
                <a:cubicBezTo>
                  <a:pt x="4353006" y="2416161"/>
                  <a:pt x="4342771" y="2426396"/>
                  <a:pt x="4330146" y="2426396"/>
                </a:cubicBezTo>
                <a:cubicBezTo>
                  <a:pt x="4317521" y="2426396"/>
                  <a:pt x="4307286" y="2416161"/>
                  <a:pt x="4307286" y="2403536"/>
                </a:cubicBezTo>
                <a:cubicBezTo>
                  <a:pt x="4307286" y="2390911"/>
                  <a:pt x="4317521" y="2380676"/>
                  <a:pt x="4330146" y="2380676"/>
                </a:cubicBezTo>
                <a:close/>
                <a:moveTo>
                  <a:pt x="3094211" y="2374222"/>
                </a:moveTo>
                <a:cubicBezTo>
                  <a:pt x="3106836" y="2374222"/>
                  <a:pt x="3117071" y="2384457"/>
                  <a:pt x="3117071" y="2397082"/>
                </a:cubicBezTo>
                <a:cubicBezTo>
                  <a:pt x="3117071" y="2409707"/>
                  <a:pt x="3106836" y="2419942"/>
                  <a:pt x="3094211" y="2419942"/>
                </a:cubicBezTo>
                <a:cubicBezTo>
                  <a:pt x="3081586" y="2419942"/>
                  <a:pt x="3071351" y="2409707"/>
                  <a:pt x="3071351" y="2397082"/>
                </a:cubicBezTo>
                <a:cubicBezTo>
                  <a:pt x="3071351" y="2384457"/>
                  <a:pt x="3081586" y="2374222"/>
                  <a:pt x="3094211" y="2374222"/>
                </a:cubicBezTo>
                <a:close/>
                <a:moveTo>
                  <a:pt x="4842413" y="2350714"/>
                </a:moveTo>
                <a:cubicBezTo>
                  <a:pt x="4855038" y="2350714"/>
                  <a:pt x="4865273" y="2360949"/>
                  <a:pt x="4865273" y="2373574"/>
                </a:cubicBezTo>
                <a:cubicBezTo>
                  <a:pt x="4865273" y="2386199"/>
                  <a:pt x="4855038" y="2396434"/>
                  <a:pt x="4842413" y="2396434"/>
                </a:cubicBezTo>
                <a:cubicBezTo>
                  <a:pt x="4829788" y="2396434"/>
                  <a:pt x="4819553" y="2386199"/>
                  <a:pt x="4819553" y="2373574"/>
                </a:cubicBezTo>
                <a:cubicBezTo>
                  <a:pt x="4819553" y="2360949"/>
                  <a:pt x="4829788" y="2350714"/>
                  <a:pt x="4842413" y="2350714"/>
                </a:cubicBezTo>
                <a:close/>
                <a:moveTo>
                  <a:pt x="2713139" y="2333877"/>
                </a:moveTo>
                <a:cubicBezTo>
                  <a:pt x="2725764" y="2333877"/>
                  <a:pt x="2735999" y="2344112"/>
                  <a:pt x="2735999" y="2356737"/>
                </a:cubicBezTo>
                <a:cubicBezTo>
                  <a:pt x="2735999" y="2369362"/>
                  <a:pt x="2725764" y="2379597"/>
                  <a:pt x="2713139" y="2379597"/>
                </a:cubicBezTo>
                <a:cubicBezTo>
                  <a:pt x="2700514" y="2379597"/>
                  <a:pt x="2690279" y="2369362"/>
                  <a:pt x="2690279" y="2356737"/>
                </a:cubicBezTo>
                <a:cubicBezTo>
                  <a:pt x="2690279" y="2344112"/>
                  <a:pt x="2700514" y="2333877"/>
                  <a:pt x="2713139" y="2333877"/>
                </a:cubicBezTo>
                <a:close/>
                <a:moveTo>
                  <a:pt x="2356757" y="2333877"/>
                </a:moveTo>
                <a:cubicBezTo>
                  <a:pt x="2369382" y="2333877"/>
                  <a:pt x="2379617" y="2344112"/>
                  <a:pt x="2379617" y="2356737"/>
                </a:cubicBezTo>
                <a:cubicBezTo>
                  <a:pt x="2379617" y="2369362"/>
                  <a:pt x="2369382" y="2379597"/>
                  <a:pt x="2356757" y="2379597"/>
                </a:cubicBezTo>
                <a:cubicBezTo>
                  <a:pt x="2344132" y="2379597"/>
                  <a:pt x="2333897" y="2369362"/>
                  <a:pt x="2333897" y="2356737"/>
                </a:cubicBezTo>
                <a:cubicBezTo>
                  <a:pt x="2333897" y="2344112"/>
                  <a:pt x="2344132" y="2333877"/>
                  <a:pt x="2356757" y="2333877"/>
                </a:cubicBezTo>
                <a:close/>
                <a:moveTo>
                  <a:pt x="4026326" y="2263201"/>
                </a:moveTo>
                <a:cubicBezTo>
                  <a:pt x="4038951" y="2263201"/>
                  <a:pt x="4049186" y="2273436"/>
                  <a:pt x="4049186" y="2286061"/>
                </a:cubicBezTo>
                <a:cubicBezTo>
                  <a:pt x="4049186" y="2298686"/>
                  <a:pt x="4038951" y="2308921"/>
                  <a:pt x="4026326" y="2308921"/>
                </a:cubicBezTo>
                <a:cubicBezTo>
                  <a:pt x="4013701" y="2308921"/>
                  <a:pt x="4003466" y="2298686"/>
                  <a:pt x="4003466" y="2286061"/>
                </a:cubicBezTo>
                <a:cubicBezTo>
                  <a:pt x="4003466" y="2273436"/>
                  <a:pt x="4013701" y="2263201"/>
                  <a:pt x="4026326" y="2263201"/>
                </a:cubicBezTo>
                <a:close/>
                <a:moveTo>
                  <a:pt x="1043570" y="2263201"/>
                </a:moveTo>
                <a:cubicBezTo>
                  <a:pt x="1056195" y="2263201"/>
                  <a:pt x="1066430" y="2273436"/>
                  <a:pt x="1066430" y="2286061"/>
                </a:cubicBezTo>
                <a:cubicBezTo>
                  <a:pt x="1066430" y="2298686"/>
                  <a:pt x="1056195" y="2308921"/>
                  <a:pt x="1043570" y="2308921"/>
                </a:cubicBezTo>
                <a:cubicBezTo>
                  <a:pt x="1030945" y="2308921"/>
                  <a:pt x="1020710" y="2298686"/>
                  <a:pt x="1020710" y="2286061"/>
                </a:cubicBezTo>
                <a:cubicBezTo>
                  <a:pt x="1020710" y="2273436"/>
                  <a:pt x="1030945" y="2263201"/>
                  <a:pt x="1043570" y="2263201"/>
                </a:cubicBezTo>
                <a:close/>
                <a:moveTo>
                  <a:pt x="2534948" y="2260068"/>
                </a:moveTo>
                <a:cubicBezTo>
                  <a:pt x="2547573" y="2260068"/>
                  <a:pt x="2557808" y="2270303"/>
                  <a:pt x="2557808" y="2282928"/>
                </a:cubicBezTo>
                <a:cubicBezTo>
                  <a:pt x="2557808" y="2295553"/>
                  <a:pt x="2547573" y="2305788"/>
                  <a:pt x="2534948" y="2305788"/>
                </a:cubicBezTo>
                <a:cubicBezTo>
                  <a:pt x="2522323" y="2305788"/>
                  <a:pt x="2512088" y="2295553"/>
                  <a:pt x="2512088" y="2282928"/>
                </a:cubicBezTo>
                <a:cubicBezTo>
                  <a:pt x="2512088" y="2270303"/>
                  <a:pt x="2522323" y="2260068"/>
                  <a:pt x="2534948" y="2260068"/>
                </a:cubicBezTo>
                <a:close/>
                <a:moveTo>
                  <a:pt x="3732200" y="2257584"/>
                </a:moveTo>
                <a:cubicBezTo>
                  <a:pt x="3744825" y="2257584"/>
                  <a:pt x="3755060" y="2267819"/>
                  <a:pt x="3755060" y="2280444"/>
                </a:cubicBezTo>
                <a:cubicBezTo>
                  <a:pt x="3755060" y="2293069"/>
                  <a:pt x="3744825" y="2303304"/>
                  <a:pt x="3732200" y="2303304"/>
                </a:cubicBezTo>
                <a:cubicBezTo>
                  <a:pt x="3719575" y="2303304"/>
                  <a:pt x="3709340" y="2293069"/>
                  <a:pt x="3709340" y="2280444"/>
                </a:cubicBezTo>
                <a:cubicBezTo>
                  <a:pt x="3709340" y="2267819"/>
                  <a:pt x="3719575" y="2257584"/>
                  <a:pt x="3732200" y="2257584"/>
                </a:cubicBezTo>
                <a:close/>
                <a:moveTo>
                  <a:pt x="1337695" y="2257584"/>
                </a:moveTo>
                <a:cubicBezTo>
                  <a:pt x="1350320" y="2257584"/>
                  <a:pt x="1360555" y="2267819"/>
                  <a:pt x="1360555" y="2280444"/>
                </a:cubicBezTo>
                <a:cubicBezTo>
                  <a:pt x="1360555" y="2293069"/>
                  <a:pt x="1350320" y="2303304"/>
                  <a:pt x="1337695" y="2303304"/>
                </a:cubicBezTo>
                <a:cubicBezTo>
                  <a:pt x="1325070" y="2303304"/>
                  <a:pt x="1314835" y="2293069"/>
                  <a:pt x="1314835" y="2280444"/>
                </a:cubicBezTo>
                <a:cubicBezTo>
                  <a:pt x="1314835" y="2267819"/>
                  <a:pt x="1325070" y="2257584"/>
                  <a:pt x="1337695" y="2257584"/>
                </a:cubicBezTo>
                <a:close/>
                <a:moveTo>
                  <a:pt x="754130" y="2249986"/>
                </a:moveTo>
                <a:cubicBezTo>
                  <a:pt x="766755" y="2249986"/>
                  <a:pt x="776990" y="2260221"/>
                  <a:pt x="776990" y="2272846"/>
                </a:cubicBezTo>
                <a:cubicBezTo>
                  <a:pt x="776990" y="2285471"/>
                  <a:pt x="766755" y="2295706"/>
                  <a:pt x="754130" y="2295706"/>
                </a:cubicBezTo>
                <a:cubicBezTo>
                  <a:pt x="741505" y="2295706"/>
                  <a:pt x="731270" y="2285471"/>
                  <a:pt x="731270" y="2272846"/>
                </a:cubicBezTo>
                <a:cubicBezTo>
                  <a:pt x="731270" y="2260221"/>
                  <a:pt x="741505" y="2249986"/>
                  <a:pt x="754130" y="2249986"/>
                </a:cubicBezTo>
                <a:close/>
                <a:moveTo>
                  <a:pt x="2024925" y="2244387"/>
                </a:moveTo>
                <a:cubicBezTo>
                  <a:pt x="2037550" y="2244387"/>
                  <a:pt x="2047785" y="2254622"/>
                  <a:pt x="2047785" y="2267247"/>
                </a:cubicBezTo>
                <a:cubicBezTo>
                  <a:pt x="2047785" y="2279872"/>
                  <a:pt x="2037550" y="2290107"/>
                  <a:pt x="2024925" y="2290107"/>
                </a:cubicBezTo>
                <a:cubicBezTo>
                  <a:pt x="2012300" y="2290107"/>
                  <a:pt x="2002065" y="2279872"/>
                  <a:pt x="2002065" y="2267247"/>
                </a:cubicBezTo>
                <a:cubicBezTo>
                  <a:pt x="2002065" y="2254622"/>
                  <a:pt x="2012300" y="2244387"/>
                  <a:pt x="2024925" y="2244387"/>
                </a:cubicBezTo>
                <a:close/>
                <a:moveTo>
                  <a:pt x="5031241" y="2230803"/>
                </a:moveTo>
                <a:cubicBezTo>
                  <a:pt x="5043866" y="2230803"/>
                  <a:pt x="5054101" y="2241038"/>
                  <a:pt x="5054101" y="2253663"/>
                </a:cubicBezTo>
                <a:cubicBezTo>
                  <a:pt x="5054101" y="2266288"/>
                  <a:pt x="5043866" y="2276523"/>
                  <a:pt x="5031241" y="2276523"/>
                </a:cubicBezTo>
                <a:cubicBezTo>
                  <a:pt x="5018616" y="2276523"/>
                  <a:pt x="5008381" y="2266288"/>
                  <a:pt x="5008381" y="2253663"/>
                </a:cubicBezTo>
                <a:cubicBezTo>
                  <a:pt x="5008381" y="2241038"/>
                  <a:pt x="5018616" y="2230803"/>
                  <a:pt x="5031241" y="2230803"/>
                </a:cubicBezTo>
                <a:close/>
                <a:moveTo>
                  <a:pt x="38655" y="2230803"/>
                </a:moveTo>
                <a:cubicBezTo>
                  <a:pt x="51280" y="2230803"/>
                  <a:pt x="61515" y="2241038"/>
                  <a:pt x="61515" y="2253663"/>
                </a:cubicBezTo>
                <a:cubicBezTo>
                  <a:pt x="61515" y="2266288"/>
                  <a:pt x="51280" y="2276523"/>
                  <a:pt x="38655" y="2276523"/>
                </a:cubicBezTo>
                <a:cubicBezTo>
                  <a:pt x="26030" y="2276523"/>
                  <a:pt x="15795" y="2266288"/>
                  <a:pt x="15795" y="2253663"/>
                </a:cubicBezTo>
                <a:cubicBezTo>
                  <a:pt x="15795" y="2241038"/>
                  <a:pt x="26030" y="2230803"/>
                  <a:pt x="38655" y="2230803"/>
                </a:cubicBezTo>
                <a:close/>
                <a:moveTo>
                  <a:pt x="3346843" y="2216563"/>
                </a:moveTo>
                <a:cubicBezTo>
                  <a:pt x="3359468" y="2216563"/>
                  <a:pt x="3369703" y="2226798"/>
                  <a:pt x="3369703" y="2239423"/>
                </a:cubicBezTo>
                <a:cubicBezTo>
                  <a:pt x="3369703" y="2252048"/>
                  <a:pt x="3359468" y="2262283"/>
                  <a:pt x="3346843" y="2262283"/>
                </a:cubicBezTo>
                <a:cubicBezTo>
                  <a:pt x="3334218" y="2262283"/>
                  <a:pt x="3323983" y="2252048"/>
                  <a:pt x="3323983" y="2239423"/>
                </a:cubicBezTo>
                <a:cubicBezTo>
                  <a:pt x="3323983" y="2226798"/>
                  <a:pt x="3334218" y="2216563"/>
                  <a:pt x="3346843" y="2216563"/>
                </a:cubicBezTo>
                <a:close/>
                <a:moveTo>
                  <a:pt x="1723054" y="2216563"/>
                </a:moveTo>
                <a:cubicBezTo>
                  <a:pt x="1735679" y="2216563"/>
                  <a:pt x="1745914" y="2226798"/>
                  <a:pt x="1745914" y="2239423"/>
                </a:cubicBezTo>
                <a:cubicBezTo>
                  <a:pt x="1745914" y="2252048"/>
                  <a:pt x="1735679" y="2262283"/>
                  <a:pt x="1723054" y="2262283"/>
                </a:cubicBezTo>
                <a:cubicBezTo>
                  <a:pt x="1710429" y="2262283"/>
                  <a:pt x="1700194" y="2252048"/>
                  <a:pt x="1700194" y="2239423"/>
                </a:cubicBezTo>
                <a:cubicBezTo>
                  <a:pt x="1700194" y="2226798"/>
                  <a:pt x="1710429" y="2216563"/>
                  <a:pt x="1723054" y="2216563"/>
                </a:cubicBezTo>
                <a:close/>
                <a:moveTo>
                  <a:pt x="244360" y="2190147"/>
                </a:moveTo>
                <a:cubicBezTo>
                  <a:pt x="256985" y="2190147"/>
                  <a:pt x="267220" y="2200382"/>
                  <a:pt x="267220" y="2213007"/>
                </a:cubicBezTo>
                <a:cubicBezTo>
                  <a:pt x="267220" y="2225632"/>
                  <a:pt x="256985" y="2235867"/>
                  <a:pt x="244360" y="2235867"/>
                </a:cubicBezTo>
                <a:cubicBezTo>
                  <a:pt x="231735" y="2235867"/>
                  <a:pt x="221500" y="2225632"/>
                  <a:pt x="221500" y="2213007"/>
                </a:cubicBezTo>
                <a:cubicBezTo>
                  <a:pt x="221500" y="2200382"/>
                  <a:pt x="231735" y="2190147"/>
                  <a:pt x="244360" y="2190147"/>
                </a:cubicBezTo>
                <a:close/>
                <a:moveTo>
                  <a:pt x="4568132" y="2172790"/>
                </a:moveTo>
                <a:cubicBezTo>
                  <a:pt x="4580757" y="2172790"/>
                  <a:pt x="4590992" y="2183025"/>
                  <a:pt x="4590992" y="2195650"/>
                </a:cubicBezTo>
                <a:cubicBezTo>
                  <a:pt x="4590992" y="2208275"/>
                  <a:pt x="4580757" y="2218510"/>
                  <a:pt x="4568132" y="2218510"/>
                </a:cubicBezTo>
                <a:cubicBezTo>
                  <a:pt x="4555507" y="2218510"/>
                  <a:pt x="4545272" y="2208275"/>
                  <a:pt x="4545272" y="2195650"/>
                </a:cubicBezTo>
                <a:cubicBezTo>
                  <a:pt x="4545272" y="2183025"/>
                  <a:pt x="4555507" y="2172790"/>
                  <a:pt x="4568132" y="2172790"/>
                </a:cubicBezTo>
                <a:close/>
                <a:moveTo>
                  <a:pt x="501765" y="2172790"/>
                </a:moveTo>
                <a:cubicBezTo>
                  <a:pt x="514390" y="2172790"/>
                  <a:pt x="524625" y="2183025"/>
                  <a:pt x="524625" y="2195650"/>
                </a:cubicBezTo>
                <a:cubicBezTo>
                  <a:pt x="524625" y="2208275"/>
                  <a:pt x="514390" y="2218510"/>
                  <a:pt x="501765" y="2218510"/>
                </a:cubicBezTo>
                <a:cubicBezTo>
                  <a:pt x="489140" y="2218510"/>
                  <a:pt x="478905" y="2208275"/>
                  <a:pt x="478905" y="2195650"/>
                </a:cubicBezTo>
                <a:cubicBezTo>
                  <a:pt x="478905" y="2183025"/>
                  <a:pt x="489140" y="2172790"/>
                  <a:pt x="501765" y="2172790"/>
                </a:cubicBezTo>
                <a:close/>
                <a:moveTo>
                  <a:pt x="2966090" y="2130109"/>
                </a:moveTo>
                <a:cubicBezTo>
                  <a:pt x="2978715" y="2130109"/>
                  <a:pt x="2988950" y="2140344"/>
                  <a:pt x="2988950" y="2152969"/>
                </a:cubicBezTo>
                <a:cubicBezTo>
                  <a:pt x="2988950" y="2165594"/>
                  <a:pt x="2978715" y="2175829"/>
                  <a:pt x="2966090" y="2175829"/>
                </a:cubicBezTo>
                <a:cubicBezTo>
                  <a:pt x="2953465" y="2175829"/>
                  <a:pt x="2943230" y="2165594"/>
                  <a:pt x="2943230" y="2152969"/>
                </a:cubicBezTo>
                <a:cubicBezTo>
                  <a:pt x="2943230" y="2140344"/>
                  <a:pt x="2953465" y="2130109"/>
                  <a:pt x="2966090" y="2130109"/>
                </a:cubicBezTo>
                <a:close/>
                <a:moveTo>
                  <a:pt x="4291885" y="2120694"/>
                </a:moveTo>
                <a:cubicBezTo>
                  <a:pt x="4304510" y="2120694"/>
                  <a:pt x="4314745" y="2130929"/>
                  <a:pt x="4314745" y="2143554"/>
                </a:cubicBezTo>
                <a:cubicBezTo>
                  <a:pt x="4314745" y="2156179"/>
                  <a:pt x="4304510" y="2166414"/>
                  <a:pt x="4291885" y="2166414"/>
                </a:cubicBezTo>
                <a:cubicBezTo>
                  <a:pt x="4279260" y="2166414"/>
                  <a:pt x="4269025" y="2156179"/>
                  <a:pt x="4269025" y="2143554"/>
                </a:cubicBezTo>
                <a:cubicBezTo>
                  <a:pt x="4269025" y="2130929"/>
                  <a:pt x="4279260" y="2120694"/>
                  <a:pt x="4291885" y="2120694"/>
                </a:cubicBezTo>
                <a:close/>
                <a:moveTo>
                  <a:pt x="2207743" y="2038029"/>
                </a:moveTo>
                <a:cubicBezTo>
                  <a:pt x="2220368" y="2038029"/>
                  <a:pt x="2230603" y="2048264"/>
                  <a:pt x="2230603" y="2060889"/>
                </a:cubicBezTo>
                <a:cubicBezTo>
                  <a:pt x="2230603" y="2073514"/>
                  <a:pt x="2220368" y="2083749"/>
                  <a:pt x="2207743" y="2083749"/>
                </a:cubicBezTo>
                <a:cubicBezTo>
                  <a:pt x="2195118" y="2083749"/>
                  <a:pt x="2184883" y="2073514"/>
                  <a:pt x="2184883" y="2060889"/>
                </a:cubicBezTo>
                <a:cubicBezTo>
                  <a:pt x="2184883" y="2048264"/>
                  <a:pt x="2195118" y="2038029"/>
                  <a:pt x="2207743" y="2038029"/>
                </a:cubicBezTo>
                <a:close/>
                <a:moveTo>
                  <a:pt x="4797500" y="2031148"/>
                </a:moveTo>
                <a:cubicBezTo>
                  <a:pt x="4810125" y="2031148"/>
                  <a:pt x="4820360" y="2041383"/>
                  <a:pt x="4820360" y="2054008"/>
                </a:cubicBezTo>
                <a:cubicBezTo>
                  <a:pt x="4820360" y="2066633"/>
                  <a:pt x="4810125" y="2076868"/>
                  <a:pt x="4797500" y="2076868"/>
                </a:cubicBezTo>
                <a:cubicBezTo>
                  <a:pt x="4784875" y="2076868"/>
                  <a:pt x="4774640" y="2066633"/>
                  <a:pt x="4774640" y="2054008"/>
                </a:cubicBezTo>
                <a:cubicBezTo>
                  <a:pt x="4774640" y="2041383"/>
                  <a:pt x="4784875" y="2031148"/>
                  <a:pt x="4797500" y="2031148"/>
                </a:cubicBezTo>
                <a:close/>
                <a:moveTo>
                  <a:pt x="3965023" y="2021122"/>
                </a:moveTo>
                <a:cubicBezTo>
                  <a:pt x="3977648" y="2021122"/>
                  <a:pt x="3987883" y="2031357"/>
                  <a:pt x="3987883" y="2043982"/>
                </a:cubicBezTo>
                <a:cubicBezTo>
                  <a:pt x="3987883" y="2056607"/>
                  <a:pt x="3977648" y="2066842"/>
                  <a:pt x="3965023" y="2066842"/>
                </a:cubicBezTo>
                <a:cubicBezTo>
                  <a:pt x="3952398" y="2066842"/>
                  <a:pt x="3942163" y="2056607"/>
                  <a:pt x="3942163" y="2043982"/>
                </a:cubicBezTo>
                <a:cubicBezTo>
                  <a:pt x="3942163" y="2031357"/>
                  <a:pt x="3952398" y="2021122"/>
                  <a:pt x="3965023" y="2021122"/>
                </a:cubicBezTo>
                <a:close/>
                <a:moveTo>
                  <a:pt x="1104872" y="2021122"/>
                </a:moveTo>
                <a:cubicBezTo>
                  <a:pt x="1117497" y="2021122"/>
                  <a:pt x="1127732" y="2031357"/>
                  <a:pt x="1127732" y="2043982"/>
                </a:cubicBezTo>
                <a:cubicBezTo>
                  <a:pt x="1127732" y="2056607"/>
                  <a:pt x="1117497" y="2066842"/>
                  <a:pt x="1104872" y="2066842"/>
                </a:cubicBezTo>
                <a:cubicBezTo>
                  <a:pt x="1092247" y="2066842"/>
                  <a:pt x="1082012" y="2056607"/>
                  <a:pt x="1082012" y="2043982"/>
                </a:cubicBezTo>
                <a:cubicBezTo>
                  <a:pt x="1082012" y="2031357"/>
                  <a:pt x="1092247" y="2021122"/>
                  <a:pt x="1104872" y="2021122"/>
                </a:cubicBezTo>
                <a:close/>
                <a:moveTo>
                  <a:pt x="3653128" y="2014222"/>
                </a:moveTo>
                <a:cubicBezTo>
                  <a:pt x="3665753" y="2014222"/>
                  <a:pt x="3675988" y="2024457"/>
                  <a:pt x="3675988" y="2037082"/>
                </a:cubicBezTo>
                <a:cubicBezTo>
                  <a:pt x="3675988" y="2049707"/>
                  <a:pt x="3665753" y="2059942"/>
                  <a:pt x="3653128" y="2059942"/>
                </a:cubicBezTo>
                <a:cubicBezTo>
                  <a:pt x="3640503" y="2059942"/>
                  <a:pt x="3630268" y="2049707"/>
                  <a:pt x="3630268" y="2037082"/>
                </a:cubicBezTo>
                <a:cubicBezTo>
                  <a:pt x="3630268" y="2024457"/>
                  <a:pt x="3640503" y="2014222"/>
                  <a:pt x="3653128" y="2014222"/>
                </a:cubicBezTo>
                <a:close/>
                <a:moveTo>
                  <a:pt x="1416768" y="2014222"/>
                </a:moveTo>
                <a:cubicBezTo>
                  <a:pt x="1429393" y="2014222"/>
                  <a:pt x="1439628" y="2024457"/>
                  <a:pt x="1439628" y="2037082"/>
                </a:cubicBezTo>
                <a:cubicBezTo>
                  <a:pt x="1439628" y="2049707"/>
                  <a:pt x="1429393" y="2059942"/>
                  <a:pt x="1416768" y="2059942"/>
                </a:cubicBezTo>
                <a:cubicBezTo>
                  <a:pt x="1404143" y="2059942"/>
                  <a:pt x="1393908" y="2049707"/>
                  <a:pt x="1393908" y="2037082"/>
                </a:cubicBezTo>
                <a:cubicBezTo>
                  <a:pt x="1393908" y="2024457"/>
                  <a:pt x="1404143" y="2014222"/>
                  <a:pt x="1416768" y="2014222"/>
                </a:cubicBezTo>
                <a:close/>
                <a:moveTo>
                  <a:pt x="811267" y="1993490"/>
                </a:moveTo>
                <a:cubicBezTo>
                  <a:pt x="823892" y="1993490"/>
                  <a:pt x="834127" y="2003725"/>
                  <a:pt x="834127" y="2016350"/>
                </a:cubicBezTo>
                <a:cubicBezTo>
                  <a:pt x="834127" y="2028975"/>
                  <a:pt x="823892" y="2039210"/>
                  <a:pt x="811267" y="2039210"/>
                </a:cubicBezTo>
                <a:cubicBezTo>
                  <a:pt x="798642" y="2039210"/>
                  <a:pt x="788407" y="2028975"/>
                  <a:pt x="788407" y="2016350"/>
                </a:cubicBezTo>
                <a:cubicBezTo>
                  <a:pt x="788407" y="2003725"/>
                  <a:pt x="798642" y="1993490"/>
                  <a:pt x="811267" y="1993490"/>
                </a:cubicBezTo>
                <a:close/>
                <a:moveTo>
                  <a:pt x="2739200" y="1973498"/>
                </a:moveTo>
                <a:cubicBezTo>
                  <a:pt x="2751825" y="1973498"/>
                  <a:pt x="2762060" y="1983733"/>
                  <a:pt x="2762060" y="1996358"/>
                </a:cubicBezTo>
                <a:cubicBezTo>
                  <a:pt x="2762060" y="2008983"/>
                  <a:pt x="2751825" y="2019218"/>
                  <a:pt x="2739200" y="2019218"/>
                </a:cubicBezTo>
                <a:cubicBezTo>
                  <a:pt x="2726575" y="2019218"/>
                  <a:pt x="2716340" y="2008983"/>
                  <a:pt x="2716340" y="1996358"/>
                </a:cubicBezTo>
                <a:cubicBezTo>
                  <a:pt x="2716340" y="1983733"/>
                  <a:pt x="2726575" y="1973498"/>
                  <a:pt x="2739200" y="1973498"/>
                </a:cubicBezTo>
                <a:close/>
                <a:moveTo>
                  <a:pt x="3196811" y="1956700"/>
                </a:moveTo>
                <a:cubicBezTo>
                  <a:pt x="3209436" y="1956700"/>
                  <a:pt x="3219671" y="1966935"/>
                  <a:pt x="3219671" y="1979560"/>
                </a:cubicBezTo>
                <a:cubicBezTo>
                  <a:pt x="3219671" y="1992185"/>
                  <a:pt x="3209436" y="2002420"/>
                  <a:pt x="3196811" y="2002420"/>
                </a:cubicBezTo>
                <a:cubicBezTo>
                  <a:pt x="3184186" y="2002420"/>
                  <a:pt x="3173951" y="1992185"/>
                  <a:pt x="3173951" y="1979560"/>
                </a:cubicBezTo>
                <a:cubicBezTo>
                  <a:pt x="3173951" y="1966935"/>
                  <a:pt x="3184186" y="1956700"/>
                  <a:pt x="3196811" y="1956700"/>
                </a:cubicBezTo>
                <a:close/>
                <a:moveTo>
                  <a:pt x="1873086" y="1956700"/>
                </a:moveTo>
                <a:cubicBezTo>
                  <a:pt x="1885711" y="1956700"/>
                  <a:pt x="1895946" y="1966935"/>
                  <a:pt x="1895946" y="1979560"/>
                </a:cubicBezTo>
                <a:cubicBezTo>
                  <a:pt x="1895946" y="1992185"/>
                  <a:pt x="1885711" y="2002420"/>
                  <a:pt x="1873086" y="2002420"/>
                </a:cubicBezTo>
                <a:cubicBezTo>
                  <a:pt x="1860461" y="2002420"/>
                  <a:pt x="1850226" y="1992185"/>
                  <a:pt x="1850226" y="1979560"/>
                </a:cubicBezTo>
                <a:cubicBezTo>
                  <a:pt x="1850226" y="1966935"/>
                  <a:pt x="1860461" y="1956700"/>
                  <a:pt x="1873086" y="1956700"/>
                </a:cubicBezTo>
                <a:close/>
                <a:moveTo>
                  <a:pt x="4984053" y="1953076"/>
                </a:moveTo>
                <a:cubicBezTo>
                  <a:pt x="4996678" y="1953076"/>
                  <a:pt x="5006913" y="1963311"/>
                  <a:pt x="5006913" y="1975936"/>
                </a:cubicBezTo>
                <a:cubicBezTo>
                  <a:pt x="5006913" y="1988561"/>
                  <a:pt x="4996678" y="1998796"/>
                  <a:pt x="4984053" y="1998796"/>
                </a:cubicBezTo>
                <a:cubicBezTo>
                  <a:pt x="4971428" y="1998796"/>
                  <a:pt x="4961193" y="1988561"/>
                  <a:pt x="4961193" y="1975936"/>
                </a:cubicBezTo>
                <a:cubicBezTo>
                  <a:pt x="4961193" y="1963311"/>
                  <a:pt x="4971428" y="1953076"/>
                  <a:pt x="4984053" y="1953076"/>
                </a:cubicBezTo>
                <a:close/>
                <a:moveTo>
                  <a:pt x="85843" y="1953076"/>
                </a:moveTo>
                <a:cubicBezTo>
                  <a:pt x="98468" y="1953076"/>
                  <a:pt x="108703" y="1963311"/>
                  <a:pt x="108703" y="1975936"/>
                </a:cubicBezTo>
                <a:cubicBezTo>
                  <a:pt x="108703" y="1988561"/>
                  <a:pt x="98468" y="1998796"/>
                  <a:pt x="85843" y="1998796"/>
                </a:cubicBezTo>
                <a:cubicBezTo>
                  <a:pt x="73218" y="1998796"/>
                  <a:pt x="62983" y="1988561"/>
                  <a:pt x="62983" y="1975936"/>
                </a:cubicBezTo>
                <a:cubicBezTo>
                  <a:pt x="62983" y="1963311"/>
                  <a:pt x="73218" y="1953076"/>
                  <a:pt x="85843" y="1953076"/>
                </a:cubicBezTo>
                <a:close/>
                <a:moveTo>
                  <a:pt x="2465519" y="1940268"/>
                </a:moveTo>
                <a:cubicBezTo>
                  <a:pt x="2478144" y="1940268"/>
                  <a:pt x="2488379" y="1950503"/>
                  <a:pt x="2488379" y="1963128"/>
                </a:cubicBezTo>
                <a:cubicBezTo>
                  <a:pt x="2488379" y="1975753"/>
                  <a:pt x="2478144" y="1985988"/>
                  <a:pt x="2465519" y="1985988"/>
                </a:cubicBezTo>
                <a:cubicBezTo>
                  <a:pt x="2452894" y="1985988"/>
                  <a:pt x="2442659" y="1975753"/>
                  <a:pt x="2442659" y="1963128"/>
                </a:cubicBezTo>
                <a:cubicBezTo>
                  <a:pt x="2442659" y="1950503"/>
                  <a:pt x="2452894" y="1940268"/>
                  <a:pt x="2465519" y="1940268"/>
                </a:cubicBezTo>
                <a:close/>
                <a:moveTo>
                  <a:pt x="311455" y="1874492"/>
                </a:moveTo>
                <a:cubicBezTo>
                  <a:pt x="324080" y="1874492"/>
                  <a:pt x="334315" y="1884727"/>
                  <a:pt x="334315" y="1897352"/>
                </a:cubicBezTo>
                <a:cubicBezTo>
                  <a:pt x="334315" y="1909977"/>
                  <a:pt x="324080" y="1920212"/>
                  <a:pt x="311455" y="1920212"/>
                </a:cubicBezTo>
                <a:cubicBezTo>
                  <a:pt x="298830" y="1920212"/>
                  <a:pt x="288595" y="1909977"/>
                  <a:pt x="288595" y="1897352"/>
                </a:cubicBezTo>
                <a:cubicBezTo>
                  <a:pt x="288595" y="1884727"/>
                  <a:pt x="298830" y="1874492"/>
                  <a:pt x="311455" y="1874492"/>
                </a:cubicBezTo>
                <a:close/>
                <a:moveTo>
                  <a:pt x="4216177" y="1869052"/>
                </a:moveTo>
                <a:cubicBezTo>
                  <a:pt x="4228802" y="1869052"/>
                  <a:pt x="4239037" y="1879287"/>
                  <a:pt x="4239037" y="1891912"/>
                </a:cubicBezTo>
                <a:cubicBezTo>
                  <a:pt x="4239037" y="1904537"/>
                  <a:pt x="4228802" y="1914772"/>
                  <a:pt x="4216177" y="1914772"/>
                </a:cubicBezTo>
                <a:cubicBezTo>
                  <a:pt x="4203552" y="1914772"/>
                  <a:pt x="4193317" y="1904537"/>
                  <a:pt x="4193317" y="1891912"/>
                </a:cubicBezTo>
                <a:cubicBezTo>
                  <a:pt x="4193317" y="1879287"/>
                  <a:pt x="4203552" y="1869052"/>
                  <a:pt x="4216177" y="1869052"/>
                </a:cubicBezTo>
                <a:close/>
                <a:moveTo>
                  <a:pt x="4484558" y="1842766"/>
                </a:moveTo>
                <a:cubicBezTo>
                  <a:pt x="4497183" y="1842766"/>
                  <a:pt x="4507418" y="1853001"/>
                  <a:pt x="4507418" y="1865626"/>
                </a:cubicBezTo>
                <a:cubicBezTo>
                  <a:pt x="4507418" y="1878251"/>
                  <a:pt x="4497183" y="1888486"/>
                  <a:pt x="4484558" y="1888486"/>
                </a:cubicBezTo>
                <a:cubicBezTo>
                  <a:pt x="4471933" y="1888486"/>
                  <a:pt x="4461698" y="1878251"/>
                  <a:pt x="4461698" y="1865626"/>
                </a:cubicBezTo>
                <a:cubicBezTo>
                  <a:pt x="4461698" y="1853001"/>
                  <a:pt x="4471933" y="1842766"/>
                  <a:pt x="4484558" y="1842766"/>
                </a:cubicBezTo>
                <a:close/>
                <a:moveTo>
                  <a:pt x="585338" y="1842766"/>
                </a:moveTo>
                <a:cubicBezTo>
                  <a:pt x="597963" y="1842766"/>
                  <a:pt x="608198" y="1853001"/>
                  <a:pt x="608198" y="1865626"/>
                </a:cubicBezTo>
                <a:cubicBezTo>
                  <a:pt x="608198" y="1878251"/>
                  <a:pt x="597963" y="1888486"/>
                  <a:pt x="585338" y="1888486"/>
                </a:cubicBezTo>
                <a:cubicBezTo>
                  <a:pt x="572713" y="1888486"/>
                  <a:pt x="562478" y="1878251"/>
                  <a:pt x="562478" y="1865626"/>
                </a:cubicBezTo>
                <a:cubicBezTo>
                  <a:pt x="562478" y="1853001"/>
                  <a:pt x="572713" y="1842766"/>
                  <a:pt x="585338" y="1842766"/>
                </a:cubicBezTo>
                <a:close/>
                <a:moveTo>
                  <a:pt x="3525184" y="1792619"/>
                </a:moveTo>
                <a:cubicBezTo>
                  <a:pt x="3537809" y="1792619"/>
                  <a:pt x="3548044" y="1802854"/>
                  <a:pt x="3548044" y="1815479"/>
                </a:cubicBezTo>
                <a:cubicBezTo>
                  <a:pt x="3548044" y="1828104"/>
                  <a:pt x="3537809" y="1838339"/>
                  <a:pt x="3525184" y="1838339"/>
                </a:cubicBezTo>
                <a:cubicBezTo>
                  <a:pt x="3512559" y="1838339"/>
                  <a:pt x="3502324" y="1828104"/>
                  <a:pt x="3502324" y="1815479"/>
                </a:cubicBezTo>
                <a:cubicBezTo>
                  <a:pt x="3502324" y="1802854"/>
                  <a:pt x="3512559" y="1792619"/>
                  <a:pt x="3525184" y="1792619"/>
                </a:cubicBezTo>
                <a:close/>
                <a:moveTo>
                  <a:pt x="1544711" y="1792619"/>
                </a:moveTo>
                <a:cubicBezTo>
                  <a:pt x="1557336" y="1792619"/>
                  <a:pt x="1567571" y="1802854"/>
                  <a:pt x="1567571" y="1815479"/>
                </a:cubicBezTo>
                <a:cubicBezTo>
                  <a:pt x="1567571" y="1828104"/>
                  <a:pt x="1557336" y="1838339"/>
                  <a:pt x="1544711" y="1838339"/>
                </a:cubicBezTo>
                <a:cubicBezTo>
                  <a:pt x="1532086" y="1838339"/>
                  <a:pt x="1521851" y="1828104"/>
                  <a:pt x="1521851" y="1815479"/>
                </a:cubicBezTo>
                <a:cubicBezTo>
                  <a:pt x="1521851" y="1802854"/>
                  <a:pt x="1532086" y="1792619"/>
                  <a:pt x="1544711" y="1792619"/>
                </a:cubicBezTo>
                <a:close/>
                <a:moveTo>
                  <a:pt x="3864712" y="1792435"/>
                </a:moveTo>
                <a:cubicBezTo>
                  <a:pt x="3877337" y="1792435"/>
                  <a:pt x="3887572" y="1802670"/>
                  <a:pt x="3887572" y="1815295"/>
                </a:cubicBezTo>
                <a:cubicBezTo>
                  <a:pt x="3887572" y="1827920"/>
                  <a:pt x="3877337" y="1838155"/>
                  <a:pt x="3864712" y="1838155"/>
                </a:cubicBezTo>
                <a:cubicBezTo>
                  <a:pt x="3852087" y="1838155"/>
                  <a:pt x="3841852" y="1827920"/>
                  <a:pt x="3841852" y="1815295"/>
                </a:cubicBezTo>
                <a:cubicBezTo>
                  <a:pt x="3841852" y="1802670"/>
                  <a:pt x="3852087" y="1792435"/>
                  <a:pt x="3864712" y="1792435"/>
                </a:cubicBezTo>
                <a:close/>
                <a:moveTo>
                  <a:pt x="1205184" y="1792435"/>
                </a:moveTo>
                <a:cubicBezTo>
                  <a:pt x="1217809" y="1792435"/>
                  <a:pt x="1228044" y="1802670"/>
                  <a:pt x="1228044" y="1815295"/>
                </a:cubicBezTo>
                <a:cubicBezTo>
                  <a:pt x="1228044" y="1827920"/>
                  <a:pt x="1217809" y="1838155"/>
                  <a:pt x="1205184" y="1838155"/>
                </a:cubicBezTo>
                <a:cubicBezTo>
                  <a:pt x="1192559" y="1838155"/>
                  <a:pt x="1182324" y="1827920"/>
                  <a:pt x="1182324" y="1815295"/>
                </a:cubicBezTo>
                <a:cubicBezTo>
                  <a:pt x="1182324" y="1802670"/>
                  <a:pt x="1192559" y="1792435"/>
                  <a:pt x="1205184" y="1792435"/>
                </a:cubicBezTo>
                <a:close/>
                <a:moveTo>
                  <a:pt x="2966948" y="1763822"/>
                </a:moveTo>
                <a:cubicBezTo>
                  <a:pt x="2979573" y="1763822"/>
                  <a:pt x="2989808" y="1774057"/>
                  <a:pt x="2989808" y="1786682"/>
                </a:cubicBezTo>
                <a:cubicBezTo>
                  <a:pt x="2989808" y="1799307"/>
                  <a:pt x="2979573" y="1809542"/>
                  <a:pt x="2966948" y="1809542"/>
                </a:cubicBezTo>
                <a:cubicBezTo>
                  <a:pt x="2954323" y="1809542"/>
                  <a:pt x="2944088" y="1799307"/>
                  <a:pt x="2944088" y="1786682"/>
                </a:cubicBezTo>
                <a:cubicBezTo>
                  <a:pt x="2944088" y="1774057"/>
                  <a:pt x="2954323" y="1763822"/>
                  <a:pt x="2966948" y="1763822"/>
                </a:cubicBezTo>
                <a:close/>
                <a:moveTo>
                  <a:pt x="2102948" y="1763822"/>
                </a:moveTo>
                <a:cubicBezTo>
                  <a:pt x="2115573" y="1763822"/>
                  <a:pt x="2125808" y="1774057"/>
                  <a:pt x="2125808" y="1786682"/>
                </a:cubicBezTo>
                <a:cubicBezTo>
                  <a:pt x="2125808" y="1799307"/>
                  <a:pt x="2115573" y="1809542"/>
                  <a:pt x="2102948" y="1809542"/>
                </a:cubicBezTo>
                <a:cubicBezTo>
                  <a:pt x="2090323" y="1809542"/>
                  <a:pt x="2080088" y="1799307"/>
                  <a:pt x="2080088" y="1786682"/>
                </a:cubicBezTo>
                <a:cubicBezTo>
                  <a:pt x="2080088" y="1774057"/>
                  <a:pt x="2090323" y="1763822"/>
                  <a:pt x="2102948" y="1763822"/>
                </a:cubicBezTo>
                <a:close/>
                <a:moveTo>
                  <a:pt x="905141" y="1748046"/>
                </a:moveTo>
                <a:cubicBezTo>
                  <a:pt x="917766" y="1748046"/>
                  <a:pt x="928001" y="1758281"/>
                  <a:pt x="928001" y="1770906"/>
                </a:cubicBezTo>
                <a:cubicBezTo>
                  <a:pt x="928001" y="1783531"/>
                  <a:pt x="917766" y="1793766"/>
                  <a:pt x="905141" y="1793766"/>
                </a:cubicBezTo>
                <a:cubicBezTo>
                  <a:pt x="892516" y="1793766"/>
                  <a:pt x="882281" y="1783531"/>
                  <a:pt x="882281" y="1770906"/>
                </a:cubicBezTo>
                <a:cubicBezTo>
                  <a:pt x="882281" y="1758281"/>
                  <a:pt x="892516" y="1748046"/>
                  <a:pt x="905141" y="1748046"/>
                </a:cubicBezTo>
                <a:close/>
                <a:moveTo>
                  <a:pt x="4708550" y="1720942"/>
                </a:moveTo>
                <a:cubicBezTo>
                  <a:pt x="4721175" y="1720942"/>
                  <a:pt x="4731410" y="1731177"/>
                  <a:pt x="4731410" y="1743802"/>
                </a:cubicBezTo>
                <a:cubicBezTo>
                  <a:pt x="4731410" y="1756427"/>
                  <a:pt x="4721175" y="1766662"/>
                  <a:pt x="4708550" y="1766662"/>
                </a:cubicBezTo>
                <a:cubicBezTo>
                  <a:pt x="4695925" y="1766662"/>
                  <a:pt x="4685690" y="1756427"/>
                  <a:pt x="4685690" y="1743802"/>
                </a:cubicBezTo>
                <a:cubicBezTo>
                  <a:pt x="4685690" y="1731177"/>
                  <a:pt x="4695925" y="1720942"/>
                  <a:pt x="4708550" y="1720942"/>
                </a:cubicBezTo>
                <a:close/>
                <a:moveTo>
                  <a:pt x="4906066" y="1682378"/>
                </a:moveTo>
                <a:cubicBezTo>
                  <a:pt x="4918691" y="1682378"/>
                  <a:pt x="4928926" y="1692613"/>
                  <a:pt x="4928926" y="1705238"/>
                </a:cubicBezTo>
                <a:cubicBezTo>
                  <a:pt x="4928926" y="1717863"/>
                  <a:pt x="4918691" y="1728098"/>
                  <a:pt x="4906066" y="1728098"/>
                </a:cubicBezTo>
                <a:cubicBezTo>
                  <a:pt x="4893441" y="1728098"/>
                  <a:pt x="4883206" y="1717863"/>
                  <a:pt x="4883206" y="1705238"/>
                </a:cubicBezTo>
                <a:cubicBezTo>
                  <a:pt x="4883206" y="1692613"/>
                  <a:pt x="4893441" y="1682378"/>
                  <a:pt x="4906066" y="1682378"/>
                </a:cubicBezTo>
                <a:close/>
                <a:moveTo>
                  <a:pt x="163830" y="1682378"/>
                </a:moveTo>
                <a:cubicBezTo>
                  <a:pt x="176455" y="1682378"/>
                  <a:pt x="186690" y="1692613"/>
                  <a:pt x="186690" y="1705238"/>
                </a:cubicBezTo>
                <a:cubicBezTo>
                  <a:pt x="186690" y="1717863"/>
                  <a:pt x="176455" y="1728098"/>
                  <a:pt x="163830" y="1728098"/>
                </a:cubicBezTo>
                <a:cubicBezTo>
                  <a:pt x="151205" y="1728098"/>
                  <a:pt x="140970" y="1717863"/>
                  <a:pt x="140970" y="1705238"/>
                </a:cubicBezTo>
                <a:cubicBezTo>
                  <a:pt x="140970" y="1692613"/>
                  <a:pt x="151205" y="1682378"/>
                  <a:pt x="163830" y="1682378"/>
                </a:cubicBezTo>
                <a:close/>
                <a:moveTo>
                  <a:pt x="2684980" y="1661194"/>
                </a:moveTo>
                <a:cubicBezTo>
                  <a:pt x="2697605" y="1661194"/>
                  <a:pt x="2707840" y="1671429"/>
                  <a:pt x="2707840" y="1684054"/>
                </a:cubicBezTo>
                <a:cubicBezTo>
                  <a:pt x="2707840" y="1696679"/>
                  <a:pt x="2697605" y="1706914"/>
                  <a:pt x="2684980" y="1706914"/>
                </a:cubicBezTo>
                <a:cubicBezTo>
                  <a:pt x="2672355" y="1706914"/>
                  <a:pt x="2662120" y="1696679"/>
                  <a:pt x="2662120" y="1684054"/>
                </a:cubicBezTo>
                <a:cubicBezTo>
                  <a:pt x="2662120" y="1671429"/>
                  <a:pt x="2672355" y="1661194"/>
                  <a:pt x="2684980" y="1661194"/>
                </a:cubicBezTo>
                <a:close/>
                <a:moveTo>
                  <a:pt x="2384916" y="1661194"/>
                </a:moveTo>
                <a:cubicBezTo>
                  <a:pt x="2397541" y="1661194"/>
                  <a:pt x="2407776" y="1671429"/>
                  <a:pt x="2407776" y="1684054"/>
                </a:cubicBezTo>
                <a:cubicBezTo>
                  <a:pt x="2407776" y="1696679"/>
                  <a:pt x="2397541" y="1706914"/>
                  <a:pt x="2384916" y="1706914"/>
                </a:cubicBezTo>
                <a:cubicBezTo>
                  <a:pt x="2372291" y="1706914"/>
                  <a:pt x="2362056" y="1696679"/>
                  <a:pt x="2362056" y="1684054"/>
                </a:cubicBezTo>
                <a:cubicBezTo>
                  <a:pt x="2362056" y="1671429"/>
                  <a:pt x="2372291" y="1661194"/>
                  <a:pt x="2384916" y="1661194"/>
                </a:cubicBezTo>
                <a:close/>
                <a:moveTo>
                  <a:pt x="4104637" y="1631116"/>
                </a:moveTo>
                <a:cubicBezTo>
                  <a:pt x="4117262" y="1631116"/>
                  <a:pt x="4127497" y="1641351"/>
                  <a:pt x="4127497" y="1653976"/>
                </a:cubicBezTo>
                <a:cubicBezTo>
                  <a:pt x="4127497" y="1666601"/>
                  <a:pt x="4117262" y="1676836"/>
                  <a:pt x="4104637" y="1676836"/>
                </a:cubicBezTo>
                <a:cubicBezTo>
                  <a:pt x="4092012" y="1676836"/>
                  <a:pt x="4081777" y="1666601"/>
                  <a:pt x="4081777" y="1653976"/>
                </a:cubicBezTo>
                <a:cubicBezTo>
                  <a:pt x="4081777" y="1641351"/>
                  <a:pt x="4092012" y="1631116"/>
                  <a:pt x="4104637" y="1631116"/>
                </a:cubicBezTo>
                <a:close/>
                <a:moveTo>
                  <a:pt x="3353964" y="1602459"/>
                </a:moveTo>
                <a:cubicBezTo>
                  <a:pt x="3366589" y="1602459"/>
                  <a:pt x="3376824" y="1612694"/>
                  <a:pt x="3376824" y="1625319"/>
                </a:cubicBezTo>
                <a:cubicBezTo>
                  <a:pt x="3376824" y="1637944"/>
                  <a:pt x="3366589" y="1648179"/>
                  <a:pt x="3353964" y="1648179"/>
                </a:cubicBezTo>
                <a:cubicBezTo>
                  <a:pt x="3341339" y="1648179"/>
                  <a:pt x="3331104" y="1637944"/>
                  <a:pt x="3331104" y="1625319"/>
                </a:cubicBezTo>
                <a:cubicBezTo>
                  <a:pt x="3331104" y="1612694"/>
                  <a:pt x="3341339" y="1602459"/>
                  <a:pt x="3353964" y="1602459"/>
                </a:cubicBezTo>
                <a:close/>
                <a:moveTo>
                  <a:pt x="1715932" y="1602459"/>
                </a:moveTo>
                <a:cubicBezTo>
                  <a:pt x="1728557" y="1602459"/>
                  <a:pt x="1738792" y="1612694"/>
                  <a:pt x="1738792" y="1625319"/>
                </a:cubicBezTo>
                <a:cubicBezTo>
                  <a:pt x="1738792" y="1637944"/>
                  <a:pt x="1728557" y="1648179"/>
                  <a:pt x="1715932" y="1648179"/>
                </a:cubicBezTo>
                <a:cubicBezTo>
                  <a:pt x="1703307" y="1648179"/>
                  <a:pt x="1693072" y="1637944"/>
                  <a:pt x="1693072" y="1625319"/>
                </a:cubicBezTo>
                <a:cubicBezTo>
                  <a:pt x="1693072" y="1612694"/>
                  <a:pt x="1703307" y="1602459"/>
                  <a:pt x="1715932" y="1602459"/>
                </a:cubicBezTo>
                <a:close/>
                <a:moveTo>
                  <a:pt x="3728129" y="1583378"/>
                </a:moveTo>
                <a:cubicBezTo>
                  <a:pt x="3740754" y="1583378"/>
                  <a:pt x="3750989" y="1593613"/>
                  <a:pt x="3750989" y="1606238"/>
                </a:cubicBezTo>
                <a:cubicBezTo>
                  <a:pt x="3750989" y="1618863"/>
                  <a:pt x="3740754" y="1629098"/>
                  <a:pt x="3728129" y="1629098"/>
                </a:cubicBezTo>
                <a:cubicBezTo>
                  <a:pt x="3715504" y="1629098"/>
                  <a:pt x="3705269" y="1618863"/>
                  <a:pt x="3705269" y="1606238"/>
                </a:cubicBezTo>
                <a:cubicBezTo>
                  <a:pt x="3705269" y="1593613"/>
                  <a:pt x="3715504" y="1583378"/>
                  <a:pt x="3728129" y="1583378"/>
                </a:cubicBezTo>
                <a:close/>
                <a:moveTo>
                  <a:pt x="1341768" y="1583378"/>
                </a:moveTo>
                <a:cubicBezTo>
                  <a:pt x="1354393" y="1583378"/>
                  <a:pt x="1364628" y="1593613"/>
                  <a:pt x="1364628" y="1606238"/>
                </a:cubicBezTo>
                <a:cubicBezTo>
                  <a:pt x="1364628" y="1618863"/>
                  <a:pt x="1354393" y="1629098"/>
                  <a:pt x="1341768" y="1629098"/>
                </a:cubicBezTo>
                <a:cubicBezTo>
                  <a:pt x="1329143" y="1629098"/>
                  <a:pt x="1318908" y="1618863"/>
                  <a:pt x="1318908" y="1606238"/>
                </a:cubicBezTo>
                <a:cubicBezTo>
                  <a:pt x="1318908" y="1593613"/>
                  <a:pt x="1329143" y="1583378"/>
                  <a:pt x="1341768" y="1583378"/>
                </a:cubicBezTo>
                <a:close/>
                <a:moveTo>
                  <a:pt x="421827" y="1571246"/>
                </a:moveTo>
                <a:cubicBezTo>
                  <a:pt x="434452" y="1571246"/>
                  <a:pt x="444687" y="1581481"/>
                  <a:pt x="444687" y="1594106"/>
                </a:cubicBezTo>
                <a:cubicBezTo>
                  <a:pt x="444687" y="1606731"/>
                  <a:pt x="434452" y="1616966"/>
                  <a:pt x="421827" y="1616966"/>
                </a:cubicBezTo>
                <a:cubicBezTo>
                  <a:pt x="409202" y="1616966"/>
                  <a:pt x="398967" y="1606731"/>
                  <a:pt x="398967" y="1594106"/>
                </a:cubicBezTo>
                <a:cubicBezTo>
                  <a:pt x="398967" y="1581481"/>
                  <a:pt x="409202" y="1571246"/>
                  <a:pt x="421827" y="1571246"/>
                </a:cubicBezTo>
                <a:close/>
                <a:moveTo>
                  <a:pt x="4347804" y="1530999"/>
                </a:moveTo>
                <a:cubicBezTo>
                  <a:pt x="4360429" y="1530999"/>
                  <a:pt x="4370664" y="1541234"/>
                  <a:pt x="4370664" y="1553859"/>
                </a:cubicBezTo>
                <a:cubicBezTo>
                  <a:pt x="4370664" y="1566484"/>
                  <a:pt x="4360429" y="1576719"/>
                  <a:pt x="4347804" y="1576719"/>
                </a:cubicBezTo>
                <a:cubicBezTo>
                  <a:pt x="4335179" y="1576719"/>
                  <a:pt x="4324944" y="1566484"/>
                  <a:pt x="4324944" y="1553859"/>
                </a:cubicBezTo>
                <a:cubicBezTo>
                  <a:pt x="4324944" y="1541234"/>
                  <a:pt x="4335179" y="1530999"/>
                  <a:pt x="4347804" y="1530999"/>
                </a:cubicBezTo>
                <a:close/>
                <a:moveTo>
                  <a:pt x="722092" y="1530999"/>
                </a:moveTo>
                <a:cubicBezTo>
                  <a:pt x="734717" y="1530999"/>
                  <a:pt x="744952" y="1541234"/>
                  <a:pt x="744952" y="1553859"/>
                </a:cubicBezTo>
                <a:cubicBezTo>
                  <a:pt x="744952" y="1566484"/>
                  <a:pt x="734717" y="1576719"/>
                  <a:pt x="722092" y="1576719"/>
                </a:cubicBezTo>
                <a:cubicBezTo>
                  <a:pt x="709467" y="1576719"/>
                  <a:pt x="699232" y="1566484"/>
                  <a:pt x="699232" y="1553859"/>
                </a:cubicBezTo>
                <a:cubicBezTo>
                  <a:pt x="699232" y="1541234"/>
                  <a:pt x="709467" y="1530999"/>
                  <a:pt x="722092" y="1530999"/>
                </a:cubicBezTo>
                <a:close/>
                <a:moveTo>
                  <a:pt x="1033752" y="1518886"/>
                </a:moveTo>
                <a:cubicBezTo>
                  <a:pt x="1046377" y="1518886"/>
                  <a:pt x="1056612" y="1529121"/>
                  <a:pt x="1056612" y="1541746"/>
                </a:cubicBezTo>
                <a:cubicBezTo>
                  <a:pt x="1056612" y="1554371"/>
                  <a:pt x="1046377" y="1564606"/>
                  <a:pt x="1033752" y="1564606"/>
                </a:cubicBezTo>
                <a:cubicBezTo>
                  <a:pt x="1021127" y="1564606"/>
                  <a:pt x="1010892" y="1554371"/>
                  <a:pt x="1010892" y="1541746"/>
                </a:cubicBezTo>
                <a:cubicBezTo>
                  <a:pt x="1010892" y="1529121"/>
                  <a:pt x="1021127" y="1518886"/>
                  <a:pt x="1033752" y="1518886"/>
                </a:cubicBezTo>
                <a:close/>
                <a:moveTo>
                  <a:pt x="3146948" y="1452053"/>
                </a:moveTo>
                <a:cubicBezTo>
                  <a:pt x="3159573" y="1452053"/>
                  <a:pt x="3169808" y="1462288"/>
                  <a:pt x="3169808" y="1474913"/>
                </a:cubicBezTo>
                <a:cubicBezTo>
                  <a:pt x="3169808" y="1487538"/>
                  <a:pt x="3159573" y="1497773"/>
                  <a:pt x="3146948" y="1497773"/>
                </a:cubicBezTo>
                <a:cubicBezTo>
                  <a:pt x="3134323" y="1497773"/>
                  <a:pt x="3124088" y="1487538"/>
                  <a:pt x="3124088" y="1474913"/>
                </a:cubicBezTo>
                <a:cubicBezTo>
                  <a:pt x="3124088" y="1462288"/>
                  <a:pt x="3134323" y="1452053"/>
                  <a:pt x="3146948" y="1452053"/>
                </a:cubicBezTo>
                <a:close/>
                <a:moveTo>
                  <a:pt x="1922948" y="1452053"/>
                </a:moveTo>
                <a:cubicBezTo>
                  <a:pt x="1935573" y="1452053"/>
                  <a:pt x="1945808" y="1462288"/>
                  <a:pt x="1945808" y="1474913"/>
                </a:cubicBezTo>
                <a:cubicBezTo>
                  <a:pt x="1945808" y="1487538"/>
                  <a:pt x="1935573" y="1497773"/>
                  <a:pt x="1922948" y="1497773"/>
                </a:cubicBezTo>
                <a:cubicBezTo>
                  <a:pt x="1910323" y="1497773"/>
                  <a:pt x="1900088" y="1487538"/>
                  <a:pt x="1900088" y="1474913"/>
                </a:cubicBezTo>
                <a:cubicBezTo>
                  <a:pt x="1900088" y="1462288"/>
                  <a:pt x="1910323" y="1452053"/>
                  <a:pt x="1922948" y="1452053"/>
                </a:cubicBezTo>
                <a:close/>
                <a:moveTo>
                  <a:pt x="4577293" y="1426134"/>
                </a:moveTo>
                <a:cubicBezTo>
                  <a:pt x="4589918" y="1426134"/>
                  <a:pt x="4600153" y="1436369"/>
                  <a:pt x="4600153" y="1448994"/>
                </a:cubicBezTo>
                <a:cubicBezTo>
                  <a:pt x="4600153" y="1461619"/>
                  <a:pt x="4589918" y="1471854"/>
                  <a:pt x="4577293" y="1471854"/>
                </a:cubicBezTo>
                <a:cubicBezTo>
                  <a:pt x="4564668" y="1471854"/>
                  <a:pt x="4554433" y="1461619"/>
                  <a:pt x="4554433" y="1448994"/>
                </a:cubicBezTo>
                <a:cubicBezTo>
                  <a:pt x="4554433" y="1436369"/>
                  <a:pt x="4564668" y="1426134"/>
                  <a:pt x="4577293" y="1426134"/>
                </a:cubicBezTo>
                <a:close/>
                <a:moveTo>
                  <a:pt x="4798261" y="1422114"/>
                </a:moveTo>
                <a:cubicBezTo>
                  <a:pt x="4810886" y="1422114"/>
                  <a:pt x="4821121" y="1432349"/>
                  <a:pt x="4821121" y="1444974"/>
                </a:cubicBezTo>
                <a:cubicBezTo>
                  <a:pt x="4821121" y="1457599"/>
                  <a:pt x="4810886" y="1467834"/>
                  <a:pt x="4798261" y="1467834"/>
                </a:cubicBezTo>
                <a:cubicBezTo>
                  <a:pt x="4785636" y="1467834"/>
                  <a:pt x="4775401" y="1457599"/>
                  <a:pt x="4775401" y="1444974"/>
                </a:cubicBezTo>
                <a:cubicBezTo>
                  <a:pt x="4775401" y="1432349"/>
                  <a:pt x="4785636" y="1422114"/>
                  <a:pt x="4798261" y="1422114"/>
                </a:cubicBezTo>
                <a:close/>
                <a:moveTo>
                  <a:pt x="271635" y="1422114"/>
                </a:moveTo>
                <a:cubicBezTo>
                  <a:pt x="284260" y="1422114"/>
                  <a:pt x="294495" y="1432349"/>
                  <a:pt x="294495" y="1444974"/>
                </a:cubicBezTo>
                <a:cubicBezTo>
                  <a:pt x="294495" y="1457599"/>
                  <a:pt x="284260" y="1467834"/>
                  <a:pt x="271635" y="1467834"/>
                </a:cubicBezTo>
                <a:cubicBezTo>
                  <a:pt x="259010" y="1467834"/>
                  <a:pt x="248775" y="1457599"/>
                  <a:pt x="248775" y="1444974"/>
                </a:cubicBezTo>
                <a:cubicBezTo>
                  <a:pt x="248775" y="1432349"/>
                  <a:pt x="259010" y="1422114"/>
                  <a:pt x="271635" y="1422114"/>
                </a:cubicBezTo>
                <a:close/>
                <a:moveTo>
                  <a:pt x="3959642" y="1411955"/>
                </a:moveTo>
                <a:cubicBezTo>
                  <a:pt x="3972267" y="1411955"/>
                  <a:pt x="3982502" y="1422190"/>
                  <a:pt x="3982502" y="1434815"/>
                </a:cubicBezTo>
                <a:cubicBezTo>
                  <a:pt x="3982502" y="1447440"/>
                  <a:pt x="3972267" y="1457675"/>
                  <a:pt x="3959642" y="1457675"/>
                </a:cubicBezTo>
                <a:cubicBezTo>
                  <a:pt x="3947017" y="1457675"/>
                  <a:pt x="3936782" y="1447440"/>
                  <a:pt x="3936782" y="1434815"/>
                </a:cubicBezTo>
                <a:cubicBezTo>
                  <a:pt x="3936782" y="1422190"/>
                  <a:pt x="3947017" y="1411955"/>
                  <a:pt x="3959642" y="1411955"/>
                </a:cubicBezTo>
                <a:close/>
                <a:moveTo>
                  <a:pt x="3558998" y="1399653"/>
                </a:moveTo>
                <a:cubicBezTo>
                  <a:pt x="3571623" y="1399653"/>
                  <a:pt x="3581858" y="1409888"/>
                  <a:pt x="3581858" y="1422513"/>
                </a:cubicBezTo>
                <a:cubicBezTo>
                  <a:pt x="3581858" y="1435138"/>
                  <a:pt x="3571623" y="1445373"/>
                  <a:pt x="3558998" y="1445373"/>
                </a:cubicBezTo>
                <a:cubicBezTo>
                  <a:pt x="3546373" y="1445373"/>
                  <a:pt x="3536138" y="1435138"/>
                  <a:pt x="3536138" y="1422513"/>
                </a:cubicBezTo>
                <a:cubicBezTo>
                  <a:pt x="3536138" y="1409888"/>
                  <a:pt x="3546373" y="1399653"/>
                  <a:pt x="3558998" y="1399653"/>
                </a:cubicBezTo>
                <a:close/>
                <a:moveTo>
                  <a:pt x="1510898" y="1399653"/>
                </a:moveTo>
                <a:cubicBezTo>
                  <a:pt x="1523523" y="1399653"/>
                  <a:pt x="1533758" y="1409888"/>
                  <a:pt x="1533758" y="1422513"/>
                </a:cubicBezTo>
                <a:cubicBezTo>
                  <a:pt x="1533758" y="1435138"/>
                  <a:pt x="1523523" y="1445373"/>
                  <a:pt x="1510898" y="1445373"/>
                </a:cubicBezTo>
                <a:cubicBezTo>
                  <a:pt x="1498273" y="1445373"/>
                  <a:pt x="1488038" y="1435138"/>
                  <a:pt x="1488038" y="1422513"/>
                </a:cubicBezTo>
                <a:cubicBezTo>
                  <a:pt x="1488038" y="1409888"/>
                  <a:pt x="1498273" y="1399653"/>
                  <a:pt x="1510898" y="1399653"/>
                </a:cubicBezTo>
                <a:close/>
                <a:moveTo>
                  <a:pt x="2913185" y="1347975"/>
                </a:moveTo>
                <a:cubicBezTo>
                  <a:pt x="2925810" y="1347975"/>
                  <a:pt x="2936045" y="1358210"/>
                  <a:pt x="2936045" y="1370835"/>
                </a:cubicBezTo>
                <a:cubicBezTo>
                  <a:pt x="2936045" y="1383460"/>
                  <a:pt x="2925810" y="1393695"/>
                  <a:pt x="2913185" y="1393695"/>
                </a:cubicBezTo>
                <a:cubicBezTo>
                  <a:pt x="2900560" y="1393695"/>
                  <a:pt x="2890325" y="1383460"/>
                  <a:pt x="2890325" y="1370835"/>
                </a:cubicBezTo>
                <a:cubicBezTo>
                  <a:pt x="2890325" y="1358210"/>
                  <a:pt x="2900560" y="1347975"/>
                  <a:pt x="2913185" y="1347975"/>
                </a:cubicBezTo>
                <a:close/>
                <a:moveTo>
                  <a:pt x="2156711" y="1347975"/>
                </a:moveTo>
                <a:cubicBezTo>
                  <a:pt x="2169336" y="1347975"/>
                  <a:pt x="2179571" y="1358210"/>
                  <a:pt x="2179571" y="1370835"/>
                </a:cubicBezTo>
                <a:cubicBezTo>
                  <a:pt x="2179571" y="1383460"/>
                  <a:pt x="2169336" y="1393695"/>
                  <a:pt x="2156711" y="1393695"/>
                </a:cubicBezTo>
                <a:cubicBezTo>
                  <a:pt x="2144086" y="1393695"/>
                  <a:pt x="2133851" y="1383460"/>
                  <a:pt x="2133851" y="1370835"/>
                </a:cubicBezTo>
                <a:cubicBezTo>
                  <a:pt x="2133851" y="1358210"/>
                  <a:pt x="2144086" y="1347975"/>
                  <a:pt x="2156711" y="1347975"/>
                </a:cubicBezTo>
                <a:close/>
                <a:moveTo>
                  <a:pt x="1194358" y="1310894"/>
                </a:moveTo>
                <a:cubicBezTo>
                  <a:pt x="1206983" y="1310894"/>
                  <a:pt x="1217218" y="1321129"/>
                  <a:pt x="1217218" y="1333754"/>
                </a:cubicBezTo>
                <a:cubicBezTo>
                  <a:pt x="1217218" y="1346379"/>
                  <a:pt x="1206983" y="1356614"/>
                  <a:pt x="1194358" y="1356614"/>
                </a:cubicBezTo>
                <a:cubicBezTo>
                  <a:pt x="1181733" y="1356614"/>
                  <a:pt x="1171498" y="1346379"/>
                  <a:pt x="1171498" y="1333754"/>
                </a:cubicBezTo>
                <a:cubicBezTo>
                  <a:pt x="1171498" y="1321129"/>
                  <a:pt x="1181733" y="1310894"/>
                  <a:pt x="1194358" y="1310894"/>
                </a:cubicBezTo>
                <a:close/>
                <a:moveTo>
                  <a:pt x="2662891" y="1294773"/>
                </a:moveTo>
                <a:cubicBezTo>
                  <a:pt x="2675516" y="1294773"/>
                  <a:pt x="2685751" y="1305008"/>
                  <a:pt x="2685751" y="1317633"/>
                </a:cubicBezTo>
                <a:cubicBezTo>
                  <a:pt x="2685751" y="1330258"/>
                  <a:pt x="2675516" y="1340493"/>
                  <a:pt x="2662891" y="1340493"/>
                </a:cubicBezTo>
                <a:cubicBezTo>
                  <a:pt x="2650266" y="1340493"/>
                  <a:pt x="2640031" y="1330258"/>
                  <a:pt x="2640031" y="1317633"/>
                </a:cubicBezTo>
                <a:cubicBezTo>
                  <a:pt x="2640031" y="1305008"/>
                  <a:pt x="2650266" y="1294773"/>
                  <a:pt x="2662891" y="1294773"/>
                </a:cubicBezTo>
                <a:close/>
                <a:moveTo>
                  <a:pt x="2407005" y="1294773"/>
                </a:moveTo>
                <a:cubicBezTo>
                  <a:pt x="2419630" y="1294773"/>
                  <a:pt x="2429865" y="1305008"/>
                  <a:pt x="2429865" y="1317633"/>
                </a:cubicBezTo>
                <a:cubicBezTo>
                  <a:pt x="2429865" y="1330258"/>
                  <a:pt x="2419630" y="1340493"/>
                  <a:pt x="2407005" y="1340493"/>
                </a:cubicBezTo>
                <a:cubicBezTo>
                  <a:pt x="2394380" y="1340493"/>
                  <a:pt x="2384145" y="1330258"/>
                  <a:pt x="2384145" y="1317633"/>
                </a:cubicBezTo>
                <a:cubicBezTo>
                  <a:pt x="2384145" y="1305008"/>
                  <a:pt x="2394380" y="1294773"/>
                  <a:pt x="2407005" y="1294773"/>
                </a:cubicBezTo>
                <a:close/>
                <a:moveTo>
                  <a:pt x="573329" y="1286312"/>
                </a:moveTo>
                <a:cubicBezTo>
                  <a:pt x="585954" y="1286312"/>
                  <a:pt x="596189" y="1296547"/>
                  <a:pt x="596189" y="1309172"/>
                </a:cubicBezTo>
                <a:cubicBezTo>
                  <a:pt x="596189" y="1321797"/>
                  <a:pt x="585954" y="1332032"/>
                  <a:pt x="573329" y="1332032"/>
                </a:cubicBezTo>
                <a:cubicBezTo>
                  <a:pt x="560704" y="1332032"/>
                  <a:pt x="550469" y="1321797"/>
                  <a:pt x="550469" y="1309172"/>
                </a:cubicBezTo>
                <a:cubicBezTo>
                  <a:pt x="550469" y="1296547"/>
                  <a:pt x="560704" y="1286312"/>
                  <a:pt x="573329" y="1286312"/>
                </a:cubicBezTo>
                <a:close/>
                <a:moveTo>
                  <a:pt x="3361934" y="1246272"/>
                </a:moveTo>
                <a:cubicBezTo>
                  <a:pt x="3374559" y="1246272"/>
                  <a:pt x="3384794" y="1256507"/>
                  <a:pt x="3384794" y="1269132"/>
                </a:cubicBezTo>
                <a:cubicBezTo>
                  <a:pt x="3384794" y="1281757"/>
                  <a:pt x="3374559" y="1291992"/>
                  <a:pt x="3361934" y="1291992"/>
                </a:cubicBezTo>
                <a:cubicBezTo>
                  <a:pt x="3349309" y="1291992"/>
                  <a:pt x="3339074" y="1281757"/>
                  <a:pt x="3339074" y="1269132"/>
                </a:cubicBezTo>
                <a:cubicBezTo>
                  <a:pt x="3339074" y="1256507"/>
                  <a:pt x="3349309" y="1246272"/>
                  <a:pt x="3361934" y="1246272"/>
                </a:cubicBezTo>
                <a:close/>
                <a:moveTo>
                  <a:pt x="1707962" y="1246272"/>
                </a:moveTo>
                <a:cubicBezTo>
                  <a:pt x="1720587" y="1246272"/>
                  <a:pt x="1730822" y="1256507"/>
                  <a:pt x="1730822" y="1269132"/>
                </a:cubicBezTo>
                <a:cubicBezTo>
                  <a:pt x="1730822" y="1281757"/>
                  <a:pt x="1720587" y="1291992"/>
                  <a:pt x="1707962" y="1291992"/>
                </a:cubicBezTo>
                <a:cubicBezTo>
                  <a:pt x="1695337" y="1291992"/>
                  <a:pt x="1685102" y="1281757"/>
                  <a:pt x="1685102" y="1269132"/>
                </a:cubicBezTo>
                <a:cubicBezTo>
                  <a:pt x="1685102" y="1256507"/>
                  <a:pt x="1695337" y="1246272"/>
                  <a:pt x="1707962" y="1246272"/>
                </a:cubicBezTo>
                <a:close/>
                <a:moveTo>
                  <a:pt x="4161601" y="1245993"/>
                </a:moveTo>
                <a:cubicBezTo>
                  <a:pt x="4174226" y="1245993"/>
                  <a:pt x="4184461" y="1256228"/>
                  <a:pt x="4184461" y="1268853"/>
                </a:cubicBezTo>
                <a:cubicBezTo>
                  <a:pt x="4184461" y="1281478"/>
                  <a:pt x="4174226" y="1291713"/>
                  <a:pt x="4161601" y="1291713"/>
                </a:cubicBezTo>
                <a:cubicBezTo>
                  <a:pt x="4148976" y="1291713"/>
                  <a:pt x="4138741" y="1281478"/>
                  <a:pt x="4138741" y="1268853"/>
                </a:cubicBezTo>
                <a:cubicBezTo>
                  <a:pt x="4138741" y="1256228"/>
                  <a:pt x="4148976" y="1245993"/>
                  <a:pt x="4161601" y="1245993"/>
                </a:cubicBezTo>
                <a:close/>
                <a:moveTo>
                  <a:pt x="908295" y="1245993"/>
                </a:moveTo>
                <a:cubicBezTo>
                  <a:pt x="920920" y="1245993"/>
                  <a:pt x="931155" y="1256228"/>
                  <a:pt x="931155" y="1268853"/>
                </a:cubicBezTo>
                <a:cubicBezTo>
                  <a:pt x="931155" y="1281478"/>
                  <a:pt x="920920" y="1291713"/>
                  <a:pt x="908295" y="1291713"/>
                </a:cubicBezTo>
                <a:cubicBezTo>
                  <a:pt x="895670" y="1291713"/>
                  <a:pt x="885435" y="1281478"/>
                  <a:pt x="885435" y="1268853"/>
                </a:cubicBezTo>
                <a:cubicBezTo>
                  <a:pt x="885435" y="1256228"/>
                  <a:pt x="895670" y="1245993"/>
                  <a:pt x="908295" y="1245993"/>
                </a:cubicBezTo>
                <a:close/>
                <a:moveTo>
                  <a:pt x="3784282" y="1216242"/>
                </a:moveTo>
                <a:cubicBezTo>
                  <a:pt x="3796907" y="1216242"/>
                  <a:pt x="3807142" y="1226477"/>
                  <a:pt x="3807142" y="1239102"/>
                </a:cubicBezTo>
                <a:cubicBezTo>
                  <a:pt x="3807142" y="1251727"/>
                  <a:pt x="3796907" y="1261962"/>
                  <a:pt x="3784282" y="1261962"/>
                </a:cubicBezTo>
                <a:cubicBezTo>
                  <a:pt x="3771657" y="1261962"/>
                  <a:pt x="3761422" y="1251727"/>
                  <a:pt x="3761422" y="1239102"/>
                </a:cubicBezTo>
                <a:cubicBezTo>
                  <a:pt x="3761422" y="1226477"/>
                  <a:pt x="3771657" y="1216242"/>
                  <a:pt x="3784282" y="1216242"/>
                </a:cubicBezTo>
                <a:close/>
                <a:moveTo>
                  <a:pt x="4661993" y="1175585"/>
                </a:moveTo>
                <a:cubicBezTo>
                  <a:pt x="4674618" y="1175585"/>
                  <a:pt x="4684853" y="1185820"/>
                  <a:pt x="4684853" y="1198445"/>
                </a:cubicBezTo>
                <a:cubicBezTo>
                  <a:pt x="4684853" y="1211041"/>
                  <a:pt x="4674618" y="1221276"/>
                  <a:pt x="4661993" y="1221276"/>
                </a:cubicBezTo>
                <a:cubicBezTo>
                  <a:pt x="4649368" y="1221276"/>
                  <a:pt x="4639133" y="1211041"/>
                  <a:pt x="4639133" y="1198445"/>
                </a:cubicBezTo>
                <a:cubicBezTo>
                  <a:pt x="4639133" y="1185820"/>
                  <a:pt x="4649368" y="1175585"/>
                  <a:pt x="4661993" y="1175585"/>
                </a:cubicBezTo>
                <a:close/>
                <a:moveTo>
                  <a:pt x="407902" y="1175585"/>
                </a:moveTo>
                <a:cubicBezTo>
                  <a:pt x="420527" y="1175585"/>
                  <a:pt x="430762" y="1185820"/>
                  <a:pt x="430762" y="1198445"/>
                </a:cubicBezTo>
                <a:cubicBezTo>
                  <a:pt x="430762" y="1211041"/>
                  <a:pt x="420527" y="1221276"/>
                  <a:pt x="407902" y="1221276"/>
                </a:cubicBezTo>
                <a:cubicBezTo>
                  <a:pt x="395277" y="1221276"/>
                  <a:pt x="385042" y="1211041"/>
                  <a:pt x="385042" y="1198445"/>
                </a:cubicBezTo>
                <a:cubicBezTo>
                  <a:pt x="385042" y="1185820"/>
                  <a:pt x="395277" y="1175585"/>
                  <a:pt x="407902" y="1175585"/>
                </a:cubicBezTo>
                <a:close/>
                <a:moveTo>
                  <a:pt x="4406284" y="1152488"/>
                </a:moveTo>
                <a:cubicBezTo>
                  <a:pt x="4418909" y="1152488"/>
                  <a:pt x="4429144" y="1162723"/>
                  <a:pt x="4429144" y="1175347"/>
                </a:cubicBezTo>
                <a:cubicBezTo>
                  <a:pt x="4429144" y="1187973"/>
                  <a:pt x="4418909" y="1198207"/>
                  <a:pt x="4406284" y="1198207"/>
                </a:cubicBezTo>
                <a:cubicBezTo>
                  <a:pt x="4393659" y="1198207"/>
                  <a:pt x="4383424" y="1187973"/>
                  <a:pt x="4383424" y="1175347"/>
                </a:cubicBezTo>
                <a:cubicBezTo>
                  <a:pt x="4383424" y="1162723"/>
                  <a:pt x="4393659" y="1152488"/>
                  <a:pt x="4406284" y="1152488"/>
                </a:cubicBezTo>
                <a:close/>
                <a:moveTo>
                  <a:pt x="1383536" y="1128519"/>
                </a:moveTo>
                <a:cubicBezTo>
                  <a:pt x="1396161" y="1128519"/>
                  <a:pt x="1406396" y="1138755"/>
                  <a:pt x="1406396" y="1151380"/>
                </a:cubicBezTo>
                <a:cubicBezTo>
                  <a:pt x="1406396" y="1164004"/>
                  <a:pt x="1396161" y="1174239"/>
                  <a:pt x="1383536" y="1174239"/>
                </a:cubicBezTo>
                <a:cubicBezTo>
                  <a:pt x="1370911" y="1174239"/>
                  <a:pt x="1360676" y="1164004"/>
                  <a:pt x="1360676" y="1151380"/>
                </a:cubicBezTo>
                <a:cubicBezTo>
                  <a:pt x="1360676" y="1138755"/>
                  <a:pt x="1370911" y="1128519"/>
                  <a:pt x="1383536" y="1128519"/>
                </a:cubicBezTo>
                <a:close/>
                <a:moveTo>
                  <a:pt x="1927585" y="1127430"/>
                </a:moveTo>
                <a:cubicBezTo>
                  <a:pt x="1940210" y="1127430"/>
                  <a:pt x="1950445" y="1137665"/>
                  <a:pt x="1950445" y="1150290"/>
                </a:cubicBezTo>
                <a:cubicBezTo>
                  <a:pt x="1950445" y="1162915"/>
                  <a:pt x="1940210" y="1173150"/>
                  <a:pt x="1927585" y="1173150"/>
                </a:cubicBezTo>
                <a:cubicBezTo>
                  <a:pt x="1914960" y="1173150"/>
                  <a:pt x="1904725" y="1162915"/>
                  <a:pt x="1904725" y="1150290"/>
                </a:cubicBezTo>
                <a:cubicBezTo>
                  <a:pt x="1904725" y="1137665"/>
                  <a:pt x="1914960" y="1127430"/>
                  <a:pt x="1927585" y="1127430"/>
                </a:cubicBezTo>
                <a:close/>
                <a:moveTo>
                  <a:pt x="3142312" y="1127430"/>
                </a:moveTo>
                <a:cubicBezTo>
                  <a:pt x="3154937" y="1127430"/>
                  <a:pt x="3165172" y="1137665"/>
                  <a:pt x="3165172" y="1150290"/>
                </a:cubicBezTo>
                <a:cubicBezTo>
                  <a:pt x="3165172" y="1162914"/>
                  <a:pt x="3154937" y="1173150"/>
                  <a:pt x="3142312" y="1173150"/>
                </a:cubicBezTo>
                <a:cubicBezTo>
                  <a:pt x="3129687" y="1173150"/>
                  <a:pt x="3119452" y="1162914"/>
                  <a:pt x="3119452" y="1150290"/>
                </a:cubicBezTo>
                <a:cubicBezTo>
                  <a:pt x="3119452" y="1137665"/>
                  <a:pt x="3129687" y="1127430"/>
                  <a:pt x="3142312" y="1127430"/>
                </a:cubicBezTo>
                <a:close/>
                <a:moveTo>
                  <a:pt x="3582294" y="1048161"/>
                </a:moveTo>
                <a:cubicBezTo>
                  <a:pt x="3594919" y="1048161"/>
                  <a:pt x="3605154" y="1058396"/>
                  <a:pt x="3605154" y="1071021"/>
                </a:cubicBezTo>
                <a:cubicBezTo>
                  <a:pt x="3605154" y="1083646"/>
                  <a:pt x="3594919" y="1093881"/>
                  <a:pt x="3582294" y="1093881"/>
                </a:cubicBezTo>
                <a:cubicBezTo>
                  <a:pt x="3569669" y="1093881"/>
                  <a:pt x="3559434" y="1083646"/>
                  <a:pt x="3559434" y="1071021"/>
                </a:cubicBezTo>
                <a:cubicBezTo>
                  <a:pt x="3559434" y="1058396"/>
                  <a:pt x="3569669" y="1048161"/>
                  <a:pt x="3582294" y="1048161"/>
                </a:cubicBezTo>
                <a:close/>
                <a:moveTo>
                  <a:pt x="2906122" y="1046346"/>
                </a:moveTo>
                <a:cubicBezTo>
                  <a:pt x="2918747" y="1046346"/>
                  <a:pt x="2928982" y="1056580"/>
                  <a:pt x="2928982" y="1069206"/>
                </a:cubicBezTo>
                <a:cubicBezTo>
                  <a:pt x="2928982" y="1081831"/>
                  <a:pt x="2918747" y="1092066"/>
                  <a:pt x="2906122" y="1092066"/>
                </a:cubicBezTo>
                <a:cubicBezTo>
                  <a:pt x="2893497" y="1092066"/>
                  <a:pt x="2883262" y="1081831"/>
                  <a:pt x="2883262" y="1069206"/>
                </a:cubicBezTo>
                <a:cubicBezTo>
                  <a:pt x="2883262" y="1056580"/>
                  <a:pt x="2893497" y="1046346"/>
                  <a:pt x="2906122" y="1046346"/>
                </a:cubicBezTo>
                <a:close/>
                <a:moveTo>
                  <a:pt x="2163774" y="1046346"/>
                </a:moveTo>
                <a:cubicBezTo>
                  <a:pt x="2176399" y="1046346"/>
                  <a:pt x="2186634" y="1056581"/>
                  <a:pt x="2186634" y="1069206"/>
                </a:cubicBezTo>
                <a:cubicBezTo>
                  <a:pt x="2186634" y="1081831"/>
                  <a:pt x="2176399" y="1092066"/>
                  <a:pt x="2163774" y="1092066"/>
                </a:cubicBezTo>
                <a:cubicBezTo>
                  <a:pt x="2151149" y="1092066"/>
                  <a:pt x="2140914" y="1081831"/>
                  <a:pt x="2140914" y="1069206"/>
                </a:cubicBezTo>
                <a:cubicBezTo>
                  <a:pt x="2140914" y="1056581"/>
                  <a:pt x="2151149" y="1046346"/>
                  <a:pt x="2163774" y="1046346"/>
                </a:cubicBezTo>
                <a:close/>
                <a:moveTo>
                  <a:pt x="763012" y="1025261"/>
                </a:moveTo>
                <a:cubicBezTo>
                  <a:pt x="775637" y="1025261"/>
                  <a:pt x="785872" y="1035497"/>
                  <a:pt x="785872" y="1048122"/>
                </a:cubicBezTo>
                <a:cubicBezTo>
                  <a:pt x="785872" y="1060747"/>
                  <a:pt x="775637" y="1070982"/>
                  <a:pt x="763012" y="1070982"/>
                </a:cubicBezTo>
                <a:cubicBezTo>
                  <a:pt x="750387" y="1070982"/>
                  <a:pt x="740152" y="1060747"/>
                  <a:pt x="740152" y="1048122"/>
                </a:cubicBezTo>
                <a:cubicBezTo>
                  <a:pt x="740152" y="1035497"/>
                  <a:pt x="750387" y="1025261"/>
                  <a:pt x="763012" y="1025261"/>
                </a:cubicBezTo>
                <a:close/>
                <a:moveTo>
                  <a:pt x="2659808" y="1005242"/>
                </a:moveTo>
                <a:cubicBezTo>
                  <a:pt x="2672433" y="1005242"/>
                  <a:pt x="2682668" y="1015477"/>
                  <a:pt x="2682668" y="1028102"/>
                </a:cubicBezTo>
                <a:cubicBezTo>
                  <a:pt x="2682668" y="1040727"/>
                  <a:pt x="2672433" y="1050963"/>
                  <a:pt x="2659808" y="1050963"/>
                </a:cubicBezTo>
                <a:cubicBezTo>
                  <a:pt x="2647183" y="1050963"/>
                  <a:pt x="2636948" y="1040727"/>
                  <a:pt x="2636948" y="1028102"/>
                </a:cubicBezTo>
                <a:cubicBezTo>
                  <a:pt x="2636948" y="1015477"/>
                  <a:pt x="2647183" y="1005242"/>
                  <a:pt x="2659808" y="1005242"/>
                </a:cubicBezTo>
                <a:close/>
                <a:moveTo>
                  <a:pt x="2410088" y="1005242"/>
                </a:moveTo>
                <a:cubicBezTo>
                  <a:pt x="2422713" y="1005242"/>
                  <a:pt x="2432948" y="1015478"/>
                  <a:pt x="2432948" y="1028102"/>
                </a:cubicBezTo>
                <a:cubicBezTo>
                  <a:pt x="2432948" y="1040727"/>
                  <a:pt x="2422713" y="1050963"/>
                  <a:pt x="2410088" y="1050963"/>
                </a:cubicBezTo>
                <a:cubicBezTo>
                  <a:pt x="2397463" y="1050963"/>
                  <a:pt x="2387228" y="1040727"/>
                  <a:pt x="2387228" y="1028102"/>
                </a:cubicBezTo>
                <a:cubicBezTo>
                  <a:pt x="2387228" y="1015478"/>
                  <a:pt x="2397463" y="1005242"/>
                  <a:pt x="2410088" y="1005242"/>
                </a:cubicBezTo>
                <a:close/>
                <a:moveTo>
                  <a:pt x="1138870" y="995542"/>
                </a:moveTo>
                <a:cubicBezTo>
                  <a:pt x="1151495" y="995542"/>
                  <a:pt x="1161730" y="1005777"/>
                  <a:pt x="1161730" y="1018402"/>
                </a:cubicBezTo>
                <a:cubicBezTo>
                  <a:pt x="1161730" y="1031028"/>
                  <a:pt x="1151495" y="1041263"/>
                  <a:pt x="1138870" y="1041263"/>
                </a:cubicBezTo>
                <a:cubicBezTo>
                  <a:pt x="1126245" y="1041263"/>
                  <a:pt x="1116010" y="1031028"/>
                  <a:pt x="1116010" y="1018402"/>
                </a:cubicBezTo>
                <a:cubicBezTo>
                  <a:pt x="1116010" y="1005777"/>
                  <a:pt x="1126245" y="995542"/>
                  <a:pt x="1138870" y="995542"/>
                </a:cubicBezTo>
                <a:close/>
                <a:moveTo>
                  <a:pt x="3931026" y="995541"/>
                </a:moveTo>
                <a:cubicBezTo>
                  <a:pt x="3943651" y="995541"/>
                  <a:pt x="3953886" y="1005777"/>
                  <a:pt x="3953886" y="1018402"/>
                </a:cubicBezTo>
                <a:cubicBezTo>
                  <a:pt x="3953886" y="1031027"/>
                  <a:pt x="3943651" y="1041262"/>
                  <a:pt x="3931026" y="1041262"/>
                </a:cubicBezTo>
                <a:cubicBezTo>
                  <a:pt x="3918401" y="1041262"/>
                  <a:pt x="3908166" y="1031027"/>
                  <a:pt x="3908166" y="1018402"/>
                </a:cubicBezTo>
                <a:cubicBezTo>
                  <a:pt x="3908166" y="1005777"/>
                  <a:pt x="3918401" y="995541"/>
                  <a:pt x="3931026" y="995541"/>
                </a:cubicBezTo>
                <a:close/>
                <a:moveTo>
                  <a:pt x="1597255" y="975615"/>
                </a:moveTo>
                <a:cubicBezTo>
                  <a:pt x="1609880" y="975615"/>
                  <a:pt x="1620115" y="985850"/>
                  <a:pt x="1620115" y="998475"/>
                </a:cubicBezTo>
                <a:cubicBezTo>
                  <a:pt x="1620115" y="1011100"/>
                  <a:pt x="1609880" y="1021336"/>
                  <a:pt x="1597255" y="1021336"/>
                </a:cubicBezTo>
                <a:cubicBezTo>
                  <a:pt x="1584630" y="1021336"/>
                  <a:pt x="1574395" y="1011100"/>
                  <a:pt x="1574395" y="998475"/>
                </a:cubicBezTo>
                <a:cubicBezTo>
                  <a:pt x="1574395" y="985850"/>
                  <a:pt x="1584630" y="975615"/>
                  <a:pt x="1597255" y="975615"/>
                </a:cubicBezTo>
                <a:close/>
                <a:moveTo>
                  <a:pt x="4498978" y="945834"/>
                </a:moveTo>
                <a:cubicBezTo>
                  <a:pt x="4511603" y="945834"/>
                  <a:pt x="4521838" y="956068"/>
                  <a:pt x="4521838" y="968693"/>
                </a:cubicBezTo>
                <a:cubicBezTo>
                  <a:pt x="4521838" y="981318"/>
                  <a:pt x="4511603" y="991554"/>
                  <a:pt x="4498978" y="991554"/>
                </a:cubicBezTo>
                <a:cubicBezTo>
                  <a:pt x="4486353" y="991554"/>
                  <a:pt x="4476118" y="981318"/>
                  <a:pt x="4476118" y="968693"/>
                </a:cubicBezTo>
                <a:cubicBezTo>
                  <a:pt x="4476118" y="956068"/>
                  <a:pt x="4486353" y="945834"/>
                  <a:pt x="4498978" y="945834"/>
                </a:cubicBezTo>
                <a:close/>
                <a:moveTo>
                  <a:pt x="570919" y="945834"/>
                </a:moveTo>
                <a:cubicBezTo>
                  <a:pt x="583544" y="945834"/>
                  <a:pt x="593779" y="956068"/>
                  <a:pt x="593779" y="968693"/>
                </a:cubicBezTo>
                <a:cubicBezTo>
                  <a:pt x="593779" y="981318"/>
                  <a:pt x="583544" y="991554"/>
                  <a:pt x="570919" y="991554"/>
                </a:cubicBezTo>
                <a:cubicBezTo>
                  <a:pt x="558294" y="991554"/>
                  <a:pt x="548059" y="981318"/>
                  <a:pt x="548059" y="968693"/>
                </a:cubicBezTo>
                <a:cubicBezTo>
                  <a:pt x="548059" y="956068"/>
                  <a:pt x="558294" y="945834"/>
                  <a:pt x="570919" y="945834"/>
                </a:cubicBezTo>
                <a:close/>
                <a:moveTo>
                  <a:pt x="3357984" y="911266"/>
                </a:moveTo>
                <a:cubicBezTo>
                  <a:pt x="3370609" y="911266"/>
                  <a:pt x="3380844" y="921501"/>
                  <a:pt x="3380844" y="934126"/>
                </a:cubicBezTo>
                <a:cubicBezTo>
                  <a:pt x="3380844" y="946751"/>
                  <a:pt x="3370609" y="956986"/>
                  <a:pt x="3357984" y="956986"/>
                </a:cubicBezTo>
                <a:cubicBezTo>
                  <a:pt x="3345359" y="956986"/>
                  <a:pt x="3335124" y="946751"/>
                  <a:pt x="3335124" y="934126"/>
                </a:cubicBezTo>
                <a:cubicBezTo>
                  <a:pt x="3335124" y="921501"/>
                  <a:pt x="3345359" y="911266"/>
                  <a:pt x="3357984" y="911266"/>
                </a:cubicBezTo>
                <a:close/>
                <a:moveTo>
                  <a:pt x="4198852" y="905276"/>
                </a:moveTo>
                <a:cubicBezTo>
                  <a:pt x="4211477" y="905276"/>
                  <a:pt x="4221712" y="915511"/>
                  <a:pt x="4221712" y="928136"/>
                </a:cubicBezTo>
                <a:cubicBezTo>
                  <a:pt x="4221712" y="940761"/>
                  <a:pt x="4211477" y="950996"/>
                  <a:pt x="4198852" y="950996"/>
                </a:cubicBezTo>
                <a:cubicBezTo>
                  <a:pt x="4186227" y="950996"/>
                  <a:pt x="4175992" y="940761"/>
                  <a:pt x="4175992" y="928136"/>
                </a:cubicBezTo>
                <a:cubicBezTo>
                  <a:pt x="4175992" y="915511"/>
                  <a:pt x="4186227" y="905276"/>
                  <a:pt x="4198852" y="905276"/>
                </a:cubicBezTo>
                <a:close/>
                <a:moveTo>
                  <a:pt x="1830960" y="855460"/>
                </a:moveTo>
                <a:cubicBezTo>
                  <a:pt x="1843585" y="855460"/>
                  <a:pt x="1853820" y="865694"/>
                  <a:pt x="1853820" y="878320"/>
                </a:cubicBezTo>
                <a:cubicBezTo>
                  <a:pt x="1853820" y="890944"/>
                  <a:pt x="1843585" y="901180"/>
                  <a:pt x="1830960" y="901180"/>
                </a:cubicBezTo>
                <a:cubicBezTo>
                  <a:pt x="1818335" y="901180"/>
                  <a:pt x="1808100" y="890944"/>
                  <a:pt x="1808100" y="878320"/>
                </a:cubicBezTo>
                <a:cubicBezTo>
                  <a:pt x="1808100" y="865694"/>
                  <a:pt x="1818335" y="855460"/>
                  <a:pt x="1830960" y="855460"/>
                </a:cubicBezTo>
                <a:close/>
                <a:moveTo>
                  <a:pt x="3116133" y="808490"/>
                </a:moveTo>
                <a:cubicBezTo>
                  <a:pt x="3128758" y="808490"/>
                  <a:pt x="3138993" y="818725"/>
                  <a:pt x="3138993" y="831350"/>
                </a:cubicBezTo>
                <a:cubicBezTo>
                  <a:pt x="3138993" y="843975"/>
                  <a:pt x="3128758" y="854210"/>
                  <a:pt x="3116133" y="854210"/>
                </a:cubicBezTo>
                <a:cubicBezTo>
                  <a:pt x="3103508" y="854210"/>
                  <a:pt x="3093273" y="843975"/>
                  <a:pt x="3093273" y="831350"/>
                </a:cubicBezTo>
                <a:cubicBezTo>
                  <a:pt x="3093273" y="818725"/>
                  <a:pt x="3103508" y="808490"/>
                  <a:pt x="3116133" y="808490"/>
                </a:cubicBezTo>
                <a:close/>
                <a:moveTo>
                  <a:pt x="987183" y="793123"/>
                </a:moveTo>
                <a:cubicBezTo>
                  <a:pt x="999808" y="793123"/>
                  <a:pt x="1010043" y="803358"/>
                  <a:pt x="1010043" y="815982"/>
                </a:cubicBezTo>
                <a:cubicBezTo>
                  <a:pt x="1010043" y="828609"/>
                  <a:pt x="999808" y="838843"/>
                  <a:pt x="987183" y="838843"/>
                </a:cubicBezTo>
                <a:cubicBezTo>
                  <a:pt x="974558" y="838843"/>
                  <a:pt x="964323" y="828609"/>
                  <a:pt x="964323" y="815982"/>
                </a:cubicBezTo>
                <a:cubicBezTo>
                  <a:pt x="964323" y="803358"/>
                  <a:pt x="974558" y="793123"/>
                  <a:pt x="987183" y="793123"/>
                </a:cubicBezTo>
                <a:close/>
                <a:moveTo>
                  <a:pt x="1407526" y="786437"/>
                </a:moveTo>
                <a:cubicBezTo>
                  <a:pt x="1420151" y="786437"/>
                  <a:pt x="1430386" y="796673"/>
                  <a:pt x="1430386" y="809297"/>
                </a:cubicBezTo>
                <a:cubicBezTo>
                  <a:pt x="1430386" y="821923"/>
                  <a:pt x="1420151" y="832158"/>
                  <a:pt x="1407526" y="832158"/>
                </a:cubicBezTo>
                <a:cubicBezTo>
                  <a:pt x="1394901" y="832158"/>
                  <a:pt x="1384666" y="821923"/>
                  <a:pt x="1384666" y="809297"/>
                </a:cubicBezTo>
                <a:cubicBezTo>
                  <a:pt x="1384666" y="796673"/>
                  <a:pt x="1394901" y="786437"/>
                  <a:pt x="1407526" y="786437"/>
                </a:cubicBezTo>
                <a:close/>
                <a:moveTo>
                  <a:pt x="3662371" y="786437"/>
                </a:moveTo>
                <a:cubicBezTo>
                  <a:pt x="3674996" y="786437"/>
                  <a:pt x="3685231" y="796672"/>
                  <a:pt x="3685231" y="809297"/>
                </a:cubicBezTo>
                <a:cubicBezTo>
                  <a:pt x="3685231" y="821922"/>
                  <a:pt x="3674996" y="832157"/>
                  <a:pt x="3662371" y="832157"/>
                </a:cubicBezTo>
                <a:cubicBezTo>
                  <a:pt x="3649746" y="832157"/>
                  <a:pt x="3639511" y="821922"/>
                  <a:pt x="3639511" y="809297"/>
                </a:cubicBezTo>
                <a:cubicBezTo>
                  <a:pt x="3639511" y="796672"/>
                  <a:pt x="3649746" y="786437"/>
                  <a:pt x="3662371" y="786437"/>
                </a:cubicBezTo>
                <a:close/>
                <a:moveTo>
                  <a:pt x="2079668" y="770611"/>
                </a:moveTo>
                <a:cubicBezTo>
                  <a:pt x="2092293" y="770611"/>
                  <a:pt x="2102528" y="780846"/>
                  <a:pt x="2102528" y="793472"/>
                </a:cubicBezTo>
                <a:cubicBezTo>
                  <a:pt x="2102528" y="806096"/>
                  <a:pt x="2092293" y="816331"/>
                  <a:pt x="2079668" y="816331"/>
                </a:cubicBezTo>
                <a:cubicBezTo>
                  <a:pt x="2067043" y="816331"/>
                  <a:pt x="2056808" y="806096"/>
                  <a:pt x="2056808" y="793472"/>
                </a:cubicBezTo>
                <a:cubicBezTo>
                  <a:pt x="2056808" y="780846"/>
                  <a:pt x="2067043" y="770611"/>
                  <a:pt x="2079668" y="770611"/>
                </a:cubicBezTo>
                <a:close/>
                <a:moveTo>
                  <a:pt x="2861894" y="742024"/>
                </a:moveTo>
                <a:cubicBezTo>
                  <a:pt x="2874519" y="742024"/>
                  <a:pt x="2884754" y="752259"/>
                  <a:pt x="2884754" y="764884"/>
                </a:cubicBezTo>
                <a:cubicBezTo>
                  <a:pt x="2884754" y="777509"/>
                  <a:pt x="2874519" y="787744"/>
                  <a:pt x="2861894" y="787744"/>
                </a:cubicBezTo>
                <a:cubicBezTo>
                  <a:pt x="2849269" y="787744"/>
                  <a:pt x="2839034" y="777509"/>
                  <a:pt x="2839034" y="764884"/>
                </a:cubicBezTo>
                <a:cubicBezTo>
                  <a:pt x="2839034" y="752259"/>
                  <a:pt x="2849269" y="742024"/>
                  <a:pt x="2861894" y="742024"/>
                </a:cubicBezTo>
                <a:close/>
                <a:moveTo>
                  <a:pt x="4311262" y="735778"/>
                </a:moveTo>
                <a:cubicBezTo>
                  <a:pt x="4323887" y="735778"/>
                  <a:pt x="4334122" y="746014"/>
                  <a:pt x="4334122" y="758639"/>
                </a:cubicBezTo>
                <a:cubicBezTo>
                  <a:pt x="4334122" y="771264"/>
                  <a:pt x="4323887" y="781499"/>
                  <a:pt x="4311262" y="781499"/>
                </a:cubicBezTo>
                <a:cubicBezTo>
                  <a:pt x="4298637" y="781499"/>
                  <a:pt x="4288402" y="771264"/>
                  <a:pt x="4288402" y="758639"/>
                </a:cubicBezTo>
                <a:cubicBezTo>
                  <a:pt x="4288402" y="746014"/>
                  <a:pt x="4298637" y="735778"/>
                  <a:pt x="4311262" y="735778"/>
                </a:cubicBezTo>
                <a:close/>
                <a:moveTo>
                  <a:pt x="758633" y="735778"/>
                </a:moveTo>
                <a:cubicBezTo>
                  <a:pt x="771258" y="735778"/>
                  <a:pt x="781493" y="746014"/>
                  <a:pt x="781493" y="758639"/>
                </a:cubicBezTo>
                <a:cubicBezTo>
                  <a:pt x="781493" y="771264"/>
                  <a:pt x="771258" y="781499"/>
                  <a:pt x="758633" y="781499"/>
                </a:cubicBezTo>
                <a:cubicBezTo>
                  <a:pt x="746008" y="781499"/>
                  <a:pt x="735773" y="771264"/>
                  <a:pt x="735773" y="758639"/>
                </a:cubicBezTo>
                <a:cubicBezTo>
                  <a:pt x="735773" y="746014"/>
                  <a:pt x="746008" y="735778"/>
                  <a:pt x="758633" y="735778"/>
                </a:cubicBezTo>
                <a:close/>
                <a:moveTo>
                  <a:pt x="2338080" y="722880"/>
                </a:moveTo>
                <a:cubicBezTo>
                  <a:pt x="2350705" y="722880"/>
                  <a:pt x="2360940" y="733115"/>
                  <a:pt x="2360940" y="745740"/>
                </a:cubicBezTo>
                <a:cubicBezTo>
                  <a:pt x="2360940" y="758365"/>
                  <a:pt x="2350705" y="768600"/>
                  <a:pt x="2338080" y="768600"/>
                </a:cubicBezTo>
                <a:cubicBezTo>
                  <a:pt x="2325455" y="768600"/>
                  <a:pt x="2315220" y="758365"/>
                  <a:pt x="2315220" y="745740"/>
                </a:cubicBezTo>
                <a:cubicBezTo>
                  <a:pt x="2315220" y="733115"/>
                  <a:pt x="2325455" y="722880"/>
                  <a:pt x="2338080" y="722880"/>
                </a:cubicBezTo>
                <a:close/>
                <a:moveTo>
                  <a:pt x="2600688" y="713282"/>
                </a:moveTo>
                <a:cubicBezTo>
                  <a:pt x="2613313" y="713282"/>
                  <a:pt x="2623548" y="723518"/>
                  <a:pt x="2623548" y="736143"/>
                </a:cubicBezTo>
                <a:cubicBezTo>
                  <a:pt x="2623548" y="748768"/>
                  <a:pt x="2613313" y="759003"/>
                  <a:pt x="2600688" y="759003"/>
                </a:cubicBezTo>
                <a:cubicBezTo>
                  <a:pt x="2588063" y="759003"/>
                  <a:pt x="2577828" y="748768"/>
                  <a:pt x="2577828" y="736143"/>
                </a:cubicBezTo>
                <a:cubicBezTo>
                  <a:pt x="2577828" y="723518"/>
                  <a:pt x="2588063" y="713282"/>
                  <a:pt x="2600688" y="713282"/>
                </a:cubicBezTo>
                <a:close/>
                <a:moveTo>
                  <a:pt x="3959034" y="689342"/>
                </a:moveTo>
                <a:cubicBezTo>
                  <a:pt x="3971659" y="689342"/>
                  <a:pt x="3981894" y="699577"/>
                  <a:pt x="3981894" y="712202"/>
                </a:cubicBezTo>
                <a:cubicBezTo>
                  <a:pt x="3981894" y="724827"/>
                  <a:pt x="3971659" y="735062"/>
                  <a:pt x="3959034" y="735062"/>
                </a:cubicBezTo>
                <a:cubicBezTo>
                  <a:pt x="3946409" y="735062"/>
                  <a:pt x="3936174" y="724827"/>
                  <a:pt x="3936174" y="712202"/>
                </a:cubicBezTo>
                <a:cubicBezTo>
                  <a:pt x="3936174" y="699577"/>
                  <a:pt x="3946409" y="689342"/>
                  <a:pt x="3959034" y="689342"/>
                </a:cubicBezTo>
                <a:close/>
                <a:moveTo>
                  <a:pt x="1706935" y="624404"/>
                </a:moveTo>
                <a:cubicBezTo>
                  <a:pt x="1719560" y="624404"/>
                  <a:pt x="1729795" y="634639"/>
                  <a:pt x="1729795" y="647264"/>
                </a:cubicBezTo>
                <a:cubicBezTo>
                  <a:pt x="1729795" y="659889"/>
                  <a:pt x="1719560" y="670124"/>
                  <a:pt x="1706935" y="670124"/>
                </a:cubicBezTo>
                <a:cubicBezTo>
                  <a:pt x="1694310" y="670124"/>
                  <a:pt x="1684075" y="659889"/>
                  <a:pt x="1684075" y="647264"/>
                </a:cubicBezTo>
                <a:cubicBezTo>
                  <a:pt x="1684075" y="634639"/>
                  <a:pt x="1694310" y="624404"/>
                  <a:pt x="1706935" y="624404"/>
                </a:cubicBezTo>
                <a:close/>
                <a:moveTo>
                  <a:pt x="3362962" y="624403"/>
                </a:moveTo>
                <a:cubicBezTo>
                  <a:pt x="3375587" y="624403"/>
                  <a:pt x="3385822" y="634638"/>
                  <a:pt x="3385822" y="647263"/>
                </a:cubicBezTo>
                <a:cubicBezTo>
                  <a:pt x="3385822" y="659888"/>
                  <a:pt x="3375587" y="670124"/>
                  <a:pt x="3362962" y="670124"/>
                </a:cubicBezTo>
                <a:cubicBezTo>
                  <a:pt x="3350337" y="670124"/>
                  <a:pt x="3340102" y="659888"/>
                  <a:pt x="3340102" y="647263"/>
                </a:cubicBezTo>
                <a:cubicBezTo>
                  <a:pt x="3340102" y="634638"/>
                  <a:pt x="3350337" y="624403"/>
                  <a:pt x="3362962" y="624403"/>
                </a:cubicBezTo>
                <a:close/>
                <a:moveTo>
                  <a:pt x="1241480" y="594442"/>
                </a:moveTo>
                <a:cubicBezTo>
                  <a:pt x="1254105" y="594442"/>
                  <a:pt x="1264340" y="604677"/>
                  <a:pt x="1264340" y="617303"/>
                </a:cubicBezTo>
                <a:cubicBezTo>
                  <a:pt x="1264340" y="629928"/>
                  <a:pt x="1254105" y="640163"/>
                  <a:pt x="1241480" y="640163"/>
                </a:cubicBezTo>
                <a:cubicBezTo>
                  <a:pt x="1228855" y="640163"/>
                  <a:pt x="1218620" y="629928"/>
                  <a:pt x="1218620" y="617303"/>
                </a:cubicBezTo>
                <a:cubicBezTo>
                  <a:pt x="1218620" y="604677"/>
                  <a:pt x="1228855" y="594442"/>
                  <a:pt x="1241480" y="594442"/>
                </a:cubicBezTo>
                <a:close/>
                <a:moveTo>
                  <a:pt x="4101209" y="548061"/>
                </a:moveTo>
                <a:cubicBezTo>
                  <a:pt x="4113834" y="548061"/>
                  <a:pt x="4124069" y="558296"/>
                  <a:pt x="4124069" y="570920"/>
                </a:cubicBezTo>
                <a:cubicBezTo>
                  <a:pt x="4124069" y="583546"/>
                  <a:pt x="4113834" y="593781"/>
                  <a:pt x="4101209" y="593781"/>
                </a:cubicBezTo>
                <a:cubicBezTo>
                  <a:pt x="4088584" y="593781"/>
                  <a:pt x="4078349" y="583546"/>
                  <a:pt x="4078349" y="570920"/>
                </a:cubicBezTo>
                <a:cubicBezTo>
                  <a:pt x="4078349" y="558296"/>
                  <a:pt x="4088584" y="548061"/>
                  <a:pt x="4101209" y="548061"/>
                </a:cubicBezTo>
                <a:close/>
                <a:moveTo>
                  <a:pt x="968687" y="548061"/>
                </a:moveTo>
                <a:cubicBezTo>
                  <a:pt x="981312" y="548061"/>
                  <a:pt x="991547" y="558296"/>
                  <a:pt x="991547" y="570920"/>
                </a:cubicBezTo>
                <a:cubicBezTo>
                  <a:pt x="991547" y="583546"/>
                  <a:pt x="981312" y="593781"/>
                  <a:pt x="968687" y="593781"/>
                </a:cubicBezTo>
                <a:cubicBezTo>
                  <a:pt x="956062" y="593781"/>
                  <a:pt x="945827" y="583546"/>
                  <a:pt x="945827" y="570920"/>
                </a:cubicBezTo>
                <a:cubicBezTo>
                  <a:pt x="945827" y="558296"/>
                  <a:pt x="956062" y="548061"/>
                  <a:pt x="968687" y="548061"/>
                </a:cubicBezTo>
                <a:close/>
                <a:moveTo>
                  <a:pt x="3040967" y="513862"/>
                </a:moveTo>
                <a:cubicBezTo>
                  <a:pt x="3053592" y="513862"/>
                  <a:pt x="3063827" y="524097"/>
                  <a:pt x="3063827" y="536722"/>
                </a:cubicBezTo>
                <a:cubicBezTo>
                  <a:pt x="3063827" y="549347"/>
                  <a:pt x="3053592" y="559581"/>
                  <a:pt x="3040967" y="559581"/>
                </a:cubicBezTo>
                <a:cubicBezTo>
                  <a:pt x="3028342" y="559581"/>
                  <a:pt x="3018107" y="549347"/>
                  <a:pt x="3018107" y="536722"/>
                </a:cubicBezTo>
                <a:cubicBezTo>
                  <a:pt x="3018107" y="524097"/>
                  <a:pt x="3028342" y="513862"/>
                  <a:pt x="3040967" y="513862"/>
                </a:cubicBezTo>
                <a:close/>
                <a:moveTo>
                  <a:pt x="2028930" y="513862"/>
                </a:moveTo>
                <a:cubicBezTo>
                  <a:pt x="2041555" y="513862"/>
                  <a:pt x="2051790" y="524097"/>
                  <a:pt x="2051790" y="536722"/>
                </a:cubicBezTo>
                <a:cubicBezTo>
                  <a:pt x="2051790" y="549347"/>
                  <a:pt x="2041555" y="559582"/>
                  <a:pt x="2028930" y="559582"/>
                </a:cubicBezTo>
                <a:cubicBezTo>
                  <a:pt x="2016305" y="559582"/>
                  <a:pt x="2006070" y="549347"/>
                  <a:pt x="2006070" y="536722"/>
                </a:cubicBezTo>
                <a:cubicBezTo>
                  <a:pt x="2006070" y="524097"/>
                  <a:pt x="2016305" y="513862"/>
                  <a:pt x="2028930" y="513862"/>
                </a:cubicBezTo>
                <a:close/>
                <a:moveTo>
                  <a:pt x="3691497" y="508884"/>
                </a:moveTo>
                <a:cubicBezTo>
                  <a:pt x="3704122" y="508884"/>
                  <a:pt x="3714357" y="519119"/>
                  <a:pt x="3714357" y="531745"/>
                </a:cubicBezTo>
                <a:cubicBezTo>
                  <a:pt x="3714357" y="544369"/>
                  <a:pt x="3704122" y="554604"/>
                  <a:pt x="3691497" y="554604"/>
                </a:cubicBezTo>
                <a:cubicBezTo>
                  <a:pt x="3678872" y="554604"/>
                  <a:pt x="3668637" y="544369"/>
                  <a:pt x="3668637" y="531745"/>
                </a:cubicBezTo>
                <a:cubicBezTo>
                  <a:pt x="3668637" y="519119"/>
                  <a:pt x="3678872" y="508884"/>
                  <a:pt x="3691497" y="508884"/>
                </a:cubicBezTo>
                <a:close/>
                <a:moveTo>
                  <a:pt x="2364727" y="457828"/>
                </a:moveTo>
                <a:cubicBezTo>
                  <a:pt x="2377352" y="457828"/>
                  <a:pt x="2387587" y="468062"/>
                  <a:pt x="2387587" y="480687"/>
                </a:cubicBezTo>
                <a:cubicBezTo>
                  <a:pt x="2387587" y="493313"/>
                  <a:pt x="2377352" y="503548"/>
                  <a:pt x="2364727" y="503548"/>
                </a:cubicBezTo>
                <a:cubicBezTo>
                  <a:pt x="2352102" y="503548"/>
                  <a:pt x="2341867" y="493313"/>
                  <a:pt x="2341867" y="480687"/>
                </a:cubicBezTo>
                <a:cubicBezTo>
                  <a:pt x="2341867" y="468062"/>
                  <a:pt x="2352102" y="457828"/>
                  <a:pt x="2364727" y="457828"/>
                </a:cubicBezTo>
                <a:close/>
                <a:moveTo>
                  <a:pt x="2705169" y="457827"/>
                </a:moveTo>
                <a:cubicBezTo>
                  <a:pt x="2717794" y="457827"/>
                  <a:pt x="2728029" y="468062"/>
                  <a:pt x="2728029" y="480687"/>
                </a:cubicBezTo>
                <a:cubicBezTo>
                  <a:pt x="2728029" y="493313"/>
                  <a:pt x="2717794" y="503548"/>
                  <a:pt x="2705169" y="503548"/>
                </a:cubicBezTo>
                <a:cubicBezTo>
                  <a:pt x="2692544" y="503548"/>
                  <a:pt x="2682309" y="493313"/>
                  <a:pt x="2682309" y="480687"/>
                </a:cubicBezTo>
                <a:cubicBezTo>
                  <a:pt x="2682309" y="468062"/>
                  <a:pt x="2692544" y="457827"/>
                  <a:pt x="2705169" y="457827"/>
                </a:cubicBezTo>
                <a:close/>
                <a:moveTo>
                  <a:pt x="1520952" y="433087"/>
                </a:moveTo>
                <a:cubicBezTo>
                  <a:pt x="1533577" y="433087"/>
                  <a:pt x="1543812" y="443322"/>
                  <a:pt x="1543812" y="455947"/>
                </a:cubicBezTo>
                <a:cubicBezTo>
                  <a:pt x="1543812" y="468572"/>
                  <a:pt x="1533577" y="478808"/>
                  <a:pt x="1520952" y="478808"/>
                </a:cubicBezTo>
                <a:cubicBezTo>
                  <a:pt x="1508327" y="478808"/>
                  <a:pt x="1498092" y="468572"/>
                  <a:pt x="1498092" y="455947"/>
                </a:cubicBezTo>
                <a:cubicBezTo>
                  <a:pt x="1498092" y="443322"/>
                  <a:pt x="1508327" y="433087"/>
                  <a:pt x="1520952" y="433087"/>
                </a:cubicBezTo>
                <a:close/>
                <a:moveTo>
                  <a:pt x="3871459" y="385044"/>
                </a:moveTo>
                <a:cubicBezTo>
                  <a:pt x="3884084" y="385044"/>
                  <a:pt x="3894319" y="395279"/>
                  <a:pt x="3894319" y="407904"/>
                </a:cubicBezTo>
                <a:cubicBezTo>
                  <a:pt x="3894319" y="420530"/>
                  <a:pt x="3884084" y="430764"/>
                  <a:pt x="3871459" y="430764"/>
                </a:cubicBezTo>
                <a:cubicBezTo>
                  <a:pt x="3858834" y="430764"/>
                  <a:pt x="3848599" y="420530"/>
                  <a:pt x="3848599" y="407904"/>
                </a:cubicBezTo>
                <a:cubicBezTo>
                  <a:pt x="3848599" y="395279"/>
                  <a:pt x="3858834" y="385044"/>
                  <a:pt x="3871459" y="385044"/>
                </a:cubicBezTo>
                <a:close/>
                <a:moveTo>
                  <a:pt x="1198436" y="385044"/>
                </a:moveTo>
                <a:cubicBezTo>
                  <a:pt x="1211061" y="385044"/>
                  <a:pt x="1221296" y="395279"/>
                  <a:pt x="1221296" y="407904"/>
                </a:cubicBezTo>
                <a:cubicBezTo>
                  <a:pt x="1221296" y="420530"/>
                  <a:pt x="1211061" y="430764"/>
                  <a:pt x="1198436" y="430764"/>
                </a:cubicBezTo>
                <a:cubicBezTo>
                  <a:pt x="1185811" y="430764"/>
                  <a:pt x="1175576" y="420530"/>
                  <a:pt x="1175576" y="407904"/>
                </a:cubicBezTo>
                <a:cubicBezTo>
                  <a:pt x="1175576" y="395279"/>
                  <a:pt x="1185811" y="385044"/>
                  <a:pt x="1198436" y="385044"/>
                </a:cubicBezTo>
                <a:close/>
                <a:moveTo>
                  <a:pt x="3401450" y="367419"/>
                </a:moveTo>
                <a:cubicBezTo>
                  <a:pt x="3414075" y="367419"/>
                  <a:pt x="3424310" y="377654"/>
                  <a:pt x="3424310" y="390279"/>
                </a:cubicBezTo>
                <a:cubicBezTo>
                  <a:pt x="3424310" y="402904"/>
                  <a:pt x="3414075" y="413139"/>
                  <a:pt x="3401450" y="413139"/>
                </a:cubicBezTo>
                <a:cubicBezTo>
                  <a:pt x="3388825" y="413139"/>
                  <a:pt x="3378590" y="402904"/>
                  <a:pt x="3378590" y="390279"/>
                </a:cubicBezTo>
                <a:cubicBezTo>
                  <a:pt x="3378590" y="377654"/>
                  <a:pt x="3388825" y="367419"/>
                  <a:pt x="3401450" y="367419"/>
                </a:cubicBezTo>
                <a:close/>
                <a:moveTo>
                  <a:pt x="1820161" y="312199"/>
                </a:moveTo>
                <a:cubicBezTo>
                  <a:pt x="1832786" y="312199"/>
                  <a:pt x="1843021" y="322433"/>
                  <a:pt x="1843021" y="335059"/>
                </a:cubicBezTo>
                <a:cubicBezTo>
                  <a:pt x="1843021" y="347684"/>
                  <a:pt x="1832786" y="357919"/>
                  <a:pt x="1820161" y="357919"/>
                </a:cubicBezTo>
                <a:cubicBezTo>
                  <a:pt x="1807536" y="357919"/>
                  <a:pt x="1797301" y="347684"/>
                  <a:pt x="1797301" y="335059"/>
                </a:cubicBezTo>
                <a:cubicBezTo>
                  <a:pt x="1797301" y="322433"/>
                  <a:pt x="1807536" y="312199"/>
                  <a:pt x="1820161" y="312199"/>
                </a:cubicBezTo>
                <a:close/>
                <a:moveTo>
                  <a:pt x="3094537" y="267695"/>
                </a:moveTo>
                <a:cubicBezTo>
                  <a:pt x="3107162" y="267695"/>
                  <a:pt x="3117397" y="277930"/>
                  <a:pt x="3117397" y="290556"/>
                </a:cubicBezTo>
                <a:cubicBezTo>
                  <a:pt x="3117397" y="303181"/>
                  <a:pt x="3107162" y="313416"/>
                  <a:pt x="3094537" y="313416"/>
                </a:cubicBezTo>
                <a:cubicBezTo>
                  <a:pt x="3081912" y="313416"/>
                  <a:pt x="3071677" y="303181"/>
                  <a:pt x="3071677" y="290556"/>
                </a:cubicBezTo>
                <a:cubicBezTo>
                  <a:pt x="3071677" y="277930"/>
                  <a:pt x="3081912" y="267695"/>
                  <a:pt x="3094537" y="267695"/>
                </a:cubicBezTo>
                <a:close/>
                <a:moveTo>
                  <a:pt x="3624902" y="248775"/>
                </a:moveTo>
                <a:cubicBezTo>
                  <a:pt x="3637527" y="248775"/>
                  <a:pt x="3647762" y="259010"/>
                  <a:pt x="3647762" y="271635"/>
                </a:cubicBezTo>
                <a:cubicBezTo>
                  <a:pt x="3647762" y="284261"/>
                  <a:pt x="3637527" y="294496"/>
                  <a:pt x="3624902" y="294496"/>
                </a:cubicBezTo>
                <a:cubicBezTo>
                  <a:pt x="3612277" y="294496"/>
                  <a:pt x="3602042" y="284261"/>
                  <a:pt x="3602042" y="271635"/>
                </a:cubicBezTo>
                <a:cubicBezTo>
                  <a:pt x="3602042" y="259010"/>
                  <a:pt x="3612277" y="248775"/>
                  <a:pt x="3624902" y="248775"/>
                </a:cubicBezTo>
                <a:close/>
                <a:moveTo>
                  <a:pt x="1444994" y="248775"/>
                </a:moveTo>
                <a:cubicBezTo>
                  <a:pt x="1457619" y="248775"/>
                  <a:pt x="1467854" y="259010"/>
                  <a:pt x="1467854" y="271635"/>
                </a:cubicBezTo>
                <a:cubicBezTo>
                  <a:pt x="1467854" y="284261"/>
                  <a:pt x="1457619" y="294496"/>
                  <a:pt x="1444994" y="294496"/>
                </a:cubicBezTo>
                <a:cubicBezTo>
                  <a:pt x="1432369" y="294496"/>
                  <a:pt x="1422134" y="284261"/>
                  <a:pt x="1422134" y="271635"/>
                </a:cubicBezTo>
                <a:cubicBezTo>
                  <a:pt x="1422134" y="259010"/>
                  <a:pt x="1432369" y="248775"/>
                  <a:pt x="1444994" y="248775"/>
                </a:cubicBezTo>
                <a:close/>
                <a:moveTo>
                  <a:pt x="2133283" y="234127"/>
                </a:moveTo>
                <a:cubicBezTo>
                  <a:pt x="2145908" y="234127"/>
                  <a:pt x="2156143" y="244362"/>
                  <a:pt x="2156143" y="256987"/>
                </a:cubicBezTo>
                <a:cubicBezTo>
                  <a:pt x="2156143" y="269613"/>
                  <a:pt x="2145908" y="279848"/>
                  <a:pt x="2133283" y="279848"/>
                </a:cubicBezTo>
                <a:cubicBezTo>
                  <a:pt x="2120658" y="279848"/>
                  <a:pt x="2110423" y="269613"/>
                  <a:pt x="2110423" y="256987"/>
                </a:cubicBezTo>
                <a:cubicBezTo>
                  <a:pt x="2110423" y="244362"/>
                  <a:pt x="2120658" y="234127"/>
                  <a:pt x="2133283" y="234127"/>
                </a:cubicBezTo>
                <a:close/>
                <a:moveTo>
                  <a:pt x="2776733" y="211657"/>
                </a:moveTo>
                <a:cubicBezTo>
                  <a:pt x="2789358" y="211657"/>
                  <a:pt x="2799593" y="221892"/>
                  <a:pt x="2799593" y="234517"/>
                </a:cubicBezTo>
                <a:cubicBezTo>
                  <a:pt x="2799593" y="247142"/>
                  <a:pt x="2789358" y="257377"/>
                  <a:pt x="2776733" y="257377"/>
                </a:cubicBezTo>
                <a:cubicBezTo>
                  <a:pt x="2764108" y="257377"/>
                  <a:pt x="2753873" y="247142"/>
                  <a:pt x="2753873" y="234517"/>
                </a:cubicBezTo>
                <a:cubicBezTo>
                  <a:pt x="2753873" y="221892"/>
                  <a:pt x="2764108" y="211657"/>
                  <a:pt x="2776733" y="211657"/>
                </a:cubicBezTo>
                <a:close/>
                <a:moveTo>
                  <a:pt x="2454222" y="200395"/>
                </a:moveTo>
                <a:cubicBezTo>
                  <a:pt x="2466847" y="200395"/>
                  <a:pt x="2477082" y="210630"/>
                  <a:pt x="2477082" y="223255"/>
                </a:cubicBezTo>
                <a:cubicBezTo>
                  <a:pt x="2477082" y="235880"/>
                  <a:pt x="2466847" y="246115"/>
                  <a:pt x="2454222" y="246115"/>
                </a:cubicBezTo>
                <a:cubicBezTo>
                  <a:pt x="2441597" y="246115"/>
                  <a:pt x="2431362" y="235880"/>
                  <a:pt x="2431362" y="223255"/>
                </a:cubicBezTo>
                <a:cubicBezTo>
                  <a:pt x="2431362" y="210630"/>
                  <a:pt x="2441597" y="200395"/>
                  <a:pt x="2454222" y="200395"/>
                </a:cubicBezTo>
                <a:close/>
                <a:moveTo>
                  <a:pt x="3364638" y="140969"/>
                </a:moveTo>
                <a:cubicBezTo>
                  <a:pt x="3377263" y="140969"/>
                  <a:pt x="3387498" y="151204"/>
                  <a:pt x="3387498" y="163829"/>
                </a:cubicBezTo>
                <a:cubicBezTo>
                  <a:pt x="3387498" y="176453"/>
                  <a:pt x="3377263" y="186689"/>
                  <a:pt x="3364638" y="186689"/>
                </a:cubicBezTo>
                <a:cubicBezTo>
                  <a:pt x="3352013" y="186689"/>
                  <a:pt x="3341778" y="176453"/>
                  <a:pt x="3341778" y="163829"/>
                </a:cubicBezTo>
                <a:cubicBezTo>
                  <a:pt x="3341778" y="151204"/>
                  <a:pt x="3352013" y="140969"/>
                  <a:pt x="3364638" y="140969"/>
                </a:cubicBezTo>
                <a:close/>
                <a:moveTo>
                  <a:pt x="1705258" y="140969"/>
                </a:moveTo>
                <a:cubicBezTo>
                  <a:pt x="1717883" y="140969"/>
                  <a:pt x="1728118" y="151204"/>
                  <a:pt x="1728118" y="163829"/>
                </a:cubicBezTo>
                <a:cubicBezTo>
                  <a:pt x="1728118" y="176453"/>
                  <a:pt x="1717883" y="186689"/>
                  <a:pt x="1705258" y="186689"/>
                </a:cubicBezTo>
                <a:cubicBezTo>
                  <a:pt x="1692633" y="186689"/>
                  <a:pt x="1682398" y="176453"/>
                  <a:pt x="1682398" y="163829"/>
                </a:cubicBezTo>
                <a:cubicBezTo>
                  <a:pt x="1682398" y="151204"/>
                  <a:pt x="1692633" y="140969"/>
                  <a:pt x="1705258" y="140969"/>
                </a:cubicBezTo>
                <a:close/>
                <a:moveTo>
                  <a:pt x="3093940" y="62981"/>
                </a:moveTo>
                <a:cubicBezTo>
                  <a:pt x="3106565" y="62981"/>
                  <a:pt x="3116800" y="73216"/>
                  <a:pt x="3116800" y="85841"/>
                </a:cubicBezTo>
                <a:cubicBezTo>
                  <a:pt x="3116800" y="98466"/>
                  <a:pt x="3106565" y="108701"/>
                  <a:pt x="3093940" y="108701"/>
                </a:cubicBezTo>
                <a:cubicBezTo>
                  <a:pt x="3081315" y="108701"/>
                  <a:pt x="3071080" y="98466"/>
                  <a:pt x="3071080" y="85841"/>
                </a:cubicBezTo>
                <a:cubicBezTo>
                  <a:pt x="3071080" y="73216"/>
                  <a:pt x="3081315" y="62981"/>
                  <a:pt x="3093940" y="62981"/>
                </a:cubicBezTo>
                <a:close/>
                <a:moveTo>
                  <a:pt x="1975956" y="62981"/>
                </a:moveTo>
                <a:cubicBezTo>
                  <a:pt x="1988581" y="62981"/>
                  <a:pt x="1998816" y="73216"/>
                  <a:pt x="1998816" y="85841"/>
                </a:cubicBezTo>
                <a:cubicBezTo>
                  <a:pt x="1998816" y="98466"/>
                  <a:pt x="1988581" y="108702"/>
                  <a:pt x="1975956" y="108702"/>
                </a:cubicBezTo>
                <a:cubicBezTo>
                  <a:pt x="1963331" y="108702"/>
                  <a:pt x="1953096" y="98466"/>
                  <a:pt x="1953096" y="85841"/>
                </a:cubicBezTo>
                <a:cubicBezTo>
                  <a:pt x="1953096" y="73216"/>
                  <a:pt x="1963331" y="62981"/>
                  <a:pt x="1975956" y="62981"/>
                </a:cubicBezTo>
                <a:close/>
                <a:moveTo>
                  <a:pt x="2253683" y="15795"/>
                </a:moveTo>
                <a:cubicBezTo>
                  <a:pt x="2266308" y="15795"/>
                  <a:pt x="2276543" y="26029"/>
                  <a:pt x="2276543" y="38654"/>
                </a:cubicBezTo>
                <a:cubicBezTo>
                  <a:pt x="2276543" y="51279"/>
                  <a:pt x="2266308" y="61513"/>
                  <a:pt x="2253683" y="61513"/>
                </a:cubicBezTo>
                <a:cubicBezTo>
                  <a:pt x="2241058" y="61513"/>
                  <a:pt x="2230823" y="51279"/>
                  <a:pt x="2230823" y="38654"/>
                </a:cubicBezTo>
                <a:cubicBezTo>
                  <a:pt x="2230823" y="26029"/>
                  <a:pt x="2241058" y="15795"/>
                  <a:pt x="2253683" y="15795"/>
                </a:cubicBezTo>
                <a:close/>
                <a:moveTo>
                  <a:pt x="2816213" y="15794"/>
                </a:moveTo>
                <a:cubicBezTo>
                  <a:pt x="2828838" y="15794"/>
                  <a:pt x="2839073" y="26029"/>
                  <a:pt x="2839073" y="38654"/>
                </a:cubicBezTo>
                <a:cubicBezTo>
                  <a:pt x="2839073" y="51279"/>
                  <a:pt x="2828838" y="61513"/>
                  <a:pt x="2816213" y="61513"/>
                </a:cubicBezTo>
                <a:cubicBezTo>
                  <a:pt x="2803588" y="61513"/>
                  <a:pt x="2793353" y="51279"/>
                  <a:pt x="2793353" y="38654"/>
                </a:cubicBezTo>
                <a:cubicBezTo>
                  <a:pt x="2793353" y="26029"/>
                  <a:pt x="2803588" y="15794"/>
                  <a:pt x="2816213" y="15794"/>
                </a:cubicBezTo>
                <a:close/>
                <a:moveTo>
                  <a:pt x="2534948" y="0"/>
                </a:moveTo>
                <a:cubicBezTo>
                  <a:pt x="2547573" y="0"/>
                  <a:pt x="2557808" y="10234"/>
                  <a:pt x="2557808" y="22857"/>
                </a:cubicBezTo>
                <a:cubicBezTo>
                  <a:pt x="2557808" y="35482"/>
                  <a:pt x="2547573" y="45718"/>
                  <a:pt x="2534948" y="45718"/>
                </a:cubicBezTo>
                <a:cubicBezTo>
                  <a:pt x="2522323" y="45718"/>
                  <a:pt x="2512088" y="35482"/>
                  <a:pt x="2512088" y="22857"/>
                </a:cubicBezTo>
                <a:cubicBezTo>
                  <a:pt x="2512088" y="10234"/>
                  <a:pt x="2522323" y="0"/>
                  <a:pt x="2534948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DEFBCEF1-33E7-49A7-AB92-48CF6C5E7831}"/>
              </a:ext>
            </a:extLst>
          </p:cNvPr>
          <p:cNvSpPr/>
          <p:nvPr userDrawn="1"/>
        </p:nvSpPr>
        <p:spPr>
          <a:xfrm rot="2188634">
            <a:off x="-1172965" y="4574125"/>
            <a:ext cx="5722643" cy="2822255"/>
          </a:xfrm>
          <a:custGeom>
            <a:avLst/>
            <a:gdLst>
              <a:gd name="connsiteX0" fmla="*/ 1565668 w 5722643"/>
              <a:gd name="connsiteY0" fmla="*/ 2498640 h 2822255"/>
              <a:gd name="connsiteX1" fmla="*/ 2819764 w 5722643"/>
              <a:gd name="connsiteY1" fmla="*/ 2527235 h 2822255"/>
              <a:gd name="connsiteX2" fmla="*/ 2420735 w 5722643"/>
              <a:gd name="connsiteY2" fmla="*/ 2822255 h 2822255"/>
              <a:gd name="connsiteX3" fmla="*/ 1794373 w 5722643"/>
              <a:gd name="connsiteY3" fmla="*/ 2807973 h 2822255"/>
              <a:gd name="connsiteX4" fmla="*/ 0 w 5722643"/>
              <a:gd name="connsiteY4" fmla="*/ 381000 h 2822255"/>
              <a:gd name="connsiteX5" fmla="*/ 1637489 w 5722643"/>
              <a:gd name="connsiteY5" fmla="*/ 381000 h 2822255"/>
              <a:gd name="connsiteX6" fmla="*/ 1763222 w 5722643"/>
              <a:gd name="connsiteY6" fmla="*/ 0 h 2822255"/>
              <a:gd name="connsiteX7" fmla="*/ 5550973 w 5722643"/>
              <a:gd name="connsiteY7" fmla="*/ 0 h 2822255"/>
              <a:gd name="connsiteX8" fmla="*/ 5676706 w 5722643"/>
              <a:gd name="connsiteY8" fmla="*/ 381000 h 2822255"/>
              <a:gd name="connsiteX9" fmla="*/ 5722643 w 5722643"/>
              <a:gd name="connsiteY9" fmla="*/ 381000 h 2822255"/>
              <a:gd name="connsiteX10" fmla="*/ 3249107 w 5722643"/>
              <a:gd name="connsiteY10" fmla="*/ 2209800 h 2822255"/>
              <a:gd name="connsiteX11" fmla="*/ 1352117 w 5722643"/>
              <a:gd name="connsiteY11" fmla="*/ 2209800 h 282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2643" h="2822255">
                <a:moveTo>
                  <a:pt x="1565668" y="2498640"/>
                </a:moveTo>
                <a:lnTo>
                  <a:pt x="2819764" y="2527235"/>
                </a:lnTo>
                <a:lnTo>
                  <a:pt x="2420735" y="2822255"/>
                </a:lnTo>
                <a:lnTo>
                  <a:pt x="1794373" y="2807973"/>
                </a:lnTo>
                <a:close/>
                <a:moveTo>
                  <a:pt x="0" y="381000"/>
                </a:moveTo>
                <a:lnTo>
                  <a:pt x="1637489" y="381000"/>
                </a:lnTo>
                <a:lnTo>
                  <a:pt x="1763222" y="0"/>
                </a:lnTo>
                <a:lnTo>
                  <a:pt x="5550973" y="0"/>
                </a:lnTo>
                <a:lnTo>
                  <a:pt x="5676706" y="381000"/>
                </a:lnTo>
                <a:lnTo>
                  <a:pt x="5722643" y="381000"/>
                </a:lnTo>
                <a:lnTo>
                  <a:pt x="3249107" y="2209800"/>
                </a:lnTo>
                <a:lnTo>
                  <a:pt x="1352117" y="22098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22DEDC-2E16-4BAC-9C2D-B6C31109D9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2152383" y="0"/>
            <a:ext cx="9784091" cy="6456224"/>
          </a:xfrm>
          <a:prstGeom prst="rect">
            <a:avLst/>
          </a:prstGeom>
        </p:spPr>
      </p:pic>
      <p:sp>
        <p:nvSpPr>
          <p:cNvPr id="21" name="梯形 20">
            <a:extLst>
              <a:ext uri="{FF2B5EF4-FFF2-40B4-BE49-F238E27FC236}">
                <a16:creationId xmlns:a16="http://schemas.microsoft.com/office/drawing/2014/main" id="{7EFA35D1-2576-448E-A773-63921A93A26F}"/>
              </a:ext>
            </a:extLst>
          </p:cNvPr>
          <p:cNvSpPr/>
          <p:nvPr userDrawn="1"/>
        </p:nvSpPr>
        <p:spPr>
          <a:xfrm>
            <a:off x="7658231" y="6561646"/>
            <a:ext cx="3545967" cy="9546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B12BF4A-E206-41F9-A4A5-94D099A284D3}"/>
              </a:ext>
            </a:extLst>
          </p:cNvPr>
          <p:cNvSpPr/>
          <p:nvPr userDrawn="1"/>
        </p:nvSpPr>
        <p:spPr>
          <a:xfrm rot="7429613">
            <a:off x="-665216" y="-334175"/>
            <a:ext cx="3983099" cy="3096357"/>
          </a:xfrm>
          <a:custGeom>
            <a:avLst/>
            <a:gdLst>
              <a:gd name="connsiteX0" fmla="*/ 3700001 w 3983099"/>
              <a:gd name="connsiteY0" fmla="*/ 1214584 h 3096357"/>
              <a:gd name="connsiteX1" fmla="*/ 3693306 w 3983099"/>
              <a:gd name="connsiteY1" fmla="*/ 1198445 h 3096357"/>
              <a:gd name="connsiteX2" fmla="*/ 3716166 w 3983099"/>
              <a:gd name="connsiteY2" fmla="*/ 1175585 h 3096357"/>
              <a:gd name="connsiteX3" fmla="*/ 3739026 w 3983099"/>
              <a:gd name="connsiteY3" fmla="*/ 1198445 h 3096357"/>
              <a:gd name="connsiteX4" fmla="*/ 3716166 w 3983099"/>
              <a:gd name="connsiteY4" fmla="*/ 1221276 h 3096357"/>
              <a:gd name="connsiteX5" fmla="*/ 3700001 w 3983099"/>
              <a:gd name="connsiteY5" fmla="*/ 1214584 h 3096357"/>
              <a:gd name="connsiteX6" fmla="*/ 3536986 w 3983099"/>
              <a:gd name="connsiteY6" fmla="*/ 984858 h 3096357"/>
              <a:gd name="connsiteX7" fmla="*/ 3530291 w 3983099"/>
              <a:gd name="connsiteY7" fmla="*/ 968693 h 3096357"/>
              <a:gd name="connsiteX8" fmla="*/ 3553151 w 3983099"/>
              <a:gd name="connsiteY8" fmla="*/ 945834 h 3096357"/>
              <a:gd name="connsiteX9" fmla="*/ 3576011 w 3983099"/>
              <a:gd name="connsiteY9" fmla="*/ 968693 h 3096357"/>
              <a:gd name="connsiteX10" fmla="*/ 3553151 w 3983099"/>
              <a:gd name="connsiteY10" fmla="*/ 991554 h 3096357"/>
              <a:gd name="connsiteX11" fmla="*/ 3536986 w 3983099"/>
              <a:gd name="connsiteY11" fmla="*/ 984858 h 3096357"/>
              <a:gd name="connsiteX12" fmla="*/ 3836269 w 3983099"/>
              <a:gd name="connsiteY12" fmla="*/ 1461138 h 3096357"/>
              <a:gd name="connsiteX13" fmla="*/ 3829574 w 3983099"/>
              <a:gd name="connsiteY13" fmla="*/ 1444974 h 3096357"/>
              <a:gd name="connsiteX14" fmla="*/ 3852434 w 3983099"/>
              <a:gd name="connsiteY14" fmla="*/ 1422114 h 3096357"/>
              <a:gd name="connsiteX15" fmla="*/ 3875294 w 3983099"/>
              <a:gd name="connsiteY15" fmla="*/ 1444974 h 3096357"/>
              <a:gd name="connsiteX16" fmla="*/ 3852434 w 3983099"/>
              <a:gd name="connsiteY16" fmla="*/ 1467834 h 3096357"/>
              <a:gd name="connsiteX17" fmla="*/ 3836269 w 3983099"/>
              <a:gd name="connsiteY17" fmla="*/ 1461138 h 3096357"/>
              <a:gd name="connsiteX18" fmla="*/ 3349271 w 3983099"/>
              <a:gd name="connsiteY18" fmla="*/ 774803 h 3096357"/>
              <a:gd name="connsiteX19" fmla="*/ 3342575 w 3983099"/>
              <a:gd name="connsiteY19" fmla="*/ 758639 h 3096357"/>
              <a:gd name="connsiteX20" fmla="*/ 3365435 w 3983099"/>
              <a:gd name="connsiteY20" fmla="*/ 735778 h 3096357"/>
              <a:gd name="connsiteX21" fmla="*/ 3388295 w 3983099"/>
              <a:gd name="connsiteY21" fmla="*/ 758639 h 3096357"/>
              <a:gd name="connsiteX22" fmla="*/ 3365435 w 3983099"/>
              <a:gd name="connsiteY22" fmla="*/ 781499 h 3096357"/>
              <a:gd name="connsiteX23" fmla="*/ 3349271 w 3983099"/>
              <a:gd name="connsiteY23" fmla="*/ 774803 h 3096357"/>
              <a:gd name="connsiteX24" fmla="*/ 3944075 w 3983099"/>
              <a:gd name="connsiteY24" fmla="*/ 1721402 h 3096357"/>
              <a:gd name="connsiteX25" fmla="*/ 3937379 w 3983099"/>
              <a:gd name="connsiteY25" fmla="*/ 1705238 h 3096357"/>
              <a:gd name="connsiteX26" fmla="*/ 3960239 w 3983099"/>
              <a:gd name="connsiteY26" fmla="*/ 1682378 h 3096357"/>
              <a:gd name="connsiteX27" fmla="*/ 3983099 w 3983099"/>
              <a:gd name="connsiteY27" fmla="*/ 1705238 h 3096357"/>
              <a:gd name="connsiteX28" fmla="*/ 3960239 w 3983099"/>
              <a:gd name="connsiteY28" fmla="*/ 1728098 h 3096357"/>
              <a:gd name="connsiteX29" fmla="*/ 3944075 w 3983099"/>
              <a:gd name="connsiteY29" fmla="*/ 1721402 h 3096357"/>
              <a:gd name="connsiteX30" fmla="*/ 3139217 w 3983099"/>
              <a:gd name="connsiteY30" fmla="*/ 587085 h 3096357"/>
              <a:gd name="connsiteX31" fmla="*/ 3132522 w 3983099"/>
              <a:gd name="connsiteY31" fmla="*/ 570920 h 3096357"/>
              <a:gd name="connsiteX32" fmla="*/ 3155382 w 3983099"/>
              <a:gd name="connsiteY32" fmla="*/ 548061 h 3096357"/>
              <a:gd name="connsiteX33" fmla="*/ 3178242 w 3983099"/>
              <a:gd name="connsiteY33" fmla="*/ 570920 h 3096357"/>
              <a:gd name="connsiteX34" fmla="*/ 3155382 w 3983099"/>
              <a:gd name="connsiteY34" fmla="*/ 593781 h 3096357"/>
              <a:gd name="connsiteX35" fmla="*/ 3139217 w 3983099"/>
              <a:gd name="connsiteY35" fmla="*/ 587085 h 3096357"/>
              <a:gd name="connsiteX36" fmla="*/ 3444292 w 3983099"/>
              <a:gd name="connsiteY36" fmla="*/ 1191512 h 3096357"/>
              <a:gd name="connsiteX37" fmla="*/ 3437597 w 3983099"/>
              <a:gd name="connsiteY37" fmla="*/ 1175347 h 3096357"/>
              <a:gd name="connsiteX38" fmla="*/ 3460457 w 3983099"/>
              <a:gd name="connsiteY38" fmla="*/ 1152488 h 3096357"/>
              <a:gd name="connsiteX39" fmla="*/ 3483317 w 3983099"/>
              <a:gd name="connsiteY39" fmla="*/ 1175347 h 3096357"/>
              <a:gd name="connsiteX40" fmla="*/ 3460457 w 3983099"/>
              <a:gd name="connsiteY40" fmla="*/ 1198207 h 3096357"/>
              <a:gd name="connsiteX41" fmla="*/ 3444292 w 3983099"/>
              <a:gd name="connsiteY41" fmla="*/ 1191512 h 3096357"/>
              <a:gd name="connsiteX42" fmla="*/ 3615301 w 3983099"/>
              <a:gd name="connsiteY42" fmla="*/ 1465158 h 3096357"/>
              <a:gd name="connsiteX43" fmla="*/ 3608606 w 3983099"/>
              <a:gd name="connsiteY43" fmla="*/ 1448994 h 3096357"/>
              <a:gd name="connsiteX44" fmla="*/ 3631466 w 3983099"/>
              <a:gd name="connsiteY44" fmla="*/ 1426134 h 3096357"/>
              <a:gd name="connsiteX45" fmla="*/ 3654326 w 3983099"/>
              <a:gd name="connsiteY45" fmla="*/ 1448994 h 3096357"/>
              <a:gd name="connsiteX46" fmla="*/ 3631466 w 3983099"/>
              <a:gd name="connsiteY46" fmla="*/ 1471854 h 3096357"/>
              <a:gd name="connsiteX47" fmla="*/ 3615301 w 3983099"/>
              <a:gd name="connsiteY47" fmla="*/ 1465158 h 3096357"/>
              <a:gd name="connsiteX48" fmla="*/ 2909467 w 3983099"/>
              <a:gd name="connsiteY48" fmla="*/ 424069 h 3096357"/>
              <a:gd name="connsiteX49" fmla="*/ 2902772 w 3983099"/>
              <a:gd name="connsiteY49" fmla="*/ 407904 h 3096357"/>
              <a:gd name="connsiteX50" fmla="*/ 2925632 w 3983099"/>
              <a:gd name="connsiteY50" fmla="*/ 385044 h 3096357"/>
              <a:gd name="connsiteX51" fmla="*/ 2948492 w 3983099"/>
              <a:gd name="connsiteY51" fmla="*/ 407904 h 3096357"/>
              <a:gd name="connsiteX52" fmla="*/ 2925632 w 3983099"/>
              <a:gd name="connsiteY52" fmla="*/ 430764 h 3096357"/>
              <a:gd name="connsiteX53" fmla="*/ 2909467 w 3983099"/>
              <a:gd name="connsiteY53" fmla="*/ 424069 h 3096357"/>
              <a:gd name="connsiteX54" fmla="*/ 3236861 w 3983099"/>
              <a:gd name="connsiteY54" fmla="*/ 944300 h 3096357"/>
              <a:gd name="connsiteX55" fmla="*/ 3230165 w 3983099"/>
              <a:gd name="connsiteY55" fmla="*/ 928136 h 3096357"/>
              <a:gd name="connsiteX56" fmla="*/ 3253025 w 3983099"/>
              <a:gd name="connsiteY56" fmla="*/ 905276 h 3096357"/>
              <a:gd name="connsiteX57" fmla="*/ 3275885 w 3983099"/>
              <a:gd name="connsiteY57" fmla="*/ 928136 h 3096357"/>
              <a:gd name="connsiteX58" fmla="*/ 3253025 w 3983099"/>
              <a:gd name="connsiteY58" fmla="*/ 950996 h 3096357"/>
              <a:gd name="connsiteX59" fmla="*/ 3236861 w 3983099"/>
              <a:gd name="connsiteY59" fmla="*/ 944300 h 3096357"/>
              <a:gd name="connsiteX60" fmla="*/ 3746559 w 3983099"/>
              <a:gd name="connsiteY60" fmla="*/ 1759966 h 3096357"/>
              <a:gd name="connsiteX61" fmla="*/ 3739863 w 3983099"/>
              <a:gd name="connsiteY61" fmla="*/ 1743802 h 3096357"/>
              <a:gd name="connsiteX62" fmla="*/ 3762723 w 3983099"/>
              <a:gd name="connsiteY62" fmla="*/ 1720942 h 3096357"/>
              <a:gd name="connsiteX63" fmla="*/ 3785583 w 3983099"/>
              <a:gd name="connsiteY63" fmla="*/ 1743802 h 3096357"/>
              <a:gd name="connsiteX64" fmla="*/ 3762723 w 3983099"/>
              <a:gd name="connsiteY64" fmla="*/ 1766662 h 3096357"/>
              <a:gd name="connsiteX65" fmla="*/ 3746559 w 3983099"/>
              <a:gd name="connsiteY65" fmla="*/ 1759966 h 3096357"/>
              <a:gd name="connsiteX66" fmla="*/ 2997042 w 3983099"/>
              <a:gd name="connsiteY66" fmla="*/ 728366 h 3096357"/>
              <a:gd name="connsiteX67" fmla="*/ 2990347 w 3983099"/>
              <a:gd name="connsiteY67" fmla="*/ 712202 h 3096357"/>
              <a:gd name="connsiteX68" fmla="*/ 3013207 w 3983099"/>
              <a:gd name="connsiteY68" fmla="*/ 689342 h 3096357"/>
              <a:gd name="connsiteX69" fmla="*/ 3036067 w 3983099"/>
              <a:gd name="connsiteY69" fmla="*/ 712202 h 3096357"/>
              <a:gd name="connsiteX70" fmla="*/ 3013207 w 3983099"/>
              <a:gd name="connsiteY70" fmla="*/ 735062 h 3096357"/>
              <a:gd name="connsiteX71" fmla="*/ 2997042 w 3983099"/>
              <a:gd name="connsiteY71" fmla="*/ 728366 h 3096357"/>
              <a:gd name="connsiteX72" fmla="*/ 2662910 w 3983099"/>
              <a:gd name="connsiteY72" fmla="*/ 287800 h 3096357"/>
              <a:gd name="connsiteX73" fmla="*/ 2656215 w 3983099"/>
              <a:gd name="connsiteY73" fmla="*/ 271635 h 3096357"/>
              <a:gd name="connsiteX74" fmla="*/ 2679075 w 3983099"/>
              <a:gd name="connsiteY74" fmla="*/ 248775 h 3096357"/>
              <a:gd name="connsiteX75" fmla="*/ 2701935 w 3983099"/>
              <a:gd name="connsiteY75" fmla="*/ 271635 h 3096357"/>
              <a:gd name="connsiteX76" fmla="*/ 2679075 w 3983099"/>
              <a:gd name="connsiteY76" fmla="*/ 294496 h 3096357"/>
              <a:gd name="connsiteX77" fmla="*/ 2662910 w 3983099"/>
              <a:gd name="connsiteY77" fmla="*/ 287800 h 3096357"/>
              <a:gd name="connsiteX78" fmla="*/ 2729505 w 3983099"/>
              <a:gd name="connsiteY78" fmla="*/ 547908 h 3096357"/>
              <a:gd name="connsiteX79" fmla="*/ 2722810 w 3983099"/>
              <a:gd name="connsiteY79" fmla="*/ 531745 h 3096357"/>
              <a:gd name="connsiteX80" fmla="*/ 2745670 w 3983099"/>
              <a:gd name="connsiteY80" fmla="*/ 508884 h 3096357"/>
              <a:gd name="connsiteX81" fmla="*/ 2768530 w 3983099"/>
              <a:gd name="connsiteY81" fmla="*/ 531745 h 3096357"/>
              <a:gd name="connsiteX82" fmla="*/ 2745670 w 3983099"/>
              <a:gd name="connsiteY82" fmla="*/ 554604 h 3096357"/>
              <a:gd name="connsiteX83" fmla="*/ 2729505 w 3983099"/>
              <a:gd name="connsiteY83" fmla="*/ 547908 h 3096357"/>
              <a:gd name="connsiteX84" fmla="*/ 3199610 w 3983099"/>
              <a:gd name="connsiteY84" fmla="*/ 1285017 h 3096357"/>
              <a:gd name="connsiteX85" fmla="*/ 3192914 w 3983099"/>
              <a:gd name="connsiteY85" fmla="*/ 1268853 h 3096357"/>
              <a:gd name="connsiteX86" fmla="*/ 3215774 w 3983099"/>
              <a:gd name="connsiteY86" fmla="*/ 1245993 h 3096357"/>
              <a:gd name="connsiteX87" fmla="*/ 3238634 w 3983099"/>
              <a:gd name="connsiteY87" fmla="*/ 1268853 h 3096357"/>
              <a:gd name="connsiteX88" fmla="*/ 3215774 w 3983099"/>
              <a:gd name="connsiteY88" fmla="*/ 1291713 h 3096357"/>
              <a:gd name="connsiteX89" fmla="*/ 3199610 w 3983099"/>
              <a:gd name="connsiteY89" fmla="*/ 1285017 h 3096357"/>
              <a:gd name="connsiteX90" fmla="*/ 3385813 w 3983099"/>
              <a:gd name="connsiteY90" fmla="*/ 1570023 h 3096357"/>
              <a:gd name="connsiteX91" fmla="*/ 3379117 w 3983099"/>
              <a:gd name="connsiteY91" fmla="*/ 1553859 h 3096357"/>
              <a:gd name="connsiteX92" fmla="*/ 3401977 w 3983099"/>
              <a:gd name="connsiteY92" fmla="*/ 1530999 h 3096357"/>
              <a:gd name="connsiteX93" fmla="*/ 3424837 w 3983099"/>
              <a:gd name="connsiteY93" fmla="*/ 1553859 h 3096357"/>
              <a:gd name="connsiteX94" fmla="*/ 3401977 w 3983099"/>
              <a:gd name="connsiteY94" fmla="*/ 1576719 h 3096357"/>
              <a:gd name="connsiteX95" fmla="*/ 3385813 w 3983099"/>
              <a:gd name="connsiteY95" fmla="*/ 1570023 h 3096357"/>
              <a:gd name="connsiteX96" fmla="*/ 2402647 w 3983099"/>
              <a:gd name="connsiteY96" fmla="*/ 179993 h 3096357"/>
              <a:gd name="connsiteX97" fmla="*/ 2395951 w 3983099"/>
              <a:gd name="connsiteY97" fmla="*/ 163829 h 3096357"/>
              <a:gd name="connsiteX98" fmla="*/ 2418811 w 3983099"/>
              <a:gd name="connsiteY98" fmla="*/ 140969 h 3096357"/>
              <a:gd name="connsiteX99" fmla="*/ 2441671 w 3983099"/>
              <a:gd name="connsiteY99" fmla="*/ 163829 h 3096357"/>
              <a:gd name="connsiteX100" fmla="*/ 2418811 w 3983099"/>
              <a:gd name="connsiteY100" fmla="*/ 186689 h 3096357"/>
              <a:gd name="connsiteX101" fmla="*/ 2402647 w 3983099"/>
              <a:gd name="connsiteY101" fmla="*/ 179993 h 3096357"/>
              <a:gd name="connsiteX102" fmla="*/ 2969035 w 3983099"/>
              <a:gd name="connsiteY102" fmla="*/ 1034566 h 3096357"/>
              <a:gd name="connsiteX103" fmla="*/ 2962339 w 3983099"/>
              <a:gd name="connsiteY103" fmla="*/ 1018402 h 3096357"/>
              <a:gd name="connsiteX104" fmla="*/ 2985199 w 3983099"/>
              <a:gd name="connsiteY104" fmla="*/ 995541 h 3096357"/>
              <a:gd name="connsiteX105" fmla="*/ 3008059 w 3983099"/>
              <a:gd name="connsiteY105" fmla="*/ 1018402 h 3096357"/>
              <a:gd name="connsiteX106" fmla="*/ 2985199 w 3983099"/>
              <a:gd name="connsiteY106" fmla="*/ 1041262 h 3096357"/>
              <a:gd name="connsiteX107" fmla="*/ 2969035 w 3983099"/>
              <a:gd name="connsiteY107" fmla="*/ 1034566 h 3096357"/>
              <a:gd name="connsiteX108" fmla="*/ 3522567 w 3983099"/>
              <a:gd name="connsiteY108" fmla="*/ 1881790 h 3096357"/>
              <a:gd name="connsiteX109" fmla="*/ 3515871 w 3983099"/>
              <a:gd name="connsiteY109" fmla="*/ 1865626 h 3096357"/>
              <a:gd name="connsiteX110" fmla="*/ 3538731 w 3983099"/>
              <a:gd name="connsiteY110" fmla="*/ 1842766 h 3096357"/>
              <a:gd name="connsiteX111" fmla="*/ 3561591 w 3983099"/>
              <a:gd name="connsiteY111" fmla="*/ 1865626 h 3096357"/>
              <a:gd name="connsiteX112" fmla="*/ 3538731 w 3983099"/>
              <a:gd name="connsiteY112" fmla="*/ 1888486 h 3096357"/>
              <a:gd name="connsiteX113" fmla="*/ 3522567 w 3983099"/>
              <a:gd name="connsiteY113" fmla="*/ 1881790 h 3096357"/>
              <a:gd name="connsiteX114" fmla="*/ 2439459 w 3983099"/>
              <a:gd name="connsiteY114" fmla="*/ 406443 h 3096357"/>
              <a:gd name="connsiteX115" fmla="*/ 2432763 w 3983099"/>
              <a:gd name="connsiteY115" fmla="*/ 390279 h 3096357"/>
              <a:gd name="connsiteX116" fmla="*/ 2455623 w 3983099"/>
              <a:gd name="connsiteY116" fmla="*/ 367419 h 3096357"/>
              <a:gd name="connsiteX117" fmla="*/ 2478483 w 3983099"/>
              <a:gd name="connsiteY117" fmla="*/ 390279 h 3096357"/>
              <a:gd name="connsiteX118" fmla="*/ 2455623 w 3983099"/>
              <a:gd name="connsiteY118" fmla="*/ 413139 h 3096357"/>
              <a:gd name="connsiteX119" fmla="*/ 2439459 w 3983099"/>
              <a:gd name="connsiteY119" fmla="*/ 406443 h 3096357"/>
              <a:gd name="connsiteX120" fmla="*/ 2700380 w 3983099"/>
              <a:gd name="connsiteY120" fmla="*/ 825461 h 3096357"/>
              <a:gd name="connsiteX121" fmla="*/ 2693684 w 3983099"/>
              <a:gd name="connsiteY121" fmla="*/ 809297 h 3096357"/>
              <a:gd name="connsiteX122" fmla="*/ 2716544 w 3983099"/>
              <a:gd name="connsiteY122" fmla="*/ 786437 h 3096357"/>
              <a:gd name="connsiteX123" fmla="*/ 2739404 w 3983099"/>
              <a:gd name="connsiteY123" fmla="*/ 809297 h 3096357"/>
              <a:gd name="connsiteX124" fmla="*/ 2716544 w 3983099"/>
              <a:gd name="connsiteY124" fmla="*/ 832157 h 3096357"/>
              <a:gd name="connsiteX125" fmla="*/ 2700380 w 3983099"/>
              <a:gd name="connsiteY125" fmla="*/ 825461 h 3096357"/>
              <a:gd name="connsiteX126" fmla="*/ 2131949 w 3983099"/>
              <a:gd name="connsiteY126" fmla="*/ 102005 h 3096357"/>
              <a:gd name="connsiteX127" fmla="*/ 2125253 w 3983099"/>
              <a:gd name="connsiteY127" fmla="*/ 85841 h 3096357"/>
              <a:gd name="connsiteX128" fmla="*/ 2148113 w 3983099"/>
              <a:gd name="connsiteY128" fmla="*/ 62981 h 3096357"/>
              <a:gd name="connsiteX129" fmla="*/ 2170973 w 3983099"/>
              <a:gd name="connsiteY129" fmla="*/ 85841 h 3096357"/>
              <a:gd name="connsiteX130" fmla="*/ 2148113 w 3983099"/>
              <a:gd name="connsiteY130" fmla="*/ 108701 h 3096357"/>
              <a:gd name="connsiteX131" fmla="*/ 2131949 w 3983099"/>
              <a:gd name="connsiteY131" fmla="*/ 102005 h 3096357"/>
              <a:gd name="connsiteX132" fmla="*/ 2997651 w 3983099"/>
              <a:gd name="connsiteY132" fmla="*/ 1450979 h 3096357"/>
              <a:gd name="connsiteX133" fmla="*/ 2990955 w 3983099"/>
              <a:gd name="connsiteY133" fmla="*/ 1434815 h 3096357"/>
              <a:gd name="connsiteX134" fmla="*/ 3013815 w 3983099"/>
              <a:gd name="connsiteY134" fmla="*/ 1411955 h 3096357"/>
              <a:gd name="connsiteX135" fmla="*/ 3036675 w 3983099"/>
              <a:gd name="connsiteY135" fmla="*/ 1434815 h 3096357"/>
              <a:gd name="connsiteX136" fmla="*/ 3013815 w 3983099"/>
              <a:gd name="connsiteY136" fmla="*/ 1457675 h 3096357"/>
              <a:gd name="connsiteX137" fmla="*/ 2997651 w 3983099"/>
              <a:gd name="connsiteY137" fmla="*/ 1450979 h 3096357"/>
              <a:gd name="connsiteX138" fmla="*/ 3142646 w 3983099"/>
              <a:gd name="connsiteY138" fmla="*/ 1670140 h 3096357"/>
              <a:gd name="connsiteX139" fmla="*/ 3135950 w 3983099"/>
              <a:gd name="connsiteY139" fmla="*/ 1653976 h 3096357"/>
              <a:gd name="connsiteX140" fmla="*/ 3158810 w 3983099"/>
              <a:gd name="connsiteY140" fmla="*/ 1631116 h 3096357"/>
              <a:gd name="connsiteX141" fmla="*/ 3181670 w 3983099"/>
              <a:gd name="connsiteY141" fmla="*/ 1653976 h 3096357"/>
              <a:gd name="connsiteX142" fmla="*/ 3158810 w 3983099"/>
              <a:gd name="connsiteY142" fmla="*/ 1676836 h 3096357"/>
              <a:gd name="connsiteX143" fmla="*/ 3142646 w 3983099"/>
              <a:gd name="connsiteY143" fmla="*/ 1670140 h 3096357"/>
              <a:gd name="connsiteX144" fmla="*/ 2822291 w 3983099"/>
              <a:gd name="connsiteY144" fmla="*/ 1255266 h 3096357"/>
              <a:gd name="connsiteX145" fmla="*/ 2815595 w 3983099"/>
              <a:gd name="connsiteY145" fmla="*/ 1239102 h 3096357"/>
              <a:gd name="connsiteX146" fmla="*/ 2838455 w 3983099"/>
              <a:gd name="connsiteY146" fmla="*/ 1216242 h 3096357"/>
              <a:gd name="connsiteX147" fmla="*/ 2861315 w 3983099"/>
              <a:gd name="connsiteY147" fmla="*/ 1239102 h 3096357"/>
              <a:gd name="connsiteX148" fmla="*/ 2838455 w 3983099"/>
              <a:gd name="connsiteY148" fmla="*/ 1261962 h 3096357"/>
              <a:gd name="connsiteX149" fmla="*/ 2822291 w 3983099"/>
              <a:gd name="connsiteY149" fmla="*/ 1255266 h 3096357"/>
              <a:gd name="connsiteX150" fmla="*/ 3254186 w 3983099"/>
              <a:gd name="connsiteY150" fmla="*/ 1908076 h 3096357"/>
              <a:gd name="connsiteX151" fmla="*/ 3247490 w 3983099"/>
              <a:gd name="connsiteY151" fmla="*/ 1891912 h 3096357"/>
              <a:gd name="connsiteX152" fmla="*/ 3270350 w 3983099"/>
              <a:gd name="connsiteY152" fmla="*/ 1869052 h 3096357"/>
              <a:gd name="connsiteX153" fmla="*/ 3293210 w 3983099"/>
              <a:gd name="connsiteY153" fmla="*/ 1891912 h 3096357"/>
              <a:gd name="connsiteX154" fmla="*/ 3270350 w 3983099"/>
              <a:gd name="connsiteY154" fmla="*/ 1914772 h 3096357"/>
              <a:gd name="connsiteX155" fmla="*/ 3254186 w 3983099"/>
              <a:gd name="connsiteY155" fmla="*/ 1908076 h 3096357"/>
              <a:gd name="connsiteX156" fmla="*/ 2400971 w 3983099"/>
              <a:gd name="connsiteY156" fmla="*/ 663427 h 3096357"/>
              <a:gd name="connsiteX157" fmla="*/ 2394275 w 3983099"/>
              <a:gd name="connsiteY157" fmla="*/ 647263 h 3096357"/>
              <a:gd name="connsiteX158" fmla="*/ 2417135 w 3983099"/>
              <a:gd name="connsiteY158" fmla="*/ 624403 h 3096357"/>
              <a:gd name="connsiteX159" fmla="*/ 2439995 w 3983099"/>
              <a:gd name="connsiteY159" fmla="*/ 647263 h 3096357"/>
              <a:gd name="connsiteX160" fmla="*/ 2417135 w 3983099"/>
              <a:gd name="connsiteY160" fmla="*/ 670124 h 3096357"/>
              <a:gd name="connsiteX161" fmla="*/ 2400971 w 3983099"/>
              <a:gd name="connsiteY161" fmla="*/ 663427 h 3096357"/>
              <a:gd name="connsiteX162" fmla="*/ 2132546 w 3983099"/>
              <a:gd name="connsiteY162" fmla="*/ 306720 h 3096357"/>
              <a:gd name="connsiteX163" fmla="*/ 2125850 w 3983099"/>
              <a:gd name="connsiteY163" fmla="*/ 290556 h 3096357"/>
              <a:gd name="connsiteX164" fmla="*/ 2148710 w 3983099"/>
              <a:gd name="connsiteY164" fmla="*/ 267695 h 3096357"/>
              <a:gd name="connsiteX165" fmla="*/ 2171570 w 3983099"/>
              <a:gd name="connsiteY165" fmla="*/ 290556 h 3096357"/>
              <a:gd name="connsiteX166" fmla="*/ 2148710 w 3983099"/>
              <a:gd name="connsiteY166" fmla="*/ 313416 h 3096357"/>
              <a:gd name="connsiteX167" fmla="*/ 2132546 w 3983099"/>
              <a:gd name="connsiteY167" fmla="*/ 306720 h 3096357"/>
              <a:gd name="connsiteX168" fmla="*/ 2620303 w 3983099"/>
              <a:gd name="connsiteY168" fmla="*/ 1087185 h 3096357"/>
              <a:gd name="connsiteX169" fmla="*/ 2613607 w 3983099"/>
              <a:gd name="connsiteY169" fmla="*/ 1071021 h 3096357"/>
              <a:gd name="connsiteX170" fmla="*/ 2636467 w 3983099"/>
              <a:gd name="connsiteY170" fmla="*/ 1048161 h 3096357"/>
              <a:gd name="connsiteX171" fmla="*/ 2659327 w 3983099"/>
              <a:gd name="connsiteY171" fmla="*/ 1071021 h 3096357"/>
              <a:gd name="connsiteX172" fmla="*/ 2636467 w 3983099"/>
              <a:gd name="connsiteY172" fmla="*/ 1093881 h 3096357"/>
              <a:gd name="connsiteX173" fmla="*/ 2620303 w 3983099"/>
              <a:gd name="connsiteY173" fmla="*/ 1087185 h 3096357"/>
              <a:gd name="connsiteX174" fmla="*/ 3329894 w 3983099"/>
              <a:gd name="connsiteY174" fmla="*/ 2159718 h 3096357"/>
              <a:gd name="connsiteX175" fmla="*/ 3323198 w 3983099"/>
              <a:gd name="connsiteY175" fmla="*/ 2143554 h 3096357"/>
              <a:gd name="connsiteX176" fmla="*/ 3346058 w 3983099"/>
              <a:gd name="connsiteY176" fmla="*/ 2120694 h 3096357"/>
              <a:gd name="connsiteX177" fmla="*/ 3368918 w 3983099"/>
              <a:gd name="connsiteY177" fmla="*/ 2143554 h 3096357"/>
              <a:gd name="connsiteX178" fmla="*/ 3346058 w 3983099"/>
              <a:gd name="connsiteY178" fmla="*/ 2166414 h 3096357"/>
              <a:gd name="connsiteX179" fmla="*/ 3329894 w 3983099"/>
              <a:gd name="connsiteY179" fmla="*/ 2159718 h 3096357"/>
              <a:gd name="connsiteX180" fmla="*/ 1854222 w 3983099"/>
              <a:gd name="connsiteY180" fmla="*/ 54818 h 3096357"/>
              <a:gd name="connsiteX181" fmla="*/ 1847526 w 3983099"/>
              <a:gd name="connsiteY181" fmla="*/ 38654 h 3096357"/>
              <a:gd name="connsiteX182" fmla="*/ 1870386 w 3983099"/>
              <a:gd name="connsiteY182" fmla="*/ 15794 h 3096357"/>
              <a:gd name="connsiteX183" fmla="*/ 1893246 w 3983099"/>
              <a:gd name="connsiteY183" fmla="*/ 38654 h 3096357"/>
              <a:gd name="connsiteX184" fmla="*/ 1870386 w 3983099"/>
              <a:gd name="connsiteY184" fmla="*/ 61513 h 3096357"/>
              <a:gd name="connsiteX185" fmla="*/ 1854222 w 3983099"/>
              <a:gd name="connsiteY185" fmla="*/ 54818 h 3096357"/>
              <a:gd name="connsiteX186" fmla="*/ 2395993 w 3983099"/>
              <a:gd name="connsiteY186" fmla="*/ 950290 h 3096357"/>
              <a:gd name="connsiteX187" fmla="*/ 2389297 w 3983099"/>
              <a:gd name="connsiteY187" fmla="*/ 934126 h 3096357"/>
              <a:gd name="connsiteX188" fmla="*/ 2412157 w 3983099"/>
              <a:gd name="connsiteY188" fmla="*/ 911266 h 3096357"/>
              <a:gd name="connsiteX189" fmla="*/ 2435017 w 3983099"/>
              <a:gd name="connsiteY189" fmla="*/ 934126 h 3096357"/>
              <a:gd name="connsiteX190" fmla="*/ 2412157 w 3983099"/>
              <a:gd name="connsiteY190" fmla="*/ 956986 h 3096357"/>
              <a:gd name="connsiteX191" fmla="*/ 2395993 w 3983099"/>
              <a:gd name="connsiteY191" fmla="*/ 950290 h 3096357"/>
              <a:gd name="connsiteX192" fmla="*/ 2078976 w 3983099"/>
              <a:gd name="connsiteY192" fmla="*/ 552886 h 3096357"/>
              <a:gd name="connsiteX193" fmla="*/ 2072280 w 3983099"/>
              <a:gd name="connsiteY193" fmla="*/ 536722 h 3096357"/>
              <a:gd name="connsiteX194" fmla="*/ 2095140 w 3983099"/>
              <a:gd name="connsiteY194" fmla="*/ 513862 h 3096357"/>
              <a:gd name="connsiteX195" fmla="*/ 2118000 w 3983099"/>
              <a:gd name="connsiteY195" fmla="*/ 536722 h 3096357"/>
              <a:gd name="connsiteX196" fmla="*/ 2095140 w 3983099"/>
              <a:gd name="connsiteY196" fmla="*/ 559581 h 3096357"/>
              <a:gd name="connsiteX197" fmla="*/ 2078976 w 3983099"/>
              <a:gd name="connsiteY197" fmla="*/ 552886 h 3096357"/>
              <a:gd name="connsiteX198" fmla="*/ 2766138 w 3983099"/>
              <a:gd name="connsiteY198" fmla="*/ 1622402 h 3096357"/>
              <a:gd name="connsiteX199" fmla="*/ 2759442 w 3983099"/>
              <a:gd name="connsiteY199" fmla="*/ 1606238 h 3096357"/>
              <a:gd name="connsiteX200" fmla="*/ 2782302 w 3983099"/>
              <a:gd name="connsiteY200" fmla="*/ 1583378 h 3096357"/>
              <a:gd name="connsiteX201" fmla="*/ 2805162 w 3983099"/>
              <a:gd name="connsiteY201" fmla="*/ 1606238 h 3096357"/>
              <a:gd name="connsiteX202" fmla="*/ 2782302 w 3983099"/>
              <a:gd name="connsiteY202" fmla="*/ 1629098 h 3096357"/>
              <a:gd name="connsiteX203" fmla="*/ 2766138 w 3983099"/>
              <a:gd name="connsiteY203" fmla="*/ 1622402 h 3096357"/>
              <a:gd name="connsiteX204" fmla="*/ 2902721 w 3983099"/>
              <a:gd name="connsiteY204" fmla="*/ 1831459 h 3096357"/>
              <a:gd name="connsiteX205" fmla="*/ 2896025 w 3983099"/>
              <a:gd name="connsiteY205" fmla="*/ 1815295 h 3096357"/>
              <a:gd name="connsiteX206" fmla="*/ 2918885 w 3983099"/>
              <a:gd name="connsiteY206" fmla="*/ 1792435 h 3096357"/>
              <a:gd name="connsiteX207" fmla="*/ 2941745 w 3983099"/>
              <a:gd name="connsiteY207" fmla="*/ 1815295 h 3096357"/>
              <a:gd name="connsiteX208" fmla="*/ 2918885 w 3983099"/>
              <a:gd name="connsiteY208" fmla="*/ 1838155 h 3096357"/>
              <a:gd name="connsiteX209" fmla="*/ 2902721 w 3983099"/>
              <a:gd name="connsiteY209" fmla="*/ 1831459 h 3096357"/>
              <a:gd name="connsiteX210" fmla="*/ 1814742 w 3983099"/>
              <a:gd name="connsiteY210" fmla="*/ 250681 h 3096357"/>
              <a:gd name="connsiteX211" fmla="*/ 1808046 w 3983099"/>
              <a:gd name="connsiteY211" fmla="*/ 234517 h 3096357"/>
              <a:gd name="connsiteX212" fmla="*/ 1830906 w 3983099"/>
              <a:gd name="connsiteY212" fmla="*/ 211657 h 3096357"/>
              <a:gd name="connsiteX213" fmla="*/ 1853766 w 3983099"/>
              <a:gd name="connsiteY213" fmla="*/ 234517 h 3096357"/>
              <a:gd name="connsiteX214" fmla="*/ 1830906 w 3983099"/>
              <a:gd name="connsiteY214" fmla="*/ 257377 h 3096357"/>
              <a:gd name="connsiteX215" fmla="*/ 1814742 w 3983099"/>
              <a:gd name="connsiteY215" fmla="*/ 250681 h 3096357"/>
              <a:gd name="connsiteX216" fmla="*/ 2597007 w 3983099"/>
              <a:gd name="connsiteY216" fmla="*/ 1438677 h 3096357"/>
              <a:gd name="connsiteX217" fmla="*/ 2590311 w 3983099"/>
              <a:gd name="connsiteY217" fmla="*/ 1422513 h 3096357"/>
              <a:gd name="connsiteX218" fmla="*/ 2613171 w 3983099"/>
              <a:gd name="connsiteY218" fmla="*/ 1399653 h 3096357"/>
              <a:gd name="connsiteX219" fmla="*/ 2636031 w 3983099"/>
              <a:gd name="connsiteY219" fmla="*/ 1422513 h 3096357"/>
              <a:gd name="connsiteX220" fmla="*/ 2613171 w 3983099"/>
              <a:gd name="connsiteY220" fmla="*/ 1445373 h 3096357"/>
              <a:gd name="connsiteX221" fmla="*/ 2597007 w 3983099"/>
              <a:gd name="connsiteY221" fmla="*/ 1438677 h 3096357"/>
              <a:gd name="connsiteX222" fmla="*/ 3003032 w 3983099"/>
              <a:gd name="connsiteY222" fmla="*/ 2060146 h 3096357"/>
              <a:gd name="connsiteX223" fmla="*/ 2996336 w 3983099"/>
              <a:gd name="connsiteY223" fmla="*/ 2043982 h 3096357"/>
              <a:gd name="connsiteX224" fmla="*/ 3019196 w 3983099"/>
              <a:gd name="connsiteY224" fmla="*/ 2021122 h 3096357"/>
              <a:gd name="connsiteX225" fmla="*/ 3042056 w 3983099"/>
              <a:gd name="connsiteY225" fmla="*/ 2043982 h 3096357"/>
              <a:gd name="connsiteX226" fmla="*/ 3019196 w 3983099"/>
              <a:gd name="connsiteY226" fmla="*/ 2066842 h 3096357"/>
              <a:gd name="connsiteX227" fmla="*/ 3003032 w 3983099"/>
              <a:gd name="connsiteY227" fmla="*/ 2060146 h 3096357"/>
              <a:gd name="connsiteX228" fmla="*/ 2154142 w 3983099"/>
              <a:gd name="connsiteY228" fmla="*/ 847514 h 3096357"/>
              <a:gd name="connsiteX229" fmla="*/ 2147446 w 3983099"/>
              <a:gd name="connsiteY229" fmla="*/ 831350 h 3096357"/>
              <a:gd name="connsiteX230" fmla="*/ 2170306 w 3983099"/>
              <a:gd name="connsiteY230" fmla="*/ 808490 h 3096357"/>
              <a:gd name="connsiteX231" fmla="*/ 2193166 w 3983099"/>
              <a:gd name="connsiteY231" fmla="*/ 831350 h 3096357"/>
              <a:gd name="connsiteX232" fmla="*/ 2170306 w 3983099"/>
              <a:gd name="connsiteY232" fmla="*/ 854210 h 3096357"/>
              <a:gd name="connsiteX233" fmla="*/ 2154142 w 3983099"/>
              <a:gd name="connsiteY233" fmla="*/ 847514 h 3096357"/>
              <a:gd name="connsiteX234" fmla="*/ 1572957 w 3983099"/>
              <a:gd name="connsiteY234" fmla="*/ 39022 h 3096357"/>
              <a:gd name="connsiteX235" fmla="*/ 1566261 w 3983099"/>
              <a:gd name="connsiteY235" fmla="*/ 22857 h 3096357"/>
              <a:gd name="connsiteX236" fmla="*/ 1589121 w 3983099"/>
              <a:gd name="connsiteY236" fmla="*/ 0 h 3096357"/>
              <a:gd name="connsiteX237" fmla="*/ 1611981 w 3983099"/>
              <a:gd name="connsiteY237" fmla="*/ 22857 h 3096357"/>
              <a:gd name="connsiteX238" fmla="*/ 1589121 w 3983099"/>
              <a:gd name="connsiteY238" fmla="*/ 45718 h 3096357"/>
              <a:gd name="connsiteX239" fmla="*/ 1572957 w 3983099"/>
              <a:gd name="connsiteY239" fmla="*/ 39022 h 3096357"/>
              <a:gd name="connsiteX240" fmla="*/ 2399942 w 3983099"/>
              <a:gd name="connsiteY240" fmla="*/ 1285296 h 3096357"/>
              <a:gd name="connsiteX241" fmla="*/ 2393247 w 3983099"/>
              <a:gd name="connsiteY241" fmla="*/ 1269132 h 3096357"/>
              <a:gd name="connsiteX242" fmla="*/ 2416107 w 3983099"/>
              <a:gd name="connsiteY242" fmla="*/ 1246272 h 3096357"/>
              <a:gd name="connsiteX243" fmla="*/ 2438967 w 3983099"/>
              <a:gd name="connsiteY243" fmla="*/ 1269132 h 3096357"/>
              <a:gd name="connsiteX244" fmla="*/ 2416107 w 3983099"/>
              <a:gd name="connsiteY244" fmla="*/ 1291992 h 3096357"/>
              <a:gd name="connsiteX245" fmla="*/ 2399942 w 3983099"/>
              <a:gd name="connsiteY245" fmla="*/ 1285296 h 3096357"/>
              <a:gd name="connsiteX246" fmla="*/ 3064335 w 3983099"/>
              <a:gd name="connsiteY246" fmla="*/ 2302225 h 3096357"/>
              <a:gd name="connsiteX247" fmla="*/ 3057639 w 3983099"/>
              <a:gd name="connsiteY247" fmla="*/ 2286061 h 3096357"/>
              <a:gd name="connsiteX248" fmla="*/ 3080499 w 3983099"/>
              <a:gd name="connsiteY248" fmla="*/ 2263201 h 3096357"/>
              <a:gd name="connsiteX249" fmla="*/ 3103359 w 3983099"/>
              <a:gd name="connsiteY249" fmla="*/ 2286061 h 3096357"/>
              <a:gd name="connsiteX250" fmla="*/ 3080499 w 3983099"/>
              <a:gd name="connsiteY250" fmla="*/ 2308921 h 3096357"/>
              <a:gd name="connsiteX251" fmla="*/ 3064335 w 3983099"/>
              <a:gd name="connsiteY251" fmla="*/ 2302225 h 3096357"/>
              <a:gd name="connsiteX252" fmla="*/ 1743178 w 3983099"/>
              <a:gd name="connsiteY252" fmla="*/ 496852 h 3096357"/>
              <a:gd name="connsiteX253" fmla="*/ 1736482 w 3983099"/>
              <a:gd name="connsiteY253" fmla="*/ 480687 h 3096357"/>
              <a:gd name="connsiteX254" fmla="*/ 1759342 w 3983099"/>
              <a:gd name="connsiteY254" fmla="*/ 457827 h 3096357"/>
              <a:gd name="connsiteX255" fmla="*/ 1782202 w 3983099"/>
              <a:gd name="connsiteY255" fmla="*/ 480687 h 3096357"/>
              <a:gd name="connsiteX256" fmla="*/ 1759342 w 3983099"/>
              <a:gd name="connsiteY256" fmla="*/ 503548 h 3096357"/>
              <a:gd name="connsiteX257" fmla="*/ 1743178 w 3983099"/>
              <a:gd name="connsiteY257" fmla="*/ 496852 h 3096357"/>
              <a:gd name="connsiteX258" fmla="*/ 2180321 w 3983099"/>
              <a:gd name="connsiteY258" fmla="*/ 1166454 h 3096357"/>
              <a:gd name="connsiteX259" fmla="*/ 2173625 w 3983099"/>
              <a:gd name="connsiteY259" fmla="*/ 1150290 h 3096357"/>
              <a:gd name="connsiteX260" fmla="*/ 2196485 w 3983099"/>
              <a:gd name="connsiteY260" fmla="*/ 1127430 h 3096357"/>
              <a:gd name="connsiteX261" fmla="*/ 2219345 w 3983099"/>
              <a:gd name="connsiteY261" fmla="*/ 1150290 h 3096357"/>
              <a:gd name="connsiteX262" fmla="*/ 2196485 w 3983099"/>
              <a:gd name="connsiteY262" fmla="*/ 1173150 h 3096357"/>
              <a:gd name="connsiteX263" fmla="*/ 2180321 w 3983099"/>
              <a:gd name="connsiteY263" fmla="*/ 1166454 h 3096357"/>
              <a:gd name="connsiteX264" fmla="*/ 1899902 w 3983099"/>
              <a:gd name="connsiteY264" fmla="*/ 781048 h 3096357"/>
              <a:gd name="connsiteX265" fmla="*/ 1893207 w 3983099"/>
              <a:gd name="connsiteY265" fmla="*/ 764884 h 3096357"/>
              <a:gd name="connsiteX266" fmla="*/ 1916067 w 3983099"/>
              <a:gd name="connsiteY266" fmla="*/ 742024 h 3096357"/>
              <a:gd name="connsiteX267" fmla="*/ 1938927 w 3983099"/>
              <a:gd name="connsiteY267" fmla="*/ 764884 h 3096357"/>
              <a:gd name="connsiteX268" fmla="*/ 1916067 w 3983099"/>
              <a:gd name="connsiteY268" fmla="*/ 787744 h 3096357"/>
              <a:gd name="connsiteX269" fmla="*/ 1899902 w 3983099"/>
              <a:gd name="connsiteY269" fmla="*/ 781048 h 3096357"/>
              <a:gd name="connsiteX270" fmla="*/ 2563193 w 3983099"/>
              <a:gd name="connsiteY270" fmla="*/ 1831643 h 3096357"/>
              <a:gd name="connsiteX271" fmla="*/ 2556497 w 3983099"/>
              <a:gd name="connsiteY271" fmla="*/ 1815479 h 3096357"/>
              <a:gd name="connsiteX272" fmla="*/ 2579357 w 3983099"/>
              <a:gd name="connsiteY272" fmla="*/ 1792619 h 3096357"/>
              <a:gd name="connsiteX273" fmla="*/ 2602217 w 3983099"/>
              <a:gd name="connsiteY273" fmla="*/ 1815479 h 3096357"/>
              <a:gd name="connsiteX274" fmla="*/ 2579357 w 3983099"/>
              <a:gd name="connsiteY274" fmla="*/ 1838339 h 3096357"/>
              <a:gd name="connsiteX275" fmla="*/ 2563193 w 3983099"/>
              <a:gd name="connsiteY275" fmla="*/ 1831643 h 3096357"/>
              <a:gd name="connsiteX276" fmla="*/ 1492231 w 3983099"/>
              <a:gd name="connsiteY276" fmla="*/ 239419 h 3096357"/>
              <a:gd name="connsiteX277" fmla="*/ 1485535 w 3983099"/>
              <a:gd name="connsiteY277" fmla="*/ 223255 h 3096357"/>
              <a:gd name="connsiteX278" fmla="*/ 1508395 w 3983099"/>
              <a:gd name="connsiteY278" fmla="*/ 200395 h 3096357"/>
              <a:gd name="connsiteX279" fmla="*/ 1531255 w 3983099"/>
              <a:gd name="connsiteY279" fmla="*/ 223255 h 3096357"/>
              <a:gd name="connsiteX280" fmla="*/ 1508395 w 3983099"/>
              <a:gd name="connsiteY280" fmla="*/ 246115 h 3096357"/>
              <a:gd name="connsiteX281" fmla="*/ 1492231 w 3983099"/>
              <a:gd name="connsiteY281" fmla="*/ 239419 h 3096357"/>
              <a:gd name="connsiteX282" fmla="*/ 2691137 w 3983099"/>
              <a:gd name="connsiteY282" fmla="*/ 2053246 h 3096357"/>
              <a:gd name="connsiteX283" fmla="*/ 2684441 w 3983099"/>
              <a:gd name="connsiteY283" fmla="*/ 2037082 h 3096357"/>
              <a:gd name="connsiteX284" fmla="*/ 2707301 w 3983099"/>
              <a:gd name="connsiteY284" fmla="*/ 2014222 h 3096357"/>
              <a:gd name="connsiteX285" fmla="*/ 2730161 w 3983099"/>
              <a:gd name="connsiteY285" fmla="*/ 2037082 h 3096357"/>
              <a:gd name="connsiteX286" fmla="*/ 2707301 w 3983099"/>
              <a:gd name="connsiteY286" fmla="*/ 2059942 h 3096357"/>
              <a:gd name="connsiteX287" fmla="*/ 2691137 w 3983099"/>
              <a:gd name="connsiteY287" fmla="*/ 2053246 h 3096357"/>
              <a:gd name="connsiteX288" fmla="*/ 2391973 w 3983099"/>
              <a:gd name="connsiteY288" fmla="*/ 1641483 h 3096357"/>
              <a:gd name="connsiteX289" fmla="*/ 2385277 w 3983099"/>
              <a:gd name="connsiteY289" fmla="*/ 1625319 h 3096357"/>
              <a:gd name="connsiteX290" fmla="*/ 2408137 w 3983099"/>
              <a:gd name="connsiteY290" fmla="*/ 1602459 h 3096357"/>
              <a:gd name="connsiteX291" fmla="*/ 2430997 w 3983099"/>
              <a:gd name="connsiteY291" fmla="*/ 1625319 h 3096357"/>
              <a:gd name="connsiteX292" fmla="*/ 2408137 w 3983099"/>
              <a:gd name="connsiteY292" fmla="*/ 1648179 h 3096357"/>
              <a:gd name="connsiteX293" fmla="*/ 2391973 w 3983099"/>
              <a:gd name="connsiteY293" fmla="*/ 1641483 h 3096357"/>
              <a:gd name="connsiteX294" fmla="*/ 1291692 w 3983099"/>
              <a:gd name="connsiteY294" fmla="*/ 54818 h 3096357"/>
              <a:gd name="connsiteX295" fmla="*/ 1284996 w 3983099"/>
              <a:gd name="connsiteY295" fmla="*/ 38654 h 3096357"/>
              <a:gd name="connsiteX296" fmla="*/ 1307856 w 3983099"/>
              <a:gd name="connsiteY296" fmla="*/ 15795 h 3096357"/>
              <a:gd name="connsiteX297" fmla="*/ 1330716 w 3983099"/>
              <a:gd name="connsiteY297" fmla="*/ 38654 h 3096357"/>
              <a:gd name="connsiteX298" fmla="*/ 1307856 w 3983099"/>
              <a:gd name="connsiteY298" fmla="*/ 61513 h 3096357"/>
              <a:gd name="connsiteX299" fmla="*/ 1291692 w 3983099"/>
              <a:gd name="connsiteY299" fmla="*/ 54818 h 3096357"/>
              <a:gd name="connsiteX300" fmla="*/ 2770209 w 3983099"/>
              <a:gd name="connsiteY300" fmla="*/ 2296608 h 3096357"/>
              <a:gd name="connsiteX301" fmla="*/ 2763513 w 3983099"/>
              <a:gd name="connsiteY301" fmla="*/ 2280444 h 3096357"/>
              <a:gd name="connsiteX302" fmla="*/ 2786373 w 3983099"/>
              <a:gd name="connsiteY302" fmla="*/ 2257584 h 3096357"/>
              <a:gd name="connsiteX303" fmla="*/ 2809233 w 3983099"/>
              <a:gd name="connsiteY303" fmla="*/ 2280444 h 3096357"/>
              <a:gd name="connsiteX304" fmla="*/ 2786373 w 3983099"/>
              <a:gd name="connsiteY304" fmla="*/ 2303304 h 3096357"/>
              <a:gd name="connsiteX305" fmla="*/ 2770209 w 3983099"/>
              <a:gd name="connsiteY305" fmla="*/ 2296608 h 3096357"/>
              <a:gd name="connsiteX306" fmla="*/ 1944131 w 3983099"/>
              <a:gd name="connsiteY306" fmla="*/ 1085370 h 3096357"/>
              <a:gd name="connsiteX307" fmla="*/ 1937435 w 3983099"/>
              <a:gd name="connsiteY307" fmla="*/ 1069206 h 3096357"/>
              <a:gd name="connsiteX308" fmla="*/ 1960295 w 3983099"/>
              <a:gd name="connsiteY308" fmla="*/ 1046346 h 3096357"/>
              <a:gd name="connsiteX309" fmla="*/ 1983155 w 3983099"/>
              <a:gd name="connsiteY309" fmla="*/ 1069206 h 3096357"/>
              <a:gd name="connsiteX310" fmla="*/ 1960295 w 3983099"/>
              <a:gd name="connsiteY310" fmla="*/ 1092066 h 3096357"/>
              <a:gd name="connsiteX311" fmla="*/ 1944131 w 3983099"/>
              <a:gd name="connsiteY311" fmla="*/ 1085370 h 3096357"/>
              <a:gd name="connsiteX312" fmla="*/ 2184957 w 3983099"/>
              <a:gd name="connsiteY312" fmla="*/ 1491077 h 3096357"/>
              <a:gd name="connsiteX313" fmla="*/ 2178261 w 3983099"/>
              <a:gd name="connsiteY313" fmla="*/ 1474913 h 3096357"/>
              <a:gd name="connsiteX314" fmla="*/ 2201121 w 3983099"/>
              <a:gd name="connsiteY314" fmla="*/ 1452053 h 3096357"/>
              <a:gd name="connsiteX315" fmla="*/ 2223981 w 3983099"/>
              <a:gd name="connsiteY315" fmla="*/ 1474913 h 3096357"/>
              <a:gd name="connsiteX316" fmla="*/ 2201121 w 3983099"/>
              <a:gd name="connsiteY316" fmla="*/ 1497773 h 3096357"/>
              <a:gd name="connsiteX317" fmla="*/ 2184957 w 3983099"/>
              <a:gd name="connsiteY317" fmla="*/ 1491077 h 3096357"/>
              <a:gd name="connsiteX318" fmla="*/ 1638696 w 3983099"/>
              <a:gd name="connsiteY318" fmla="*/ 752307 h 3096357"/>
              <a:gd name="connsiteX319" fmla="*/ 1632001 w 3983099"/>
              <a:gd name="connsiteY319" fmla="*/ 736143 h 3096357"/>
              <a:gd name="connsiteX320" fmla="*/ 1654861 w 3983099"/>
              <a:gd name="connsiteY320" fmla="*/ 713282 h 3096357"/>
              <a:gd name="connsiteX321" fmla="*/ 1677721 w 3983099"/>
              <a:gd name="connsiteY321" fmla="*/ 736143 h 3096357"/>
              <a:gd name="connsiteX322" fmla="*/ 1654861 w 3983099"/>
              <a:gd name="connsiteY322" fmla="*/ 759003 h 3096357"/>
              <a:gd name="connsiteX323" fmla="*/ 1638696 w 3983099"/>
              <a:gd name="connsiteY323" fmla="*/ 752307 h 3096357"/>
              <a:gd name="connsiteX324" fmla="*/ 2796957 w 3983099"/>
              <a:gd name="connsiteY324" fmla="*/ 2551092 h 3096357"/>
              <a:gd name="connsiteX325" fmla="*/ 2790261 w 3983099"/>
              <a:gd name="connsiteY325" fmla="*/ 2534928 h 3096357"/>
              <a:gd name="connsiteX326" fmla="*/ 2813121 w 3983099"/>
              <a:gd name="connsiteY326" fmla="*/ 2512068 h 3096357"/>
              <a:gd name="connsiteX327" fmla="*/ 2835981 w 3983099"/>
              <a:gd name="connsiteY327" fmla="*/ 2534928 h 3096357"/>
              <a:gd name="connsiteX328" fmla="*/ 2813121 w 3983099"/>
              <a:gd name="connsiteY328" fmla="*/ 2557788 h 3096357"/>
              <a:gd name="connsiteX329" fmla="*/ 2796957 w 3983099"/>
              <a:gd name="connsiteY329" fmla="*/ 2551092 h 3096357"/>
              <a:gd name="connsiteX330" fmla="*/ 1402736 w 3983099"/>
              <a:gd name="connsiteY330" fmla="*/ 496852 h 3096357"/>
              <a:gd name="connsiteX331" fmla="*/ 1396040 w 3983099"/>
              <a:gd name="connsiteY331" fmla="*/ 480687 h 3096357"/>
              <a:gd name="connsiteX332" fmla="*/ 1418900 w 3983099"/>
              <a:gd name="connsiteY332" fmla="*/ 457828 h 3096357"/>
              <a:gd name="connsiteX333" fmla="*/ 1441760 w 3983099"/>
              <a:gd name="connsiteY333" fmla="*/ 480687 h 3096357"/>
              <a:gd name="connsiteX334" fmla="*/ 1418900 w 3983099"/>
              <a:gd name="connsiteY334" fmla="*/ 503548 h 3096357"/>
              <a:gd name="connsiteX335" fmla="*/ 1402736 w 3983099"/>
              <a:gd name="connsiteY335" fmla="*/ 496852 h 3096357"/>
              <a:gd name="connsiteX336" fmla="*/ 1951194 w 3983099"/>
              <a:gd name="connsiteY336" fmla="*/ 1386999 h 3096357"/>
              <a:gd name="connsiteX337" fmla="*/ 1944498 w 3983099"/>
              <a:gd name="connsiteY337" fmla="*/ 1370835 h 3096357"/>
              <a:gd name="connsiteX338" fmla="*/ 1967358 w 3983099"/>
              <a:gd name="connsiteY338" fmla="*/ 1347975 h 3096357"/>
              <a:gd name="connsiteX339" fmla="*/ 1990218 w 3983099"/>
              <a:gd name="connsiteY339" fmla="*/ 1370835 h 3096357"/>
              <a:gd name="connsiteX340" fmla="*/ 1967358 w 3983099"/>
              <a:gd name="connsiteY340" fmla="*/ 1393695 h 3096357"/>
              <a:gd name="connsiteX341" fmla="*/ 1951194 w 3983099"/>
              <a:gd name="connsiteY341" fmla="*/ 1386999 h 3096357"/>
              <a:gd name="connsiteX342" fmla="*/ 1697817 w 3983099"/>
              <a:gd name="connsiteY342" fmla="*/ 1044266 h 3096357"/>
              <a:gd name="connsiteX343" fmla="*/ 1691121 w 3983099"/>
              <a:gd name="connsiteY343" fmla="*/ 1028102 h 3096357"/>
              <a:gd name="connsiteX344" fmla="*/ 1713981 w 3983099"/>
              <a:gd name="connsiteY344" fmla="*/ 1005242 h 3096357"/>
              <a:gd name="connsiteX345" fmla="*/ 1736841 w 3983099"/>
              <a:gd name="connsiteY345" fmla="*/ 1028102 h 3096357"/>
              <a:gd name="connsiteX346" fmla="*/ 1713981 w 3983099"/>
              <a:gd name="connsiteY346" fmla="*/ 1050963 h 3096357"/>
              <a:gd name="connsiteX347" fmla="*/ 1697817 w 3983099"/>
              <a:gd name="connsiteY347" fmla="*/ 1044266 h 3096357"/>
              <a:gd name="connsiteX348" fmla="*/ 1171292 w 3983099"/>
              <a:gd name="connsiteY348" fmla="*/ 273152 h 3096357"/>
              <a:gd name="connsiteX349" fmla="*/ 1164596 w 3983099"/>
              <a:gd name="connsiteY349" fmla="*/ 256987 h 3096357"/>
              <a:gd name="connsiteX350" fmla="*/ 1187456 w 3983099"/>
              <a:gd name="connsiteY350" fmla="*/ 234127 h 3096357"/>
              <a:gd name="connsiteX351" fmla="*/ 1210316 w 3983099"/>
              <a:gd name="connsiteY351" fmla="*/ 256987 h 3096357"/>
              <a:gd name="connsiteX352" fmla="*/ 1187456 w 3983099"/>
              <a:gd name="connsiteY352" fmla="*/ 279848 h 3096357"/>
              <a:gd name="connsiteX353" fmla="*/ 1171292 w 3983099"/>
              <a:gd name="connsiteY353" fmla="*/ 273152 h 3096357"/>
              <a:gd name="connsiteX354" fmla="*/ 1013965 w 3983099"/>
              <a:gd name="connsiteY354" fmla="*/ 102006 h 3096357"/>
              <a:gd name="connsiteX355" fmla="*/ 1007269 w 3983099"/>
              <a:gd name="connsiteY355" fmla="*/ 85841 h 3096357"/>
              <a:gd name="connsiteX356" fmla="*/ 1030129 w 3983099"/>
              <a:gd name="connsiteY356" fmla="*/ 62981 h 3096357"/>
              <a:gd name="connsiteX357" fmla="*/ 1052989 w 3983099"/>
              <a:gd name="connsiteY357" fmla="*/ 85841 h 3096357"/>
              <a:gd name="connsiteX358" fmla="*/ 1030129 w 3983099"/>
              <a:gd name="connsiteY358" fmla="*/ 108702 h 3096357"/>
              <a:gd name="connsiteX359" fmla="*/ 1013965 w 3983099"/>
              <a:gd name="connsiteY359" fmla="*/ 102006 h 3096357"/>
              <a:gd name="connsiteX360" fmla="*/ 2234820 w 3983099"/>
              <a:gd name="connsiteY360" fmla="*/ 1995724 h 3096357"/>
              <a:gd name="connsiteX361" fmla="*/ 2228124 w 3983099"/>
              <a:gd name="connsiteY361" fmla="*/ 1979560 h 3096357"/>
              <a:gd name="connsiteX362" fmla="*/ 2250984 w 3983099"/>
              <a:gd name="connsiteY362" fmla="*/ 1956700 h 3096357"/>
              <a:gd name="connsiteX363" fmla="*/ 2273844 w 3983099"/>
              <a:gd name="connsiteY363" fmla="*/ 1979560 h 3096357"/>
              <a:gd name="connsiteX364" fmla="*/ 2250984 w 3983099"/>
              <a:gd name="connsiteY364" fmla="*/ 2002420 h 3096357"/>
              <a:gd name="connsiteX365" fmla="*/ 2234820 w 3983099"/>
              <a:gd name="connsiteY365" fmla="*/ 1995724 h 3096357"/>
              <a:gd name="connsiteX366" fmla="*/ 2384852 w 3983099"/>
              <a:gd name="connsiteY366" fmla="*/ 2255587 h 3096357"/>
              <a:gd name="connsiteX367" fmla="*/ 2378156 w 3983099"/>
              <a:gd name="connsiteY367" fmla="*/ 2239423 h 3096357"/>
              <a:gd name="connsiteX368" fmla="*/ 2401016 w 3983099"/>
              <a:gd name="connsiteY368" fmla="*/ 2216563 h 3096357"/>
              <a:gd name="connsiteX369" fmla="*/ 2423876 w 3983099"/>
              <a:gd name="connsiteY369" fmla="*/ 2239423 h 3096357"/>
              <a:gd name="connsiteX370" fmla="*/ 2401016 w 3983099"/>
              <a:gd name="connsiteY370" fmla="*/ 2262283 h 3096357"/>
              <a:gd name="connsiteX371" fmla="*/ 2384852 w 3983099"/>
              <a:gd name="connsiteY371" fmla="*/ 2255587 h 3096357"/>
              <a:gd name="connsiteX372" fmla="*/ 1376089 w 3983099"/>
              <a:gd name="connsiteY372" fmla="*/ 761904 h 3096357"/>
              <a:gd name="connsiteX373" fmla="*/ 1369393 w 3983099"/>
              <a:gd name="connsiteY373" fmla="*/ 745740 h 3096357"/>
              <a:gd name="connsiteX374" fmla="*/ 1392253 w 3983099"/>
              <a:gd name="connsiteY374" fmla="*/ 722880 h 3096357"/>
              <a:gd name="connsiteX375" fmla="*/ 1415113 w 3983099"/>
              <a:gd name="connsiteY375" fmla="*/ 745740 h 3096357"/>
              <a:gd name="connsiteX376" fmla="*/ 1392253 w 3983099"/>
              <a:gd name="connsiteY376" fmla="*/ 768600 h 3096357"/>
              <a:gd name="connsiteX377" fmla="*/ 1376089 w 3983099"/>
              <a:gd name="connsiteY377" fmla="*/ 761904 h 3096357"/>
              <a:gd name="connsiteX378" fmla="*/ 1700900 w 3983099"/>
              <a:gd name="connsiteY378" fmla="*/ 1333797 h 3096357"/>
              <a:gd name="connsiteX379" fmla="*/ 1694204 w 3983099"/>
              <a:gd name="connsiteY379" fmla="*/ 1317633 h 3096357"/>
              <a:gd name="connsiteX380" fmla="*/ 1717064 w 3983099"/>
              <a:gd name="connsiteY380" fmla="*/ 1294773 h 3096357"/>
              <a:gd name="connsiteX381" fmla="*/ 1739924 w 3983099"/>
              <a:gd name="connsiteY381" fmla="*/ 1317633 h 3096357"/>
              <a:gd name="connsiteX382" fmla="*/ 1717064 w 3983099"/>
              <a:gd name="connsiteY382" fmla="*/ 1340493 h 3096357"/>
              <a:gd name="connsiteX383" fmla="*/ 1700900 w 3983099"/>
              <a:gd name="connsiteY383" fmla="*/ 1333797 h 3096357"/>
              <a:gd name="connsiteX384" fmla="*/ 2004956 w 3983099"/>
              <a:gd name="connsiteY384" fmla="*/ 1802846 h 3096357"/>
              <a:gd name="connsiteX385" fmla="*/ 1998261 w 3983099"/>
              <a:gd name="connsiteY385" fmla="*/ 1786682 h 3096357"/>
              <a:gd name="connsiteX386" fmla="*/ 2021121 w 3983099"/>
              <a:gd name="connsiteY386" fmla="*/ 1763822 h 3096357"/>
              <a:gd name="connsiteX387" fmla="*/ 2043981 w 3983099"/>
              <a:gd name="connsiteY387" fmla="*/ 1786682 h 3096357"/>
              <a:gd name="connsiteX388" fmla="*/ 2021121 w 3983099"/>
              <a:gd name="connsiteY388" fmla="*/ 1809542 h 3096357"/>
              <a:gd name="connsiteX389" fmla="*/ 2004956 w 3983099"/>
              <a:gd name="connsiteY389" fmla="*/ 1802846 h 3096357"/>
              <a:gd name="connsiteX390" fmla="*/ 1448097 w 3983099"/>
              <a:gd name="connsiteY390" fmla="*/ 1044267 h 3096357"/>
              <a:gd name="connsiteX391" fmla="*/ 1441401 w 3983099"/>
              <a:gd name="connsiteY391" fmla="*/ 1028102 h 3096357"/>
              <a:gd name="connsiteX392" fmla="*/ 1464261 w 3983099"/>
              <a:gd name="connsiteY392" fmla="*/ 1005242 h 3096357"/>
              <a:gd name="connsiteX393" fmla="*/ 1487121 w 3983099"/>
              <a:gd name="connsiteY393" fmla="*/ 1028102 h 3096357"/>
              <a:gd name="connsiteX394" fmla="*/ 1464261 w 3983099"/>
              <a:gd name="connsiteY394" fmla="*/ 1050963 h 3096357"/>
              <a:gd name="connsiteX395" fmla="*/ 1448097 w 3983099"/>
              <a:gd name="connsiteY395" fmla="*/ 1044267 h 3096357"/>
              <a:gd name="connsiteX396" fmla="*/ 2436957 w 3983099"/>
              <a:gd name="connsiteY396" fmla="*/ 2551092 h 3096357"/>
              <a:gd name="connsiteX397" fmla="*/ 2430261 w 3983099"/>
              <a:gd name="connsiteY397" fmla="*/ 2534928 h 3096357"/>
              <a:gd name="connsiteX398" fmla="*/ 2453121 w 3983099"/>
              <a:gd name="connsiteY398" fmla="*/ 2512068 h 3096357"/>
              <a:gd name="connsiteX399" fmla="*/ 2475981 w 3983099"/>
              <a:gd name="connsiteY399" fmla="*/ 2534928 h 3096357"/>
              <a:gd name="connsiteX400" fmla="*/ 2453121 w 3983099"/>
              <a:gd name="connsiteY400" fmla="*/ 2557788 h 3096357"/>
              <a:gd name="connsiteX401" fmla="*/ 2436957 w 3983099"/>
              <a:gd name="connsiteY401" fmla="*/ 2551092 h 3096357"/>
              <a:gd name="connsiteX402" fmla="*/ 1066939 w 3983099"/>
              <a:gd name="connsiteY402" fmla="*/ 552886 h 3096357"/>
              <a:gd name="connsiteX403" fmla="*/ 1060243 w 3983099"/>
              <a:gd name="connsiteY403" fmla="*/ 536722 h 3096357"/>
              <a:gd name="connsiteX404" fmla="*/ 1083103 w 3983099"/>
              <a:gd name="connsiteY404" fmla="*/ 513862 h 3096357"/>
              <a:gd name="connsiteX405" fmla="*/ 1105963 w 3983099"/>
              <a:gd name="connsiteY405" fmla="*/ 536722 h 3096357"/>
              <a:gd name="connsiteX406" fmla="*/ 1083103 w 3983099"/>
              <a:gd name="connsiteY406" fmla="*/ 559582 h 3096357"/>
              <a:gd name="connsiteX407" fmla="*/ 1066939 w 3983099"/>
              <a:gd name="connsiteY407" fmla="*/ 552886 h 3096357"/>
              <a:gd name="connsiteX408" fmla="*/ 858170 w 3983099"/>
              <a:gd name="connsiteY408" fmla="*/ 351223 h 3096357"/>
              <a:gd name="connsiteX409" fmla="*/ 851474 w 3983099"/>
              <a:gd name="connsiteY409" fmla="*/ 335059 h 3096357"/>
              <a:gd name="connsiteX410" fmla="*/ 874334 w 3983099"/>
              <a:gd name="connsiteY410" fmla="*/ 312199 h 3096357"/>
              <a:gd name="connsiteX411" fmla="*/ 897194 w 3983099"/>
              <a:gd name="connsiteY411" fmla="*/ 335059 h 3096357"/>
              <a:gd name="connsiteX412" fmla="*/ 874334 w 3983099"/>
              <a:gd name="connsiteY412" fmla="*/ 357919 h 3096357"/>
              <a:gd name="connsiteX413" fmla="*/ 858170 w 3983099"/>
              <a:gd name="connsiteY413" fmla="*/ 351223 h 3096357"/>
              <a:gd name="connsiteX414" fmla="*/ 743267 w 3983099"/>
              <a:gd name="connsiteY414" fmla="*/ 179993 h 3096357"/>
              <a:gd name="connsiteX415" fmla="*/ 736571 w 3983099"/>
              <a:gd name="connsiteY415" fmla="*/ 163829 h 3096357"/>
              <a:gd name="connsiteX416" fmla="*/ 759431 w 3983099"/>
              <a:gd name="connsiteY416" fmla="*/ 140969 h 3096357"/>
              <a:gd name="connsiteX417" fmla="*/ 782291 w 3983099"/>
              <a:gd name="connsiteY417" fmla="*/ 163829 h 3096357"/>
              <a:gd name="connsiteX418" fmla="*/ 759431 w 3983099"/>
              <a:gd name="connsiteY418" fmla="*/ 186689 h 3096357"/>
              <a:gd name="connsiteX419" fmla="*/ 743267 w 3983099"/>
              <a:gd name="connsiteY419" fmla="*/ 179993 h 3096357"/>
              <a:gd name="connsiteX420" fmla="*/ 1722989 w 3983099"/>
              <a:gd name="connsiteY420" fmla="*/ 1700218 h 3096357"/>
              <a:gd name="connsiteX421" fmla="*/ 1716293 w 3983099"/>
              <a:gd name="connsiteY421" fmla="*/ 1684054 h 3096357"/>
              <a:gd name="connsiteX422" fmla="*/ 1739153 w 3983099"/>
              <a:gd name="connsiteY422" fmla="*/ 1661194 h 3096357"/>
              <a:gd name="connsiteX423" fmla="*/ 1762013 w 3983099"/>
              <a:gd name="connsiteY423" fmla="*/ 1684054 h 3096357"/>
              <a:gd name="connsiteX424" fmla="*/ 1739153 w 3983099"/>
              <a:gd name="connsiteY424" fmla="*/ 1706914 h 3096357"/>
              <a:gd name="connsiteX425" fmla="*/ 1722989 w 3983099"/>
              <a:gd name="connsiteY425" fmla="*/ 1700218 h 3096357"/>
              <a:gd name="connsiteX426" fmla="*/ 1117676 w 3983099"/>
              <a:gd name="connsiteY426" fmla="*/ 809635 h 3096357"/>
              <a:gd name="connsiteX427" fmla="*/ 1110981 w 3983099"/>
              <a:gd name="connsiteY427" fmla="*/ 793472 h 3096357"/>
              <a:gd name="connsiteX428" fmla="*/ 1133841 w 3983099"/>
              <a:gd name="connsiteY428" fmla="*/ 770611 h 3096357"/>
              <a:gd name="connsiteX429" fmla="*/ 1156701 w 3983099"/>
              <a:gd name="connsiteY429" fmla="*/ 793472 h 3096357"/>
              <a:gd name="connsiteX430" fmla="*/ 1133841 w 3983099"/>
              <a:gd name="connsiteY430" fmla="*/ 816331 h 3096357"/>
              <a:gd name="connsiteX431" fmla="*/ 1117676 w 3983099"/>
              <a:gd name="connsiteY431" fmla="*/ 809635 h 3096357"/>
              <a:gd name="connsiteX432" fmla="*/ 1445014 w 3983099"/>
              <a:gd name="connsiteY432" fmla="*/ 1333797 h 3096357"/>
              <a:gd name="connsiteX433" fmla="*/ 1438318 w 3983099"/>
              <a:gd name="connsiteY433" fmla="*/ 1317633 h 3096357"/>
              <a:gd name="connsiteX434" fmla="*/ 1461178 w 3983099"/>
              <a:gd name="connsiteY434" fmla="*/ 1294773 h 3096357"/>
              <a:gd name="connsiteX435" fmla="*/ 1484038 w 3983099"/>
              <a:gd name="connsiteY435" fmla="*/ 1317633 h 3096357"/>
              <a:gd name="connsiteX436" fmla="*/ 1461178 w 3983099"/>
              <a:gd name="connsiteY436" fmla="*/ 1340493 h 3096357"/>
              <a:gd name="connsiteX437" fmla="*/ 1445014 w 3983099"/>
              <a:gd name="connsiteY437" fmla="*/ 1333797 h 3096357"/>
              <a:gd name="connsiteX438" fmla="*/ 2004099 w 3983099"/>
              <a:gd name="connsiteY438" fmla="*/ 2169133 h 3096357"/>
              <a:gd name="connsiteX439" fmla="*/ 1997403 w 3983099"/>
              <a:gd name="connsiteY439" fmla="*/ 2152969 h 3096357"/>
              <a:gd name="connsiteX440" fmla="*/ 2020263 w 3983099"/>
              <a:gd name="connsiteY440" fmla="*/ 2130109 h 3096357"/>
              <a:gd name="connsiteX441" fmla="*/ 2043123 w 3983099"/>
              <a:gd name="connsiteY441" fmla="*/ 2152969 h 3096357"/>
              <a:gd name="connsiteX442" fmla="*/ 2020263 w 3983099"/>
              <a:gd name="connsiteY442" fmla="*/ 2175829 h 3096357"/>
              <a:gd name="connsiteX443" fmla="*/ 2004099 w 3983099"/>
              <a:gd name="connsiteY443" fmla="*/ 2169133 h 3096357"/>
              <a:gd name="connsiteX444" fmla="*/ 2132220 w 3983099"/>
              <a:gd name="connsiteY444" fmla="*/ 2413246 h 3096357"/>
              <a:gd name="connsiteX445" fmla="*/ 2125524 w 3983099"/>
              <a:gd name="connsiteY445" fmla="*/ 2397082 h 3096357"/>
              <a:gd name="connsiteX446" fmla="*/ 2148384 w 3983099"/>
              <a:gd name="connsiteY446" fmla="*/ 2374222 h 3096357"/>
              <a:gd name="connsiteX447" fmla="*/ 2171244 w 3983099"/>
              <a:gd name="connsiteY447" fmla="*/ 2397082 h 3096357"/>
              <a:gd name="connsiteX448" fmla="*/ 2148384 w 3983099"/>
              <a:gd name="connsiteY448" fmla="*/ 2419942 h 3096357"/>
              <a:gd name="connsiteX449" fmla="*/ 2132220 w 3983099"/>
              <a:gd name="connsiteY449" fmla="*/ 2413246 h 3096357"/>
              <a:gd name="connsiteX450" fmla="*/ 2384852 w 3983099"/>
              <a:gd name="connsiteY450" fmla="*/ 2846597 h 3096357"/>
              <a:gd name="connsiteX451" fmla="*/ 2378156 w 3983099"/>
              <a:gd name="connsiteY451" fmla="*/ 2830433 h 3096357"/>
              <a:gd name="connsiteX452" fmla="*/ 2401016 w 3983099"/>
              <a:gd name="connsiteY452" fmla="*/ 2807573 h 3096357"/>
              <a:gd name="connsiteX453" fmla="*/ 2423876 w 3983099"/>
              <a:gd name="connsiteY453" fmla="*/ 2830433 h 3096357"/>
              <a:gd name="connsiteX454" fmla="*/ 2401016 w 3983099"/>
              <a:gd name="connsiteY454" fmla="*/ 2853293 h 3096357"/>
              <a:gd name="connsiteX455" fmla="*/ 2384852 w 3983099"/>
              <a:gd name="connsiteY455" fmla="*/ 2846597 h 3096357"/>
              <a:gd name="connsiteX456" fmla="*/ 1201783 w 3983099"/>
              <a:gd name="connsiteY456" fmla="*/ 1085370 h 3096357"/>
              <a:gd name="connsiteX457" fmla="*/ 1195087 w 3983099"/>
              <a:gd name="connsiteY457" fmla="*/ 1069206 h 3096357"/>
              <a:gd name="connsiteX458" fmla="*/ 1217947 w 3983099"/>
              <a:gd name="connsiteY458" fmla="*/ 1046346 h 3096357"/>
              <a:gd name="connsiteX459" fmla="*/ 1240807 w 3983099"/>
              <a:gd name="connsiteY459" fmla="*/ 1069206 h 3096357"/>
              <a:gd name="connsiteX460" fmla="*/ 1217947 w 3983099"/>
              <a:gd name="connsiteY460" fmla="*/ 1092066 h 3096357"/>
              <a:gd name="connsiteX461" fmla="*/ 1201783 w 3983099"/>
              <a:gd name="connsiteY461" fmla="*/ 1085370 h 3096357"/>
              <a:gd name="connsiteX462" fmla="*/ 1777209 w 3983099"/>
              <a:gd name="connsiteY462" fmla="*/ 2012522 h 3096357"/>
              <a:gd name="connsiteX463" fmla="*/ 1770513 w 3983099"/>
              <a:gd name="connsiteY463" fmla="*/ 1996358 h 3096357"/>
              <a:gd name="connsiteX464" fmla="*/ 1793373 w 3983099"/>
              <a:gd name="connsiteY464" fmla="*/ 1973498 h 3096357"/>
              <a:gd name="connsiteX465" fmla="*/ 1816233 w 3983099"/>
              <a:gd name="connsiteY465" fmla="*/ 1996358 h 3096357"/>
              <a:gd name="connsiteX466" fmla="*/ 1793373 w 3983099"/>
              <a:gd name="connsiteY466" fmla="*/ 2019218 h 3096357"/>
              <a:gd name="connsiteX467" fmla="*/ 1777209 w 3983099"/>
              <a:gd name="connsiteY467" fmla="*/ 2012522 h 3096357"/>
              <a:gd name="connsiteX468" fmla="*/ 2132220 w 3983099"/>
              <a:gd name="connsiteY468" fmla="*/ 2688938 h 3096357"/>
              <a:gd name="connsiteX469" fmla="*/ 2125524 w 3983099"/>
              <a:gd name="connsiteY469" fmla="*/ 2672774 h 3096357"/>
              <a:gd name="connsiteX470" fmla="*/ 2148384 w 3983099"/>
              <a:gd name="connsiteY470" fmla="*/ 2649914 h 3096357"/>
              <a:gd name="connsiteX471" fmla="*/ 2171244 w 3983099"/>
              <a:gd name="connsiteY471" fmla="*/ 2672774 h 3096357"/>
              <a:gd name="connsiteX472" fmla="*/ 2148384 w 3983099"/>
              <a:gd name="connsiteY472" fmla="*/ 2695634 h 3096357"/>
              <a:gd name="connsiteX473" fmla="*/ 2132220 w 3983099"/>
              <a:gd name="connsiteY473" fmla="*/ 2688938 h 3096357"/>
              <a:gd name="connsiteX474" fmla="*/ 744944 w 3983099"/>
              <a:gd name="connsiteY474" fmla="*/ 663428 h 3096357"/>
              <a:gd name="connsiteX475" fmla="*/ 738248 w 3983099"/>
              <a:gd name="connsiteY475" fmla="*/ 647264 h 3096357"/>
              <a:gd name="connsiteX476" fmla="*/ 761108 w 3983099"/>
              <a:gd name="connsiteY476" fmla="*/ 624404 h 3096357"/>
              <a:gd name="connsiteX477" fmla="*/ 783968 w 3983099"/>
              <a:gd name="connsiteY477" fmla="*/ 647264 h 3096357"/>
              <a:gd name="connsiteX478" fmla="*/ 761108 w 3983099"/>
              <a:gd name="connsiteY478" fmla="*/ 670124 h 3096357"/>
              <a:gd name="connsiteX479" fmla="*/ 744944 w 3983099"/>
              <a:gd name="connsiteY479" fmla="*/ 663428 h 3096357"/>
              <a:gd name="connsiteX480" fmla="*/ 483003 w 3983099"/>
              <a:gd name="connsiteY480" fmla="*/ 287800 h 3096357"/>
              <a:gd name="connsiteX481" fmla="*/ 476307 w 3983099"/>
              <a:gd name="connsiteY481" fmla="*/ 271635 h 3096357"/>
              <a:gd name="connsiteX482" fmla="*/ 499167 w 3983099"/>
              <a:gd name="connsiteY482" fmla="*/ 248775 h 3096357"/>
              <a:gd name="connsiteX483" fmla="*/ 522027 w 3983099"/>
              <a:gd name="connsiteY483" fmla="*/ 271635 h 3096357"/>
              <a:gd name="connsiteX484" fmla="*/ 499167 w 3983099"/>
              <a:gd name="connsiteY484" fmla="*/ 294496 h 3096357"/>
              <a:gd name="connsiteX485" fmla="*/ 483003 w 3983099"/>
              <a:gd name="connsiteY485" fmla="*/ 287800 h 3096357"/>
              <a:gd name="connsiteX486" fmla="*/ 1422925 w 3983099"/>
              <a:gd name="connsiteY486" fmla="*/ 1700218 h 3096357"/>
              <a:gd name="connsiteX487" fmla="*/ 1416229 w 3983099"/>
              <a:gd name="connsiteY487" fmla="*/ 1684054 h 3096357"/>
              <a:gd name="connsiteX488" fmla="*/ 1439089 w 3983099"/>
              <a:gd name="connsiteY488" fmla="*/ 1661194 h 3096357"/>
              <a:gd name="connsiteX489" fmla="*/ 1461949 w 3983099"/>
              <a:gd name="connsiteY489" fmla="*/ 1684054 h 3096357"/>
              <a:gd name="connsiteX490" fmla="*/ 1439089 w 3983099"/>
              <a:gd name="connsiteY490" fmla="*/ 1706914 h 3096357"/>
              <a:gd name="connsiteX491" fmla="*/ 1422925 w 3983099"/>
              <a:gd name="connsiteY491" fmla="*/ 1700218 h 3096357"/>
              <a:gd name="connsiteX492" fmla="*/ 868969 w 3983099"/>
              <a:gd name="connsiteY492" fmla="*/ 894484 h 3096357"/>
              <a:gd name="connsiteX493" fmla="*/ 862273 w 3983099"/>
              <a:gd name="connsiteY493" fmla="*/ 878320 h 3096357"/>
              <a:gd name="connsiteX494" fmla="*/ 885133 w 3983099"/>
              <a:gd name="connsiteY494" fmla="*/ 855460 h 3096357"/>
              <a:gd name="connsiteX495" fmla="*/ 907993 w 3983099"/>
              <a:gd name="connsiteY495" fmla="*/ 878320 h 3096357"/>
              <a:gd name="connsiteX496" fmla="*/ 885133 w 3983099"/>
              <a:gd name="connsiteY496" fmla="*/ 901180 h 3096357"/>
              <a:gd name="connsiteX497" fmla="*/ 868969 w 3983099"/>
              <a:gd name="connsiteY497" fmla="*/ 894484 h 3096357"/>
              <a:gd name="connsiteX498" fmla="*/ 1194720 w 3983099"/>
              <a:gd name="connsiteY498" fmla="*/ 1386999 h 3096357"/>
              <a:gd name="connsiteX499" fmla="*/ 1188024 w 3983099"/>
              <a:gd name="connsiteY499" fmla="*/ 1370835 h 3096357"/>
              <a:gd name="connsiteX500" fmla="*/ 1210884 w 3983099"/>
              <a:gd name="connsiteY500" fmla="*/ 1347975 h 3096357"/>
              <a:gd name="connsiteX501" fmla="*/ 1233744 w 3983099"/>
              <a:gd name="connsiteY501" fmla="*/ 1370835 h 3096357"/>
              <a:gd name="connsiteX502" fmla="*/ 1210884 w 3983099"/>
              <a:gd name="connsiteY502" fmla="*/ 1393695 h 3096357"/>
              <a:gd name="connsiteX503" fmla="*/ 1194720 w 3983099"/>
              <a:gd name="connsiteY503" fmla="*/ 1386999 h 3096357"/>
              <a:gd name="connsiteX504" fmla="*/ 558961 w 3983099"/>
              <a:gd name="connsiteY504" fmla="*/ 472112 h 3096357"/>
              <a:gd name="connsiteX505" fmla="*/ 552265 w 3983099"/>
              <a:gd name="connsiteY505" fmla="*/ 455947 h 3096357"/>
              <a:gd name="connsiteX506" fmla="*/ 575125 w 3983099"/>
              <a:gd name="connsiteY506" fmla="*/ 433087 h 3096357"/>
              <a:gd name="connsiteX507" fmla="*/ 597985 w 3983099"/>
              <a:gd name="connsiteY507" fmla="*/ 455947 h 3096357"/>
              <a:gd name="connsiteX508" fmla="*/ 575125 w 3983099"/>
              <a:gd name="connsiteY508" fmla="*/ 478808 h 3096357"/>
              <a:gd name="connsiteX509" fmla="*/ 558961 w 3983099"/>
              <a:gd name="connsiteY509" fmla="*/ 472112 h 3096357"/>
              <a:gd name="connsiteX510" fmla="*/ 965594 w 3983099"/>
              <a:gd name="connsiteY510" fmla="*/ 1166454 h 3096357"/>
              <a:gd name="connsiteX511" fmla="*/ 958898 w 3983099"/>
              <a:gd name="connsiteY511" fmla="*/ 1150290 h 3096357"/>
              <a:gd name="connsiteX512" fmla="*/ 981758 w 3983099"/>
              <a:gd name="connsiteY512" fmla="*/ 1127430 h 3096357"/>
              <a:gd name="connsiteX513" fmla="*/ 1004618 w 3983099"/>
              <a:gd name="connsiteY513" fmla="*/ 1150290 h 3096357"/>
              <a:gd name="connsiteX514" fmla="*/ 981758 w 3983099"/>
              <a:gd name="connsiteY514" fmla="*/ 1173150 h 3096357"/>
              <a:gd name="connsiteX515" fmla="*/ 965594 w 3983099"/>
              <a:gd name="connsiteY515" fmla="*/ 1166454 h 3096357"/>
              <a:gd name="connsiteX516" fmla="*/ 1503528 w 3983099"/>
              <a:gd name="connsiteY516" fmla="*/ 1979292 h 3096357"/>
              <a:gd name="connsiteX517" fmla="*/ 1496832 w 3983099"/>
              <a:gd name="connsiteY517" fmla="*/ 1963128 h 3096357"/>
              <a:gd name="connsiteX518" fmla="*/ 1519692 w 3983099"/>
              <a:gd name="connsiteY518" fmla="*/ 1940268 h 3096357"/>
              <a:gd name="connsiteX519" fmla="*/ 1542552 w 3983099"/>
              <a:gd name="connsiteY519" fmla="*/ 1963128 h 3096357"/>
              <a:gd name="connsiteX520" fmla="*/ 1519692 w 3983099"/>
              <a:gd name="connsiteY520" fmla="*/ 1985988 h 3096357"/>
              <a:gd name="connsiteX521" fmla="*/ 1503528 w 3983099"/>
              <a:gd name="connsiteY521" fmla="*/ 1979292 h 3096357"/>
              <a:gd name="connsiteX522" fmla="*/ 1751148 w 3983099"/>
              <a:gd name="connsiteY522" fmla="*/ 2372901 h 3096357"/>
              <a:gd name="connsiteX523" fmla="*/ 1744452 w 3983099"/>
              <a:gd name="connsiteY523" fmla="*/ 2356737 h 3096357"/>
              <a:gd name="connsiteX524" fmla="*/ 1767312 w 3983099"/>
              <a:gd name="connsiteY524" fmla="*/ 2333877 h 3096357"/>
              <a:gd name="connsiteX525" fmla="*/ 1790172 w 3983099"/>
              <a:gd name="connsiteY525" fmla="*/ 2356737 h 3096357"/>
              <a:gd name="connsiteX526" fmla="*/ 1767312 w 3983099"/>
              <a:gd name="connsiteY526" fmla="*/ 2379597 h 3096357"/>
              <a:gd name="connsiteX527" fmla="*/ 1751148 w 3983099"/>
              <a:gd name="connsiteY527" fmla="*/ 2372901 h 3096357"/>
              <a:gd name="connsiteX528" fmla="*/ 1824957 w 3983099"/>
              <a:gd name="connsiteY528" fmla="*/ 2551092 h 3096357"/>
              <a:gd name="connsiteX529" fmla="*/ 1818261 w 3983099"/>
              <a:gd name="connsiteY529" fmla="*/ 2534928 h 3096357"/>
              <a:gd name="connsiteX530" fmla="*/ 1841121 w 3983099"/>
              <a:gd name="connsiteY530" fmla="*/ 2512068 h 3096357"/>
              <a:gd name="connsiteX531" fmla="*/ 1863981 w 3983099"/>
              <a:gd name="connsiteY531" fmla="*/ 2534928 h 3096357"/>
              <a:gd name="connsiteX532" fmla="*/ 1841121 w 3983099"/>
              <a:gd name="connsiteY532" fmla="*/ 2557788 h 3096357"/>
              <a:gd name="connsiteX533" fmla="*/ 1824957 w 3983099"/>
              <a:gd name="connsiteY533" fmla="*/ 2551092 h 3096357"/>
              <a:gd name="connsiteX534" fmla="*/ 2004099 w 3983099"/>
              <a:gd name="connsiteY534" fmla="*/ 2933050 h 3096357"/>
              <a:gd name="connsiteX535" fmla="*/ 1997403 w 3983099"/>
              <a:gd name="connsiteY535" fmla="*/ 2916886 h 3096357"/>
              <a:gd name="connsiteX536" fmla="*/ 2020263 w 3983099"/>
              <a:gd name="connsiteY536" fmla="*/ 2894026 h 3096357"/>
              <a:gd name="connsiteX537" fmla="*/ 2043123 w 3983099"/>
              <a:gd name="connsiteY537" fmla="*/ 2916886 h 3096357"/>
              <a:gd name="connsiteX538" fmla="*/ 2020263 w 3983099"/>
              <a:gd name="connsiteY538" fmla="*/ 2939746 h 3096357"/>
              <a:gd name="connsiteX539" fmla="*/ 2004099 w 3983099"/>
              <a:gd name="connsiteY539" fmla="*/ 2933050 h 3096357"/>
              <a:gd name="connsiteX540" fmla="*/ 1572957 w 3983099"/>
              <a:gd name="connsiteY540" fmla="*/ 2299092 h 3096357"/>
              <a:gd name="connsiteX541" fmla="*/ 1566261 w 3983099"/>
              <a:gd name="connsiteY541" fmla="*/ 2282928 h 3096357"/>
              <a:gd name="connsiteX542" fmla="*/ 1589121 w 3983099"/>
              <a:gd name="connsiteY542" fmla="*/ 2260068 h 3096357"/>
              <a:gd name="connsiteX543" fmla="*/ 1611981 w 3983099"/>
              <a:gd name="connsiteY543" fmla="*/ 2282928 h 3096357"/>
              <a:gd name="connsiteX544" fmla="*/ 1589121 w 3983099"/>
              <a:gd name="connsiteY544" fmla="*/ 2305788 h 3096357"/>
              <a:gd name="connsiteX545" fmla="*/ 1572957 w 3983099"/>
              <a:gd name="connsiteY545" fmla="*/ 2299092 h 3096357"/>
              <a:gd name="connsiteX546" fmla="*/ 960957 w 3983099"/>
              <a:gd name="connsiteY546" fmla="*/ 1491077 h 3096357"/>
              <a:gd name="connsiteX547" fmla="*/ 954261 w 3983099"/>
              <a:gd name="connsiteY547" fmla="*/ 1474913 h 3096357"/>
              <a:gd name="connsiteX548" fmla="*/ 977121 w 3983099"/>
              <a:gd name="connsiteY548" fmla="*/ 1452053 h 3096357"/>
              <a:gd name="connsiteX549" fmla="*/ 999981 w 3983099"/>
              <a:gd name="connsiteY549" fmla="*/ 1474913 h 3096357"/>
              <a:gd name="connsiteX550" fmla="*/ 977121 w 3983099"/>
              <a:gd name="connsiteY550" fmla="*/ 1497773 h 3096357"/>
              <a:gd name="connsiteX551" fmla="*/ 960957 w 3983099"/>
              <a:gd name="connsiteY551" fmla="*/ 1491077 h 3096357"/>
              <a:gd name="connsiteX552" fmla="*/ 635264 w 3983099"/>
              <a:gd name="connsiteY552" fmla="*/ 1014640 h 3096357"/>
              <a:gd name="connsiteX553" fmla="*/ 628568 w 3983099"/>
              <a:gd name="connsiteY553" fmla="*/ 998475 h 3096357"/>
              <a:gd name="connsiteX554" fmla="*/ 651428 w 3983099"/>
              <a:gd name="connsiteY554" fmla="*/ 975615 h 3096357"/>
              <a:gd name="connsiteX555" fmla="*/ 674288 w 3983099"/>
              <a:gd name="connsiteY555" fmla="*/ 998475 h 3096357"/>
              <a:gd name="connsiteX556" fmla="*/ 651428 w 3983099"/>
              <a:gd name="connsiteY556" fmla="*/ 1021336 h 3096357"/>
              <a:gd name="connsiteX557" fmla="*/ 635264 w 3983099"/>
              <a:gd name="connsiteY557" fmla="*/ 1014640 h 3096357"/>
              <a:gd name="connsiteX558" fmla="*/ 236445 w 3983099"/>
              <a:gd name="connsiteY558" fmla="*/ 424069 h 3096357"/>
              <a:gd name="connsiteX559" fmla="*/ 229749 w 3983099"/>
              <a:gd name="connsiteY559" fmla="*/ 407904 h 3096357"/>
              <a:gd name="connsiteX560" fmla="*/ 252609 w 3983099"/>
              <a:gd name="connsiteY560" fmla="*/ 385044 h 3096357"/>
              <a:gd name="connsiteX561" fmla="*/ 275469 w 3983099"/>
              <a:gd name="connsiteY561" fmla="*/ 407904 h 3096357"/>
              <a:gd name="connsiteX562" fmla="*/ 252609 w 3983099"/>
              <a:gd name="connsiteY562" fmla="*/ 430764 h 3096357"/>
              <a:gd name="connsiteX563" fmla="*/ 236445 w 3983099"/>
              <a:gd name="connsiteY563" fmla="*/ 424069 h 3096357"/>
              <a:gd name="connsiteX564" fmla="*/ 1140957 w 3983099"/>
              <a:gd name="connsiteY564" fmla="*/ 1802846 h 3096357"/>
              <a:gd name="connsiteX565" fmla="*/ 1134261 w 3983099"/>
              <a:gd name="connsiteY565" fmla="*/ 1786682 h 3096357"/>
              <a:gd name="connsiteX566" fmla="*/ 1157121 w 3983099"/>
              <a:gd name="connsiteY566" fmla="*/ 1763822 h 3096357"/>
              <a:gd name="connsiteX567" fmla="*/ 1179981 w 3983099"/>
              <a:gd name="connsiteY567" fmla="*/ 1786682 h 3096357"/>
              <a:gd name="connsiteX568" fmla="*/ 1157121 w 3983099"/>
              <a:gd name="connsiteY568" fmla="*/ 1809542 h 3096357"/>
              <a:gd name="connsiteX569" fmla="*/ 1140957 w 3983099"/>
              <a:gd name="connsiteY569" fmla="*/ 1802846 h 3096357"/>
              <a:gd name="connsiteX570" fmla="*/ 1751148 w 3983099"/>
              <a:gd name="connsiteY570" fmla="*/ 2729283 h 3096357"/>
              <a:gd name="connsiteX571" fmla="*/ 1744452 w 3983099"/>
              <a:gd name="connsiteY571" fmla="*/ 2713119 h 3096357"/>
              <a:gd name="connsiteX572" fmla="*/ 1767312 w 3983099"/>
              <a:gd name="connsiteY572" fmla="*/ 2690259 h 3096357"/>
              <a:gd name="connsiteX573" fmla="*/ 1790172 w 3983099"/>
              <a:gd name="connsiteY573" fmla="*/ 2713119 h 3096357"/>
              <a:gd name="connsiteX574" fmla="*/ 1767312 w 3983099"/>
              <a:gd name="connsiteY574" fmla="*/ 2735979 h 3096357"/>
              <a:gd name="connsiteX575" fmla="*/ 1751148 w 3983099"/>
              <a:gd name="connsiteY575" fmla="*/ 2729283 h 3096357"/>
              <a:gd name="connsiteX576" fmla="*/ 445534 w 3983099"/>
              <a:gd name="connsiteY576" fmla="*/ 825462 h 3096357"/>
              <a:gd name="connsiteX577" fmla="*/ 438839 w 3983099"/>
              <a:gd name="connsiteY577" fmla="*/ 809297 h 3096357"/>
              <a:gd name="connsiteX578" fmla="*/ 461699 w 3983099"/>
              <a:gd name="connsiteY578" fmla="*/ 786437 h 3096357"/>
              <a:gd name="connsiteX579" fmla="*/ 484559 w 3983099"/>
              <a:gd name="connsiteY579" fmla="*/ 809297 h 3096357"/>
              <a:gd name="connsiteX580" fmla="*/ 461699 w 3983099"/>
              <a:gd name="connsiteY580" fmla="*/ 832158 h 3096357"/>
              <a:gd name="connsiteX581" fmla="*/ 445534 w 3983099"/>
              <a:gd name="connsiteY581" fmla="*/ 825462 h 3096357"/>
              <a:gd name="connsiteX582" fmla="*/ 745970 w 3983099"/>
              <a:gd name="connsiteY582" fmla="*/ 1285296 h 3096357"/>
              <a:gd name="connsiteX583" fmla="*/ 739275 w 3983099"/>
              <a:gd name="connsiteY583" fmla="*/ 1269132 h 3096357"/>
              <a:gd name="connsiteX584" fmla="*/ 762135 w 3983099"/>
              <a:gd name="connsiteY584" fmla="*/ 1246272 h 3096357"/>
              <a:gd name="connsiteX585" fmla="*/ 784995 w 3983099"/>
              <a:gd name="connsiteY585" fmla="*/ 1269132 h 3096357"/>
              <a:gd name="connsiteX586" fmla="*/ 762135 w 3983099"/>
              <a:gd name="connsiteY586" fmla="*/ 1291992 h 3096357"/>
              <a:gd name="connsiteX587" fmla="*/ 745970 w 3983099"/>
              <a:gd name="connsiteY587" fmla="*/ 1285296 h 3096357"/>
              <a:gd name="connsiteX588" fmla="*/ 1572957 w 3983099"/>
              <a:gd name="connsiteY588" fmla="*/ 2551092 h 3096357"/>
              <a:gd name="connsiteX589" fmla="*/ 1566261 w 3983099"/>
              <a:gd name="connsiteY589" fmla="*/ 2534928 h 3096357"/>
              <a:gd name="connsiteX590" fmla="*/ 1589121 w 3983099"/>
              <a:gd name="connsiteY590" fmla="*/ 2512068 h 3096357"/>
              <a:gd name="connsiteX591" fmla="*/ 1611981 w 3983099"/>
              <a:gd name="connsiteY591" fmla="*/ 2534928 h 3096357"/>
              <a:gd name="connsiteX592" fmla="*/ 1589121 w 3983099"/>
              <a:gd name="connsiteY592" fmla="*/ 2557788 h 3096357"/>
              <a:gd name="connsiteX593" fmla="*/ 1572957 w 3983099"/>
              <a:gd name="connsiteY593" fmla="*/ 2551092 h 3096357"/>
              <a:gd name="connsiteX594" fmla="*/ 279489 w 3983099"/>
              <a:gd name="connsiteY594" fmla="*/ 633467 h 3096357"/>
              <a:gd name="connsiteX595" fmla="*/ 272793 w 3983099"/>
              <a:gd name="connsiteY595" fmla="*/ 617303 h 3096357"/>
              <a:gd name="connsiteX596" fmla="*/ 295653 w 3983099"/>
              <a:gd name="connsiteY596" fmla="*/ 594442 h 3096357"/>
              <a:gd name="connsiteX597" fmla="*/ 318513 w 3983099"/>
              <a:gd name="connsiteY597" fmla="*/ 617303 h 3096357"/>
              <a:gd name="connsiteX598" fmla="*/ 295653 w 3983099"/>
              <a:gd name="connsiteY598" fmla="*/ 640163 h 3096357"/>
              <a:gd name="connsiteX599" fmla="*/ 279489 w 3983099"/>
              <a:gd name="connsiteY599" fmla="*/ 633467 h 3096357"/>
              <a:gd name="connsiteX600" fmla="*/ 1245752 w 3983099"/>
              <a:gd name="connsiteY600" fmla="*/ 2077053 h 3096357"/>
              <a:gd name="connsiteX601" fmla="*/ 1239056 w 3983099"/>
              <a:gd name="connsiteY601" fmla="*/ 2060889 h 3096357"/>
              <a:gd name="connsiteX602" fmla="*/ 1261916 w 3983099"/>
              <a:gd name="connsiteY602" fmla="*/ 2038029 h 3096357"/>
              <a:gd name="connsiteX603" fmla="*/ 1284776 w 3983099"/>
              <a:gd name="connsiteY603" fmla="*/ 2060889 h 3096357"/>
              <a:gd name="connsiteX604" fmla="*/ 1261916 w 3983099"/>
              <a:gd name="connsiteY604" fmla="*/ 2083749 h 3096357"/>
              <a:gd name="connsiteX605" fmla="*/ 1245752 w 3983099"/>
              <a:gd name="connsiteY605" fmla="*/ 2077053 h 3096357"/>
              <a:gd name="connsiteX606" fmla="*/ 1394766 w 3983099"/>
              <a:gd name="connsiteY606" fmla="*/ 2372901 h 3096357"/>
              <a:gd name="connsiteX607" fmla="*/ 1388070 w 3983099"/>
              <a:gd name="connsiteY607" fmla="*/ 2356737 h 3096357"/>
              <a:gd name="connsiteX608" fmla="*/ 1410930 w 3983099"/>
              <a:gd name="connsiteY608" fmla="*/ 2333877 h 3096357"/>
              <a:gd name="connsiteX609" fmla="*/ 1433790 w 3983099"/>
              <a:gd name="connsiteY609" fmla="*/ 2356737 h 3096357"/>
              <a:gd name="connsiteX610" fmla="*/ 1410930 w 3983099"/>
              <a:gd name="connsiteY610" fmla="*/ 2379597 h 3096357"/>
              <a:gd name="connsiteX611" fmla="*/ 1394766 w 3983099"/>
              <a:gd name="connsiteY611" fmla="*/ 2372901 h 3096357"/>
              <a:gd name="connsiteX612" fmla="*/ 1777209 w 3983099"/>
              <a:gd name="connsiteY612" fmla="*/ 3089661 h 3096357"/>
              <a:gd name="connsiteX613" fmla="*/ 1770513 w 3983099"/>
              <a:gd name="connsiteY613" fmla="*/ 3073497 h 3096357"/>
              <a:gd name="connsiteX614" fmla="*/ 1793373 w 3983099"/>
              <a:gd name="connsiteY614" fmla="*/ 3050637 h 3096357"/>
              <a:gd name="connsiteX615" fmla="*/ 1816233 w 3983099"/>
              <a:gd name="connsiteY615" fmla="*/ 3073497 h 3096357"/>
              <a:gd name="connsiteX616" fmla="*/ 1793373 w 3983099"/>
              <a:gd name="connsiteY616" fmla="*/ 3096357 h 3096357"/>
              <a:gd name="connsiteX617" fmla="*/ 1777209 w 3983099"/>
              <a:gd name="connsiteY617" fmla="*/ 3089661 h 3096357"/>
              <a:gd name="connsiteX618" fmla="*/ 1572957 w 3983099"/>
              <a:gd name="connsiteY618" fmla="*/ 2803092 h 3096357"/>
              <a:gd name="connsiteX619" fmla="*/ 1566261 w 3983099"/>
              <a:gd name="connsiteY619" fmla="*/ 2786928 h 3096357"/>
              <a:gd name="connsiteX620" fmla="*/ 1589121 w 3983099"/>
              <a:gd name="connsiteY620" fmla="*/ 2764068 h 3096357"/>
              <a:gd name="connsiteX621" fmla="*/ 1611981 w 3983099"/>
              <a:gd name="connsiteY621" fmla="*/ 2786928 h 3096357"/>
              <a:gd name="connsiteX622" fmla="*/ 1589121 w 3983099"/>
              <a:gd name="connsiteY622" fmla="*/ 2809788 h 3096357"/>
              <a:gd name="connsiteX623" fmla="*/ 1572957 w 3983099"/>
              <a:gd name="connsiteY623" fmla="*/ 2803092 h 3096357"/>
              <a:gd name="connsiteX624" fmla="*/ 753941 w 3983099"/>
              <a:gd name="connsiteY624" fmla="*/ 1641483 h 3096357"/>
              <a:gd name="connsiteX625" fmla="*/ 747245 w 3983099"/>
              <a:gd name="connsiteY625" fmla="*/ 1625319 h 3096357"/>
              <a:gd name="connsiteX626" fmla="*/ 770105 w 3983099"/>
              <a:gd name="connsiteY626" fmla="*/ 1602459 h 3096357"/>
              <a:gd name="connsiteX627" fmla="*/ 792965 w 3983099"/>
              <a:gd name="connsiteY627" fmla="*/ 1625319 h 3096357"/>
              <a:gd name="connsiteX628" fmla="*/ 770105 w 3983099"/>
              <a:gd name="connsiteY628" fmla="*/ 1648179 h 3096357"/>
              <a:gd name="connsiteX629" fmla="*/ 753941 w 3983099"/>
              <a:gd name="connsiteY629" fmla="*/ 1641483 h 3096357"/>
              <a:gd name="connsiteX630" fmla="*/ 421545 w 3983099"/>
              <a:gd name="connsiteY630" fmla="*/ 1167543 h 3096357"/>
              <a:gd name="connsiteX631" fmla="*/ 414849 w 3983099"/>
              <a:gd name="connsiteY631" fmla="*/ 1151380 h 3096357"/>
              <a:gd name="connsiteX632" fmla="*/ 437709 w 3983099"/>
              <a:gd name="connsiteY632" fmla="*/ 1128519 h 3096357"/>
              <a:gd name="connsiteX633" fmla="*/ 460569 w 3983099"/>
              <a:gd name="connsiteY633" fmla="*/ 1151380 h 3096357"/>
              <a:gd name="connsiteX634" fmla="*/ 437709 w 3983099"/>
              <a:gd name="connsiteY634" fmla="*/ 1174239 h 3096357"/>
              <a:gd name="connsiteX635" fmla="*/ 421545 w 3983099"/>
              <a:gd name="connsiteY635" fmla="*/ 1167543 h 3096357"/>
              <a:gd name="connsiteX636" fmla="*/ 6696 w 3983099"/>
              <a:gd name="connsiteY636" fmla="*/ 587085 h 3096357"/>
              <a:gd name="connsiteX637" fmla="*/ 0 w 3983099"/>
              <a:gd name="connsiteY637" fmla="*/ 570920 h 3096357"/>
              <a:gd name="connsiteX638" fmla="*/ 22860 w 3983099"/>
              <a:gd name="connsiteY638" fmla="*/ 548061 h 3096357"/>
              <a:gd name="connsiteX639" fmla="*/ 45720 w 3983099"/>
              <a:gd name="connsiteY639" fmla="*/ 570920 h 3096357"/>
              <a:gd name="connsiteX640" fmla="*/ 22860 w 3983099"/>
              <a:gd name="connsiteY640" fmla="*/ 593781 h 3096357"/>
              <a:gd name="connsiteX641" fmla="*/ 6696 w 3983099"/>
              <a:gd name="connsiteY641" fmla="*/ 587085 h 3096357"/>
              <a:gd name="connsiteX642" fmla="*/ 1320956 w 3983099"/>
              <a:gd name="connsiteY642" fmla="*/ 2551092 h 3096357"/>
              <a:gd name="connsiteX643" fmla="*/ 1314261 w 3983099"/>
              <a:gd name="connsiteY643" fmla="*/ 2534928 h 3096357"/>
              <a:gd name="connsiteX644" fmla="*/ 1337121 w 3983099"/>
              <a:gd name="connsiteY644" fmla="*/ 2512068 h 3096357"/>
              <a:gd name="connsiteX645" fmla="*/ 1359981 w 3983099"/>
              <a:gd name="connsiteY645" fmla="*/ 2534928 h 3096357"/>
              <a:gd name="connsiteX646" fmla="*/ 1337121 w 3983099"/>
              <a:gd name="connsiteY646" fmla="*/ 2557788 h 3096357"/>
              <a:gd name="connsiteX647" fmla="*/ 1320956 w 3983099"/>
              <a:gd name="connsiteY647" fmla="*/ 2551092 h 3096357"/>
              <a:gd name="connsiteX648" fmla="*/ 548907 w 3983099"/>
              <a:gd name="connsiteY648" fmla="*/ 1438677 h 3096357"/>
              <a:gd name="connsiteX649" fmla="*/ 542211 w 3983099"/>
              <a:gd name="connsiteY649" fmla="*/ 1422513 h 3096357"/>
              <a:gd name="connsiteX650" fmla="*/ 565071 w 3983099"/>
              <a:gd name="connsiteY650" fmla="*/ 1399653 h 3096357"/>
              <a:gd name="connsiteX651" fmla="*/ 587931 w 3983099"/>
              <a:gd name="connsiteY651" fmla="*/ 1422513 h 3096357"/>
              <a:gd name="connsiteX652" fmla="*/ 565071 w 3983099"/>
              <a:gd name="connsiteY652" fmla="*/ 1445373 h 3096357"/>
              <a:gd name="connsiteX653" fmla="*/ 548907 w 3983099"/>
              <a:gd name="connsiteY653" fmla="*/ 1438677 h 3096357"/>
              <a:gd name="connsiteX654" fmla="*/ 911095 w 3983099"/>
              <a:gd name="connsiteY654" fmla="*/ 1995724 h 3096357"/>
              <a:gd name="connsiteX655" fmla="*/ 904399 w 3983099"/>
              <a:gd name="connsiteY655" fmla="*/ 1979560 h 3096357"/>
              <a:gd name="connsiteX656" fmla="*/ 927259 w 3983099"/>
              <a:gd name="connsiteY656" fmla="*/ 1956700 h 3096357"/>
              <a:gd name="connsiteX657" fmla="*/ 950119 w 3983099"/>
              <a:gd name="connsiteY657" fmla="*/ 1979560 h 3096357"/>
              <a:gd name="connsiteX658" fmla="*/ 927259 w 3983099"/>
              <a:gd name="connsiteY658" fmla="*/ 2002420 h 3096357"/>
              <a:gd name="connsiteX659" fmla="*/ 911095 w 3983099"/>
              <a:gd name="connsiteY659" fmla="*/ 1995724 h 3096357"/>
              <a:gd name="connsiteX660" fmla="*/ 1394766 w 3983099"/>
              <a:gd name="connsiteY660" fmla="*/ 2729283 h 3096357"/>
              <a:gd name="connsiteX661" fmla="*/ 1388070 w 3983099"/>
              <a:gd name="connsiteY661" fmla="*/ 2713119 h 3096357"/>
              <a:gd name="connsiteX662" fmla="*/ 1410930 w 3983099"/>
              <a:gd name="connsiteY662" fmla="*/ 2690259 h 3096357"/>
              <a:gd name="connsiteX663" fmla="*/ 1433790 w 3983099"/>
              <a:gd name="connsiteY663" fmla="*/ 2713119 h 3096357"/>
              <a:gd name="connsiteX664" fmla="*/ 1410930 w 3983099"/>
              <a:gd name="connsiteY664" fmla="*/ 2735979 h 3096357"/>
              <a:gd name="connsiteX665" fmla="*/ 1394766 w 3983099"/>
              <a:gd name="connsiteY665" fmla="*/ 2729283 h 3096357"/>
              <a:gd name="connsiteX666" fmla="*/ 1062934 w 3983099"/>
              <a:gd name="connsiteY666" fmla="*/ 2283411 h 3096357"/>
              <a:gd name="connsiteX667" fmla="*/ 1056238 w 3983099"/>
              <a:gd name="connsiteY667" fmla="*/ 2267247 h 3096357"/>
              <a:gd name="connsiteX668" fmla="*/ 1079098 w 3983099"/>
              <a:gd name="connsiteY668" fmla="*/ 2244387 h 3096357"/>
              <a:gd name="connsiteX669" fmla="*/ 1101958 w 3983099"/>
              <a:gd name="connsiteY669" fmla="*/ 2267247 h 3096357"/>
              <a:gd name="connsiteX670" fmla="*/ 1079098 w 3983099"/>
              <a:gd name="connsiteY670" fmla="*/ 2290107 h 3096357"/>
              <a:gd name="connsiteX671" fmla="*/ 1062934 w 3983099"/>
              <a:gd name="connsiteY671" fmla="*/ 2283411 h 3096357"/>
              <a:gd name="connsiteX672" fmla="*/ 51902 w 3983099"/>
              <a:gd name="connsiteY672" fmla="*/ 834475 h 3096357"/>
              <a:gd name="connsiteX673" fmla="*/ 27920 w 3983099"/>
              <a:gd name="connsiteY673" fmla="*/ 798688 h 3096357"/>
              <a:gd name="connsiteX674" fmla="*/ 41356 w 3983099"/>
              <a:gd name="connsiteY674" fmla="*/ 793123 h 3096357"/>
              <a:gd name="connsiteX675" fmla="*/ 64216 w 3983099"/>
              <a:gd name="connsiteY675" fmla="*/ 815982 h 3096357"/>
              <a:gd name="connsiteX676" fmla="*/ 57520 w 3983099"/>
              <a:gd name="connsiteY676" fmla="*/ 832147 h 3096357"/>
              <a:gd name="connsiteX677" fmla="*/ 189488 w 3983099"/>
              <a:gd name="connsiteY677" fmla="*/ 1039790 h 3096357"/>
              <a:gd name="connsiteX678" fmla="*/ 172082 w 3983099"/>
              <a:gd name="connsiteY678" fmla="*/ 1013816 h 3096357"/>
              <a:gd name="connsiteX679" fmla="*/ 176879 w 3983099"/>
              <a:gd name="connsiteY679" fmla="*/ 1002237 h 3096357"/>
              <a:gd name="connsiteX680" fmla="*/ 193043 w 3983099"/>
              <a:gd name="connsiteY680" fmla="*/ 995542 h 3096357"/>
              <a:gd name="connsiteX681" fmla="*/ 215903 w 3983099"/>
              <a:gd name="connsiteY681" fmla="*/ 1018402 h 3096357"/>
              <a:gd name="connsiteX682" fmla="*/ 193043 w 3983099"/>
              <a:gd name="connsiteY682" fmla="*/ 1041263 h 309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</a:cxnLst>
            <a:rect l="l" t="t" r="r" b="b"/>
            <a:pathLst>
              <a:path w="3983099" h="3096357">
                <a:moveTo>
                  <a:pt x="3700001" y="1214584"/>
                </a:moveTo>
                <a:cubicBezTo>
                  <a:pt x="3695865" y="1210451"/>
                  <a:pt x="3693306" y="1204743"/>
                  <a:pt x="3693306" y="1198445"/>
                </a:cubicBezTo>
                <a:cubicBezTo>
                  <a:pt x="3693306" y="1185820"/>
                  <a:pt x="3703541" y="1175585"/>
                  <a:pt x="3716166" y="1175585"/>
                </a:cubicBezTo>
                <a:cubicBezTo>
                  <a:pt x="3728791" y="1175585"/>
                  <a:pt x="3739026" y="1185820"/>
                  <a:pt x="3739026" y="1198445"/>
                </a:cubicBezTo>
                <a:cubicBezTo>
                  <a:pt x="3739026" y="1211041"/>
                  <a:pt x="3728791" y="1221276"/>
                  <a:pt x="3716166" y="1221276"/>
                </a:cubicBezTo>
                <a:cubicBezTo>
                  <a:pt x="3709853" y="1221276"/>
                  <a:pt x="3704138" y="1218717"/>
                  <a:pt x="3700001" y="1214584"/>
                </a:cubicBezTo>
                <a:close/>
                <a:moveTo>
                  <a:pt x="3536986" y="984858"/>
                </a:moveTo>
                <a:cubicBezTo>
                  <a:pt x="3532850" y="980721"/>
                  <a:pt x="3530291" y="975005"/>
                  <a:pt x="3530291" y="968693"/>
                </a:cubicBezTo>
                <a:cubicBezTo>
                  <a:pt x="3530291" y="956068"/>
                  <a:pt x="3540526" y="945834"/>
                  <a:pt x="3553151" y="945834"/>
                </a:cubicBezTo>
                <a:cubicBezTo>
                  <a:pt x="3565776" y="945834"/>
                  <a:pt x="3576011" y="956068"/>
                  <a:pt x="3576011" y="968693"/>
                </a:cubicBezTo>
                <a:cubicBezTo>
                  <a:pt x="3576011" y="981318"/>
                  <a:pt x="3565776" y="991554"/>
                  <a:pt x="3553151" y="991554"/>
                </a:cubicBezTo>
                <a:cubicBezTo>
                  <a:pt x="3546839" y="991554"/>
                  <a:pt x="3541124" y="988995"/>
                  <a:pt x="3536986" y="984858"/>
                </a:cubicBezTo>
                <a:close/>
                <a:moveTo>
                  <a:pt x="3836269" y="1461138"/>
                </a:moveTo>
                <a:cubicBezTo>
                  <a:pt x="3832133" y="1457001"/>
                  <a:pt x="3829574" y="1451286"/>
                  <a:pt x="3829574" y="1444974"/>
                </a:cubicBezTo>
                <a:cubicBezTo>
                  <a:pt x="3829574" y="1432349"/>
                  <a:pt x="3839809" y="1422114"/>
                  <a:pt x="3852434" y="1422114"/>
                </a:cubicBezTo>
                <a:cubicBezTo>
                  <a:pt x="3865059" y="1422114"/>
                  <a:pt x="3875294" y="1432349"/>
                  <a:pt x="3875294" y="1444974"/>
                </a:cubicBezTo>
                <a:cubicBezTo>
                  <a:pt x="3875294" y="1457599"/>
                  <a:pt x="3865059" y="1467834"/>
                  <a:pt x="3852434" y="1467834"/>
                </a:cubicBezTo>
                <a:cubicBezTo>
                  <a:pt x="3846122" y="1467834"/>
                  <a:pt x="3840406" y="1465275"/>
                  <a:pt x="3836269" y="1461138"/>
                </a:cubicBezTo>
                <a:close/>
                <a:moveTo>
                  <a:pt x="3349271" y="774803"/>
                </a:moveTo>
                <a:cubicBezTo>
                  <a:pt x="3345134" y="770666"/>
                  <a:pt x="3342575" y="764951"/>
                  <a:pt x="3342575" y="758639"/>
                </a:cubicBezTo>
                <a:cubicBezTo>
                  <a:pt x="3342575" y="746014"/>
                  <a:pt x="3352810" y="735778"/>
                  <a:pt x="3365435" y="735778"/>
                </a:cubicBezTo>
                <a:cubicBezTo>
                  <a:pt x="3378060" y="735778"/>
                  <a:pt x="3388295" y="746014"/>
                  <a:pt x="3388295" y="758639"/>
                </a:cubicBezTo>
                <a:cubicBezTo>
                  <a:pt x="3388295" y="771264"/>
                  <a:pt x="3378060" y="781499"/>
                  <a:pt x="3365435" y="781499"/>
                </a:cubicBezTo>
                <a:cubicBezTo>
                  <a:pt x="3359122" y="781499"/>
                  <a:pt x="3353407" y="778940"/>
                  <a:pt x="3349271" y="774803"/>
                </a:cubicBezTo>
                <a:close/>
                <a:moveTo>
                  <a:pt x="3944075" y="1721402"/>
                </a:moveTo>
                <a:cubicBezTo>
                  <a:pt x="3939938" y="1717265"/>
                  <a:pt x="3937379" y="1711550"/>
                  <a:pt x="3937379" y="1705238"/>
                </a:cubicBezTo>
                <a:cubicBezTo>
                  <a:pt x="3937379" y="1692613"/>
                  <a:pt x="3947614" y="1682378"/>
                  <a:pt x="3960239" y="1682378"/>
                </a:cubicBezTo>
                <a:cubicBezTo>
                  <a:pt x="3972864" y="1682378"/>
                  <a:pt x="3983099" y="1692613"/>
                  <a:pt x="3983099" y="1705238"/>
                </a:cubicBezTo>
                <a:cubicBezTo>
                  <a:pt x="3983099" y="1717863"/>
                  <a:pt x="3972864" y="1728098"/>
                  <a:pt x="3960239" y="1728098"/>
                </a:cubicBezTo>
                <a:cubicBezTo>
                  <a:pt x="3953926" y="1728098"/>
                  <a:pt x="3948211" y="1725539"/>
                  <a:pt x="3944075" y="1721402"/>
                </a:cubicBezTo>
                <a:close/>
                <a:moveTo>
                  <a:pt x="3139217" y="587085"/>
                </a:moveTo>
                <a:cubicBezTo>
                  <a:pt x="3135081" y="582948"/>
                  <a:pt x="3132522" y="577233"/>
                  <a:pt x="3132522" y="570920"/>
                </a:cubicBezTo>
                <a:cubicBezTo>
                  <a:pt x="3132522" y="558296"/>
                  <a:pt x="3142757" y="548061"/>
                  <a:pt x="3155382" y="548061"/>
                </a:cubicBezTo>
                <a:cubicBezTo>
                  <a:pt x="3168007" y="548061"/>
                  <a:pt x="3178242" y="558296"/>
                  <a:pt x="3178242" y="570920"/>
                </a:cubicBezTo>
                <a:cubicBezTo>
                  <a:pt x="3178242" y="583546"/>
                  <a:pt x="3168007" y="593781"/>
                  <a:pt x="3155382" y="593781"/>
                </a:cubicBezTo>
                <a:cubicBezTo>
                  <a:pt x="3149069" y="593781"/>
                  <a:pt x="3143354" y="591222"/>
                  <a:pt x="3139217" y="587085"/>
                </a:cubicBezTo>
                <a:close/>
                <a:moveTo>
                  <a:pt x="3444292" y="1191512"/>
                </a:moveTo>
                <a:cubicBezTo>
                  <a:pt x="3440156" y="1187375"/>
                  <a:pt x="3437597" y="1181660"/>
                  <a:pt x="3437597" y="1175347"/>
                </a:cubicBezTo>
                <a:cubicBezTo>
                  <a:pt x="3437597" y="1162723"/>
                  <a:pt x="3447832" y="1152488"/>
                  <a:pt x="3460457" y="1152488"/>
                </a:cubicBezTo>
                <a:cubicBezTo>
                  <a:pt x="3473082" y="1152488"/>
                  <a:pt x="3483317" y="1162723"/>
                  <a:pt x="3483317" y="1175347"/>
                </a:cubicBezTo>
                <a:cubicBezTo>
                  <a:pt x="3483317" y="1187973"/>
                  <a:pt x="3473082" y="1198207"/>
                  <a:pt x="3460457" y="1198207"/>
                </a:cubicBezTo>
                <a:cubicBezTo>
                  <a:pt x="3454144" y="1198207"/>
                  <a:pt x="3448429" y="1195648"/>
                  <a:pt x="3444292" y="1191512"/>
                </a:cubicBezTo>
                <a:close/>
                <a:moveTo>
                  <a:pt x="3615301" y="1465158"/>
                </a:moveTo>
                <a:cubicBezTo>
                  <a:pt x="3611165" y="1461021"/>
                  <a:pt x="3608606" y="1455306"/>
                  <a:pt x="3608606" y="1448994"/>
                </a:cubicBezTo>
                <a:cubicBezTo>
                  <a:pt x="3608606" y="1436369"/>
                  <a:pt x="3618841" y="1426134"/>
                  <a:pt x="3631466" y="1426134"/>
                </a:cubicBezTo>
                <a:cubicBezTo>
                  <a:pt x="3644091" y="1426134"/>
                  <a:pt x="3654326" y="1436369"/>
                  <a:pt x="3654326" y="1448994"/>
                </a:cubicBezTo>
                <a:cubicBezTo>
                  <a:pt x="3654326" y="1461619"/>
                  <a:pt x="3644091" y="1471854"/>
                  <a:pt x="3631466" y="1471854"/>
                </a:cubicBezTo>
                <a:cubicBezTo>
                  <a:pt x="3625153" y="1471854"/>
                  <a:pt x="3619438" y="1469295"/>
                  <a:pt x="3615301" y="1465158"/>
                </a:cubicBezTo>
                <a:close/>
                <a:moveTo>
                  <a:pt x="2909467" y="424069"/>
                </a:moveTo>
                <a:cubicBezTo>
                  <a:pt x="2905331" y="419932"/>
                  <a:pt x="2902772" y="414217"/>
                  <a:pt x="2902772" y="407904"/>
                </a:cubicBezTo>
                <a:cubicBezTo>
                  <a:pt x="2902772" y="395279"/>
                  <a:pt x="2913007" y="385044"/>
                  <a:pt x="2925632" y="385044"/>
                </a:cubicBezTo>
                <a:cubicBezTo>
                  <a:pt x="2938257" y="385044"/>
                  <a:pt x="2948492" y="395279"/>
                  <a:pt x="2948492" y="407904"/>
                </a:cubicBezTo>
                <a:cubicBezTo>
                  <a:pt x="2948492" y="420530"/>
                  <a:pt x="2938257" y="430764"/>
                  <a:pt x="2925632" y="430764"/>
                </a:cubicBezTo>
                <a:cubicBezTo>
                  <a:pt x="2919319" y="430764"/>
                  <a:pt x="2913604" y="428205"/>
                  <a:pt x="2909467" y="424069"/>
                </a:cubicBezTo>
                <a:close/>
                <a:moveTo>
                  <a:pt x="3236861" y="944300"/>
                </a:moveTo>
                <a:cubicBezTo>
                  <a:pt x="3232724" y="940163"/>
                  <a:pt x="3230165" y="934448"/>
                  <a:pt x="3230165" y="928136"/>
                </a:cubicBezTo>
                <a:cubicBezTo>
                  <a:pt x="3230165" y="915511"/>
                  <a:pt x="3240400" y="905276"/>
                  <a:pt x="3253025" y="905276"/>
                </a:cubicBezTo>
                <a:cubicBezTo>
                  <a:pt x="3265650" y="905276"/>
                  <a:pt x="3275885" y="915511"/>
                  <a:pt x="3275885" y="928136"/>
                </a:cubicBezTo>
                <a:cubicBezTo>
                  <a:pt x="3275885" y="940761"/>
                  <a:pt x="3265650" y="950996"/>
                  <a:pt x="3253025" y="950996"/>
                </a:cubicBezTo>
                <a:cubicBezTo>
                  <a:pt x="3246712" y="950996"/>
                  <a:pt x="3240997" y="948437"/>
                  <a:pt x="3236861" y="944300"/>
                </a:cubicBezTo>
                <a:close/>
                <a:moveTo>
                  <a:pt x="3746559" y="1759966"/>
                </a:moveTo>
                <a:cubicBezTo>
                  <a:pt x="3742422" y="1755829"/>
                  <a:pt x="3739863" y="1750114"/>
                  <a:pt x="3739863" y="1743802"/>
                </a:cubicBezTo>
                <a:cubicBezTo>
                  <a:pt x="3739863" y="1731177"/>
                  <a:pt x="3750098" y="1720942"/>
                  <a:pt x="3762723" y="1720942"/>
                </a:cubicBezTo>
                <a:cubicBezTo>
                  <a:pt x="3775348" y="1720942"/>
                  <a:pt x="3785583" y="1731177"/>
                  <a:pt x="3785583" y="1743802"/>
                </a:cubicBezTo>
                <a:cubicBezTo>
                  <a:pt x="3785583" y="1756427"/>
                  <a:pt x="3775348" y="1766662"/>
                  <a:pt x="3762723" y="1766662"/>
                </a:cubicBezTo>
                <a:cubicBezTo>
                  <a:pt x="3756410" y="1766662"/>
                  <a:pt x="3750695" y="1764103"/>
                  <a:pt x="3746559" y="1759966"/>
                </a:cubicBezTo>
                <a:close/>
                <a:moveTo>
                  <a:pt x="2997042" y="728366"/>
                </a:moveTo>
                <a:cubicBezTo>
                  <a:pt x="2992906" y="724229"/>
                  <a:pt x="2990347" y="718514"/>
                  <a:pt x="2990347" y="712202"/>
                </a:cubicBezTo>
                <a:cubicBezTo>
                  <a:pt x="2990347" y="699577"/>
                  <a:pt x="3000582" y="689342"/>
                  <a:pt x="3013207" y="689342"/>
                </a:cubicBezTo>
                <a:cubicBezTo>
                  <a:pt x="3025832" y="689342"/>
                  <a:pt x="3036067" y="699577"/>
                  <a:pt x="3036067" y="712202"/>
                </a:cubicBezTo>
                <a:cubicBezTo>
                  <a:pt x="3036067" y="724827"/>
                  <a:pt x="3025832" y="735062"/>
                  <a:pt x="3013207" y="735062"/>
                </a:cubicBezTo>
                <a:cubicBezTo>
                  <a:pt x="3006894" y="735062"/>
                  <a:pt x="3001179" y="732503"/>
                  <a:pt x="2997042" y="728366"/>
                </a:cubicBezTo>
                <a:close/>
                <a:moveTo>
                  <a:pt x="2662910" y="287800"/>
                </a:moveTo>
                <a:cubicBezTo>
                  <a:pt x="2658774" y="283663"/>
                  <a:pt x="2656215" y="277948"/>
                  <a:pt x="2656215" y="271635"/>
                </a:cubicBezTo>
                <a:cubicBezTo>
                  <a:pt x="2656215" y="259010"/>
                  <a:pt x="2666450" y="248775"/>
                  <a:pt x="2679075" y="248775"/>
                </a:cubicBezTo>
                <a:cubicBezTo>
                  <a:pt x="2691700" y="248775"/>
                  <a:pt x="2701935" y="259010"/>
                  <a:pt x="2701935" y="271635"/>
                </a:cubicBezTo>
                <a:cubicBezTo>
                  <a:pt x="2701935" y="284261"/>
                  <a:pt x="2691700" y="294496"/>
                  <a:pt x="2679075" y="294496"/>
                </a:cubicBezTo>
                <a:cubicBezTo>
                  <a:pt x="2672762" y="294496"/>
                  <a:pt x="2667047" y="291937"/>
                  <a:pt x="2662910" y="287800"/>
                </a:cubicBezTo>
                <a:close/>
                <a:moveTo>
                  <a:pt x="2729505" y="547908"/>
                </a:moveTo>
                <a:cubicBezTo>
                  <a:pt x="2725369" y="543772"/>
                  <a:pt x="2722810" y="538057"/>
                  <a:pt x="2722810" y="531745"/>
                </a:cubicBezTo>
                <a:cubicBezTo>
                  <a:pt x="2722810" y="519119"/>
                  <a:pt x="2733045" y="508884"/>
                  <a:pt x="2745670" y="508884"/>
                </a:cubicBezTo>
                <a:cubicBezTo>
                  <a:pt x="2758295" y="508884"/>
                  <a:pt x="2768530" y="519119"/>
                  <a:pt x="2768530" y="531745"/>
                </a:cubicBezTo>
                <a:cubicBezTo>
                  <a:pt x="2768530" y="544369"/>
                  <a:pt x="2758295" y="554604"/>
                  <a:pt x="2745670" y="554604"/>
                </a:cubicBezTo>
                <a:cubicBezTo>
                  <a:pt x="2739357" y="554604"/>
                  <a:pt x="2733642" y="552045"/>
                  <a:pt x="2729505" y="547908"/>
                </a:cubicBezTo>
                <a:close/>
                <a:moveTo>
                  <a:pt x="3199610" y="1285017"/>
                </a:moveTo>
                <a:cubicBezTo>
                  <a:pt x="3195473" y="1280880"/>
                  <a:pt x="3192914" y="1275165"/>
                  <a:pt x="3192914" y="1268853"/>
                </a:cubicBezTo>
                <a:cubicBezTo>
                  <a:pt x="3192914" y="1256228"/>
                  <a:pt x="3203149" y="1245993"/>
                  <a:pt x="3215774" y="1245993"/>
                </a:cubicBezTo>
                <a:cubicBezTo>
                  <a:pt x="3228399" y="1245993"/>
                  <a:pt x="3238634" y="1256228"/>
                  <a:pt x="3238634" y="1268853"/>
                </a:cubicBezTo>
                <a:cubicBezTo>
                  <a:pt x="3238634" y="1281478"/>
                  <a:pt x="3228399" y="1291713"/>
                  <a:pt x="3215774" y="1291713"/>
                </a:cubicBezTo>
                <a:cubicBezTo>
                  <a:pt x="3209461" y="1291713"/>
                  <a:pt x="3203746" y="1289154"/>
                  <a:pt x="3199610" y="1285017"/>
                </a:cubicBezTo>
                <a:close/>
                <a:moveTo>
                  <a:pt x="3385813" y="1570023"/>
                </a:moveTo>
                <a:cubicBezTo>
                  <a:pt x="3381676" y="1565886"/>
                  <a:pt x="3379117" y="1560171"/>
                  <a:pt x="3379117" y="1553859"/>
                </a:cubicBezTo>
                <a:cubicBezTo>
                  <a:pt x="3379117" y="1541234"/>
                  <a:pt x="3389352" y="1530999"/>
                  <a:pt x="3401977" y="1530999"/>
                </a:cubicBezTo>
                <a:cubicBezTo>
                  <a:pt x="3414602" y="1530999"/>
                  <a:pt x="3424837" y="1541234"/>
                  <a:pt x="3424837" y="1553859"/>
                </a:cubicBezTo>
                <a:cubicBezTo>
                  <a:pt x="3424837" y="1566484"/>
                  <a:pt x="3414602" y="1576719"/>
                  <a:pt x="3401977" y="1576719"/>
                </a:cubicBezTo>
                <a:cubicBezTo>
                  <a:pt x="3395664" y="1576719"/>
                  <a:pt x="3389949" y="1574160"/>
                  <a:pt x="3385813" y="1570023"/>
                </a:cubicBezTo>
                <a:close/>
                <a:moveTo>
                  <a:pt x="2402647" y="179993"/>
                </a:moveTo>
                <a:cubicBezTo>
                  <a:pt x="2398510" y="175856"/>
                  <a:pt x="2395951" y="170141"/>
                  <a:pt x="2395951" y="163829"/>
                </a:cubicBezTo>
                <a:cubicBezTo>
                  <a:pt x="2395951" y="151204"/>
                  <a:pt x="2406186" y="140969"/>
                  <a:pt x="2418811" y="140969"/>
                </a:cubicBezTo>
                <a:cubicBezTo>
                  <a:pt x="2431436" y="140969"/>
                  <a:pt x="2441671" y="151204"/>
                  <a:pt x="2441671" y="163829"/>
                </a:cubicBezTo>
                <a:cubicBezTo>
                  <a:pt x="2441671" y="176453"/>
                  <a:pt x="2431436" y="186689"/>
                  <a:pt x="2418811" y="186689"/>
                </a:cubicBezTo>
                <a:cubicBezTo>
                  <a:pt x="2412499" y="186689"/>
                  <a:pt x="2406783" y="184130"/>
                  <a:pt x="2402647" y="179993"/>
                </a:cubicBezTo>
                <a:close/>
                <a:moveTo>
                  <a:pt x="2969035" y="1034566"/>
                </a:moveTo>
                <a:cubicBezTo>
                  <a:pt x="2964898" y="1030429"/>
                  <a:pt x="2962339" y="1024714"/>
                  <a:pt x="2962339" y="1018402"/>
                </a:cubicBezTo>
                <a:cubicBezTo>
                  <a:pt x="2962339" y="1005777"/>
                  <a:pt x="2972574" y="995541"/>
                  <a:pt x="2985199" y="995541"/>
                </a:cubicBezTo>
                <a:cubicBezTo>
                  <a:pt x="2997824" y="995541"/>
                  <a:pt x="3008059" y="1005777"/>
                  <a:pt x="3008059" y="1018402"/>
                </a:cubicBezTo>
                <a:cubicBezTo>
                  <a:pt x="3008059" y="1031027"/>
                  <a:pt x="2997824" y="1041262"/>
                  <a:pt x="2985199" y="1041262"/>
                </a:cubicBezTo>
                <a:cubicBezTo>
                  <a:pt x="2978887" y="1041262"/>
                  <a:pt x="2973171" y="1038703"/>
                  <a:pt x="2969035" y="1034566"/>
                </a:cubicBezTo>
                <a:close/>
                <a:moveTo>
                  <a:pt x="3522567" y="1881790"/>
                </a:moveTo>
                <a:cubicBezTo>
                  <a:pt x="3518430" y="1877653"/>
                  <a:pt x="3515871" y="1871938"/>
                  <a:pt x="3515871" y="1865626"/>
                </a:cubicBezTo>
                <a:cubicBezTo>
                  <a:pt x="3515871" y="1853001"/>
                  <a:pt x="3526106" y="1842766"/>
                  <a:pt x="3538731" y="1842766"/>
                </a:cubicBezTo>
                <a:cubicBezTo>
                  <a:pt x="3551356" y="1842766"/>
                  <a:pt x="3561591" y="1853001"/>
                  <a:pt x="3561591" y="1865626"/>
                </a:cubicBezTo>
                <a:cubicBezTo>
                  <a:pt x="3561591" y="1878251"/>
                  <a:pt x="3551356" y="1888486"/>
                  <a:pt x="3538731" y="1888486"/>
                </a:cubicBezTo>
                <a:cubicBezTo>
                  <a:pt x="3532418" y="1888486"/>
                  <a:pt x="3526703" y="1885927"/>
                  <a:pt x="3522567" y="1881790"/>
                </a:cubicBezTo>
                <a:close/>
                <a:moveTo>
                  <a:pt x="2439459" y="406443"/>
                </a:moveTo>
                <a:cubicBezTo>
                  <a:pt x="2435322" y="402306"/>
                  <a:pt x="2432763" y="396591"/>
                  <a:pt x="2432763" y="390279"/>
                </a:cubicBezTo>
                <a:cubicBezTo>
                  <a:pt x="2432763" y="377654"/>
                  <a:pt x="2442998" y="367419"/>
                  <a:pt x="2455623" y="367419"/>
                </a:cubicBezTo>
                <a:cubicBezTo>
                  <a:pt x="2468248" y="367419"/>
                  <a:pt x="2478483" y="377654"/>
                  <a:pt x="2478483" y="390279"/>
                </a:cubicBezTo>
                <a:cubicBezTo>
                  <a:pt x="2478483" y="402904"/>
                  <a:pt x="2468248" y="413139"/>
                  <a:pt x="2455623" y="413139"/>
                </a:cubicBezTo>
                <a:cubicBezTo>
                  <a:pt x="2449310" y="413139"/>
                  <a:pt x="2443596" y="410580"/>
                  <a:pt x="2439459" y="406443"/>
                </a:cubicBezTo>
                <a:close/>
                <a:moveTo>
                  <a:pt x="2700380" y="825461"/>
                </a:moveTo>
                <a:cubicBezTo>
                  <a:pt x="2696243" y="821324"/>
                  <a:pt x="2693684" y="815609"/>
                  <a:pt x="2693684" y="809297"/>
                </a:cubicBezTo>
                <a:cubicBezTo>
                  <a:pt x="2693684" y="796672"/>
                  <a:pt x="2703919" y="786437"/>
                  <a:pt x="2716544" y="786437"/>
                </a:cubicBezTo>
                <a:cubicBezTo>
                  <a:pt x="2729169" y="786437"/>
                  <a:pt x="2739404" y="796672"/>
                  <a:pt x="2739404" y="809297"/>
                </a:cubicBezTo>
                <a:cubicBezTo>
                  <a:pt x="2739404" y="821922"/>
                  <a:pt x="2729169" y="832157"/>
                  <a:pt x="2716544" y="832157"/>
                </a:cubicBezTo>
                <a:cubicBezTo>
                  <a:pt x="2710232" y="832157"/>
                  <a:pt x="2704516" y="829598"/>
                  <a:pt x="2700380" y="825461"/>
                </a:cubicBezTo>
                <a:close/>
                <a:moveTo>
                  <a:pt x="2131949" y="102005"/>
                </a:moveTo>
                <a:cubicBezTo>
                  <a:pt x="2127812" y="97868"/>
                  <a:pt x="2125253" y="92153"/>
                  <a:pt x="2125253" y="85841"/>
                </a:cubicBezTo>
                <a:cubicBezTo>
                  <a:pt x="2125253" y="73216"/>
                  <a:pt x="2135488" y="62981"/>
                  <a:pt x="2148113" y="62981"/>
                </a:cubicBezTo>
                <a:cubicBezTo>
                  <a:pt x="2160738" y="62981"/>
                  <a:pt x="2170973" y="73216"/>
                  <a:pt x="2170973" y="85841"/>
                </a:cubicBezTo>
                <a:cubicBezTo>
                  <a:pt x="2170973" y="98466"/>
                  <a:pt x="2160738" y="108701"/>
                  <a:pt x="2148113" y="108701"/>
                </a:cubicBezTo>
                <a:cubicBezTo>
                  <a:pt x="2141801" y="108701"/>
                  <a:pt x="2136086" y="106142"/>
                  <a:pt x="2131949" y="102005"/>
                </a:cubicBezTo>
                <a:close/>
                <a:moveTo>
                  <a:pt x="2997651" y="1450979"/>
                </a:moveTo>
                <a:cubicBezTo>
                  <a:pt x="2993514" y="1446842"/>
                  <a:pt x="2990955" y="1441127"/>
                  <a:pt x="2990955" y="1434815"/>
                </a:cubicBezTo>
                <a:cubicBezTo>
                  <a:pt x="2990955" y="1422190"/>
                  <a:pt x="3001190" y="1411955"/>
                  <a:pt x="3013815" y="1411955"/>
                </a:cubicBezTo>
                <a:cubicBezTo>
                  <a:pt x="3026440" y="1411955"/>
                  <a:pt x="3036675" y="1422190"/>
                  <a:pt x="3036675" y="1434815"/>
                </a:cubicBezTo>
                <a:cubicBezTo>
                  <a:pt x="3036675" y="1447440"/>
                  <a:pt x="3026440" y="1457675"/>
                  <a:pt x="3013815" y="1457675"/>
                </a:cubicBezTo>
                <a:cubicBezTo>
                  <a:pt x="3007503" y="1457675"/>
                  <a:pt x="3001787" y="1455116"/>
                  <a:pt x="2997651" y="1450979"/>
                </a:cubicBezTo>
                <a:close/>
                <a:moveTo>
                  <a:pt x="3142646" y="1670140"/>
                </a:moveTo>
                <a:cubicBezTo>
                  <a:pt x="3138509" y="1666003"/>
                  <a:pt x="3135950" y="1660288"/>
                  <a:pt x="3135950" y="1653976"/>
                </a:cubicBezTo>
                <a:cubicBezTo>
                  <a:pt x="3135950" y="1641351"/>
                  <a:pt x="3146185" y="1631116"/>
                  <a:pt x="3158810" y="1631116"/>
                </a:cubicBezTo>
                <a:cubicBezTo>
                  <a:pt x="3171435" y="1631116"/>
                  <a:pt x="3181670" y="1641351"/>
                  <a:pt x="3181670" y="1653976"/>
                </a:cubicBezTo>
                <a:cubicBezTo>
                  <a:pt x="3181670" y="1666601"/>
                  <a:pt x="3171435" y="1676836"/>
                  <a:pt x="3158810" y="1676836"/>
                </a:cubicBezTo>
                <a:cubicBezTo>
                  <a:pt x="3152498" y="1676836"/>
                  <a:pt x="3146782" y="1674277"/>
                  <a:pt x="3142646" y="1670140"/>
                </a:cubicBezTo>
                <a:close/>
                <a:moveTo>
                  <a:pt x="2822291" y="1255266"/>
                </a:moveTo>
                <a:cubicBezTo>
                  <a:pt x="2818154" y="1251129"/>
                  <a:pt x="2815595" y="1245414"/>
                  <a:pt x="2815595" y="1239102"/>
                </a:cubicBezTo>
                <a:cubicBezTo>
                  <a:pt x="2815595" y="1226477"/>
                  <a:pt x="2825830" y="1216242"/>
                  <a:pt x="2838455" y="1216242"/>
                </a:cubicBezTo>
                <a:cubicBezTo>
                  <a:pt x="2851080" y="1216242"/>
                  <a:pt x="2861315" y="1226477"/>
                  <a:pt x="2861315" y="1239102"/>
                </a:cubicBezTo>
                <a:cubicBezTo>
                  <a:pt x="2861315" y="1251727"/>
                  <a:pt x="2851080" y="1261962"/>
                  <a:pt x="2838455" y="1261962"/>
                </a:cubicBezTo>
                <a:cubicBezTo>
                  <a:pt x="2832143" y="1261962"/>
                  <a:pt x="2826428" y="1259403"/>
                  <a:pt x="2822291" y="1255266"/>
                </a:cubicBezTo>
                <a:close/>
                <a:moveTo>
                  <a:pt x="3254186" y="1908076"/>
                </a:moveTo>
                <a:cubicBezTo>
                  <a:pt x="3250049" y="1903939"/>
                  <a:pt x="3247490" y="1898224"/>
                  <a:pt x="3247490" y="1891912"/>
                </a:cubicBezTo>
                <a:cubicBezTo>
                  <a:pt x="3247490" y="1879287"/>
                  <a:pt x="3257725" y="1869052"/>
                  <a:pt x="3270350" y="1869052"/>
                </a:cubicBezTo>
                <a:cubicBezTo>
                  <a:pt x="3282975" y="1869052"/>
                  <a:pt x="3293210" y="1879287"/>
                  <a:pt x="3293210" y="1891912"/>
                </a:cubicBezTo>
                <a:cubicBezTo>
                  <a:pt x="3293210" y="1904537"/>
                  <a:pt x="3282975" y="1914772"/>
                  <a:pt x="3270350" y="1914772"/>
                </a:cubicBezTo>
                <a:cubicBezTo>
                  <a:pt x="3264038" y="1914772"/>
                  <a:pt x="3258322" y="1912213"/>
                  <a:pt x="3254186" y="1908076"/>
                </a:cubicBezTo>
                <a:close/>
                <a:moveTo>
                  <a:pt x="2400971" y="663427"/>
                </a:moveTo>
                <a:cubicBezTo>
                  <a:pt x="2396834" y="659291"/>
                  <a:pt x="2394275" y="653575"/>
                  <a:pt x="2394275" y="647263"/>
                </a:cubicBezTo>
                <a:cubicBezTo>
                  <a:pt x="2394275" y="634638"/>
                  <a:pt x="2404510" y="624403"/>
                  <a:pt x="2417135" y="624403"/>
                </a:cubicBezTo>
                <a:cubicBezTo>
                  <a:pt x="2429760" y="624403"/>
                  <a:pt x="2439995" y="634638"/>
                  <a:pt x="2439995" y="647263"/>
                </a:cubicBezTo>
                <a:cubicBezTo>
                  <a:pt x="2439995" y="659888"/>
                  <a:pt x="2429760" y="670124"/>
                  <a:pt x="2417135" y="670124"/>
                </a:cubicBezTo>
                <a:cubicBezTo>
                  <a:pt x="2410823" y="670124"/>
                  <a:pt x="2405107" y="667565"/>
                  <a:pt x="2400971" y="663427"/>
                </a:cubicBezTo>
                <a:close/>
                <a:moveTo>
                  <a:pt x="2132546" y="306720"/>
                </a:moveTo>
                <a:cubicBezTo>
                  <a:pt x="2128409" y="302583"/>
                  <a:pt x="2125850" y="296868"/>
                  <a:pt x="2125850" y="290556"/>
                </a:cubicBezTo>
                <a:cubicBezTo>
                  <a:pt x="2125850" y="277930"/>
                  <a:pt x="2136085" y="267695"/>
                  <a:pt x="2148710" y="267695"/>
                </a:cubicBezTo>
                <a:cubicBezTo>
                  <a:pt x="2161335" y="267695"/>
                  <a:pt x="2171570" y="277930"/>
                  <a:pt x="2171570" y="290556"/>
                </a:cubicBezTo>
                <a:cubicBezTo>
                  <a:pt x="2171570" y="303181"/>
                  <a:pt x="2161335" y="313416"/>
                  <a:pt x="2148710" y="313416"/>
                </a:cubicBezTo>
                <a:cubicBezTo>
                  <a:pt x="2142397" y="313416"/>
                  <a:pt x="2136682" y="310857"/>
                  <a:pt x="2132546" y="306720"/>
                </a:cubicBezTo>
                <a:close/>
                <a:moveTo>
                  <a:pt x="2620303" y="1087185"/>
                </a:moveTo>
                <a:cubicBezTo>
                  <a:pt x="2616166" y="1083048"/>
                  <a:pt x="2613607" y="1077333"/>
                  <a:pt x="2613607" y="1071021"/>
                </a:cubicBezTo>
                <a:cubicBezTo>
                  <a:pt x="2613607" y="1058396"/>
                  <a:pt x="2623842" y="1048161"/>
                  <a:pt x="2636467" y="1048161"/>
                </a:cubicBezTo>
                <a:cubicBezTo>
                  <a:pt x="2649092" y="1048161"/>
                  <a:pt x="2659327" y="1058396"/>
                  <a:pt x="2659327" y="1071021"/>
                </a:cubicBezTo>
                <a:cubicBezTo>
                  <a:pt x="2659327" y="1083646"/>
                  <a:pt x="2649092" y="1093881"/>
                  <a:pt x="2636467" y="1093881"/>
                </a:cubicBezTo>
                <a:cubicBezTo>
                  <a:pt x="2630155" y="1093881"/>
                  <a:pt x="2624440" y="1091322"/>
                  <a:pt x="2620303" y="1087185"/>
                </a:cubicBezTo>
                <a:close/>
                <a:moveTo>
                  <a:pt x="3329894" y="2159718"/>
                </a:moveTo>
                <a:cubicBezTo>
                  <a:pt x="3325757" y="2155581"/>
                  <a:pt x="3323198" y="2149866"/>
                  <a:pt x="3323198" y="2143554"/>
                </a:cubicBezTo>
                <a:cubicBezTo>
                  <a:pt x="3323198" y="2130929"/>
                  <a:pt x="3333433" y="2120694"/>
                  <a:pt x="3346058" y="2120694"/>
                </a:cubicBezTo>
                <a:cubicBezTo>
                  <a:pt x="3358683" y="2120694"/>
                  <a:pt x="3368918" y="2130929"/>
                  <a:pt x="3368918" y="2143554"/>
                </a:cubicBezTo>
                <a:cubicBezTo>
                  <a:pt x="3368918" y="2156179"/>
                  <a:pt x="3358683" y="2166414"/>
                  <a:pt x="3346058" y="2166414"/>
                </a:cubicBezTo>
                <a:cubicBezTo>
                  <a:pt x="3339745" y="2166414"/>
                  <a:pt x="3334030" y="2163855"/>
                  <a:pt x="3329894" y="2159718"/>
                </a:cubicBezTo>
                <a:close/>
                <a:moveTo>
                  <a:pt x="1854222" y="54818"/>
                </a:moveTo>
                <a:cubicBezTo>
                  <a:pt x="1850085" y="50681"/>
                  <a:pt x="1847526" y="44966"/>
                  <a:pt x="1847526" y="38654"/>
                </a:cubicBezTo>
                <a:cubicBezTo>
                  <a:pt x="1847526" y="26029"/>
                  <a:pt x="1857761" y="15794"/>
                  <a:pt x="1870386" y="15794"/>
                </a:cubicBezTo>
                <a:cubicBezTo>
                  <a:pt x="1883011" y="15794"/>
                  <a:pt x="1893246" y="26029"/>
                  <a:pt x="1893246" y="38654"/>
                </a:cubicBezTo>
                <a:cubicBezTo>
                  <a:pt x="1893246" y="51279"/>
                  <a:pt x="1883011" y="61513"/>
                  <a:pt x="1870386" y="61513"/>
                </a:cubicBezTo>
                <a:cubicBezTo>
                  <a:pt x="1864074" y="61513"/>
                  <a:pt x="1858358" y="58954"/>
                  <a:pt x="1854222" y="54818"/>
                </a:cubicBezTo>
                <a:close/>
                <a:moveTo>
                  <a:pt x="2395993" y="950290"/>
                </a:moveTo>
                <a:cubicBezTo>
                  <a:pt x="2391856" y="946153"/>
                  <a:pt x="2389297" y="940438"/>
                  <a:pt x="2389297" y="934126"/>
                </a:cubicBezTo>
                <a:cubicBezTo>
                  <a:pt x="2389297" y="921501"/>
                  <a:pt x="2399532" y="911266"/>
                  <a:pt x="2412157" y="911266"/>
                </a:cubicBezTo>
                <a:cubicBezTo>
                  <a:pt x="2424782" y="911266"/>
                  <a:pt x="2435017" y="921501"/>
                  <a:pt x="2435017" y="934126"/>
                </a:cubicBezTo>
                <a:cubicBezTo>
                  <a:pt x="2435017" y="946751"/>
                  <a:pt x="2424782" y="956986"/>
                  <a:pt x="2412157" y="956986"/>
                </a:cubicBezTo>
                <a:cubicBezTo>
                  <a:pt x="2405844" y="956986"/>
                  <a:pt x="2400129" y="954427"/>
                  <a:pt x="2395993" y="950290"/>
                </a:cubicBezTo>
                <a:close/>
                <a:moveTo>
                  <a:pt x="2078976" y="552886"/>
                </a:moveTo>
                <a:cubicBezTo>
                  <a:pt x="2074839" y="548749"/>
                  <a:pt x="2072280" y="543034"/>
                  <a:pt x="2072280" y="536722"/>
                </a:cubicBezTo>
                <a:cubicBezTo>
                  <a:pt x="2072280" y="524097"/>
                  <a:pt x="2082515" y="513862"/>
                  <a:pt x="2095140" y="513862"/>
                </a:cubicBezTo>
                <a:cubicBezTo>
                  <a:pt x="2107765" y="513862"/>
                  <a:pt x="2118000" y="524097"/>
                  <a:pt x="2118000" y="536722"/>
                </a:cubicBezTo>
                <a:cubicBezTo>
                  <a:pt x="2118000" y="549347"/>
                  <a:pt x="2107765" y="559581"/>
                  <a:pt x="2095140" y="559581"/>
                </a:cubicBezTo>
                <a:cubicBezTo>
                  <a:pt x="2088827" y="559581"/>
                  <a:pt x="2083113" y="557022"/>
                  <a:pt x="2078976" y="552886"/>
                </a:cubicBezTo>
                <a:close/>
                <a:moveTo>
                  <a:pt x="2766138" y="1622402"/>
                </a:moveTo>
                <a:cubicBezTo>
                  <a:pt x="2762001" y="1618265"/>
                  <a:pt x="2759442" y="1612550"/>
                  <a:pt x="2759442" y="1606238"/>
                </a:cubicBezTo>
                <a:cubicBezTo>
                  <a:pt x="2759442" y="1593613"/>
                  <a:pt x="2769677" y="1583378"/>
                  <a:pt x="2782302" y="1583378"/>
                </a:cubicBezTo>
                <a:cubicBezTo>
                  <a:pt x="2794927" y="1583378"/>
                  <a:pt x="2805162" y="1593613"/>
                  <a:pt x="2805162" y="1606238"/>
                </a:cubicBezTo>
                <a:cubicBezTo>
                  <a:pt x="2805162" y="1618863"/>
                  <a:pt x="2794927" y="1629098"/>
                  <a:pt x="2782302" y="1629098"/>
                </a:cubicBezTo>
                <a:cubicBezTo>
                  <a:pt x="2775989" y="1629098"/>
                  <a:pt x="2770275" y="1626539"/>
                  <a:pt x="2766138" y="1622402"/>
                </a:cubicBezTo>
                <a:close/>
                <a:moveTo>
                  <a:pt x="2902721" y="1831459"/>
                </a:moveTo>
                <a:cubicBezTo>
                  <a:pt x="2898584" y="1827322"/>
                  <a:pt x="2896025" y="1821607"/>
                  <a:pt x="2896025" y="1815295"/>
                </a:cubicBezTo>
                <a:cubicBezTo>
                  <a:pt x="2896025" y="1802670"/>
                  <a:pt x="2906260" y="1792435"/>
                  <a:pt x="2918885" y="1792435"/>
                </a:cubicBezTo>
                <a:cubicBezTo>
                  <a:pt x="2931510" y="1792435"/>
                  <a:pt x="2941745" y="1802670"/>
                  <a:pt x="2941745" y="1815295"/>
                </a:cubicBezTo>
                <a:cubicBezTo>
                  <a:pt x="2941745" y="1827920"/>
                  <a:pt x="2931510" y="1838155"/>
                  <a:pt x="2918885" y="1838155"/>
                </a:cubicBezTo>
                <a:cubicBezTo>
                  <a:pt x="2912572" y="1838155"/>
                  <a:pt x="2906857" y="1835596"/>
                  <a:pt x="2902721" y="1831459"/>
                </a:cubicBezTo>
                <a:close/>
                <a:moveTo>
                  <a:pt x="1814742" y="250681"/>
                </a:moveTo>
                <a:cubicBezTo>
                  <a:pt x="1810605" y="246544"/>
                  <a:pt x="1808046" y="240829"/>
                  <a:pt x="1808046" y="234517"/>
                </a:cubicBezTo>
                <a:cubicBezTo>
                  <a:pt x="1808046" y="221892"/>
                  <a:pt x="1818281" y="211657"/>
                  <a:pt x="1830906" y="211657"/>
                </a:cubicBezTo>
                <a:cubicBezTo>
                  <a:pt x="1843531" y="211657"/>
                  <a:pt x="1853766" y="221892"/>
                  <a:pt x="1853766" y="234517"/>
                </a:cubicBezTo>
                <a:cubicBezTo>
                  <a:pt x="1853766" y="247142"/>
                  <a:pt x="1843531" y="257377"/>
                  <a:pt x="1830906" y="257377"/>
                </a:cubicBezTo>
                <a:cubicBezTo>
                  <a:pt x="1824594" y="257377"/>
                  <a:pt x="1818878" y="254818"/>
                  <a:pt x="1814742" y="250681"/>
                </a:cubicBezTo>
                <a:close/>
                <a:moveTo>
                  <a:pt x="2597007" y="1438677"/>
                </a:moveTo>
                <a:cubicBezTo>
                  <a:pt x="2592870" y="1434540"/>
                  <a:pt x="2590311" y="1428825"/>
                  <a:pt x="2590311" y="1422513"/>
                </a:cubicBezTo>
                <a:cubicBezTo>
                  <a:pt x="2590311" y="1409888"/>
                  <a:pt x="2600546" y="1399653"/>
                  <a:pt x="2613171" y="1399653"/>
                </a:cubicBezTo>
                <a:cubicBezTo>
                  <a:pt x="2625796" y="1399653"/>
                  <a:pt x="2636031" y="1409888"/>
                  <a:pt x="2636031" y="1422513"/>
                </a:cubicBezTo>
                <a:cubicBezTo>
                  <a:pt x="2636031" y="1435138"/>
                  <a:pt x="2625796" y="1445373"/>
                  <a:pt x="2613171" y="1445373"/>
                </a:cubicBezTo>
                <a:cubicBezTo>
                  <a:pt x="2606858" y="1445373"/>
                  <a:pt x="2601143" y="1442814"/>
                  <a:pt x="2597007" y="1438677"/>
                </a:cubicBezTo>
                <a:close/>
                <a:moveTo>
                  <a:pt x="3003032" y="2060146"/>
                </a:moveTo>
                <a:cubicBezTo>
                  <a:pt x="2998895" y="2056009"/>
                  <a:pt x="2996336" y="2050294"/>
                  <a:pt x="2996336" y="2043982"/>
                </a:cubicBezTo>
                <a:cubicBezTo>
                  <a:pt x="2996336" y="2031357"/>
                  <a:pt x="3006571" y="2021122"/>
                  <a:pt x="3019196" y="2021122"/>
                </a:cubicBezTo>
                <a:cubicBezTo>
                  <a:pt x="3031821" y="2021122"/>
                  <a:pt x="3042056" y="2031357"/>
                  <a:pt x="3042056" y="2043982"/>
                </a:cubicBezTo>
                <a:cubicBezTo>
                  <a:pt x="3042056" y="2056607"/>
                  <a:pt x="3031821" y="2066842"/>
                  <a:pt x="3019196" y="2066842"/>
                </a:cubicBezTo>
                <a:cubicBezTo>
                  <a:pt x="3012884" y="2066842"/>
                  <a:pt x="3007169" y="2064283"/>
                  <a:pt x="3003032" y="2060146"/>
                </a:cubicBezTo>
                <a:close/>
                <a:moveTo>
                  <a:pt x="2154142" y="847514"/>
                </a:moveTo>
                <a:cubicBezTo>
                  <a:pt x="2150005" y="843377"/>
                  <a:pt x="2147446" y="837662"/>
                  <a:pt x="2147446" y="831350"/>
                </a:cubicBezTo>
                <a:cubicBezTo>
                  <a:pt x="2147446" y="818725"/>
                  <a:pt x="2157681" y="808490"/>
                  <a:pt x="2170306" y="808490"/>
                </a:cubicBezTo>
                <a:cubicBezTo>
                  <a:pt x="2182931" y="808490"/>
                  <a:pt x="2193166" y="818725"/>
                  <a:pt x="2193166" y="831350"/>
                </a:cubicBezTo>
                <a:cubicBezTo>
                  <a:pt x="2193166" y="843975"/>
                  <a:pt x="2182931" y="854210"/>
                  <a:pt x="2170306" y="854210"/>
                </a:cubicBezTo>
                <a:cubicBezTo>
                  <a:pt x="2163993" y="854210"/>
                  <a:pt x="2158278" y="851651"/>
                  <a:pt x="2154142" y="847514"/>
                </a:cubicBezTo>
                <a:close/>
                <a:moveTo>
                  <a:pt x="1572957" y="39022"/>
                </a:moveTo>
                <a:cubicBezTo>
                  <a:pt x="1568820" y="34884"/>
                  <a:pt x="1566261" y="29169"/>
                  <a:pt x="1566261" y="22857"/>
                </a:cubicBezTo>
                <a:cubicBezTo>
                  <a:pt x="1566261" y="10234"/>
                  <a:pt x="1576496" y="0"/>
                  <a:pt x="1589121" y="0"/>
                </a:cubicBezTo>
                <a:cubicBezTo>
                  <a:pt x="1601746" y="0"/>
                  <a:pt x="1611981" y="10234"/>
                  <a:pt x="1611981" y="22857"/>
                </a:cubicBezTo>
                <a:cubicBezTo>
                  <a:pt x="1611981" y="35482"/>
                  <a:pt x="1601746" y="45718"/>
                  <a:pt x="1589121" y="45718"/>
                </a:cubicBezTo>
                <a:cubicBezTo>
                  <a:pt x="1582808" y="45718"/>
                  <a:pt x="1577094" y="43159"/>
                  <a:pt x="1572957" y="39022"/>
                </a:cubicBezTo>
                <a:close/>
                <a:moveTo>
                  <a:pt x="2399942" y="1285296"/>
                </a:moveTo>
                <a:cubicBezTo>
                  <a:pt x="2395806" y="1281159"/>
                  <a:pt x="2393247" y="1275444"/>
                  <a:pt x="2393247" y="1269132"/>
                </a:cubicBezTo>
                <a:cubicBezTo>
                  <a:pt x="2393247" y="1256507"/>
                  <a:pt x="2403482" y="1246272"/>
                  <a:pt x="2416107" y="1246272"/>
                </a:cubicBezTo>
                <a:cubicBezTo>
                  <a:pt x="2428732" y="1246272"/>
                  <a:pt x="2438967" y="1256507"/>
                  <a:pt x="2438967" y="1269132"/>
                </a:cubicBezTo>
                <a:cubicBezTo>
                  <a:pt x="2438967" y="1281757"/>
                  <a:pt x="2428732" y="1291992"/>
                  <a:pt x="2416107" y="1291992"/>
                </a:cubicBezTo>
                <a:cubicBezTo>
                  <a:pt x="2409794" y="1291992"/>
                  <a:pt x="2404079" y="1289433"/>
                  <a:pt x="2399942" y="1285296"/>
                </a:cubicBezTo>
                <a:close/>
                <a:moveTo>
                  <a:pt x="3064335" y="2302225"/>
                </a:moveTo>
                <a:cubicBezTo>
                  <a:pt x="3060198" y="2298088"/>
                  <a:pt x="3057639" y="2292373"/>
                  <a:pt x="3057639" y="2286061"/>
                </a:cubicBezTo>
                <a:cubicBezTo>
                  <a:pt x="3057639" y="2273436"/>
                  <a:pt x="3067874" y="2263201"/>
                  <a:pt x="3080499" y="2263201"/>
                </a:cubicBezTo>
                <a:cubicBezTo>
                  <a:pt x="3093124" y="2263201"/>
                  <a:pt x="3103359" y="2273436"/>
                  <a:pt x="3103359" y="2286061"/>
                </a:cubicBezTo>
                <a:cubicBezTo>
                  <a:pt x="3103359" y="2298686"/>
                  <a:pt x="3093124" y="2308921"/>
                  <a:pt x="3080499" y="2308921"/>
                </a:cubicBezTo>
                <a:cubicBezTo>
                  <a:pt x="3074187" y="2308921"/>
                  <a:pt x="3068471" y="2306362"/>
                  <a:pt x="3064335" y="2302225"/>
                </a:cubicBezTo>
                <a:close/>
                <a:moveTo>
                  <a:pt x="1743178" y="496852"/>
                </a:moveTo>
                <a:cubicBezTo>
                  <a:pt x="1739041" y="492715"/>
                  <a:pt x="1736482" y="487000"/>
                  <a:pt x="1736482" y="480687"/>
                </a:cubicBezTo>
                <a:cubicBezTo>
                  <a:pt x="1736482" y="468062"/>
                  <a:pt x="1746717" y="457827"/>
                  <a:pt x="1759342" y="457827"/>
                </a:cubicBezTo>
                <a:cubicBezTo>
                  <a:pt x="1771967" y="457827"/>
                  <a:pt x="1782202" y="468062"/>
                  <a:pt x="1782202" y="480687"/>
                </a:cubicBezTo>
                <a:cubicBezTo>
                  <a:pt x="1782202" y="493313"/>
                  <a:pt x="1771967" y="503548"/>
                  <a:pt x="1759342" y="503548"/>
                </a:cubicBezTo>
                <a:cubicBezTo>
                  <a:pt x="1753030" y="503548"/>
                  <a:pt x="1747314" y="500989"/>
                  <a:pt x="1743178" y="496852"/>
                </a:cubicBezTo>
                <a:close/>
                <a:moveTo>
                  <a:pt x="2180321" y="1166454"/>
                </a:moveTo>
                <a:cubicBezTo>
                  <a:pt x="2176184" y="1162317"/>
                  <a:pt x="2173625" y="1156602"/>
                  <a:pt x="2173625" y="1150290"/>
                </a:cubicBezTo>
                <a:cubicBezTo>
                  <a:pt x="2173625" y="1137665"/>
                  <a:pt x="2183860" y="1127430"/>
                  <a:pt x="2196485" y="1127430"/>
                </a:cubicBezTo>
                <a:cubicBezTo>
                  <a:pt x="2209110" y="1127430"/>
                  <a:pt x="2219345" y="1137665"/>
                  <a:pt x="2219345" y="1150290"/>
                </a:cubicBezTo>
                <a:cubicBezTo>
                  <a:pt x="2219345" y="1162914"/>
                  <a:pt x="2209110" y="1173150"/>
                  <a:pt x="2196485" y="1173150"/>
                </a:cubicBezTo>
                <a:cubicBezTo>
                  <a:pt x="2190173" y="1173150"/>
                  <a:pt x="2184457" y="1170591"/>
                  <a:pt x="2180321" y="1166454"/>
                </a:cubicBezTo>
                <a:close/>
                <a:moveTo>
                  <a:pt x="1899902" y="781048"/>
                </a:moveTo>
                <a:cubicBezTo>
                  <a:pt x="1895766" y="776911"/>
                  <a:pt x="1893207" y="771196"/>
                  <a:pt x="1893207" y="764884"/>
                </a:cubicBezTo>
                <a:cubicBezTo>
                  <a:pt x="1893207" y="752259"/>
                  <a:pt x="1903442" y="742024"/>
                  <a:pt x="1916067" y="742024"/>
                </a:cubicBezTo>
                <a:cubicBezTo>
                  <a:pt x="1928692" y="742024"/>
                  <a:pt x="1938927" y="752259"/>
                  <a:pt x="1938927" y="764884"/>
                </a:cubicBezTo>
                <a:cubicBezTo>
                  <a:pt x="1938927" y="777509"/>
                  <a:pt x="1928692" y="787744"/>
                  <a:pt x="1916067" y="787744"/>
                </a:cubicBezTo>
                <a:cubicBezTo>
                  <a:pt x="1909754" y="787744"/>
                  <a:pt x="1904039" y="785185"/>
                  <a:pt x="1899902" y="781048"/>
                </a:cubicBezTo>
                <a:close/>
                <a:moveTo>
                  <a:pt x="2563193" y="1831643"/>
                </a:moveTo>
                <a:cubicBezTo>
                  <a:pt x="2559056" y="1827506"/>
                  <a:pt x="2556497" y="1821791"/>
                  <a:pt x="2556497" y="1815479"/>
                </a:cubicBezTo>
                <a:cubicBezTo>
                  <a:pt x="2556497" y="1802854"/>
                  <a:pt x="2566732" y="1792619"/>
                  <a:pt x="2579357" y="1792619"/>
                </a:cubicBezTo>
                <a:cubicBezTo>
                  <a:pt x="2591982" y="1792619"/>
                  <a:pt x="2602217" y="1802854"/>
                  <a:pt x="2602217" y="1815479"/>
                </a:cubicBezTo>
                <a:cubicBezTo>
                  <a:pt x="2602217" y="1828104"/>
                  <a:pt x="2591982" y="1838339"/>
                  <a:pt x="2579357" y="1838339"/>
                </a:cubicBezTo>
                <a:cubicBezTo>
                  <a:pt x="2573045" y="1838339"/>
                  <a:pt x="2567330" y="1835780"/>
                  <a:pt x="2563193" y="1831643"/>
                </a:cubicBezTo>
                <a:close/>
                <a:moveTo>
                  <a:pt x="1492231" y="239419"/>
                </a:moveTo>
                <a:cubicBezTo>
                  <a:pt x="1488094" y="235282"/>
                  <a:pt x="1485535" y="229567"/>
                  <a:pt x="1485535" y="223255"/>
                </a:cubicBezTo>
                <a:cubicBezTo>
                  <a:pt x="1485535" y="210630"/>
                  <a:pt x="1495770" y="200395"/>
                  <a:pt x="1508395" y="200395"/>
                </a:cubicBezTo>
                <a:cubicBezTo>
                  <a:pt x="1521020" y="200395"/>
                  <a:pt x="1531255" y="210630"/>
                  <a:pt x="1531255" y="223255"/>
                </a:cubicBezTo>
                <a:cubicBezTo>
                  <a:pt x="1531255" y="235880"/>
                  <a:pt x="1521020" y="246115"/>
                  <a:pt x="1508395" y="246115"/>
                </a:cubicBezTo>
                <a:cubicBezTo>
                  <a:pt x="1502082" y="246115"/>
                  <a:pt x="1496367" y="243556"/>
                  <a:pt x="1492231" y="239419"/>
                </a:cubicBezTo>
                <a:close/>
                <a:moveTo>
                  <a:pt x="2691137" y="2053246"/>
                </a:moveTo>
                <a:cubicBezTo>
                  <a:pt x="2687000" y="2049109"/>
                  <a:pt x="2684441" y="2043394"/>
                  <a:pt x="2684441" y="2037082"/>
                </a:cubicBezTo>
                <a:cubicBezTo>
                  <a:pt x="2684441" y="2024457"/>
                  <a:pt x="2694676" y="2014222"/>
                  <a:pt x="2707301" y="2014222"/>
                </a:cubicBezTo>
                <a:cubicBezTo>
                  <a:pt x="2719926" y="2014222"/>
                  <a:pt x="2730161" y="2024457"/>
                  <a:pt x="2730161" y="2037082"/>
                </a:cubicBezTo>
                <a:cubicBezTo>
                  <a:pt x="2730161" y="2049707"/>
                  <a:pt x="2719926" y="2059942"/>
                  <a:pt x="2707301" y="2059942"/>
                </a:cubicBezTo>
                <a:cubicBezTo>
                  <a:pt x="2700989" y="2059942"/>
                  <a:pt x="2695274" y="2057383"/>
                  <a:pt x="2691137" y="2053246"/>
                </a:cubicBezTo>
                <a:close/>
                <a:moveTo>
                  <a:pt x="2391973" y="1641483"/>
                </a:moveTo>
                <a:cubicBezTo>
                  <a:pt x="2387836" y="1637346"/>
                  <a:pt x="2385277" y="1631631"/>
                  <a:pt x="2385277" y="1625319"/>
                </a:cubicBezTo>
                <a:cubicBezTo>
                  <a:pt x="2385277" y="1612694"/>
                  <a:pt x="2395512" y="1602459"/>
                  <a:pt x="2408137" y="1602459"/>
                </a:cubicBezTo>
                <a:cubicBezTo>
                  <a:pt x="2420762" y="1602459"/>
                  <a:pt x="2430997" y="1612694"/>
                  <a:pt x="2430997" y="1625319"/>
                </a:cubicBezTo>
                <a:cubicBezTo>
                  <a:pt x="2430997" y="1637944"/>
                  <a:pt x="2420762" y="1648179"/>
                  <a:pt x="2408137" y="1648179"/>
                </a:cubicBezTo>
                <a:cubicBezTo>
                  <a:pt x="2401825" y="1648179"/>
                  <a:pt x="2396109" y="1645620"/>
                  <a:pt x="2391973" y="1641483"/>
                </a:cubicBezTo>
                <a:close/>
                <a:moveTo>
                  <a:pt x="1291692" y="54818"/>
                </a:moveTo>
                <a:cubicBezTo>
                  <a:pt x="1287555" y="50681"/>
                  <a:pt x="1284996" y="44966"/>
                  <a:pt x="1284996" y="38654"/>
                </a:cubicBezTo>
                <a:cubicBezTo>
                  <a:pt x="1284996" y="26029"/>
                  <a:pt x="1295231" y="15795"/>
                  <a:pt x="1307856" y="15795"/>
                </a:cubicBezTo>
                <a:cubicBezTo>
                  <a:pt x="1320481" y="15795"/>
                  <a:pt x="1330716" y="26029"/>
                  <a:pt x="1330716" y="38654"/>
                </a:cubicBezTo>
                <a:cubicBezTo>
                  <a:pt x="1330716" y="51279"/>
                  <a:pt x="1320481" y="61513"/>
                  <a:pt x="1307856" y="61513"/>
                </a:cubicBezTo>
                <a:cubicBezTo>
                  <a:pt x="1301544" y="61513"/>
                  <a:pt x="1295829" y="58954"/>
                  <a:pt x="1291692" y="54818"/>
                </a:cubicBezTo>
                <a:close/>
                <a:moveTo>
                  <a:pt x="2770209" y="2296608"/>
                </a:moveTo>
                <a:cubicBezTo>
                  <a:pt x="2766072" y="2292471"/>
                  <a:pt x="2763513" y="2286756"/>
                  <a:pt x="2763513" y="2280444"/>
                </a:cubicBezTo>
                <a:cubicBezTo>
                  <a:pt x="2763513" y="2267819"/>
                  <a:pt x="2773748" y="2257584"/>
                  <a:pt x="2786373" y="2257584"/>
                </a:cubicBezTo>
                <a:cubicBezTo>
                  <a:pt x="2798998" y="2257584"/>
                  <a:pt x="2809233" y="2267819"/>
                  <a:pt x="2809233" y="2280444"/>
                </a:cubicBezTo>
                <a:cubicBezTo>
                  <a:pt x="2809233" y="2293069"/>
                  <a:pt x="2798998" y="2303304"/>
                  <a:pt x="2786373" y="2303304"/>
                </a:cubicBezTo>
                <a:cubicBezTo>
                  <a:pt x="2780061" y="2303304"/>
                  <a:pt x="2774346" y="2300745"/>
                  <a:pt x="2770209" y="2296608"/>
                </a:cubicBezTo>
                <a:close/>
                <a:moveTo>
                  <a:pt x="1944131" y="1085370"/>
                </a:moveTo>
                <a:cubicBezTo>
                  <a:pt x="1939994" y="1081233"/>
                  <a:pt x="1937435" y="1075518"/>
                  <a:pt x="1937435" y="1069206"/>
                </a:cubicBezTo>
                <a:cubicBezTo>
                  <a:pt x="1937435" y="1056580"/>
                  <a:pt x="1947670" y="1046346"/>
                  <a:pt x="1960295" y="1046346"/>
                </a:cubicBezTo>
                <a:cubicBezTo>
                  <a:pt x="1972920" y="1046346"/>
                  <a:pt x="1983155" y="1056580"/>
                  <a:pt x="1983155" y="1069206"/>
                </a:cubicBezTo>
                <a:cubicBezTo>
                  <a:pt x="1983155" y="1081831"/>
                  <a:pt x="1972920" y="1092066"/>
                  <a:pt x="1960295" y="1092066"/>
                </a:cubicBezTo>
                <a:cubicBezTo>
                  <a:pt x="1953983" y="1092066"/>
                  <a:pt x="1948267" y="1089507"/>
                  <a:pt x="1944131" y="1085370"/>
                </a:cubicBezTo>
                <a:close/>
                <a:moveTo>
                  <a:pt x="2184957" y="1491077"/>
                </a:moveTo>
                <a:cubicBezTo>
                  <a:pt x="2180820" y="1486940"/>
                  <a:pt x="2178261" y="1481225"/>
                  <a:pt x="2178261" y="1474913"/>
                </a:cubicBezTo>
                <a:cubicBezTo>
                  <a:pt x="2178261" y="1462288"/>
                  <a:pt x="2188496" y="1452053"/>
                  <a:pt x="2201121" y="1452053"/>
                </a:cubicBezTo>
                <a:cubicBezTo>
                  <a:pt x="2213746" y="1452053"/>
                  <a:pt x="2223981" y="1462288"/>
                  <a:pt x="2223981" y="1474913"/>
                </a:cubicBezTo>
                <a:cubicBezTo>
                  <a:pt x="2223981" y="1487538"/>
                  <a:pt x="2213746" y="1497773"/>
                  <a:pt x="2201121" y="1497773"/>
                </a:cubicBezTo>
                <a:cubicBezTo>
                  <a:pt x="2194808" y="1497773"/>
                  <a:pt x="2189093" y="1495214"/>
                  <a:pt x="2184957" y="1491077"/>
                </a:cubicBezTo>
                <a:close/>
                <a:moveTo>
                  <a:pt x="1638696" y="752307"/>
                </a:moveTo>
                <a:cubicBezTo>
                  <a:pt x="1634560" y="748170"/>
                  <a:pt x="1632001" y="742455"/>
                  <a:pt x="1632001" y="736143"/>
                </a:cubicBezTo>
                <a:cubicBezTo>
                  <a:pt x="1632001" y="723518"/>
                  <a:pt x="1642236" y="713282"/>
                  <a:pt x="1654861" y="713282"/>
                </a:cubicBezTo>
                <a:cubicBezTo>
                  <a:pt x="1667486" y="713282"/>
                  <a:pt x="1677721" y="723518"/>
                  <a:pt x="1677721" y="736143"/>
                </a:cubicBezTo>
                <a:cubicBezTo>
                  <a:pt x="1677721" y="748768"/>
                  <a:pt x="1667486" y="759003"/>
                  <a:pt x="1654861" y="759003"/>
                </a:cubicBezTo>
                <a:cubicBezTo>
                  <a:pt x="1648548" y="759003"/>
                  <a:pt x="1642833" y="756444"/>
                  <a:pt x="1638696" y="752307"/>
                </a:cubicBezTo>
                <a:close/>
                <a:moveTo>
                  <a:pt x="2796957" y="2551092"/>
                </a:moveTo>
                <a:cubicBezTo>
                  <a:pt x="2792820" y="2546955"/>
                  <a:pt x="2790261" y="2541240"/>
                  <a:pt x="2790261" y="2534928"/>
                </a:cubicBezTo>
                <a:cubicBezTo>
                  <a:pt x="2790261" y="2522303"/>
                  <a:pt x="2800496" y="2512068"/>
                  <a:pt x="2813121" y="2512068"/>
                </a:cubicBezTo>
                <a:cubicBezTo>
                  <a:pt x="2825746" y="2512068"/>
                  <a:pt x="2835981" y="2522303"/>
                  <a:pt x="2835981" y="2534928"/>
                </a:cubicBezTo>
                <a:cubicBezTo>
                  <a:pt x="2835981" y="2547553"/>
                  <a:pt x="2825746" y="2557788"/>
                  <a:pt x="2813121" y="2557788"/>
                </a:cubicBezTo>
                <a:cubicBezTo>
                  <a:pt x="2806809" y="2557788"/>
                  <a:pt x="2801094" y="2555229"/>
                  <a:pt x="2796957" y="2551092"/>
                </a:cubicBezTo>
                <a:close/>
                <a:moveTo>
                  <a:pt x="1402736" y="496852"/>
                </a:moveTo>
                <a:cubicBezTo>
                  <a:pt x="1398599" y="492715"/>
                  <a:pt x="1396040" y="487000"/>
                  <a:pt x="1396040" y="480687"/>
                </a:cubicBezTo>
                <a:cubicBezTo>
                  <a:pt x="1396040" y="468062"/>
                  <a:pt x="1406275" y="457828"/>
                  <a:pt x="1418900" y="457828"/>
                </a:cubicBezTo>
                <a:cubicBezTo>
                  <a:pt x="1431525" y="457828"/>
                  <a:pt x="1441760" y="468062"/>
                  <a:pt x="1441760" y="480687"/>
                </a:cubicBezTo>
                <a:cubicBezTo>
                  <a:pt x="1441760" y="493313"/>
                  <a:pt x="1431525" y="503548"/>
                  <a:pt x="1418900" y="503548"/>
                </a:cubicBezTo>
                <a:cubicBezTo>
                  <a:pt x="1412588" y="503548"/>
                  <a:pt x="1406873" y="500989"/>
                  <a:pt x="1402736" y="496852"/>
                </a:cubicBezTo>
                <a:close/>
                <a:moveTo>
                  <a:pt x="1951194" y="1386999"/>
                </a:moveTo>
                <a:cubicBezTo>
                  <a:pt x="1947057" y="1382862"/>
                  <a:pt x="1944498" y="1377147"/>
                  <a:pt x="1944498" y="1370835"/>
                </a:cubicBezTo>
                <a:cubicBezTo>
                  <a:pt x="1944498" y="1358210"/>
                  <a:pt x="1954733" y="1347975"/>
                  <a:pt x="1967358" y="1347975"/>
                </a:cubicBezTo>
                <a:cubicBezTo>
                  <a:pt x="1979983" y="1347975"/>
                  <a:pt x="1990218" y="1358210"/>
                  <a:pt x="1990218" y="1370835"/>
                </a:cubicBezTo>
                <a:cubicBezTo>
                  <a:pt x="1990218" y="1383460"/>
                  <a:pt x="1979983" y="1393695"/>
                  <a:pt x="1967358" y="1393695"/>
                </a:cubicBezTo>
                <a:cubicBezTo>
                  <a:pt x="1961046" y="1393695"/>
                  <a:pt x="1955331" y="1391136"/>
                  <a:pt x="1951194" y="1386999"/>
                </a:cubicBezTo>
                <a:close/>
                <a:moveTo>
                  <a:pt x="1697817" y="1044266"/>
                </a:moveTo>
                <a:cubicBezTo>
                  <a:pt x="1693680" y="1040130"/>
                  <a:pt x="1691121" y="1034414"/>
                  <a:pt x="1691121" y="1028102"/>
                </a:cubicBezTo>
                <a:cubicBezTo>
                  <a:pt x="1691121" y="1015477"/>
                  <a:pt x="1701356" y="1005242"/>
                  <a:pt x="1713981" y="1005242"/>
                </a:cubicBezTo>
                <a:cubicBezTo>
                  <a:pt x="1726606" y="1005242"/>
                  <a:pt x="1736841" y="1015477"/>
                  <a:pt x="1736841" y="1028102"/>
                </a:cubicBezTo>
                <a:cubicBezTo>
                  <a:pt x="1736841" y="1040727"/>
                  <a:pt x="1726606" y="1050963"/>
                  <a:pt x="1713981" y="1050963"/>
                </a:cubicBezTo>
                <a:cubicBezTo>
                  <a:pt x="1707669" y="1050963"/>
                  <a:pt x="1701954" y="1048404"/>
                  <a:pt x="1697817" y="1044266"/>
                </a:cubicBezTo>
                <a:close/>
                <a:moveTo>
                  <a:pt x="1171292" y="273152"/>
                </a:moveTo>
                <a:cubicBezTo>
                  <a:pt x="1167155" y="269015"/>
                  <a:pt x="1164596" y="263300"/>
                  <a:pt x="1164596" y="256987"/>
                </a:cubicBezTo>
                <a:cubicBezTo>
                  <a:pt x="1164596" y="244362"/>
                  <a:pt x="1174831" y="234127"/>
                  <a:pt x="1187456" y="234127"/>
                </a:cubicBezTo>
                <a:cubicBezTo>
                  <a:pt x="1200081" y="234127"/>
                  <a:pt x="1210316" y="244362"/>
                  <a:pt x="1210316" y="256987"/>
                </a:cubicBezTo>
                <a:cubicBezTo>
                  <a:pt x="1210316" y="269613"/>
                  <a:pt x="1200081" y="279848"/>
                  <a:pt x="1187456" y="279848"/>
                </a:cubicBezTo>
                <a:cubicBezTo>
                  <a:pt x="1181143" y="279848"/>
                  <a:pt x="1175428" y="277289"/>
                  <a:pt x="1171292" y="273152"/>
                </a:cubicBezTo>
                <a:close/>
                <a:moveTo>
                  <a:pt x="1013965" y="102006"/>
                </a:moveTo>
                <a:cubicBezTo>
                  <a:pt x="1009828" y="97868"/>
                  <a:pt x="1007269" y="92153"/>
                  <a:pt x="1007269" y="85841"/>
                </a:cubicBezTo>
                <a:cubicBezTo>
                  <a:pt x="1007269" y="73216"/>
                  <a:pt x="1017504" y="62981"/>
                  <a:pt x="1030129" y="62981"/>
                </a:cubicBezTo>
                <a:cubicBezTo>
                  <a:pt x="1042754" y="62981"/>
                  <a:pt x="1052989" y="73216"/>
                  <a:pt x="1052989" y="85841"/>
                </a:cubicBezTo>
                <a:cubicBezTo>
                  <a:pt x="1052989" y="98466"/>
                  <a:pt x="1042754" y="108702"/>
                  <a:pt x="1030129" y="108702"/>
                </a:cubicBezTo>
                <a:cubicBezTo>
                  <a:pt x="1023817" y="108702"/>
                  <a:pt x="1018101" y="106143"/>
                  <a:pt x="1013965" y="102006"/>
                </a:cubicBezTo>
                <a:close/>
                <a:moveTo>
                  <a:pt x="2234820" y="1995724"/>
                </a:moveTo>
                <a:cubicBezTo>
                  <a:pt x="2230683" y="1991587"/>
                  <a:pt x="2228124" y="1985872"/>
                  <a:pt x="2228124" y="1979560"/>
                </a:cubicBezTo>
                <a:cubicBezTo>
                  <a:pt x="2228124" y="1966935"/>
                  <a:pt x="2238359" y="1956700"/>
                  <a:pt x="2250984" y="1956700"/>
                </a:cubicBezTo>
                <a:cubicBezTo>
                  <a:pt x="2263609" y="1956700"/>
                  <a:pt x="2273844" y="1966935"/>
                  <a:pt x="2273844" y="1979560"/>
                </a:cubicBezTo>
                <a:cubicBezTo>
                  <a:pt x="2273844" y="1992185"/>
                  <a:pt x="2263609" y="2002420"/>
                  <a:pt x="2250984" y="2002420"/>
                </a:cubicBezTo>
                <a:cubicBezTo>
                  <a:pt x="2244672" y="2002420"/>
                  <a:pt x="2238957" y="1999861"/>
                  <a:pt x="2234820" y="1995724"/>
                </a:cubicBezTo>
                <a:close/>
                <a:moveTo>
                  <a:pt x="2384852" y="2255587"/>
                </a:moveTo>
                <a:cubicBezTo>
                  <a:pt x="2380715" y="2251450"/>
                  <a:pt x="2378156" y="2245735"/>
                  <a:pt x="2378156" y="2239423"/>
                </a:cubicBezTo>
                <a:cubicBezTo>
                  <a:pt x="2378156" y="2226798"/>
                  <a:pt x="2388391" y="2216563"/>
                  <a:pt x="2401016" y="2216563"/>
                </a:cubicBezTo>
                <a:cubicBezTo>
                  <a:pt x="2413641" y="2216563"/>
                  <a:pt x="2423876" y="2226798"/>
                  <a:pt x="2423876" y="2239423"/>
                </a:cubicBezTo>
                <a:cubicBezTo>
                  <a:pt x="2423876" y="2252048"/>
                  <a:pt x="2413641" y="2262283"/>
                  <a:pt x="2401016" y="2262283"/>
                </a:cubicBezTo>
                <a:cubicBezTo>
                  <a:pt x="2394703" y="2262283"/>
                  <a:pt x="2388988" y="2259724"/>
                  <a:pt x="2384852" y="2255587"/>
                </a:cubicBezTo>
                <a:close/>
                <a:moveTo>
                  <a:pt x="1376089" y="761904"/>
                </a:moveTo>
                <a:cubicBezTo>
                  <a:pt x="1371952" y="757767"/>
                  <a:pt x="1369393" y="752052"/>
                  <a:pt x="1369393" y="745740"/>
                </a:cubicBezTo>
                <a:cubicBezTo>
                  <a:pt x="1369393" y="733115"/>
                  <a:pt x="1379628" y="722880"/>
                  <a:pt x="1392253" y="722880"/>
                </a:cubicBezTo>
                <a:cubicBezTo>
                  <a:pt x="1404878" y="722880"/>
                  <a:pt x="1415113" y="733115"/>
                  <a:pt x="1415113" y="745740"/>
                </a:cubicBezTo>
                <a:cubicBezTo>
                  <a:pt x="1415113" y="758365"/>
                  <a:pt x="1404878" y="768600"/>
                  <a:pt x="1392253" y="768600"/>
                </a:cubicBezTo>
                <a:cubicBezTo>
                  <a:pt x="1385941" y="768600"/>
                  <a:pt x="1380226" y="766041"/>
                  <a:pt x="1376089" y="761904"/>
                </a:cubicBezTo>
                <a:close/>
                <a:moveTo>
                  <a:pt x="1700900" y="1333797"/>
                </a:moveTo>
                <a:cubicBezTo>
                  <a:pt x="1696763" y="1329660"/>
                  <a:pt x="1694204" y="1323945"/>
                  <a:pt x="1694204" y="1317633"/>
                </a:cubicBezTo>
                <a:cubicBezTo>
                  <a:pt x="1694204" y="1305008"/>
                  <a:pt x="1704439" y="1294773"/>
                  <a:pt x="1717064" y="1294773"/>
                </a:cubicBezTo>
                <a:cubicBezTo>
                  <a:pt x="1729689" y="1294773"/>
                  <a:pt x="1739924" y="1305008"/>
                  <a:pt x="1739924" y="1317633"/>
                </a:cubicBezTo>
                <a:cubicBezTo>
                  <a:pt x="1739924" y="1330258"/>
                  <a:pt x="1729689" y="1340493"/>
                  <a:pt x="1717064" y="1340493"/>
                </a:cubicBezTo>
                <a:cubicBezTo>
                  <a:pt x="1710752" y="1340493"/>
                  <a:pt x="1705036" y="1337934"/>
                  <a:pt x="1700900" y="1333797"/>
                </a:cubicBezTo>
                <a:close/>
                <a:moveTo>
                  <a:pt x="2004956" y="1802846"/>
                </a:moveTo>
                <a:cubicBezTo>
                  <a:pt x="2000820" y="1798709"/>
                  <a:pt x="1998261" y="1792994"/>
                  <a:pt x="1998261" y="1786682"/>
                </a:cubicBezTo>
                <a:cubicBezTo>
                  <a:pt x="1998261" y="1774057"/>
                  <a:pt x="2008496" y="1763822"/>
                  <a:pt x="2021121" y="1763822"/>
                </a:cubicBezTo>
                <a:cubicBezTo>
                  <a:pt x="2033746" y="1763822"/>
                  <a:pt x="2043981" y="1774057"/>
                  <a:pt x="2043981" y="1786682"/>
                </a:cubicBezTo>
                <a:cubicBezTo>
                  <a:pt x="2043981" y="1799307"/>
                  <a:pt x="2033746" y="1809542"/>
                  <a:pt x="2021121" y="1809542"/>
                </a:cubicBezTo>
                <a:cubicBezTo>
                  <a:pt x="2014809" y="1809542"/>
                  <a:pt x="2009093" y="1806983"/>
                  <a:pt x="2004956" y="1802846"/>
                </a:cubicBezTo>
                <a:close/>
                <a:moveTo>
                  <a:pt x="1448097" y="1044267"/>
                </a:moveTo>
                <a:cubicBezTo>
                  <a:pt x="1443960" y="1040129"/>
                  <a:pt x="1441401" y="1034414"/>
                  <a:pt x="1441401" y="1028102"/>
                </a:cubicBezTo>
                <a:cubicBezTo>
                  <a:pt x="1441401" y="1015478"/>
                  <a:pt x="1451636" y="1005242"/>
                  <a:pt x="1464261" y="1005242"/>
                </a:cubicBezTo>
                <a:cubicBezTo>
                  <a:pt x="1476886" y="1005242"/>
                  <a:pt x="1487121" y="1015478"/>
                  <a:pt x="1487121" y="1028102"/>
                </a:cubicBezTo>
                <a:cubicBezTo>
                  <a:pt x="1487121" y="1040727"/>
                  <a:pt x="1476886" y="1050963"/>
                  <a:pt x="1464261" y="1050963"/>
                </a:cubicBezTo>
                <a:cubicBezTo>
                  <a:pt x="1457948" y="1050963"/>
                  <a:pt x="1452234" y="1048404"/>
                  <a:pt x="1448097" y="1044267"/>
                </a:cubicBezTo>
                <a:close/>
                <a:moveTo>
                  <a:pt x="2436957" y="2551092"/>
                </a:moveTo>
                <a:cubicBezTo>
                  <a:pt x="2432820" y="2546955"/>
                  <a:pt x="2430261" y="2541240"/>
                  <a:pt x="2430261" y="2534928"/>
                </a:cubicBezTo>
                <a:cubicBezTo>
                  <a:pt x="2430261" y="2522303"/>
                  <a:pt x="2440496" y="2512068"/>
                  <a:pt x="2453121" y="2512068"/>
                </a:cubicBezTo>
                <a:cubicBezTo>
                  <a:pt x="2465746" y="2512068"/>
                  <a:pt x="2475981" y="2522303"/>
                  <a:pt x="2475981" y="2534928"/>
                </a:cubicBezTo>
                <a:cubicBezTo>
                  <a:pt x="2475981" y="2547553"/>
                  <a:pt x="2465746" y="2557788"/>
                  <a:pt x="2453121" y="2557788"/>
                </a:cubicBezTo>
                <a:cubicBezTo>
                  <a:pt x="2446809" y="2557788"/>
                  <a:pt x="2441094" y="2555229"/>
                  <a:pt x="2436957" y="2551092"/>
                </a:cubicBezTo>
                <a:close/>
                <a:moveTo>
                  <a:pt x="1066939" y="552886"/>
                </a:moveTo>
                <a:cubicBezTo>
                  <a:pt x="1062802" y="548749"/>
                  <a:pt x="1060243" y="543034"/>
                  <a:pt x="1060243" y="536722"/>
                </a:cubicBezTo>
                <a:cubicBezTo>
                  <a:pt x="1060243" y="524097"/>
                  <a:pt x="1070478" y="513862"/>
                  <a:pt x="1083103" y="513862"/>
                </a:cubicBezTo>
                <a:cubicBezTo>
                  <a:pt x="1095728" y="513862"/>
                  <a:pt x="1105963" y="524097"/>
                  <a:pt x="1105963" y="536722"/>
                </a:cubicBezTo>
                <a:cubicBezTo>
                  <a:pt x="1105963" y="549347"/>
                  <a:pt x="1095728" y="559582"/>
                  <a:pt x="1083103" y="559582"/>
                </a:cubicBezTo>
                <a:cubicBezTo>
                  <a:pt x="1076791" y="559582"/>
                  <a:pt x="1071075" y="557023"/>
                  <a:pt x="1066939" y="552886"/>
                </a:cubicBezTo>
                <a:close/>
                <a:moveTo>
                  <a:pt x="858170" y="351223"/>
                </a:moveTo>
                <a:cubicBezTo>
                  <a:pt x="854033" y="347086"/>
                  <a:pt x="851474" y="341371"/>
                  <a:pt x="851474" y="335059"/>
                </a:cubicBezTo>
                <a:cubicBezTo>
                  <a:pt x="851474" y="322433"/>
                  <a:pt x="861709" y="312199"/>
                  <a:pt x="874334" y="312199"/>
                </a:cubicBezTo>
                <a:cubicBezTo>
                  <a:pt x="886959" y="312199"/>
                  <a:pt x="897194" y="322433"/>
                  <a:pt x="897194" y="335059"/>
                </a:cubicBezTo>
                <a:cubicBezTo>
                  <a:pt x="897194" y="347684"/>
                  <a:pt x="886959" y="357919"/>
                  <a:pt x="874334" y="357919"/>
                </a:cubicBezTo>
                <a:cubicBezTo>
                  <a:pt x="868022" y="357919"/>
                  <a:pt x="862306" y="355360"/>
                  <a:pt x="858170" y="351223"/>
                </a:cubicBezTo>
                <a:close/>
                <a:moveTo>
                  <a:pt x="743267" y="179993"/>
                </a:moveTo>
                <a:cubicBezTo>
                  <a:pt x="739130" y="175856"/>
                  <a:pt x="736571" y="170141"/>
                  <a:pt x="736571" y="163829"/>
                </a:cubicBezTo>
                <a:cubicBezTo>
                  <a:pt x="736571" y="151204"/>
                  <a:pt x="746806" y="140969"/>
                  <a:pt x="759431" y="140969"/>
                </a:cubicBezTo>
                <a:cubicBezTo>
                  <a:pt x="772056" y="140969"/>
                  <a:pt x="782291" y="151204"/>
                  <a:pt x="782291" y="163829"/>
                </a:cubicBezTo>
                <a:cubicBezTo>
                  <a:pt x="782291" y="176453"/>
                  <a:pt x="772056" y="186689"/>
                  <a:pt x="759431" y="186689"/>
                </a:cubicBezTo>
                <a:cubicBezTo>
                  <a:pt x="753118" y="186689"/>
                  <a:pt x="747403" y="184130"/>
                  <a:pt x="743267" y="179993"/>
                </a:cubicBezTo>
                <a:close/>
                <a:moveTo>
                  <a:pt x="1722989" y="1700218"/>
                </a:moveTo>
                <a:cubicBezTo>
                  <a:pt x="1718852" y="1696081"/>
                  <a:pt x="1716293" y="1690366"/>
                  <a:pt x="1716293" y="1684054"/>
                </a:cubicBezTo>
                <a:cubicBezTo>
                  <a:pt x="1716293" y="1671429"/>
                  <a:pt x="1726528" y="1661194"/>
                  <a:pt x="1739153" y="1661194"/>
                </a:cubicBezTo>
                <a:cubicBezTo>
                  <a:pt x="1751778" y="1661194"/>
                  <a:pt x="1762013" y="1671429"/>
                  <a:pt x="1762013" y="1684054"/>
                </a:cubicBezTo>
                <a:cubicBezTo>
                  <a:pt x="1762013" y="1696679"/>
                  <a:pt x="1751778" y="1706914"/>
                  <a:pt x="1739153" y="1706914"/>
                </a:cubicBezTo>
                <a:cubicBezTo>
                  <a:pt x="1732841" y="1706914"/>
                  <a:pt x="1727126" y="1704355"/>
                  <a:pt x="1722989" y="1700218"/>
                </a:cubicBezTo>
                <a:close/>
                <a:moveTo>
                  <a:pt x="1117676" y="809635"/>
                </a:moveTo>
                <a:cubicBezTo>
                  <a:pt x="1113540" y="805498"/>
                  <a:pt x="1110981" y="799784"/>
                  <a:pt x="1110981" y="793472"/>
                </a:cubicBezTo>
                <a:cubicBezTo>
                  <a:pt x="1110981" y="780846"/>
                  <a:pt x="1121216" y="770611"/>
                  <a:pt x="1133841" y="770611"/>
                </a:cubicBezTo>
                <a:cubicBezTo>
                  <a:pt x="1146466" y="770611"/>
                  <a:pt x="1156701" y="780846"/>
                  <a:pt x="1156701" y="793472"/>
                </a:cubicBezTo>
                <a:cubicBezTo>
                  <a:pt x="1156701" y="806096"/>
                  <a:pt x="1146466" y="816331"/>
                  <a:pt x="1133841" y="816331"/>
                </a:cubicBezTo>
                <a:cubicBezTo>
                  <a:pt x="1127528" y="816331"/>
                  <a:pt x="1121813" y="813772"/>
                  <a:pt x="1117676" y="809635"/>
                </a:cubicBezTo>
                <a:close/>
                <a:moveTo>
                  <a:pt x="1445014" y="1333797"/>
                </a:moveTo>
                <a:cubicBezTo>
                  <a:pt x="1440877" y="1329660"/>
                  <a:pt x="1438318" y="1323945"/>
                  <a:pt x="1438318" y="1317633"/>
                </a:cubicBezTo>
                <a:cubicBezTo>
                  <a:pt x="1438318" y="1305008"/>
                  <a:pt x="1448553" y="1294773"/>
                  <a:pt x="1461178" y="1294773"/>
                </a:cubicBezTo>
                <a:cubicBezTo>
                  <a:pt x="1473803" y="1294773"/>
                  <a:pt x="1484038" y="1305008"/>
                  <a:pt x="1484038" y="1317633"/>
                </a:cubicBezTo>
                <a:cubicBezTo>
                  <a:pt x="1484038" y="1330258"/>
                  <a:pt x="1473803" y="1340493"/>
                  <a:pt x="1461178" y="1340493"/>
                </a:cubicBezTo>
                <a:cubicBezTo>
                  <a:pt x="1454865" y="1340493"/>
                  <a:pt x="1449151" y="1337934"/>
                  <a:pt x="1445014" y="1333797"/>
                </a:cubicBezTo>
                <a:close/>
                <a:moveTo>
                  <a:pt x="2004099" y="2169133"/>
                </a:moveTo>
                <a:cubicBezTo>
                  <a:pt x="1999962" y="2164996"/>
                  <a:pt x="1997403" y="2159281"/>
                  <a:pt x="1997403" y="2152969"/>
                </a:cubicBezTo>
                <a:cubicBezTo>
                  <a:pt x="1997403" y="2140344"/>
                  <a:pt x="2007638" y="2130109"/>
                  <a:pt x="2020263" y="2130109"/>
                </a:cubicBezTo>
                <a:cubicBezTo>
                  <a:pt x="2032888" y="2130109"/>
                  <a:pt x="2043123" y="2140344"/>
                  <a:pt x="2043123" y="2152969"/>
                </a:cubicBezTo>
                <a:cubicBezTo>
                  <a:pt x="2043123" y="2165594"/>
                  <a:pt x="2032888" y="2175829"/>
                  <a:pt x="2020263" y="2175829"/>
                </a:cubicBezTo>
                <a:cubicBezTo>
                  <a:pt x="2013951" y="2175829"/>
                  <a:pt x="2008235" y="2173270"/>
                  <a:pt x="2004099" y="2169133"/>
                </a:cubicBezTo>
                <a:close/>
                <a:moveTo>
                  <a:pt x="2132220" y="2413246"/>
                </a:moveTo>
                <a:cubicBezTo>
                  <a:pt x="2128083" y="2409109"/>
                  <a:pt x="2125524" y="2403394"/>
                  <a:pt x="2125524" y="2397082"/>
                </a:cubicBezTo>
                <a:cubicBezTo>
                  <a:pt x="2125524" y="2384457"/>
                  <a:pt x="2135759" y="2374222"/>
                  <a:pt x="2148384" y="2374222"/>
                </a:cubicBezTo>
                <a:cubicBezTo>
                  <a:pt x="2161009" y="2374222"/>
                  <a:pt x="2171244" y="2384457"/>
                  <a:pt x="2171244" y="2397082"/>
                </a:cubicBezTo>
                <a:cubicBezTo>
                  <a:pt x="2171244" y="2409707"/>
                  <a:pt x="2161009" y="2419942"/>
                  <a:pt x="2148384" y="2419942"/>
                </a:cubicBezTo>
                <a:cubicBezTo>
                  <a:pt x="2142072" y="2419942"/>
                  <a:pt x="2136357" y="2417383"/>
                  <a:pt x="2132220" y="2413246"/>
                </a:cubicBezTo>
                <a:close/>
                <a:moveTo>
                  <a:pt x="2384852" y="2846597"/>
                </a:moveTo>
                <a:cubicBezTo>
                  <a:pt x="2380715" y="2842460"/>
                  <a:pt x="2378156" y="2836745"/>
                  <a:pt x="2378156" y="2830433"/>
                </a:cubicBezTo>
                <a:cubicBezTo>
                  <a:pt x="2378156" y="2817808"/>
                  <a:pt x="2388391" y="2807573"/>
                  <a:pt x="2401016" y="2807573"/>
                </a:cubicBezTo>
                <a:cubicBezTo>
                  <a:pt x="2413641" y="2807573"/>
                  <a:pt x="2423876" y="2817808"/>
                  <a:pt x="2423876" y="2830433"/>
                </a:cubicBezTo>
                <a:cubicBezTo>
                  <a:pt x="2423876" y="2843058"/>
                  <a:pt x="2413641" y="2853293"/>
                  <a:pt x="2401016" y="2853293"/>
                </a:cubicBezTo>
                <a:cubicBezTo>
                  <a:pt x="2394704" y="2853293"/>
                  <a:pt x="2388989" y="2850734"/>
                  <a:pt x="2384852" y="2846597"/>
                </a:cubicBezTo>
                <a:close/>
                <a:moveTo>
                  <a:pt x="1201783" y="1085370"/>
                </a:moveTo>
                <a:cubicBezTo>
                  <a:pt x="1197646" y="1081233"/>
                  <a:pt x="1195087" y="1075518"/>
                  <a:pt x="1195087" y="1069206"/>
                </a:cubicBezTo>
                <a:cubicBezTo>
                  <a:pt x="1195087" y="1056581"/>
                  <a:pt x="1205322" y="1046346"/>
                  <a:pt x="1217947" y="1046346"/>
                </a:cubicBezTo>
                <a:cubicBezTo>
                  <a:pt x="1230572" y="1046346"/>
                  <a:pt x="1240807" y="1056581"/>
                  <a:pt x="1240807" y="1069206"/>
                </a:cubicBezTo>
                <a:cubicBezTo>
                  <a:pt x="1240807" y="1081831"/>
                  <a:pt x="1230572" y="1092066"/>
                  <a:pt x="1217947" y="1092066"/>
                </a:cubicBezTo>
                <a:cubicBezTo>
                  <a:pt x="1211634" y="1092066"/>
                  <a:pt x="1205919" y="1089507"/>
                  <a:pt x="1201783" y="1085370"/>
                </a:cubicBezTo>
                <a:close/>
                <a:moveTo>
                  <a:pt x="1777209" y="2012522"/>
                </a:moveTo>
                <a:cubicBezTo>
                  <a:pt x="1773072" y="2008385"/>
                  <a:pt x="1770513" y="2002670"/>
                  <a:pt x="1770513" y="1996358"/>
                </a:cubicBezTo>
                <a:cubicBezTo>
                  <a:pt x="1770513" y="1983733"/>
                  <a:pt x="1780748" y="1973498"/>
                  <a:pt x="1793373" y="1973498"/>
                </a:cubicBezTo>
                <a:cubicBezTo>
                  <a:pt x="1805998" y="1973498"/>
                  <a:pt x="1816233" y="1983733"/>
                  <a:pt x="1816233" y="1996358"/>
                </a:cubicBezTo>
                <a:cubicBezTo>
                  <a:pt x="1816233" y="2008983"/>
                  <a:pt x="1805998" y="2019218"/>
                  <a:pt x="1793373" y="2019218"/>
                </a:cubicBezTo>
                <a:cubicBezTo>
                  <a:pt x="1787061" y="2019218"/>
                  <a:pt x="1781345" y="2016659"/>
                  <a:pt x="1777209" y="2012522"/>
                </a:cubicBezTo>
                <a:close/>
                <a:moveTo>
                  <a:pt x="2132220" y="2688938"/>
                </a:moveTo>
                <a:cubicBezTo>
                  <a:pt x="2128083" y="2684801"/>
                  <a:pt x="2125524" y="2679086"/>
                  <a:pt x="2125524" y="2672774"/>
                </a:cubicBezTo>
                <a:cubicBezTo>
                  <a:pt x="2125524" y="2660149"/>
                  <a:pt x="2135759" y="2649914"/>
                  <a:pt x="2148384" y="2649914"/>
                </a:cubicBezTo>
                <a:cubicBezTo>
                  <a:pt x="2161009" y="2649914"/>
                  <a:pt x="2171244" y="2660149"/>
                  <a:pt x="2171244" y="2672774"/>
                </a:cubicBezTo>
                <a:cubicBezTo>
                  <a:pt x="2171244" y="2685399"/>
                  <a:pt x="2161009" y="2695634"/>
                  <a:pt x="2148384" y="2695634"/>
                </a:cubicBezTo>
                <a:cubicBezTo>
                  <a:pt x="2142071" y="2695634"/>
                  <a:pt x="2136357" y="2693075"/>
                  <a:pt x="2132220" y="2688938"/>
                </a:cubicBezTo>
                <a:close/>
                <a:moveTo>
                  <a:pt x="744944" y="663428"/>
                </a:moveTo>
                <a:cubicBezTo>
                  <a:pt x="740807" y="659291"/>
                  <a:pt x="738248" y="653576"/>
                  <a:pt x="738248" y="647264"/>
                </a:cubicBezTo>
                <a:cubicBezTo>
                  <a:pt x="738248" y="634639"/>
                  <a:pt x="748483" y="624404"/>
                  <a:pt x="761108" y="624404"/>
                </a:cubicBezTo>
                <a:cubicBezTo>
                  <a:pt x="773733" y="624404"/>
                  <a:pt x="783968" y="634639"/>
                  <a:pt x="783968" y="647264"/>
                </a:cubicBezTo>
                <a:cubicBezTo>
                  <a:pt x="783968" y="659889"/>
                  <a:pt x="773733" y="670124"/>
                  <a:pt x="761108" y="670124"/>
                </a:cubicBezTo>
                <a:cubicBezTo>
                  <a:pt x="754796" y="670124"/>
                  <a:pt x="749080" y="667565"/>
                  <a:pt x="744944" y="663428"/>
                </a:cubicBezTo>
                <a:close/>
                <a:moveTo>
                  <a:pt x="483003" y="287800"/>
                </a:moveTo>
                <a:cubicBezTo>
                  <a:pt x="478866" y="283663"/>
                  <a:pt x="476307" y="277948"/>
                  <a:pt x="476307" y="271635"/>
                </a:cubicBezTo>
                <a:cubicBezTo>
                  <a:pt x="476307" y="259010"/>
                  <a:pt x="486542" y="248775"/>
                  <a:pt x="499167" y="248775"/>
                </a:cubicBezTo>
                <a:cubicBezTo>
                  <a:pt x="511792" y="248775"/>
                  <a:pt x="522027" y="259010"/>
                  <a:pt x="522027" y="271635"/>
                </a:cubicBezTo>
                <a:cubicBezTo>
                  <a:pt x="522027" y="284261"/>
                  <a:pt x="511792" y="294496"/>
                  <a:pt x="499167" y="294496"/>
                </a:cubicBezTo>
                <a:cubicBezTo>
                  <a:pt x="492855" y="294496"/>
                  <a:pt x="487139" y="291937"/>
                  <a:pt x="483003" y="287800"/>
                </a:cubicBezTo>
                <a:close/>
                <a:moveTo>
                  <a:pt x="1422925" y="1700218"/>
                </a:moveTo>
                <a:cubicBezTo>
                  <a:pt x="1418788" y="1696081"/>
                  <a:pt x="1416229" y="1690366"/>
                  <a:pt x="1416229" y="1684054"/>
                </a:cubicBezTo>
                <a:cubicBezTo>
                  <a:pt x="1416229" y="1671429"/>
                  <a:pt x="1426464" y="1661194"/>
                  <a:pt x="1439089" y="1661194"/>
                </a:cubicBezTo>
                <a:cubicBezTo>
                  <a:pt x="1451714" y="1661194"/>
                  <a:pt x="1461949" y="1671429"/>
                  <a:pt x="1461949" y="1684054"/>
                </a:cubicBezTo>
                <a:cubicBezTo>
                  <a:pt x="1461949" y="1696679"/>
                  <a:pt x="1451714" y="1706914"/>
                  <a:pt x="1439089" y="1706914"/>
                </a:cubicBezTo>
                <a:cubicBezTo>
                  <a:pt x="1432777" y="1706914"/>
                  <a:pt x="1427061" y="1704355"/>
                  <a:pt x="1422925" y="1700218"/>
                </a:cubicBezTo>
                <a:close/>
                <a:moveTo>
                  <a:pt x="868969" y="894484"/>
                </a:moveTo>
                <a:cubicBezTo>
                  <a:pt x="864832" y="890347"/>
                  <a:pt x="862273" y="884632"/>
                  <a:pt x="862273" y="878320"/>
                </a:cubicBezTo>
                <a:cubicBezTo>
                  <a:pt x="862273" y="865694"/>
                  <a:pt x="872508" y="855460"/>
                  <a:pt x="885133" y="855460"/>
                </a:cubicBezTo>
                <a:cubicBezTo>
                  <a:pt x="897758" y="855460"/>
                  <a:pt x="907993" y="865694"/>
                  <a:pt x="907993" y="878320"/>
                </a:cubicBezTo>
                <a:cubicBezTo>
                  <a:pt x="907993" y="890944"/>
                  <a:pt x="897758" y="901180"/>
                  <a:pt x="885133" y="901180"/>
                </a:cubicBezTo>
                <a:cubicBezTo>
                  <a:pt x="878821" y="901180"/>
                  <a:pt x="873105" y="898621"/>
                  <a:pt x="868969" y="894484"/>
                </a:cubicBezTo>
                <a:close/>
                <a:moveTo>
                  <a:pt x="1194720" y="1386999"/>
                </a:moveTo>
                <a:cubicBezTo>
                  <a:pt x="1190583" y="1382862"/>
                  <a:pt x="1188024" y="1377147"/>
                  <a:pt x="1188024" y="1370835"/>
                </a:cubicBezTo>
                <a:cubicBezTo>
                  <a:pt x="1188024" y="1358210"/>
                  <a:pt x="1198259" y="1347975"/>
                  <a:pt x="1210884" y="1347975"/>
                </a:cubicBezTo>
                <a:cubicBezTo>
                  <a:pt x="1223509" y="1347975"/>
                  <a:pt x="1233744" y="1358210"/>
                  <a:pt x="1233744" y="1370835"/>
                </a:cubicBezTo>
                <a:cubicBezTo>
                  <a:pt x="1233744" y="1383460"/>
                  <a:pt x="1223509" y="1393695"/>
                  <a:pt x="1210884" y="1393695"/>
                </a:cubicBezTo>
                <a:cubicBezTo>
                  <a:pt x="1204572" y="1393695"/>
                  <a:pt x="1198857" y="1391136"/>
                  <a:pt x="1194720" y="1386999"/>
                </a:cubicBezTo>
                <a:close/>
                <a:moveTo>
                  <a:pt x="558961" y="472112"/>
                </a:moveTo>
                <a:cubicBezTo>
                  <a:pt x="554824" y="467975"/>
                  <a:pt x="552265" y="462259"/>
                  <a:pt x="552265" y="455947"/>
                </a:cubicBezTo>
                <a:cubicBezTo>
                  <a:pt x="552265" y="443322"/>
                  <a:pt x="562500" y="433087"/>
                  <a:pt x="575125" y="433087"/>
                </a:cubicBezTo>
                <a:cubicBezTo>
                  <a:pt x="587750" y="433087"/>
                  <a:pt x="597985" y="443322"/>
                  <a:pt x="597985" y="455947"/>
                </a:cubicBezTo>
                <a:cubicBezTo>
                  <a:pt x="597985" y="468572"/>
                  <a:pt x="587750" y="478808"/>
                  <a:pt x="575125" y="478808"/>
                </a:cubicBezTo>
                <a:cubicBezTo>
                  <a:pt x="568813" y="478808"/>
                  <a:pt x="563097" y="476249"/>
                  <a:pt x="558961" y="472112"/>
                </a:cubicBezTo>
                <a:close/>
                <a:moveTo>
                  <a:pt x="965594" y="1166454"/>
                </a:moveTo>
                <a:cubicBezTo>
                  <a:pt x="961457" y="1162317"/>
                  <a:pt x="958898" y="1156602"/>
                  <a:pt x="958898" y="1150290"/>
                </a:cubicBezTo>
                <a:cubicBezTo>
                  <a:pt x="958898" y="1137665"/>
                  <a:pt x="969133" y="1127430"/>
                  <a:pt x="981758" y="1127430"/>
                </a:cubicBezTo>
                <a:cubicBezTo>
                  <a:pt x="994383" y="1127430"/>
                  <a:pt x="1004618" y="1137665"/>
                  <a:pt x="1004618" y="1150290"/>
                </a:cubicBezTo>
                <a:cubicBezTo>
                  <a:pt x="1004618" y="1162915"/>
                  <a:pt x="994383" y="1173150"/>
                  <a:pt x="981758" y="1173150"/>
                </a:cubicBezTo>
                <a:cubicBezTo>
                  <a:pt x="975446" y="1173150"/>
                  <a:pt x="969730" y="1170591"/>
                  <a:pt x="965594" y="1166454"/>
                </a:cubicBezTo>
                <a:close/>
                <a:moveTo>
                  <a:pt x="1503528" y="1979292"/>
                </a:moveTo>
                <a:cubicBezTo>
                  <a:pt x="1499391" y="1975155"/>
                  <a:pt x="1496832" y="1969440"/>
                  <a:pt x="1496832" y="1963128"/>
                </a:cubicBezTo>
                <a:cubicBezTo>
                  <a:pt x="1496832" y="1950503"/>
                  <a:pt x="1507067" y="1940268"/>
                  <a:pt x="1519692" y="1940268"/>
                </a:cubicBezTo>
                <a:cubicBezTo>
                  <a:pt x="1532317" y="1940268"/>
                  <a:pt x="1542552" y="1950503"/>
                  <a:pt x="1542552" y="1963128"/>
                </a:cubicBezTo>
                <a:cubicBezTo>
                  <a:pt x="1542552" y="1975753"/>
                  <a:pt x="1532317" y="1985988"/>
                  <a:pt x="1519692" y="1985988"/>
                </a:cubicBezTo>
                <a:cubicBezTo>
                  <a:pt x="1513379" y="1985988"/>
                  <a:pt x="1507664" y="1983429"/>
                  <a:pt x="1503528" y="1979292"/>
                </a:cubicBezTo>
                <a:close/>
                <a:moveTo>
                  <a:pt x="1751148" y="2372901"/>
                </a:moveTo>
                <a:cubicBezTo>
                  <a:pt x="1747011" y="2368764"/>
                  <a:pt x="1744452" y="2363049"/>
                  <a:pt x="1744452" y="2356737"/>
                </a:cubicBezTo>
                <a:cubicBezTo>
                  <a:pt x="1744452" y="2344112"/>
                  <a:pt x="1754687" y="2333877"/>
                  <a:pt x="1767312" y="2333877"/>
                </a:cubicBezTo>
                <a:cubicBezTo>
                  <a:pt x="1779937" y="2333877"/>
                  <a:pt x="1790172" y="2344112"/>
                  <a:pt x="1790172" y="2356737"/>
                </a:cubicBezTo>
                <a:cubicBezTo>
                  <a:pt x="1790172" y="2369362"/>
                  <a:pt x="1779937" y="2379597"/>
                  <a:pt x="1767312" y="2379597"/>
                </a:cubicBezTo>
                <a:cubicBezTo>
                  <a:pt x="1761000" y="2379597"/>
                  <a:pt x="1755285" y="2377038"/>
                  <a:pt x="1751148" y="2372901"/>
                </a:cubicBezTo>
                <a:close/>
                <a:moveTo>
                  <a:pt x="1824957" y="2551092"/>
                </a:moveTo>
                <a:cubicBezTo>
                  <a:pt x="1820820" y="2546955"/>
                  <a:pt x="1818261" y="2541240"/>
                  <a:pt x="1818261" y="2534928"/>
                </a:cubicBezTo>
                <a:cubicBezTo>
                  <a:pt x="1818261" y="2522303"/>
                  <a:pt x="1828496" y="2512068"/>
                  <a:pt x="1841121" y="2512068"/>
                </a:cubicBezTo>
                <a:cubicBezTo>
                  <a:pt x="1853746" y="2512068"/>
                  <a:pt x="1863981" y="2522303"/>
                  <a:pt x="1863981" y="2534928"/>
                </a:cubicBezTo>
                <a:cubicBezTo>
                  <a:pt x="1863981" y="2547553"/>
                  <a:pt x="1853746" y="2557788"/>
                  <a:pt x="1841121" y="2557788"/>
                </a:cubicBezTo>
                <a:cubicBezTo>
                  <a:pt x="1834809" y="2557788"/>
                  <a:pt x="1829094" y="2555229"/>
                  <a:pt x="1824957" y="2551092"/>
                </a:cubicBezTo>
                <a:close/>
                <a:moveTo>
                  <a:pt x="2004099" y="2933050"/>
                </a:moveTo>
                <a:cubicBezTo>
                  <a:pt x="1999962" y="2928913"/>
                  <a:pt x="1997403" y="2923198"/>
                  <a:pt x="1997403" y="2916886"/>
                </a:cubicBezTo>
                <a:cubicBezTo>
                  <a:pt x="1997403" y="2904261"/>
                  <a:pt x="2007638" y="2894026"/>
                  <a:pt x="2020263" y="2894026"/>
                </a:cubicBezTo>
                <a:cubicBezTo>
                  <a:pt x="2032888" y="2894026"/>
                  <a:pt x="2043123" y="2904261"/>
                  <a:pt x="2043123" y="2916886"/>
                </a:cubicBezTo>
                <a:cubicBezTo>
                  <a:pt x="2043123" y="2929511"/>
                  <a:pt x="2032888" y="2939746"/>
                  <a:pt x="2020263" y="2939746"/>
                </a:cubicBezTo>
                <a:cubicBezTo>
                  <a:pt x="2013950" y="2939746"/>
                  <a:pt x="2008235" y="2937187"/>
                  <a:pt x="2004099" y="2933050"/>
                </a:cubicBezTo>
                <a:close/>
                <a:moveTo>
                  <a:pt x="1572957" y="2299092"/>
                </a:moveTo>
                <a:cubicBezTo>
                  <a:pt x="1568820" y="2294955"/>
                  <a:pt x="1566261" y="2289240"/>
                  <a:pt x="1566261" y="2282928"/>
                </a:cubicBezTo>
                <a:cubicBezTo>
                  <a:pt x="1566261" y="2270303"/>
                  <a:pt x="1576496" y="2260068"/>
                  <a:pt x="1589121" y="2260068"/>
                </a:cubicBezTo>
                <a:cubicBezTo>
                  <a:pt x="1601746" y="2260068"/>
                  <a:pt x="1611981" y="2270303"/>
                  <a:pt x="1611981" y="2282928"/>
                </a:cubicBezTo>
                <a:cubicBezTo>
                  <a:pt x="1611981" y="2295553"/>
                  <a:pt x="1601746" y="2305788"/>
                  <a:pt x="1589121" y="2305788"/>
                </a:cubicBezTo>
                <a:cubicBezTo>
                  <a:pt x="1582809" y="2305788"/>
                  <a:pt x="1577094" y="2303229"/>
                  <a:pt x="1572957" y="2299092"/>
                </a:cubicBezTo>
                <a:close/>
                <a:moveTo>
                  <a:pt x="960957" y="1491077"/>
                </a:moveTo>
                <a:cubicBezTo>
                  <a:pt x="956820" y="1486940"/>
                  <a:pt x="954261" y="1481225"/>
                  <a:pt x="954261" y="1474913"/>
                </a:cubicBezTo>
                <a:cubicBezTo>
                  <a:pt x="954261" y="1462288"/>
                  <a:pt x="964496" y="1452053"/>
                  <a:pt x="977121" y="1452053"/>
                </a:cubicBezTo>
                <a:cubicBezTo>
                  <a:pt x="989746" y="1452053"/>
                  <a:pt x="999981" y="1462288"/>
                  <a:pt x="999981" y="1474913"/>
                </a:cubicBezTo>
                <a:cubicBezTo>
                  <a:pt x="999981" y="1487538"/>
                  <a:pt x="989746" y="1497773"/>
                  <a:pt x="977121" y="1497773"/>
                </a:cubicBezTo>
                <a:cubicBezTo>
                  <a:pt x="970808" y="1497773"/>
                  <a:pt x="965093" y="1495214"/>
                  <a:pt x="960957" y="1491077"/>
                </a:cubicBezTo>
                <a:close/>
                <a:moveTo>
                  <a:pt x="635264" y="1014640"/>
                </a:moveTo>
                <a:cubicBezTo>
                  <a:pt x="631127" y="1010502"/>
                  <a:pt x="628568" y="1004787"/>
                  <a:pt x="628568" y="998475"/>
                </a:cubicBezTo>
                <a:cubicBezTo>
                  <a:pt x="628568" y="985850"/>
                  <a:pt x="638803" y="975615"/>
                  <a:pt x="651428" y="975615"/>
                </a:cubicBezTo>
                <a:cubicBezTo>
                  <a:pt x="664053" y="975615"/>
                  <a:pt x="674288" y="985850"/>
                  <a:pt x="674288" y="998475"/>
                </a:cubicBezTo>
                <a:cubicBezTo>
                  <a:pt x="674288" y="1011100"/>
                  <a:pt x="664053" y="1021336"/>
                  <a:pt x="651428" y="1021336"/>
                </a:cubicBezTo>
                <a:cubicBezTo>
                  <a:pt x="645116" y="1021336"/>
                  <a:pt x="639400" y="1018777"/>
                  <a:pt x="635264" y="1014640"/>
                </a:cubicBezTo>
                <a:close/>
                <a:moveTo>
                  <a:pt x="236445" y="424069"/>
                </a:moveTo>
                <a:cubicBezTo>
                  <a:pt x="232308" y="419932"/>
                  <a:pt x="229749" y="414217"/>
                  <a:pt x="229749" y="407904"/>
                </a:cubicBezTo>
                <a:cubicBezTo>
                  <a:pt x="229749" y="395279"/>
                  <a:pt x="239984" y="385044"/>
                  <a:pt x="252609" y="385044"/>
                </a:cubicBezTo>
                <a:cubicBezTo>
                  <a:pt x="265234" y="385044"/>
                  <a:pt x="275469" y="395279"/>
                  <a:pt x="275469" y="407904"/>
                </a:cubicBezTo>
                <a:cubicBezTo>
                  <a:pt x="275469" y="420530"/>
                  <a:pt x="265234" y="430764"/>
                  <a:pt x="252609" y="430764"/>
                </a:cubicBezTo>
                <a:cubicBezTo>
                  <a:pt x="246297" y="430764"/>
                  <a:pt x="240581" y="428205"/>
                  <a:pt x="236445" y="424069"/>
                </a:cubicBezTo>
                <a:close/>
                <a:moveTo>
                  <a:pt x="1140957" y="1802846"/>
                </a:moveTo>
                <a:cubicBezTo>
                  <a:pt x="1136820" y="1798709"/>
                  <a:pt x="1134261" y="1792994"/>
                  <a:pt x="1134261" y="1786682"/>
                </a:cubicBezTo>
                <a:cubicBezTo>
                  <a:pt x="1134261" y="1774057"/>
                  <a:pt x="1144496" y="1763822"/>
                  <a:pt x="1157121" y="1763822"/>
                </a:cubicBezTo>
                <a:cubicBezTo>
                  <a:pt x="1169746" y="1763822"/>
                  <a:pt x="1179981" y="1774057"/>
                  <a:pt x="1179981" y="1786682"/>
                </a:cubicBezTo>
                <a:cubicBezTo>
                  <a:pt x="1179981" y="1799307"/>
                  <a:pt x="1169746" y="1809542"/>
                  <a:pt x="1157121" y="1809542"/>
                </a:cubicBezTo>
                <a:cubicBezTo>
                  <a:pt x="1150808" y="1809542"/>
                  <a:pt x="1145093" y="1806983"/>
                  <a:pt x="1140957" y="1802846"/>
                </a:cubicBezTo>
                <a:close/>
                <a:moveTo>
                  <a:pt x="1751148" y="2729283"/>
                </a:moveTo>
                <a:cubicBezTo>
                  <a:pt x="1747011" y="2725146"/>
                  <a:pt x="1744452" y="2719431"/>
                  <a:pt x="1744452" y="2713119"/>
                </a:cubicBezTo>
                <a:cubicBezTo>
                  <a:pt x="1744452" y="2700494"/>
                  <a:pt x="1754687" y="2690259"/>
                  <a:pt x="1767312" y="2690259"/>
                </a:cubicBezTo>
                <a:cubicBezTo>
                  <a:pt x="1779937" y="2690259"/>
                  <a:pt x="1790172" y="2700494"/>
                  <a:pt x="1790172" y="2713119"/>
                </a:cubicBezTo>
                <a:cubicBezTo>
                  <a:pt x="1790172" y="2725744"/>
                  <a:pt x="1779937" y="2735979"/>
                  <a:pt x="1767312" y="2735979"/>
                </a:cubicBezTo>
                <a:cubicBezTo>
                  <a:pt x="1760999" y="2735979"/>
                  <a:pt x="1755285" y="2733420"/>
                  <a:pt x="1751148" y="2729283"/>
                </a:cubicBezTo>
                <a:close/>
                <a:moveTo>
                  <a:pt x="445534" y="825462"/>
                </a:moveTo>
                <a:cubicBezTo>
                  <a:pt x="441398" y="821325"/>
                  <a:pt x="438839" y="815610"/>
                  <a:pt x="438839" y="809297"/>
                </a:cubicBezTo>
                <a:cubicBezTo>
                  <a:pt x="438839" y="796673"/>
                  <a:pt x="449074" y="786437"/>
                  <a:pt x="461699" y="786437"/>
                </a:cubicBezTo>
                <a:cubicBezTo>
                  <a:pt x="474324" y="786437"/>
                  <a:pt x="484559" y="796673"/>
                  <a:pt x="484559" y="809297"/>
                </a:cubicBezTo>
                <a:cubicBezTo>
                  <a:pt x="484559" y="821923"/>
                  <a:pt x="474324" y="832158"/>
                  <a:pt x="461699" y="832158"/>
                </a:cubicBezTo>
                <a:cubicBezTo>
                  <a:pt x="455387" y="832158"/>
                  <a:pt x="449671" y="829599"/>
                  <a:pt x="445534" y="825462"/>
                </a:cubicBezTo>
                <a:close/>
                <a:moveTo>
                  <a:pt x="745970" y="1285296"/>
                </a:moveTo>
                <a:cubicBezTo>
                  <a:pt x="741834" y="1281159"/>
                  <a:pt x="739275" y="1275444"/>
                  <a:pt x="739275" y="1269132"/>
                </a:cubicBezTo>
                <a:cubicBezTo>
                  <a:pt x="739275" y="1256507"/>
                  <a:pt x="749510" y="1246272"/>
                  <a:pt x="762135" y="1246272"/>
                </a:cubicBezTo>
                <a:cubicBezTo>
                  <a:pt x="774760" y="1246272"/>
                  <a:pt x="784995" y="1256507"/>
                  <a:pt x="784995" y="1269132"/>
                </a:cubicBezTo>
                <a:cubicBezTo>
                  <a:pt x="784995" y="1281757"/>
                  <a:pt x="774760" y="1291992"/>
                  <a:pt x="762135" y="1291992"/>
                </a:cubicBezTo>
                <a:cubicBezTo>
                  <a:pt x="755823" y="1291992"/>
                  <a:pt x="750107" y="1289433"/>
                  <a:pt x="745970" y="1285296"/>
                </a:cubicBezTo>
                <a:close/>
                <a:moveTo>
                  <a:pt x="1572957" y="2551092"/>
                </a:moveTo>
                <a:cubicBezTo>
                  <a:pt x="1568820" y="2546955"/>
                  <a:pt x="1566261" y="2541240"/>
                  <a:pt x="1566261" y="2534928"/>
                </a:cubicBezTo>
                <a:cubicBezTo>
                  <a:pt x="1566261" y="2522303"/>
                  <a:pt x="1576496" y="2512068"/>
                  <a:pt x="1589121" y="2512068"/>
                </a:cubicBezTo>
                <a:cubicBezTo>
                  <a:pt x="1601746" y="2512068"/>
                  <a:pt x="1611981" y="2522303"/>
                  <a:pt x="1611981" y="2534928"/>
                </a:cubicBezTo>
                <a:cubicBezTo>
                  <a:pt x="1611981" y="2547553"/>
                  <a:pt x="1601746" y="2557788"/>
                  <a:pt x="1589121" y="2557788"/>
                </a:cubicBezTo>
                <a:cubicBezTo>
                  <a:pt x="1582809" y="2557788"/>
                  <a:pt x="1577094" y="2555229"/>
                  <a:pt x="1572957" y="2551092"/>
                </a:cubicBezTo>
                <a:close/>
                <a:moveTo>
                  <a:pt x="279489" y="633467"/>
                </a:moveTo>
                <a:cubicBezTo>
                  <a:pt x="275352" y="629330"/>
                  <a:pt x="272793" y="623615"/>
                  <a:pt x="272793" y="617303"/>
                </a:cubicBezTo>
                <a:cubicBezTo>
                  <a:pt x="272793" y="604677"/>
                  <a:pt x="283028" y="594442"/>
                  <a:pt x="295653" y="594442"/>
                </a:cubicBezTo>
                <a:cubicBezTo>
                  <a:pt x="308278" y="594442"/>
                  <a:pt x="318513" y="604677"/>
                  <a:pt x="318513" y="617303"/>
                </a:cubicBezTo>
                <a:cubicBezTo>
                  <a:pt x="318513" y="629928"/>
                  <a:pt x="308278" y="640163"/>
                  <a:pt x="295653" y="640163"/>
                </a:cubicBezTo>
                <a:cubicBezTo>
                  <a:pt x="289340" y="640163"/>
                  <a:pt x="283625" y="637604"/>
                  <a:pt x="279489" y="633467"/>
                </a:cubicBezTo>
                <a:close/>
                <a:moveTo>
                  <a:pt x="1245752" y="2077053"/>
                </a:moveTo>
                <a:cubicBezTo>
                  <a:pt x="1241615" y="2072916"/>
                  <a:pt x="1239056" y="2067201"/>
                  <a:pt x="1239056" y="2060889"/>
                </a:cubicBezTo>
                <a:cubicBezTo>
                  <a:pt x="1239056" y="2048264"/>
                  <a:pt x="1249291" y="2038029"/>
                  <a:pt x="1261916" y="2038029"/>
                </a:cubicBezTo>
                <a:cubicBezTo>
                  <a:pt x="1274541" y="2038029"/>
                  <a:pt x="1284776" y="2048264"/>
                  <a:pt x="1284776" y="2060889"/>
                </a:cubicBezTo>
                <a:cubicBezTo>
                  <a:pt x="1284776" y="2073514"/>
                  <a:pt x="1274541" y="2083749"/>
                  <a:pt x="1261916" y="2083749"/>
                </a:cubicBezTo>
                <a:cubicBezTo>
                  <a:pt x="1255604" y="2083749"/>
                  <a:pt x="1249889" y="2081190"/>
                  <a:pt x="1245752" y="2077053"/>
                </a:cubicBezTo>
                <a:close/>
                <a:moveTo>
                  <a:pt x="1394766" y="2372901"/>
                </a:moveTo>
                <a:cubicBezTo>
                  <a:pt x="1390629" y="2368764"/>
                  <a:pt x="1388070" y="2363049"/>
                  <a:pt x="1388070" y="2356737"/>
                </a:cubicBezTo>
                <a:cubicBezTo>
                  <a:pt x="1388070" y="2344112"/>
                  <a:pt x="1398305" y="2333877"/>
                  <a:pt x="1410930" y="2333877"/>
                </a:cubicBezTo>
                <a:cubicBezTo>
                  <a:pt x="1423555" y="2333877"/>
                  <a:pt x="1433790" y="2344112"/>
                  <a:pt x="1433790" y="2356737"/>
                </a:cubicBezTo>
                <a:cubicBezTo>
                  <a:pt x="1433790" y="2369362"/>
                  <a:pt x="1423555" y="2379597"/>
                  <a:pt x="1410930" y="2379597"/>
                </a:cubicBezTo>
                <a:cubicBezTo>
                  <a:pt x="1404617" y="2379597"/>
                  <a:pt x="1398902" y="2377038"/>
                  <a:pt x="1394766" y="2372901"/>
                </a:cubicBezTo>
                <a:close/>
                <a:moveTo>
                  <a:pt x="1777209" y="3089661"/>
                </a:moveTo>
                <a:cubicBezTo>
                  <a:pt x="1773072" y="3085524"/>
                  <a:pt x="1770513" y="3079809"/>
                  <a:pt x="1770513" y="3073497"/>
                </a:cubicBezTo>
                <a:cubicBezTo>
                  <a:pt x="1770513" y="3060872"/>
                  <a:pt x="1780748" y="3050637"/>
                  <a:pt x="1793373" y="3050637"/>
                </a:cubicBezTo>
                <a:cubicBezTo>
                  <a:pt x="1805998" y="3050637"/>
                  <a:pt x="1816233" y="3060872"/>
                  <a:pt x="1816233" y="3073497"/>
                </a:cubicBezTo>
                <a:cubicBezTo>
                  <a:pt x="1816233" y="3086122"/>
                  <a:pt x="1805998" y="3096357"/>
                  <a:pt x="1793373" y="3096357"/>
                </a:cubicBezTo>
                <a:cubicBezTo>
                  <a:pt x="1787060" y="3096357"/>
                  <a:pt x="1781346" y="3093798"/>
                  <a:pt x="1777209" y="3089661"/>
                </a:cubicBezTo>
                <a:close/>
                <a:moveTo>
                  <a:pt x="1572957" y="2803092"/>
                </a:moveTo>
                <a:cubicBezTo>
                  <a:pt x="1568820" y="2798955"/>
                  <a:pt x="1566261" y="2793240"/>
                  <a:pt x="1566261" y="2786928"/>
                </a:cubicBezTo>
                <a:cubicBezTo>
                  <a:pt x="1566261" y="2774303"/>
                  <a:pt x="1576496" y="2764068"/>
                  <a:pt x="1589121" y="2764068"/>
                </a:cubicBezTo>
                <a:cubicBezTo>
                  <a:pt x="1601746" y="2764068"/>
                  <a:pt x="1611981" y="2774303"/>
                  <a:pt x="1611981" y="2786928"/>
                </a:cubicBezTo>
                <a:cubicBezTo>
                  <a:pt x="1611981" y="2799553"/>
                  <a:pt x="1601746" y="2809788"/>
                  <a:pt x="1589121" y="2809788"/>
                </a:cubicBezTo>
                <a:cubicBezTo>
                  <a:pt x="1582809" y="2809788"/>
                  <a:pt x="1577094" y="2807229"/>
                  <a:pt x="1572957" y="2803092"/>
                </a:cubicBezTo>
                <a:close/>
                <a:moveTo>
                  <a:pt x="753941" y="1641483"/>
                </a:moveTo>
                <a:cubicBezTo>
                  <a:pt x="749804" y="1637346"/>
                  <a:pt x="747245" y="1631631"/>
                  <a:pt x="747245" y="1625319"/>
                </a:cubicBezTo>
                <a:cubicBezTo>
                  <a:pt x="747245" y="1612694"/>
                  <a:pt x="757480" y="1602459"/>
                  <a:pt x="770105" y="1602459"/>
                </a:cubicBezTo>
                <a:cubicBezTo>
                  <a:pt x="782730" y="1602459"/>
                  <a:pt x="792965" y="1612694"/>
                  <a:pt x="792965" y="1625319"/>
                </a:cubicBezTo>
                <a:cubicBezTo>
                  <a:pt x="792965" y="1637944"/>
                  <a:pt x="782730" y="1648179"/>
                  <a:pt x="770105" y="1648179"/>
                </a:cubicBezTo>
                <a:cubicBezTo>
                  <a:pt x="763792" y="1648179"/>
                  <a:pt x="758078" y="1645620"/>
                  <a:pt x="753941" y="1641483"/>
                </a:cubicBezTo>
                <a:close/>
                <a:moveTo>
                  <a:pt x="421545" y="1167543"/>
                </a:moveTo>
                <a:cubicBezTo>
                  <a:pt x="417408" y="1163407"/>
                  <a:pt x="414849" y="1157692"/>
                  <a:pt x="414849" y="1151380"/>
                </a:cubicBezTo>
                <a:cubicBezTo>
                  <a:pt x="414849" y="1138755"/>
                  <a:pt x="425084" y="1128519"/>
                  <a:pt x="437709" y="1128519"/>
                </a:cubicBezTo>
                <a:cubicBezTo>
                  <a:pt x="450334" y="1128519"/>
                  <a:pt x="460569" y="1138755"/>
                  <a:pt x="460569" y="1151380"/>
                </a:cubicBezTo>
                <a:cubicBezTo>
                  <a:pt x="460569" y="1164004"/>
                  <a:pt x="450334" y="1174239"/>
                  <a:pt x="437709" y="1174239"/>
                </a:cubicBezTo>
                <a:cubicBezTo>
                  <a:pt x="431396" y="1174239"/>
                  <a:pt x="425681" y="1171680"/>
                  <a:pt x="421545" y="1167543"/>
                </a:cubicBezTo>
                <a:close/>
                <a:moveTo>
                  <a:pt x="6696" y="587085"/>
                </a:moveTo>
                <a:cubicBezTo>
                  <a:pt x="2559" y="582948"/>
                  <a:pt x="0" y="577233"/>
                  <a:pt x="0" y="570920"/>
                </a:cubicBezTo>
                <a:cubicBezTo>
                  <a:pt x="0" y="558296"/>
                  <a:pt x="10235" y="548061"/>
                  <a:pt x="22860" y="548061"/>
                </a:cubicBezTo>
                <a:cubicBezTo>
                  <a:pt x="35485" y="548061"/>
                  <a:pt x="45720" y="558296"/>
                  <a:pt x="45720" y="570920"/>
                </a:cubicBezTo>
                <a:cubicBezTo>
                  <a:pt x="45720" y="583546"/>
                  <a:pt x="35485" y="593781"/>
                  <a:pt x="22860" y="593781"/>
                </a:cubicBezTo>
                <a:cubicBezTo>
                  <a:pt x="16547" y="593781"/>
                  <a:pt x="10833" y="591222"/>
                  <a:pt x="6696" y="587085"/>
                </a:cubicBezTo>
                <a:close/>
                <a:moveTo>
                  <a:pt x="1320956" y="2551092"/>
                </a:moveTo>
                <a:cubicBezTo>
                  <a:pt x="1316820" y="2546955"/>
                  <a:pt x="1314261" y="2541240"/>
                  <a:pt x="1314261" y="2534928"/>
                </a:cubicBezTo>
                <a:cubicBezTo>
                  <a:pt x="1314261" y="2522303"/>
                  <a:pt x="1324496" y="2512068"/>
                  <a:pt x="1337121" y="2512068"/>
                </a:cubicBezTo>
                <a:cubicBezTo>
                  <a:pt x="1349746" y="2512068"/>
                  <a:pt x="1359981" y="2522303"/>
                  <a:pt x="1359981" y="2534928"/>
                </a:cubicBezTo>
                <a:cubicBezTo>
                  <a:pt x="1359981" y="2547553"/>
                  <a:pt x="1349746" y="2557788"/>
                  <a:pt x="1337121" y="2557788"/>
                </a:cubicBezTo>
                <a:cubicBezTo>
                  <a:pt x="1330809" y="2557788"/>
                  <a:pt x="1325093" y="2555229"/>
                  <a:pt x="1320956" y="2551092"/>
                </a:cubicBezTo>
                <a:close/>
                <a:moveTo>
                  <a:pt x="548907" y="1438677"/>
                </a:moveTo>
                <a:cubicBezTo>
                  <a:pt x="544770" y="1434540"/>
                  <a:pt x="542211" y="1428825"/>
                  <a:pt x="542211" y="1422513"/>
                </a:cubicBezTo>
                <a:cubicBezTo>
                  <a:pt x="542211" y="1409888"/>
                  <a:pt x="552446" y="1399653"/>
                  <a:pt x="565071" y="1399653"/>
                </a:cubicBezTo>
                <a:cubicBezTo>
                  <a:pt x="577696" y="1399653"/>
                  <a:pt x="587931" y="1409888"/>
                  <a:pt x="587931" y="1422513"/>
                </a:cubicBezTo>
                <a:cubicBezTo>
                  <a:pt x="587931" y="1435138"/>
                  <a:pt x="577696" y="1445373"/>
                  <a:pt x="565071" y="1445373"/>
                </a:cubicBezTo>
                <a:cubicBezTo>
                  <a:pt x="558759" y="1445373"/>
                  <a:pt x="553044" y="1442814"/>
                  <a:pt x="548907" y="1438677"/>
                </a:cubicBezTo>
                <a:close/>
                <a:moveTo>
                  <a:pt x="911095" y="1995724"/>
                </a:moveTo>
                <a:cubicBezTo>
                  <a:pt x="906958" y="1991587"/>
                  <a:pt x="904399" y="1985872"/>
                  <a:pt x="904399" y="1979560"/>
                </a:cubicBezTo>
                <a:cubicBezTo>
                  <a:pt x="904399" y="1966935"/>
                  <a:pt x="914634" y="1956700"/>
                  <a:pt x="927259" y="1956700"/>
                </a:cubicBezTo>
                <a:cubicBezTo>
                  <a:pt x="939884" y="1956700"/>
                  <a:pt x="950119" y="1966935"/>
                  <a:pt x="950119" y="1979560"/>
                </a:cubicBezTo>
                <a:cubicBezTo>
                  <a:pt x="950119" y="1992185"/>
                  <a:pt x="939884" y="2002420"/>
                  <a:pt x="927259" y="2002420"/>
                </a:cubicBezTo>
                <a:cubicBezTo>
                  <a:pt x="920947" y="2002420"/>
                  <a:pt x="915232" y="1999861"/>
                  <a:pt x="911095" y="1995724"/>
                </a:cubicBezTo>
                <a:close/>
                <a:moveTo>
                  <a:pt x="1394766" y="2729283"/>
                </a:moveTo>
                <a:cubicBezTo>
                  <a:pt x="1390629" y="2725146"/>
                  <a:pt x="1388070" y="2719431"/>
                  <a:pt x="1388070" y="2713119"/>
                </a:cubicBezTo>
                <a:cubicBezTo>
                  <a:pt x="1388070" y="2700494"/>
                  <a:pt x="1398305" y="2690259"/>
                  <a:pt x="1410930" y="2690259"/>
                </a:cubicBezTo>
                <a:cubicBezTo>
                  <a:pt x="1423555" y="2690259"/>
                  <a:pt x="1433790" y="2700494"/>
                  <a:pt x="1433790" y="2713119"/>
                </a:cubicBezTo>
                <a:cubicBezTo>
                  <a:pt x="1433790" y="2725744"/>
                  <a:pt x="1423555" y="2735979"/>
                  <a:pt x="1410930" y="2735979"/>
                </a:cubicBezTo>
                <a:cubicBezTo>
                  <a:pt x="1404617" y="2735979"/>
                  <a:pt x="1398902" y="2733420"/>
                  <a:pt x="1394766" y="2729283"/>
                </a:cubicBezTo>
                <a:close/>
                <a:moveTo>
                  <a:pt x="1062934" y="2283411"/>
                </a:moveTo>
                <a:cubicBezTo>
                  <a:pt x="1058797" y="2279274"/>
                  <a:pt x="1056238" y="2273559"/>
                  <a:pt x="1056238" y="2267247"/>
                </a:cubicBezTo>
                <a:cubicBezTo>
                  <a:pt x="1056238" y="2254622"/>
                  <a:pt x="1066473" y="2244387"/>
                  <a:pt x="1079098" y="2244387"/>
                </a:cubicBezTo>
                <a:cubicBezTo>
                  <a:pt x="1091723" y="2244387"/>
                  <a:pt x="1101958" y="2254622"/>
                  <a:pt x="1101958" y="2267247"/>
                </a:cubicBezTo>
                <a:cubicBezTo>
                  <a:pt x="1101958" y="2279872"/>
                  <a:pt x="1091723" y="2290107"/>
                  <a:pt x="1079098" y="2290107"/>
                </a:cubicBezTo>
                <a:cubicBezTo>
                  <a:pt x="1072785" y="2290107"/>
                  <a:pt x="1067070" y="2287548"/>
                  <a:pt x="1062934" y="2283411"/>
                </a:cubicBezTo>
                <a:close/>
                <a:moveTo>
                  <a:pt x="51902" y="834475"/>
                </a:moveTo>
                <a:lnTo>
                  <a:pt x="27920" y="798688"/>
                </a:lnTo>
                <a:lnTo>
                  <a:pt x="41356" y="793123"/>
                </a:lnTo>
                <a:cubicBezTo>
                  <a:pt x="53981" y="793123"/>
                  <a:pt x="64216" y="803358"/>
                  <a:pt x="64216" y="815982"/>
                </a:cubicBezTo>
                <a:cubicBezTo>
                  <a:pt x="64216" y="822295"/>
                  <a:pt x="61657" y="828011"/>
                  <a:pt x="57520" y="832147"/>
                </a:cubicBezTo>
                <a:close/>
                <a:moveTo>
                  <a:pt x="189488" y="1039790"/>
                </a:moveTo>
                <a:lnTo>
                  <a:pt x="172082" y="1013816"/>
                </a:lnTo>
                <a:lnTo>
                  <a:pt x="176879" y="1002237"/>
                </a:lnTo>
                <a:cubicBezTo>
                  <a:pt x="181015" y="998100"/>
                  <a:pt x="186731" y="995542"/>
                  <a:pt x="193043" y="995542"/>
                </a:cubicBezTo>
                <a:cubicBezTo>
                  <a:pt x="205668" y="995542"/>
                  <a:pt x="215903" y="1005777"/>
                  <a:pt x="215903" y="1018402"/>
                </a:cubicBezTo>
                <a:cubicBezTo>
                  <a:pt x="215903" y="1031028"/>
                  <a:pt x="205668" y="1041263"/>
                  <a:pt x="193043" y="1041263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3EC5187-FC1B-4BBD-BACE-90DFB6307206}"/>
              </a:ext>
            </a:extLst>
          </p:cNvPr>
          <p:cNvSpPr/>
          <p:nvPr userDrawn="1"/>
        </p:nvSpPr>
        <p:spPr>
          <a:xfrm>
            <a:off x="0" y="0"/>
            <a:ext cx="1610272" cy="95466"/>
          </a:xfrm>
          <a:custGeom>
            <a:avLst/>
            <a:gdLst>
              <a:gd name="connsiteX0" fmla="*/ 0 w 1610272"/>
              <a:gd name="connsiteY0" fmla="*/ 0 h 95466"/>
              <a:gd name="connsiteX1" fmla="*/ 1610272 w 1610272"/>
              <a:gd name="connsiteY1" fmla="*/ 0 h 95466"/>
              <a:gd name="connsiteX2" fmla="*/ 1521086 w 1610272"/>
              <a:gd name="connsiteY2" fmla="*/ 95466 h 95466"/>
              <a:gd name="connsiteX3" fmla="*/ 0 w 1610272"/>
              <a:gd name="connsiteY3" fmla="*/ 95466 h 9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272" h="95466">
                <a:moveTo>
                  <a:pt x="0" y="0"/>
                </a:moveTo>
                <a:lnTo>
                  <a:pt x="1610272" y="0"/>
                </a:lnTo>
                <a:lnTo>
                  <a:pt x="1521086" y="95466"/>
                </a:lnTo>
                <a:lnTo>
                  <a:pt x="0" y="954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8562CCA-C6B5-4D8D-AB8A-1D11887CBEE1}"/>
              </a:ext>
            </a:extLst>
          </p:cNvPr>
          <p:cNvSpPr/>
          <p:nvPr userDrawn="1"/>
        </p:nvSpPr>
        <p:spPr>
          <a:xfrm flipH="1">
            <a:off x="8765300" y="90867"/>
            <a:ext cx="2480550" cy="215443"/>
          </a:xfrm>
          <a:custGeom>
            <a:avLst/>
            <a:gdLst>
              <a:gd name="connsiteX0" fmla="*/ 0 w 2523763"/>
              <a:gd name="connsiteY0" fmla="*/ 93586 h 215443"/>
              <a:gd name="connsiteX1" fmla="*/ 0 w 2523763"/>
              <a:gd name="connsiteY1" fmla="*/ 215443 h 215443"/>
              <a:gd name="connsiteX2" fmla="*/ 121857 w 2523763"/>
              <a:gd name="connsiteY2" fmla="*/ 215443 h 215443"/>
              <a:gd name="connsiteX3" fmla="*/ 440934 w 2523763"/>
              <a:gd name="connsiteY3" fmla="*/ 4599 h 215443"/>
              <a:gd name="connsiteX4" fmla="*/ 269409 w 2523763"/>
              <a:gd name="connsiteY4" fmla="*/ 4599 h 215443"/>
              <a:gd name="connsiteX5" fmla="*/ 466382 w 2523763"/>
              <a:gd name="connsiteY5" fmla="*/ 215443 h 215443"/>
              <a:gd name="connsiteX6" fmla="*/ 637907 w 2523763"/>
              <a:gd name="connsiteY6" fmla="*/ 215443 h 215443"/>
              <a:gd name="connsiteX7" fmla="*/ 710342 w 2523763"/>
              <a:gd name="connsiteY7" fmla="*/ 4599 h 215443"/>
              <a:gd name="connsiteX8" fmla="*/ 538817 w 2523763"/>
              <a:gd name="connsiteY8" fmla="*/ 4599 h 215443"/>
              <a:gd name="connsiteX9" fmla="*/ 735790 w 2523763"/>
              <a:gd name="connsiteY9" fmla="*/ 215443 h 215443"/>
              <a:gd name="connsiteX10" fmla="*/ 907315 w 2523763"/>
              <a:gd name="connsiteY10" fmla="*/ 215443 h 215443"/>
              <a:gd name="connsiteX11" fmla="*/ 979750 w 2523763"/>
              <a:gd name="connsiteY11" fmla="*/ 4599 h 215443"/>
              <a:gd name="connsiteX12" fmla="*/ 808225 w 2523763"/>
              <a:gd name="connsiteY12" fmla="*/ 4599 h 215443"/>
              <a:gd name="connsiteX13" fmla="*/ 1005198 w 2523763"/>
              <a:gd name="connsiteY13" fmla="*/ 215443 h 215443"/>
              <a:gd name="connsiteX14" fmla="*/ 1176723 w 2523763"/>
              <a:gd name="connsiteY14" fmla="*/ 215443 h 215443"/>
              <a:gd name="connsiteX15" fmla="*/ 1249158 w 2523763"/>
              <a:gd name="connsiteY15" fmla="*/ 4599 h 215443"/>
              <a:gd name="connsiteX16" fmla="*/ 1077633 w 2523763"/>
              <a:gd name="connsiteY16" fmla="*/ 4599 h 215443"/>
              <a:gd name="connsiteX17" fmla="*/ 1274606 w 2523763"/>
              <a:gd name="connsiteY17" fmla="*/ 215443 h 215443"/>
              <a:gd name="connsiteX18" fmla="*/ 1446131 w 2523763"/>
              <a:gd name="connsiteY18" fmla="*/ 215443 h 215443"/>
              <a:gd name="connsiteX19" fmla="*/ 1518566 w 2523763"/>
              <a:gd name="connsiteY19" fmla="*/ 4599 h 215443"/>
              <a:gd name="connsiteX20" fmla="*/ 1347041 w 2523763"/>
              <a:gd name="connsiteY20" fmla="*/ 4599 h 215443"/>
              <a:gd name="connsiteX21" fmla="*/ 1544014 w 2523763"/>
              <a:gd name="connsiteY21" fmla="*/ 215443 h 215443"/>
              <a:gd name="connsiteX22" fmla="*/ 1715539 w 2523763"/>
              <a:gd name="connsiteY22" fmla="*/ 215443 h 215443"/>
              <a:gd name="connsiteX23" fmla="*/ 1787974 w 2523763"/>
              <a:gd name="connsiteY23" fmla="*/ 4599 h 215443"/>
              <a:gd name="connsiteX24" fmla="*/ 1616449 w 2523763"/>
              <a:gd name="connsiteY24" fmla="*/ 4599 h 215443"/>
              <a:gd name="connsiteX25" fmla="*/ 1813422 w 2523763"/>
              <a:gd name="connsiteY25" fmla="*/ 215443 h 215443"/>
              <a:gd name="connsiteX26" fmla="*/ 1984947 w 2523763"/>
              <a:gd name="connsiteY26" fmla="*/ 215443 h 215443"/>
              <a:gd name="connsiteX27" fmla="*/ 2057382 w 2523763"/>
              <a:gd name="connsiteY27" fmla="*/ 4599 h 215443"/>
              <a:gd name="connsiteX28" fmla="*/ 1885857 w 2523763"/>
              <a:gd name="connsiteY28" fmla="*/ 4599 h 215443"/>
              <a:gd name="connsiteX29" fmla="*/ 2082830 w 2523763"/>
              <a:gd name="connsiteY29" fmla="*/ 215443 h 215443"/>
              <a:gd name="connsiteX30" fmla="*/ 2254355 w 2523763"/>
              <a:gd name="connsiteY30" fmla="*/ 215443 h 215443"/>
              <a:gd name="connsiteX31" fmla="*/ 2326790 w 2523763"/>
              <a:gd name="connsiteY31" fmla="*/ 4599 h 215443"/>
              <a:gd name="connsiteX32" fmla="*/ 2155265 w 2523763"/>
              <a:gd name="connsiteY32" fmla="*/ 4599 h 215443"/>
              <a:gd name="connsiteX33" fmla="*/ 2352238 w 2523763"/>
              <a:gd name="connsiteY33" fmla="*/ 215443 h 215443"/>
              <a:gd name="connsiteX34" fmla="*/ 2523763 w 2523763"/>
              <a:gd name="connsiteY34" fmla="*/ 215443 h 215443"/>
              <a:gd name="connsiteX35" fmla="*/ 171525 w 2523763"/>
              <a:gd name="connsiteY35" fmla="*/ 4599 h 215443"/>
              <a:gd name="connsiteX36" fmla="*/ 0 w 2523763"/>
              <a:gd name="connsiteY36" fmla="*/ 4599 h 215443"/>
              <a:gd name="connsiteX37" fmla="*/ 196973 w 2523763"/>
              <a:gd name="connsiteY37" fmla="*/ 215443 h 215443"/>
              <a:gd name="connsiteX38" fmla="*/ 368498 w 2523763"/>
              <a:gd name="connsiteY38" fmla="*/ 215443 h 215443"/>
              <a:gd name="connsiteX39" fmla="*/ 2517827 w 2523763"/>
              <a:gd name="connsiteY39" fmla="*/ 0 h 215443"/>
              <a:gd name="connsiteX40" fmla="*/ 2395970 w 2523763"/>
              <a:gd name="connsiteY40" fmla="*/ 0 h 215443"/>
              <a:gd name="connsiteX41" fmla="*/ 2517827 w 2523763"/>
              <a:gd name="connsiteY41" fmla="*/ 121857 h 21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23763" h="215443">
                <a:moveTo>
                  <a:pt x="0" y="93586"/>
                </a:moveTo>
                <a:lnTo>
                  <a:pt x="0" y="215443"/>
                </a:lnTo>
                <a:lnTo>
                  <a:pt x="121857" y="215443"/>
                </a:lnTo>
                <a:close/>
                <a:moveTo>
                  <a:pt x="440934" y="4599"/>
                </a:moveTo>
                <a:lnTo>
                  <a:pt x="269409" y="4599"/>
                </a:lnTo>
                <a:lnTo>
                  <a:pt x="466382" y="215443"/>
                </a:lnTo>
                <a:lnTo>
                  <a:pt x="637907" y="215443"/>
                </a:lnTo>
                <a:close/>
                <a:moveTo>
                  <a:pt x="710342" y="4599"/>
                </a:moveTo>
                <a:lnTo>
                  <a:pt x="538817" y="4599"/>
                </a:lnTo>
                <a:lnTo>
                  <a:pt x="735790" y="215443"/>
                </a:lnTo>
                <a:lnTo>
                  <a:pt x="907315" y="215443"/>
                </a:lnTo>
                <a:close/>
                <a:moveTo>
                  <a:pt x="979750" y="4599"/>
                </a:moveTo>
                <a:lnTo>
                  <a:pt x="808225" y="4599"/>
                </a:lnTo>
                <a:lnTo>
                  <a:pt x="1005198" y="215443"/>
                </a:lnTo>
                <a:lnTo>
                  <a:pt x="1176723" y="215443"/>
                </a:lnTo>
                <a:close/>
                <a:moveTo>
                  <a:pt x="1249158" y="4599"/>
                </a:moveTo>
                <a:lnTo>
                  <a:pt x="1077633" y="4599"/>
                </a:lnTo>
                <a:lnTo>
                  <a:pt x="1274606" y="215443"/>
                </a:lnTo>
                <a:lnTo>
                  <a:pt x="1446131" y="215443"/>
                </a:lnTo>
                <a:close/>
                <a:moveTo>
                  <a:pt x="1518566" y="4599"/>
                </a:moveTo>
                <a:lnTo>
                  <a:pt x="1347041" y="4599"/>
                </a:lnTo>
                <a:lnTo>
                  <a:pt x="1544014" y="215443"/>
                </a:lnTo>
                <a:lnTo>
                  <a:pt x="1715539" y="215443"/>
                </a:lnTo>
                <a:close/>
                <a:moveTo>
                  <a:pt x="1787974" y="4599"/>
                </a:moveTo>
                <a:lnTo>
                  <a:pt x="1616449" y="4599"/>
                </a:lnTo>
                <a:lnTo>
                  <a:pt x="1813422" y="215443"/>
                </a:lnTo>
                <a:lnTo>
                  <a:pt x="1984947" y="215443"/>
                </a:lnTo>
                <a:close/>
                <a:moveTo>
                  <a:pt x="2057382" y="4599"/>
                </a:moveTo>
                <a:lnTo>
                  <a:pt x="1885857" y="4599"/>
                </a:lnTo>
                <a:lnTo>
                  <a:pt x="2082830" y="215443"/>
                </a:lnTo>
                <a:lnTo>
                  <a:pt x="2254355" y="215443"/>
                </a:lnTo>
                <a:close/>
                <a:moveTo>
                  <a:pt x="2326790" y="4599"/>
                </a:moveTo>
                <a:lnTo>
                  <a:pt x="2155265" y="4599"/>
                </a:lnTo>
                <a:lnTo>
                  <a:pt x="2352238" y="215443"/>
                </a:lnTo>
                <a:lnTo>
                  <a:pt x="2523763" y="215443"/>
                </a:lnTo>
                <a:close/>
                <a:moveTo>
                  <a:pt x="171525" y="4599"/>
                </a:moveTo>
                <a:lnTo>
                  <a:pt x="0" y="4599"/>
                </a:lnTo>
                <a:lnTo>
                  <a:pt x="196973" y="215443"/>
                </a:lnTo>
                <a:lnTo>
                  <a:pt x="368498" y="215443"/>
                </a:lnTo>
                <a:close/>
                <a:moveTo>
                  <a:pt x="2517827" y="0"/>
                </a:moveTo>
                <a:lnTo>
                  <a:pt x="2395970" y="0"/>
                </a:lnTo>
                <a:lnTo>
                  <a:pt x="2517827" y="1218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3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2D8DE047-49D2-477A-8C60-479083BFC669}"/>
              </a:ext>
            </a:extLst>
          </p:cNvPr>
          <p:cNvSpPr/>
          <p:nvPr userDrawn="1"/>
        </p:nvSpPr>
        <p:spPr>
          <a:xfrm rot="19410644">
            <a:off x="386331" y="-227031"/>
            <a:ext cx="10582700" cy="8443234"/>
          </a:xfrm>
          <a:custGeom>
            <a:avLst/>
            <a:gdLst>
              <a:gd name="connsiteX0" fmla="*/ 10422151 w 10582700"/>
              <a:gd name="connsiteY0" fmla="*/ 8239490 h 8443234"/>
              <a:gd name="connsiteX1" fmla="*/ 10333672 w 10582700"/>
              <a:gd name="connsiteY1" fmla="*/ 8359110 h 8443234"/>
              <a:gd name="connsiteX2" fmla="*/ 6183662 w 10582700"/>
              <a:gd name="connsiteY2" fmla="*/ 8443234 h 8443234"/>
              <a:gd name="connsiteX3" fmla="*/ 6028615 w 10582700"/>
              <a:gd name="connsiteY3" fmla="*/ 8328550 h 8443234"/>
              <a:gd name="connsiteX4" fmla="*/ 10582700 w 10582700"/>
              <a:gd name="connsiteY4" fmla="*/ 8022436 h 8443234"/>
              <a:gd name="connsiteX5" fmla="*/ 10494220 w 10582700"/>
              <a:gd name="connsiteY5" fmla="*/ 8142057 h 8443234"/>
              <a:gd name="connsiteX6" fmla="*/ 5902327 w 10582700"/>
              <a:gd name="connsiteY6" fmla="*/ 8235139 h 8443234"/>
              <a:gd name="connsiteX7" fmla="*/ 5747278 w 10582700"/>
              <a:gd name="connsiteY7" fmla="*/ 8120453 h 8443234"/>
              <a:gd name="connsiteX8" fmla="*/ 8762707 w 10582700"/>
              <a:gd name="connsiteY8" fmla="*/ 1820692 h 8443234"/>
              <a:gd name="connsiteX9" fmla="*/ 8762707 w 10582700"/>
              <a:gd name="connsiteY9" fmla="*/ 1827688 h 8443234"/>
              <a:gd name="connsiteX10" fmla="*/ 0 w 10582700"/>
              <a:gd name="connsiteY10" fmla="*/ 1827688 h 8443234"/>
              <a:gd name="connsiteX11" fmla="*/ 473691 w 10582700"/>
              <a:gd name="connsiteY11" fmla="*/ 1187281 h 8443234"/>
              <a:gd name="connsiteX12" fmla="*/ 1184228 w 10582700"/>
              <a:gd name="connsiteY12" fmla="*/ 226669 h 8443234"/>
              <a:gd name="connsiteX13" fmla="*/ 2715512 w 10582700"/>
              <a:gd name="connsiteY13" fmla="*/ 226669 h 8443234"/>
              <a:gd name="connsiteX14" fmla="*/ 2955882 w 10582700"/>
              <a:gd name="connsiteY14" fmla="*/ 0 h 8443234"/>
              <a:gd name="connsiteX15" fmla="*/ 6301218 w 10582700"/>
              <a:gd name="connsiteY15" fmla="*/ 1 h 84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82700" h="8443234">
                <a:moveTo>
                  <a:pt x="10422151" y="8239490"/>
                </a:moveTo>
                <a:lnTo>
                  <a:pt x="10333672" y="8359110"/>
                </a:lnTo>
                <a:lnTo>
                  <a:pt x="6183662" y="8443234"/>
                </a:lnTo>
                <a:lnTo>
                  <a:pt x="6028615" y="8328550"/>
                </a:lnTo>
                <a:close/>
                <a:moveTo>
                  <a:pt x="10582700" y="8022436"/>
                </a:moveTo>
                <a:lnTo>
                  <a:pt x="10494220" y="8142057"/>
                </a:lnTo>
                <a:lnTo>
                  <a:pt x="5902327" y="8235139"/>
                </a:lnTo>
                <a:lnTo>
                  <a:pt x="5747278" y="8120453"/>
                </a:lnTo>
                <a:close/>
                <a:moveTo>
                  <a:pt x="8762707" y="1820692"/>
                </a:moveTo>
                <a:lnTo>
                  <a:pt x="8762707" y="1827688"/>
                </a:lnTo>
                <a:lnTo>
                  <a:pt x="0" y="1827688"/>
                </a:lnTo>
                <a:lnTo>
                  <a:pt x="473691" y="1187281"/>
                </a:lnTo>
                <a:lnTo>
                  <a:pt x="1184228" y="226669"/>
                </a:lnTo>
                <a:lnTo>
                  <a:pt x="2715512" y="226669"/>
                </a:lnTo>
                <a:lnTo>
                  <a:pt x="2955882" y="0"/>
                </a:lnTo>
                <a:lnTo>
                  <a:pt x="6301218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EBD1DE4-88FF-4B82-84A9-323CAB2A7C3F}"/>
              </a:ext>
            </a:extLst>
          </p:cNvPr>
          <p:cNvGrpSpPr/>
          <p:nvPr userDrawn="1"/>
        </p:nvGrpSpPr>
        <p:grpSpPr>
          <a:xfrm>
            <a:off x="723900" y="512149"/>
            <a:ext cx="10744200" cy="16848"/>
            <a:chOff x="723900" y="512149"/>
            <a:chExt cx="10744200" cy="16848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6F29A49-7300-44E7-BC63-264A1DB71089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512149"/>
              <a:ext cx="471551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221BB3D-EB40-4EE2-A5DF-220C0F8A5B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2590" y="528997"/>
              <a:ext cx="471551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40ACF06-97CA-4F57-9B31-689F3A014146}"/>
              </a:ext>
            </a:extLst>
          </p:cNvPr>
          <p:cNvSpPr/>
          <p:nvPr userDrawn="1"/>
        </p:nvSpPr>
        <p:spPr>
          <a:xfrm>
            <a:off x="9912636" y="6647156"/>
            <a:ext cx="2279365" cy="210844"/>
          </a:xfrm>
          <a:custGeom>
            <a:avLst/>
            <a:gdLst>
              <a:gd name="connsiteX0" fmla="*/ 2193954 w 2279365"/>
              <a:gd name="connsiteY0" fmla="*/ 0 h 210844"/>
              <a:gd name="connsiteX1" fmla="*/ 2279365 w 2279365"/>
              <a:gd name="connsiteY1" fmla="*/ 0 h 210844"/>
              <a:gd name="connsiteX2" fmla="*/ 2279365 w 2279365"/>
              <a:gd name="connsiteY2" fmla="*/ 92178 h 210844"/>
              <a:gd name="connsiteX3" fmla="*/ 2168506 w 2279365"/>
              <a:gd name="connsiteY3" fmla="*/ 210844 h 210844"/>
              <a:gd name="connsiteX4" fmla="*/ 1996981 w 2279365"/>
              <a:gd name="connsiteY4" fmla="*/ 210844 h 210844"/>
              <a:gd name="connsiteX5" fmla="*/ 1908671 w 2279365"/>
              <a:gd name="connsiteY5" fmla="*/ 0 h 210844"/>
              <a:gd name="connsiteX6" fmla="*/ 2080196 w 2279365"/>
              <a:gd name="connsiteY6" fmla="*/ 0 h 210844"/>
              <a:gd name="connsiteX7" fmla="*/ 1883223 w 2279365"/>
              <a:gd name="connsiteY7" fmla="*/ 210844 h 210844"/>
              <a:gd name="connsiteX8" fmla="*/ 1711698 w 2279365"/>
              <a:gd name="connsiteY8" fmla="*/ 210844 h 210844"/>
              <a:gd name="connsiteX9" fmla="*/ 1623388 w 2279365"/>
              <a:gd name="connsiteY9" fmla="*/ 0 h 210844"/>
              <a:gd name="connsiteX10" fmla="*/ 1794913 w 2279365"/>
              <a:gd name="connsiteY10" fmla="*/ 0 h 210844"/>
              <a:gd name="connsiteX11" fmla="*/ 1597940 w 2279365"/>
              <a:gd name="connsiteY11" fmla="*/ 210844 h 210844"/>
              <a:gd name="connsiteX12" fmla="*/ 1426415 w 2279365"/>
              <a:gd name="connsiteY12" fmla="*/ 210844 h 210844"/>
              <a:gd name="connsiteX13" fmla="*/ 1338105 w 2279365"/>
              <a:gd name="connsiteY13" fmla="*/ 0 h 210844"/>
              <a:gd name="connsiteX14" fmla="*/ 1509630 w 2279365"/>
              <a:gd name="connsiteY14" fmla="*/ 0 h 210844"/>
              <a:gd name="connsiteX15" fmla="*/ 1312657 w 2279365"/>
              <a:gd name="connsiteY15" fmla="*/ 210844 h 210844"/>
              <a:gd name="connsiteX16" fmla="*/ 1141132 w 2279365"/>
              <a:gd name="connsiteY16" fmla="*/ 210844 h 210844"/>
              <a:gd name="connsiteX17" fmla="*/ 1052822 w 2279365"/>
              <a:gd name="connsiteY17" fmla="*/ 0 h 210844"/>
              <a:gd name="connsiteX18" fmla="*/ 1224347 w 2279365"/>
              <a:gd name="connsiteY18" fmla="*/ 0 h 210844"/>
              <a:gd name="connsiteX19" fmla="*/ 1027374 w 2279365"/>
              <a:gd name="connsiteY19" fmla="*/ 210844 h 210844"/>
              <a:gd name="connsiteX20" fmla="*/ 855849 w 2279365"/>
              <a:gd name="connsiteY20" fmla="*/ 210844 h 210844"/>
              <a:gd name="connsiteX21" fmla="*/ 767539 w 2279365"/>
              <a:gd name="connsiteY21" fmla="*/ 0 h 210844"/>
              <a:gd name="connsiteX22" fmla="*/ 939064 w 2279365"/>
              <a:gd name="connsiteY22" fmla="*/ 0 h 210844"/>
              <a:gd name="connsiteX23" fmla="*/ 742091 w 2279365"/>
              <a:gd name="connsiteY23" fmla="*/ 210844 h 210844"/>
              <a:gd name="connsiteX24" fmla="*/ 570566 w 2279365"/>
              <a:gd name="connsiteY24" fmla="*/ 210844 h 210844"/>
              <a:gd name="connsiteX25" fmla="*/ 482256 w 2279365"/>
              <a:gd name="connsiteY25" fmla="*/ 0 h 210844"/>
              <a:gd name="connsiteX26" fmla="*/ 653781 w 2279365"/>
              <a:gd name="connsiteY26" fmla="*/ 0 h 210844"/>
              <a:gd name="connsiteX27" fmla="*/ 456808 w 2279365"/>
              <a:gd name="connsiteY27" fmla="*/ 210844 h 210844"/>
              <a:gd name="connsiteX28" fmla="*/ 285283 w 2279365"/>
              <a:gd name="connsiteY28" fmla="*/ 210844 h 210844"/>
              <a:gd name="connsiteX29" fmla="*/ 196973 w 2279365"/>
              <a:gd name="connsiteY29" fmla="*/ 0 h 210844"/>
              <a:gd name="connsiteX30" fmla="*/ 368498 w 2279365"/>
              <a:gd name="connsiteY30" fmla="*/ 0 h 210844"/>
              <a:gd name="connsiteX31" fmla="*/ 171525 w 2279365"/>
              <a:gd name="connsiteY31" fmla="*/ 210844 h 210844"/>
              <a:gd name="connsiteX32" fmla="*/ 0 w 2279365"/>
              <a:gd name="connsiteY32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79365" h="210844">
                <a:moveTo>
                  <a:pt x="2193954" y="0"/>
                </a:moveTo>
                <a:lnTo>
                  <a:pt x="2279365" y="0"/>
                </a:lnTo>
                <a:lnTo>
                  <a:pt x="2279365" y="92178"/>
                </a:lnTo>
                <a:lnTo>
                  <a:pt x="2168506" y="210844"/>
                </a:lnTo>
                <a:lnTo>
                  <a:pt x="1996981" y="210844"/>
                </a:lnTo>
                <a:close/>
                <a:moveTo>
                  <a:pt x="1908671" y="0"/>
                </a:moveTo>
                <a:lnTo>
                  <a:pt x="2080196" y="0"/>
                </a:lnTo>
                <a:lnTo>
                  <a:pt x="1883223" y="210844"/>
                </a:lnTo>
                <a:lnTo>
                  <a:pt x="1711698" y="210844"/>
                </a:lnTo>
                <a:close/>
                <a:moveTo>
                  <a:pt x="1623388" y="0"/>
                </a:moveTo>
                <a:lnTo>
                  <a:pt x="1794913" y="0"/>
                </a:lnTo>
                <a:lnTo>
                  <a:pt x="1597940" y="210844"/>
                </a:lnTo>
                <a:lnTo>
                  <a:pt x="1426415" y="210844"/>
                </a:lnTo>
                <a:close/>
                <a:moveTo>
                  <a:pt x="1338105" y="0"/>
                </a:moveTo>
                <a:lnTo>
                  <a:pt x="1509630" y="0"/>
                </a:lnTo>
                <a:lnTo>
                  <a:pt x="1312657" y="210844"/>
                </a:lnTo>
                <a:lnTo>
                  <a:pt x="1141132" y="210844"/>
                </a:lnTo>
                <a:close/>
                <a:moveTo>
                  <a:pt x="1052822" y="0"/>
                </a:moveTo>
                <a:lnTo>
                  <a:pt x="1224347" y="0"/>
                </a:lnTo>
                <a:lnTo>
                  <a:pt x="1027374" y="210844"/>
                </a:lnTo>
                <a:lnTo>
                  <a:pt x="855849" y="210844"/>
                </a:lnTo>
                <a:close/>
                <a:moveTo>
                  <a:pt x="767539" y="0"/>
                </a:moveTo>
                <a:lnTo>
                  <a:pt x="939064" y="0"/>
                </a:lnTo>
                <a:lnTo>
                  <a:pt x="742091" y="210844"/>
                </a:lnTo>
                <a:lnTo>
                  <a:pt x="570566" y="210844"/>
                </a:lnTo>
                <a:close/>
                <a:moveTo>
                  <a:pt x="482256" y="0"/>
                </a:moveTo>
                <a:lnTo>
                  <a:pt x="653781" y="0"/>
                </a:lnTo>
                <a:lnTo>
                  <a:pt x="456808" y="210844"/>
                </a:lnTo>
                <a:lnTo>
                  <a:pt x="285283" y="210844"/>
                </a:lnTo>
                <a:close/>
                <a:moveTo>
                  <a:pt x="196973" y="0"/>
                </a:moveTo>
                <a:lnTo>
                  <a:pt x="368498" y="0"/>
                </a:lnTo>
                <a:lnTo>
                  <a:pt x="171525" y="210844"/>
                </a:lnTo>
                <a:lnTo>
                  <a:pt x="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4B40100-A668-48E1-9AE7-4823ED78F48F}"/>
              </a:ext>
            </a:extLst>
          </p:cNvPr>
          <p:cNvSpPr/>
          <p:nvPr userDrawn="1"/>
        </p:nvSpPr>
        <p:spPr>
          <a:xfrm>
            <a:off x="0" y="6647156"/>
            <a:ext cx="2465064" cy="210844"/>
          </a:xfrm>
          <a:custGeom>
            <a:avLst/>
            <a:gdLst>
              <a:gd name="connsiteX0" fmla="*/ 2293539 w 2465064"/>
              <a:gd name="connsiteY0" fmla="*/ 0 h 210844"/>
              <a:gd name="connsiteX1" fmla="*/ 2465064 w 2465064"/>
              <a:gd name="connsiteY1" fmla="*/ 0 h 210844"/>
              <a:gd name="connsiteX2" fmla="*/ 2268091 w 2465064"/>
              <a:gd name="connsiteY2" fmla="*/ 210844 h 210844"/>
              <a:gd name="connsiteX3" fmla="*/ 2096566 w 2465064"/>
              <a:gd name="connsiteY3" fmla="*/ 210844 h 210844"/>
              <a:gd name="connsiteX4" fmla="*/ 2008255 w 2465064"/>
              <a:gd name="connsiteY4" fmla="*/ 0 h 210844"/>
              <a:gd name="connsiteX5" fmla="*/ 2179780 w 2465064"/>
              <a:gd name="connsiteY5" fmla="*/ 0 h 210844"/>
              <a:gd name="connsiteX6" fmla="*/ 1982807 w 2465064"/>
              <a:gd name="connsiteY6" fmla="*/ 210844 h 210844"/>
              <a:gd name="connsiteX7" fmla="*/ 1811282 w 2465064"/>
              <a:gd name="connsiteY7" fmla="*/ 210844 h 210844"/>
              <a:gd name="connsiteX8" fmla="*/ 1722972 w 2465064"/>
              <a:gd name="connsiteY8" fmla="*/ 0 h 210844"/>
              <a:gd name="connsiteX9" fmla="*/ 1894497 w 2465064"/>
              <a:gd name="connsiteY9" fmla="*/ 0 h 210844"/>
              <a:gd name="connsiteX10" fmla="*/ 1697524 w 2465064"/>
              <a:gd name="connsiteY10" fmla="*/ 210844 h 210844"/>
              <a:gd name="connsiteX11" fmla="*/ 1525999 w 2465064"/>
              <a:gd name="connsiteY11" fmla="*/ 210844 h 210844"/>
              <a:gd name="connsiteX12" fmla="*/ 1437689 w 2465064"/>
              <a:gd name="connsiteY12" fmla="*/ 0 h 210844"/>
              <a:gd name="connsiteX13" fmla="*/ 1609214 w 2465064"/>
              <a:gd name="connsiteY13" fmla="*/ 0 h 210844"/>
              <a:gd name="connsiteX14" fmla="*/ 1412241 w 2465064"/>
              <a:gd name="connsiteY14" fmla="*/ 210844 h 210844"/>
              <a:gd name="connsiteX15" fmla="*/ 1240716 w 2465064"/>
              <a:gd name="connsiteY15" fmla="*/ 210844 h 210844"/>
              <a:gd name="connsiteX16" fmla="*/ 1152406 w 2465064"/>
              <a:gd name="connsiteY16" fmla="*/ 0 h 210844"/>
              <a:gd name="connsiteX17" fmla="*/ 1323931 w 2465064"/>
              <a:gd name="connsiteY17" fmla="*/ 0 h 210844"/>
              <a:gd name="connsiteX18" fmla="*/ 1126958 w 2465064"/>
              <a:gd name="connsiteY18" fmla="*/ 210844 h 210844"/>
              <a:gd name="connsiteX19" fmla="*/ 955433 w 2465064"/>
              <a:gd name="connsiteY19" fmla="*/ 210844 h 210844"/>
              <a:gd name="connsiteX20" fmla="*/ 867123 w 2465064"/>
              <a:gd name="connsiteY20" fmla="*/ 0 h 210844"/>
              <a:gd name="connsiteX21" fmla="*/ 1038648 w 2465064"/>
              <a:gd name="connsiteY21" fmla="*/ 0 h 210844"/>
              <a:gd name="connsiteX22" fmla="*/ 841675 w 2465064"/>
              <a:gd name="connsiteY22" fmla="*/ 210844 h 210844"/>
              <a:gd name="connsiteX23" fmla="*/ 670150 w 2465064"/>
              <a:gd name="connsiteY23" fmla="*/ 210844 h 210844"/>
              <a:gd name="connsiteX24" fmla="*/ 581840 w 2465064"/>
              <a:gd name="connsiteY24" fmla="*/ 0 h 210844"/>
              <a:gd name="connsiteX25" fmla="*/ 753365 w 2465064"/>
              <a:gd name="connsiteY25" fmla="*/ 0 h 210844"/>
              <a:gd name="connsiteX26" fmla="*/ 556392 w 2465064"/>
              <a:gd name="connsiteY26" fmla="*/ 210844 h 210844"/>
              <a:gd name="connsiteX27" fmla="*/ 384867 w 2465064"/>
              <a:gd name="connsiteY27" fmla="*/ 210844 h 210844"/>
              <a:gd name="connsiteX28" fmla="*/ 296557 w 2465064"/>
              <a:gd name="connsiteY28" fmla="*/ 0 h 210844"/>
              <a:gd name="connsiteX29" fmla="*/ 468082 w 2465064"/>
              <a:gd name="connsiteY29" fmla="*/ 0 h 210844"/>
              <a:gd name="connsiteX30" fmla="*/ 271109 w 2465064"/>
              <a:gd name="connsiteY30" fmla="*/ 210844 h 210844"/>
              <a:gd name="connsiteX31" fmla="*/ 99584 w 2465064"/>
              <a:gd name="connsiteY31" fmla="*/ 210844 h 210844"/>
              <a:gd name="connsiteX32" fmla="*/ 11274 w 2465064"/>
              <a:gd name="connsiteY32" fmla="*/ 0 h 210844"/>
              <a:gd name="connsiteX33" fmla="*/ 182799 w 2465064"/>
              <a:gd name="connsiteY33" fmla="*/ 0 h 210844"/>
              <a:gd name="connsiteX34" fmla="*/ 0 w 2465064"/>
              <a:gd name="connsiteY34" fmla="*/ 195672 h 210844"/>
              <a:gd name="connsiteX35" fmla="*/ 0 w 2465064"/>
              <a:gd name="connsiteY35" fmla="*/ 12068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65064" h="210844">
                <a:moveTo>
                  <a:pt x="2293539" y="0"/>
                </a:moveTo>
                <a:lnTo>
                  <a:pt x="2465064" y="0"/>
                </a:lnTo>
                <a:lnTo>
                  <a:pt x="2268091" y="210844"/>
                </a:lnTo>
                <a:lnTo>
                  <a:pt x="2096566" y="210844"/>
                </a:lnTo>
                <a:close/>
                <a:moveTo>
                  <a:pt x="2008255" y="0"/>
                </a:moveTo>
                <a:lnTo>
                  <a:pt x="2179780" y="0"/>
                </a:lnTo>
                <a:lnTo>
                  <a:pt x="1982807" y="210844"/>
                </a:lnTo>
                <a:lnTo>
                  <a:pt x="1811282" y="210844"/>
                </a:lnTo>
                <a:close/>
                <a:moveTo>
                  <a:pt x="1722972" y="0"/>
                </a:moveTo>
                <a:lnTo>
                  <a:pt x="1894497" y="0"/>
                </a:lnTo>
                <a:lnTo>
                  <a:pt x="1697524" y="210844"/>
                </a:lnTo>
                <a:lnTo>
                  <a:pt x="1525999" y="210844"/>
                </a:lnTo>
                <a:close/>
                <a:moveTo>
                  <a:pt x="1437689" y="0"/>
                </a:moveTo>
                <a:lnTo>
                  <a:pt x="1609214" y="0"/>
                </a:lnTo>
                <a:lnTo>
                  <a:pt x="1412241" y="210844"/>
                </a:lnTo>
                <a:lnTo>
                  <a:pt x="1240716" y="210844"/>
                </a:lnTo>
                <a:close/>
                <a:moveTo>
                  <a:pt x="1152406" y="0"/>
                </a:moveTo>
                <a:lnTo>
                  <a:pt x="1323931" y="0"/>
                </a:lnTo>
                <a:lnTo>
                  <a:pt x="1126958" y="210844"/>
                </a:lnTo>
                <a:lnTo>
                  <a:pt x="955433" y="210844"/>
                </a:lnTo>
                <a:close/>
                <a:moveTo>
                  <a:pt x="867123" y="0"/>
                </a:moveTo>
                <a:lnTo>
                  <a:pt x="1038648" y="0"/>
                </a:lnTo>
                <a:lnTo>
                  <a:pt x="841675" y="210844"/>
                </a:lnTo>
                <a:lnTo>
                  <a:pt x="670150" y="210844"/>
                </a:lnTo>
                <a:close/>
                <a:moveTo>
                  <a:pt x="581840" y="0"/>
                </a:moveTo>
                <a:lnTo>
                  <a:pt x="753365" y="0"/>
                </a:lnTo>
                <a:lnTo>
                  <a:pt x="556392" y="210844"/>
                </a:lnTo>
                <a:lnTo>
                  <a:pt x="384867" y="210844"/>
                </a:lnTo>
                <a:close/>
                <a:moveTo>
                  <a:pt x="296557" y="0"/>
                </a:moveTo>
                <a:lnTo>
                  <a:pt x="468082" y="0"/>
                </a:lnTo>
                <a:lnTo>
                  <a:pt x="271109" y="210844"/>
                </a:lnTo>
                <a:lnTo>
                  <a:pt x="99584" y="210844"/>
                </a:lnTo>
                <a:close/>
                <a:moveTo>
                  <a:pt x="11274" y="0"/>
                </a:moveTo>
                <a:lnTo>
                  <a:pt x="182799" y="0"/>
                </a:lnTo>
                <a:lnTo>
                  <a:pt x="0" y="195672"/>
                </a:lnTo>
                <a:lnTo>
                  <a:pt x="0" y="120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B808D08-4D2E-45A6-8BE2-4BCFA3BCA057}"/>
              </a:ext>
            </a:extLst>
          </p:cNvPr>
          <p:cNvSpPr/>
          <p:nvPr userDrawn="1"/>
        </p:nvSpPr>
        <p:spPr>
          <a:xfrm>
            <a:off x="2506922" y="6819471"/>
            <a:ext cx="7405713" cy="38529"/>
          </a:xfrm>
          <a:custGeom>
            <a:avLst/>
            <a:gdLst>
              <a:gd name="connsiteX0" fmla="*/ 30121 w 7405713"/>
              <a:gd name="connsiteY0" fmla="*/ 0 h 38529"/>
              <a:gd name="connsiteX1" fmla="*/ 7405713 w 7405713"/>
              <a:gd name="connsiteY1" fmla="*/ 0 h 38529"/>
              <a:gd name="connsiteX2" fmla="*/ 7375591 w 7405713"/>
              <a:gd name="connsiteY2" fmla="*/ 38529 h 38529"/>
              <a:gd name="connsiteX3" fmla="*/ 0 w 7405713"/>
              <a:gd name="connsiteY3" fmla="*/ 38529 h 3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5713" h="38529">
                <a:moveTo>
                  <a:pt x="30121" y="0"/>
                </a:moveTo>
                <a:lnTo>
                  <a:pt x="7405713" y="0"/>
                </a:lnTo>
                <a:lnTo>
                  <a:pt x="7375591" y="38529"/>
                </a:lnTo>
                <a:lnTo>
                  <a:pt x="0" y="385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30A7844-3EE8-454B-9CA9-2E121C1AADCB}"/>
              </a:ext>
            </a:extLst>
          </p:cNvPr>
          <p:cNvSpPr/>
          <p:nvPr userDrawn="1"/>
        </p:nvSpPr>
        <p:spPr>
          <a:xfrm rot="19048184">
            <a:off x="9528911" y="-603580"/>
            <a:ext cx="3219671" cy="4273042"/>
          </a:xfrm>
          <a:custGeom>
            <a:avLst/>
            <a:gdLst>
              <a:gd name="connsiteX0" fmla="*/ 774797 w 3219671"/>
              <a:gd name="connsiteY0" fmla="*/ 4046302 h 4273042"/>
              <a:gd name="connsiteX1" fmla="*/ 781493 w 3219671"/>
              <a:gd name="connsiteY1" fmla="*/ 4062467 h 4273042"/>
              <a:gd name="connsiteX2" fmla="*/ 758633 w 3219671"/>
              <a:gd name="connsiteY2" fmla="*/ 4085327 h 4273042"/>
              <a:gd name="connsiteX3" fmla="*/ 735773 w 3219671"/>
              <a:gd name="connsiteY3" fmla="*/ 4062467 h 4273042"/>
              <a:gd name="connsiteX4" fmla="*/ 758633 w 3219671"/>
              <a:gd name="connsiteY4" fmla="*/ 4039607 h 4273042"/>
              <a:gd name="connsiteX5" fmla="*/ 774797 w 3219671"/>
              <a:gd name="connsiteY5" fmla="*/ 4046302 h 4273042"/>
              <a:gd name="connsiteX6" fmla="*/ 984851 w 3219671"/>
              <a:gd name="connsiteY6" fmla="*/ 4234018 h 4273042"/>
              <a:gd name="connsiteX7" fmla="*/ 991547 w 3219671"/>
              <a:gd name="connsiteY7" fmla="*/ 4250182 h 4273042"/>
              <a:gd name="connsiteX8" fmla="*/ 968687 w 3219671"/>
              <a:gd name="connsiteY8" fmla="*/ 4273042 h 4273042"/>
              <a:gd name="connsiteX9" fmla="*/ 945827 w 3219671"/>
              <a:gd name="connsiteY9" fmla="*/ 4250182 h 4273042"/>
              <a:gd name="connsiteX10" fmla="*/ 968687 w 3219671"/>
              <a:gd name="connsiteY10" fmla="*/ 4227322 h 4273042"/>
              <a:gd name="connsiteX11" fmla="*/ 984851 w 3219671"/>
              <a:gd name="connsiteY11" fmla="*/ 4234018 h 4273042"/>
              <a:gd name="connsiteX12" fmla="*/ 587084 w 3219671"/>
              <a:gd name="connsiteY12" fmla="*/ 3836250 h 4273042"/>
              <a:gd name="connsiteX13" fmla="*/ 593779 w 3219671"/>
              <a:gd name="connsiteY13" fmla="*/ 3852414 h 4273042"/>
              <a:gd name="connsiteX14" fmla="*/ 570919 w 3219671"/>
              <a:gd name="connsiteY14" fmla="*/ 3875274 h 4273042"/>
              <a:gd name="connsiteX15" fmla="*/ 548059 w 3219671"/>
              <a:gd name="connsiteY15" fmla="*/ 3852414 h 4273042"/>
              <a:gd name="connsiteX16" fmla="*/ 570919 w 3219671"/>
              <a:gd name="connsiteY16" fmla="*/ 3829554 h 4273042"/>
              <a:gd name="connsiteX17" fmla="*/ 587084 w 3219671"/>
              <a:gd name="connsiteY17" fmla="*/ 3836250 h 4273042"/>
              <a:gd name="connsiteX18" fmla="*/ 424066 w 3219671"/>
              <a:gd name="connsiteY18" fmla="*/ 3606500 h 4273042"/>
              <a:gd name="connsiteX19" fmla="*/ 430762 w 3219671"/>
              <a:gd name="connsiteY19" fmla="*/ 3622664 h 4273042"/>
              <a:gd name="connsiteX20" fmla="*/ 407902 w 3219671"/>
              <a:gd name="connsiteY20" fmla="*/ 3645524 h 4273042"/>
              <a:gd name="connsiteX21" fmla="*/ 385042 w 3219671"/>
              <a:gd name="connsiteY21" fmla="*/ 3622664 h 4273042"/>
              <a:gd name="connsiteX22" fmla="*/ 407902 w 3219671"/>
              <a:gd name="connsiteY22" fmla="*/ 3599804 h 4273042"/>
              <a:gd name="connsiteX23" fmla="*/ 424066 w 3219671"/>
              <a:gd name="connsiteY23" fmla="*/ 3606500 h 4273042"/>
              <a:gd name="connsiteX24" fmla="*/ 287799 w 3219671"/>
              <a:gd name="connsiteY24" fmla="*/ 3359942 h 4273042"/>
              <a:gd name="connsiteX25" fmla="*/ 294495 w 3219671"/>
              <a:gd name="connsiteY25" fmla="*/ 3376107 h 4273042"/>
              <a:gd name="connsiteX26" fmla="*/ 271635 w 3219671"/>
              <a:gd name="connsiteY26" fmla="*/ 3398967 h 4273042"/>
              <a:gd name="connsiteX27" fmla="*/ 248775 w 3219671"/>
              <a:gd name="connsiteY27" fmla="*/ 3376107 h 4273042"/>
              <a:gd name="connsiteX28" fmla="*/ 271635 w 3219671"/>
              <a:gd name="connsiteY28" fmla="*/ 3353247 h 4273042"/>
              <a:gd name="connsiteX29" fmla="*/ 287799 w 3219671"/>
              <a:gd name="connsiteY29" fmla="*/ 3359942 h 4273042"/>
              <a:gd name="connsiteX30" fmla="*/ 1003347 w 3219671"/>
              <a:gd name="connsiteY30" fmla="*/ 3988955 h 4273042"/>
              <a:gd name="connsiteX31" fmla="*/ 1010043 w 3219671"/>
              <a:gd name="connsiteY31" fmla="*/ 4005120 h 4273042"/>
              <a:gd name="connsiteX32" fmla="*/ 987183 w 3219671"/>
              <a:gd name="connsiteY32" fmla="*/ 4027980 h 4273042"/>
              <a:gd name="connsiteX33" fmla="*/ 964323 w 3219671"/>
              <a:gd name="connsiteY33" fmla="*/ 4005120 h 4273042"/>
              <a:gd name="connsiteX34" fmla="*/ 987183 w 3219671"/>
              <a:gd name="connsiteY34" fmla="*/ 3982260 h 4273042"/>
              <a:gd name="connsiteX35" fmla="*/ 1003347 w 3219671"/>
              <a:gd name="connsiteY35" fmla="*/ 3988955 h 4273042"/>
              <a:gd name="connsiteX36" fmla="*/ 779176 w 3219671"/>
              <a:gd name="connsiteY36" fmla="*/ 3756820 h 4273042"/>
              <a:gd name="connsiteX37" fmla="*/ 785872 w 3219671"/>
              <a:gd name="connsiteY37" fmla="*/ 3772984 h 4273042"/>
              <a:gd name="connsiteX38" fmla="*/ 763012 w 3219671"/>
              <a:gd name="connsiteY38" fmla="*/ 3795844 h 4273042"/>
              <a:gd name="connsiteX39" fmla="*/ 740152 w 3219671"/>
              <a:gd name="connsiteY39" fmla="*/ 3772984 h 4273042"/>
              <a:gd name="connsiteX40" fmla="*/ 763012 w 3219671"/>
              <a:gd name="connsiteY40" fmla="*/ 3750124 h 4273042"/>
              <a:gd name="connsiteX41" fmla="*/ 779176 w 3219671"/>
              <a:gd name="connsiteY41" fmla="*/ 3756820 h 4273042"/>
              <a:gd name="connsiteX42" fmla="*/ 589493 w 3219671"/>
              <a:gd name="connsiteY42" fmla="*/ 3495744 h 4273042"/>
              <a:gd name="connsiteX43" fmla="*/ 596189 w 3219671"/>
              <a:gd name="connsiteY43" fmla="*/ 3511909 h 4273042"/>
              <a:gd name="connsiteX44" fmla="*/ 573329 w 3219671"/>
              <a:gd name="connsiteY44" fmla="*/ 3534769 h 4273042"/>
              <a:gd name="connsiteX45" fmla="*/ 550469 w 3219671"/>
              <a:gd name="connsiteY45" fmla="*/ 3511909 h 4273042"/>
              <a:gd name="connsiteX46" fmla="*/ 573329 w 3219671"/>
              <a:gd name="connsiteY46" fmla="*/ 3489049 h 4273042"/>
              <a:gd name="connsiteX47" fmla="*/ 589493 w 3219671"/>
              <a:gd name="connsiteY47" fmla="*/ 3495744 h 4273042"/>
              <a:gd name="connsiteX48" fmla="*/ 179994 w 3219671"/>
              <a:gd name="connsiteY48" fmla="*/ 3099678 h 4273042"/>
              <a:gd name="connsiteX49" fmla="*/ 186690 w 3219671"/>
              <a:gd name="connsiteY49" fmla="*/ 3115843 h 4273042"/>
              <a:gd name="connsiteX50" fmla="*/ 163830 w 3219671"/>
              <a:gd name="connsiteY50" fmla="*/ 3138703 h 4273042"/>
              <a:gd name="connsiteX51" fmla="*/ 140970 w 3219671"/>
              <a:gd name="connsiteY51" fmla="*/ 3115843 h 4273042"/>
              <a:gd name="connsiteX52" fmla="*/ 163830 w 3219671"/>
              <a:gd name="connsiteY52" fmla="*/ 3092983 h 4273042"/>
              <a:gd name="connsiteX53" fmla="*/ 179994 w 3219671"/>
              <a:gd name="connsiteY53" fmla="*/ 3099678 h 4273042"/>
              <a:gd name="connsiteX54" fmla="*/ 437991 w 3219671"/>
              <a:gd name="connsiteY54" fmla="*/ 3210811 h 4273042"/>
              <a:gd name="connsiteX55" fmla="*/ 444687 w 3219671"/>
              <a:gd name="connsiteY55" fmla="*/ 3226975 h 4273042"/>
              <a:gd name="connsiteX56" fmla="*/ 421827 w 3219671"/>
              <a:gd name="connsiteY56" fmla="*/ 3249835 h 4273042"/>
              <a:gd name="connsiteX57" fmla="*/ 398967 w 3219671"/>
              <a:gd name="connsiteY57" fmla="*/ 3226975 h 4273042"/>
              <a:gd name="connsiteX58" fmla="*/ 421827 w 3219671"/>
              <a:gd name="connsiteY58" fmla="*/ 3204115 h 4273042"/>
              <a:gd name="connsiteX59" fmla="*/ 437991 w 3219671"/>
              <a:gd name="connsiteY59" fmla="*/ 3210811 h 4273042"/>
              <a:gd name="connsiteX60" fmla="*/ 102007 w 3219671"/>
              <a:gd name="connsiteY60" fmla="*/ 2828981 h 4273042"/>
              <a:gd name="connsiteX61" fmla="*/ 108703 w 3219671"/>
              <a:gd name="connsiteY61" fmla="*/ 2845145 h 4273042"/>
              <a:gd name="connsiteX62" fmla="*/ 85843 w 3219671"/>
              <a:gd name="connsiteY62" fmla="*/ 2868005 h 4273042"/>
              <a:gd name="connsiteX63" fmla="*/ 62983 w 3219671"/>
              <a:gd name="connsiteY63" fmla="*/ 2845145 h 4273042"/>
              <a:gd name="connsiteX64" fmla="*/ 85843 w 3219671"/>
              <a:gd name="connsiteY64" fmla="*/ 2822285 h 4273042"/>
              <a:gd name="connsiteX65" fmla="*/ 102007 w 3219671"/>
              <a:gd name="connsiteY65" fmla="*/ 2828981 h 4273042"/>
              <a:gd name="connsiteX66" fmla="*/ 1155034 w 3219671"/>
              <a:gd name="connsiteY66" fmla="*/ 3786533 h 4273042"/>
              <a:gd name="connsiteX67" fmla="*/ 1161730 w 3219671"/>
              <a:gd name="connsiteY67" fmla="*/ 3802698 h 4273042"/>
              <a:gd name="connsiteX68" fmla="*/ 1138870 w 3219671"/>
              <a:gd name="connsiteY68" fmla="*/ 3825558 h 4273042"/>
              <a:gd name="connsiteX69" fmla="*/ 1116010 w 3219671"/>
              <a:gd name="connsiteY69" fmla="*/ 3802698 h 4273042"/>
              <a:gd name="connsiteX70" fmla="*/ 1138870 w 3219671"/>
              <a:gd name="connsiteY70" fmla="*/ 3779838 h 4273042"/>
              <a:gd name="connsiteX71" fmla="*/ 1155034 w 3219671"/>
              <a:gd name="connsiteY71" fmla="*/ 3786533 h 4273042"/>
              <a:gd name="connsiteX72" fmla="*/ 924459 w 3219671"/>
              <a:gd name="connsiteY72" fmla="*/ 3536063 h 4273042"/>
              <a:gd name="connsiteX73" fmla="*/ 931155 w 3219671"/>
              <a:gd name="connsiteY73" fmla="*/ 3552228 h 4273042"/>
              <a:gd name="connsiteX74" fmla="*/ 908295 w 3219671"/>
              <a:gd name="connsiteY74" fmla="*/ 3575088 h 4273042"/>
              <a:gd name="connsiteX75" fmla="*/ 885435 w 3219671"/>
              <a:gd name="connsiteY75" fmla="*/ 3552228 h 4273042"/>
              <a:gd name="connsiteX76" fmla="*/ 908295 w 3219671"/>
              <a:gd name="connsiteY76" fmla="*/ 3529368 h 4273042"/>
              <a:gd name="connsiteX77" fmla="*/ 924459 w 3219671"/>
              <a:gd name="connsiteY77" fmla="*/ 3536063 h 4273042"/>
              <a:gd name="connsiteX78" fmla="*/ 327619 w 3219671"/>
              <a:gd name="connsiteY78" fmla="*/ 2907566 h 4273042"/>
              <a:gd name="connsiteX79" fmla="*/ 334315 w 3219671"/>
              <a:gd name="connsiteY79" fmla="*/ 2923730 h 4273042"/>
              <a:gd name="connsiteX80" fmla="*/ 311455 w 3219671"/>
              <a:gd name="connsiteY80" fmla="*/ 2946590 h 4273042"/>
              <a:gd name="connsiteX81" fmla="*/ 288595 w 3219671"/>
              <a:gd name="connsiteY81" fmla="*/ 2923730 h 4273042"/>
              <a:gd name="connsiteX82" fmla="*/ 311455 w 3219671"/>
              <a:gd name="connsiteY82" fmla="*/ 2900870 h 4273042"/>
              <a:gd name="connsiteX83" fmla="*/ 327619 w 3219671"/>
              <a:gd name="connsiteY83" fmla="*/ 2907566 h 4273042"/>
              <a:gd name="connsiteX84" fmla="*/ 738256 w 3219671"/>
              <a:gd name="connsiteY84" fmla="*/ 3251057 h 4273042"/>
              <a:gd name="connsiteX85" fmla="*/ 744952 w 3219671"/>
              <a:gd name="connsiteY85" fmla="*/ 3267222 h 4273042"/>
              <a:gd name="connsiteX86" fmla="*/ 722092 w 3219671"/>
              <a:gd name="connsiteY86" fmla="*/ 3290082 h 4273042"/>
              <a:gd name="connsiteX87" fmla="*/ 699232 w 3219671"/>
              <a:gd name="connsiteY87" fmla="*/ 3267222 h 4273042"/>
              <a:gd name="connsiteX88" fmla="*/ 722092 w 3219671"/>
              <a:gd name="connsiteY88" fmla="*/ 3244362 h 4273042"/>
              <a:gd name="connsiteX89" fmla="*/ 738256 w 3219671"/>
              <a:gd name="connsiteY89" fmla="*/ 3251057 h 4273042"/>
              <a:gd name="connsiteX90" fmla="*/ 54820 w 3219671"/>
              <a:gd name="connsiteY90" fmla="*/ 2551254 h 4273042"/>
              <a:gd name="connsiteX91" fmla="*/ 61515 w 3219671"/>
              <a:gd name="connsiteY91" fmla="*/ 2567418 h 4273042"/>
              <a:gd name="connsiteX92" fmla="*/ 38655 w 3219671"/>
              <a:gd name="connsiteY92" fmla="*/ 2590278 h 4273042"/>
              <a:gd name="connsiteX93" fmla="*/ 15795 w 3219671"/>
              <a:gd name="connsiteY93" fmla="*/ 2567418 h 4273042"/>
              <a:gd name="connsiteX94" fmla="*/ 38655 w 3219671"/>
              <a:gd name="connsiteY94" fmla="*/ 2544558 h 4273042"/>
              <a:gd name="connsiteX95" fmla="*/ 54820 w 3219671"/>
              <a:gd name="connsiteY95" fmla="*/ 2551254 h 4273042"/>
              <a:gd name="connsiteX96" fmla="*/ 601502 w 3219671"/>
              <a:gd name="connsiteY96" fmla="*/ 2939290 h 4273042"/>
              <a:gd name="connsiteX97" fmla="*/ 608198 w 3219671"/>
              <a:gd name="connsiteY97" fmla="*/ 2955455 h 4273042"/>
              <a:gd name="connsiteX98" fmla="*/ 585338 w 3219671"/>
              <a:gd name="connsiteY98" fmla="*/ 2978315 h 4273042"/>
              <a:gd name="connsiteX99" fmla="*/ 562478 w 3219671"/>
              <a:gd name="connsiteY99" fmla="*/ 2955455 h 4273042"/>
              <a:gd name="connsiteX100" fmla="*/ 585338 w 3219671"/>
              <a:gd name="connsiteY100" fmla="*/ 2932595 h 4273042"/>
              <a:gd name="connsiteX101" fmla="*/ 601502 w 3219671"/>
              <a:gd name="connsiteY101" fmla="*/ 2939290 h 4273042"/>
              <a:gd name="connsiteX102" fmla="*/ 1399700 w 3219671"/>
              <a:gd name="connsiteY102" fmla="*/ 3653554 h 4273042"/>
              <a:gd name="connsiteX103" fmla="*/ 1406396 w 3219671"/>
              <a:gd name="connsiteY103" fmla="*/ 3669718 h 4273042"/>
              <a:gd name="connsiteX104" fmla="*/ 1383536 w 3219671"/>
              <a:gd name="connsiteY104" fmla="*/ 3692578 h 4273042"/>
              <a:gd name="connsiteX105" fmla="*/ 1360676 w 3219671"/>
              <a:gd name="connsiteY105" fmla="*/ 3669718 h 4273042"/>
              <a:gd name="connsiteX106" fmla="*/ 1383536 w 3219671"/>
              <a:gd name="connsiteY106" fmla="*/ 3646858 h 4273042"/>
              <a:gd name="connsiteX107" fmla="*/ 1399700 w 3219671"/>
              <a:gd name="connsiteY107" fmla="*/ 3653554 h 4273042"/>
              <a:gd name="connsiteX108" fmla="*/ 1210522 w 3219671"/>
              <a:gd name="connsiteY108" fmla="*/ 3471163 h 4273042"/>
              <a:gd name="connsiteX109" fmla="*/ 1217218 w 3219671"/>
              <a:gd name="connsiteY109" fmla="*/ 3487327 h 4273042"/>
              <a:gd name="connsiteX110" fmla="*/ 1194358 w 3219671"/>
              <a:gd name="connsiteY110" fmla="*/ 3510187 h 4273042"/>
              <a:gd name="connsiteX111" fmla="*/ 1171498 w 3219671"/>
              <a:gd name="connsiteY111" fmla="*/ 3487327 h 4273042"/>
              <a:gd name="connsiteX112" fmla="*/ 1194358 w 3219671"/>
              <a:gd name="connsiteY112" fmla="*/ 3464467 h 4273042"/>
              <a:gd name="connsiteX113" fmla="*/ 1210522 w 3219671"/>
              <a:gd name="connsiteY113" fmla="*/ 3471163 h 4273042"/>
              <a:gd name="connsiteX114" fmla="*/ 260524 w 3219671"/>
              <a:gd name="connsiteY114" fmla="*/ 2591909 h 4273042"/>
              <a:gd name="connsiteX115" fmla="*/ 267220 w 3219671"/>
              <a:gd name="connsiteY115" fmla="*/ 2608074 h 4273042"/>
              <a:gd name="connsiteX116" fmla="*/ 244360 w 3219671"/>
              <a:gd name="connsiteY116" fmla="*/ 2630934 h 4273042"/>
              <a:gd name="connsiteX117" fmla="*/ 221500 w 3219671"/>
              <a:gd name="connsiteY117" fmla="*/ 2608074 h 4273042"/>
              <a:gd name="connsiteX118" fmla="*/ 244360 w 3219671"/>
              <a:gd name="connsiteY118" fmla="*/ 2585214 h 4273042"/>
              <a:gd name="connsiteX119" fmla="*/ 260524 w 3219671"/>
              <a:gd name="connsiteY119" fmla="*/ 2591909 h 4273042"/>
              <a:gd name="connsiteX120" fmla="*/ 1049916 w 3219671"/>
              <a:gd name="connsiteY120" fmla="*/ 3263170 h 4273042"/>
              <a:gd name="connsiteX121" fmla="*/ 1056612 w 3219671"/>
              <a:gd name="connsiteY121" fmla="*/ 3279335 h 4273042"/>
              <a:gd name="connsiteX122" fmla="*/ 1033752 w 3219671"/>
              <a:gd name="connsiteY122" fmla="*/ 3302195 h 4273042"/>
              <a:gd name="connsiteX123" fmla="*/ 1010892 w 3219671"/>
              <a:gd name="connsiteY123" fmla="*/ 3279335 h 4273042"/>
              <a:gd name="connsiteX124" fmla="*/ 1033752 w 3219671"/>
              <a:gd name="connsiteY124" fmla="*/ 3256475 h 4273042"/>
              <a:gd name="connsiteX125" fmla="*/ 1049916 w 3219671"/>
              <a:gd name="connsiteY125" fmla="*/ 3263170 h 4273042"/>
              <a:gd name="connsiteX126" fmla="*/ 39024 w 3219671"/>
              <a:gd name="connsiteY126" fmla="*/ 2269988 h 4273042"/>
              <a:gd name="connsiteX127" fmla="*/ 45720 w 3219671"/>
              <a:gd name="connsiteY127" fmla="*/ 2286153 h 4273042"/>
              <a:gd name="connsiteX128" fmla="*/ 22860 w 3219671"/>
              <a:gd name="connsiteY128" fmla="*/ 2309013 h 4273042"/>
              <a:gd name="connsiteX129" fmla="*/ 0 w 3219671"/>
              <a:gd name="connsiteY129" fmla="*/ 2286153 h 4273042"/>
              <a:gd name="connsiteX130" fmla="*/ 22860 w 3219671"/>
              <a:gd name="connsiteY130" fmla="*/ 2263293 h 4273042"/>
              <a:gd name="connsiteX131" fmla="*/ 39024 w 3219671"/>
              <a:gd name="connsiteY131" fmla="*/ 2269988 h 4273042"/>
              <a:gd name="connsiteX132" fmla="*/ 921305 w 3219671"/>
              <a:gd name="connsiteY132" fmla="*/ 3034010 h 4273042"/>
              <a:gd name="connsiteX133" fmla="*/ 928001 w 3219671"/>
              <a:gd name="connsiteY133" fmla="*/ 3050175 h 4273042"/>
              <a:gd name="connsiteX134" fmla="*/ 905141 w 3219671"/>
              <a:gd name="connsiteY134" fmla="*/ 3073035 h 4273042"/>
              <a:gd name="connsiteX135" fmla="*/ 882281 w 3219671"/>
              <a:gd name="connsiteY135" fmla="*/ 3050175 h 4273042"/>
              <a:gd name="connsiteX136" fmla="*/ 905141 w 3219671"/>
              <a:gd name="connsiteY136" fmla="*/ 3027315 h 4273042"/>
              <a:gd name="connsiteX137" fmla="*/ 921305 w 3219671"/>
              <a:gd name="connsiteY137" fmla="*/ 3034010 h 4273042"/>
              <a:gd name="connsiteX138" fmla="*/ 517929 w 3219671"/>
              <a:gd name="connsiteY138" fmla="*/ 2609267 h 4273042"/>
              <a:gd name="connsiteX139" fmla="*/ 524625 w 3219671"/>
              <a:gd name="connsiteY139" fmla="*/ 2625431 h 4273042"/>
              <a:gd name="connsiteX140" fmla="*/ 501765 w 3219671"/>
              <a:gd name="connsiteY140" fmla="*/ 2648291 h 4273042"/>
              <a:gd name="connsiteX141" fmla="*/ 478905 w 3219671"/>
              <a:gd name="connsiteY141" fmla="*/ 2625431 h 4273042"/>
              <a:gd name="connsiteX142" fmla="*/ 501764 w 3219671"/>
              <a:gd name="connsiteY142" fmla="*/ 2602571 h 4273042"/>
              <a:gd name="connsiteX143" fmla="*/ 517929 w 3219671"/>
              <a:gd name="connsiteY143" fmla="*/ 2609267 h 4273042"/>
              <a:gd name="connsiteX144" fmla="*/ 238013 w 3219671"/>
              <a:gd name="connsiteY144" fmla="*/ 2269988 h 4273042"/>
              <a:gd name="connsiteX145" fmla="*/ 244709 w 3219671"/>
              <a:gd name="connsiteY145" fmla="*/ 2286153 h 4273042"/>
              <a:gd name="connsiteX146" fmla="*/ 221849 w 3219671"/>
              <a:gd name="connsiteY146" fmla="*/ 2309013 h 4273042"/>
              <a:gd name="connsiteX147" fmla="*/ 198989 w 3219671"/>
              <a:gd name="connsiteY147" fmla="*/ 2286154 h 4273042"/>
              <a:gd name="connsiteX148" fmla="*/ 221849 w 3219671"/>
              <a:gd name="connsiteY148" fmla="*/ 2263293 h 4273042"/>
              <a:gd name="connsiteX149" fmla="*/ 238013 w 3219671"/>
              <a:gd name="connsiteY149" fmla="*/ 2269988 h 4273042"/>
              <a:gd name="connsiteX150" fmla="*/ 827431 w 3219671"/>
              <a:gd name="connsiteY150" fmla="*/ 2788567 h 4273042"/>
              <a:gd name="connsiteX151" fmla="*/ 834127 w 3219671"/>
              <a:gd name="connsiteY151" fmla="*/ 2804731 h 4273042"/>
              <a:gd name="connsiteX152" fmla="*/ 811267 w 3219671"/>
              <a:gd name="connsiteY152" fmla="*/ 2827591 h 4273042"/>
              <a:gd name="connsiteX153" fmla="*/ 788407 w 3219671"/>
              <a:gd name="connsiteY153" fmla="*/ 2804731 h 4273042"/>
              <a:gd name="connsiteX154" fmla="*/ 811267 w 3219671"/>
              <a:gd name="connsiteY154" fmla="*/ 2781871 h 4273042"/>
              <a:gd name="connsiteX155" fmla="*/ 827431 w 3219671"/>
              <a:gd name="connsiteY155" fmla="*/ 2788567 h 4273042"/>
              <a:gd name="connsiteX156" fmla="*/ 1527062 w 3219671"/>
              <a:gd name="connsiteY156" fmla="*/ 3382404 h 4273042"/>
              <a:gd name="connsiteX157" fmla="*/ 1533758 w 3219671"/>
              <a:gd name="connsiteY157" fmla="*/ 3398568 h 4273042"/>
              <a:gd name="connsiteX158" fmla="*/ 1510898 w 3219671"/>
              <a:gd name="connsiteY158" fmla="*/ 3421428 h 4273042"/>
              <a:gd name="connsiteX159" fmla="*/ 1488038 w 3219671"/>
              <a:gd name="connsiteY159" fmla="*/ 3398568 h 4273042"/>
              <a:gd name="connsiteX160" fmla="*/ 1510898 w 3219671"/>
              <a:gd name="connsiteY160" fmla="*/ 3375708 h 4273042"/>
              <a:gd name="connsiteX161" fmla="*/ 1527062 w 3219671"/>
              <a:gd name="connsiteY161" fmla="*/ 3382404 h 4273042"/>
              <a:gd name="connsiteX162" fmla="*/ 1724127 w 3219671"/>
              <a:gd name="connsiteY162" fmla="*/ 3535785 h 4273042"/>
              <a:gd name="connsiteX163" fmla="*/ 1730822 w 3219671"/>
              <a:gd name="connsiteY163" fmla="*/ 3551949 h 4273042"/>
              <a:gd name="connsiteX164" fmla="*/ 1707962 w 3219671"/>
              <a:gd name="connsiteY164" fmla="*/ 3574809 h 4273042"/>
              <a:gd name="connsiteX165" fmla="*/ 1685102 w 3219671"/>
              <a:gd name="connsiteY165" fmla="*/ 3551949 h 4273042"/>
              <a:gd name="connsiteX166" fmla="*/ 1707962 w 3219671"/>
              <a:gd name="connsiteY166" fmla="*/ 3529089 h 4273042"/>
              <a:gd name="connsiteX167" fmla="*/ 1724127 w 3219671"/>
              <a:gd name="connsiteY167" fmla="*/ 3535785 h 4273042"/>
              <a:gd name="connsiteX168" fmla="*/ 1357932 w 3219671"/>
              <a:gd name="connsiteY168" fmla="*/ 3198677 h 4273042"/>
              <a:gd name="connsiteX169" fmla="*/ 1364627 w 3219671"/>
              <a:gd name="connsiteY169" fmla="*/ 3214842 h 4273042"/>
              <a:gd name="connsiteX170" fmla="*/ 1341768 w 3219671"/>
              <a:gd name="connsiteY170" fmla="*/ 3237702 h 4273042"/>
              <a:gd name="connsiteX171" fmla="*/ 1318908 w 3219671"/>
              <a:gd name="connsiteY171" fmla="*/ 3214842 h 4273042"/>
              <a:gd name="connsiteX172" fmla="*/ 1341768 w 3219671"/>
              <a:gd name="connsiteY172" fmla="*/ 3191982 h 4273042"/>
              <a:gd name="connsiteX173" fmla="*/ 1357932 w 3219671"/>
              <a:gd name="connsiteY173" fmla="*/ 3198677 h 4273042"/>
              <a:gd name="connsiteX174" fmla="*/ 54819 w 3219671"/>
              <a:gd name="connsiteY174" fmla="*/ 1988723 h 4273042"/>
              <a:gd name="connsiteX175" fmla="*/ 61515 w 3219671"/>
              <a:gd name="connsiteY175" fmla="*/ 2004888 h 4273042"/>
              <a:gd name="connsiteX176" fmla="*/ 38655 w 3219671"/>
              <a:gd name="connsiteY176" fmla="*/ 2027748 h 4273042"/>
              <a:gd name="connsiteX177" fmla="*/ 15795 w 3219671"/>
              <a:gd name="connsiteY177" fmla="*/ 2004888 h 4273042"/>
              <a:gd name="connsiteX178" fmla="*/ 38655 w 3219671"/>
              <a:gd name="connsiteY178" fmla="*/ 1982028 h 4273042"/>
              <a:gd name="connsiteX179" fmla="*/ 54819 w 3219671"/>
              <a:gd name="connsiteY179" fmla="*/ 1988723 h 4273042"/>
              <a:gd name="connsiteX180" fmla="*/ 1221348 w 3219671"/>
              <a:gd name="connsiteY180" fmla="*/ 2989620 h 4273042"/>
              <a:gd name="connsiteX181" fmla="*/ 1228044 w 3219671"/>
              <a:gd name="connsiteY181" fmla="*/ 3005785 h 4273042"/>
              <a:gd name="connsiteX182" fmla="*/ 1205184 w 3219671"/>
              <a:gd name="connsiteY182" fmla="*/ 3028646 h 4273042"/>
              <a:gd name="connsiteX183" fmla="*/ 1182324 w 3219671"/>
              <a:gd name="connsiteY183" fmla="*/ 3005785 h 4273042"/>
              <a:gd name="connsiteX184" fmla="*/ 1205184 w 3219671"/>
              <a:gd name="connsiteY184" fmla="*/ 2982925 h 4273042"/>
              <a:gd name="connsiteX185" fmla="*/ 1221348 w 3219671"/>
              <a:gd name="connsiteY185" fmla="*/ 2989620 h 4273042"/>
              <a:gd name="connsiteX186" fmla="*/ 770294 w 3219671"/>
              <a:gd name="connsiteY186" fmla="*/ 2532070 h 4273042"/>
              <a:gd name="connsiteX187" fmla="*/ 776990 w 3219671"/>
              <a:gd name="connsiteY187" fmla="*/ 2548235 h 4273042"/>
              <a:gd name="connsiteX188" fmla="*/ 754130 w 3219671"/>
              <a:gd name="connsiteY188" fmla="*/ 2571095 h 4273042"/>
              <a:gd name="connsiteX189" fmla="*/ 731270 w 3219671"/>
              <a:gd name="connsiteY189" fmla="*/ 2548235 h 4273042"/>
              <a:gd name="connsiteX190" fmla="*/ 754130 w 3219671"/>
              <a:gd name="connsiteY190" fmla="*/ 2525375 h 4273042"/>
              <a:gd name="connsiteX191" fmla="*/ 770294 w 3219671"/>
              <a:gd name="connsiteY191" fmla="*/ 2532070 h 4273042"/>
              <a:gd name="connsiteX192" fmla="*/ 489815 w 3219671"/>
              <a:gd name="connsiteY192" fmla="*/ 2269988 h 4273042"/>
              <a:gd name="connsiteX193" fmla="*/ 496511 w 3219671"/>
              <a:gd name="connsiteY193" fmla="*/ 2286153 h 4273042"/>
              <a:gd name="connsiteX194" fmla="*/ 473651 w 3219671"/>
              <a:gd name="connsiteY194" fmla="*/ 2309013 h 4273042"/>
              <a:gd name="connsiteX195" fmla="*/ 450791 w 3219671"/>
              <a:gd name="connsiteY195" fmla="*/ 2286154 h 4273042"/>
              <a:gd name="connsiteX196" fmla="*/ 473651 w 3219671"/>
              <a:gd name="connsiteY196" fmla="*/ 2263293 h 4273042"/>
              <a:gd name="connsiteX197" fmla="*/ 489815 w 3219671"/>
              <a:gd name="connsiteY197" fmla="*/ 2269988 h 4273042"/>
              <a:gd name="connsiteX198" fmla="*/ 1121036 w 3219671"/>
              <a:gd name="connsiteY198" fmla="*/ 2760934 h 4273042"/>
              <a:gd name="connsiteX199" fmla="*/ 1127732 w 3219671"/>
              <a:gd name="connsiteY199" fmla="*/ 2777099 h 4273042"/>
              <a:gd name="connsiteX200" fmla="*/ 1104871 w 3219671"/>
              <a:gd name="connsiteY200" fmla="*/ 2799959 h 4273042"/>
              <a:gd name="connsiteX201" fmla="*/ 1082012 w 3219671"/>
              <a:gd name="connsiteY201" fmla="*/ 2777099 h 4273042"/>
              <a:gd name="connsiteX202" fmla="*/ 1104872 w 3219671"/>
              <a:gd name="connsiteY202" fmla="*/ 2754239 h 4273042"/>
              <a:gd name="connsiteX203" fmla="*/ 1121036 w 3219671"/>
              <a:gd name="connsiteY203" fmla="*/ 2760934 h 4273042"/>
              <a:gd name="connsiteX204" fmla="*/ 260524 w 3219671"/>
              <a:gd name="connsiteY204" fmla="*/ 1948068 h 4273042"/>
              <a:gd name="connsiteX205" fmla="*/ 267220 w 3219671"/>
              <a:gd name="connsiteY205" fmla="*/ 1964232 h 4273042"/>
              <a:gd name="connsiteX206" fmla="*/ 244360 w 3219671"/>
              <a:gd name="connsiteY206" fmla="*/ 1987092 h 4273042"/>
              <a:gd name="connsiteX207" fmla="*/ 221500 w 3219671"/>
              <a:gd name="connsiteY207" fmla="*/ 1964232 h 4273042"/>
              <a:gd name="connsiteX208" fmla="*/ 244360 w 3219671"/>
              <a:gd name="connsiteY208" fmla="*/ 1941372 h 4273042"/>
              <a:gd name="connsiteX209" fmla="*/ 260524 w 3219671"/>
              <a:gd name="connsiteY209" fmla="*/ 1948068 h 4273042"/>
              <a:gd name="connsiteX210" fmla="*/ 102007 w 3219671"/>
              <a:gd name="connsiteY210" fmla="*/ 1710997 h 4273042"/>
              <a:gd name="connsiteX211" fmla="*/ 108703 w 3219671"/>
              <a:gd name="connsiteY211" fmla="*/ 1727161 h 4273042"/>
              <a:gd name="connsiteX212" fmla="*/ 85843 w 3219671"/>
              <a:gd name="connsiteY212" fmla="*/ 1750021 h 4273042"/>
              <a:gd name="connsiteX213" fmla="*/ 62983 w 3219671"/>
              <a:gd name="connsiteY213" fmla="*/ 1727161 h 4273042"/>
              <a:gd name="connsiteX214" fmla="*/ 85843 w 3219671"/>
              <a:gd name="connsiteY214" fmla="*/ 1704301 h 4273042"/>
              <a:gd name="connsiteX215" fmla="*/ 102007 w 3219671"/>
              <a:gd name="connsiteY215" fmla="*/ 1710997 h 4273042"/>
              <a:gd name="connsiteX216" fmla="*/ 1732096 w 3219671"/>
              <a:gd name="connsiteY216" fmla="*/ 3179598 h 4273042"/>
              <a:gd name="connsiteX217" fmla="*/ 1738792 w 3219671"/>
              <a:gd name="connsiteY217" fmla="*/ 3195762 h 4273042"/>
              <a:gd name="connsiteX218" fmla="*/ 1715932 w 3219671"/>
              <a:gd name="connsiteY218" fmla="*/ 3218622 h 4273042"/>
              <a:gd name="connsiteX219" fmla="*/ 1693072 w 3219671"/>
              <a:gd name="connsiteY219" fmla="*/ 3195762 h 4273042"/>
              <a:gd name="connsiteX220" fmla="*/ 1715932 w 3219671"/>
              <a:gd name="connsiteY220" fmla="*/ 3172902 h 4273042"/>
              <a:gd name="connsiteX221" fmla="*/ 1732096 w 3219671"/>
              <a:gd name="connsiteY221" fmla="*/ 3179598 h 4273042"/>
              <a:gd name="connsiteX222" fmla="*/ 751112 w 3219671"/>
              <a:gd name="connsiteY222" fmla="*/ 2269989 h 4273042"/>
              <a:gd name="connsiteX223" fmla="*/ 757808 w 3219671"/>
              <a:gd name="connsiteY223" fmla="*/ 2286153 h 4273042"/>
              <a:gd name="connsiteX224" fmla="*/ 734948 w 3219671"/>
              <a:gd name="connsiteY224" fmla="*/ 2309013 h 4273042"/>
              <a:gd name="connsiteX225" fmla="*/ 712088 w 3219671"/>
              <a:gd name="connsiteY225" fmla="*/ 2286153 h 4273042"/>
              <a:gd name="connsiteX226" fmla="*/ 734948 w 3219671"/>
              <a:gd name="connsiteY226" fmla="*/ 2263293 h 4273042"/>
              <a:gd name="connsiteX227" fmla="*/ 751112 w 3219671"/>
              <a:gd name="connsiteY227" fmla="*/ 2269989 h 4273042"/>
              <a:gd name="connsiteX228" fmla="*/ 1560875 w 3219671"/>
              <a:gd name="connsiteY228" fmla="*/ 2989438 h 4273042"/>
              <a:gd name="connsiteX229" fmla="*/ 1567571 w 3219671"/>
              <a:gd name="connsiteY229" fmla="*/ 3005602 h 4273042"/>
              <a:gd name="connsiteX230" fmla="*/ 1544711 w 3219671"/>
              <a:gd name="connsiteY230" fmla="*/ 3028462 h 4273042"/>
              <a:gd name="connsiteX231" fmla="*/ 1521851 w 3219671"/>
              <a:gd name="connsiteY231" fmla="*/ 3005602 h 4273042"/>
              <a:gd name="connsiteX232" fmla="*/ 1544711 w 3219671"/>
              <a:gd name="connsiteY232" fmla="*/ 2982742 h 4273042"/>
              <a:gd name="connsiteX233" fmla="*/ 1560875 w 3219671"/>
              <a:gd name="connsiteY233" fmla="*/ 2989438 h 4273042"/>
              <a:gd name="connsiteX234" fmla="*/ 1939112 w 3219671"/>
              <a:gd name="connsiteY234" fmla="*/ 3330003 h 4273042"/>
              <a:gd name="connsiteX235" fmla="*/ 1940731 w 3219671"/>
              <a:gd name="connsiteY235" fmla="*/ 3333910 h 4273042"/>
              <a:gd name="connsiteX236" fmla="*/ 1912491 w 3219671"/>
              <a:gd name="connsiteY236" fmla="*/ 3364696 h 4273042"/>
              <a:gd name="connsiteX237" fmla="*/ 1906784 w 3219671"/>
              <a:gd name="connsiteY237" fmla="*/ 3362333 h 4273042"/>
              <a:gd name="connsiteX238" fmla="*/ 1900088 w 3219671"/>
              <a:gd name="connsiteY238" fmla="*/ 3346168 h 4273042"/>
              <a:gd name="connsiteX239" fmla="*/ 1922948 w 3219671"/>
              <a:gd name="connsiteY239" fmla="*/ 3323308 h 4273042"/>
              <a:gd name="connsiteX240" fmla="*/ 1939112 w 3219671"/>
              <a:gd name="connsiteY240" fmla="*/ 3330003 h 4273042"/>
              <a:gd name="connsiteX241" fmla="*/ 1059735 w 3219671"/>
              <a:gd name="connsiteY241" fmla="*/ 2518856 h 4273042"/>
              <a:gd name="connsiteX242" fmla="*/ 1066429 w 3219671"/>
              <a:gd name="connsiteY242" fmla="*/ 2535020 h 4273042"/>
              <a:gd name="connsiteX243" fmla="*/ 1043570 w 3219671"/>
              <a:gd name="connsiteY243" fmla="*/ 2557880 h 4273042"/>
              <a:gd name="connsiteX244" fmla="*/ 1020710 w 3219671"/>
              <a:gd name="connsiteY244" fmla="*/ 2535020 h 4273042"/>
              <a:gd name="connsiteX245" fmla="*/ 1043570 w 3219671"/>
              <a:gd name="connsiteY245" fmla="*/ 2512160 h 4273042"/>
              <a:gd name="connsiteX246" fmla="*/ 1059735 w 3219671"/>
              <a:gd name="connsiteY246" fmla="*/ 2518856 h 4273042"/>
              <a:gd name="connsiteX247" fmla="*/ 517929 w 3219671"/>
              <a:gd name="connsiteY247" fmla="*/ 1930711 h 4273042"/>
              <a:gd name="connsiteX248" fmla="*/ 524625 w 3219671"/>
              <a:gd name="connsiteY248" fmla="*/ 1946875 h 4273042"/>
              <a:gd name="connsiteX249" fmla="*/ 501765 w 3219671"/>
              <a:gd name="connsiteY249" fmla="*/ 1969735 h 4273042"/>
              <a:gd name="connsiteX250" fmla="*/ 478905 w 3219671"/>
              <a:gd name="connsiteY250" fmla="*/ 1946875 h 4273042"/>
              <a:gd name="connsiteX251" fmla="*/ 501765 w 3219671"/>
              <a:gd name="connsiteY251" fmla="*/ 1924015 h 4273042"/>
              <a:gd name="connsiteX252" fmla="*/ 517929 w 3219671"/>
              <a:gd name="connsiteY252" fmla="*/ 1930711 h 4273042"/>
              <a:gd name="connsiteX253" fmla="*/ 1432932 w 3219671"/>
              <a:gd name="connsiteY253" fmla="*/ 2767834 h 4273042"/>
              <a:gd name="connsiteX254" fmla="*/ 1439628 w 3219671"/>
              <a:gd name="connsiteY254" fmla="*/ 2783999 h 4273042"/>
              <a:gd name="connsiteX255" fmla="*/ 1416768 w 3219671"/>
              <a:gd name="connsiteY255" fmla="*/ 2806859 h 4273042"/>
              <a:gd name="connsiteX256" fmla="*/ 1393908 w 3219671"/>
              <a:gd name="connsiteY256" fmla="*/ 2783999 h 4273042"/>
              <a:gd name="connsiteX257" fmla="*/ 1416768 w 3219671"/>
              <a:gd name="connsiteY257" fmla="*/ 2761139 h 4273042"/>
              <a:gd name="connsiteX258" fmla="*/ 1432932 w 3219671"/>
              <a:gd name="connsiteY258" fmla="*/ 2767834 h 4273042"/>
              <a:gd name="connsiteX259" fmla="*/ 327620 w 3219671"/>
              <a:gd name="connsiteY259" fmla="*/ 1632413 h 4273042"/>
              <a:gd name="connsiteX260" fmla="*/ 334315 w 3219671"/>
              <a:gd name="connsiteY260" fmla="*/ 1648577 h 4273042"/>
              <a:gd name="connsiteX261" fmla="*/ 311455 w 3219671"/>
              <a:gd name="connsiteY261" fmla="*/ 1671437 h 4273042"/>
              <a:gd name="connsiteX262" fmla="*/ 288595 w 3219671"/>
              <a:gd name="connsiteY262" fmla="*/ 1648577 h 4273042"/>
              <a:gd name="connsiteX263" fmla="*/ 311455 w 3219671"/>
              <a:gd name="connsiteY263" fmla="*/ 1625717 h 4273042"/>
              <a:gd name="connsiteX264" fmla="*/ 327620 w 3219671"/>
              <a:gd name="connsiteY264" fmla="*/ 1632413 h 4273042"/>
              <a:gd name="connsiteX265" fmla="*/ 1039112 w 3219671"/>
              <a:gd name="connsiteY265" fmla="*/ 2269989 h 4273042"/>
              <a:gd name="connsiteX266" fmla="*/ 1045808 w 3219671"/>
              <a:gd name="connsiteY266" fmla="*/ 2286153 h 4273042"/>
              <a:gd name="connsiteX267" fmla="*/ 1022948 w 3219671"/>
              <a:gd name="connsiteY267" fmla="*/ 2309013 h 4273042"/>
              <a:gd name="connsiteX268" fmla="*/ 1000088 w 3219671"/>
              <a:gd name="connsiteY268" fmla="*/ 2286153 h 4273042"/>
              <a:gd name="connsiteX269" fmla="*/ 1022948 w 3219671"/>
              <a:gd name="connsiteY269" fmla="*/ 2263293 h 4273042"/>
              <a:gd name="connsiteX270" fmla="*/ 1039112 w 3219671"/>
              <a:gd name="connsiteY270" fmla="*/ 2269989 h 4273042"/>
              <a:gd name="connsiteX271" fmla="*/ 770294 w 3219671"/>
              <a:gd name="connsiteY271" fmla="*/ 2007907 h 4273042"/>
              <a:gd name="connsiteX272" fmla="*/ 776990 w 3219671"/>
              <a:gd name="connsiteY272" fmla="*/ 2024071 h 4273042"/>
              <a:gd name="connsiteX273" fmla="*/ 754130 w 3219671"/>
              <a:gd name="connsiteY273" fmla="*/ 2046931 h 4273042"/>
              <a:gd name="connsiteX274" fmla="*/ 731270 w 3219671"/>
              <a:gd name="connsiteY274" fmla="*/ 2024071 h 4273042"/>
              <a:gd name="connsiteX275" fmla="*/ 754130 w 3219671"/>
              <a:gd name="connsiteY275" fmla="*/ 2001211 h 4273042"/>
              <a:gd name="connsiteX276" fmla="*/ 770294 w 3219671"/>
              <a:gd name="connsiteY276" fmla="*/ 2007907 h 4273042"/>
              <a:gd name="connsiteX277" fmla="*/ 1353859 w 3219671"/>
              <a:gd name="connsiteY277" fmla="*/ 2524473 h 4273042"/>
              <a:gd name="connsiteX278" fmla="*/ 1360555 w 3219671"/>
              <a:gd name="connsiteY278" fmla="*/ 2540637 h 4273042"/>
              <a:gd name="connsiteX279" fmla="*/ 1337695 w 3219671"/>
              <a:gd name="connsiteY279" fmla="*/ 2563497 h 4273042"/>
              <a:gd name="connsiteX280" fmla="*/ 1314835 w 3219671"/>
              <a:gd name="connsiteY280" fmla="*/ 2540637 h 4273042"/>
              <a:gd name="connsiteX281" fmla="*/ 1337695 w 3219671"/>
              <a:gd name="connsiteY281" fmla="*/ 2517777 h 4273042"/>
              <a:gd name="connsiteX282" fmla="*/ 1353859 w 3219671"/>
              <a:gd name="connsiteY282" fmla="*/ 2524473 h 4273042"/>
              <a:gd name="connsiteX283" fmla="*/ 179995 w 3219671"/>
              <a:gd name="connsiteY283" fmla="*/ 1440299 h 4273042"/>
              <a:gd name="connsiteX284" fmla="*/ 186690 w 3219671"/>
              <a:gd name="connsiteY284" fmla="*/ 1456463 h 4273042"/>
              <a:gd name="connsiteX285" fmla="*/ 163830 w 3219671"/>
              <a:gd name="connsiteY285" fmla="*/ 1479323 h 4273042"/>
              <a:gd name="connsiteX286" fmla="*/ 140970 w 3219671"/>
              <a:gd name="connsiteY286" fmla="*/ 1456463 h 4273042"/>
              <a:gd name="connsiteX287" fmla="*/ 163830 w 3219671"/>
              <a:gd name="connsiteY287" fmla="*/ 1433603 h 4273042"/>
              <a:gd name="connsiteX288" fmla="*/ 179995 w 3219671"/>
              <a:gd name="connsiteY288" fmla="*/ 1440299 h 4273042"/>
              <a:gd name="connsiteX289" fmla="*/ 1889250 w 3219671"/>
              <a:gd name="connsiteY289" fmla="*/ 2825357 h 4273042"/>
              <a:gd name="connsiteX290" fmla="*/ 1895946 w 3219671"/>
              <a:gd name="connsiteY290" fmla="*/ 2841521 h 4273042"/>
              <a:gd name="connsiteX291" fmla="*/ 1873086 w 3219671"/>
              <a:gd name="connsiteY291" fmla="*/ 2864381 h 4273042"/>
              <a:gd name="connsiteX292" fmla="*/ 1850226 w 3219671"/>
              <a:gd name="connsiteY292" fmla="*/ 2841521 h 4273042"/>
              <a:gd name="connsiteX293" fmla="*/ 1873086 w 3219671"/>
              <a:gd name="connsiteY293" fmla="*/ 2818661 h 4273042"/>
              <a:gd name="connsiteX294" fmla="*/ 1889250 w 3219671"/>
              <a:gd name="connsiteY294" fmla="*/ 2825357 h 4273042"/>
              <a:gd name="connsiteX295" fmla="*/ 2119112 w 3219671"/>
              <a:gd name="connsiteY295" fmla="*/ 3018234 h 4273042"/>
              <a:gd name="connsiteX296" fmla="*/ 2125808 w 3219671"/>
              <a:gd name="connsiteY296" fmla="*/ 3034399 h 4273042"/>
              <a:gd name="connsiteX297" fmla="*/ 2102948 w 3219671"/>
              <a:gd name="connsiteY297" fmla="*/ 3057259 h 4273042"/>
              <a:gd name="connsiteX298" fmla="*/ 2080088 w 3219671"/>
              <a:gd name="connsiteY298" fmla="*/ 3034399 h 4273042"/>
              <a:gd name="connsiteX299" fmla="*/ 2102948 w 3219671"/>
              <a:gd name="connsiteY299" fmla="*/ 3011539 h 4273042"/>
              <a:gd name="connsiteX300" fmla="*/ 2119112 w 3219671"/>
              <a:gd name="connsiteY300" fmla="*/ 3018234 h 4273042"/>
              <a:gd name="connsiteX301" fmla="*/ 1327112 w 3219671"/>
              <a:gd name="connsiteY301" fmla="*/ 2269988 h 4273042"/>
              <a:gd name="connsiteX302" fmla="*/ 1333808 w 3219671"/>
              <a:gd name="connsiteY302" fmla="*/ 2286153 h 4273042"/>
              <a:gd name="connsiteX303" fmla="*/ 1310948 w 3219671"/>
              <a:gd name="connsiteY303" fmla="*/ 2309013 h 4273042"/>
              <a:gd name="connsiteX304" fmla="*/ 1288088 w 3219671"/>
              <a:gd name="connsiteY304" fmla="*/ 2286153 h 4273042"/>
              <a:gd name="connsiteX305" fmla="*/ 1310948 w 3219671"/>
              <a:gd name="connsiteY305" fmla="*/ 2263293 h 4273042"/>
              <a:gd name="connsiteX306" fmla="*/ 1327112 w 3219671"/>
              <a:gd name="connsiteY306" fmla="*/ 2269988 h 4273042"/>
              <a:gd name="connsiteX307" fmla="*/ 1059734 w 3219671"/>
              <a:gd name="connsiteY307" fmla="*/ 2021121 h 4273042"/>
              <a:gd name="connsiteX308" fmla="*/ 1066430 w 3219671"/>
              <a:gd name="connsiteY308" fmla="*/ 2037286 h 4273042"/>
              <a:gd name="connsiteX309" fmla="*/ 1043570 w 3219671"/>
              <a:gd name="connsiteY309" fmla="*/ 2060146 h 4273042"/>
              <a:gd name="connsiteX310" fmla="*/ 1020710 w 3219671"/>
              <a:gd name="connsiteY310" fmla="*/ 2037286 h 4273042"/>
              <a:gd name="connsiteX311" fmla="*/ 1043570 w 3219671"/>
              <a:gd name="connsiteY311" fmla="*/ 2014426 h 4273042"/>
              <a:gd name="connsiteX312" fmla="*/ 1059734 w 3219671"/>
              <a:gd name="connsiteY312" fmla="*/ 2021121 h 4273042"/>
              <a:gd name="connsiteX313" fmla="*/ 601502 w 3219671"/>
              <a:gd name="connsiteY313" fmla="*/ 1600686 h 4273042"/>
              <a:gd name="connsiteX314" fmla="*/ 608198 w 3219671"/>
              <a:gd name="connsiteY314" fmla="*/ 1616851 h 4273042"/>
              <a:gd name="connsiteX315" fmla="*/ 585338 w 3219671"/>
              <a:gd name="connsiteY315" fmla="*/ 1639711 h 4273042"/>
              <a:gd name="connsiteX316" fmla="*/ 562478 w 3219671"/>
              <a:gd name="connsiteY316" fmla="*/ 1616851 h 4273042"/>
              <a:gd name="connsiteX317" fmla="*/ 585338 w 3219671"/>
              <a:gd name="connsiteY317" fmla="*/ 1593991 h 4273042"/>
              <a:gd name="connsiteX318" fmla="*/ 601502 w 3219671"/>
              <a:gd name="connsiteY318" fmla="*/ 1600686 h 4273042"/>
              <a:gd name="connsiteX319" fmla="*/ 827431 w 3219671"/>
              <a:gd name="connsiteY319" fmla="*/ 1751410 h 4273042"/>
              <a:gd name="connsiteX320" fmla="*/ 834127 w 3219671"/>
              <a:gd name="connsiteY320" fmla="*/ 1767575 h 4273042"/>
              <a:gd name="connsiteX321" fmla="*/ 811267 w 3219671"/>
              <a:gd name="connsiteY321" fmla="*/ 1790435 h 4273042"/>
              <a:gd name="connsiteX322" fmla="*/ 788407 w 3219671"/>
              <a:gd name="connsiteY322" fmla="*/ 1767575 h 4273042"/>
              <a:gd name="connsiteX323" fmla="*/ 811267 w 3219671"/>
              <a:gd name="connsiteY323" fmla="*/ 1744715 h 4273042"/>
              <a:gd name="connsiteX324" fmla="*/ 827431 w 3219671"/>
              <a:gd name="connsiteY324" fmla="*/ 1751410 h 4273042"/>
              <a:gd name="connsiteX325" fmla="*/ 1739218 w 3219671"/>
              <a:gd name="connsiteY325" fmla="*/ 2565493 h 4273042"/>
              <a:gd name="connsiteX326" fmla="*/ 1745914 w 3219671"/>
              <a:gd name="connsiteY326" fmla="*/ 2581658 h 4273042"/>
              <a:gd name="connsiteX327" fmla="*/ 1723054 w 3219671"/>
              <a:gd name="connsiteY327" fmla="*/ 2604518 h 4273042"/>
              <a:gd name="connsiteX328" fmla="*/ 1700194 w 3219671"/>
              <a:gd name="connsiteY328" fmla="*/ 2581658 h 4273042"/>
              <a:gd name="connsiteX329" fmla="*/ 1723054 w 3219671"/>
              <a:gd name="connsiteY329" fmla="*/ 2558798 h 4273042"/>
              <a:gd name="connsiteX330" fmla="*/ 1739218 w 3219671"/>
              <a:gd name="connsiteY330" fmla="*/ 2565493 h 4273042"/>
              <a:gd name="connsiteX331" fmla="*/ 437991 w 3219671"/>
              <a:gd name="connsiteY331" fmla="*/ 1329167 h 4273042"/>
              <a:gd name="connsiteX332" fmla="*/ 444687 w 3219671"/>
              <a:gd name="connsiteY332" fmla="*/ 1345331 h 4273042"/>
              <a:gd name="connsiteX333" fmla="*/ 421827 w 3219671"/>
              <a:gd name="connsiteY333" fmla="*/ 1368191 h 4273042"/>
              <a:gd name="connsiteX334" fmla="*/ 398967 w 3219671"/>
              <a:gd name="connsiteY334" fmla="*/ 1345331 h 4273042"/>
              <a:gd name="connsiteX335" fmla="*/ 421827 w 3219671"/>
              <a:gd name="connsiteY335" fmla="*/ 1322471 h 4273042"/>
              <a:gd name="connsiteX336" fmla="*/ 437991 w 3219671"/>
              <a:gd name="connsiteY336" fmla="*/ 1329167 h 4273042"/>
              <a:gd name="connsiteX337" fmla="*/ 287799 w 3219671"/>
              <a:gd name="connsiteY337" fmla="*/ 1180035 h 4273042"/>
              <a:gd name="connsiteX338" fmla="*/ 294495 w 3219671"/>
              <a:gd name="connsiteY338" fmla="*/ 1196199 h 4273042"/>
              <a:gd name="connsiteX339" fmla="*/ 271635 w 3219671"/>
              <a:gd name="connsiteY339" fmla="*/ 1219059 h 4273042"/>
              <a:gd name="connsiteX340" fmla="*/ 248775 w 3219671"/>
              <a:gd name="connsiteY340" fmla="*/ 1196199 h 4273042"/>
              <a:gd name="connsiteX341" fmla="*/ 271635 w 3219671"/>
              <a:gd name="connsiteY341" fmla="*/ 1173339 h 4273042"/>
              <a:gd name="connsiteX342" fmla="*/ 287799 w 3219671"/>
              <a:gd name="connsiteY342" fmla="*/ 1180035 h 4273042"/>
              <a:gd name="connsiteX343" fmla="*/ 1353859 w 3219671"/>
              <a:gd name="connsiteY343" fmla="*/ 2015504 h 4273042"/>
              <a:gd name="connsiteX344" fmla="*/ 1360555 w 3219671"/>
              <a:gd name="connsiteY344" fmla="*/ 2031669 h 4273042"/>
              <a:gd name="connsiteX345" fmla="*/ 1337695 w 3219671"/>
              <a:gd name="connsiteY345" fmla="*/ 2054529 h 4273042"/>
              <a:gd name="connsiteX346" fmla="*/ 1314835 w 3219671"/>
              <a:gd name="connsiteY346" fmla="*/ 2031669 h 4273042"/>
              <a:gd name="connsiteX347" fmla="*/ 1337695 w 3219671"/>
              <a:gd name="connsiteY347" fmla="*/ 2008809 h 4273042"/>
              <a:gd name="connsiteX348" fmla="*/ 1353859 w 3219671"/>
              <a:gd name="connsiteY348" fmla="*/ 2015504 h 4273042"/>
              <a:gd name="connsiteX349" fmla="*/ 1121036 w 3219671"/>
              <a:gd name="connsiteY349" fmla="*/ 1779042 h 4273042"/>
              <a:gd name="connsiteX350" fmla="*/ 1127732 w 3219671"/>
              <a:gd name="connsiteY350" fmla="*/ 1795207 h 4273042"/>
              <a:gd name="connsiteX351" fmla="*/ 1104872 w 3219671"/>
              <a:gd name="connsiteY351" fmla="*/ 1818067 h 4273042"/>
              <a:gd name="connsiteX352" fmla="*/ 1082012 w 3219671"/>
              <a:gd name="connsiteY352" fmla="*/ 1795207 h 4273042"/>
              <a:gd name="connsiteX353" fmla="*/ 1104872 w 3219671"/>
              <a:gd name="connsiteY353" fmla="*/ 1772347 h 4273042"/>
              <a:gd name="connsiteX354" fmla="*/ 1121036 w 3219671"/>
              <a:gd name="connsiteY354" fmla="*/ 1779042 h 4273042"/>
              <a:gd name="connsiteX355" fmla="*/ 1687112 w 3219671"/>
              <a:gd name="connsiteY355" fmla="*/ 2269989 h 4273042"/>
              <a:gd name="connsiteX356" fmla="*/ 1693808 w 3219671"/>
              <a:gd name="connsiteY356" fmla="*/ 2286153 h 4273042"/>
              <a:gd name="connsiteX357" fmla="*/ 1670948 w 3219671"/>
              <a:gd name="connsiteY357" fmla="*/ 2309013 h 4273042"/>
              <a:gd name="connsiteX358" fmla="*/ 1648088 w 3219671"/>
              <a:gd name="connsiteY358" fmla="*/ 2286153 h 4273042"/>
              <a:gd name="connsiteX359" fmla="*/ 1670948 w 3219671"/>
              <a:gd name="connsiteY359" fmla="*/ 2263293 h 4273042"/>
              <a:gd name="connsiteX360" fmla="*/ 1687112 w 3219671"/>
              <a:gd name="connsiteY360" fmla="*/ 2269989 h 4273042"/>
              <a:gd name="connsiteX361" fmla="*/ 2223907 w 3219671"/>
              <a:gd name="connsiteY361" fmla="*/ 2744028 h 4273042"/>
              <a:gd name="connsiteX362" fmla="*/ 2230603 w 3219671"/>
              <a:gd name="connsiteY362" fmla="*/ 2760192 h 4273042"/>
              <a:gd name="connsiteX363" fmla="*/ 2207743 w 3219671"/>
              <a:gd name="connsiteY363" fmla="*/ 2783052 h 4273042"/>
              <a:gd name="connsiteX364" fmla="*/ 2184883 w 3219671"/>
              <a:gd name="connsiteY364" fmla="*/ 2760192 h 4273042"/>
              <a:gd name="connsiteX365" fmla="*/ 2207743 w 3219671"/>
              <a:gd name="connsiteY365" fmla="*/ 2737332 h 4273042"/>
              <a:gd name="connsiteX366" fmla="*/ 2223907 w 3219671"/>
              <a:gd name="connsiteY366" fmla="*/ 2744028 h 4273042"/>
              <a:gd name="connsiteX367" fmla="*/ 2041089 w 3219671"/>
              <a:gd name="connsiteY367" fmla="*/ 2537669 h 4273042"/>
              <a:gd name="connsiteX368" fmla="*/ 2047785 w 3219671"/>
              <a:gd name="connsiteY368" fmla="*/ 2553833 h 4273042"/>
              <a:gd name="connsiteX369" fmla="*/ 2024925 w 3219671"/>
              <a:gd name="connsiteY369" fmla="*/ 2576693 h 4273042"/>
              <a:gd name="connsiteX370" fmla="*/ 2002065 w 3219671"/>
              <a:gd name="connsiteY370" fmla="*/ 2553833 h 4273042"/>
              <a:gd name="connsiteX371" fmla="*/ 2024925 w 3219671"/>
              <a:gd name="connsiteY371" fmla="*/ 2530973 h 4273042"/>
              <a:gd name="connsiteX372" fmla="*/ 2041089 w 3219671"/>
              <a:gd name="connsiteY372" fmla="*/ 2537669 h 4273042"/>
              <a:gd name="connsiteX373" fmla="*/ 921305 w 3219671"/>
              <a:gd name="connsiteY373" fmla="*/ 1505967 h 4273042"/>
              <a:gd name="connsiteX374" fmla="*/ 928001 w 3219671"/>
              <a:gd name="connsiteY374" fmla="*/ 1522131 h 4273042"/>
              <a:gd name="connsiteX375" fmla="*/ 905141 w 3219671"/>
              <a:gd name="connsiteY375" fmla="*/ 1544991 h 4273042"/>
              <a:gd name="connsiteX376" fmla="*/ 882281 w 3219671"/>
              <a:gd name="connsiteY376" fmla="*/ 1522131 h 4273042"/>
              <a:gd name="connsiteX377" fmla="*/ 905141 w 3219671"/>
              <a:gd name="connsiteY377" fmla="*/ 1499271 h 4273042"/>
              <a:gd name="connsiteX378" fmla="*/ 921305 w 3219671"/>
              <a:gd name="connsiteY378" fmla="*/ 1505967 h 4273042"/>
              <a:gd name="connsiteX379" fmla="*/ 738256 w 3219671"/>
              <a:gd name="connsiteY379" fmla="*/ 1288920 h 4273042"/>
              <a:gd name="connsiteX380" fmla="*/ 744952 w 3219671"/>
              <a:gd name="connsiteY380" fmla="*/ 1305084 h 4273042"/>
              <a:gd name="connsiteX381" fmla="*/ 722092 w 3219671"/>
              <a:gd name="connsiteY381" fmla="*/ 1327944 h 4273042"/>
              <a:gd name="connsiteX382" fmla="*/ 699232 w 3219671"/>
              <a:gd name="connsiteY382" fmla="*/ 1305084 h 4273042"/>
              <a:gd name="connsiteX383" fmla="*/ 722092 w 3219671"/>
              <a:gd name="connsiteY383" fmla="*/ 1282224 h 4273042"/>
              <a:gd name="connsiteX384" fmla="*/ 738256 w 3219671"/>
              <a:gd name="connsiteY384" fmla="*/ 1288920 h 4273042"/>
              <a:gd name="connsiteX385" fmla="*/ 424066 w 3219671"/>
              <a:gd name="connsiteY385" fmla="*/ 933505 h 4273042"/>
              <a:gd name="connsiteX386" fmla="*/ 430762 w 3219671"/>
              <a:gd name="connsiteY386" fmla="*/ 949670 h 4273042"/>
              <a:gd name="connsiteX387" fmla="*/ 407902 w 3219671"/>
              <a:gd name="connsiteY387" fmla="*/ 972501 h 4273042"/>
              <a:gd name="connsiteX388" fmla="*/ 385042 w 3219671"/>
              <a:gd name="connsiteY388" fmla="*/ 949670 h 4273042"/>
              <a:gd name="connsiteX389" fmla="*/ 407902 w 3219671"/>
              <a:gd name="connsiteY389" fmla="*/ 926810 h 4273042"/>
              <a:gd name="connsiteX390" fmla="*/ 424066 w 3219671"/>
              <a:gd name="connsiteY390" fmla="*/ 933505 h 4273042"/>
              <a:gd name="connsiteX391" fmla="*/ 589493 w 3219671"/>
              <a:gd name="connsiteY391" fmla="*/ 1044233 h 4273042"/>
              <a:gd name="connsiteX392" fmla="*/ 596189 w 3219671"/>
              <a:gd name="connsiteY392" fmla="*/ 1060397 h 4273042"/>
              <a:gd name="connsiteX393" fmla="*/ 573329 w 3219671"/>
              <a:gd name="connsiteY393" fmla="*/ 1083257 h 4273042"/>
              <a:gd name="connsiteX394" fmla="*/ 550469 w 3219671"/>
              <a:gd name="connsiteY394" fmla="*/ 1060397 h 4273042"/>
              <a:gd name="connsiteX395" fmla="*/ 573329 w 3219671"/>
              <a:gd name="connsiteY395" fmla="*/ 1037537 h 4273042"/>
              <a:gd name="connsiteX396" fmla="*/ 589493 w 3219671"/>
              <a:gd name="connsiteY396" fmla="*/ 1044233 h 4273042"/>
              <a:gd name="connsiteX397" fmla="*/ 1975112 w 3219671"/>
              <a:gd name="connsiteY397" fmla="*/ 2269989 h 4273042"/>
              <a:gd name="connsiteX398" fmla="*/ 1981808 w 3219671"/>
              <a:gd name="connsiteY398" fmla="*/ 2286153 h 4273042"/>
              <a:gd name="connsiteX399" fmla="*/ 1958948 w 3219671"/>
              <a:gd name="connsiteY399" fmla="*/ 2309013 h 4273042"/>
              <a:gd name="connsiteX400" fmla="*/ 1936088 w 3219671"/>
              <a:gd name="connsiteY400" fmla="*/ 2286153 h 4273042"/>
              <a:gd name="connsiteX401" fmla="*/ 1958948 w 3219671"/>
              <a:gd name="connsiteY401" fmla="*/ 2263293 h 4273042"/>
              <a:gd name="connsiteX402" fmla="*/ 1975112 w 3219671"/>
              <a:gd name="connsiteY402" fmla="*/ 2269989 h 4273042"/>
              <a:gd name="connsiteX403" fmla="*/ 1432932 w 3219671"/>
              <a:gd name="connsiteY403" fmla="*/ 1772143 h 4273042"/>
              <a:gd name="connsiteX404" fmla="*/ 1439628 w 3219671"/>
              <a:gd name="connsiteY404" fmla="*/ 1788307 h 4273042"/>
              <a:gd name="connsiteX405" fmla="*/ 1416768 w 3219671"/>
              <a:gd name="connsiteY405" fmla="*/ 1811167 h 4273042"/>
              <a:gd name="connsiteX406" fmla="*/ 1393908 w 3219671"/>
              <a:gd name="connsiteY406" fmla="*/ 1788307 h 4273042"/>
              <a:gd name="connsiteX407" fmla="*/ 1416768 w 3219671"/>
              <a:gd name="connsiteY407" fmla="*/ 1765447 h 4273042"/>
              <a:gd name="connsiteX408" fmla="*/ 1432932 w 3219671"/>
              <a:gd name="connsiteY408" fmla="*/ 1772143 h 4273042"/>
              <a:gd name="connsiteX409" fmla="*/ 1221348 w 3219671"/>
              <a:gd name="connsiteY409" fmla="*/ 1550356 h 4273042"/>
              <a:gd name="connsiteX410" fmla="*/ 1228044 w 3219671"/>
              <a:gd name="connsiteY410" fmla="*/ 1566520 h 4273042"/>
              <a:gd name="connsiteX411" fmla="*/ 1205184 w 3219671"/>
              <a:gd name="connsiteY411" fmla="*/ 1589380 h 4273042"/>
              <a:gd name="connsiteX412" fmla="*/ 1182324 w 3219671"/>
              <a:gd name="connsiteY412" fmla="*/ 1566520 h 4273042"/>
              <a:gd name="connsiteX413" fmla="*/ 1205184 w 3219671"/>
              <a:gd name="connsiteY413" fmla="*/ 1543660 h 4273042"/>
              <a:gd name="connsiteX414" fmla="*/ 1221348 w 3219671"/>
              <a:gd name="connsiteY414" fmla="*/ 1550356 h 4273042"/>
              <a:gd name="connsiteX415" fmla="*/ 1739218 w 3219671"/>
              <a:gd name="connsiteY415" fmla="*/ 1974483 h 4273042"/>
              <a:gd name="connsiteX416" fmla="*/ 1745914 w 3219671"/>
              <a:gd name="connsiteY416" fmla="*/ 1990648 h 4273042"/>
              <a:gd name="connsiteX417" fmla="*/ 1723054 w 3219671"/>
              <a:gd name="connsiteY417" fmla="*/ 2013508 h 4273042"/>
              <a:gd name="connsiteX418" fmla="*/ 1700194 w 3219671"/>
              <a:gd name="connsiteY418" fmla="*/ 1990648 h 4273042"/>
              <a:gd name="connsiteX419" fmla="*/ 1723054 w 3219671"/>
              <a:gd name="connsiteY419" fmla="*/ 1967788 h 4273042"/>
              <a:gd name="connsiteX420" fmla="*/ 1739218 w 3219671"/>
              <a:gd name="connsiteY420" fmla="*/ 1974483 h 4273042"/>
              <a:gd name="connsiteX421" fmla="*/ 1049917 w 3219671"/>
              <a:gd name="connsiteY421" fmla="*/ 1276807 h 4273042"/>
              <a:gd name="connsiteX422" fmla="*/ 1056612 w 3219671"/>
              <a:gd name="connsiteY422" fmla="*/ 1292971 h 4273042"/>
              <a:gd name="connsiteX423" fmla="*/ 1033752 w 3219671"/>
              <a:gd name="connsiteY423" fmla="*/ 1315831 h 4273042"/>
              <a:gd name="connsiteX424" fmla="*/ 1010892 w 3219671"/>
              <a:gd name="connsiteY424" fmla="*/ 1292971 h 4273042"/>
              <a:gd name="connsiteX425" fmla="*/ 1033752 w 3219671"/>
              <a:gd name="connsiteY425" fmla="*/ 1270111 h 4273042"/>
              <a:gd name="connsiteX426" fmla="*/ 1049917 w 3219671"/>
              <a:gd name="connsiteY426" fmla="*/ 1276807 h 4273042"/>
              <a:gd name="connsiteX427" fmla="*/ 2372921 w 3219671"/>
              <a:gd name="connsiteY427" fmla="*/ 2448180 h 4273042"/>
              <a:gd name="connsiteX428" fmla="*/ 2379617 w 3219671"/>
              <a:gd name="connsiteY428" fmla="*/ 2464344 h 4273042"/>
              <a:gd name="connsiteX429" fmla="*/ 2356757 w 3219671"/>
              <a:gd name="connsiteY429" fmla="*/ 2487204 h 4273042"/>
              <a:gd name="connsiteX430" fmla="*/ 2333897 w 3219671"/>
              <a:gd name="connsiteY430" fmla="*/ 2464344 h 4273042"/>
              <a:gd name="connsiteX431" fmla="*/ 2356757 w 3219671"/>
              <a:gd name="connsiteY431" fmla="*/ 2441484 h 4273042"/>
              <a:gd name="connsiteX432" fmla="*/ 2372921 w 3219671"/>
              <a:gd name="connsiteY432" fmla="*/ 2448180 h 4273042"/>
              <a:gd name="connsiteX433" fmla="*/ 2551112 w 3219671"/>
              <a:gd name="connsiteY433" fmla="*/ 2521989 h 4273042"/>
              <a:gd name="connsiteX434" fmla="*/ 2557808 w 3219671"/>
              <a:gd name="connsiteY434" fmla="*/ 2538153 h 4273042"/>
              <a:gd name="connsiteX435" fmla="*/ 2534948 w 3219671"/>
              <a:gd name="connsiteY435" fmla="*/ 2561013 h 4273042"/>
              <a:gd name="connsiteX436" fmla="*/ 2512088 w 3219671"/>
              <a:gd name="connsiteY436" fmla="*/ 2538153 h 4273042"/>
              <a:gd name="connsiteX437" fmla="*/ 2534948 w 3219671"/>
              <a:gd name="connsiteY437" fmla="*/ 2515293 h 4273042"/>
              <a:gd name="connsiteX438" fmla="*/ 2551112 w 3219671"/>
              <a:gd name="connsiteY438" fmla="*/ 2521989 h 4273042"/>
              <a:gd name="connsiteX439" fmla="*/ 587083 w 3219671"/>
              <a:gd name="connsiteY439" fmla="*/ 703754 h 4273042"/>
              <a:gd name="connsiteX440" fmla="*/ 593779 w 3219671"/>
              <a:gd name="connsiteY440" fmla="*/ 719918 h 4273042"/>
              <a:gd name="connsiteX441" fmla="*/ 570919 w 3219671"/>
              <a:gd name="connsiteY441" fmla="*/ 742779 h 4273042"/>
              <a:gd name="connsiteX442" fmla="*/ 548059 w 3219671"/>
              <a:gd name="connsiteY442" fmla="*/ 719918 h 4273042"/>
              <a:gd name="connsiteX443" fmla="*/ 570919 w 3219671"/>
              <a:gd name="connsiteY443" fmla="*/ 697059 h 4273042"/>
              <a:gd name="connsiteX444" fmla="*/ 587083 w 3219671"/>
              <a:gd name="connsiteY444" fmla="*/ 703754 h 4273042"/>
              <a:gd name="connsiteX445" fmla="*/ 2299112 w 3219671"/>
              <a:gd name="connsiteY445" fmla="*/ 2269988 h 4273042"/>
              <a:gd name="connsiteX446" fmla="*/ 2305808 w 3219671"/>
              <a:gd name="connsiteY446" fmla="*/ 2286153 h 4273042"/>
              <a:gd name="connsiteX447" fmla="*/ 2282948 w 3219671"/>
              <a:gd name="connsiteY447" fmla="*/ 2309013 h 4273042"/>
              <a:gd name="connsiteX448" fmla="*/ 2260088 w 3219671"/>
              <a:gd name="connsiteY448" fmla="*/ 2286153 h 4273042"/>
              <a:gd name="connsiteX449" fmla="*/ 2282948 w 3219671"/>
              <a:gd name="connsiteY449" fmla="*/ 2263293 h 4273042"/>
              <a:gd name="connsiteX450" fmla="*/ 2299112 w 3219671"/>
              <a:gd name="connsiteY450" fmla="*/ 2269988 h 4273042"/>
              <a:gd name="connsiteX451" fmla="*/ 924459 w 3219671"/>
              <a:gd name="connsiteY451" fmla="*/ 1003914 h 4273042"/>
              <a:gd name="connsiteX452" fmla="*/ 931155 w 3219671"/>
              <a:gd name="connsiteY452" fmla="*/ 1020078 h 4273042"/>
              <a:gd name="connsiteX453" fmla="*/ 908295 w 3219671"/>
              <a:gd name="connsiteY453" fmla="*/ 1042938 h 4273042"/>
              <a:gd name="connsiteX454" fmla="*/ 885435 w 3219671"/>
              <a:gd name="connsiteY454" fmla="*/ 1020078 h 4273042"/>
              <a:gd name="connsiteX455" fmla="*/ 908295 w 3219671"/>
              <a:gd name="connsiteY455" fmla="*/ 997218 h 4273042"/>
              <a:gd name="connsiteX456" fmla="*/ 924459 w 3219671"/>
              <a:gd name="connsiteY456" fmla="*/ 1003914 h 4273042"/>
              <a:gd name="connsiteX457" fmla="*/ 2041089 w 3219671"/>
              <a:gd name="connsiteY457" fmla="*/ 2002308 h 4273042"/>
              <a:gd name="connsiteX458" fmla="*/ 2047785 w 3219671"/>
              <a:gd name="connsiteY458" fmla="*/ 2018472 h 4273042"/>
              <a:gd name="connsiteX459" fmla="*/ 2024925 w 3219671"/>
              <a:gd name="connsiteY459" fmla="*/ 2041332 h 4273042"/>
              <a:gd name="connsiteX460" fmla="*/ 2002065 w 3219671"/>
              <a:gd name="connsiteY460" fmla="*/ 2018472 h 4273042"/>
              <a:gd name="connsiteX461" fmla="*/ 2024925 w 3219671"/>
              <a:gd name="connsiteY461" fmla="*/ 1995612 h 4273042"/>
              <a:gd name="connsiteX462" fmla="*/ 2041089 w 3219671"/>
              <a:gd name="connsiteY462" fmla="*/ 2002308 h 4273042"/>
              <a:gd name="connsiteX463" fmla="*/ 1560875 w 3219671"/>
              <a:gd name="connsiteY463" fmla="*/ 1550539 h 4273042"/>
              <a:gd name="connsiteX464" fmla="*/ 1567571 w 3219671"/>
              <a:gd name="connsiteY464" fmla="*/ 1566704 h 4273042"/>
              <a:gd name="connsiteX465" fmla="*/ 1544711 w 3219671"/>
              <a:gd name="connsiteY465" fmla="*/ 1589564 h 4273042"/>
              <a:gd name="connsiteX466" fmla="*/ 1521851 w 3219671"/>
              <a:gd name="connsiteY466" fmla="*/ 1566704 h 4273042"/>
              <a:gd name="connsiteX467" fmla="*/ 1544711 w 3219671"/>
              <a:gd name="connsiteY467" fmla="*/ 1543844 h 4273042"/>
              <a:gd name="connsiteX468" fmla="*/ 1560875 w 3219671"/>
              <a:gd name="connsiteY468" fmla="*/ 1550539 h 4273042"/>
              <a:gd name="connsiteX469" fmla="*/ 1357932 w 3219671"/>
              <a:gd name="connsiteY469" fmla="*/ 1341299 h 4273042"/>
              <a:gd name="connsiteX470" fmla="*/ 1364628 w 3219671"/>
              <a:gd name="connsiteY470" fmla="*/ 1357463 h 4273042"/>
              <a:gd name="connsiteX471" fmla="*/ 1341768 w 3219671"/>
              <a:gd name="connsiteY471" fmla="*/ 1380323 h 4273042"/>
              <a:gd name="connsiteX472" fmla="*/ 1318908 w 3219671"/>
              <a:gd name="connsiteY472" fmla="*/ 1357463 h 4273042"/>
              <a:gd name="connsiteX473" fmla="*/ 1341768 w 3219671"/>
              <a:gd name="connsiteY473" fmla="*/ 1334603 h 4273042"/>
              <a:gd name="connsiteX474" fmla="*/ 1357932 w 3219671"/>
              <a:gd name="connsiteY474" fmla="*/ 1341299 h 4273042"/>
              <a:gd name="connsiteX475" fmla="*/ 779176 w 3219671"/>
              <a:gd name="connsiteY475" fmla="*/ 783182 h 4273042"/>
              <a:gd name="connsiteX476" fmla="*/ 785872 w 3219671"/>
              <a:gd name="connsiteY476" fmla="*/ 799347 h 4273042"/>
              <a:gd name="connsiteX477" fmla="*/ 763012 w 3219671"/>
              <a:gd name="connsiteY477" fmla="*/ 822207 h 4273042"/>
              <a:gd name="connsiteX478" fmla="*/ 740152 w 3219671"/>
              <a:gd name="connsiteY478" fmla="*/ 799347 h 4273042"/>
              <a:gd name="connsiteX479" fmla="*/ 763012 w 3219671"/>
              <a:gd name="connsiteY479" fmla="*/ 776486 h 4273042"/>
              <a:gd name="connsiteX480" fmla="*/ 779176 w 3219671"/>
              <a:gd name="connsiteY480" fmla="*/ 783182 h 4273042"/>
              <a:gd name="connsiteX481" fmla="*/ 1889250 w 3219671"/>
              <a:gd name="connsiteY481" fmla="*/ 1714621 h 4273042"/>
              <a:gd name="connsiteX482" fmla="*/ 1895946 w 3219671"/>
              <a:gd name="connsiteY482" fmla="*/ 1730785 h 4273042"/>
              <a:gd name="connsiteX483" fmla="*/ 1873086 w 3219671"/>
              <a:gd name="connsiteY483" fmla="*/ 1753645 h 4273042"/>
              <a:gd name="connsiteX484" fmla="*/ 1850226 w 3219671"/>
              <a:gd name="connsiteY484" fmla="*/ 1730785 h 4273042"/>
              <a:gd name="connsiteX485" fmla="*/ 1873086 w 3219671"/>
              <a:gd name="connsiteY485" fmla="*/ 1707925 h 4273042"/>
              <a:gd name="connsiteX486" fmla="*/ 1889250 w 3219671"/>
              <a:gd name="connsiteY486" fmla="*/ 1714621 h 4273042"/>
              <a:gd name="connsiteX487" fmla="*/ 1210522 w 3219671"/>
              <a:gd name="connsiteY487" fmla="*/ 1068815 h 4273042"/>
              <a:gd name="connsiteX488" fmla="*/ 1217218 w 3219671"/>
              <a:gd name="connsiteY488" fmla="*/ 1084979 h 4273042"/>
              <a:gd name="connsiteX489" fmla="*/ 1194358 w 3219671"/>
              <a:gd name="connsiteY489" fmla="*/ 1107839 h 4273042"/>
              <a:gd name="connsiteX490" fmla="*/ 1171498 w 3219671"/>
              <a:gd name="connsiteY490" fmla="*/ 1084979 h 4273042"/>
              <a:gd name="connsiteX491" fmla="*/ 1194358 w 3219671"/>
              <a:gd name="connsiteY491" fmla="*/ 1062119 h 4273042"/>
              <a:gd name="connsiteX492" fmla="*/ 1210522 w 3219671"/>
              <a:gd name="connsiteY492" fmla="*/ 1068815 h 4273042"/>
              <a:gd name="connsiteX493" fmla="*/ 2729303 w 3219671"/>
              <a:gd name="connsiteY493" fmla="*/ 2448179 h 4273042"/>
              <a:gd name="connsiteX494" fmla="*/ 2735999 w 3219671"/>
              <a:gd name="connsiteY494" fmla="*/ 2464344 h 4273042"/>
              <a:gd name="connsiteX495" fmla="*/ 2734033 w 3219671"/>
              <a:gd name="connsiteY495" fmla="*/ 2469091 h 4273042"/>
              <a:gd name="connsiteX496" fmla="*/ 2720039 w 3219671"/>
              <a:gd name="connsiteY496" fmla="*/ 2484346 h 4273042"/>
              <a:gd name="connsiteX497" fmla="*/ 2713139 w 3219671"/>
              <a:gd name="connsiteY497" fmla="*/ 2487204 h 4273042"/>
              <a:gd name="connsiteX498" fmla="*/ 2690279 w 3219671"/>
              <a:gd name="connsiteY498" fmla="*/ 2464344 h 4273042"/>
              <a:gd name="connsiteX499" fmla="*/ 2713139 w 3219671"/>
              <a:gd name="connsiteY499" fmla="*/ 2441484 h 4273042"/>
              <a:gd name="connsiteX500" fmla="*/ 2729303 w 3219671"/>
              <a:gd name="connsiteY500" fmla="*/ 2448179 h 4273042"/>
              <a:gd name="connsiteX501" fmla="*/ 2551112 w 3219671"/>
              <a:gd name="connsiteY501" fmla="*/ 2269989 h 4273042"/>
              <a:gd name="connsiteX502" fmla="*/ 2557808 w 3219671"/>
              <a:gd name="connsiteY502" fmla="*/ 2286153 h 4273042"/>
              <a:gd name="connsiteX503" fmla="*/ 2534948 w 3219671"/>
              <a:gd name="connsiteY503" fmla="*/ 2309013 h 4273042"/>
              <a:gd name="connsiteX504" fmla="*/ 2512088 w 3219671"/>
              <a:gd name="connsiteY504" fmla="*/ 2286153 h 4273042"/>
              <a:gd name="connsiteX505" fmla="*/ 2534948 w 3219671"/>
              <a:gd name="connsiteY505" fmla="*/ 2263293 h 4273042"/>
              <a:gd name="connsiteX506" fmla="*/ 2551112 w 3219671"/>
              <a:gd name="connsiteY506" fmla="*/ 2269989 h 4273042"/>
              <a:gd name="connsiteX507" fmla="*/ 2372921 w 3219671"/>
              <a:gd name="connsiteY507" fmla="*/ 2091797 h 4273042"/>
              <a:gd name="connsiteX508" fmla="*/ 2379617 w 3219671"/>
              <a:gd name="connsiteY508" fmla="*/ 2107962 h 4273042"/>
              <a:gd name="connsiteX509" fmla="*/ 2356757 w 3219671"/>
              <a:gd name="connsiteY509" fmla="*/ 2130822 h 4273042"/>
              <a:gd name="connsiteX510" fmla="*/ 2333897 w 3219671"/>
              <a:gd name="connsiteY510" fmla="*/ 2107962 h 4273042"/>
              <a:gd name="connsiteX511" fmla="*/ 2356757 w 3219671"/>
              <a:gd name="connsiteY511" fmla="*/ 2085102 h 4273042"/>
              <a:gd name="connsiteX512" fmla="*/ 2372921 w 3219671"/>
              <a:gd name="connsiteY512" fmla="*/ 2091797 h 4273042"/>
              <a:gd name="connsiteX513" fmla="*/ 774797 w 3219671"/>
              <a:gd name="connsiteY513" fmla="*/ 493699 h 4273042"/>
              <a:gd name="connsiteX514" fmla="*/ 781493 w 3219671"/>
              <a:gd name="connsiteY514" fmla="*/ 509864 h 4273042"/>
              <a:gd name="connsiteX515" fmla="*/ 758633 w 3219671"/>
              <a:gd name="connsiteY515" fmla="*/ 532724 h 4273042"/>
              <a:gd name="connsiteX516" fmla="*/ 735773 w 3219671"/>
              <a:gd name="connsiteY516" fmla="*/ 509864 h 4273042"/>
              <a:gd name="connsiteX517" fmla="*/ 758633 w 3219671"/>
              <a:gd name="connsiteY517" fmla="*/ 487003 h 4273042"/>
              <a:gd name="connsiteX518" fmla="*/ 774797 w 3219671"/>
              <a:gd name="connsiteY518" fmla="*/ 493699 h 4273042"/>
              <a:gd name="connsiteX519" fmla="*/ 1732097 w 3219671"/>
              <a:gd name="connsiteY519" fmla="*/ 1360380 h 4273042"/>
              <a:gd name="connsiteX520" fmla="*/ 1738792 w 3219671"/>
              <a:gd name="connsiteY520" fmla="*/ 1376544 h 4273042"/>
              <a:gd name="connsiteX521" fmla="*/ 1715932 w 3219671"/>
              <a:gd name="connsiteY521" fmla="*/ 1399404 h 4273042"/>
              <a:gd name="connsiteX522" fmla="*/ 1693072 w 3219671"/>
              <a:gd name="connsiteY522" fmla="*/ 1376544 h 4273042"/>
              <a:gd name="connsiteX523" fmla="*/ 1715932 w 3219671"/>
              <a:gd name="connsiteY523" fmla="*/ 1353684 h 4273042"/>
              <a:gd name="connsiteX524" fmla="*/ 1732097 w 3219671"/>
              <a:gd name="connsiteY524" fmla="*/ 1360380 h 4273042"/>
              <a:gd name="connsiteX525" fmla="*/ 1527062 w 3219671"/>
              <a:gd name="connsiteY525" fmla="*/ 1157574 h 4273042"/>
              <a:gd name="connsiteX526" fmla="*/ 1533758 w 3219671"/>
              <a:gd name="connsiteY526" fmla="*/ 1173738 h 4273042"/>
              <a:gd name="connsiteX527" fmla="*/ 1510898 w 3219671"/>
              <a:gd name="connsiteY527" fmla="*/ 1196598 h 4273042"/>
              <a:gd name="connsiteX528" fmla="*/ 1488038 w 3219671"/>
              <a:gd name="connsiteY528" fmla="*/ 1173738 h 4273042"/>
              <a:gd name="connsiteX529" fmla="*/ 1510898 w 3219671"/>
              <a:gd name="connsiteY529" fmla="*/ 1150878 h 4273042"/>
              <a:gd name="connsiteX530" fmla="*/ 1527062 w 3219671"/>
              <a:gd name="connsiteY530" fmla="*/ 1157574 h 4273042"/>
              <a:gd name="connsiteX531" fmla="*/ 2223907 w 3219671"/>
              <a:gd name="connsiteY531" fmla="*/ 1795949 h 4273042"/>
              <a:gd name="connsiteX532" fmla="*/ 2230603 w 3219671"/>
              <a:gd name="connsiteY532" fmla="*/ 1812114 h 4273042"/>
              <a:gd name="connsiteX533" fmla="*/ 2207743 w 3219671"/>
              <a:gd name="connsiteY533" fmla="*/ 1834974 h 4273042"/>
              <a:gd name="connsiteX534" fmla="*/ 2184883 w 3219671"/>
              <a:gd name="connsiteY534" fmla="*/ 1812114 h 4273042"/>
              <a:gd name="connsiteX535" fmla="*/ 2207743 w 3219671"/>
              <a:gd name="connsiteY535" fmla="*/ 1789254 h 4273042"/>
              <a:gd name="connsiteX536" fmla="*/ 2223907 w 3219671"/>
              <a:gd name="connsiteY536" fmla="*/ 1795949 h 4273042"/>
              <a:gd name="connsiteX537" fmla="*/ 2803112 w 3219671"/>
              <a:gd name="connsiteY537" fmla="*/ 2269989 h 4273042"/>
              <a:gd name="connsiteX538" fmla="*/ 2809808 w 3219671"/>
              <a:gd name="connsiteY538" fmla="*/ 2286153 h 4273042"/>
              <a:gd name="connsiteX539" fmla="*/ 2786948 w 3219671"/>
              <a:gd name="connsiteY539" fmla="*/ 2309013 h 4273042"/>
              <a:gd name="connsiteX540" fmla="*/ 2764088 w 3219671"/>
              <a:gd name="connsiteY540" fmla="*/ 2286153 h 4273042"/>
              <a:gd name="connsiteX541" fmla="*/ 2786948 w 3219671"/>
              <a:gd name="connsiteY541" fmla="*/ 2263293 h 4273042"/>
              <a:gd name="connsiteX542" fmla="*/ 2803112 w 3219671"/>
              <a:gd name="connsiteY542" fmla="*/ 2269989 h 4273042"/>
              <a:gd name="connsiteX543" fmla="*/ 1155034 w 3219671"/>
              <a:gd name="connsiteY543" fmla="*/ 753462 h 4273042"/>
              <a:gd name="connsiteX544" fmla="*/ 1161730 w 3219671"/>
              <a:gd name="connsiteY544" fmla="*/ 769627 h 4273042"/>
              <a:gd name="connsiteX545" fmla="*/ 1138870 w 3219671"/>
              <a:gd name="connsiteY545" fmla="*/ 792488 h 4273042"/>
              <a:gd name="connsiteX546" fmla="*/ 1116010 w 3219671"/>
              <a:gd name="connsiteY546" fmla="*/ 769627 h 4273042"/>
              <a:gd name="connsiteX547" fmla="*/ 1138870 w 3219671"/>
              <a:gd name="connsiteY547" fmla="*/ 746767 h 4273042"/>
              <a:gd name="connsiteX548" fmla="*/ 1155034 w 3219671"/>
              <a:gd name="connsiteY548" fmla="*/ 753462 h 4273042"/>
              <a:gd name="connsiteX549" fmla="*/ 2551112 w 3219671"/>
              <a:gd name="connsiteY549" fmla="*/ 2017988 h 4273042"/>
              <a:gd name="connsiteX550" fmla="*/ 2557808 w 3219671"/>
              <a:gd name="connsiteY550" fmla="*/ 2034153 h 4273042"/>
              <a:gd name="connsiteX551" fmla="*/ 2534948 w 3219671"/>
              <a:gd name="connsiteY551" fmla="*/ 2057013 h 4273042"/>
              <a:gd name="connsiteX552" fmla="*/ 2512088 w 3219671"/>
              <a:gd name="connsiteY552" fmla="*/ 2034153 h 4273042"/>
              <a:gd name="connsiteX553" fmla="*/ 2534948 w 3219671"/>
              <a:gd name="connsiteY553" fmla="*/ 2011293 h 4273042"/>
              <a:gd name="connsiteX554" fmla="*/ 2551112 w 3219671"/>
              <a:gd name="connsiteY554" fmla="*/ 2017988 h 4273042"/>
              <a:gd name="connsiteX555" fmla="*/ 1003347 w 3219671"/>
              <a:gd name="connsiteY555" fmla="*/ 551044 h 4273042"/>
              <a:gd name="connsiteX556" fmla="*/ 1010043 w 3219671"/>
              <a:gd name="connsiteY556" fmla="*/ 567207 h 4273042"/>
              <a:gd name="connsiteX557" fmla="*/ 987183 w 3219671"/>
              <a:gd name="connsiteY557" fmla="*/ 590068 h 4273042"/>
              <a:gd name="connsiteX558" fmla="*/ 964323 w 3219671"/>
              <a:gd name="connsiteY558" fmla="*/ 567207 h 4273042"/>
              <a:gd name="connsiteX559" fmla="*/ 987183 w 3219671"/>
              <a:gd name="connsiteY559" fmla="*/ 544348 h 4273042"/>
              <a:gd name="connsiteX560" fmla="*/ 1003347 w 3219671"/>
              <a:gd name="connsiteY560" fmla="*/ 551044 h 4273042"/>
              <a:gd name="connsiteX561" fmla="*/ 1399700 w 3219671"/>
              <a:gd name="connsiteY561" fmla="*/ 886440 h 4273042"/>
              <a:gd name="connsiteX562" fmla="*/ 1406396 w 3219671"/>
              <a:gd name="connsiteY562" fmla="*/ 902605 h 4273042"/>
              <a:gd name="connsiteX563" fmla="*/ 1383536 w 3219671"/>
              <a:gd name="connsiteY563" fmla="*/ 925464 h 4273042"/>
              <a:gd name="connsiteX564" fmla="*/ 1360676 w 3219671"/>
              <a:gd name="connsiteY564" fmla="*/ 902605 h 4273042"/>
              <a:gd name="connsiteX565" fmla="*/ 1383536 w 3219671"/>
              <a:gd name="connsiteY565" fmla="*/ 879744 h 4273042"/>
              <a:gd name="connsiteX566" fmla="*/ 1399700 w 3219671"/>
              <a:gd name="connsiteY566" fmla="*/ 886440 h 4273042"/>
              <a:gd name="connsiteX567" fmla="*/ 2729303 w 3219671"/>
              <a:gd name="connsiteY567" fmla="*/ 2091797 h 4273042"/>
              <a:gd name="connsiteX568" fmla="*/ 2735999 w 3219671"/>
              <a:gd name="connsiteY568" fmla="*/ 2107962 h 4273042"/>
              <a:gd name="connsiteX569" fmla="*/ 2713139 w 3219671"/>
              <a:gd name="connsiteY569" fmla="*/ 2130822 h 4273042"/>
              <a:gd name="connsiteX570" fmla="*/ 2690279 w 3219671"/>
              <a:gd name="connsiteY570" fmla="*/ 2107962 h 4273042"/>
              <a:gd name="connsiteX571" fmla="*/ 2713139 w 3219671"/>
              <a:gd name="connsiteY571" fmla="*/ 2085102 h 4273042"/>
              <a:gd name="connsiteX572" fmla="*/ 2729303 w 3219671"/>
              <a:gd name="connsiteY572" fmla="*/ 2091797 h 4273042"/>
              <a:gd name="connsiteX573" fmla="*/ 2119112 w 3219671"/>
              <a:gd name="connsiteY573" fmla="*/ 1521742 h 4273042"/>
              <a:gd name="connsiteX574" fmla="*/ 2125808 w 3219671"/>
              <a:gd name="connsiteY574" fmla="*/ 1537907 h 4273042"/>
              <a:gd name="connsiteX575" fmla="*/ 2102948 w 3219671"/>
              <a:gd name="connsiteY575" fmla="*/ 1560767 h 4273042"/>
              <a:gd name="connsiteX576" fmla="*/ 2080088 w 3219671"/>
              <a:gd name="connsiteY576" fmla="*/ 1537907 h 4273042"/>
              <a:gd name="connsiteX577" fmla="*/ 2102948 w 3219671"/>
              <a:gd name="connsiteY577" fmla="*/ 1515047 h 4273042"/>
              <a:gd name="connsiteX578" fmla="*/ 2119112 w 3219671"/>
              <a:gd name="connsiteY578" fmla="*/ 1521742 h 4273042"/>
              <a:gd name="connsiteX579" fmla="*/ 1939112 w 3219671"/>
              <a:gd name="connsiteY579" fmla="*/ 1209973 h 4273042"/>
              <a:gd name="connsiteX580" fmla="*/ 1945808 w 3219671"/>
              <a:gd name="connsiteY580" fmla="*/ 1226138 h 4273042"/>
              <a:gd name="connsiteX581" fmla="*/ 1922948 w 3219671"/>
              <a:gd name="connsiteY581" fmla="*/ 1248998 h 4273042"/>
              <a:gd name="connsiteX582" fmla="*/ 1900088 w 3219671"/>
              <a:gd name="connsiteY582" fmla="*/ 1226138 h 4273042"/>
              <a:gd name="connsiteX583" fmla="*/ 1922948 w 3219671"/>
              <a:gd name="connsiteY583" fmla="*/ 1203278 h 4273042"/>
              <a:gd name="connsiteX584" fmla="*/ 1939112 w 3219671"/>
              <a:gd name="connsiteY584" fmla="*/ 1209973 h 4273042"/>
              <a:gd name="connsiteX585" fmla="*/ 1724126 w 3219671"/>
              <a:gd name="connsiteY585" fmla="*/ 1004193 h 4273042"/>
              <a:gd name="connsiteX586" fmla="*/ 1730822 w 3219671"/>
              <a:gd name="connsiteY586" fmla="*/ 1020357 h 4273042"/>
              <a:gd name="connsiteX587" fmla="*/ 1707962 w 3219671"/>
              <a:gd name="connsiteY587" fmla="*/ 1043217 h 4273042"/>
              <a:gd name="connsiteX588" fmla="*/ 1685102 w 3219671"/>
              <a:gd name="connsiteY588" fmla="*/ 1020357 h 4273042"/>
              <a:gd name="connsiteX589" fmla="*/ 1707962 w 3219671"/>
              <a:gd name="connsiteY589" fmla="*/ 997497 h 4273042"/>
              <a:gd name="connsiteX590" fmla="*/ 1724126 w 3219671"/>
              <a:gd name="connsiteY590" fmla="*/ 1004193 h 4273042"/>
              <a:gd name="connsiteX591" fmla="*/ 2481683 w 3219671"/>
              <a:gd name="connsiteY591" fmla="*/ 1698188 h 4273042"/>
              <a:gd name="connsiteX592" fmla="*/ 2488379 w 3219671"/>
              <a:gd name="connsiteY592" fmla="*/ 1714353 h 4273042"/>
              <a:gd name="connsiteX593" fmla="*/ 2465519 w 3219671"/>
              <a:gd name="connsiteY593" fmla="*/ 1737213 h 4273042"/>
              <a:gd name="connsiteX594" fmla="*/ 2442659 w 3219671"/>
              <a:gd name="connsiteY594" fmla="*/ 1714353 h 4273042"/>
              <a:gd name="connsiteX595" fmla="*/ 2465519 w 3219671"/>
              <a:gd name="connsiteY595" fmla="*/ 1691493 h 4273042"/>
              <a:gd name="connsiteX596" fmla="*/ 2481683 w 3219671"/>
              <a:gd name="connsiteY596" fmla="*/ 1698188 h 4273042"/>
              <a:gd name="connsiteX597" fmla="*/ 984851 w 3219671"/>
              <a:gd name="connsiteY597" fmla="*/ 305982 h 4273042"/>
              <a:gd name="connsiteX598" fmla="*/ 991547 w 3219671"/>
              <a:gd name="connsiteY598" fmla="*/ 322145 h 4273042"/>
              <a:gd name="connsiteX599" fmla="*/ 968687 w 3219671"/>
              <a:gd name="connsiteY599" fmla="*/ 345006 h 4273042"/>
              <a:gd name="connsiteX600" fmla="*/ 945827 w 3219671"/>
              <a:gd name="connsiteY600" fmla="*/ 322145 h 4273042"/>
              <a:gd name="connsiteX601" fmla="*/ 968687 w 3219671"/>
              <a:gd name="connsiteY601" fmla="*/ 299286 h 4273042"/>
              <a:gd name="connsiteX602" fmla="*/ 984851 w 3219671"/>
              <a:gd name="connsiteY602" fmla="*/ 305982 h 4273042"/>
              <a:gd name="connsiteX603" fmla="*/ 1613419 w 3219671"/>
              <a:gd name="connsiteY603" fmla="*/ 733535 h 4273042"/>
              <a:gd name="connsiteX604" fmla="*/ 1620115 w 3219671"/>
              <a:gd name="connsiteY604" fmla="*/ 749700 h 4273042"/>
              <a:gd name="connsiteX605" fmla="*/ 1597255 w 3219671"/>
              <a:gd name="connsiteY605" fmla="*/ 772561 h 4273042"/>
              <a:gd name="connsiteX606" fmla="*/ 1574395 w 3219671"/>
              <a:gd name="connsiteY606" fmla="*/ 749700 h 4273042"/>
              <a:gd name="connsiteX607" fmla="*/ 1597255 w 3219671"/>
              <a:gd name="connsiteY607" fmla="*/ 726840 h 4273042"/>
              <a:gd name="connsiteX608" fmla="*/ 1613419 w 3219671"/>
              <a:gd name="connsiteY608" fmla="*/ 733535 h 4273042"/>
              <a:gd name="connsiteX609" fmla="*/ 1423690 w 3219671"/>
              <a:gd name="connsiteY609" fmla="*/ 544358 h 4273042"/>
              <a:gd name="connsiteX610" fmla="*/ 1430386 w 3219671"/>
              <a:gd name="connsiteY610" fmla="*/ 560522 h 4273042"/>
              <a:gd name="connsiteX611" fmla="*/ 1407526 w 3219671"/>
              <a:gd name="connsiteY611" fmla="*/ 583383 h 4273042"/>
              <a:gd name="connsiteX612" fmla="*/ 1384666 w 3219671"/>
              <a:gd name="connsiteY612" fmla="*/ 560522 h 4273042"/>
              <a:gd name="connsiteX613" fmla="*/ 1407526 w 3219671"/>
              <a:gd name="connsiteY613" fmla="*/ 537662 h 4273042"/>
              <a:gd name="connsiteX614" fmla="*/ 1423690 w 3219671"/>
              <a:gd name="connsiteY614" fmla="*/ 544358 h 4273042"/>
              <a:gd name="connsiteX615" fmla="*/ 2401080 w 3219671"/>
              <a:gd name="connsiteY615" fmla="*/ 1419115 h 4273042"/>
              <a:gd name="connsiteX616" fmla="*/ 2407776 w 3219671"/>
              <a:gd name="connsiteY616" fmla="*/ 1435279 h 4273042"/>
              <a:gd name="connsiteX617" fmla="*/ 2384916 w 3219671"/>
              <a:gd name="connsiteY617" fmla="*/ 1458139 h 4273042"/>
              <a:gd name="connsiteX618" fmla="*/ 2362056 w 3219671"/>
              <a:gd name="connsiteY618" fmla="*/ 1435279 h 4273042"/>
              <a:gd name="connsiteX619" fmla="*/ 2384916 w 3219671"/>
              <a:gd name="connsiteY619" fmla="*/ 1412419 h 4273042"/>
              <a:gd name="connsiteX620" fmla="*/ 2401080 w 3219671"/>
              <a:gd name="connsiteY620" fmla="*/ 1419115 h 4273042"/>
              <a:gd name="connsiteX621" fmla="*/ 2755364 w 3219671"/>
              <a:gd name="connsiteY621" fmla="*/ 1731418 h 4273042"/>
              <a:gd name="connsiteX622" fmla="*/ 2762060 w 3219671"/>
              <a:gd name="connsiteY622" fmla="*/ 1747583 h 4273042"/>
              <a:gd name="connsiteX623" fmla="*/ 2739200 w 3219671"/>
              <a:gd name="connsiteY623" fmla="*/ 1770443 h 4273042"/>
              <a:gd name="connsiteX624" fmla="*/ 2716340 w 3219671"/>
              <a:gd name="connsiteY624" fmla="*/ 1747583 h 4273042"/>
              <a:gd name="connsiteX625" fmla="*/ 2739200 w 3219671"/>
              <a:gd name="connsiteY625" fmla="*/ 1724723 h 4273042"/>
              <a:gd name="connsiteX626" fmla="*/ 2755364 w 3219671"/>
              <a:gd name="connsiteY626" fmla="*/ 1731418 h 4273042"/>
              <a:gd name="connsiteX627" fmla="*/ 1257644 w 3219671"/>
              <a:gd name="connsiteY627" fmla="*/ 352363 h 4273042"/>
              <a:gd name="connsiteX628" fmla="*/ 1264340 w 3219671"/>
              <a:gd name="connsiteY628" fmla="*/ 368528 h 4273042"/>
              <a:gd name="connsiteX629" fmla="*/ 1241480 w 3219671"/>
              <a:gd name="connsiteY629" fmla="*/ 391388 h 4273042"/>
              <a:gd name="connsiteX630" fmla="*/ 1218620 w 3219671"/>
              <a:gd name="connsiteY630" fmla="*/ 368528 h 4273042"/>
              <a:gd name="connsiteX631" fmla="*/ 1241480 w 3219671"/>
              <a:gd name="connsiteY631" fmla="*/ 345667 h 4273042"/>
              <a:gd name="connsiteX632" fmla="*/ 1257644 w 3219671"/>
              <a:gd name="connsiteY632" fmla="*/ 352363 h 4273042"/>
              <a:gd name="connsiteX633" fmla="*/ 2982254 w 3219671"/>
              <a:gd name="connsiteY633" fmla="*/ 1888030 h 4273042"/>
              <a:gd name="connsiteX634" fmla="*/ 2988950 w 3219671"/>
              <a:gd name="connsiteY634" fmla="*/ 1904194 h 4273042"/>
              <a:gd name="connsiteX635" fmla="*/ 2966090 w 3219671"/>
              <a:gd name="connsiteY635" fmla="*/ 1927054 h 4273042"/>
              <a:gd name="connsiteX636" fmla="*/ 2943230 w 3219671"/>
              <a:gd name="connsiteY636" fmla="*/ 1904194 h 4273042"/>
              <a:gd name="connsiteX637" fmla="*/ 2966090 w 3219671"/>
              <a:gd name="connsiteY637" fmla="*/ 1881334 h 4273042"/>
              <a:gd name="connsiteX638" fmla="*/ 2982254 w 3219671"/>
              <a:gd name="connsiteY638" fmla="*/ 1888030 h 4273042"/>
              <a:gd name="connsiteX639" fmla="*/ 2172876 w 3219671"/>
              <a:gd name="connsiteY639" fmla="*/ 1105896 h 4273042"/>
              <a:gd name="connsiteX640" fmla="*/ 2179571 w 3219671"/>
              <a:gd name="connsiteY640" fmla="*/ 1122060 h 4273042"/>
              <a:gd name="connsiteX641" fmla="*/ 2156711 w 3219671"/>
              <a:gd name="connsiteY641" fmla="*/ 1144920 h 4273042"/>
              <a:gd name="connsiteX642" fmla="*/ 2133851 w 3219671"/>
              <a:gd name="connsiteY642" fmla="*/ 1122060 h 4273042"/>
              <a:gd name="connsiteX643" fmla="*/ 2156711 w 3219671"/>
              <a:gd name="connsiteY643" fmla="*/ 1099200 h 4273042"/>
              <a:gd name="connsiteX644" fmla="*/ 2172876 w 3219671"/>
              <a:gd name="connsiteY644" fmla="*/ 1105896 h 4273042"/>
              <a:gd name="connsiteX645" fmla="*/ 1943749 w 3219671"/>
              <a:gd name="connsiteY645" fmla="*/ 885351 h 4273042"/>
              <a:gd name="connsiteX646" fmla="*/ 1950445 w 3219671"/>
              <a:gd name="connsiteY646" fmla="*/ 901515 h 4273042"/>
              <a:gd name="connsiteX647" fmla="*/ 1927585 w 3219671"/>
              <a:gd name="connsiteY647" fmla="*/ 924375 h 4273042"/>
              <a:gd name="connsiteX648" fmla="*/ 1904725 w 3219671"/>
              <a:gd name="connsiteY648" fmla="*/ 901515 h 4273042"/>
              <a:gd name="connsiteX649" fmla="*/ 1927585 w 3219671"/>
              <a:gd name="connsiteY649" fmla="*/ 878655 h 4273042"/>
              <a:gd name="connsiteX650" fmla="*/ 1943749 w 3219671"/>
              <a:gd name="connsiteY650" fmla="*/ 885351 h 4273042"/>
              <a:gd name="connsiteX651" fmla="*/ 1214600 w 3219671"/>
              <a:gd name="connsiteY651" fmla="*/ 142964 h 4273042"/>
              <a:gd name="connsiteX652" fmla="*/ 1221296 w 3219671"/>
              <a:gd name="connsiteY652" fmla="*/ 159129 h 4273042"/>
              <a:gd name="connsiteX653" fmla="*/ 1198436 w 3219671"/>
              <a:gd name="connsiteY653" fmla="*/ 181989 h 4273042"/>
              <a:gd name="connsiteX654" fmla="*/ 1175576 w 3219671"/>
              <a:gd name="connsiteY654" fmla="*/ 159129 h 4273042"/>
              <a:gd name="connsiteX655" fmla="*/ 1198436 w 3219671"/>
              <a:gd name="connsiteY655" fmla="*/ 136269 h 4273042"/>
              <a:gd name="connsiteX656" fmla="*/ 1214600 w 3219671"/>
              <a:gd name="connsiteY656" fmla="*/ 142964 h 4273042"/>
              <a:gd name="connsiteX657" fmla="*/ 2701144 w 3219671"/>
              <a:gd name="connsiteY657" fmla="*/ 1419114 h 4273042"/>
              <a:gd name="connsiteX658" fmla="*/ 2707840 w 3219671"/>
              <a:gd name="connsiteY658" fmla="*/ 1435279 h 4273042"/>
              <a:gd name="connsiteX659" fmla="*/ 2684980 w 3219671"/>
              <a:gd name="connsiteY659" fmla="*/ 1458139 h 4273042"/>
              <a:gd name="connsiteX660" fmla="*/ 2662120 w 3219671"/>
              <a:gd name="connsiteY660" fmla="*/ 1435279 h 4273042"/>
              <a:gd name="connsiteX661" fmla="*/ 2684980 w 3219671"/>
              <a:gd name="connsiteY661" fmla="*/ 1412419 h 4273042"/>
              <a:gd name="connsiteX662" fmla="*/ 2701144 w 3219671"/>
              <a:gd name="connsiteY662" fmla="*/ 1419114 h 4273042"/>
              <a:gd name="connsiteX663" fmla="*/ 1847124 w 3219671"/>
              <a:gd name="connsiteY663" fmla="*/ 613381 h 4273042"/>
              <a:gd name="connsiteX664" fmla="*/ 1853820 w 3219671"/>
              <a:gd name="connsiteY664" fmla="*/ 629545 h 4273042"/>
              <a:gd name="connsiteX665" fmla="*/ 1830960 w 3219671"/>
              <a:gd name="connsiteY665" fmla="*/ 652405 h 4273042"/>
              <a:gd name="connsiteX666" fmla="*/ 1808100 w 3219671"/>
              <a:gd name="connsiteY666" fmla="*/ 629545 h 4273042"/>
              <a:gd name="connsiteX667" fmla="*/ 1830960 w 3219671"/>
              <a:gd name="connsiteY667" fmla="*/ 606685 h 4273042"/>
              <a:gd name="connsiteX668" fmla="*/ 1847124 w 3219671"/>
              <a:gd name="connsiteY668" fmla="*/ 613381 h 4273042"/>
              <a:gd name="connsiteX669" fmla="*/ 2423169 w 3219671"/>
              <a:gd name="connsiteY669" fmla="*/ 1052694 h 4273042"/>
              <a:gd name="connsiteX670" fmla="*/ 2429865 w 3219671"/>
              <a:gd name="connsiteY670" fmla="*/ 1068858 h 4273042"/>
              <a:gd name="connsiteX671" fmla="*/ 2407005 w 3219671"/>
              <a:gd name="connsiteY671" fmla="*/ 1091718 h 4273042"/>
              <a:gd name="connsiteX672" fmla="*/ 2384145 w 3219671"/>
              <a:gd name="connsiteY672" fmla="*/ 1068858 h 4273042"/>
              <a:gd name="connsiteX673" fmla="*/ 2407005 w 3219671"/>
              <a:gd name="connsiteY673" fmla="*/ 1045998 h 4273042"/>
              <a:gd name="connsiteX674" fmla="*/ 2423169 w 3219671"/>
              <a:gd name="connsiteY674" fmla="*/ 1052694 h 4273042"/>
              <a:gd name="connsiteX675" fmla="*/ 2179938 w 3219671"/>
              <a:gd name="connsiteY675" fmla="*/ 804266 h 4273042"/>
              <a:gd name="connsiteX676" fmla="*/ 2186634 w 3219671"/>
              <a:gd name="connsiteY676" fmla="*/ 820431 h 4273042"/>
              <a:gd name="connsiteX677" fmla="*/ 2163774 w 3219671"/>
              <a:gd name="connsiteY677" fmla="*/ 843291 h 4273042"/>
              <a:gd name="connsiteX678" fmla="*/ 2140914 w 3219671"/>
              <a:gd name="connsiteY678" fmla="*/ 820431 h 4273042"/>
              <a:gd name="connsiteX679" fmla="*/ 2163774 w 3219671"/>
              <a:gd name="connsiteY679" fmla="*/ 797571 h 4273042"/>
              <a:gd name="connsiteX680" fmla="*/ 2179938 w 3219671"/>
              <a:gd name="connsiteY680" fmla="*/ 804266 h 4273042"/>
              <a:gd name="connsiteX681" fmla="*/ 1723099 w 3219671"/>
              <a:gd name="connsiteY681" fmla="*/ 382325 h 4273042"/>
              <a:gd name="connsiteX682" fmla="*/ 1729795 w 3219671"/>
              <a:gd name="connsiteY682" fmla="*/ 398489 h 4273042"/>
              <a:gd name="connsiteX683" fmla="*/ 1706935 w 3219671"/>
              <a:gd name="connsiteY683" fmla="*/ 421349 h 4273042"/>
              <a:gd name="connsiteX684" fmla="*/ 1684075 w 3219671"/>
              <a:gd name="connsiteY684" fmla="*/ 398489 h 4273042"/>
              <a:gd name="connsiteX685" fmla="*/ 1706935 w 3219671"/>
              <a:gd name="connsiteY685" fmla="*/ 375629 h 4273042"/>
              <a:gd name="connsiteX686" fmla="*/ 1723099 w 3219671"/>
              <a:gd name="connsiteY686" fmla="*/ 382325 h 4273042"/>
              <a:gd name="connsiteX687" fmla="*/ 2983112 w 3219671"/>
              <a:gd name="connsiteY687" fmla="*/ 1521743 h 4273042"/>
              <a:gd name="connsiteX688" fmla="*/ 2989808 w 3219671"/>
              <a:gd name="connsiteY688" fmla="*/ 1537907 h 4273042"/>
              <a:gd name="connsiteX689" fmla="*/ 2966948 w 3219671"/>
              <a:gd name="connsiteY689" fmla="*/ 1560767 h 4273042"/>
              <a:gd name="connsiteX690" fmla="*/ 2944088 w 3219671"/>
              <a:gd name="connsiteY690" fmla="*/ 1537907 h 4273042"/>
              <a:gd name="connsiteX691" fmla="*/ 2966948 w 3219671"/>
              <a:gd name="connsiteY691" fmla="*/ 1515047 h 4273042"/>
              <a:gd name="connsiteX692" fmla="*/ 2983112 w 3219671"/>
              <a:gd name="connsiteY692" fmla="*/ 1521743 h 4273042"/>
              <a:gd name="connsiteX693" fmla="*/ 1537116 w 3219671"/>
              <a:gd name="connsiteY693" fmla="*/ 191008 h 4273042"/>
              <a:gd name="connsiteX694" fmla="*/ 1543812 w 3219671"/>
              <a:gd name="connsiteY694" fmla="*/ 207172 h 4273042"/>
              <a:gd name="connsiteX695" fmla="*/ 1520952 w 3219671"/>
              <a:gd name="connsiteY695" fmla="*/ 230033 h 4273042"/>
              <a:gd name="connsiteX696" fmla="*/ 1498092 w 3219671"/>
              <a:gd name="connsiteY696" fmla="*/ 207172 h 4273042"/>
              <a:gd name="connsiteX697" fmla="*/ 1520952 w 3219671"/>
              <a:gd name="connsiteY697" fmla="*/ 184312 h 4273042"/>
              <a:gd name="connsiteX698" fmla="*/ 1537116 w 3219671"/>
              <a:gd name="connsiteY698" fmla="*/ 191008 h 4273042"/>
              <a:gd name="connsiteX699" fmla="*/ 3212975 w 3219671"/>
              <a:gd name="connsiteY699" fmla="*/ 1714621 h 4273042"/>
              <a:gd name="connsiteX700" fmla="*/ 3219671 w 3219671"/>
              <a:gd name="connsiteY700" fmla="*/ 1730785 h 4273042"/>
              <a:gd name="connsiteX701" fmla="*/ 3196811 w 3219671"/>
              <a:gd name="connsiteY701" fmla="*/ 1753645 h 4273042"/>
              <a:gd name="connsiteX702" fmla="*/ 3173951 w 3219671"/>
              <a:gd name="connsiteY702" fmla="*/ 1730785 h 4273042"/>
              <a:gd name="connsiteX703" fmla="*/ 3196811 w 3219671"/>
              <a:gd name="connsiteY703" fmla="*/ 1707925 h 4273042"/>
              <a:gd name="connsiteX704" fmla="*/ 3212975 w 3219671"/>
              <a:gd name="connsiteY704" fmla="*/ 1714621 h 4273042"/>
              <a:gd name="connsiteX705" fmla="*/ 1461158 w 3219671"/>
              <a:gd name="connsiteY705" fmla="*/ 6696 h 4273042"/>
              <a:gd name="connsiteX706" fmla="*/ 1467854 w 3219671"/>
              <a:gd name="connsiteY706" fmla="*/ 22860 h 4273042"/>
              <a:gd name="connsiteX707" fmla="*/ 1444994 w 3219671"/>
              <a:gd name="connsiteY707" fmla="*/ 45721 h 4273042"/>
              <a:gd name="connsiteX708" fmla="*/ 1422134 w 3219671"/>
              <a:gd name="connsiteY708" fmla="*/ 22860 h 4273042"/>
              <a:gd name="connsiteX709" fmla="*/ 1444994 w 3219671"/>
              <a:gd name="connsiteY709" fmla="*/ 0 h 4273042"/>
              <a:gd name="connsiteX710" fmla="*/ 1461158 w 3219671"/>
              <a:gd name="connsiteY710" fmla="*/ 6696 h 4273042"/>
              <a:gd name="connsiteX711" fmla="*/ 2095832 w 3219671"/>
              <a:gd name="connsiteY711" fmla="*/ 528532 h 4273042"/>
              <a:gd name="connsiteX712" fmla="*/ 2102528 w 3219671"/>
              <a:gd name="connsiteY712" fmla="*/ 544697 h 4273042"/>
              <a:gd name="connsiteX713" fmla="*/ 2079668 w 3219671"/>
              <a:gd name="connsiteY713" fmla="*/ 567556 h 4273042"/>
              <a:gd name="connsiteX714" fmla="*/ 2056808 w 3219671"/>
              <a:gd name="connsiteY714" fmla="*/ 544697 h 4273042"/>
              <a:gd name="connsiteX715" fmla="*/ 2079668 w 3219671"/>
              <a:gd name="connsiteY715" fmla="*/ 521836 h 4273042"/>
              <a:gd name="connsiteX716" fmla="*/ 2095832 w 3219671"/>
              <a:gd name="connsiteY716" fmla="*/ 528532 h 4273042"/>
              <a:gd name="connsiteX717" fmla="*/ 2679055 w 3219671"/>
              <a:gd name="connsiteY717" fmla="*/ 1052693 h 4273042"/>
              <a:gd name="connsiteX718" fmla="*/ 2685751 w 3219671"/>
              <a:gd name="connsiteY718" fmla="*/ 1068858 h 4273042"/>
              <a:gd name="connsiteX719" fmla="*/ 2662891 w 3219671"/>
              <a:gd name="connsiteY719" fmla="*/ 1091718 h 4273042"/>
              <a:gd name="connsiteX720" fmla="*/ 2640031 w 3219671"/>
              <a:gd name="connsiteY720" fmla="*/ 1068858 h 4273042"/>
              <a:gd name="connsiteX721" fmla="*/ 2662891 w 3219671"/>
              <a:gd name="connsiteY721" fmla="*/ 1045998 h 4273042"/>
              <a:gd name="connsiteX722" fmla="*/ 2679055 w 3219671"/>
              <a:gd name="connsiteY722" fmla="*/ 1052693 h 4273042"/>
              <a:gd name="connsiteX723" fmla="*/ 2390200 w 3219671"/>
              <a:gd name="connsiteY723" fmla="*/ 772152 h 4273042"/>
              <a:gd name="connsiteX724" fmla="*/ 2418945 w 3219671"/>
              <a:gd name="connsiteY724" fmla="*/ 798519 h 4273042"/>
              <a:gd name="connsiteX725" fmla="*/ 2410088 w 3219671"/>
              <a:gd name="connsiteY725" fmla="*/ 802188 h 4273042"/>
              <a:gd name="connsiteX726" fmla="*/ 2387228 w 3219671"/>
              <a:gd name="connsiteY726" fmla="*/ 779327 h 427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</a:cxnLst>
            <a:rect l="l" t="t" r="r" b="b"/>
            <a:pathLst>
              <a:path w="3219671" h="4273042">
                <a:moveTo>
                  <a:pt x="774797" y="4046302"/>
                </a:moveTo>
                <a:cubicBezTo>
                  <a:pt x="778934" y="4050439"/>
                  <a:pt x="781493" y="4056154"/>
                  <a:pt x="781493" y="4062467"/>
                </a:cubicBezTo>
                <a:cubicBezTo>
                  <a:pt x="781493" y="4075092"/>
                  <a:pt x="771258" y="4085327"/>
                  <a:pt x="758633" y="4085327"/>
                </a:cubicBezTo>
                <a:cubicBezTo>
                  <a:pt x="746008" y="4085327"/>
                  <a:pt x="735773" y="4075092"/>
                  <a:pt x="735773" y="4062467"/>
                </a:cubicBezTo>
                <a:cubicBezTo>
                  <a:pt x="735773" y="4049842"/>
                  <a:pt x="746008" y="4039607"/>
                  <a:pt x="758633" y="4039607"/>
                </a:cubicBezTo>
                <a:cubicBezTo>
                  <a:pt x="764946" y="4039607"/>
                  <a:pt x="770660" y="4042165"/>
                  <a:pt x="774797" y="4046302"/>
                </a:cubicBezTo>
                <a:close/>
                <a:moveTo>
                  <a:pt x="984851" y="4234018"/>
                </a:moveTo>
                <a:cubicBezTo>
                  <a:pt x="988988" y="4238154"/>
                  <a:pt x="991547" y="4243870"/>
                  <a:pt x="991547" y="4250182"/>
                </a:cubicBezTo>
                <a:cubicBezTo>
                  <a:pt x="991547" y="4262807"/>
                  <a:pt x="981312" y="4273042"/>
                  <a:pt x="968687" y="4273042"/>
                </a:cubicBezTo>
                <a:cubicBezTo>
                  <a:pt x="956062" y="4273042"/>
                  <a:pt x="945827" y="4262807"/>
                  <a:pt x="945827" y="4250182"/>
                </a:cubicBezTo>
                <a:cubicBezTo>
                  <a:pt x="945827" y="4237557"/>
                  <a:pt x="956062" y="4227322"/>
                  <a:pt x="968687" y="4227322"/>
                </a:cubicBezTo>
                <a:cubicBezTo>
                  <a:pt x="975000" y="4227322"/>
                  <a:pt x="980714" y="4229881"/>
                  <a:pt x="984851" y="4234018"/>
                </a:cubicBezTo>
                <a:close/>
                <a:moveTo>
                  <a:pt x="587084" y="3836250"/>
                </a:moveTo>
                <a:cubicBezTo>
                  <a:pt x="591220" y="3840387"/>
                  <a:pt x="593779" y="3846102"/>
                  <a:pt x="593779" y="3852414"/>
                </a:cubicBezTo>
                <a:cubicBezTo>
                  <a:pt x="593779" y="3865039"/>
                  <a:pt x="583544" y="3875274"/>
                  <a:pt x="570919" y="3875274"/>
                </a:cubicBezTo>
                <a:cubicBezTo>
                  <a:pt x="558294" y="3875274"/>
                  <a:pt x="548059" y="3865039"/>
                  <a:pt x="548059" y="3852414"/>
                </a:cubicBezTo>
                <a:cubicBezTo>
                  <a:pt x="548059" y="3839789"/>
                  <a:pt x="558294" y="3829554"/>
                  <a:pt x="570919" y="3829554"/>
                </a:cubicBezTo>
                <a:cubicBezTo>
                  <a:pt x="577231" y="3829553"/>
                  <a:pt x="582947" y="3832113"/>
                  <a:pt x="587084" y="3836250"/>
                </a:cubicBezTo>
                <a:close/>
                <a:moveTo>
                  <a:pt x="424066" y="3606500"/>
                </a:moveTo>
                <a:cubicBezTo>
                  <a:pt x="428203" y="3610637"/>
                  <a:pt x="430762" y="3616352"/>
                  <a:pt x="430762" y="3622664"/>
                </a:cubicBezTo>
                <a:cubicBezTo>
                  <a:pt x="430762" y="3635289"/>
                  <a:pt x="420527" y="3645524"/>
                  <a:pt x="407902" y="3645524"/>
                </a:cubicBezTo>
                <a:cubicBezTo>
                  <a:pt x="395277" y="3645524"/>
                  <a:pt x="385042" y="3635289"/>
                  <a:pt x="385042" y="3622664"/>
                </a:cubicBezTo>
                <a:cubicBezTo>
                  <a:pt x="385042" y="3610039"/>
                  <a:pt x="395277" y="3599804"/>
                  <a:pt x="407902" y="3599804"/>
                </a:cubicBezTo>
                <a:cubicBezTo>
                  <a:pt x="414215" y="3599804"/>
                  <a:pt x="419929" y="3602363"/>
                  <a:pt x="424066" y="3606500"/>
                </a:cubicBezTo>
                <a:close/>
                <a:moveTo>
                  <a:pt x="287799" y="3359942"/>
                </a:moveTo>
                <a:cubicBezTo>
                  <a:pt x="291936" y="3364079"/>
                  <a:pt x="294495" y="3369794"/>
                  <a:pt x="294495" y="3376107"/>
                </a:cubicBezTo>
                <a:cubicBezTo>
                  <a:pt x="294495" y="3388732"/>
                  <a:pt x="284260" y="3398967"/>
                  <a:pt x="271635" y="3398967"/>
                </a:cubicBezTo>
                <a:cubicBezTo>
                  <a:pt x="259010" y="3398967"/>
                  <a:pt x="248775" y="3388732"/>
                  <a:pt x="248775" y="3376107"/>
                </a:cubicBezTo>
                <a:cubicBezTo>
                  <a:pt x="248775" y="3363482"/>
                  <a:pt x="259010" y="3353247"/>
                  <a:pt x="271635" y="3353247"/>
                </a:cubicBezTo>
                <a:cubicBezTo>
                  <a:pt x="277948" y="3353247"/>
                  <a:pt x="283663" y="3355806"/>
                  <a:pt x="287799" y="3359942"/>
                </a:cubicBezTo>
                <a:close/>
                <a:moveTo>
                  <a:pt x="1003347" y="3988955"/>
                </a:moveTo>
                <a:cubicBezTo>
                  <a:pt x="1007484" y="3993092"/>
                  <a:pt x="1010043" y="3998807"/>
                  <a:pt x="1010043" y="4005120"/>
                </a:cubicBezTo>
                <a:cubicBezTo>
                  <a:pt x="1010043" y="4017745"/>
                  <a:pt x="999808" y="4027980"/>
                  <a:pt x="987183" y="4027980"/>
                </a:cubicBezTo>
                <a:cubicBezTo>
                  <a:pt x="974558" y="4027980"/>
                  <a:pt x="964323" y="4017745"/>
                  <a:pt x="964323" y="4005120"/>
                </a:cubicBezTo>
                <a:cubicBezTo>
                  <a:pt x="964323" y="3992495"/>
                  <a:pt x="974558" y="3982260"/>
                  <a:pt x="987183" y="3982260"/>
                </a:cubicBezTo>
                <a:cubicBezTo>
                  <a:pt x="993495" y="3982260"/>
                  <a:pt x="999210" y="3984819"/>
                  <a:pt x="1003347" y="3988955"/>
                </a:cubicBezTo>
                <a:close/>
                <a:moveTo>
                  <a:pt x="779176" y="3756820"/>
                </a:moveTo>
                <a:cubicBezTo>
                  <a:pt x="783313" y="3760957"/>
                  <a:pt x="785872" y="3766672"/>
                  <a:pt x="785872" y="3772984"/>
                </a:cubicBezTo>
                <a:cubicBezTo>
                  <a:pt x="785872" y="3785609"/>
                  <a:pt x="775637" y="3795844"/>
                  <a:pt x="763012" y="3795844"/>
                </a:cubicBezTo>
                <a:cubicBezTo>
                  <a:pt x="750387" y="3795844"/>
                  <a:pt x="740152" y="3785609"/>
                  <a:pt x="740152" y="3772984"/>
                </a:cubicBezTo>
                <a:cubicBezTo>
                  <a:pt x="740152" y="3760359"/>
                  <a:pt x="750387" y="3750124"/>
                  <a:pt x="763012" y="3750124"/>
                </a:cubicBezTo>
                <a:cubicBezTo>
                  <a:pt x="769324" y="3750124"/>
                  <a:pt x="775039" y="3752683"/>
                  <a:pt x="779176" y="3756820"/>
                </a:cubicBezTo>
                <a:close/>
                <a:moveTo>
                  <a:pt x="589493" y="3495744"/>
                </a:moveTo>
                <a:cubicBezTo>
                  <a:pt x="593630" y="3499881"/>
                  <a:pt x="596189" y="3505596"/>
                  <a:pt x="596189" y="3511909"/>
                </a:cubicBezTo>
                <a:cubicBezTo>
                  <a:pt x="596189" y="3524534"/>
                  <a:pt x="585954" y="3534769"/>
                  <a:pt x="573329" y="3534769"/>
                </a:cubicBezTo>
                <a:cubicBezTo>
                  <a:pt x="560704" y="3534769"/>
                  <a:pt x="550469" y="3524534"/>
                  <a:pt x="550469" y="3511909"/>
                </a:cubicBezTo>
                <a:cubicBezTo>
                  <a:pt x="550469" y="3499284"/>
                  <a:pt x="560704" y="3489049"/>
                  <a:pt x="573329" y="3489049"/>
                </a:cubicBezTo>
                <a:cubicBezTo>
                  <a:pt x="579641" y="3489049"/>
                  <a:pt x="585356" y="3491607"/>
                  <a:pt x="589493" y="3495744"/>
                </a:cubicBezTo>
                <a:close/>
                <a:moveTo>
                  <a:pt x="179994" y="3099678"/>
                </a:moveTo>
                <a:cubicBezTo>
                  <a:pt x="184131" y="3103816"/>
                  <a:pt x="186690" y="3109531"/>
                  <a:pt x="186690" y="3115843"/>
                </a:cubicBezTo>
                <a:cubicBezTo>
                  <a:pt x="186690" y="3128468"/>
                  <a:pt x="176455" y="3138703"/>
                  <a:pt x="163830" y="3138703"/>
                </a:cubicBezTo>
                <a:cubicBezTo>
                  <a:pt x="151205" y="3138703"/>
                  <a:pt x="140970" y="3128468"/>
                  <a:pt x="140970" y="3115843"/>
                </a:cubicBezTo>
                <a:cubicBezTo>
                  <a:pt x="140970" y="3103218"/>
                  <a:pt x="151205" y="3092983"/>
                  <a:pt x="163830" y="3092983"/>
                </a:cubicBezTo>
                <a:cubicBezTo>
                  <a:pt x="170142" y="3092983"/>
                  <a:pt x="175857" y="3095541"/>
                  <a:pt x="179994" y="3099678"/>
                </a:cubicBezTo>
                <a:close/>
                <a:moveTo>
                  <a:pt x="437991" y="3210811"/>
                </a:moveTo>
                <a:cubicBezTo>
                  <a:pt x="442128" y="3214948"/>
                  <a:pt x="444687" y="3220663"/>
                  <a:pt x="444687" y="3226975"/>
                </a:cubicBezTo>
                <a:cubicBezTo>
                  <a:pt x="444687" y="3239600"/>
                  <a:pt x="434452" y="3249835"/>
                  <a:pt x="421827" y="3249835"/>
                </a:cubicBezTo>
                <a:cubicBezTo>
                  <a:pt x="409202" y="3249835"/>
                  <a:pt x="398967" y="3239600"/>
                  <a:pt x="398967" y="3226975"/>
                </a:cubicBezTo>
                <a:cubicBezTo>
                  <a:pt x="398967" y="3214350"/>
                  <a:pt x="409202" y="3204115"/>
                  <a:pt x="421827" y="3204115"/>
                </a:cubicBezTo>
                <a:cubicBezTo>
                  <a:pt x="428140" y="3204115"/>
                  <a:pt x="433855" y="3206674"/>
                  <a:pt x="437991" y="3210811"/>
                </a:cubicBezTo>
                <a:close/>
                <a:moveTo>
                  <a:pt x="102007" y="2828981"/>
                </a:moveTo>
                <a:cubicBezTo>
                  <a:pt x="106144" y="2833117"/>
                  <a:pt x="108703" y="2838833"/>
                  <a:pt x="108703" y="2845145"/>
                </a:cubicBezTo>
                <a:cubicBezTo>
                  <a:pt x="108703" y="2857770"/>
                  <a:pt x="98468" y="2868005"/>
                  <a:pt x="85843" y="2868005"/>
                </a:cubicBezTo>
                <a:cubicBezTo>
                  <a:pt x="73218" y="2868005"/>
                  <a:pt x="62983" y="2857770"/>
                  <a:pt x="62983" y="2845145"/>
                </a:cubicBezTo>
                <a:cubicBezTo>
                  <a:pt x="62983" y="2832520"/>
                  <a:pt x="73218" y="2822285"/>
                  <a:pt x="85843" y="2822285"/>
                </a:cubicBezTo>
                <a:cubicBezTo>
                  <a:pt x="92156" y="2822285"/>
                  <a:pt x="97870" y="2824844"/>
                  <a:pt x="102007" y="2828981"/>
                </a:cubicBezTo>
                <a:close/>
                <a:moveTo>
                  <a:pt x="1155034" y="3786533"/>
                </a:moveTo>
                <a:cubicBezTo>
                  <a:pt x="1159171" y="3790670"/>
                  <a:pt x="1161730" y="3796385"/>
                  <a:pt x="1161730" y="3802698"/>
                </a:cubicBezTo>
                <a:cubicBezTo>
                  <a:pt x="1161730" y="3815323"/>
                  <a:pt x="1151495" y="3825558"/>
                  <a:pt x="1138870" y="3825558"/>
                </a:cubicBezTo>
                <a:cubicBezTo>
                  <a:pt x="1126245" y="3825558"/>
                  <a:pt x="1116010" y="3815323"/>
                  <a:pt x="1116010" y="3802698"/>
                </a:cubicBezTo>
                <a:cubicBezTo>
                  <a:pt x="1116010" y="3790073"/>
                  <a:pt x="1126245" y="3779838"/>
                  <a:pt x="1138870" y="3779838"/>
                </a:cubicBezTo>
                <a:cubicBezTo>
                  <a:pt x="1145183" y="3779838"/>
                  <a:pt x="1150898" y="3782397"/>
                  <a:pt x="1155034" y="3786533"/>
                </a:cubicBezTo>
                <a:close/>
                <a:moveTo>
                  <a:pt x="924459" y="3536063"/>
                </a:moveTo>
                <a:cubicBezTo>
                  <a:pt x="928596" y="3540200"/>
                  <a:pt x="931155" y="3545915"/>
                  <a:pt x="931155" y="3552228"/>
                </a:cubicBezTo>
                <a:cubicBezTo>
                  <a:pt x="931155" y="3564853"/>
                  <a:pt x="920920" y="3575088"/>
                  <a:pt x="908295" y="3575088"/>
                </a:cubicBezTo>
                <a:cubicBezTo>
                  <a:pt x="895670" y="3575088"/>
                  <a:pt x="885435" y="3564853"/>
                  <a:pt x="885435" y="3552228"/>
                </a:cubicBezTo>
                <a:cubicBezTo>
                  <a:pt x="885435" y="3539603"/>
                  <a:pt x="895670" y="3529368"/>
                  <a:pt x="908295" y="3529368"/>
                </a:cubicBezTo>
                <a:cubicBezTo>
                  <a:pt x="914607" y="3529368"/>
                  <a:pt x="920322" y="3531926"/>
                  <a:pt x="924459" y="3536063"/>
                </a:cubicBezTo>
                <a:close/>
                <a:moveTo>
                  <a:pt x="327619" y="2907566"/>
                </a:moveTo>
                <a:cubicBezTo>
                  <a:pt x="331756" y="2911702"/>
                  <a:pt x="334315" y="2917418"/>
                  <a:pt x="334315" y="2923730"/>
                </a:cubicBezTo>
                <a:cubicBezTo>
                  <a:pt x="334315" y="2936355"/>
                  <a:pt x="324080" y="2946590"/>
                  <a:pt x="311455" y="2946590"/>
                </a:cubicBezTo>
                <a:cubicBezTo>
                  <a:pt x="298830" y="2946590"/>
                  <a:pt x="288595" y="2936355"/>
                  <a:pt x="288595" y="2923730"/>
                </a:cubicBezTo>
                <a:cubicBezTo>
                  <a:pt x="288595" y="2911105"/>
                  <a:pt x="298830" y="2900870"/>
                  <a:pt x="311455" y="2900870"/>
                </a:cubicBezTo>
                <a:cubicBezTo>
                  <a:pt x="317767" y="2900870"/>
                  <a:pt x="323482" y="2903429"/>
                  <a:pt x="327619" y="2907566"/>
                </a:cubicBezTo>
                <a:close/>
                <a:moveTo>
                  <a:pt x="738256" y="3251057"/>
                </a:moveTo>
                <a:cubicBezTo>
                  <a:pt x="742393" y="3255194"/>
                  <a:pt x="744952" y="3260909"/>
                  <a:pt x="744952" y="3267222"/>
                </a:cubicBezTo>
                <a:cubicBezTo>
                  <a:pt x="744952" y="3279847"/>
                  <a:pt x="734717" y="3290082"/>
                  <a:pt x="722092" y="3290082"/>
                </a:cubicBezTo>
                <a:cubicBezTo>
                  <a:pt x="709467" y="3290082"/>
                  <a:pt x="699232" y="3279847"/>
                  <a:pt x="699232" y="3267222"/>
                </a:cubicBezTo>
                <a:cubicBezTo>
                  <a:pt x="699232" y="3254597"/>
                  <a:pt x="709467" y="3244362"/>
                  <a:pt x="722092" y="3244362"/>
                </a:cubicBezTo>
                <a:cubicBezTo>
                  <a:pt x="728404" y="3244362"/>
                  <a:pt x="734119" y="3246920"/>
                  <a:pt x="738256" y="3251057"/>
                </a:cubicBezTo>
                <a:close/>
                <a:moveTo>
                  <a:pt x="54820" y="2551254"/>
                </a:moveTo>
                <a:cubicBezTo>
                  <a:pt x="58957" y="2555391"/>
                  <a:pt x="61515" y="2561106"/>
                  <a:pt x="61515" y="2567418"/>
                </a:cubicBezTo>
                <a:cubicBezTo>
                  <a:pt x="61515" y="2580043"/>
                  <a:pt x="51280" y="2590278"/>
                  <a:pt x="38655" y="2590278"/>
                </a:cubicBezTo>
                <a:cubicBezTo>
                  <a:pt x="26030" y="2590278"/>
                  <a:pt x="15795" y="2580043"/>
                  <a:pt x="15795" y="2567418"/>
                </a:cubicBezTo>
                <a:cubicBezTo>
                  <a:pt x="15795" y="2554793"/>
                  <a:pt x="26030" y="2544558"/>
                  <a:pt x="38655" y="2544558"/>
                </a:cubicBezTo>
                <a:cubicBezTo>
                  <a:pt x="44967" y="2544558"/>
                  <a:pt x="50683" y="2547117"/>
                  <a:pt x="54820" y="2551254"/>
                </a:cubicBezTo>
                <a:close/>
                <a:moveTo>
                  <a:pt x="601502" y="2939290"/>
                </a:moveTo>
                <a:cubicBezTo>
                  <a:pt x="605639" y="2943427"/>
                  <a:pt x="608198" y="2949142"/>
                  <a:pt x="608198" y="2955455"/>
                </a:cubicBezTo>
                <a:cubicBezTo>
                  <a:pt x="608198" y="2968080"/>
                  <a:pt x="597963" y="2978315"/>
                  <a:pt x="585338" y="2978315"/>
                </a:cubicBezTo>
                <a:cubicBezTo>
                  <a:pt x="572713" y="2978315"/>
                  <a:pt x="562478" y="2968080"/>
                  <a:pt x="562478" y="2955455"/>
                </a:cubicBezTo>
                <a:cubicBezTo>
                  <a:pt x="562478" y="2942830"/>
                  <a:pt x="572713" y="2932595"/>
                  <a:pt x="585338" y="2932595"/>
                </a:cubicBezTo>
                <a:cubicBezTo>
                  <a:pt x="591650" y="2932595"/>
                  <a:pt x="597365" y="2935153"/>
                  <a:pt x="601502" y="2939290"/>
                </a:cubicBezTo>
                <a:close/>
                <a:moveTo>
                  <a:pt x="1399700" y="3653554"/>
                </a:moveTo>
                <a:cubicBezTo>
                  <a:pt x="1403837" y="3657690"/>
                  <a:pt x="1406396" y="3663406"/>
                  <a:pt x="1406396" y="3669718"/>
                </a:cubicBezTo>
                <a:cubicBezTo>
                  <a:pt x="1406396" y="3682343"/>
                  <a:pt x="1396161" y="3692578"/>
                  <a:pt x="1383536" y="3692578"/>
                </a:cubicBezTo>
                <a:cubicBezTo>
                  <a:pt x="1370911" y="3692578"/>
                  <a:pt x="1360676" y="3682343"/>
                  <a:pt x="1360676" y="3669718"/>
                </a:cubicBezTo>
                <a:cubicBezTo>
                  <a:pt x="1360676" y="3657093"/>
                  <a:pt x="1370911" y="3646858"/>
                  <a:pt x="1383536" y="3646858"/>
                </a:cubicBezTo>
                <a:cubicBezTo>
                  <a:pt x="1389849" y="3646858"/>
                  <a:pt x="1395564" y="3649417"/>
                  <a:pt x="1399700" y="3653554"/>
                </a:cubicBezTo>
                <a:close/>
                <a:moveTo>
                  <a:pt x="1210522" y="3471163"/>
                </a:moveTo>
                <a:cubicBezTo>
                  <a:pt x="1214659" y="3475299"/>
                  <a:pt x="1217218" y="3481014"/>
                  <a:pt x="1217218" y="3487327"/>
                </a:cubicBezTo>
                <a:cubicBezTo>
                  <a:pt x="1217218" y="3499952"/>
                  <a:pt x="1206983" y="3510187"/>
                  <a:pt x="1194358" y="3510187"/>
                </a:cubicBezTo>
                <a:cubicBezTo>
                  <a:pt x="1181733" y="3510187"/>
                  <a:pt x="1171498" y="3499952"/>
                  <a:pt x="1171498" y="3487327"/>
                </a:cubicBezTo>
                <a:cubicBezTo>
                  <a:pt x="1171498" y="3474702"/>
                  <a:pt x="1181733" y="3464467"/>
                  <a:pt x="1194358" y="3464467"/>
                </a:cubicBezTo>
                <a:cubicBezTo>
                  <a:pt x="1200670" y="3464467"/>
                  <a:pt x="1206385" y="3467026"/>
                  <a:pt x="1210522" y="3471163"/>
                </a:cubicBezTo>
                <a:close/>
                <a:moveTo>
                  <a:pt x="260524" y="2591909"/>
                </a:moveTo>
                <a:cubicBezTo>
                  <a:pt x="264661" y="2596046"/>
                  <a:pt x="267220" y="2601761"/>
                  <a:pt x="267220" y="2608074"/>
                </a:cubicBezTo>
                <a:cubicBezTo>
                  <a:pt x="267220" y="2620699"/>
                  <a:pt x="256985" y="2630934"/>
                  <a:pt x="244360" y="2630934"/>
                </a:cubicBezTo>
                <a:cubicBezTo>
                  <a:pt x="231735" y="2630934"/>
                  <a:pt x="221500" y="2620699"/>
                  <a:pt x="221500" y="2608074"/>
                </a:cubicBezTo>
                <a:cubicBezTo>
                  <a:pt x="221500" y="2595449"/>
                  <a:pt x="231735" y="2585214"/>
                  <a:pt x="244360" y="2585214"/>
                </a:cubicBezTo>
                <a:cubicBezTo>
                  <a:pt x="250672" y="2585214"/>
                  <a:pt x="256387" y="2587772"/>
                  <a:pt x="260524" y="2591909"/>
                </a:cubicBezTo>
                <a:close/>
                <a:moveTo>
                  <a:pt x="1049916" y="3263170"/>
                </a:moveTo>
                <a:cubicBezTo>
                  <a:pt x="1054053" y="3267307"/>
                  <a:pt x="1056612" y="3273022"/>
                  <a:pt x="1056612" y="3279335"/>
                </a:cubicBezTo>
                <a:cubicBezTo>
                  <a:pt x="1056612" y="3291960"/>
                  <a:pt x="1046377" y="3302195"/>
                  <a:pt x="1033752" y="3302195"/>
                </a:cubicBezTo>
                <a:cubicBezTo>
                  <a:pt x="1021127" y="3302195"/>
                  <a:pt x="1010892" y="3291960"/>
                  <a:pt x="1010892" y="3279335"/>
                </a:cubicBezTo>
                <a:cubicBezTo>
                  <a:pt x="1010892" y="3266710"/>
                  <a:pt x="1021127" y="3256475"/>
                  <a:pt x="1033752" y="3256475"/>
                </a:cubicBezTo>
                <a:cubicBezTo>
                  <a:pt x="1040064" y="3256475"/>
                  <a:pt x="1045779" y="3259034"/>
                  <a:pt x="1049916" y="3263170"/>
                </a:cubicBezTo>
                <a:close/>
                <a:moveTo>
                  <a:pt x="39024" y="2269988"/>
                </a:moveTo>
                <a:cubicBezTo>
                  <a:pt x="43161" y="2274125"/>
                  <a:pt x="45720" y="2279840"/>
                  <a:pt x="45720" y="2286153"/>
                </a:cubicBezTo>
                <a:cubicBezTo>
                  <a:pt x="45720" y="2298778"/>
                  <a:pt x="35485" y="2309013"/>
                  <a:pt x="22860" y="2309013"/>
                </a:cubicBezTo>
                <a:cubicBezTo>
                  <a:pt x="10235" y="2309013"/>
                  <a:pt x="0" y="2298778"/>
                  <a:pt x="0" y="2286153"/>
                </a:cubicBezTo>
                <a:cubicBezTo>
                  <a:pt x="0" y="2273528"/>
                  <a:pt x="10235" y="2263293"/>
                  <a:pt x="22860" y="2263293"/>
                </a:cubicBezTo>
                <a:cubicBezTo>
                  <a:pt x="29172" y="2263293"/>
                  <a:pt x="34888" y="2265852"/>
                  <a:pt x="39024" y="2269988"/>
                </a:cubicBezTo>
                <a:close/>
                <a:moveTo>
                  <a:pt x="921305" y="3034010"/>
                </a:moveTo>
                <a:cubicBezTo>
                  <a:pt x="925442" y="3038148"/>
                  <a:pt x="928001" y="3043863"/>
                  <a:pt x="928001" y="3050175"/>
                </a:cubicBezTo>
                <a:cubicBezTo>
                  <a:pt x="928001" y="3062800"/>
                  <a:pt x="917766" y="3073035"/>
                  <a:pt x="905141" y="3073035"/>
                </a:cubicBezTo>
                <a:cubicBezTo>
                  <a:pt x="892516" y="3073035"/>
                  <a:pt x="882281" y="3062800"/>
                  <a:pt x="882281" y="3050175"/>
                </a:cubicBezTo>
                <a:cubicBezTo>
                  <a:pt x="882281" y="3037550"/>
                  <a:pt x="892516" y="3027315"/>
                  <a:pt x="905141" y="3027315"/>
                </a:cubicBezTo>
                <a:cubicBezTo>
                  <a:pt x="911453" y="3027315"/>
                  <a:pt x="917168" y="3029874"/>
                  <a:pt x="921305" y="3034010"/>
                </a:cubicBezTo>
                <a:close/>
                <a:moveTo>
                  <a:pt x="517929" y="2609267"/>
                </a:moveTo>
                <a:cubicBezTo>
                  <a:pt x="522066" y="2613403"/>
                  <a:pt x="524625" y="2619119"/>
                  <a:pt x="524625" y="2625431"/>
                </a:cubicBezTo>
                <a:cubicBezTo>
                  <a:pt x="524625" y="2638057"/>
                  <a:pt x="514390" y="2648291"/>
                  <a:pt x="501765" y="2648291"/>
                </a:cubicBezTo>
                <a:cubicBezTo>
                  <a:pt x="489140" y="2648292"/>
                  <a:pt x="478905" y="2638056"/>
                  <a:pt x="478905" y="2625431"/>
                </a:cubicBezTo>
                <a:cubicBezTo>
                  <a:pt x="478905" y="2612806"/>
                  <a:pt x="489140" y="2602571"/>
                  <a:pt x="501764" y="2602571"/>
                </a:cubicBezTo>
                <a:cubicBezTo>
                  <a:pt x="508077" y="2602571"/>
                  <a:pt x="513792" y="2605130"/>
                  <a:pt x="517929" y="2609267"/>
                </a:cubicBezTo>
                <a:close/>
                <a:moveTo>
                  <a:pt x="238013" y="2269988"/>
                </a:moveTo>
                <a:cubicBezTo>
                  <a:pt x="242150" y="2274125"/>
                  <a:pt x="244709" y="2279840"/>
                  <a:pt x="244709" y="2286153"/>
                </a:cubicBezTo>
                <a:cubicBezTo>
                  <a:pt x="244709" y="2298778"/>
                  <a:pt x="234474" y="2309013"/>
                  <a:pt x="221849" y="2309013"/>
                </a:cubicBezTo>
                <a:cubicBezTo>
                  <a:pt x="209224" y="2309013"/>
                  <a:pt x="198989" y="2298778"/>
                  <a:pt x="198989" y="2286154"/>
                </a:cubicBezTo>
                <a:cubicBezTo>
                  <a:pt x="198989" y="2273528"/>
                  <a:pt x="209224" y="2263293"/>
                  <a:pt x="221849" y="2263293"/>
                </a:cubicBezTo>
                <a:cubicBezTo>
                  <a:pt x="228162" y="2263293"/>
                  <a:pt x="233877" y="2265852"/>
                  <a:pt x="238013" y="2269988"/>
                </a:cubicBezTo>
                <a:close/>
                <a:moveTo>
                  <a:pt x="827431" y="2788567"/>
                </a:moveTo>
                <a:cubicBezTo>
                  <a:pt x="831568" y="2792704"/>
                  <a:pt x="834127" y="2798419"/>
                  <a:pt x="834127" y="2804731"/>
                </a:cubicBezTo>
                <a:cubicBezTo>
                  <a:pt x="834127" y="2817356"/>
                  <a:pt x="823892" y="2827591"/>
                  <a:pt x="811267" y="2827591"/>
                </a:cubicBezTo>
                <a:cubicBezTo>
                  <a:pt x="798642" y="2827591"/>
                  <a:pt x="788407" y="2817356"/>
                  <a:pt x="788407" y="2804731"/>
                </a:cubicBezTo>
                <a:cubicBezTo>
                  <a:pt x="788407" y="2792107"/>
                  <a:pt x="798642" y="2781871"/>
                  <a:pt x="811267" y="2781871"/>
                </a:cubicBezTo>
                <a:cubicBezTo>
                  <a:pt x="817580" y="2781871"/>
                  <a:pt x="823295" y="2784430"/>
                  <a:pt x="827431" y="2788567"/>
                </a:cubicBezTo>
                <a:close/>
                <a:moveTo>
                  <a:pt x="1527062" y="3382404"/>
                </a:moveTo>
                <a:cubicBezTo>
                  <a:pt x="1531199" y="3386541"/>
                  <a:pt x="1533758" y="3392256"/>
                  <a:pt x="1533758" y="3398568"/>
                </a:cubicBezTo>
                <a:cubicBezTo>
                  <a:pt x="1533758" y="3411193"/>
                  <a:pt x="1523523" y="3421428"/>
                  <a:pt x="1510898" y="3421428"/>
                </a:cubicBezTo>
                <a:cubicBezTo>
                  <a:pt x="1498273" y="3421428"/>
                  <a:pt x="1488038" y="3411193"/>
                  <a:pt x="1488038" y="3398568"/>
                </a:cubicBezTo>
                <a:cubicBezTo>
                  <a:pt x="1488038" y="3385943"/>
                  <a:pt x="1498273" y="3375708"/>
                  <a:pt x="1510898" y="3375708"/>
                </a:cubicBezTo>
                <a:cubicBezTo>
                  <a:pt x="1517211" y="3375708"/>
                  <a:pt x="1522926" y="3378267"/>
                  <a:pt x="1527062" y="3382404"/>
                </a:cubicBezTo>
                <a:close/>
                <a:moveTo>
                  <a:pt x="1724127" y="3535785"/>
                </a:moveTo>
                <a:cubicBezTo>
                  <a:pt x="1728263" y="3539922"/>
                  <a:pt x="1730822" y="3545637"/>
                  <a:pt x="1730822" y="3551949"/>
                </a:cubicBezTo>
                <a:cubicBezTo>
                  <a:pt x="1730822" y="3564574"/>
                  <a:pt x="1720587" y="3574809"/>
                  <a:pt x="1707962" y="3574809"/>
                </a:cubicBezTo>
                <a:cubicBezTo>
                  <a:pt x="1695337" y="3574809"/>
                  <a:pt x="1685102" y="3564574"/>
                  <a:pt x="1685102" y="3551949"/>
                </a:cubicBezTo>
                <a:cubicBezTo>
                  <a:pt x="1685102" y="3539324"/>
                  <a:pt x="1695337" y="3529089"/>
                  <a:pt x="1707962" y="3529089"/>
                </a:cubicBezTo>
                <a:cubicBezTo>
                  <a:pt x="1714274" y="3529089"/>
                  <a:pt x="1719990" y="3531648"/>
                  <a:pt x="1724127" y="3535785"/>
                </a:cubicBezTo>
                <a:close/>
                <a:moveTo>
                  <a:pt x="1357932" y="3198677"/>
                </a:moveTo>
                <a:cubicBezTo>
                  <a:pt x="1362069" y="3202814"/>
                  <a:pt x="1364628" y="3208529"/>
                  <a:pt x="1364627" y="3214842"/>
                </a:cubicBezTo>
                <a:cubicBezTo>
                  <a:pt x="1364628" y="3227467"/>
                  <a:pt x="1354393" y="3237702"/>
                  <a:pt x="1341768" y="3237702"/>
                </a:cubicBezTo>
                <a:cubicBezTo>
                  <a:pt x="1329143" y="3237702"/>
                  <a:pt x="1318908" y="3227467"/>
                  <a:pt x="1318908" y="3214842"/>
                </a:cubicBezTo>
                <a:cubicBezTo>
                  <a:pt x="1318908" y="3202217"/>
                  <a:pt x="1329143" y="3191982"/>
                  <a:pt x="1341768" y="3191982"/>
                </a:cubicBezTo>
                <a:cubicBezTo>
                  <a:pt x="1348081" y="3191983"/>
                  <a:pt x="1353795" y="3194541"/>
                  <a:pt x="1357932" y="3198677"/>
                </a:cubicBezTo>
                <a:close/>
                <a:moveTo>
                  <a:pt x="54819" y="1988723"/>
                </a:moveTo>
                <a:cubicBezTo>
                  <a:pt x="58956" y="1992860"/>
                  <a:pt x="61514" y="1998575"/>
                  <a:pt x="61515" y="2004888"/>
                </a:cubicBezTo>
                <a:cubicBezTo>
                  <a:pt x="61515" y="2017513"/>
                  <a:pt x="51280" y="2027748"/>
                  <a:pt x="38655" y="2027748"/>
                </a:cubicBezTo>
                <a:cubicBezTo>
                  <a:pt x="26030" y="2027748"/>
                  <a:pt x="15795" y="2017513"/>
                  <a:pt x="15795" y="2004888"/>
                </a:cubicBezTo>
                <a:cubicBezTo>
                  <a:pt x="15795" y="1992263"/>
                  <a:pt x="26030" y="1982028"/>
                  <a:pt x="38655" y="1982028"/>
                </a:cubicBezTo>
                <a:cubicBezTo>
                  <a:pt x="44968" y="1982028"/>
                  <a:pt x="50682" y="1984586"/>
                  <a:pt x="54819" y="1988723"/>
                </a:cubicBezTo>
                <a:close/>
                <a:moveTo>
                  <a:pt x="1221348" y="2989620"/>
                </a:moveTo>
                <a:cubicBezTo>
                  <a:pt x="1225485" y="2993757"/>
                  <a:pt x="1228043" y="2999472"/>
                  <a:pt x="1228044" y="3005785"/>
                </a:cubicBezTo>
                <a:cubicBezTo>
                  <a:pt x="1228044" y="3018410"/>
                  <a:pt x="1217809" y="3028645"/>
                  <a:pt x="1205184" y="3028646"/>
                </a:cubicBezTo>
                <a:cubicBezTo>
                  <a:pt x="1192559" y="3028645"/>
                  <a:pt x="1182324" y="3018410"/>
                  <a:pt x="1182324" y="3005785"/>
                </a:cubicBezTo>
                <a:cubicBezTo>
                  <a:pt x="1182324" y="2993160"/>
                  <a:pt x="1192559" y="2982925"/>
                  <a:pt x="1205184" y="2982925"/>
                </a:cubicBezTo>
                <a:cubicBezTo>
                  <a:pt x="1211496" y="2982925"/>
                  <a:pt x="1217211" y="2985484"/>
                  <a:pt x="1221348" y="2989620"/>
                </a:cubicBezTo>
                <a:close/>
                <a:moveTo>
                  <a:pt x="770294" y="2532070"/>
                </a:moveTo>
                <a:cubicBezTo>
                  <a:pt x="774431" y="2536207"/>
                  <a:pt x="776990" y="2541922"/>
                  <a:pt x="776990" y="2548235"/>
                </a:cubicBezTo>
                <a:cubicBezTo>
                  <a:pt x="776990" y="2560860"/>
                  <a:pt x="766755" y="2571095"/>
                  <a:pt x="754130" y="2571095"/>
                </a:cubicBezTo>
                <a:cubicBezTo>
                  <a:pt x="741505" y="2571095"/>
                  <a:pt x="731270" y="2560860"/>
                  <a:pt x="731270" y="2548235"/>
                </a:cubicBezTo>
                <a:cubicBezTo>
                  <a:pt x="731270" y="2535610"/>
                  <a:pt x="741505" y="2525375"/>
                  <a:pt x="754130" y="2525375"/>
                </a:cubicBezTo>
                <a:cubicBezTo>
                  <a:pt x="760442" y="2525375"/>
                  <a:pt x="766157" y="2527933"/>
                  <a:pt x="770294" y="2532070"/>
                </a:cubicBezTo>
                <a:close/>
                <a:moveTo>
                  <a:pt x="489815" y="2269988"/>
                </a:moveTo>
                <a:cubicBezTo>
                  <a:pt x="493953" y="2274126"/>
                  <a:pt x="496511" y="2279841"/>
                  <a:pt x="496511" y="2286153"/>
                </a:cubicBezTo>
                <a:cubicBezTo>
                  <a:pt x="496511" y="2298778"/>
                  <a:pt x="486276" y="2309013"/>
                  <a:pt x="473651" y="2309013"/>
                </a:cubicBezTo>
                <a:cubicBezTo>
                  <a:pt x="461026" y="2309013"/>
                  <a:pt x="450791" y="2298778"/>
                  <a:pt x="450791" y="2286154"/>
                </a:cubicBezTo>
                <a:cubicBezTo>
                  <a:pt x="450791" y="2273528"/>
                  <a:pt x="461026" y="2263293"/>
                  <a:pt x="473651" y="2263293"/>
                </a:cubicBezTo>
                <a:cubicBezTo>
                  <a:pt x="479963" y="2263293"/>
                  <a:pt x="485679" y="2265852"/>
                  <a:pt x="489815" y="2269988"/>
                </a:cubicBezTo>
                <a:close/>
                <a:moveTo>
                  <a:pt x="1121036" y="2760934"/>
                </a:moveTo>
                <a:cubicBezTo>
                  <a:pt x="1125173" y="2765071"/>
                  <a:pt x="1127732" y="2770786"/>
                  <a:pt x="1127732" y="2777099"/>
                </a:cubicBezTo>
                <a:cubicBezTo>
                  <a:pt x="1127732" y="2789724"/>
                  <a:pt x="1117497" y="2799959"/>
                  <a:pt x="1104871" y="2799959"/>
                </a:cubicBezTo>
                <a:cubicBezTo>
                  <a:pt x="1092247" y="2799959"/>
                  <a:pt x="1082012" y="2789724"/>
                  <a:pt x="1082012" y="2777099"/>
                </a:cubicBezTo>
                <a:cubicBezTo>
                  <a:pt x="1082012" y="2764474"/>
                  <a:pt x="1092247" y="2754239"/>
                  <a:pt x="1104872" y="2754239"/>
                </a:cubicBezTo>
                <a:cubicBezTo>
                  <a:pt x="1111185" y="2754239"/>
                  <a:pt x="1116899" y="2756797"/>
                  <a:pt x="1121036" y="2760934"/>
                </a:cubicBezTo>
                <a:close/>
                <a:moveTo>
                  <a:pt x="260524" y="1948068"/>
                </a:moveTo>
                <a:cubicBezTo>
                  <a:pt x="264661" y="1952204"/>
                  <a:pt x="267220" y="1957920"/>
                  <a:pt x="267220" y="1964232"/>
                </a:cubicBezTo>
                <a:cubicBezTo>
                  <a:pt x="267220" y="1976858"/>
                  <a:pt x="256985" y="1987092"/>
                  <a:pt x="244360" y="1987092"/>
                </a:cubicBezTo>
                <a:cubicBezTo>
                  <a:pt x="231735" y="1987093"/>
                  <a:pt x="221500" y="1976857"/>
                  <a:pt x="221500" y="1964232"/>
                </a:cubicBezTo>
                <a:cubicBezTo>
                  <a:pt x="221500" y="1951607"/>
                  <a:pt x="231735" y="1941372"/>
                  <a:pt x="244360" y="1941372"/>
                </a:cubicBezTo>
                <a:cubicBezTo>
                  <a:pt x="250672" y="1941372"/>
                  <a:pt x="256387" y="1943931"/>
                  <a:pt x="260524" y="1948068"/>
                </a:cubicBezTo>
                <a:close/>
                <a:moveTo>
                  <a:pt x="102007" y="1710997"/>
                </a:moveTo>
                <a:cubicBezTo>
                  <a:pt x="106144" y="1715134"/>
                  <a:pt x="108703" y="1720849"/>
                  <a:pt x="108703" y="1727161"/>
                </a:cubicBezTo>
                <a:cubicBezTo>
                  <a:pt x="108703" y="1739786"/>
                  <a:pt x="98468" y="1750021"/>
                  <a:pt x="85843" y="1750021"/>
                </a:cubicBezTo>
                <a:cubicBezTo>
                  <a:pt x="73218" y="1750021"/>
                  <a:pt x="62983" y="1739786"/>
                  <a:pt x="62983" y="1727161"/>
                </a:cubicBezTo>
                <a:cubicBezTo>
                  <a:pt x="62983" y="1714536"/>
                  <a:pt x="73218" y="1704301"/>
                  <a:pt x="85843" y="1704301"/>
                </a:cubicBezTo>
                <a:cubicBezTo>
                  <a:pt x="92155" y="1704301"/>
                  <a:pt x="97871" y="1706860"/>
                  <a:pt x="102007" y="1710997"/>
                </a:cubicBezTo>
                <a:close/>
                <a:moveTo>
                  <a:pt x="1732096" y="3179598"/>
                </a:moveTo>
                <a:cubicBezTo>
                  <a:pt x="1736233" y="3183735"/>
                  <a:pt x="1738792" y="3189450"/>
                  <a:pt x="1738792" y="3195762"/>
                </a:cubicBezTo>
                <a:cubicBezTo>
                  <a:pt x="1738792" y="3208387"/>
                  <a:pt x="1728557" y="3218622"/>
                  <a:pt x="1715932" y="3218622"/>
                </a:cubicBezTo>
                <a:cubicBezTo>
                  <a:pt x="1703307" y="3218622"/>
                  <a:pt x="1693072" y="3208387"/>
                  <a:pt x="1693072" y="3195762"/>
                </a:cubicBezTo>
                <a:cubicBezTo>
                  <a:pt x="1693072" y="3183137"/>
                  <a:pt x="1703307" y="3172902"/>
                  <a:pt x="1715932" y="3172902"/>
                </a:cubicBezTo>
                <a:cubicBezTo>
                  <a:pt x="1722245" y="3172902"/>
                  <a:pt x="1727960" y="3175461"/>
                  <a:pt x="1732096" y="3179598"/>
                </a:cubicBezTo>
                <a:close/>
                <a:moveTo>
                  <a:pt x="751112" y="2269989"/>
                </a:moveTo>
                <a:cubicBezTo>
                  <a:pt x="755249" y="2274126"/>
                  <a:pt x="757808" y="2279841"/>
                  <a:pt x="757808" y="2286153"/>
                </a:cubicBezTo>
                <a:cubicBezTo>
                  <a:pt x="757808" y="2298778"/>
                  <a:pt x="747573" y="2309013"/>
                  <a:pt x="734948" y="2309013"/>
                </a:cubicBezTo>
                <a:cubicBezTo>
                  <a:pt x="722323" y="2309013"/>
                  <a:pt x="712088" y="2298778"/>
                  <a:pt x="712088" y="2286153"/>
                </a:cubicBezTo>
                <a:cubicBezTo>
                  <a:pt x="712088" y="2273528"/>
                  <a:pt x="722323" y="2263293"/>
                  <a:pt x="734948" y="2263293"/>
                </a:cubicBezTo>
                <a:cubicBezTo>
                  <a:pt x="741261" y="2263293"/>
                  <a:pt x="746976" y="2265852"/>
                  <a:pt x="751112" y="2269989"/>
                </a:cubicBezTo>
                <a:close/>
                <a:moveTo>
                  <a:pt x="1560875" y="2989438"/>
                </a:moveTo>
                <a:cubicBezTo>
                  <a:pt x="1565012" y="2993574"/>
                  <a:pt x="1567571" y="2999289"/>
                  <a:pt x="1567571" y="3005602"/>
                </a:cubicBezTo>
                <a:cubicBezTo>
                  <a:pt x="1567571" y="3018227"/>
                  <a:pt x="1557336" y="3028462"/>
                  <a:pt x="1544711" y="3028462"/>
                </a:cubicBezTo>
                <a:cubicBezTo>
                  <a:pt x="1532086" y="3028462"/>
                  <a:pt x="1521851" y="3018228"/>
                  <a:pt x="1521851" y="3005602"/>
                </a:cubicBezTo>
                <a:cubicBezTo>
                  <a:pt x="1521851" y="2992977"/>
                  <a:pt x="1532086" y="2982742"/>
                  <a:pt x="1544711" y="2982742"/>
                </a:cubicBezTo>
                <a:cubicBezTo>
                  <a:pt x="1551023" y="2982742"/>
                  <a:pt x="1556738" y="2985301"/>
                  <a:pt x="1560875" y="2989438"/>
                </a:cubicBezTo>
                <a:close/>
                <a:moveTo>
                  <a:pt x="1939112" y="3330003"/>
                </a:moveTo>
                <a:lnTo>
                  <a:pt x="1940731" y="3333910"/>
                </a:lnTo>
                <a:lnTo>
                  <a:pt x="1912491" y="3364696"/>
                </a:lnTo>
                <a:lnTo>
                  <a:pt x="1906784" y="3362333"/>
                </a:lnTo>
                <a:cubicBezTo>
                  <a:pt x="1902647" y="3358196"/>
                  <a:pt x="1900088" y="3352481"/>
                  <a:pt x="1900088" y="3346168"/>
                </a:cubicBezTo>
                <a:cubicBezTo>
                  <a:pt x="1900088" y="3333543"/>
                  <a:pt x="1910323" y="3323308"/>
                  <a:pt x="1922948" y="3323308"/>
                </a:cubicBezTo>
                <a:cubicBezTo>
                  <a:pt x="1929261" y="3323308"/>
                  <a:pt x="1934976" y="3325867"/>
                  <a:pt x="1939112" y="3330003"/>
                </a:cubicBezTo>
                <a:close/>
                <a:moveTo>
                  <a:pt x="1059735" y="2518856"/>
                </a:moveTo>
                <a:cubicBezTo>
                  <a:pt x="1063871" y="2522992"/>
                  <a:pt x="1066430" y="2528707"/>
                  <a:pt x="1066429" y="2535020"/>
                </a:cubicBezTo>
                <a:cubicBezTo>
                  <a:pt x="1066430" y="2547645"/>
                  <a:pt x="1056195" y="2557880"/>
                  <a:pt x="1043570" y="2557880"/>
                </a:cubicBezTo>
                <a:cubicBezTo>
                  <a:pt x="1030945" y="2557880"/>
                  <a:pt x="1020710" y="2547645"/>
                  <a:pt x="1020710" y="2535020"/>
                </a:cubicBezTo>
                <a:cubicBezTo>
                  <a:pt x="1020710" y="2522395"/>
                  <a:pt x="1030945" y="2512160"/>
                  <a:pt x="1043570" y="2512160"/>
                </a:cubicBezTo>
                <a:cubicBezTo>
                  <a:pt x="1049883" y="2512160"/>
                  <a:pt x="1055598" y="2514719"/>
                  <a:pt x="1059735" y="2518856"/>
                </a:cubicBezTo>
                <a:close/>
                <a:moveTo>
                  <a:pt x="517929" y="1930711"/>
                </a:moveTo>
                <a:cubicBezTo>
                  <a:pt x="522066" y="1934847"/>
                  <a:pt x="524625" y="1940562"/>
                  <a:pt x="524625" y="1946875"/>
                </a:cubicBezTo>
                <a:cubicBezTo>
                  <a:pt x="524625" y="1959500"/>
                  <a:pt x="514390" y="1969735"/>
                  <a:pt x="501765" y="1969735"/>
                </a:cubicBezTo>
                <a:cubicBezTo>
                  <a:pt x="489140" y="1969735"/>
                  <a:pt x="478905" y="1959501"/>
                  <a:pt x="478905" y="1946875"/>
                </a:cubicBezTo>
                <a:cubicBezTo>
                  <a:pt x="478905" y="1934250"/>
                  <a:pt x="489140" y="1924015"/>
                  <a:pt x="501765" y="1924015"/>
                </a:cubicBezTo>
                <a:cubicBezTo>
                  <a:pt x="508077" y="1924015"/>
                  <a:pt x="513792" y="1926574"/>
                  <a:pt x="517929" y="1930711"/>
                </a:cubicBezTo>
                <a:close/>
                <a:moveTo>
                  <a:pt x="1432932" y="2767834"/>
                </a:moveTo>
                <a:cubicBezTo>
                  <a:pt x="1437069" y="2771971"/>
                  <a:pt x="1439628" y="2777686"/>
                  <a:pt x="1439628" y="2783999"/>
                </a:cubicBezTo>
                <a:cubicBezTo>
                  <a:pt x="1439628" y="2796624"/>
                  <a:pt x="1429393" y="2806859"/>
                  <a:pt x="1416768" y="2806859"/>
                </a:cubicBezTo>
                <a:cubicBezTo>
                  <a:pt x="1404143" y="2806859"/>
                  <a:pt x="1393908" y="2796624"/>
                  <a:pt x="1393908" y="2783999"/>
                </a:cubicBezTo>
                <a:cubicBezTo>
                  <a:pt x="1393908" y="2771374"/>
                  <a:pt x="1404143" y="2761139"/>
                  <a:pt x="1416768" y="2761139"/>
                </a:cubicBezTo>
                <a:cubicBezTo>
                  <a:pt x="1423080" y="2761139"/>
                  <a:pt x="1428795" y="2763698"/>
                  <a:pt x="1432932" y="2767834"/>
                </a:cubicBezTo>
                <a:close/>
                <a:moveTo>
                  <a:pt x="327620" y="1632413"/>
                </a:moveTo>
                <a:cubicBezTo>
                  <a:pt x="331756" y="1636549"/>
                  <a:pt x="334315" y="1642265"/>
                  <a:pt x="334315" y="1648577"/>
                </a:cubicBezTo>
                <a:cubicBezTo>
                  <a:pt x="334315" y="1661202"/>
                  <a:pt x="324080" y="1671437"/>
                  <a:pt x="311455" y="1671437"/>
                </a:cubicBezTo>
                <a:cubicBezTo>
                  <a:pt x="298830" y="1671437"/>
                  <a:pt x="288595" y="1661202"/>
                  <a:pt x="288595" y="1648577"/>
                </a:cubicBezTo>
                <a:cubicBezTo>
                  <a:pt x="288595" y="1635952"/>
                  <a:pt x="298830" y="1625717"/>
                  <a:pt x="311455" y="1625717"/>
                </a:cubicBezTo>
                <a:cubicBezTo>
                  <a:pt x="317767" y="1625717"/>
                  <a:pt x="323482" y="1628275"/>
                  <a:pt x="327620" y="1632413"/>
                </a:cubicBezTo>
                <a:close/>
                <a:moveTo>
                  <a:pt x="1039112" y="2269989"/>
                </a:moveTo>
                <a:cubicBezTo>
                  <a:pt x="1043249" y="2274126"/>
                  <a:pt x="1045808" y="2279841"/>
                  <a:pt x="1045808" y="2286153"/>
                </a:cubicBezTo>
                <a:cubicBezTo>
                  <a:pt x="1045808" y="2298778"/>
                  <a:pt x="1035573" y="2309013"/>
                  <a:pt x="1022948" y="2309013"/>
                </a:cubicBezTo>
                <a:cubicBezTo>
                  <a:pt x="1010323" y="2309013"/>
                  <a:pt x="1000088" y="2298778"/>
                  <a:pt x="1000088" y="2286153"/>
                </a:cubicBezTo>
                <a:cubicBezTo>
                  <a:pt x="1000088" y="2273528"/>
                  <a:pt x="1010323" y="2263293"/>
                  <a:pt x="1022948" y="2263293"/>
                </a:cubicBezTo>
                <a:cubicBezTo>
                  <a:pt x="1029260" y="2263293"/>
                  <a:pt x="1034975" y="2265851"/>
                  <a:pt x="1039112" y="2269989"/>
                </a:cubicBezTo>
                <a:close/>
                <a:moveTo>
                  <a:pt x="770294" y="2007907"/>
                </a:moveTo>
                <a:cubicBezTo>
                  <a:pt x="774431" y="2012043"/>
                  <a:pt x="776990" y="2017759"/>
                  <a:pt x="776990" y="2024071"/>
                </a:cubicBezTo>
                <a:cubicBezTo>
                  <a:pt x="776990" y="2036696"/>
                  <a:pt x="766755" y="2046931"/>
                  <a:pt x="754130" y="2046931"/>
                </a:cubicBezTo>
                <a:cubicBezTo>
                  <a:pt x="741505" y="2046931"/>
                  <a:pt x="731270" y="2036696"/>
                  <a:pt x="731270" y="2024071"/>
                </a:cubicBezTo>
                <a:cubicBezTo>
                  <a:pt x="731270" y="2011446"/>
                  <a:pt x="741505" y="2001211"/>
                  <a:pt x="754130" y="2001211"/>
                </a:cubicBezTo>
                <a:cubicBezTo>
                  <a:pt x="760442" y="2001211"/>
                  <a:pt x="766157" y="2003770"/>
                  <a:pt x="770294" y="2007907"/>
                </a:cubicBezTo>
                <a:close/>
                <a:moveTo>
                  <a:pt x="1353859" y="2524473"/>
                </a:moveTo>
                <a:cubicBezTo>
                  <a:pt x="1357996" y="2528609"/>
                  <a:pt x="1360555" y="2534325"/>
                  <a:pt x="1360555" y="2540637"/>
                </a:cubicBezTo>
                <a:cubicBezTo>
                  <a:pt x="1360555" y="2553262"/>
                  <a:pt x="1350320" y="2563497"/>
                  <a:pt x="1337695" y="2563497"/>
                </a:cubicBezTo>
                <a:cubicBezTo>
                  <a:pt x="1325070" y="2563497"/>
                  <a:pt x="1314835" y="2553262"/>
                  <a:pt x="1314835" y="2540637"/>
                </a:cubicBezTo>
                <a:cubicBezTo>
                  <a:pt x="1314835" y="2528012"/>
                  <a:pt x="1325070" y="2517777"/>
                  <a:pt x="1337695" y="2517777"/>
                </a:cubicBezTo>
                <a:cubicBezTo>
                  <a:pt x="1344007" y="2517777"/>
                  <a:pt x="1349722" y="2520336"/>
                  <a:pt x="1353859" y="2524473"/>
                </a:cubicBezTo>
                <a:close/>
                <a:moveTo>
                  <a:pt x="179995" y="1440299"/>
                </a:moveTo>
                <a:cubicBezTo>
                  <a:pt x="184131" y="1444436"/>
                  <a:pt x="186690" y="1450151"/>
                  <a:pt x="186690" y="1456463"/>
                </a:cubicBezTo>
                <a:cubicBezTo>
                  <a:pt x="186690" y="1469088"/>
                  <a:pt x="176455" y="1479323"/>
                  <a:pt x="163830" y="1479323"/>
                </a:cubicBezTo>
                <a:cubicBezTo>
                  <a:pt x="151205" y="1479323"/>
                  <a:pt x="140970" y="1469088"/>
                  <a:pt x="140970" y="1456463"/>
                </a:cubicBezTo>
                <a:cubicBezTo>
                  <a:pt x="140970" y="1443838"/>
                  <a:pt x="151205" y="1433603"/>
                  <a:pt x="163830" y="1433603"/>
                </a:cubicBezTo>
                <a:cubicBezTo>
                  <a:pt x="170143" y="1433603"/>
                  <a:pt x="175858" y="1436162"/>
                  <a:pt x="179995" y="1440299"/>
                </a:cubicBezTo>
                <a:close/>
                <a:moveTo>
                  <a:pt x="1889250" y="2825357"/>
                </a:moveTo>
                <a:cubicBezTo>
                  <a:pt x="1893387" y="2829493"/>
                  <a:pt x="1895946" y="2835209"/>
                  <a:pt x="1895946" y="2841521"/>
                </a:cubicBezTo>
                <a:cubicBezTo>
                  <a:pt x="1895946" y="2854146"/>
                  <a:pt x="1885711" y="2864381"/>
                  <a:pt x="1873086" y="2864381"/>
                </a:cubicBezTo>
                <a:cubicBezTo>
                  <a:pt x="1860461" y="2864381"/>
                  <a:pt x="1850226" y="2854146"/>
                  <a:pt x="1850226" y="2841521"/>
                </a:cubicBezTo>
                <a:cubicBezTo>
                  <a:pt x="1850226" y="2828896"/>
                  <a:pt x="1860461" y="2818661"/>
                  <a:pt x="1873086" y="2818661"/>
                </a:cubicBezTo>
                <a:cubicBezTo>
                  <a:pt x="1879398" y="2818661"/>
                  <a:pt x="1885113" y="2821220"/>
                  <a:pt x="1889250" y="2825357"/>
                </a:cubicBezTo>
                <a:close/>
                <a:moveTo>
                  <a:pt x="2119112" y="3018234"/>
                </a:moveTo>
                <a:cubicBezTo>
                  <a:pt x="2123249" y="3022372"/>
                  <a:pt x="2125808" y="3028087"/>
                  <a:pt x="2125808" y="3034399"/>
                </a:cubicBezTo>
                <a:cubicBezTo>
                  <a:pt x="2125808" y="3047024"/>
                  <a:pt x="2115573" y="3057259"/>
                  <a:pt x="2102948" y="3057259"/>
                </a:cubicBezTo>
                <a:cubicBezTo>
                  <a:pt x="2090323" y="3057259"/>
                  <a:pt x="2080088" y="3047024"/>
                  <a:pt x="2080088" y="3034399"/>
                </a:cubicBezTo>
                <a:cubicBezTo>
                  <a:pt x="2080088" y="3021774"/>
                  <a:pt x="2090323" y="3011539"/>
                  <a:pt x="2102948" y="3011539"/>
                </a:cubicBezTo>
                <a:cubicBezTo>
                  <a:pt x="2109261" y="3011539"/>
                  <a:pt x="2114976" y="3014098"/>
                  <a:pt x="2119112" y="3018234"/>
                </a:cubicBezTo>
                <a:close/>
                <a:moveTo>
                  <a:pt x="1327112" y="2269988"/>
                </a:moveTo>
                <a:cubicBezTo>
                  <a:pt x="1331249" y="2274125"/>
                  <a:pt x="1333808" y="2279840"/>
                  <a:pt x="1333808" y="2286153"/>
                </a:cubicBezTo>
                <a:cubicBezTo>
                  <a:pt x="1333808" y="2298778"/>
                  <a:pt x="1323573" y="2309013"/>
                  <a:pt x="1310948" y="2309013"/>
                </a:cubicBezTo>
                <a:cubicBezTo>
                  <a:pt x="1298323" y="2309013"/>
                  <a:pt x="1288088" y="2298778"/>
                  <a:pt x="1288088" y="2286153"/>
                </a:cubicBezTo>
                <a:cubicBezTo>
                  <a:pt x="1288088" y="2273528"/>
                  <a:pt x="1298323" y="2263293"/>
                  <a:pt x="1310948" y="2263293"/>
                </a:cubicBezTo>
                <a:cubicBezTo>
                  <a:pt x="1317261" y="2263293"/>
                  <a:pt x="1322975" y="2265851"/>
                  <a:pt x="1327112" y="2269988"/>
                </a:cubicBezTo>
                <a:close/>
                <a:moveTo>
                  <a:pt x="1059734" y="2021121"/>
                </a:moveTo>
                <a:cubicBezTo>
                  <a:pt x="1063871" y="2025258"/>
                  <a:pt x="1066430" y="2030973"/>
                  <a:pt x="1066430" y="2037286"/>
                </a:cubicBezTo>
                <a:cubicBezTo>
                  <a:pt x="1066430" y="2049911"/>
                  <a:pt x="1056195" y="2060146"/>
                  <a:pt x="1043570" y="2060146"/>
                </a:cubicBezTo>
                <a:cubicBezTo>
                  <a:pt x="1030945" y="2060146"/>
                  <a:pt x="1020710" y="2049911"/>
                  <a:pt x="1020710" y="2037286"/>
                </a:cubicBezTo>
                <a:cubicBezTo>
                  <a:pt x="1020710" y="2024661"/>
                  <a:pt x="1030945" y="2014426"/>
                  <a:pt x="1043570" y="2014426"/>
                </a:cubicBezTo>
                <a:cubicBezTo>
                  <a:pt x="1049882" y="2014426"/>
                  <a:pt x="1055597" y="2016984"/>
                  <a:pt x="1059734" y="2021121"/>
                </a:cubicBezTo>
                <a:close/>
                <a:moveTo>
                  <a:pt x="601502" y="1600686"/>
                </a:moveTo>
                <a:cubicBezTo>
                  <a:pt x="605639" y="1604823"/>
                  <a:pt x="608198" y="1610538"/>
                  <a:pt x="608198" y="1616851"/>
                </a:cubicBezTo>
                <a:cubicBezTo>
                  <a:pt x="608198" y="1629476"/>
                  <a:pt x="597963" y="1639711"/>
                  <a:pt x="585338" y="1639711"/>
                </a:cubicBezTo>
                <a:cubicBezTo>
                  <a:pt x="572713" y="1639711"/>
                  <a:pt x="562478" y="1629476"/>
                  <a:pt x="562478" y="1616851"/>
                </a:cubicBezTo>
                <a:cubicBezTo>
                  <a:pt x="562478" y="1604226"/>
                  <a:pt x="572713" y="1593991"/>
                  <a:pt x="585338" y="1593991"/>
                </a:cubicBezTo>
                <a:cubicBezTo>
                  <a:pt x="591651" y="1593991"/>
                  <a:pt x="597365" y="1596549"/>
                  <a:pt x="601502" y="1600686"/>
                </a:cubicBezTo>
                <a:close/>
                <a:moveTo>
                  <a:pt x="827431" y="1751410"/>
                </a:moveTo>
                <a:cubicBezTo>
                  <a:pt x="831568" y="1755547"/>
                  <a:pt x="834127" y="1761262"/>
                  <a:pt x="834127" y="1767575"/>
                </a:cubicBezTo>
                <a:cubicBezTo>
                  <a:pt x="834127" y="1780200"/>
                  <a:pt x="823892" y="1790435"/>
                  <a:pt x="811267" y="1790435"/>
                </a:cubicBezTo>
                <a:cubicBezTo>
                  <a:pt x="798642" y="1790435"/>
                  <a:pt x="788407" y="1780200"/>
                  <a:pt x="788407" y="1767575"/>
                </a:cubicBezTo>
                <a:cubicBezTo>
                  <a:pt x="788407" y="1754950"/>
                  <a:pt x="798642" y="1744715"/>
                  <a:pt x="811267" y="1744715"/>
                </a:cubicBezTo>
                <a:cubicBezTo>
                  <a:pt x="817580" y="1744715"/>
                  <a:pt x="823295" y="1747274"/>
                  <a:pt x="827431" y="1751410"/>
                </a:cubicBezTo>
                <a:close/>
                <a:moveTo>
                  <a:pt x="1739218" y="2565493"/>
                </a:moveTo>
                <a:cubicBezTo>
                  <a:pt x="1743355" y="2569630"/>
                  <a:pt x="1745914" y="2575345"/>
                  <a:pt x="1745914" y="2581658"/>
                </a:cubicBezTo>
                <a:cubicBezTo>
                  <a:pt x="1745914" y="2594283"/>
                  <a:pt x="1735679" y="2604518"/>
                  <a:pt x="1723054" y="2604518"/>
                </a:cubicBezTo>
                <a:cubicBezTo>
                  <a:pt x="1710429" y="2604518"/>
                  <a:pt x="1700194" y="2594283"/>
                  <a:pt x="1700194" y="2581658"/>
                </a:cubicBezTo>
                <a:cubicBezTo>
                  <a:pt x="1700194" y="2569033"/>
                  <a:pt x="1710429" y="2558798"/>
                  <a:pt x="1723054" y="2558798"/>
                </a:cubicBezTo>
                <a:cubicBezTo>
                  <a:pt x="1729366" y="2558798"/>
                  <a:pt x="1735081" y="2561357"/>
                  <a:pt x="1739218" y="2565493"/>
                </a:cubicBezTo>
                <a:close/>
                <a:moveTo>
                  <a:pt x="437991" y="1329167"/>
                </a:moveTo>
                <a:cubicBezTo>
                  <a:pt x="442128" y="1333304"/>
                  <a:pt x="444687" y="1339019"/>
                  <a:pt x="444687" y="1345331"/>
                </a:cubicBezTo>
                <a:cubicBezTo>
                  <a:pt x="444687" y="1357956"/>
                  <a:pt x="434452" y="1368191"/>
                  <a:pt x="421827" y="1368191"/>
                </a:cubicBezTo>
                <a:cubicBezTo>
                  <a:pt x="409202" y="1368191"/>
                  <a:pt x="398967" y="1357956"/>
                  <a:pt x="398967" y="1345331"/>
                </a:cubicBezTo>
                <a:cubicBezTo>
                  <a:pt x="398967" y="1332706"/>
                  <a:pt x="409202" y="1322471"/>
                  <a:pt x="421827" y="1322471"/>
                </a:cubicBezTo>
                <a:cubicBezTo>
                  <a:pt x="428140" y="1322471"/>
                  <a:pt x="433854" y="1325030"/>
                  <a:pt x="437991" y="1329167"/>
                </a:cubicBezTo>
                <a:close/>
                <a:moveTo>
                  <a:pt x="287799" y="1180035"/>
                </a:moveTo>
                <a:cubicBezTo>
                  <a:pt x="291936" y="1184171"/>
                  <a:pt x="294495" y="1189887"/>
                  <a:pt x="294495" y="1196199"/>
                </a:cubicBezTo>
                <a:cubicBezTo>
                  <a:pt x="294495" y="1208824"/>
                  <a:pt x="284260" y="1219059"/>
                  <a:pt x="271635" y="1219059"/>
                </a:cubicBezTo>
                <a:cubicBezTo>
                  <a:pt x="259010" y="1219059"/>
                  <a:pt x="248775" y="1208824"/>
                  <a:pt x="248775" y="1196199"/>
                </a:cubicBezTo>
                <a:cubicBezTo>
                  <a:pt x="248775" y="1183574"/>
                  <a:pt x="259010" y="1173339"/>
                  <a:pt x="271635" y="1173339"/>
                </a:cubicBezTo>
                <a:cubicBezTo>
                  <a:pt x="277947" y="1173339"/>
                  <a:pt x="283662" y="1175898"/>
                  <a:pt x="287799" y="1180035"/>
                </a:cubicBezTo>
                <a:close/>
                <a:moveTo>
                  <a:pt x="1353859" y="2015504"/>
                </a:moveTo>
                <a:cubicBezTo>
                  <a:pt x="1357996" y="2019641"/>
                  <a:pt x="1360555" y="2025357"/>
                  <a:pt x="1360555" y="2031669"/>
                </a:cubicBezTo>
                <a:cubicBezTo>
                  <a:pt x="1360555" y="2044294"/>
                  <a:pt x="1350320" y="2054529"/>
                  <a:pt x="1337695" y="2054529"/>
                </a:cubicBezTo>
                <a:cubicBezTo>
                  <a:pt x="1325070" y="2054529"/>
                  <a:pt x="1314835" y="2044294"/>
                  <a:pt x="1314835" y="2031669"/>
                </a:cubicBezTo>
                <a:cubicBezTo>
                  <a:pt x="1314835" y="2019044"/>
                  <a:pt x="1325070" y="2008809"/>
                  <a:pt x="1337695" y="2008809"/>
                </a:cubicBezTo>
                <a:cubicBezTo>
                  <a:pt x="1344007" y="2008809"/>
                  <a:pt x="1349722" y="2011368"/>
                  <a:pt x="1353859" y="2015504"/>
                </a:cubicBezTo>
                <a:close/>
                <a:moveTo>
                  <a:pt x="1121036" y="1779042"/>
                </a:moveTo>
                <a:cubicBezTo>
                  <a:pt x="1125173" y="1783179"/>
                  <a:pt x="1127731" y="1788894"/>
                  <a:pt x="1127732" y="1795207"/>
                </a:cubicBezTo>
                <a:cubicBezTo>
                  <a:pt x="1127732" y="1807832"/>
                  <a:pt x="1117497" y="1818067"/>
                  <a:pt x="1104872" y="1818067"/>
                </a:cubicBezTo>
                <a:cubicBezTo>
                  <a:pt x="1092247" y="1818067"/>
                  <a:pt x="1082012" y="1807832"/>
                  <a:pt x="1082012" y="1795207"/>
                </a:cubicBezTo>
                <a:cubicBezTo>
                  <a:pt x="1082012" y="1782582"/>
                  <a:pt x="1092247" y="1772347"/>
                  <a:pt x="1104872" y="1772347"/>
                </a:cubicBezTo>
                <a:cubicBezTo>
                  <a:pt x="1111185" y="1772347"/>
                  <a:pt x="1116899" y="1774905"/>
                  <a:pt x="1121036" y="1779042"/>
                </a:cubicBezTo>
                <a:close/>
                <a:moveTo>
                  <a:pt x="1687112" y="2269989"/>
                </a:moveTo>
                <a:cubicBezTo>
                  <a:pt x="1691249" y="2274126"/>
                  <a:pt x="1693808" y="2279841"/>
                  <a:pt x="1693808" y="2286153"/>
                </a:cubicBezTo>
                <a:cubicBezTo>
                  <a:pt x="1693808" y="2298778"/>
                  <a:pt x="1683573" y="2309013"/>
                  <a:pt x="1670948" y="2309013"/>
                </a:cubicBezTo>
                <a:cubicBezTo>
                  <a:pt x="1658323" y="2309013"/>
                  <a:pt x="1648088" y="2298778"/>
                  <a:pt x="1648088" y="2286153"/>
                </a:cubicBezTo>
                <a:cubicBezTo>
                  <a:pt x="1648088" y="2273528"/>
                  <a:pt x="1658323" y="2263293"/>
                  <a:pt x="1670948" y="2263293"/>
                </a:cubicBezTo>
                <a:cubicBezTo>
                  <a:pt x="1677260" y="2263293"/>
                  <a:pt x="1682975" y="2265852"/>
                  <a:pt x="1687112" y="2269989"/>
                </a:cubicBezTo>
                <a:close/>
                <a:moveTo>
                  <a:pt x="2223907" y="2744028"/>
                </a:moveTo>
                <a:cubicBezTo>
                  <a:pt x="2228044" y="2748165"/>
                  <a:pt x="2230603" y="2753880"/>
                  <a:pt x="2230603" y="2760192"/>
                </a:cubicBezTo>
                <a:cubicBezTo>
                  <a:pt x="2230603" y="2772817"/>
                  <a:pt x="2220368" y="2783052"/>
                  <a:pt x="2207743" y="2783052"/>
                </a:cubicBezTo>
                <a:cubicBezTo>
                  <a:pt x="2195118" y="2783052"/>
                  <a:pt x="2184883" y="2772817"/>
                  <a:pt x="2184883" y="2760192"/>
                </a:cubicBezTo>
                <a:cubicBezTo>
                  <a:pt x="2184883" y="2747567"/>
                  <a:pt x="2195118" y="2737332"/>
                  <a:pt x="2207743" y="2737332"/>
                </a:cubicBezTo>
                <a:cubicBezTo>
                  <a:pt x="2214056" y="2737332"/>
                  <a:pt x="2219770" y="2739891"/>
                  <a:pt x="2223907" y="2744028"/>
                </a:cubicBezTo>
                <a:close/>
                <a:moveTo>
                  <a:pt x="2041089" y="2537669"/>
                </a:moveTo>
                <a:cubicBezTo>
                  <a:pt x="2045226" y="2541806"/>
                  <a:pt x="2047785" y="2547521"/>
                  <a:pt x="2047785" y="2553833"/>
                </a:cubicBezTo>
                <a:cubicBezTo>
                  <a:pt x="2047785" y="2566458"/>
                  <a:pt x="2037550" y="2576693"/>
                  <a:pt x="2024925" y="2576693"/>
                </a:cubicBezTo>
                <a:cubicBezTo>
                  <a:pt x="2012300" y="2576693"/>
                  <a:pt x="2002065" y="2566458"/>
                  <a:pt x="2002065" y="2553833"/>
                </a:cubicBezTo>
                <a:cubicBezTo>
                  <a:pt x="2002065" y="2541208"/>
                  <a:pt x="2012300" y="2530973"/>
                  <a:pt x="2024925" y="2530973"/>
                </a:cubicBezTo>
                <a:cubicBezTo>
                  <a:pt x="2031237" y="2530973"/>
                  <a:pt x="2036952" y="2533532"/>
                  <a:pt x="2041089" y="2537669"/>
                </a:cubicBezTo>
                <a:close/>
                <a:moveTo>
                  <a:pt x="921305" y="1505967"/>
                </a:moveTo>
                <a:cubicBezTo>
                  <a:pt x="925442" y="1510104"/>
                  <a:pt x="928001" y="1515819"/>
                  <a:pt x="928001" y="1522131"/>
                </a:cubicBezTo>
                <a:cubicBezTo>
                  <a:pt x="928001" y="1534756"/>
                  <a:pt x="917766" y="1544991"/>
                  <a:pt x="905141" y="1544991"/>
                </a:cubicBezTo>
                <a:cubicBezTo>
                  <a:pt x="892516" y="1544991"/>
                  <a:pt x="882281" y="1534756"/>
                  <a:pt x="882281" y="1522131"/>
                </a:cubicBezTo>
                <a:cubicBezTo>
                  <a:pt x="882281" y="1509506"/>
                  <a:pt x="892516" y="1499271"/>
                  <a:pt x="905141" y="1499271"/>
                </a:cubicBezTo>
                <a:cubicBezTo>
                  <a:pt x="911453" y="1499271"/>
                  <a:pt x="917168" y="1501830"/>
                  <a:pt x="921305" y="1505967"/>
                </a:cubicBezTo>
                <a:close/>
                <a:moveTo>
                  <a:pt x="738256" y="1288920"/>
                </a:moveTo>
                <a:cubicBezTo>
                  <a:pt x="742393" y="1293056"/>
                  <a:pt x="744952" y="1298771"/>
                  <a:pt x="744952" y="1305084"/>
                </a:cubicBezTo>
                <a:cubicBezTo>
                  <a:pt x="744952" y="1317709"/>
                  <a:pt x="734717" y="1327944"/>
                  <a:pt x="722092" y="1327944"/>
                </a:cubicBezTo>
                <a:cubicBezTo>
                  <a:pt x="709467" y="1327944"/>
                  <a:pt x="699232" y="1317709"/>
                  <a:pt x="699232" y="1305084"/>
                </a:cubicBezTo>
                <a:cubicBezTo>
                  <a:pt x="699232" y="1292459"/>
                  <a:pt x="709467" y="1282224"/>
                  <a:pt x="722092" y="1282224"/>
                </a:cubicBezTo>
                <a:cubicBezTo>
                  <a:pt x="728404" y="1282224"/>
                  <a:pt x="734119" y="1284783"/>
                  <a:pt x="738256" y="1288920"/>
                </a:cubicBezTo>
                <a:close/>
                <a:moveTo>
                  <a:pt x="424066" y="933505"/>
                </a:moveTo>
                <a:cubicBezTo>
                  <a:pt x="428203" y="937642"/>
                  <a:pt x="430762" y="943357"/>
                  <a:pt x="430762" y="949670"/>
                </a:cubicBezTo>
                <a:cubicBezTo>
                  <a:pt x="430762" y="962266"/>
                  <a:pt x="420527" y="972501"/>
                  <a:pt x="407902" y="972501"/>
                </a:cubicBezTo>
                <a:cubicBezTo>
                  <a:pt x="395277" y="972501"/>
                  <a:pt x="385042" y="962266"/>
                  <a:pt x="385042" y="949670"/>
                </a:cubicBezTo>
                <a:cubicBezTo>
                  <a:pt x="385042" y="937045"/>
                  <a:pt x="395277" y="926810"/>
                  <a:pt x="407902" y="926810"/>
                </a:cubicBezTo>
                <a:cubicBezTo>
                  <a:pt x="414215" y="926810"/>
                  <a:pt x="419929" y="929368"/>
                  <a:pt x="424066" y="933505"/>
                </a:cubicBezTo>
                <a:close/>
                <a:moveTo>
                  <a:pt x="589493" y="1044233"/>
                </a:moveTo>
                <a:cubicBezTo>
                  <a:pt x="593630" y="1048369"/>
                  <a:pt x="596189" y="1054084"/>
                  <a:pt x="596189" y="1060397"/>
                </a:cubicBezTo>
                <a:cubicBezTo>
                  <a:pt x="596189" y="1073022"/>
                  <a:pt x="585954" y="1083257"/>
                  <a:pt x="573329" y="1083257"/>
                </a:cubicBezTo>
                <a:cubicBezTo>
                  <a:pt x="560704" y="1083257"/>
                  <a:pt x="550469" y="1073022"/>
                  <a:pt x="550469" y="1060397"/>
                </a:cubicBezTo>
                <a:cubicBezTo>
                  <a:pt x="550469" y="1047772"/>
                  <a:pt x="560704" y="1037537"/>
                  <a:pt x="573329" y="1037537"/>
                </a:cubicBezTo>
                <a:cubicBezTo>
                  <a:pt x="579641" y="1037537"/>
                  <a:pt x="585356" y="1040096"/>
                  <a:pt x="589493" y="1044233"/>
                </a:cubicBezTo>
                <a:close/>
                <a:moveTo>
                  <a:pt x="1975112" y="2269989"/>
                </a:moveTo>
                <a:cubicBezTo>
                  <a:pt x="1979249" y="2274126"/>
                  <a:pt x="1981808" y="2279841"/>
                  <a:pt x="1981808" y="2286153"/>
                </a:cubicBezTo>
                <a:cubicBezTo>
                  <a:pt x="1981808" y="2298778"/>
                  <a:pt x="1971573" y="2309013"/>
                  <a:pt x="1958948" y="2309013"/>
                </a:cubicBezTo>
                <a:cubicBezTo>
                  <a:pt x="1946323" y="2309013"/>
                  <a:pt x="1936088" y="2298778"/>
                  <a:pt x="1936088" y="2286153"/>
                </a:cubicBezTo>
                <a:cubicBezTo>
                  <a:pt x="1936088" y="2273528"/>
                  <a:pt x="1946323" y="2263293"/>
                  <a:pt x="1958948" y="2263293"/>
                </a:cubicBezTo>
                <a:cubicBezTo>
                  <a:pt x="1965260" y="2263293"/>
                  <a:pt x="1970975" y="2265852"/>
                  <a:pt x="1975112" y="2269989"/>
                </a:cubicBezTo>
                <a:close/>
                <a:moveTo>
                  <a:pt x="1432932" y="1772143"/>
                </a:moveTo>
                <a:cubicBezTo>
                  <a:pt x="1437069" y="1776280"/>
                  <a:pt x="1439628" y="1781995"/>
                  <a:pt x="1439628" y="1788307"/>
                </a:cubicBezTo>
                <a:cubicBezTo>
                  <a:pt x="1439628" y="1800932"/>
                  <a:pt x="1429393" y="1811167"/>
                  <a:pt x="1416768" y="1811167"/>
                </a:cubicBezTo>
                <a:cubicBezTo>
                  <a:pt x="1404143" y="1811167"/>
                  <a:pt x="1393908" y="1800932"/>
                  <a:pt x="1393908" y="1788307"/>
                </a:cubicBezTo>
                <a:cubicBezTo>
                  <a:pt x="1393908" y="1775682"/>
                  <a:pt x="1404143" y="1765447"/>
                  <a:pt x="1416768" y="1765447"/>
                </a:cubicBezTo>
                <a:cubicBezTo>
                  <a:pt x="1423081" y="1765447"/>
                  <a:pt x="1428795" y="1768006"/>
                  <a:pt x="1432932" y="1772143"/>
                </a:cubicBezTo>
                <a:close/>
                <a:moveTo>
                  <a:pt x="1221348" y="1550356"/>
                </a:moveTo>
                <a:cubicBezTo>
                  <a:pt x="1225485" y="1554493"/>
                  <a:pt x="1228044" y="1560208"/>
                  <a:pt x="1228044" y="1566520"/>
                </a:cubicBezTo>
                <a:cubicBezTo>
                  <a:pt x="1228044" y="1579145"/>
                  <a:pt x="1217809" y="1589380"/>
                  <a:pt x="1205184" y="1589380"/>
                </a:cubicBezTo>
                <a:cubicBezTo>
                  <a:pt x="1192559" y="1589380"/>
                  <a:pt x="1182324" y="1579145"/>
                  <a:pt x="1182324" y="1566520"/>
                </a:cubicBezTo>
                <a:cubicBezTo>
                  <a:pt x="1182324" y="1553895"/>
                  <a:pt x="1192559" y="1543660"/>
                  <a:pt x="1205184" y="1543660"/>
                </a:cubicBezTo>
                <a:cubicBezTo>
                  <a:pt x="1211497" y="1543660"/>
                  <a:pt x="1217211" y="1546219"/>
                  <a:pt x="1221348" y="1550356"/>
                </a:cubicBezTo>
                <a:close/>
                <a:moveTo>
                  <a:pt x="1739218" y="1974483"/>
                </a:moveTo>
                <a:cubicBezTo>
                  <a:pt x="1743355" y="1978620"/>
                  <a:pt x="1745913" y="1984335"/>
                  <a:pt x="1745914" y="1990648"/>
                </a:cubicBezTo>
                <a:cubicBezTo>
                  <a:pt x="1745914" y="2003273"/>
                  <a:pt x="1735679" y="2013508"/>
                  <a:pt x="1723054" y="2013508"/>
                </a:cubicBezTo>
                <a:cubicBezTo>
                  <a:pt x="1710429" y="2013508"/>
                  <a:pt x="1700194" y="2003273"/>
                  <a:pt x="1700194" y="1990648"/>
                </a:cubicBezTo>
                <a:cubicBezTo>
                  <a:pt x="1700194" y="1978023"/>
                  <a:pt x="1710429" y="1967788"/>
                  <a:pt x="1723054" y="1967788"/>
                </a:cubicBezTo>
                <a:cubicBezTo>
                  <a:pt x="1729367" y="1967788"/>
                  <a:pt x="1735082" y="1970347"/>
                  <a:pt x="1739218" y="1974483"/>
                </a:cubicBezTo>
                <a:close/>
                <a:moveTo>
                  <a:pt x="1049917" y="1276807"/>
                </a:moveTo>
                <a:cubicBezTo>
                  <a:pt x="1054053" y="1280944"/>
                  <a:pt x="1056612" y="1286658"/>
                  <a:pt x="1056612" y="1292971"/>
                </a:cubicBezTo>
                <a:cubicBezTo>
                  <a:pt x="1056612" y="1305596"/>
                  <a:pt x="1046377" y="1315831"/>
                  <a:pt x="1033752" y="1315831"/>
                </a:cubicBezTo>
                <a:cubicBezTo>
                  <a:pt x="1021127" y="1315831"/>
                  <a:pt x="1010892" y="1305596"/>
                  <a:pt x="1010892" y="1292971"/>
                </a:cubicBezTo>
                <a:cubicBezTo>
                  <a:pt x="1010892" y="1280346"/>
                  <a:pt x="1021127" y="1270111"/>
                  <a:pt x="1033752" y="1270111"/>
                </a:cubicBezTo>
                <a:cubicBezTo>
                  <a:pt x="1040065" y="1270111"/>
                  <a:pt x="1045780" y="1272670"/>
                  <a:pt x="1049917" y="1276807"/>
                </a:cubicBezTo>
                <a:close/>
                <a:moveTo>
                  <a:pt x="2372921" y="2448180"/>
                </a:moveTo>
                <a:cubicBezTo>
                  <a:pt x="2377058" y="2452316"/>
                  <a:pt x="2379617" y="2458032"/>
                  <a:pt x="2379617" y="2464344"/>
                </a:cubicBezTo>
                <a:cubicBezTo>
                  <a:pt x="2379617" y="2476969"/>
                  <a:pt x="2369382" y="2487204"/>
                  <a:pt x="2356757" y="2487204"/>
                </a:cubicBezTo>
                <a:cubicBezTo>
                  <a:pt x="2344132" y="2487204"/>
                  <a:pt x="2333897" y="2476969"/>
                  <a:pt x="2333897" y="2464344"/>
                </a:cubicBezTo>
                <a:cubicBezTo>
                  <a:pt x="2333897" y="2451719"/>
                  <a:pt x="2344132" y="2441484"/>
                  <a:pt x="2356757" y="2441484"/>
                </a:cubicBezTo>
                <a:cubicBezTo>
                  <a:pt x="2363069" y="2441484"/>
                  <a:pt x="2368784" y="2444043"/>
                  <a:pt x="2372921" y="2448180"/>
                </a:cubicBezTo>
                <a:close/>
                <a:moveTo>
                  <a:pt x="2551112" y="2521989"/>
                </a:moveTo>
                <a:cubicBezTo>
                  <a:pt x="2555249" y="2526125"/>
                  <a:pt x="2557808" y="2531841"/>
                  <a:pt x="2557808" y="2538153"/>
                </a:cubicBezTo>
                <a:cubicBezTo>
                  <a:pt x="2557808" y="2550778"/>
                  <a:pt x="2547573" y="2561013"/>
                  <a:pt x="2534948" y="2561013"/>
                </a:cubicBezTo>
                <a:cubicBezTo>
                  <a:pt x="2522323" y="2561013"/>
                  <a:pt x="2512088" y="2550778"/>
                  <a:pt x="2512088" y="2538153"/>
                </a:cubicBezTo>
                <a:cubicBezTo>
                  <a:pt x="2512088" y="2525528"/>
                  <a:pt x="2522323" y="2515293"/>
                  <a:pt x="2534948" y="2515293"/>
                </a:cubicBezTo>
                <a:cubicBezTo>
                  <a:pt x="2541260" y="2515293"/>
                  <a:pt x="2546975" y="2517852"/>
                  <a:pt x="2551112" y="2521989"/>
                </a:cubicBezTo>
                <a:close/>
                <a:moveTo>
                  <a:pt x="587083" y="703754"/>
                </a:moveTo>
                <a:cubicBezTo>
                  <a:pt x="591220" y="707890"/>
                  <a:pt x="593779" y="713605"/>
                  <a:pt x="593779" y="719918"/>
                </a:cubicBezTo>
                <a:cubicBezTo>
                  <a:pt x="593779" y="732543"/>
                  <a:pt x="583544" y="742779"/>
                  <a:pt x="570919" y="742779"/>
                </a:cubicBezTo>
                <a:cubicBezTo>
                  <a:pt x="558294" y="742779"/>
                  <a:pt x="548059" y="732543"/>
                  <a:pt x="548059" y="719918"/>
                </a:cubicBezTo>
                <a:cubicBezTo>
                  <a:pt x="548059" y="707293"/>
                  <a:pt x="558294" y="697059"/>
                  <a:pt x="570919" y="697059"/>
                </a:cubicBezTo>
                <a:cubicBezTo>
                  <a:pt x="577231" y="697059"/>
                  <a:pt x="582946" y="699618"/>
                  <a:pt x="587083" y="703754"/>
                </a:cubicBezTo>
                <a:close/>
                <a:moveTo>
                  <a:pt x="2299112" y="2269988"/>
                </a:moveTo>
                <a:cubicBezTo>
                  <a:pt x="2303249" y="2274125"/>
                  <a:pt x="2305808" y="2279841"/>
                  <a:pt x="2305808" y="2286153"/>
                </a:cubicBezTo>
                <a:cubicBezTo>
                  <a:pt x="2305808" y="2298778"/>
                  <a:pt x="2295573" y="2309013"/>
                  <a:pt x="2282948" y="2309013"/>
                </a:cubicBezTo>
                <a:cubicBezTo>
                  <a:pt x="2270323" y="2309013"/>
                  <a:pt x="2260088" y="2298778"/>
                  <a:pt x="2260088" y="2286153"/>
                </a:cubicBezTo>
                <a:cubicBezTo>
                  <a:pt x="2260088" y="2273528"/>
                  <a:pt x="2270323" y="2263293"/>
                  <a:pt x="2282948" y="2263293"/>
                </a:cubicBezTo>
                <a:cubicBezTo>
                  <a:pt x="2289260" y="2263293"/>
                  <a:pt x="2294975" y="2265852"/>
                  <a:pt x="2299112" y="2269988"/>
                </a:cubicBezTo>
                <a:close/>
                <a:moveTo>
                  <a:pt x="924459" y="1003914"/>
                </a:moveTo>
                <a:cubicBezTo>
                  <a:pt x="928596" y="1008050"/>
                  <a:pt x="931154" y="1013765"/>
                  <a:pt x="931155" y="1020078"/>
                </a:cubicBezTo>
                <a:cubicBezTo>
                  <a:pt x="931155" y="1032703"/>
                  <a:pt x="920920" y="1042938"/>
                  <a:pt x="908295" y="1042938"/>
                </a:cubicBezTo>
                <a:cubicBezTo>
                  <a:pt x="895670" y="1042938"/>
                  <a:pt x="885435" y="1032703"/>
                  <a:pt x="885435" y="1020078"/>
                </a:cubicBezTo>
                <a:cubicBezTo>
                  <a:pt x="885435" y="1007453"/>
                  <a:pt x="895670" y="997218"/>
                  <a:pt x="908295" y="997218"/>
                </a:cubicBezTo>
                <a:cubicBezTo>
                  <a:pt x="914607" y="997218"/>
                  <a:pt x="920322" y="999776"/>
                  <a:pt x="924459" y="1003914"/>
                </a:cubicBezTo>
                <a:close/>
                <a:moveTo>
                  <a:pt x="2041089" y="2002308"/>
                </a:moveTo>
                <a:cubicBezTo>
                  <a:pt x="2045226" y="2006445"/>
                  <a:pt x="2047785" y="2012160"/>
                  <a:pt x="2047785" y="2018472"/>
                </a:cubicBezTo>
                <a:cubicBezTo>
                  <a:pt x="2047785" y="2031097"/>
                  <a:pt x="2037550" y="2041332"/>
                  <a:pt x="2024925" y="2041332"/>
                </a:cubicBezTo>
                <a:cubicBezTo>
                  <a:pt x="2012300" y="2041332"/>
                  <a:pt x="2002065" y="2031097"/>
                  <a:pt x="2002065" y="2018472"/>
                </a:cubicBezTo>
                <a:cubicBezTo>
                  <a:pt x="2002065" y="2005847"/>
                  <a:pt x="2012300" y="1995612"/>
                  <a:pt x="2024925" y="1995612"/>
                </a:cubicBezTo>
                <a:cubicBezTo>
                  <a:pt x="2031237" y="1995612"/>
                  <a:pt x="2036952" y="1998171"/>
                  <a:pt x="2041089" y="2002308"/>
                </a:cubicBezTo>
                <a:close/>
                <a:moveTo>
                  <a:pt x="1560875" y="1550539"/>
                </a:moveTo>
                <a:cubicBezTo>
                  <a:pt x="1565012" y="1554677"/>
                  <a:pt x="1567571" y="1560392"/>
                  <a:pt x="1567571" y="1566704"/>
                </a:cubicBezTo>
                <a:cubicBezTo>
                  <a:pt x="1567571" y="1579329"/>
                  <a:pt x="1557336" y="1589564"/>
                  <a:pt x="1544711" y="1589564"/>
                </a:cubicBezTo>
                <a:cubicBezTo>
                  <a:pt x="1532086" y="1589564"/>
                  <a:pt x="1521851" y="1579329"/>
                  <a:pt x="1521851" y="1566704"/>
                </a:cubicBezTo>
                <a:cubicBezTo>
                  <a:pt x="1521851" y="1554079"/>
                  <a:pt x="1532086" y="1543844"/>
                  <a:pt x="1544711" y="1543844"/>
                </a:cubicBezTo>
                <a:cubicBezTo>
                  <a:pt x="1551023" y="1543844"/>
                  <a:pt x="1556738" y="1546402"/>
                  <a:pt x="1560875" y="1550539"/>
                </a:cubicBezTo>
                <a:close/>
                <a:moveTo>
                  <a:pt x="1357932" y="1341299"/>
                </a:moveTo>
                <a:cubicBezTo>
                  <a:pt x="1362069" y="1345435"/>
                  <a:pt x="1364628" y="1351151"/>
                  <a:pt x="1364628" y="1357463"/>
                </a:cubicBezTo>
                <a:cubicBezTo>
                  <a:pt x="1364628" y="1370088"/>
                  <a:pt x="1354393" y="1380323"/>
                  <a:pt x="1341768" y="1380323"/>
                </a:cubicBezTo>
                <a:cubicBezTo>
                  <a:pt x="1329143" y="1380323"/>
                  <a:pt x="1318908" y="1370088"/>
                  <a:pt x="1318908" y="1357463"/>
                </a:cubicBezTo>
                <a:cubicBezTo>
                  <a:pt x="1318908" y="1344838"/>
                  <a:pt x="1329143" y="1334603"/>
                  <a:pt x="1341768" y="1334603"/>
                </a:cubicBezTo>
                <a:cubicBezTo>
                  <a:pt x="1348080" y="1334603"/>
                  <a:pt x="1353795" y="1337162"/>
                  <a:pt x="1357932" y="1341299"/>
                </a:cubicBezTo>
                <a:close/>
                <a:moveTo>
                  <a:pt x="779176" y="783182"/>
                </a:moveTo>
                <a:cubicBezTo>
                  <a:pt x="783313" y="787319"/>
                  <a:pt x="785872" y="793035"/>
                  <a:pt x="785872" y="799347"/>
                </a:cubicBezTo>
                <a:cubicBezTo>
                  <a:pt x="785872" y="811972"/>
                  <a:pt x="775637" y="822207"/>
                  <a:pt x="763012" y="822207"/>
                </a:cubicBezTo>
                <a:cubicBezTo>
                  <a:pt x="750387" y="822207"/>
                  <a:pt x="740152" y="811972"/>
                  <a:pt x="740152" y="799347"/>
                </a:cubicBezTo>
                <a:cubicBezTo>
                  <a:pt x="740152" y="786722"/>
                  <a:pt x="750387" y="776486"/>
                  <a:pt x="763012" y="776486"/>
                </a:cubicBezTo>
                <a:cubicBezTo>
                  <a:pt x="769324" y="776486"/>
                  <a:pt x="775039" y="779045"/>
                  <a:pt x="779176" y="783182"/>
                </a:cubicBezTo>
                <a:close/>
                <a:moveTo>
                  <a:pt x="1889250" y="1714621"/>
                </a:moveTo>
                <a:cubicBezTo>
                  <a:pt x="1893387" y="1718757"/>
                  <a:pt x="1895946" y="1724472"/>
                  <a:pt x="1895946" y="1730785"/>
                </a:cubicBezTo>
                <a:cubicBezTo>
                  <a:pt x="1895946" y="1743410"/>
                  <a:pt x="1885711" y="1753645"/>
                  <a:pt x="1873086" y="1753645"/>
                </a:cubicBezTo>
                <a:cubicBezTo>
                  <a:pt x="1860461" y="1753645"/>
                  <a:pt x="1850226" y="1743410"/>
                  <a:pt x="1850226" y="1730785"/>
                </a:cubicBezTo>
                <a:cubicBezTo>
                  <a:pt x="1850226" y="1718160"/>
                  <a:pt x="1860461" y="1707925"/>
                  <a:pt x="1873086" y="1707925"/>
                </a:cubicBezTo>
                <a:cubicBezTo>
                  <a:pt x="1879398" y="1707925"/>
                  <a:pt x="1885113" y="1710484"/>
                  <a:pt x="1889250" y="1714621"/>
                </a:cubicBezTo>
                <a:close/>
                <a:moveTo>
                  <a:pt x="1210522" y="1068815"/>
                </a:moveTo>
                <a:cubicBezTo>
                  <a:pt x="1214659" y="1072951"/>
                  <a:pt x="1217218" y="1078667"/>
                  <a:pt x="1217218" y="1084979"/>
                </a:cubicBezTo>
                <a:cubicBezTo>
                  <a:pt x="1217218" y="1097604"/>
                  <a:pt x="1206983" y="1107839"/>
                  <a:pt x="1194358" y="1107839"/>
                </a:cubicBezTo>
                <a:cubicBezTo>
                  <a:pt x="1181733" y="1107839"/>
                  <a:pt x="1171498" y="1097604"/>
                  <a:pt x="1171498" y="1084979"/>
                </a:cubicBezTo>
                <a:cubicBezTo>
                  <a:pt x="1171498" y="1072354"/>
                  <a:pt x="1181733" y="1062119"/>
                  <a:pt x="1194358" y="1062119"/>
                </a:cubicBezTo>
                <a:cubicBezTo>
                  <a:pt x="1200670" y="1062119"/>
                  <a:pt x="1206385" y="1064678"/>
                  <a:pt x="1210522" y="1068815"/>
                </a:cubicBezTo>
                <a:close/>
                <a:moveTo>
                  <a:pt x="2729303" y="2448179"/>
                </a:moveTo>
                <a:cubicBezTo>
                  <a:pt x="2733440" y="2452316"/>
                  <a:pt x="2735999" y="2458031"/>
                  <a:pt x="2735999" y="2464344"/>
                </a:cubicBezTo>
                <a:lnTo>
                  <a:pt x="2734033" y="2469091"/>
                </a:lnTo>
                <a:lnTo>
                  <a:pt x="2720039" y="2484346"/>
                </a:lnTo>
                <a:lnTo>
                  <a:pt x="2713139" y="2487204"/>
                </a:lnTo>
                <a:cubicBezTo>
                  <a:pt x="2700514" y="2487204"/>
                  <a:pt x="2690279" y="2476969"/>
                  <a:pt x="2690279" y="2464344"/>
                </a:cubicBezTo>
                <a:cubicBezTo>
                  <a:pt x="2690279" y="2451719"/>
                  <a:pt x="2700514" y="2441484"/>
                  <a:pt x="2713139" y="2441484"/>
                </a:cubicBezTo>
                <a:cubicBezTo>
                  <a:pt x="2719451" y="2441484"/>
                  <a:pt x="2725166" y="2444043"/>
                  <a:pt x="2729303" y="2448179"/>
                </a:cubicBezTo>
                <a:close/>
                <a:moveTo>
                  <a:pt x="2551112" y="2269989"/>
                </a:moveTo>
                <a:cubicBezTo>
                  <a:pt x="2555249" y="2274125"/>
                  <a:pt x="2557808" y="2279841"/>
                  <a:pt x="2557808" y="2286153"/>
                </a:cubicBezTo>
                <a:cubicBezTo>
                  <a:pt x="2557808" y="2298778"/>
                  <a:pt x="2547573" y="2309013"/>
                  <a:pt x="2534948" y="2309013"/>
                </a:cubicBezTo>
                <a:cubicBezTo>
                  <a:pt x="2522323" y="2309013"/>
                  <a:pt x="2512088" y="2298778"/>
                  <a:pt x="2512088" y="2286153"/>
                </a:cubicBezTo>
                <a:cubicBezTo>
                  <a:pt x="2512088" y="2273528"/>
                  <a:pt x="2522323" y="2263293"/>
                  <a:pt x="2534948" y="2263293"/>
                </a:cubicBezTo>
                <a:cubicBezTo>
                  <a:pt x="2541260" y="2263293"/>
                  <a:pt x="2546975" y="2265852"/>
                  <a:pt x="2551112" y="2269989"/>
                </a:cubicBezTo>
                <a:close/>
                <a:moveTo>
                  <a:pt x="2372921" y="2091797"/>
                </a:moveTo>
                <a:cubicBezTo>
                  <a:pt x="2377058" y="2095934"/>
                  <a:pt x="2379617" y="2101650"/>
                  <a:pt x="2379617" y="2107962"/>
                </a:cubicBezTo>
                <a:cubicBezTo>
                  <a:pt x="2379617" y="2120587"/>
                  <a:pt x="2369382" y="2130822"/>
                  <a:pt x="2356757" y="2130822"/>
                </a:cubicBezTo>
                <a:cubicBezTo>
                  <a:pt x="2344132" y="2130822"/>
                  <a:pt x="2333897" y="2120587"/>
                  <a:pt x="2333897" y="2107962"/>
                </a:cubicBezTo>
                <a:cubicBezTo>
                  <a:pt x="2333897" y="2095337"/>
                  <a:pt x="2344132" y="2085102"/>
                  <a:pt x="2356757" y="2085102"/>
                </a:cubicBezTo>
                <a:cubicBezTo>
                  <a:pt x="2363069" y="2085102"/>
                  <a:pt x="2368784" y="2087661"/>
                  <a:pt x="2372921" y="2091797"/>
                </a:cubicBezTo>
                <a:close/>
                <a:moveTo>
                  <a:pt x="774797" y="493699"/>
                </a:moveTo>
                <a:cubicBezTo>
                  <a:pt x="778934" y="497836"/>
                  <a:pt x="781493" y="503551"/>
                  <a:pt x="781493" y="509864"/>
                </a:cubicBezTo>
                <a:cubicBezTo>
                  <a:pt x="781493" y="522489"/>
                  <a:pt x="771258" y="532724"/>
                  <a:pt x="758633" y="532724"/>
                </a:cubicBezTo>
                <a:cubicBezTo>
                  <a:pt x="746008" y="532724"/>
                  <a:pt x="735773" y="522489"/>
                  <a:pt x="735773" y="509864"/>
                </a:cubicBezTo>
                <a:cubicBezTo>
                  <a:pt x="735773" y="497239"/>
                  <a:pt x="746008" y="487003"/>
                  <a:pt x="758633" y="487003"/>
                </a:cubicBezTo>
                <a:cubicBezTo>
                  <a:pt x="764946" y="487003"/>
                  <a:pt x="770660" y="489562"/>
                  <a:pt x="774797" y="493699"/>
                </a:cubicBezTo>
                <a:close/>
                <a:moveTo>
                  <a:pt x="1732097" y="1360380"/>
                </a:moveTo>
                <a:cubicBezTo>
                  <a:pt x="1736233" y="1364517"/>
                  <a:pt x="1738792" y="1370232"/>
                  <a:pt x="1738792" y="1376544"/>
                </a:cubicBezTo>
                <a:cubicBezTo>
                  <a:pt x="1738792" y="1389169"/>
                  <a:pt x="1728557" y="1399404"/>
                  <a:pt x="1715932" y="1399404"/>
                </a:cubicBezTo>
                <a:cubicBezTo>
                  <a:pt x="1703307" y="1399404"/>
                  <a:pt x="1693072" y="1389169"/>
                  <a:pt x="1693072" y="1376544"/>
                </a:cubicBezTo>
                <a:cubicBezTo>
                  <a:pt x="1693072" y="1363919"/>
                  <a:pt x="1703307" y="1353684"/>
                  <a:pt x="1715932" y="1353684"/>
                </a:cubicBezTo>
                <a:cubicBezTo>
                  <a:pt x="1722245" y="1353684"/>
                  <a:pt x="1727960" y="1356243"/>
                  <a:pt x="1732097" y="1360380"/>
                </a:cubicBezTo>
                <a:close/>
                <a:moveTo>
                  <a:pt x="1527062" y="1157574"/>
                </a:moveTo>
                <a:cubicBezTo>
                  <a:pt x="1531199" y="1161710"/>
                  <a:pt x="1533758" y="1167426"/>
                  <a:pt x="1533758" y="1173738"/>
                </a:cubicBezTo>
                <a:cubicBezTo>
                  <a:pt x="1533758" y="1186363"/>
                  <a:pt x="1523523" y="1196598"/>
                  <a:pt x="1510898" y="1196598"/>
                </a:cubicBezTo>
                <a:cubicBezTo>
                  <a:pt x="1498273" y="1196598"/>
                  <a:pt x="1488038" y="1186363"/>
                  <a:pt x="1488038" y="1173738"/>
                </a:cubicBezTo>
                <a:cubicBezTo>
                  <a:pt x="1488038" y="1161113"/>
                  <a:pt x="1498273" y="1150878"/>
                  <a:pt x="1510898" y="1150878"/>
                </a:cubicBezTo>
                <a:cubicBezTo>
                  <a:pt x="1517210" y="1150878"/>
                  <a:pt x="1522925" y="1153437"/>
                  <a:pt x="1527062" y="1157574"/>
                </a:cubicBezTo>
                <a:close/>
                <a:moveTo>
                  <a:pt x="2223907" y="1795949"/>
                </a:moveTo>
                <a:cubicBezTo>
                  <a:pt x="2228045" y="1800087"/>
                  <a:pt x="2230603" y="1805802"/>
                  <a:pt x="2230603" y="1812114"/>
                </a:cubicBezTo>
                <a:cubicBezTo>
                  <a:pt x="2230603" y="1824739"/>
                  <a:pt x="2220368" y="1834974"/>
                  <a:pt x="2207743" y="1834974"/>
                </a:cubicBezTo>
                <a:cubicBezTo>
                  <a:pt x="2195118" y="1834974"/>
                  <a:pt x="2184883" y="1824739"/>
                  <a:pt x="2184883" y="1812114"/>
                </a:cubicBezTo>
                <a:cubicBezTo>
                  <a:pt x="2184883" y="1799489"/>
                  <a:pt x="2195118" y="1789254"/>
                  <a:pt x="2207743" y="1789254"/>
                </a:cubicBezTo>
                <a:cubicBezTo>
                  <a:pt x="2214056" y="1789255"/>
                  <a:pt x="2219771" y="1791813"/>
                  <a:pt x="2223907" y="1795949"/>
                </a:cubicBezTo>
                <a:close/>
                <a:moveTo>
                  <a:pt x="2803112" y="2269989"/>
                </a:moveTo>
                <a:cubicBezTo>
                  <a:pt x="2807249" y="2274125"/>
                  <a:pt x="2809808" y="2279841"/>
                  <a:pt x="2809808" y="2286153"/>
                </a:cubicBezTo>
                <a:cubicBezTo>
                  <a:pt x="2809808" y="2298778"/>
                  <a:pt x="2799573" y="2309013"/>
                  <a:pt x="2786948" y="2309013"/>
                </a:cubicBezTo>
                <a:cubicBezTo>
                  <a:pt x="2774323" y="2309013"/>
                  <a:pt x="2764088" y="2298778"/>
                  <a:pt x="2764088" y="2286153"/>
                </a:cubicBezTo>
                <a:cubicBezTo>
                  <a:pt x="2764088" y="2273528"/>
                  <a:pt x="2774323" y="2263293"/>
                  <a:pt x="2786948" y="2263293"/>
                </a:cubicBezTo>
                <a:cubicBezTo>
                  <a:pt x="2793260" y="2263293"/>
                  <a:pt x="2798975" y="2265852"/>
                  <a:pt x="2803112" y="2269989"/>
                </a:cubicBezTo>
                <a:close/>
                <a:moveTo>
                  <a:pt x="1155034" y="753462"/>
                </a:moveTo>
                <a:cubicBezTo>
                  <a:pt x="1159171" y="757599"/>
                  <a:pt x="1161730" y="763314"/>
                  <a:pt x="1161730" y="769627"/>
                </a:cubicBezTo>
                <a:cubicBezTo>
                  <a:pt x="1161730" y="782253"/>
                  <a:pt x="1151495" y="792488"/>
                  <a:pt x="1138870" y="792488"/>
                </a:cubicBezTo>
                <a:cubicBezTo>
                  <a:pt x="1126245" y="792488"/>
                  <a:pt x="1116010" y="782253"/>
                  <a:pt x="1116010" y="769627"/>
                </a:cubicBezTo>
                <a:cubicBezTo>
                  <a:pt x="1116010" y="757002"/>
                  <a:pt x="1126245" y="746767"/>
                  <a:pt x="1138870" y="746767"/>
                </a:cubicBezTo>
                <a:cubicBezTo>
                  <a:pt x="1145182" y="746767"/>
                  <a:pt x="1150897" y="749326"/>
                  <a:pt x="1155034" y="753462"/>
                </a:cubicBezTo>
                <a:close/>
                <a:moveTo>
                  <a:pt x="2551112" y="2017988"/>
                </a:moveTo>
                <a:cubicBezTo>
                  <a:pt x="2555249" y="2022125"/>
                  <a:pt x="2557808" y="2027840"/>
                  <a:pt x="2557808" y="2034153"/>
                </a:cubicBezTo>
                <a:cubicBezTo>
                  <a:pt x="2557808" y="2046778"/>
                  <a:pt x="2547573" y="2057013"/>
                  <a:pt x="2534948" y="2057013"/>
                </a:cubicBezTo>
                <a:cubicBezTo>
                  <a:pt x="2522323" y="2057013"/>
                  <a:pt x="2512088" y="2046778"/>
                  <a:pt x="2512088" y="2034153"/>
                </a:cubicBezTo>
                <a:cubicBezTo>
                  <a:pt x="2512088" y="2021528"/>
                  <a:pt x="2522323" y="2011293"/>
                  <a:pt x="2534948" y="2011293"/>
                </a:cubicBezTo>
                <a:cubicBezTo>
                  <a:pt x="2541260" y="2011293"/>
                  <a:pt x="2546975" y="2013852"/>
                  <a:pt x="2551112" y="2017988"/>
                </a:cubicBezTo>
                <a:close/>
                <a:moveTo>
                  <a:pt x="1003347" y="551044"/>
                </a:moveTo>
                <a:cubicBezTo>
                  <a:pt x="1007484" y="555180"/>
                  <a:pt x="1010043" y="560895"/>
                  <a:pt x="1010043" y="567207"/>
                </a:cubicBezTo>
                <a:cubicBezTo>
                  <a:pt x="1010043" y="579834"/>
                  <a:pt x="999808" y="590068"/>
                  <a:pt x="987183" y="590068"/>
                </a:cubicBezTo>
                <a:cubicBezTo>
                  <a:pt x="974558" y="590068"/>
                  <a:pt x="964323" y="579834"/>
                  <a:pt x="964323" y="567207"/>
                </a:cubicBezTo>
                <a:cubicBezTo>
                  <a:pt x="964323" y="554583"/>
                  <a:pt x="974558" y="544348"/>
                  <a:pt x="987183" y="544348"/>
                </a:cubicBezTo>
                <a:cubicBezTo>
                  <a:pt x="993495" y="544348"/>
                  <a:pt x="999210" y="546907"/>
                  <a:pt x="1003347" y="551044"/>
                </a:cubicBezTo>
                <a:close/>
                <a:moveTo>
                  <a:pt x="1399700" y="886440"/>
                </a:moveTo>
                <a:cubicBezTo>
                  <a:pt x="1403837" y="890577"/>
                  <a:pt x="1406396" y="896293"/>
                  <a:pt x="1406396" y="902605"/>
                </a:cubicBezTo>
                <a:cubicBezTo>
                  <a:pt x="1406396" y="915229"/>
                  <a:pt x="1396161" y="925464"/>
                  <a:pt x="1383536" y="925464"/>
                </a:cubicBezTo>
                <a:cubicBezTo>
                  <a:pt x="1370911" y="925464"/>
                  <a:pt x="1360676" y="915229"/>
                  <a:pt x="1360676" y="902605"/>
                </a:cubicBezTo>
                <a:cubicBezTo>
                  <a:pt x="1360676" y="889980"/>
                  <a:pt x="1370911" y="879744"/>
                  <a:pt x="1383536" y="879744"/>
                </a:cubicBezTo>
                <a:cubicBezTo>
                  <a:pt x="1389848" y="879744"/>
                  <a:pt x="1395564" y="882303"/>
                  <a:pt x="1399700" y="886440"/>
                </a:cubicBezTo>
                <a:close/>
                <a:moveTo>
                  <a:pt x="2729303" y="2091797"/>
                </a:moveTo>
                <a:cubicBezTo>
                  <a:pt x="2733440" y="2095934"/>
                  <a:pt x="2735999" y="2101649"/>
                  <a:pt x="2735999" y="2107962"/>
                </a:cubicBezTo>
                <a:cubicBezTo>
                  <a:pt x="2735999" y="2120587"/>
                  <a:pt x="2725764" y="2130822"/>
                  <a:pt x="2713139" y="2130822"/>
                </a:cubicBezTo>
                <a:cubicBezTo>
                  <a:pt x="2700514" y="2130822"/>
                  <a:pt x="2690279" y="2120587"/>
                  <a:pt x="2690279" y="2107962"/>
                </a:cubicBezTo>
                <a:cubicBezTo>
                  <a:pt x="2690279" y="2095337"/>
                  <a:pt x="2700514" y="2085102"/>
                  <a:pt x="2713139" y="2085102"/>
                </a:cubicBezTo>
                <a:cubicBezTo>
                  <a:pt x="2719451" y="2085102"/>
                  <a:pt x="2725166" y="2087661"/>
                  <a:pt x="2729303" y="2091797"/>
                </a:cubicBezTo>
                <a:close/>
                <a:moveTo>
                  <a:pt x="2119112" y="1521742"/>
                </a:moveTo>
                <a:cubicBezTo>
                  <a:pt x="2123249" y="1525880"/>
                  <a:pt x="2125808" y="1531595"/>
                  <a:pt x="2125808" y="1537907"/>
                </a:cubicBezTo>
                <a:cubicBezTo>
                  <a:pt x="2125808" y="1550532"/>
                  <a:pt x="2115573" y="1560767"/>
                  <a:pt x="2102948" y="1560767"/>
                </a:cubicBezTo>
                <a:cubicBezTo>
                  <a:pt x="2090323" y="1560767"/>
                  <a:pt x="2080088" y="1550532"/>
                  <a:pt x="2080088" y="1537907"/>
                </a:cubicBezTo>
                <a:cubicBezTo>
                  <a:pt x="2080088" y="1525282"/>
                  <a:pt x="2090323" y="1515047"/>
                  <a:pt x="2102948" y="1515047"/>
                </a:cubicBezTo>
                <a:cubicBezTo>
                  <a:pt x="2109260" y="1515047"/>
                  <a:pt x="2114975" y="1517605"/>
                  <a:pt x="2119112" y="1521742"/>
                </a:cubicBezTo>
                <a:close/>
                <a:moveTo>
                  <a:pt x="1939112" y="1209973"/>
                </a:moveTo>
                <a:cubicBezTo>
                  <a:pt x="1943249" y="1214110"/>
                  <a:pt x="1945808" y="1219825"/>
                  <a:pt x="1945808" y="1226138"/>
                </a:cubicBezTo>
                <a:cubicBezTo>
                  <a:pt x="1945808" y="1238763"/>
                  <a:pt x="1935573" y="1248998"/>
                  <a:pt x="1922948" y="1248998"/>
                </a:cubicBezTo>
                <a:cubicBezTo>
                  <a:pt x="1910323" y="1248998"/>
                  <a:pt x="1900088" y="1238763"/>
                  <a:pt x="1900088" y="1226138"/>
                </a:cubicBezTo>
                <a:cubicBezTo>
                  <a:pt x="1900088" y="1213513"/>
                  <a:pt x="1910323" y="1203278"/>
                  <a:pt x="1922948" y="1203278"/>
                </a:cubicBezTo>
                <a:cubicBezTo>
                  <a:pt x="1929261" y="1203278"/>
                  <a:pt x="1934976" y="1205837"/>
                  <a:pt x="1939112" y="1209973"/>
                </a:cubicBezTo>
                <a:close/>
                <a:moveTo>
                  <a:pt x="1724126" y="1004193"/>
                </a:moveTo>
                <a:cubicBezTo>
                  <a:pt x="1728263" y="1008329"/>
                  <a:pt x="1730822" y="1014045"/>
                  <a:pt x="1730822" y="1020357"/>
                </a:cubicBezTo>
                <a:cubicBezTo>
                  <a:pt x="1730822" y="1032982"/>
                  <a:pt x="1720587" y="1043217"/>
                  <a:pt x="1707962" y="1043217"/>
                </a:cubicBezTo>
                <a:cubicBezTo>
                  <a:pt x="1695337" y="1043217"/>
                  <a:pt x="1685102" y="1032982"/>
                  <a:pt x="1685102" y="1020357"/>
                </a:cubicBezTo>
                <a:cubicBezTo>
                  <a:pt x="1685102" y="1007732"/>
                  <a:pt x="1695337" y="997497"/>
                  <a:pt x="1707962" y="997497"/>
                </a:cubicBezTo>
                <a:cubicBezTo>
                  <a:pt x="1714274" y="997497"/>
                  <a:pt x="1719989" y="1000056"/>
                  <a:pt x="1724126" y="1004193"/>
                </a:cubicBezTo>
                <a:close/>
                <a:moveTo>
                  <a:pt x="2481683" y="1698188"/>
                </a:moveTo>
                <a:cubicBezTo>
                  <a:pt x="2485820" y="1702325"/>
                  <a:pt x="2488379" y="1708040"/>
                  <a:pt x="2488379" y="1714353"/>
                </a:cubicBezTo>
                <a:cubicBezTo>
                  <a:pt x="2488379" y="1726978"/>
                  <a:pt x="2478144" y="1737213"/>
                  <a:pt x="2465519" y="1737213"/>
                </a:cubicBezTo>
                <a:cubicBezTo>
                  <a:pt x="2452894" y="1737213"/>
                  <a:pt x="2442659" y="1726978"/>
                  <a:pt x="2442659" y="1714353"/>
                </a:cubicBezTo>
                <a:cubicBezTo>
                  <a:pt x="2442659" y="1701728"/>
                  <a:pt x="2452894" y="1691493"/>
                  <a:pt x="2465519" y="1691493"/>
                </a:cubicBezTo>
                <a:cubicBezTo>
                  <a:pt x="2471831" y="1691493"/>
                  <a:pt x="2477546" y="1694051"/>
                  <a:pt x="2481683" y="1698188"/>
                </a:cubicBezTo>
                <a:close/>
                <a:moveTo>
                  <a:pt x="984851" y="305982"/>
                </a:moveTo>
                <a:cubicBezTo>
                  <a:pt x="988988" y="310118"/>
                  <a:pt x="991547" y="315833"/>
                  <a:pt x="991547" y="322145"/>
                </a:cubicBezTo>
                <a:cubicBezTo>
                  <a:pt x="991547" y="334771"/>
                  <a:pt x="981312" y="345006"/>
                  <a:pt x="968687" y="345006"/>
                </a:cubicBezTo>
                <a:cubicBezTo>
                  <a:pt x="956062" y="345006"/>
                  <a:pt x="945827" y="334771"/>
                  <a:pt x="945827" y="322145"/>
                </a:cubicBezTo>
                <a:cubicBezTo>
                  <a:pt x="945827" y="309521"/>
                  <a:pt x="956061" y="299286"/>
                  <a:pt x="968687" y="299286"/>
                </a:cubicBezTo>
                <a:cubicBezTo>
                  <a:pt x="974999" y="299286"/>
                  <a:pt x="980714" y="301845"/>
                  <a:pt x="984851" y="305982"/>
                </a:cubicBezTo>
                <a:close/>
                <a:moveTo>
                  <a:pt x="1613419" y="733535"/>
                </a:moveTo>
                <a:cubicBezTo>
                  <a:pt x="1617556" y="737672"/>
                  <a:pt x="1620115" y="743387"/>
                  <a:pt x="1620115" y="749700"/>
                </a:cubicBezTo>
                <a:cubicBezTo>
                  <a:pt x="1620115" y="762325"/>
                  <a:pt x="1609880" y="772561"/>
                  <a:pt x="1597255" y="772561"/>
                </a:cubicBezTo>
                <a:cubicBezTo>
                  <a:pt x="1584630" y="772561"/>
                  <a:pt x="1574395" y="762325"/>
                  <a:pt x="1574395" y="749700"/>
                </a:cubicBezTo>
                <a:cubicBezTo>
                  <a:pt x="1574395" y="737075"/>
                  <a:pt x="1584630" y="726840"/>
                  <a:pt x="1597255" y="726840"/>
                </a:cubicBezTo>
                <a:cubicBezTo>
                  <a:pt x="1603567" y="726840"/>
                  <a:pt x="1609282" y="729399"/>
                  <a:pt x="1613419" y="733535"/>
                </a:cubicBezTo>
                <a:close/>
                <a:moveTo>
                  <a:pt x="1423690" y="544358"/>
                </a:moveTo>
                <a:cubicBezTo>
                  <a:pt x="1427827" y="548495"/>
                  <a:pt x="1430386" y="554210"/>
                  <a:pt x="1430386" y="560522"/>
                </a:cubicBezTo>
                <a:cubicBezTo>
                  <a:pt x="1430386" y="573148"/>
                  <a:pt x="1420151" y="583383"/>
                  <a:pt x="1407526" y="583383"/>
                </a:cubicBezTo>
                <a:cubicBezTo>
                  <a:pt x="1394901" y="583383"/>
                  <a:pt x="1384666" y="573148"/>
                  <a:pt x="1384666" y="560522"/>
                </a:cubicBezTo>
                <a:cubicBezTo>
                  <a:pt x="1384666" y="547898"/>
                  <a:pt x="1394901" y="537662"/>
                  <a:pt x="1407526" y="537662"/>
                </a:cubicBezTo>
                <a:cubicBezTo>
                  <a:pt x="1413839" y="537662"/>
                  <a:pt x="1419553" y="540221"/>
                  <a:pt x="1423690" y="544358"/>
                </a:cubicBezTo>
                <a:close/>
                <a:moveTo>
                  <a:pt x="2401080" y="1419115"/>
                </a:moveTo>
                <a:cubicBezTo>
                  <a:pt x="2405217" y="1423251"/>
                  <a:pt x="2407776" y="1428967"/>
                  <a:pt x="2407776" y="1435279"/>
                </a:cubicBezTo>
                <a:cubicBezTo>
                  <a:pt x="2407776" y="1447904"/>
                  <a:pt x="2397541" y="1458139"/>
                  <a:pt x="2384916" y="1458139"/>
                </a:cubicBezTo>
                <a:cubicBezTo>
                  <a:pt x="2372291" y="1458139"/>
                  <a:pt x="2362056" y="1447904"/>
                  <a:pt x="2362056" y="1435279"/>
                </a:cubicBezTo>
                <a:cubicBezTo>
                  <a:pt x="2362056" y="1422654"/>
                  <a:pt x="2372291" y="1412419"/>
                  <a:pt x="2384916" y="1412419"/>
                </a:cubicBezTo>
                <a:cubicBezTo>
                  <a:pt x="2391228" y="1412419"/>
                  <a:pt x="2396943" y="1414978"/>
                  <a:pt x="2401080" y="1419115"/>
                </a:cubicBezTo>
                <a:close/>
                <a:moveTo>
                  <a:pt x="2755364" y="1731418"/>
                </a:moveTo>
                <a:cubicBezTo>
                  <a:pt x="2759501" y="1735555"/>
                  <a:pt x="2762060" y="1741270"/>
                  <a:pt x="2762060" y="1747583"/>
                </a:cubicBezTo>
                <a:cubicBezTo>
                  <a:pt x="2762060" y="1760208"/>
                  <a:pt x="2751825" y="1770443"/>
                  <a:pt x="2739200" y="1770443"/>
                </a:cubicBezTo>
                <a:cubicBezTo>
                  <a:pt x="2726575" y="1770443"/>
                  <a:pt x="2716340" y="1760208"/>
                  <a:pt x="2716340" y="1747583"/>
                </a:cubicBezTo>
                <a:cubicBezTo>
                  <a:pt x="2716340" y="1734958"/>
                  <a:pt x="2726575" y="1724723"/>
                  <a:pt x="2739200" y="1724723"/>
                </a:cubicBezTo>
                <a:cubicBezTo>
                  <a:pt x="2745512" y="1724723"/>
                  <a:pt x="2751227" y="1727282"/>
                  <a:pt x="2755364" y="1731418"/>
                </a:cubicBezTo>
                <a:close/>
                <a:moveTo>
                  <a:pt x="1257644" y="352363"/>
                </a:moveTo>
                <a:cubicBezTo>
                  <a:pt x="1261781" y="356500"/>
                  <a:pt x="1264340" y="362215"/>
                  <a:pt x="1264340" y="368528"/>
                </a:cubicBezTo>
                <a:cubicBezTo>
                  <a:pt x="1264340" y="381153"/>
                  <a:pt x="1254105" y="391388"/>
                  <a:pt x="1241480" y="391388"/>
                </a:cubicBezTo>
                <a:cubicBezTo>
                  <a:pt x="1228855" y="391388"/>
                  <a:pt x="1218620" y="381153"/>
                  <a:pt x="1218620" y="368528"/>
                </a:cubicBezTo>
                <a:cubicBezTo>
                  <a:pt x="1218620" y="355902"/>
                  <a:pt x="1228855" y="345667"/>
                  <a:pt x="1241480" y="345667"/>
                </a:cubicBezTo>
                <a:cubicBezTo>
                  <a:pt x="1247792" y="345667"/>
                  <a:pt x="1253507" y="348226"/>
                  <a:pt x="1257644" y="352363"/>
                </a:cubicBezTo>
                <a:close/>
                <a:moveTo>
                  <a:pt x="2982254" y="1888030"/>
                </a:moveTo>
                <a:cubicBezTo>
                  <a:pt x="2986391" y="1892166"/>
                  <a:pt x="2988950" y="1897882"/>
                  <a:pt x="2988950" y="1904194"/>
                </a:cubicBezTo>
                <a:cubicBezTo>
                  <a:pt x="2988950" y="1916819"/>
                  <a:pt x="2978715" y="1927054"/>
                  <a:pt x="2966090" y="1927054"/>
                </a:cubicBezTo>
                <a:cubicBezTo>
                  <a:pt x="2953465" y="1927054"/>
                  <a:pt x="2943230" y="1916819"/>
                  <a:pt x="2943230" y="1904194"/>
                </a:cubicBezTo>
                <a:cubicBezTo>
                  <a:pt x="2943230" y="1891569"/>
                  <a:pt x="2953465" y="1881334"/>
                  <a:pt x="2966090" y="1881334"/>
                </a:cubicBezTo>
                <a:cubicBezTo>
                  <a:pt x="2972402" y="1881334"/>
                  <a:pt x="2978117" y="1883893"/>
                  <a:pt x="2982254" y="1888030"/>
                </a:cubicBezTo>
                <a:close/>
                <a:moveTo>
                  <a:pt x="2172876" y="1105896"/>
                </a:moveTo>
                <a:cubicBezTo>
                  <a:pt x="2177012" y="1110032"/>
                  <a:pt x="2179571" y="1115748"/>
                  <a:pt x="2179571" y="1122060"/>
                </a:cubicBezTo>
                <a:cubicBezTo>
                  <a:pt x="2179571" y="1134685"/>
                  <a:pt x="2169336" y="1144920"/>
                  <a:pt x="2156711" y="1144920"/>
                </a:cubicBezTo>
                <a:cubicBezTo>
                  <a:pt x="2144086" y="1144920"/>
                  <a:pt x="2133851" y="1134685"/>
                  <a:pt x="2133851" y="1122060"/>
                </a:cubicBezTo>
                <a:cubicBezTo>
                  <a:pt x="2133851" y="1109435"/>
                  <a:pt x="2144086" y="1099200"/>
                  <a:pt x="2156711" y="1099200"/>
                </a:cubicBezTo>
                <a:cubicBezTo>
                  <a:pt x="2163023" y="1099200"/>
                  <a:pt x="2168738" y="1101758"/>
                  <a:pt x="2172876" y="1105896"/>
                </a:cubicBezTo>
                <a:close/>
                <a:moveTo>
                  <a:pt x="1943749" y="885351"/>
                </a:moveTo>
                <a:cubicBezTo>
                  <a:pt x="1947886" y="889487"/>
                  <a:pt x="1950445" y="895203"/>
                  <a:pt x="1950445" y="901515"/>
                </a:cubicBezTo>
                <a:cubicBezTo>
                  <a:pt x="1950445" y="914140"/>
                  <a:pt x="1940210" y="924375"/>
                  <a:pt x="1927585" y="924375"/>
                </a:cubicBezTo>
                <a:cubicBezTo>
                  <a:pt x="1914960" y="924375"/>
                  <a:pt x="1904725" y="914140"/>
                  <a:pt x="1904725" y="901515"/>
                </a:cubicBezTo>
                <a:cubicBezTo>
                  <a:pt x="1904725" y="888890"/>
                  <a:pt x="1914960" y="878655"/>
                  <a:pt x="1927585" y="878655"/>
                </a:cubicBezTo>
                <a:cubicBezTo>
                  <a:pt x="1933897" y="878655"/>
                  <a:pt x="1939612" y="881214"/>
                  <a:pt x="1943749" y="885351"/>
                </a:cubicBezTo>
                <a:close/>
                <a:moveTo>
                  <a:pt x="1214600" y="142964"/>
                </a:moveTo>
                <a:cubicBezTo>
                  <a:pt x="1218737" y="147102"/>
                  <a:pt x="1221296" y="152817"/>
                  <a:pt x="1221296" y="159129"/>
                </a:cubicBezTo>
                <a:cubicBezTo>
                  <a:pt x="1221296" y="171755"/>
                  <a:pt x="1211061" y="181989"/>
                  <a:pt x="1198436" y="181989"/>
                </a:cubicBezTo>
                <a:cubicBezTo>
                  <a:pt x="1185811" y="181989"/>
                  <a:pt x="1175576" y="171755"/>
                  <a:pt x="1175576" y="159129"/>
                </a:cubicBezTo>
                <a:cubicBezTo>
                  <a:pt x="1175576" y="146504"/>
                  <a:pt x="1185811" y="136269"/>
                  <a:pt x="1198436" y="136269"/>
                </a:cubicBezTo>
                <a:cubicBezTo>
                  <a:pt x="1204748" y="136269"/>
                  <a:pt x="1210463" y="138827"/>
                  <a:pt x="1214600" y="142964"/>
                </a:cubicBezTo>
                <a:close/>
                <a:moveTo>
                  <a:pt x="2701144" y="1419114"/>
                </a:moveTo>
                <a:cubicBezTo>
                  <a:pt x="2705281" y="1423251"/>
                  <a:pt x="2707840" y="1428966"/>
                  <a:pt x="2707840" y="1435279"/>
                </a:cubicBezTo>
                <a:cubicBezTo>
                  <a:pt x="2707840" y="1447904"/>
                  <a:pt x="2697605" y="1458139"/>
                  <a:pt x="2684980" y="1458139"/>
                </a:cubicBezTo>
                <a:cubicBezTo>
                  <a:pt x="2672355" y="1458139"/>
                  <a:pt x="2662120" y="1447904"/>
                  <a:pt x="2662120" y="1435279"/>
                </a:cubicBezTo>
                <a:cubicBezTo>
                  <a:pt x="2662120" y="1422654"/>
                  <a:pt x="2672355" y="1412419"/>
                  <a:pt x="2684980" y="1412419"/>
                </a:cubicBezTo>
                <a:cubicBezTo>
                  <a:pt x="2691292" y="1412419"/>
                  <a:pt x="2697007" y="1414978"/>
                  <a:pt x="2701144" y="1419114"/>
                </a:cubicBezTo>
                <a:close/>
                <a:moveTo>
                  <a:pt x="1847124" y="613381"/>
                </a:moveTo>
                <a:cubicBezTo>
                  <a:pt x="1851261" y="617517"/>
                  <a:pt x="1853820" y="623232"/>
                  <a:pt x="1853820" y="629545"/>
                </a:cubicBezTo>
                <a:cubicBezTo>
                  <a:pt x="1853820" y="642169"/>
                  <a:pt x="1843585" y="652405"/>
                  <a:pt x="1830960" y="652405"/>
                </a:cubicBezTo>
                <a:cubicBezTo>
                  <a:pt x="1818335" y="652405"/>
                  <a:pt x="1808100" y="642169"/>
                  <a:pt x="1808100" y="629545"/>
                </a:cubicBezTo>
                <a:cubicBezTo>
                  <a:pt x="1808100" y="616919"/>
                  <a:pt x="1818335" y="606685"/>
                  <a:pt x="1830960" y="606685"/>
                </a:cubicBezTo>
                <a:cubicBezTo>
                  <a:pt x="1837273" y="606685"/>
                  <a:pt x="1842988" y="609244"/>
                  <a:pt x="1847124" y="613381"/>
                </a:cubicBezTo>
                <a:close/>
                <a:moveTo>
                  <a:pt x="2423169" y="1052694"/>
                </a:moveTo>
                <a:cubicBezTo>
                  <a:pt x="2427306" y="1056831"/>
                  <a:pt x="2429865" y="1062546"/>
                  <a:pt x="2429865" y="1068858"/>
                </a:cubicBezTo>
                <a:cubicBezTo>
                  <a:pt x="2429865" y="1081483"/>
                  <a:pt x="2419630" y="1091718"/>
                  <a:pt x="2407005" y="1091718"/>
                </a:cubicBezTo>
                <a:cubicBezTo>
                  <a:pt x="2394380" y="1091718"/>
                  <a:pt x="2384145" y="1081483"/>
                  <a:pt x="2384145" y="1068858"/>
                </a:cubicBezTo>
                <a:cubicBezTo>
                  <a:pt x="2384145" y="1056233"/>
                  <a:pt x="2394380" y="1045998"/>
                  <a:pt x="2407005" y="1045998"/>
                </a:cubicBezTo>
                <a:cubicBezTo>
                  <a:pt x="2413318" y="1045998"/>
                  <a:pt x="2419032" y="1048557"/>
                  <a:pt x="2423169" y="1052694"/>
                </a:cubicBezTo>
                <a:close/>
                <a:moveTo>
                  <a:pt x="2179938" y="804266"/>
                </a:moveTo>
                <a:cubicBezTo>
                  <a:pt x="2184075" y="808403"/>
                  <a:pt x="2186634" y="814118"/>
                  <a:pt x="2186634" y="820431"/>
                </a:cubicBezTo>
                <a:cubicBezTo>
                  <a:pt x="2186634" y="833056"/>
                  <a:pt x="2176399" y="843291"/>
                  <a:pt x="2163774" y="843291"/>
                </a:cubicBezTo>
                <a:cubicBezTo>
                  <a:pt x="2151149" y="843291"/>
                  <a:pt x="2140914" y="833056"/>
                  <a:pt x="2140914" y="820431"/>
                </a:cubicBezTo>
                <a:cubicBezTo>
                  <a:pt x="2140914" y="807806"/>
                  <a:pt x="2151149" y="797571"/>
                  <a:pt x="2163774" y="797571"/>
                </a:cubicBezTo>
                <a:cubicBezTo>
                  <a:pt x="2170086" y="797571"/>
                  <a:pt x="2175802" y="800130"/>
                  <a:pt x="2179938" y="804266"/>
                </a:cubicBezTo>
                <a:close/>
                <a:moveTo>
                  <a:pt x="1723099" y="382325"/>
                </a:moveTo>
                <a:cubicBezTo>
                  <a:pt x="1727236" y="386461"/>
                  <a:pt x="1729795" y="392177"/>
                  <a:pt x="1729795" y="398489"/>
                </a:cubicBezTo>
                <a:cubicBezTo>
                  <a:pt x="1729795" y="411114"/>
                  <a:pt x="1719560" y="421349"/>
                  <a:pt x="1706935" y="421349"/>
                </a:cubicBezTo>
                <a:cubicBezTo>
                  <a:pt x="1694310" y="421349"/>
                  <a:pt x="1684075" y="411114"/>
                  <a:pt x="1684075" y="398489"/>
                </a:cubicBezTo>
                <a:cubicBezTo>
                  <a:pt x="1684075" y="385864"/>
                  <a:pt x="1694310" y="375629"/>
                  <a:pt x="1706935" y="375629"/>
                </a:cubicBezTo>
                <a:cubicBezTo>
                  <a:pt x="1713247" y="375629"/>
                  <a:pt x="1718962" y="378188"/>
                  <a:pt x="1723099" y="382325"/>
                </a:cubicBezTo>
                <a:close/>
                <a:moveTo>
                  <a:pt x="2983112" y="1521743"/>
                </a:moveTo>
                <a:cubicBezTo>
                  <a:pt x="2987249" y="1525880"/>
                  <a:pt x="2989808" y="1531595"/>
                  <a:pt x="2989808" y="1537907"/>
                </a:cubicBezTo>
                <a:cubicBezTo>
                  <a:pt x="2989808" y="1550532"/>
                  <a:pt x="2979573" y="1560767"/>
                  <a:pt x="2966948" y="1560767"/>
                </a:cubicBezTo>
                <a:cubicBezTo>
                  <a:pt x="2954323" y="1560767"/>
                  <a:pt x="2944088" y="1550532"/>
                  <a:pt x="2944088" y="1537907"/>
                </a:cubicBezTo>
                <a:cubicBezTo>
                  <a:pt x="2944088" y="1525282"/>
                  <a:pt x="2954323" y="1515047"/>
                  <a:pt x="2966948" y="1515047"/>
                </a:cubicBezTo>
                <a:cubicBezTo>
                  <a:pt x="2973261" y="1515047"/>
                  <a:pt x="2978975" y="1517606"/>
                  <a:pt x="2983112" y="1521743"/>
                </a:cubicBezTo>
                <a:close/>
                <a:moveTo>
                  <a:pt x="1537116" y="191008"/>
                </a:moveTo>
                <a:cubicBezTo>
                  <a:pt x="1541253" y="195144"/>
                  <a:pt x="1543812" y="200860"/>
                  <a:pt x="1543812" y="207172"/>
                </a:cubicBezTo>
                <a:cubicBezTo>
                  <a:pt x="1543812" y="219797"/>
                  <a:pt x="1533577" y="230033"/>
                  <a:pt x="1520952" y="230033"/>
                </a:cubicBezTo>
                <a:cubicBezTo>
                  <a:pt x="1508327" y="230033"/>
                  <a:pt x="1498092" y="219797"/>
                  <a:pt x="1498092" y="207172"/>
                </a:cubicBezTo>
                <a:cubicBezTo>
                  <a:pt x="1498092" y="194547"/>
                  <a:pt x="1508327" y="184312"/>
                  <a:pt x="1520952" y="184312"/>
                </a:cubicBezTo>
                <a:cubicBezTo>
                  <a:pt x="1527264" y="184312"/>
                  <a:pt x="1532979" y="186871"/>
                  <a:pt x="1537116" y="191008"/>
                </a:cubicBezTo>
                <a:close/>
                <a:moveTo>
                  <a:pt x="3212975" y="1714621"/>
                </a:moveTo>
                <a:cubicBezTo>
                  <a:pt x="3217112" y="1718757"/>
                  <a:pt x="3219671" y="1724473"/>
                  <a:pt x="3219671" y="1730785"/>
                </a:cubicBezTo>
                <a:cubicBezTo>
                  <a:pt x="3219671" y="1743410"/>
                  <a:pt x="3209436" y="1753645"/>
                  <a:pt x="3196811" y="1753645"/>
                </a:cubicBezTo>
                <a:cubicBezTo>
                  <a:pt x="3184186" y="1753645"/>
                  <a:pt x="3173951" y="1743410"/>
                  <a:pt x="3173951" y="1730785"/>
                </a:cubicBezTo>
                <a:cubicBezTo>
                  <a:pt x="3173951" y="1718160"/>
                  <a:pt x="3184186" y="1707925"/>
                  <a:pt x="3196811" y="1707925"/>
                </a:cubicBezTo>
                <a:cubicBezTo>
                  <a:pt x="3203123" y="1707925"/>
                  <a:pt x="3208838" y="1710484"/>
                  <a:pt x="3212975" y="1714621"/>
                </a:cubicBezTo>
                <a:close/>
                <a:moveTo>
                  <a:pt x="1461158" y="6696"/>
                </a:moveTo>
                <a:cubicBezTo>
                  <a:pt x="1465295" y="10832"/>
                  <a:pt x="1467854" y="16548"/>
                  <a:pt x="1467854" y="22860"/>
                </a:cubicBezTo>
                <a:cubicBezTo>
                  <a:pt x="1467854" y="35486"/>
                  <a:pt x="1457619" y="45721"/>
                  <a:pt x="1444994" y="45721"/>
                </a:cubicBezTo>
                <a:cubicBezTo>
                  <a:pt x="1432369" y="45721"/>
                  <a:pt x="1422134" y="35486"/>
                  <a:pt x="1422134" y="22860"/>
                </a:cubicBezTo>
                <a:cubicBezTo>
                  <a:pt x="1422134" y="10235"/>
                  <a:pt x="1432369" y="0"/>
                  <a:pt x="1444994" y="0"/>
                </a:cubicBezTo>
                <a:cubicBezTo>
                  <a:pt x="1451306" y="0"/>
                  <a:pt x="1457021" y="2559"/>
                  <a:pt x="1461158" y="6696"/>
                </a:cubicBezTo>
                <a:close/>
                <a:moveTo>
                  <a:pt x="2095832" y="528532"/>
                </a:moveTo>
                <a:cubicBezTo>
                  <a:pt x="2099969" y="532669"/>
                  <a:pt x="2102528" y="538384"/>
                  <a:pt x="2102528" y="544697"/>
                </a:cubicBezTo>
                <a:cubicBezTo>
                  <a:pt x="2102528" y="557321"/>
                  <a:pt x="2092293" y="567556"/>
                  <a:pt x="2079668" y="567556"/>
                </a:cubicBezTo>
                <a:cubicBezTo>
                  <a:pt x="2067043" y="567556"/>
                  <a:pt x="2056808" y="557321"/>
                  <a:pt x="2056808" y="544697"/>
                </a:cubicBezTo>
                <a:cubicBezTo>
                  <a:pt x="2056808" y="532071"/>
                  <a:pt x="2067043" y="521836"/>
                  <a:pt x="2079668" y="521836"/>
                </a:cubicBezTo>
                <a:cubicBezTo>
                  <a:pt x="2085981" y="521836"/>
                  <a:pt x="2091696" y="524395"/>
                  <a:pt x="2095832" y="528532"/>
                </a:cubicBezTo>
                <a:close/>
                <a:moveTo>
                  <a:pt x="2679055" y="1052693"/>
                </a:moveTo>
                <a:cubicBezTo>
                  <a:pt x="2683192" y="1056830"/>
                  <a:pt x="2685751" y="1062545"/>
                  <a:pt x="2685751" y="1068858"/>
                </a:cubicBezTo>
                <a:cubicBezTo>
                  <a:pt x="2685751" y="1081483"/>
                  <a:pt x="2675516" y="1091718"/>
                  <a:pt x="2662891" y="1091718"/>
                </a:cubicBezTo>
                <a:cubicBezTo>
                  <a:pt x="2650266" y="1091718"/>
                  <a:pt x="2640031" y="1081483"/>
                  <a:pt x="2640031" y="1068858"/>
                </a:cubicBezTo>
                <a:cubicBezTo>
                  <a:pt x="2640031" y="1056233"/>
                  <a:pt x="2650266" y="1045998"/>
                  <a:pt x="2662891" y="1045998"/>
                </a:cubicBezTo>
                <a:cubicBezTo>
                  <a:pt x="2669203" y="1045998"/>
                  <a:pt x="2674918" y="1048556"/>
                  <a:pt x="2679055" y="1052693"/>
                </a:cubicBezTo>
                <a:close/>
                <a:moveTo>
                  <a:pt x="2390200" y="772152"/>
                </a:moveTo>
                <a:lnTo>
                  <a:pt x="2418945" y="798519"/>
                </a:lnTo>
                <a:lnTo>
                  <a:pt x="2410088" y="802188"/>
                </a:lnTo>
                <a:cubicBezTo>
                  <a:pt x="2397463" y="802188"/>
                  <a:pt x="2387228" y="791952"/>
                  <a:pt x="2387228" y="779327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47B0D51A-A54C-4202-BF96-5DE14CF46B95}"/>
              </a:ext>
            </a:extLst>
          </p:cNvPr>
          <p:cNvSpPr/>
          <p:nvPr userDrawn="1"/>
        </p:nvSpPr>
        <p:spPr>
          <a:xfrm rot="19048184">
            <a:off x="-445737" y="4017558"/>
            <a:ext cx="2554138" cy="3596991"/>
          </a:xfrm>
          <a:custGeom>
            <a:avLst/>
            <a:gdLst>
              <a:gd name="connsiteX0" fmla="*/ 35355 w 2554138"/>
              <a:gd name="connsiteY0" fmla="*/ 2033653 h 3596991"/>
              <a:gd name="connsiteX1" fmla="*/ 42050 w 2554138"/>
              <a:gd name="connsiteY1" fmla="*/ 2049817 h 3596991"/>
              <a:gd name="connsiteX2" fmla="*/ 35355 w 2554138"/>
              <a:gd name="connsiteY2" fmla="*/ 2065981 h 3596991"/>
              <a:gd name="connsiteX3" fmla="*/ 29793 w 2554138"/>
              <a:gd name="connsiteY3" fmla="*/ 2068285 h 3596991"/>
              <a:gd name="connsiteX4" fmla="*/ 0 w 2554138"/>
              <a:gd name="connsiteY4" fmla="*/ 2040957 h 3596991"/>
              <a:gd name="connsiteX5" fmla="*/ 3026 w 2554138"/>
              <a:gd name="connsiteY5" fmla="*/ 2033653 h 3596991"/>
              <a:gd name="connsiteX6" fmla="*/ 19190 w 2554138"/>
              <a:gd name="connsiteY6" fmla="*/ 2026957 h 3596991"/>
              <a:gd name="connsiteX7" fmla="*/ 35355 w 2554138"/>
              <a:gd name="connsiteY7" fmla="*/ 2033653 h 3596991"/>
              <a:gd name="connsiteX8" fmla="*/ 1431432 w 2554138"/>
              <a:gd name="connsiteY8" fmla="*/ 3298198 h 3596991"/>
              <a:gd name="connsiteX9" fmla="*/ 1438128 w 2554138"/>
              <a:gd name="connsiteY9" fmla="*/ 3314362 h 3596991"/>
              <a:gd name="connsiteX10" fmla="*/ 1415268 w 2554138"/>
              <a:gd name="connsiteY10" fmla="*/ 3337222 h 3596991"/>
              <a:gd name="connsiteX11" fmla="*/ 1411363 w 2554138"/>
              <a:gd name="connsiteY11" fmla="*/ 3335605 h 3596991"/>
              <a:gd name="connsiteX12" fmla="*/ 1394984 w 2554138"/>
              <a:gd name="connsiteY12" fmla="*/ 3320580 h 3596991"/>
              <a:gd name="connsiteX13" fmla="*/ 1392408 w 2554138"/>
              <a:gd name="connsiteY13" fmla="*/ 3314362 h 3596991"/>
              <a:gd name="connsiteX14" fmla="*/ 1415268 w 2554138"/>
              <a:gd name="connsiteY14" fmla="*/ 3291502 h 3596991"/>
              <a:gd name="connsiteX15" fmla="*/ 1431432 w 2554138"/>
              <a:gd name="connsiteY15" fmla="*/ 3298198 h 3596991"/>
              <a:gd name="connsiteX16" fmla="*/ 1059404 w 2554138"/>
              <a:gd name="connsiteY16" fmla="*/ 2894068 h 3596991"/>
              <a:gd name="connsiteX17" fmla="*/ 1066100 w 2554138"/>
              <a:gd name="connsiteY17" fmla="*/ 2910232 h 3596991"/>
              <a:gd name="connsiteX18" fmla="*/ 1043240 w 2554138"/>
              <a:gd name="connsiteY18" fmla="*/ 2933092 h 3596991"/>
              <a:gd name="connsiteX19" fmla="*/ 1020380 w 2554138"/>
              <a:gd name="connsiteY19" fmla="*/ 2910232 h 3596991"/>
              <a:gd name="connsiteX20" fmla="*/ 1043240 w 2554138"/>
              <a:gd name="connsiteY20" fmla="*/ 2887372 h 3596991"/>
              <a:gd name="connsiteX21" fmla="*/ 1059404 w 2554138"/>
              <a:gd name="connsiteY21" fmla="*/ 2894068 h 3596991"/>
              <a:gd name="connsiteX22" fmla="*/ 854371 w 2554138"/>
              <a:gd name="connsiteY22" fmla="*/ 2691262 h 3596991"/>
              <a:gd name="connsiteX23" fmla="*/ 861066 w 2554138"/>
              <a:gd name="connsiteY23" fmla="*/ 2707426 h 3596991"/>
              <a:gd name="connsiteX24" fmla="*/ 838206 w 2554138"/>
              <a:gd name="connsiteY24" fmla="*/ 2730286 h 3596991"/>
              <a:gd name="connsiteX25" fmla="*/ 815346 w 2554138"/>
              <a:gd name="connsiteY25" fmla="*/ 2707426 h 3596991"/>
              <a:gd name="connsiteX26" fmla="*/ 838206 w 2554138"/>
              <a:gd name="connsiteY26" fmla="*/ 2684566 h 3596991"/>
              <a:gd name="connsiteX27" fmla="*/ 854371 w 2554138"/>
              <a:gd name="connsiteY27" fmla="*/ 2691262 h 3596991"/>
              <a:gd name="connsiteX28" fmla="*/ 1284688 w 2554138"/>
              <a:gd name="connsiteY28" fmla="*/ 3077479 h 3596991"/>
              <a:gd name="connsiteX29" fmla="*/ 1291384 w 2554138"/>
              <a:gd name="connsiteY29" fmla="*/ 3093643 h 3596991"/>
              <a:gd name="connsiteX30" fmla="*/ 1268524 w 2554138"/>
              <a:gd name="connsiteY30" fmla="*/ 3116503 h 3596991"/>
              <a:gd name="connsiteX31" fmla="*/ 1245664 w 2554138"/>
              <a:gd name="connsiteY31" fmla="*/ 3093643 h 3596991"/>
              <a:gd name="connsiteX32" fmla="*/ 1268524 w 2554138"/>
              <a:gd name="connsiteY32" fmla="*/ 3070783 h 3596991"/>
              <a:gd name="connsiteX33" fmla="*/ 1284688 w 2554138"/>
              <a:gd name="connsiteY33" fmla="*/ 3077479 h 3596991"/>
              <a:gd name="connsiteX34" fmla="*/ 1811669 w 2554138"/>
              <a:gd name="connsiteY34" fmla="*/ 3557967 h 3596991"/>
              <a:gd name="connsiteX35" fmla="*/ 1818364 w 2554138"/>
              <a:gd name="connsiteY35" fmla="*/ 3574131 h 3596991"/>
              <a:gd name="connsiteX36" fmla="*/ 1795504 w 2554138"/>
              <a:gd name="connsiteY36" fmla="*/ 3596991 h 3596991"/>
              <a:gd name="connsiteX37" fmla="*/ 1772644 w 2554138"/>
              <a:gd name="connsiteY37" fmla="*/ 3574131 h 3596991"/>
              <a:gd name="connsiteX38" fmla="*/ 1795504 w 2554138"/>
              <a:gd name="connsiteY38" fmla="*/ 3551271 h 3596991"/>
              <a:gd name="connsiteX39" fmla="*/ 1811669 w 2554138"/>
              <a:gd name="connsiteY39" fmla="*/ 3557967 h 3596991"/>
              <a:gd name="connsiteX40" fmla="*/ 1699259 w 2554138"/>
              <a:gd name="connsiteY40" fmla="*/ 3388466 h 3596991"/>
              <a:gd name="connsiteX41" fmla="*/ 1705954 w 2554138"/>
              <a:gd name="connsiteY41" fmla="*/ 3404630 h 3596991"/>
              <a:gd name="connsiteX42" fmla="*/ 1683094 w 2554138"/>
              <a:gd name="connsiteY42" fmla="*/ 3427490 h 3596991"/>
              <a:gd name="connsiteX43" fmla="*/ 1660234 w 2554138"/>
              <a:gd name="connsiteY43" fmla="*/ 3404630 h 3596991"/>
              <a:gd name="connsiteX44" fmla="*/ 1683094 w 2554138"/>
              <a:gd name="connsiteY44" fmla="*/ 3381770 h 3596991"/>
              <a:gd name="connsiteX45" fmla="*/ 1699259 w 2554138"/>
              <a:gd name="connsiteY45" fmla="*/ 3388466 h 3596991"/>
              <a:gd name="connsiteX46" fmla="*/ 213546 w 2554138"/>
              <a:gd name="connsiteY46" fmla="*/ 1959844 h 3596991"/>
              <a:gd name="connsiteX47" fmla="*/ 220241 w 2554138"/>
              <a:gd name="connsiteY47" fmla="*/ 1976008 h 3596991"/>
              <a:gd name="connsiteX48" fmla="*/ 197381 w 2554138"/>
              <a:gd name="connsiteY48" fmla="*/ 1998868 h 3596991"/>
              <a:gd name="connsiteX49" fmla="*/ 174521 w 2554138"/>
              <a:gd name="connsiteY49" fmla="*/ 1976008 h 3596991"/>
              <a:gd name="connsiteX50" fmla="*/ 197381 w 2554138"/>
              <a:gd name="connsiteY50" fmla="*/ 1953148 h 3596991"/>
              <a:gd name="connsiteX51" fmla="*/ 213546 w 2554138"/>
              <a:gd name="connsiteY51" fmla="*/ 1959844 h 3596991"/>
              <a:gd name="connsiteX52" fmla="*/ 466496 w 2554138"/>
              <a:gd name="connsiteY52" fmla="*/ 2163611 h 3596991"/>
              <a:gd name="connsiteX53" fmla="*/ 473192 w 2554138"/>
              <a:gd name="connsiteY53" fmla="*/ 2179775 h 3596991"/>
              <a:gd name="connsiteX54" fmla="*/ 450332 w 2554138"/>
              <a:gd name="connsiteY54" fmla="*/ 2202635 h 3596991"/>
              <a:gd name="connsiteX55" fmla="*/ 427472 w 2554138"/>
              <a:gd name="connsiteY55" fmla="*/ 2179775 h 3596991"/>
              <a:gd name="connsiteX56" fmla="*/ 450332 w 2554138"/>
              <a:gd name="connsiteY56" fmla="*/ 2156915 h 3596991"/>
              <a:gd name="connsiteX57" fmla="*/ 466496 w 2554138"/>
              <a:gd name="connsiteY57" fmla="*/ 2163611 h 3596991"/>
              <a:gd name="connsiteX58" fmla="*/ 697218 w 2554138"/>
              <a:gd name="connsiteY58" fmla="*/ 2337021 h 3596991"/>
              <a:gd name="connsiteX59" fmla="*/ 703913 w 2554138"/>
              <a:gd name="connsiteY59" fmla="*/ 2353185 h 3596991"/>
              <a:gd name="connsiteX60" fmla="*/ 681053 w 2554138"/>
              <a:gd name="connsiteY60" fmla="*/ 2376045 h 3596991"/>
              <a:gd name="connsiteX61" fmla="*/ 658193 w 2554138"/>
              <a:gd name="connsiteY61" fmla="*/ 2353185 h 3596991"/>
              <a:gd name="connsiteX62" fmla="*/ 681053 w 2554138"/>
              <a:gd name="connsiteY62" fmla="*/ 2330325 h 3596991"/>
              <a:gd name="connsiteX63" fmla="*/ 697218 w 2554138"/>
              <a:gd name="connsiteY63" fmla="*/ 2337021 h 3596991"/>
              <a:gd name="connsiteX64" fmla="*/ 1228535 w 2554138"/>
              <a:gd name="connsiteY64" fmla="*/ 2710342 h 3596991"/>
              <a:gd name="connsiteX65" fmla="*/ 1235231 w 2554138"/>
              <a:gd name="connsiteY65" fmla="*/ 2726506 h 3596991"/>
              <a:gd name="connsiteX66" fmla="*/ 1212371 w 2554138"/>
              <a:gd name="connsiteY66" fmla="*/ 2749366 h 3596991"/>
              <a:gd name="connsiteX67" fmla="*/ 1189511 w 2554138"/>
              <a:gd name="connsiteY67" fmla="*/ 2726506 h 3596991"/>
              <a:gd name="connsiteX68" fmla="*/ 1212371 w 2554138"/>
              <a:gd name="connsiteY68" fmla="*/ 2703646 h 3596991"/>
              <a:gd name="connsiteX69" fmla="*/ 1228535 w 2554138"/>
              <a:gd name="connsiteY69" fmla="*/ 2710342 h 3596991"/>
              <a:gd name="connsiteX70" fmla="*/ 1025591 w 2554138"/>
              <a:gd name="connsiteY70" fmla="*/ 2501102 h 3596991"/>
              <a:gd name="connsiteX71" fmla="*/ 1032286 w 2554138"/>
              <a:gd name="connsiteY71" fmla="*/ 2517266 h 3596991"/>
              <a:gd name="connsiteX72" fmla="*/ 1009426 w 2554138"/>
              <a:gd name="connsiteY72" fmla="*/ 2540126 h 3596991"/>
              <a:gd name="connsiteX73" fmla="*/ 986566 w 2554138"/>
              <a:gd name="connsiteY73" fmla="*/ 2517266 h 3596991"/>
              <a:gd name="connsiteX74" fmla="*/ 1009426 w 2554138"/>
              <a:gd name="connsiteY74" fmla="*/ 2494406 h 3596991"/>
              <a:gd name="connsiteX75" fmla="*/ 1025591 w 2554138"/>
              <a:gd name="connsiteY75" fmla="*/ 2501102 h 3596991"/>
              <a:gd name="connsiteX76" fmla="*/ 1460049 w 2554138"/>
              <a:gd name="connsiteY76" fmla="*/ 2881766 h 3596991"/>
              <a:gd name="connsiteX77" fmla="*/ 1466744 w 2554138"/>
              <a:gd name="connsiteY77" fmla="*/ 2897930 h 3596991"/>
              <a:gd name="connsiteX78" fmla="*/ 1443884 w 2554138"/>
              <a:gd name="connsiteY78" fmla="*/ 2920790 h 3596991"/>
              <a:gd name="connsiteX79" fmla="*/ 1421024 w 2554138"/>
              <a:gd name="connsiteY79" fmla="*/ 2897930 h 3596991"/>
              <a:gd name="connsiteX80" fmla="*/ 1443884 w 2554138"/>
              <a:gd name="connsiteY80" fmla="*/ 2875070 h 3596991"/>
              <a:gd name="connsiteX81" fmla="*/ 1460049 w 2554138"/>
              <a:gd name="connsiteY81" fmla="*/ 2881766 h 3596991"/>
              <a:gd name="connsiteX82" fmla="*/ 1662007 w 2554138"/>
              <a:gd name="connsiteY82" fmla="*/ 3047728 h 3596991"/>
              <a:gd name="connsiteX83" fmla="*/ 1668703 w 2554138"/>
              <a:gd name="connsiteY83" fmla="*/ 3063892 h 3596991"/>
              <a:gd name="connsiteX84" fmla="*/ 1645843 w 2554138"/>
              <a:gd name="connsiteY84" fmla="*/ 3086752 h 3596991"/>
              <a:gd name="connsiteX85" fmla="*/ 1622983 w 2554138"/>
              <a:gd name="connsiteY85" fmla="*/ 3063892 h 3596991"/>
              <a:gd name="connsiteX86" fmla="*/ 1645843 w 2554138"/>
              <a:gd name="connsiteY86" fmla="*/ 3041032 h 3596991"/>
              <a:gd name="connsiteX87" fmla="*/ 1662007 w 2554138"/>
              <a:gd name="connsiteY87" fmla="*/ 3047728 h 3596991"/>
              <a:gd name="connsiteX88" fmla="*/ 287354 w 2554138"/>
              <a:gd name="connsiteY88" fmla="*/ 1781653 h 3596991"/>
              <a:gd name="connsiteX89" fmla="*/ 294050 w 2554138"/>
              <a:gd name="connsiteY89" fmla="*/ 1797817 h 3596991"/>
              <a:gd name="connsiteX90" fmla="*/ 271190 w 2554138"/>
              <a:gd name="connsiteY90" fmla="*/ 1820677 h 3596991"/>
              <a:gd name="connsiteX91" fmla="*/ 248330 w 2554138"/>
              <a:gd name="connsiteY91" fmla="*/ 1797817 h 3596991"/>
              <a:gd name="connsiteX92" fmla="*/ 271190 w 2554138"/>
              <a:gd name="connsiteY92" fmla="*/ 1774957 h 3596991"/>
              <a:gd name="connsiteX93" fmla="*/ 287354 w 2554138"/>
              <a:gd name="connsiteY93" fmla="*/ 1781653 h 3596991"/>
              <a:gd name="connsiteX94" fmla="*/ 1999384 w 2554138"/>
              <a:gd name="connsiteY94" fmla="*/ 3347914 h 3596991"/>
              <a:gd name="connsiteX95" fmla="*/ 2006080 w 2554138"/>
              <a:gd name="connsiteY95" fmla="*/ 3364078 h 3596991"/>
              <a:gd name="connsiteX96" fmla="*/ 1983220 w 2554138"/>
              <a:gd name="connsiteY96" fmla="*/ 3386938 h 3596991"/>
              <a:gd name="connsiteX97" fmla="*/ 1960360 w 2554138"/>
              <a:gd name="connsiteY97" fmla="*/ 3364078 h 3596991"/>
              <a:gd name="connsiteX98" fmla="*/ 1983220 w 2554138"/>
              <a:gd name="connsiteY98" fmla="*/ 3341218 h 3596991"/>
              <a:gd name="connsiteX99" fmla="*/ 1999384 w 2554138"/>
              <a:gd name="connsiteY99" fmla="*/ 3347914 h 3596991"/>
              <a:gd name="connsiteX100" fmla="*/ 1906691 w 2554138"/>
              <a:gd name="connsiteY100" fmla="*/ 3141258 h 3596991"/>
              <a:gd name="connsiteX101" fmla="*/ 1913386 w 2554138"/>
              <a:gd name="connsiteY101" fmla="*/ 3157422 h 3596991"/>
              <a:gd name="connsiteX102" fmla="*/ 1890526 w 2554138"/>
              <a:gd name="connsiteY102" fmla="*/ 3180282 h 3596991"/>
              <a:gd name="connsiteX103" fmla="*/ 1867666 w 2554138"/>
              <a:gd name="connsiteY103" fmla="*/ 3157422 h 3596991"/>
              <a:gd name="connsiteX104" fmla="*/ 1890526 w 2554138"/>
              <a:gd name="connsiteY104" fmla="*/ 3134562 h 3596991"/>
              <a:gd name="connsiteX105" fmla="*/ 1906691 w 2554138"/>
              <a:gd name="connsiteY105" fmla="*/ 3141258 h 3596991"/>
              <a:gd name="connsiteX106" fmla="*/ 594617 w 2554138"/>
              <a:gd name="connsiteY106" fmla="*/ 1919499 h 3596991"/>
              <a:gd name="connsiteX107" fmla="*/ 601313 w 2554138"/>
              <a:gd name="connsiteY107" fmla="*/ 1935663 h 3596991"/>
              <a:gd name="connsiteX108" fmla="*/ 578453 w 2554138"/>
              <a:gd name="connsiteY108" fmla="*/ 1958523 h 3596991"/>
              <a:gd name="connsiteX109" fmla="*/ 555593 w 2554138"/>
              <a:gd name="connsiteY109" fmla="*/ 1935663 h 3596991"/>
              <a:gd name="connsiteX110" fmla="*/ 578453 w 2554138"/>
              <a:gd name="connsiteY110" fmla="*/ 1912803 h 3596991"/>
              <a:gd name="connsiteX111" fmla="*/ 594617 w 2554138"/>
              <a:gd name="connsiteY111" fmla="*/ 1919499 h 3596991"/>
              <a:gd name="connsiteX112" fmla="*/ 847250 w 2554138"/>
              <a:gd name="connsiteY112" fmla="*/ 2077158 h 3596991"/>
              <a:gd name="connsiteX113" fmla="*/ 853945 w 2554138"/>
              <a:gd name="connsiteY113" fmla="*/ 2093322 h 3596991"/>
              <a:gd name="connsiteX114" fmla="*/ 831085 w 2554138"/>
              <a:gd name="connsiteY114" fmla="*/ 2116182 h 3596991"/>
              <a:gd name="connsiteX115" fmla="*/ 808225 w 2554138"/>
              <a:gd name="connsiteY115" fmla="*/ 2093322 h 3596991"/>
              <a:gd name="connsiteX116" fmla="*/ 831085 w 2554138"/>
              <a:gd name="connsiteY116" fmla="*/ 2070462 h 3596991"/>
              <a:gd name="connsiteX117" fmla="*/ 847250 w 2554138"/>
              <a:gd name="connsiteY117" fmla="*/ 2077158 h 3596991"/>
              <a:gd name="connsiteX118" fmla="*/ 1365119 w 2554138"/>
              <a:gd name="connsiteY118" fmla="*/ 2501285 h 3596991"/>
              <a:gd name="connsiteX119" fmla="*/ 1371814 w 2554138"/>
              <a:gd name="connsiteY119" fmla="*/ 2517449 h 3596991"/>
              <a:gd name="connsiteX120" fmla="*/ 1348954 w 2554138"/>
              <a:gd name="connsiteY120" fmla="*/ 2540309 h 3596991"/>
              <a:gd name="connsiteX121" fmla="*/ 1326094 w 2554138"/>
              <a:gd name="connsiteY121" fmla="*/ 2517449 h 3596991"/>
              <a:gd name="connsiteX122" fmla="*/ 1348954 w 2554138"/>
              <a:gd name="connsiteY122" fmla="*/ 2494589 h 3596991"/>
              <a:gd name="connsiteX123" fmla="*/ 1365119 w 2554138"/>
              <a:gd name="connsiteY123" fmla="*/ 2501285 h 3596991"/>
              <a:gd name="connsiteX124" fmla="*/ 1153535 w 2554138"/>
              <a:gd name="connsiteY124" fmla="*/ 2279499 h 3596991"/>
              <a:gd name="connsiteX125" fmla="*/ 1160230 w 2554138"/>
              <a:gd name="connsiteY125" fmla="*/ 2295663 h 3596991"/>
              <a:gd name="connsiteX126" fmla="*/ 1137370 w 2554138"/>
              <a:gd name="connsiteY126" fmla="*/ 2318523 h 3596991"/>
              <a:gd name="connsiteX127" fmla="*/ 1114510 w 2554138"/>
              <a:gd name="connsiteY127" fmla="*/ 2295663 h 3596991"/>
              <a:gd name="connsiteX128" fmla="*/ 1137370 w 2554138"/>
              <a:gd name="connsiteY128" fmla="*/ 2272803 h 3596991"/>
              <a:gd name="connsiteX129" fmla="*/ 1153535 w 2554138"/>
              <a:gd name="connsiteY129" fmla="*/ 2279499 h 3596991"/>
              <a:gd name="connsiteX130" fmla="*/ 1605044 w 2554138"/>
              <a:gd name="connsiteY130" fmla="*/ 2662605 h 3596991"/>
              <a:gd name="connsiteX131" fmla="*/ 1611739 w 2554138"/>
              <a:gd name="connsiteY131" fmla="*/ 2678769 h 3596991"/>
              <a:gd name="connsiteX132" fmla="*/ 1588879 w 2554138"/>
              <a:gd name="connsiteY132" fmla="*/ 2701629 h 3596991"/>
              <a:gd name="connsiteX133" fmla="*/ 1566019 w 2554138"/>
              <a:gd name="connsiteY133" fmla="*/ 2678769 h 3596991"/>
              <a:gd name="connsiteX134" fmla="*/ 1588879 w 2554138"/>
              <a:gd name="connsiteY134" fmla="*/ 2655909 h 3596991"/>
              <a:gd name="connsiteX135" fmla="*/ 1605044 w 2554138"/>
              <a:gd name="connsiteY135" fmla="*/ 2662605 h 3596991"/>
              <a:gd name="connsiteX136" fmla="*/ 2162399 w 2554138"/>
              <a:gd name="connsiteY136" fmla="*/ 3118164 h 3596991"/>
              <a:gd name="connsiteX137" fmla="*/ 2169095 w 2554138"/>
              <a:gd name="connsiteY137" fmla="*/ 3134328 h 3596991"/>
              <a:gd name="connsiteX138" fmla="*/ 2146235 w 2554138"/>
              <a:gd name="connsiteY138" fmla="*/ 3157188 h 3596991"/>
              <a:gd name="connsiteX139" fmla="*/ 2123375 w 2554138"/>
              <a:gd name="connsiteY139" fmla="*/ 3134328 h 3596991"/>
              <a:gd name="connsiteX140" fmla="*/ 2146235 w 2554138"/>
              <a:gd name="connsiteY140" fmla="*/ 3111468 h 3596991"/>
              <a:gd name="connsiteX141" fmla="*/ 2162399 w 2554138"/>
              <a:gd name="connsiteY141" fmla="*/ 3118164 h 3596991"/>
              <a:gd name="connsiteX142" fmla="*/ 594618 w 2554138"/>
              <a:gd name="connsiteY142" fmla="*/ 1643807 h 3596991"/>
              <a:gd name="connsiteX143" fmla="*/ 601313 w 2554138"/>
              <a:gd name="connsiteY143" fmla="*/ 1659971 h 3596991"/>
              <a:gd name="connsiteX144" fmla="*/ 578453 w 2554138"/>
              <a:gd name="connsiteY144" fmla="*/ 1682831 h 3596991"/>
              <a:gd name="connsiteX145" fmla="*/ 555593 w 2554138"/>
              <a:gd name="connsiteY145" fmla="*/ 1659971 h 3596991"/>
              <a:gd name="connsiteX146" fmla="*/ 578453 w 2554138"/>
              <a:gd name="connsiteY146" fmla="*/ 1637111 h 3596991"/>
              <a:gd name="connsiteX147" fmla="*/ 594618 w 2554138"/>
              <a:gd name="connsiteY147" fmla="*/ 1643807 h 3596991"/>
              <a:gd name="connsiteX148" fmla="*/ 1848211 w 2554138"/>
              <a:gd name="connsiteY148" fmla="*/ 2762722 h 3596991"/>
              <a:gd name="connsiteX149" fmla="*/ 1854906 w 2554138"/>
              <a:gd name="connsiteY149" fmla="*/ 2778886 h 3596991"/>
              <a:gd name="connsiteX150" fmla="*/ 1832046 w 2554138"/>
              <a:gd name="connsiteY150" fmla="*/ 2801746 h 3596991"/>
              <a:gd name="connsiteX151" fmla="*/ 1809186 w 2554138"/>
              <a:gd name="connsiteY151" fmla="*/ 2778886 h 3596991"/>
              <a:gd name="connsiteX152" fmla="*/ 1832046 w 2554138"/>
              <a:gd name="connsiteY152" fmla="*/ 2756026 h 3596991"/>
              <a:gd name="connsiteX153" fmla="*/ 1848211 w 2554138"/>
              <a:gd name="connsiteY153" fmla="*/ 2762722 h 3596991"/>
              <a:gd name="connsiteX154" fmla="*/ 2077700 w 2554138"/>
              <a:gd name="connsiteY154" fmla="*/ 2867586 h 3596991"/>
              <a:gd name="connsiteX155" fmla="*/ 2084395 w 2554138"/>
              <a:gd name="connsiteY155" fmla="*/ 2883751 h 3596991"/>
              <a:gd name="connsiteX156" fmla="*/ 2061535 w 2554138"/>
              <a:gd name="connsiteY156" fmla="*/ 2906611 h 3596991"/>
              <a:gd name="connsiteX157" fmla="*/ 2038675 w 2554138"/>
              <a:gd name="connsiteY157" fmla="*/ 2883751 h 3596991"/>
              <a:gd name="connsiteX158" fmla="*/ 2061535 w 2554138"/>
              <a:gd name="connsiteY158" fmla="*/ 2860891 h 3596991"/>
              <a:gd name="connsiteX159" fmla="*/ 2077700 w 2554138"/>
              <a:gd name="connsiteY159" fmla="*/ 2867586 h 3596991"/>
              <a:gd name="connsiteX160" fmla="*/ 899355 w 2554138"/>
              <a:gd name="connsiteY160" fmla="*/ 1781653 h 3596991"/>
              <a:gd name="connsiteX161" fmla="*/ 906050 w 2554138"/>
              <a:gd name="connsiteY161" fmla="*/ 1797817 h 3596991"/>
              <a:gd name="connsiteX162" fmla="*/ 883190 w 2554138"/>
              <a:gd name="connsiteY162" fmla="*/ 1820677 h 3596991"/>
              <a:gd name="connsiteX163" fmla="*/ 860330 w 2554138"/>
              <a:gd name="connsiteY163" fmla="*/ 1797817 h 3596991"/>
              <a:gd name="connsiteX164" fmla="*/ 883190 w 2554138"/>
              <a:gd name="connsiteY164" fmla="*/ 1774957 h 3596991"/>
              <a:gd name="connsiteX165" fmla="*/ 899355 w 2554138"/>
              <a:gd name="connsiteY165" fmla="*/ 1781653 h 3596991"/>
              <a:gd name="connsiteX166" fmla="*/ 1465430 w 2554138"/>
              <a:gd name="connsiteY166" fmla="*/ 2272599 h 3596991"/>
              <a:gd name="connsiteX167" fmla="*/ 1472125 w 2554138"/>
              <a:gd name="connsiteY167" fmla="*/ 2288763 h 3596991"/>
              <a:gd name="connsiteX168" fmla="*/ 1449265 w 2554138"/>
              <a:gd name="connsiteY168" fmla="*/ 2311623 h 3596991"/>
              <a:gd name="connsiteX169" fmla="*/ 1426405 w 2554138"/>
              <a:gd name="connsiteY169" fmla="*/ 2288763 h 3596991"/>
              <a:gd name="connsiteX170" fmla="*/ 1449265 w 2554138"/>
              <a:gd name="connsiteY170" fmla="*/ 2265903 h 3596991"/>
              <a:gd name="connsiteX171" fmla="*/ 1465430 w 2554138"/>
              <a:gd name="connsiteY171" fmla="*/ 2272599 h 3596991"/>
              <a:gd name="connsiteX172" fmla="*/ 1232607 w 2554138"/>
              <a:gd name="connsiteY172" fmla="*/ 2036137 h 3596991"/>
              <a:gd name="connsiteX173" fmla="*/ 1239302 w 2554138"/>
              <a:gd name="connsiteY173" fmla="*/ 2052301 h 3596991"/>
              <a:gd name="connsiteX174" fmla="*/ 1216442 w 2554138"/>
              <a:gd name="connsiteY174" fmla="*/ 2075161 h 3596991"/>
              <a:gd name="connsiteX175" fmla="*/ 1193582 w 2554138"/>
              <a:gd name="connsiteY175" fmla="*/ 2052301 h 3596991"/>
              <a:gd name="connsiteX176" fmla="*/ 1216442 w 2554138"/>
              <a:gd name="connsiteY176" fmla="*/ 2029441 h 3596991"/>
              <a:gd name="connsiteX177" fmla="*/ 1232607 w 2554138"/>
              <a:gd name="connsiteY177" fmla="*/ 2036137 h 3596991"/>
              <a:gd name="connsiteX178" fmla="*/ 1716584 w 2554138"/>
              <a:gd name="connsiteY178" fmla="*/ 2424669 h 3596991"/>
              <a:gd name="connsiteX179" fmla="*/ 1723279 w 2554138"/>
              <a:gd name="connsiteY179" fmla="*/ 2440833 h 3596991"/>
              <a:gd name="connsiteX180" fmla="*/ 1700419 w 2554138"/>
              <a:gd name="connsiteY180" fmla="*/ 2463693 h 3596991"/>
              <a:gd name="connsiteX181" fmla="*/ 1677559 w 2554138"/>
              <a:gd name="connsiteY181" fmla="*/ 2440833 h 3596991"/>
              <a:gd name="connsiteX182" fmla="*/ 1700419 w 2554138"/>
              <a:gd name="connsiteY182" fmla="*/ 2417973 h 3596991"/>
              <a:gd name="connsiteX183" fmla="*/ 1716584 w 2554138"/>
              <a:gd name="connsiteY183" fmla="*/ 2424669 h 3596991"/>
              <a:gd name="connsiteX184" fmla="*/ 2298668 w 2554138"/>
              <a:gd name="connsiteY184" fmla="*/ 2871607 h 3596991"/>
              <a:gd name="connsiteX185" fmla="*/ 2305363 w 2554138"/>
              <a:gd name="connsiteY185" fmla="*/ 2887771 h 3596991"/>
              <a:gd name="connsiteX186" fmla="*/ 2282503 w 2554138"/>
              <a:gd name="connsiteY186" fmla="*/ 2910631 h 3596991"/>
              <a:gd name="connsiteX187" fmla="*/ 2259643 w 2554138"/>
              <a:gd name="connsiteY187" fmla="*/ 2887771 h 3596991"/>
              <a:gd name="connsiteX188" fmla="*/ 2282503 w 2554138"/>
              <a:gd name="connsiteY188" fmla="*/ 2864911 h 3596991"/>
              <a:gd name="connsiteX189" fmla="*/ 2298668 w 2554138"/>
              <a:gd name="connsiteY189" fmla="*/ 2871607 h 3596991"/>
              <a:gd name="connsiteX190" fmla="*/ 847249 w 2554138"/>
              <a:gd name="connsiteY190" fmla="*/ 1486148 h 3596991"/>
              <a:gd name="connsiteX191" fmla="*/ 853945 w 2554138"/>
              <a:gd name="connsiteY191" fmla="*/ 1502312 h 3596991"/>
              <a:gd name="connsiteX192" fmla="*/ 831085 w 2554138"/>
              <a:gd name="connsiteY192" fmla="*/ 1525172 h 3596991"/>
              <a:gd name="connsiteX193" fmla="*/ 808225 w 2554138"/>
              <a:gd name="connsiteY193" fmla="*/ 1502312 h 3596991"/>
              <a:gd name="connsiteX194" fmla="*/ 831085 w 2554138"/>
              <a:gd name="connsiteY194" fmla="*/ 1479452 h 3596991"/>
              <a:gd name="connsiteX195" fmla="*/ 847249 w 2554138"/>
              <a:gd name="connsiteY195" fmla="*/ 1486148 h 3596991"/>
              <a:gd name="connsiteX196" fmla="*/ 1984964 w 2554138"/>
              <a:gd name="connsiteY196" fmla="*/ 2450955 h 3596991"/>
              <a:gd name="connsiteX197" fmla="*/ 1991660 w 2554138"/>
              <a:gd name="connsiteY197" fmla="*/ 2467119 h 3596991"/>
              <a:gd name="connsiteX198" fmla="*/ 1968800 w 2554138"/>
              <a:gd name="connsiteY198" fmla="*/ 2489979 h 3596991"/>
              <a:gd name="connsiteX199" fmla="*/ 1945940 w 2554138"/>
              <a:gd name="connsiteY199" fmla="*/ 2467119 h 3596991"/>
              <a:gd name="connsiteX200" fmla="*/ 1968800 w 2554138"/>
              <a:gd name="connsiteY200" fmla="*/ 2444259 h 3596991"/>
              <a:gd name="connsiteX201" fmla="*/ 1984964 w 2554138"/>
              <a:gd name="connsiteY201" fmla="*/ 2450955 h 3596991"/>
              <a:gd name="connsiteX202" fmla="*/ 1526733 w 2554138"/>
              <a:gd name="connsiteY202" fmla="*/ 2030520 h 3596991"/>
              <a:gd name="connsiteX203" fmla="*/ 1533428 w 2554138"/>
              <a:gd name="connsiteY203" fmla="*/ 2046684 h 3596991"/>
              <a:gd name="connsiteX204" fmla="*/ 1510568 w 2554138"/>
              <a:gd name="connsiteY204" fmla="*/ 2069544 h 3596991"/>
              <a:gd name="connsiteX205" fmla="*/ 1487708 w 2554138"/>
              <a:gd name="connsiteY205" fmla="*/ 2046684 h 3596991"/>
              <a:gd name="connsiteX206" fmla="*/ 1510568 w 2554138"/>
              <a:gd name="connsiteY206" fmla="*/ 2023824 h 3596991"/>
              <a:gd name="connsiteX207" fmla="*/ 1526733 w 2554138"/>
              <a:gd name="connsiteY207" fmla="*/ 2030520 h 3596991"/>
              <a:gd name="connsiteX208" fmla="*/ 1259355 w 2554138"/>
              <a:gd name="connsiteY208" fmla="*/ 1781653 h 3596991"/>
              <a:gd name="connsiteX209" fmla="*/ 1266050 w 2554138"/>
              <a:gd name="connsiteY209" fmla="*/ 1797817 h 3596991"/>
              <a:gd name="connsiteX210" fmla="*/ 1243190 w 2554138"/>
              <a:gd name="connsiteY210" fmla="*/ 1820677 h 3596991"/>
              <a:gd name="connsiteX211" fmla="*/ 1220330 w 2554138"/>
              <a:gd name="connsiteY211" fmla="*/ 1797817 h 3596991"/>
              <a:gd name="connsiteX212" fmla="*/ 1243190 w 2554138"/>
              <a:gd name="connsiteY212" fmla="*/ 1774957 h 3596991"/>
              <a:gd name="connsiteX213" fmla="*/ 1259355 w 2554138"/>
              <a:gd name="connsiteY213" fmla="*/ 1781653 h 3596991"/>
              <a:gd name="connsiteX214" fmla="*/ 697218 w 2554138"/>
              <a:gd name="connsiteY214" fmla="*/ 1226285 h 3596991"/>
              <a:gd name="connsiteX215" fmla="*/ 703913 w 2554138"/>
              <a:gd name="connsiteY215" fmla="*/ 1242449 h 3596991"/>
              <a:gd name="connsiteX216" fmla="*/ 681053 w 2554138"/>
              <a:gd name="connsiteY216" fmla="*/ 1265309 h 3596991"/>
              <a:gd name="connsiteX217" fmla="*/ 664889 w 2554138"/>
              <a:gd name="connsiteY217" fmla="*/ 1258614 h 3596991"/>
              <a:gd name="connsiteX218" fmla="*/ 658450 w 2554138"/>
              <a:gd name="connsiteY218" fmla="*/ 1243067 h 3596991"/>
              <a:gd name="connsiteX219" fmla="*/ 679332 w 2554138"/>
              <a:gd name="connsiteY219" fmla="*/ 1220302 h 3596991"/>
              <a:gd name="connsiteX220" fmla="*/ 681053 w 2554138"/>
              <a:gd name="connsiteY220" fmla="*/ 1219589 h 3596991"/>
              <a:gd name="connsiteX221" fmla="*/ 697218 w 2554138"/>
              <a:gd name="connsiteY221" fmla="*/ 1226285 h 3596991"/>
              <a:gd name="connsiteX222" fmla="*/ 2208957 w 2554138"/>
              <a:gd name="connsiteY222" fmla="*/ 2572779 h 3596991"/>
              <a:gd name="connsiteX223" fmla="*/ 2215652 w 2554138"/>
              <a:gd name="connsiteY223" fmla="*/ 2588943 h 3596991"/>
              <a:gd name="connsiteX224" fmla="*/ 2192792 w 2554138"/>
              <a:gd name="connsiteY224" fmla="*/ 2611803 h 3596991"/>
              <a:gd name="connsiteX225" fmla="*/ 2169932 w 2554138"/>
              <a:gd name="connsiteY225" fmla="*/ 2588943 h 3596991"/>
              <a:gd name="connsiteX226" fmla="*/ 2192792 w 2554138"/>
              <a:gd name="connsiteY226" fmla="*/ 2566083 h 3596991"/>
              <a:gd name="connsiteX227" fmla="*/ 2208957 w 2554138"/>
              <a:gd name="connsiteY227" fmla="*/ 2572779 h 3596991"/>
              <a:gd name="connsiteX228" fmla="*/ 1792291 w 2554138"/>
              <a:gd name="connsiteY228" fmla="*/ 2173027 h 3596991"/>
              <a:gd name="connsiteX229" fmla="*/ 1798987 w 2554138"/>
              <a:gd name="connsiteY229" fmla="*/ 2189191 h 3596991"/>
              <a:gd name="connsiteX230" fmla="*/ 1776127 w 2554138"/>
              <a:gd name="connsiteY230" fmla="*/ 2212051 h 3596991"/>
              <a:gd name="connsiteX231" fmla="*/ 1753267 w 2554138"/>
              <a:gd name="connsiteY231" fmla="*/ 2189191 h 3596991"/>
              <a:gd name="connsiteX232" fmla="*/ 1776127 w 2554138"/>
              <a:gd name="connsiteY232" fmla="*/ 2166331 h 3596991"/>
              <a:gd name="connsiteX233" fmla="*/ 1792291 w 2554138"/>
              <a:gd name="connsiteY233" fmla="*/ 2173027 h 3596991"/>
              <a:gd name="connsiteX234" fmla="*/ 2406473 w 2554138"/>
              <a:gd name="connsiteY234" fmla="*/ 2611343 h 3596991"/>
              <a:gd name="connsiteX235" fmla="*/ 2413168 w 2554138"/>
              <a:gd name="connsiteY235" fmla="*/ 2627507 h 3596991"/>
              <a:gd name="connsiteX236" fmla="*/ 2390308 w 2554138"/>
              <a:gd name="connsiteY236" fmla="*/ 2650367 h 3596991"/>
              <a:gd name="connsiteX237" fmla="*/ 2367448 w 2554138"/>
              <a:gd name="connsiteY237" fmla="*/ 2627507 h 3596991"/>
              <a:gd name="connsiteX238" fmla="*/ 2390308 w 2554138"/>
              <a:gd name="connsiteY238" fmla="*/ 2604647 h 3596991"/>
              <a:gd name="connsiteX239" fmla="*/ 2406473 w 2554138"/>
              <a:gd name="connsiteY239" fmla="*/ 2611343 h 3596991"/>
              <a:gd name="connsiteX240" fmla="*/ 1232607 w 2554138"/>
              <a:gd name="connsiteY240" fmla="*/ 1527169 h 3596991"/>
              <a:gd name="connsiteX241" fmla="*/ 1239302 w 2554138"/>
              <a:gd name="connsiteY241" fmla="*/ 1543333 h 3596991"/>
              <a:gd name="connsiteX242" fmla="*/ 1216442 w 2554138"/>
              <a:gd name="connsiteY242" fmla="*/ 1566193 h 3596991"/>
              <a:gd name="connsiteX243" fmla="*/ 1193582 w 2554138"/>
              <a:gd name="connsiteY243" fmla="*/ 1543333 h 3596991"/>
              <a:gd name="connsiteX244" fmla="*/ 1216442 w 2554138"/>
              <a:gd name="connsiteY244" fmla="*/ 1520473 h 3596991"/>
              <a:gd name="connsiteX245" fmla="*/ 1232607 w 2554138"/>
              <a:gd name="connsiteY245" fmla="*/ 1527169 h 3596991"/>
              <a:gd name="connsiteX246" fmla="*/ 1547355 w 2554138"/>
              <a:gd name="connsiteY246" fmla="*/ 1781653 h 3596991"/>
              <a:gd name="connsiteX247" fmla="*/ 1554050 w 2554138"/>
              <a:gd name="connsiteY247" fmla="*/ 1797817 h 3596991"/>
              <a:gd name="connsiteX248" fmla="*/ 1531190 w 2554138"/>
              <a:gd name="connsiteY248" fmla="*/ 1820677 h 3596991"/>
              <a:gd name="connsiteX249" fmla="*/ 1508330 w 2554138"/>
              <a:gd name="connsiteY249" fmla="*/ 1797817 h 3596991"/>
              <a:gd name="connsiteX250" fmla="*/ 1531190 w 2554138"/>
              <a:gd name="connsiteY250" fmla="*/ 1774957 h 3596991"/>
              <a:gd name="connsiteX251" fmla="*/ 1547355 w 2554138"/>
              <a:gd name="connsiteY251" fmla="*/ 1781653 h 3596991"/>
              <a:gd name="connsiteX252" fmla="*/ 1830553 w 2554138"/>
              <a:gd name="connsiteY252" fmla="*/ 1913045 h 3596991"/>
              <a:gd name="connsiteX253" fmla="*/ 1837248 w 2554138"/>
              <a:gd name="connsiteY253" fmla="*/ 1929209 h 3596991"/>
              <a:gd name="connsiteX254" fmla="*/ 1814388 w 2554138"/>
              <a:gd name="connsiteY254" fmla="*/ 1952069 h 3596991"/>
              <a:gd name="connsiteX255" fmla="*/ 1791528 w 2554138"/>
              <a:gd name="connsiteY255" fmla="*/ 1929209 h 3596991"/>
              <a:gd name="connsiteX256" fmla="*/ 1814388 w 2554138"/>
              <a:gd name="connsiteY256" fmla="*/ 1906349 h 3596991"/>
              <a:gd name="connsiteX257" fmla="*/ 1830553 w 2554138"/>
              <a:gd name="connsiteY257" fmla="*/ 1913045 h 3596991"/>
              <a:gd name="connsiteX258" fmla="*/ 1153535 w 2554138"/>
              <a:gd name="connsiteY258" fmla="*/ 1283807 h 3596991"/>
              <a:gd name="connsiteX259" fmla="*/ 1160230 w 2554138"/>
              <a:gd name="connsiteY259" fmla="*/ 1299971 h 3596991"/>
              <a:gd name="connsiteX260" fmla="*/ 1137370 w 2554138"/>
              <a:gd name="connsiteY260" fmla="*/ 1322831 h 3596991"/>
              <a:gd name="connsiteX261" fmla="*/ 1114510 w 2554138"/>
              <a:gd name="connsiteY261" fmla="*/ 1299971 h 3596991"/>
              <a:gd name="connsiteX262" fmla="*/ 1137370 w 2554138"/>
              <a:gd name="connsiteY262" fmla="*/ 1277111 h 3596991"/>
              <a:gd name="connsiteX263" fmla="*/ 1153535 w 2554138"/>
              <a:gd name="connsiteY263" fmla="*/ 1283807 h 3596991"/>
              <a:gd name="connsiteX264" fmla="*/ 2068539 w 2554138"/>
              <a:gd name="connsiteY264" fmla="*/ 2120931 h 3596991"/>
              <a:gd name="connsiteX265" fmla="*/ 2075234 w 2554138"/>
              <a:gd name="connsiteY265" fmla="*/ 2137095 h 3596991"/>
              <a:gd name="connsiteX266" fmla="*/ 2052374 w 2554138"/>
              <a:gd name="connsiteY266" fmla="*/ 2159955 h 3596991"/>
              <a:gd name="connsiteX267" fmla="*/ 2029514 w 2554138"/>
              <a:gd name="connsiteY267" fmla="*/ 2137095 h 3596991"/>
              <a:gd name="connsiteX268" fmla="*/ 2052374 w 2554138"/>
              <a:gd name="connsiteY268" fmla="*/ 2114235 h 3596991"/>
              <a:gd name="connsiteX269" fmla="*/ 2068539 w 2554138"/>
              <a:gd name="connsiteY269" fmla="*/ 2120931 h 3596991"/>
              <a:gd name="connsiteX270" fmla="*/ 2297907 w 2554138"/>
              <a:gd name="connsiteY270" fmla="*/ 2262572 h 3596991"/>
              <a:gd name="connsiteX271" fmla="*/ 2304602 w 2554138"/>
              <a:gd name="connsiteY271" fmla="*/ 2278737 h 3596991"/>
              <a:gd name="connsiteX272" fmla="*/ 2281742 w 2554138"/>
              <a:gd name="connsiteY272" fmla="*/ 2301597 h 3596991"/>
              <a:gd name="connsiteX273" fmla="*/ 2258882 w 2554138"/>
              <a:gd name="connsiteY273" fmla="*/ 2278737 h 3596991"/>
              <a:gd name="connsiteX274" fmla="*/ 2281742 w 2554138"/>
              <a:gd name="connsiteY274" fmla="*/ 2255877 h 3596991"/>
              <a:gd name="connsiteX275" fmla="*/ 2297907 w 2554138"/>
              <a:gd name="connsiteY275" fmla="*/ 2262572 h 3596991"/>
              <a:gd name="connsiteX276" fmla="*/ 1526732 w 2554138"/>
              <a:gd name="connsiteY276" fmla="*/ 1532786 h 3596991"/>
              <a:gd name="connsiteX277" fmla="*/ 1533428 w 2554138"/>
              <a:gd name="connsiteY277" fmla="*/ 1548950 h 3596991"/>
              <a:gd name="connsiteX278" fmla="*/ 1510568 w 2554138"/>
              <a:gd name="connsiteY278" fmla="*/ 1571810 h 3596991"/>
              <a:gd name="connsiteX279" fmla="*/ 1487708 w 2554138"/>
              <a:gd name="connsiteY279" fmla="*/ 1548950 h 3596991"/>
              <a:gd name="connsiteX280" fmla="*/ 1510568 w 2554138"/>
              <a:gd name="connsiteY280" fmla="*/ 1526090 h 3596991"/>
              <a:gd name="connsiteX281" fmla="*/ 1526732 w 2554138"/>
              <a:gd name="connsiteY281" fmla="*/ 1532786 h 3596991"/>
              <a:gd name="connsiteX282" fmla="*/ 1025591 w 2554138"/>
              <a:gd name="connsiteY282" fmla="*/ 1062204 h 3596991"/>
              <a:gd name="connsiteX283" fmla="*/ 1032286 w 2554138"/>
              <a:gd name="connsiteY283" fmla="*/ 1078368 h 3596991"/>
              <a:gd name="connsiteX284" fmla="*/ 1009426 w 2554138"/>
              <a:gd name="connsiteY284" fmla="*/ 1101228 h 3596991"/>
              <a:gd name="connsiteX285" fmla="*/ 986566 w 2554138"/>
              <a:gd name="connsiteY285" fmla="*/ 1078368 h 3596991"/>
              <a:gd name="connsiteX286" fmla="*/ 1009426 w 2554138"/>
              <a:gd name="connsiteY286" fmla="*/ 1055508 h 3596991"/>
              <a:gd name="connsiteX287" fmla="*/ 1025591 w 2554138"/>
              <a:gd name="connsiteY287" fmla="*/ 1062204 h 3596991"/>
              <a:gd name="connsiteX288" fmla="*/ 2484460 w 2554138"/>
              <a:gd name="connsiteY288" fmla="*/ 2340645 h 3596991"/>
              <a:gd name="connsiteX289" fmla="*/ 2491155 w 2554138"/>
              <a:gd name="connsiteY289" fmla="*/ 2356809 h 3596991"/>
              <a:gd name="connsiteX290" fmla="*/ 2468295 w 2554138"/>
              <a:gd name="connsiteY290" fmla="*/ 2379669 h 3596991"/>
              <a:gd name="connsiteX291" fmla="*/ 2445435 w 2554138"/>
              <a:gd name="connsiteY291" fmla="*/ 2356809 h 3596991"/>
              <a:gd name="connsiteX292" fmla="*/ 2468295 w 2554138"/>
              <a:gd name="connsiteY292" fmla="*/ 2333949 h 3596991"/>
              <a:gd name="connsiteX293" fmla="*/ 2484460 w 2554138"/>
              <a:gd name="connsiteY293" fmla="*/ 2340645 h 3596991"/>
              <a:gd name="connsiteX294" fmla="*/ 1830552 w 2554138"/>
              <a:gd name="connsiteY294" fmla="*/ 1650261 h 3596991"/>
              <a:gd name="connsiteX295" fmla="*/ 1837248 w 2554138"/>
              <a:gd name="connsiteY295" fmla="*/ 1666425 h 3596991"/>
              <a:gd name="connsiteX296" fmla="*/ 1814388 w 2554138"/>
              <a:gd name="connsiteY296" fmla="*/ 1689285 h 3596991"/>
              <a:gd name="connsiteX297" fmla="*/ 1791528 w 2554138"/>
              <a:gd name="connsiteY297" fmla="*/ 1666425 h 3596991"/>
              <a:gd name="connsiteX298" fmla="*/ 1814388 w 2554138"/>
              <a:gd name="connsiteY298" fmla="*/ 1643565 h 3596991"/>
              <a:gd name="connsiteX299" fmla="*/ 1830552 w 2554138"/>
              <a:gd name="connsiteY299" fmla="*/ 1650261 h 3596991"/>
              <a:gd name="connsiteX300" fmla="*/ 1465430 w 2554138"/>
              <a:gd name="connsiteY300" fmla="*/ 1290707 h 3596991"/>
              <a:gd name="connsiteX301" fmla="*/ 1472125 w 2554138"/>
              <a:gd name="connsiteY301" fmla="*/ 1306871 h 3596991"/>
              <a:gd name="connsiteX302" fmla="*/ 1449265 w 2554138"/>
              <a:gd name="connsiteY302" fmla="*/ 1329731 h 3596991"/>
              <a:gd name="connsiteX303" fmla="*/ 1426405 w 2554138"/>
              <a:gd name="connsiteY303" fmla="*/ 1306871 h 3596991"/>
              <a:gd name="connsiteX304" fmla="*/ 1449265 w 2554138"/>
              <a:gd name="connsiteY304" fmla="*/ 1284011 h 3596991"/>
              <a:gd name="connsiteX305" fmla="*/ 1465430 w 2554138"/>
              <a:gd name="connsiteY305" fmla="*/ 1290707 h 3596991"/>
              <a:gd name="connsiteX306" fmla="*/ 2096652 w 2554138"/>
              <a:gd name="connsiteY306" fmla="*/ 1781653 h 3596991"/>
              <a:gd name="connsiteX307" fmla="*/ 2103347 w 2554138"/>
              <a:gd name="connsiteY307" fmla="*/ 1797817 h 3596991"/>
              <a:gd name="connsiteX308" fmla="*/ 2080487 w 2554138"/>
              <a:gd name="connsiteY308" fmla="*/ 1820677 h 3596991"/>
              <a:gd name="connsiteX309" fmla="*/ 2057627 w 2554138"/>
              <a:gd name="connsiteY309" fmla="*/ 1797817 h 3596991"/>
              <a:gd name="connsiteX310" fmla="*/ 2080487 w 2554138"/>
              <a:gd name="connsiteY310" fmla="*/ 1774957 h 3596991"/>
              <a:gd name="connsiteX311" fmla="*/ 2096652 w 2554138"/>
              <a:gd name="connsiteY311" fmla="*/ 1781653 h 3596991"/>
              <a:gd name="connsiteX312" fmla="*/ 1365119 w 2554138"/>
              <a:gd name="connsiteY312" fmla="*/ 1062020 h 3596991"/>
              <a:gd name="connsiteX313" fmla="*/ 1371814 w 2554138"/>
              <a:gd name="connsiteY313" fmla="*/ 1078184 h 3596991"/>
              <a:gd name="connsiteX314" fmla="*/ 1348954 w 2554138"/>
              <a:gd name="connsiteY314" fmla="*/ 1101044 h 3596991"/>
              <a:gd name="connsiteX315" fmla="*/ 1326094 w 2554138"/>
              <a:gd name="connsiteY315" fmla="*/ 1078184 h 3596991"/>
              <a:gd name="connsiteX316" fmla="*/ 1348954 w 2554138"/>
              <a:gd name="connsiteY316" fmla="*/ 1055324 h 3596991"/>
              <a:gd name="connsiteX317" fmla="*/ 1365119 w 2554138"/>
              <a:gd name="connsiteY317" fmla="*/ 1062020 h 3596991"/>
              <a:gd name="connsiteX318" fmla="*/ 2342820 w 2554138"/>
              <a:gd name="connsiteY318" fmla="*/ 1943007 h 3596991"/>
              <a:gd name="connsiteX319" fmla="*/ 2349515 w 2554138"/>
              <a:gd name="connsiteY319" fmla="*/ 1959171 h 3596991"/>
              <a:gd name="connsiteX320" fmla="*/ 2326655 w 2554138"/>
              <a:gd name="connsiteY320" fmla="*/ 1982031 h 3596991"/>
              <a:gd name="connsiteX321" fmla="*/ 2303795 w 2554138"/>
              <a:gd name="connsiteY321" fmla="*/ 1959171 h 3596991"/>
              <a:gd name="connsiteX322" fmla="*/ 2326655 w 2554138"/>
              <a:gd name="connsiteY322" fmla="*/ 1936311 h 3596991"/>
              <a:gd name="connsiteX323" fmla="*/ 2342820 w 2554138"/>
              <a:gd name="connsiteY323" fmla="*/ 1943007 h 3596991"/>
              <a:gd name="connsiteX324" fmla="*/ 1792292 w 2554138"/>
              <a:gd name="connsiteY324" fmla="*/ 1390279 h 3596991"/>
              <a:gd name="connsiteX325" fmla="*/ 1798987 w 2554138"/>
              <a:gd name="connsiteY325" fmla="*/ 1406443 h 3596991"/>
              <a:gd name="connsiteX326" fmla="*/ 1776127 w 2554138"/>
              <a:gd name="connsiteY326" fmla="*/ 1429303 h 3596991"/>
              <a:gd name="connsiteX327" fmla="*/ 1753267 w 2554138"/>
              <a:gd name="connsiteY327" fmla="*/ 1406443 h 3596991"/>
              <a:gd name="connsiteX328" fmla="*/ 1776127 w 2554138"/>
              <a:gd name="connsiteY328" fmla="*/ 1383583 h 3596991"/>
              <a:gd name="connsiteX329" fmla="*/ 1792292 w 2554138"/>
              <a:gd name="connsiteY329" fmla="*/ 1390279 h 3596991"/>
              <a:gd name="connsiteX330" fmla="*/ 2531648 w 2554138"/>
              <a:gd name="connsiteY330" fmla="*/ 2062918 h 3596991"/>
              <a:gd name="connsiteX331" fmla="*/ 2538343 w 2554138"/>
              <a:gd name="connsiteY331" fmla="*/ 2079082 h 3596991"/>
              <a:gd name="connsiteX332" fmla="*/ 2515483 w 2554138"/>
              <a:gd name="connsiteY332" fmla="*/ 2101942 h 3596991"/>
              <a:gd name="connsiteX333" fmla="*/ 2492623 w 2554138"/>
              <a:gd name="connsiteY333" fmla="*/ 2079082 h 3596991"/>
              <a:gd name="connsiteX334" fmla="*/ 2515483 w 2554138"/>
              <a:gd name="connsiteY334" fmla="*/ 2056222 h 3596991"/>
              <a:gd name="connsiteX335" fmla="*/ 2531648 w 2554138"/>
              <a:gd name="connsiteY335" fmla="*/ 2062918 h 3596991"/>
              <a:gd name="connsiteX336" fmla="*/ 1228536 w 2554138"/>
              <a:gd name="connsiteY336" fmla="*/ 852963 h 3596991"/>
              <a:gd name="connsiteX337" fmla="*/ 1235231 w 2554138"/>
              <a:gd name="connsiteY337" fmla="*/ 869127 h 3596991"/>
              <a:gd name="connsiteX338" fmla="*/ 1212371 w 2554138"/>
              <a:gd name="connsiteY338" fmla="*/ 891987 h 3596991"/>
              <a:gd name="connsiteX339" fmla="*/ 1189511 w 2554138"/>
              <a:gd name="connsiteY339" fmla="*/ 869127 h 3596991"/>
              <a:gd name="connsiteX340" fmla="*/ 1212371 w 2554138"/>
              <a:gd name="connsiteY340" fmla="*/ 846267 h 3596991"/>
              <a:gd name="connsiteX341" fmla="*/ 1228536 w 2554138"/>
              <a:gd name="connsiteY341" fmla="*/ 852963 h 3596991"/>
              <a:gd name="connsiteX342" fmla="*/ 1716584 w 2554138"/>
              <a:gd name="connsiteY342" fmla="*/ 1138637 h 3596991"/>
              <a:gd name="connsiteX343" fmla="*/ 1723279 w 2554138"/>
              <a:gd name="connsiteY343" fmla="*/ 1154801 h 3596991"/>
              <a:gd name="connsiteX344" fmla="*/ 1700419 w 2554138"/>
              <a:gd name="connsiteY344" fmla="*/ 1177661 h 3596991"/>
              <a:gd name="connsiteX345" fmla="*/ 1677559 w 2554138"/>
              <a:gd name="connsiteY345" fmla="*/ 1154801 h 3596991"/>
              <a:gd name="connsiteX346" fmla="*/ 1700419 w 2554138"/>
              <a:gd name="connsiteY346" fmla="*/ 1131941 h 3596991"/>
              <a:gd name="connsiteX347" fmla="*/ 1716584 w 2554138"/>
              <a:gd name="connsiteY347" fmla="*/ 1138637 h 3596991"/>
              <a:gd name="connsiteX348" fmla="*/ 2068538 w 2554138"/>
              <a:gd name="connsiteY348" fmla="*/ 1442375 h 3596991"/>
              <a:gd name="connsiteX349" fmla="*/ 2075234 w 2554138"/>
              <a:gd name="connsiteY349" fmla="*/ 1458539 h 3596991"/>
              <a:gd name="connsiteX350" fmla="*/ 2052374 w 2554138"/>
              <a:gd name="connsiteY350" fmla="*/ 1481399 h 3596991"/>
              <a:gd name="connsiteX351" fmla="*/ 2029514 w 2554138"/>
              <a:gd name="connsiteY351" fmla="*/ 1458539 h 3596991"/>
              <a:gd name="connsiteX352" fmla="*/ 2052374 w 2554138"/>
              <a:gd name="connsiteY352" fmla="*/ 1435679 h 3596991"/>
              <a:gd name="connsiteX353" fmla="*/ 2068538 w 2554138"/>
              <a:gd name="connsiteY353" fmla="*/ 1442375 h 3596991"/>
              <a:gd name="connsiteX354" fmla="*/ 2342820 w 2554138"/>
              <a:gd name="connsiteY354" fmla="*/ 1620299 h 3596991"/>
              <a:gd name="connsiteX355" fmla="*/ 2349515 w 2554138"/>
              <a:gd name="connsiteY355" fmla="*/ 1636463 h 3596991"/>
              <a:gd name="connsiteX356" fmla="*/ 2326655 w 2554138"/>
              <a:gd name="connsiteY356" fmla="*/ 1659323 h 3596991"/>
              <a:gd name="connsiteX357" fmla="*/ 2303795 w 2554138"/>
              <a:gd name="connsiteY357" fmla="*/ 1636463 h 3596991"/>
              <a:gd name="connsiteX358" fmla="*/ 2326655 w 2554138"/>
              <a:gd name="connsiteY358" fmla="*/ 1613603 h 3596991"/>
              <a:gd name="connsiteX359" fmla="*/ 2342820 w 2554138"/>
              <a:gd name="connsiteY359" fmla="*/ 1620299 h 3596991"/>
              <a:gd name="connsiteX360" fmla="*/ 2547442 w 2554138"/>
              <a:gd name="connsiteY360" fmla="*/ 1781653 h 3596991"/>
              <a:gd name="connsiteX361" fmla="*/ 2554138 w 2554138"/>
              <a:gd name="connsiteY361" fmla="*/ 1797817 h 3596991"/>
              <a:gd name="connsiteX362" fmla="*/ 2531278 w 2554138"/>
              <a:gd name="connsiteY362" fmla="*/ 1820677 h 3596991"/>
              <a:gd name="connsiteX363" fmla="*/ 2508418 w 2554138"/>
              <a:gd name="connsiteY363" fmla="*/ 1797817 h 3596991"/>
              <a:gd name="connsiteX364" fmla="*/ 2531278 w 2554138"/>
              <a:gd name="connsiteY364" fmla="*/ 1774957 h 3596991"/>
              <a:gd name="connsiteX365" fmla="*/ 2547442 w 2554138"/>
              <a:gd name="connsiteY365" fmla="*/ 1781653 h 3596991"/>
              <a:gd name="connsiteX366" fmla="*/ 1605043 w 2554138"/>
              <a:gd name="connsiteY366" fmla="*/ 900701 h 3596991"/>
              <a:gd name="connsiteX367" fmla="*/ 1611739 w 2554138"/>
              <a:gd name="connsiteY367" fmla="*/ 916865 h 3596991"/>
              <a:gd name="connsiteX368" fmla="*/ 1588879 w 2554138"/>
              <a:gd name="connsiteY368" fmla="*/ 939725 h 3596991"/>
              <a:gd name="connsiteX369" fmla="*/ 1566019 w 2554138"/>
              <a:gd name="connsiteY369" fmla="*/ 916865 h 3596991"/>
              <a:gd name="connsiteX370" fmla="*/ 1588879 w 2554138"/>
              <a:gd name="connsiteY370" fmla="*/ 894005 h 3596991"/>
              <a:gd name="connsiteX371" fmla="*/ 1605043 w 2554138"/>
              <a:gd name="connsiteY371" fmla="*/ 900701 h 3596991"/>
              <a:gd name="connsiteX372" fmla="*/ 1460048 w 2554138"/>
              <a:gd name="connsiteY372" fmla="*/ 681540 h 3596991"/>
              <a:gd name="connsiteX373" fmla="*/ 1466744 w 2554138"/>
              <a:gd name="connsiteY373" fmla="*/ 697704 h 3596991"/>
              <a:gd name="connsiteX374" fmla="*/ 1443884 w 2554138"/>
              <a:gd name="connsiteY374" fmla="*/ 720564 h 3596991"/>
              <a:gd name="connsiteX375" fmla="*/ 1421024 w 2554138"/>
              <a:gd name="connsiteY375" fmla="*/ 697704 h 3596991"/>
              <a:gd name="connsiteX376" fmla="*/ 1443884 w 2554138"/>
              <a:gd name="connsiteY376" fmla="*/ 674844 h 3596991"/>
              <a:gd name="connsiteX377" fmla="*/ 1460048 w 2554138"/>
              <a:gd name="connsiteY377" fmla="*/ 681540 h 3596991"/>
              <a:gd name="connsiteX378" fmla="*/ 1984964 w 2554138"/>
              <a:gd name="connsiteY378" fmla="*/ 1112351 h 3596991"/>
              <a:gd name="connsiteX379" fmla="*/ 1991660 w 2554138"/>
              <a:gd name="connsiteY379" fmla="*/ 1128515 h 3596991"/>
              <a:gd name="connsiteX380" fmla="*/ 1968800 w 2554138"/>
              <a:gd name="connsiteY380" fmla="*/ 1151375 h 3596991"/>
              <a:gd name="connsiteX381" fmla="*/ 1945940 w 2554138"/>
              <a:gd name="connsiteY381" fmla="*/ 1128515 h 3596991"/>
              <a:gd name="connsiteX382" fmla="*/ 1968800 w 2554138"/>
              <a:gd name="connsiteY382" fmla="*/ 1105655 h 3596991"/>
              <a:gd name="connsiteX383" fmla="*/ 1984964 w 2554138"/>
              <a:gd name="connsiteY383" fmla="*/ 1112351 h 3596991"/>
              <a:gd name="connsiteX384" fmla="*/ 2297907 w 2554138"/>
              <a:gd name="connsiteY384" fmla="*/ 1300733 h 3596991"/>
              <a:gd name="connsiteX385" fmla="*/ 2304602 w 2554138"/>
              <a:gd name="connsiteY385" fmla="*/ 1316897 h 3596991"/>
              <a:gd name="connsiteX386" fmla="*/ 2281742 w 2554138"/>
              <a:gd name="connsiteY386" fmla="*/ 1339757 h 3596991"/>
              <a:gd name="connsiteX387" fmla="*/ 2258882 w 2554138"/>
              <a:gd name="connsiteY387" fmla="*/ 1316897 h 3596991"/>
              <a:gd name="connsiteX388" fmla="*/ 2281742 w 2554138"/>
              <a:gd name="connsiteY388" fmla="*/ 1294037 h 3596991"/>
              <a:gd name="connsiteX389" fmla="*/ 2297907 w 2554138"/>
              <a:gd name="connsiteY389" fmla="*/ 1300733 h 3596991"/>
              <a:gd name="connsiteX390" fmla="*/ 2531648 w 2554138"/>
              <a:gd name="connsiteY390" fmla="*/ 1500388 h 3596991"/>
              <a:gd name="connsiteX391" fmla="*/ 2538343 w 2554138"/>
              <a:gd name="connsiteY391" fmla="*/ 1516552 h 3596991"/>
              <a:gd name="connsiteX392" fmla="*/ 2515483 w 2554138"/>
              <a:gd name="connsiteY392" fmla="*/ 1539412 h 3596991"/>
              <a:gd name="connsiteX393" fmla="*/ 2492623 w 2554138"/>
              <a:gd name="connsiteY393" fmla="*/ 1516552 h 3596991"/>
              <a:gd name="connsiteX394" fmla="*/ 2515483 w 2554138"/>
              <a:gd name="connsiteY394" fmla="*/ 1493692 h 3596991"/>
              <a:gd name="connsiteX395" fmla="*/ 2531648 w 2554138"/>
              <a:gd name="connsiteY395" fmla="*/ 1500388 h 3596991"/>
              <a:gd name="connsiteX396" fmla="*/ 1848211 w 2554138"/>
              <a:gd name="connsiteY396" fmla="*/ 800584 h 3596991"/>
              <a:gd name="connsiteX397" fmla="*/ 1854906 w 2554138"/>
              <a:gd name="connsiteY397" fmla="*/ 816748 h 3596991"/>
              <a:gd name="connsiteX398" fmla="*/ 1832046 w 2554138"/>
              <a:gd name="connsiteY398" fmla="*/ 839608 h 3596991"/>
              <a:gd name="connsiteX399" fmla="*/ 1809186 w 2554138"/>
              <a:gd name="connsiteY399" fmla="*/ 816748 h 3596991"/>
              <a:gd name="connsiteX400" fmla="*/ 1832046 w 2554138"/>
              <a:gd name="connsiteY400" fmla="*/ 793888 h 3596991"/>
              <a:gd name="connsiteX401" fmla="*/ 1848211 w 2554138"/>
              <a:gd name="connsiteY401" fmla="*/ 800584 h 3596991"/>
              <a:gd name="connsiteX402" fmla="*/ 1662007 w 2554138"/>
              <a:gd name="connsiteY402" fmla="*/ 515578 h 3596991"/>
              <a:gd name="connsiteX403" fmla="*/ 1668703 w 2554138"/>
              <a:gd name="connsiteY403" fmla="*/ 531742 h 3596991"/>
              <a:gd name="connsiteX404" fmla="*/ 1645843 w 2554138"/>
              <a:gd name="connsiteY404" fmla="*/ 554602 h 3596991"/>
              <a:gd name="connsiteX405" fmla="*/ 1622983 w 2554138"/>
              <a:gd name="connsiteY405" fmla="*/ 531742 h 3596991"/>
              <a:gd name="connsiteX406" fmla="*/ 1645843 w 2554138"/>
              <a:gd name="connsiteY406" fmla="*/ 508882 h 3596991"/>
              <a:gd name="connsiteX407" fmla="*/ 1662007 w 2554138"/>
              <a:gd name="connsiteY407" fmla="*/ 515578 h 3596991"/>
              <a:gd name="connsiteX408" fmla="*/ 2208957 w 2554138"/>
              <a:gd name="connsiteY408" fmla="*/ 990527 h 3596991"/>
              <a:gd name="connsiteX409" fmla="*/ 2215652 w 2554138"/>
              <a:gd name="connsiteY409" fmla="*/ 1006691 h 3596991"/>
              <a:gd name="connsiteX410" fmla="*/ 2192792 w 2554138"/>
              <a:gd name="connsiteY410" fmla="*/ 1029551 h 3596991"/>
              <a:gd name="connsiteX411" fmla="*/ 2169932 w 2554138"/>
              <a:gd name="connsiteY411" fmla="*/ 1006691 h 3596991"/>
              <a:gd name="connsiteX412" fmla="*/ 2192792 w 2554138"/>
              <a:gd name="connsiteY412" fmla="*/ 983831 h 3596991"/>
              <a:gd name="connsiteX413" fmla="*/ 2208957 w 2554138"/>
              <a:gd name="connsiteY413" fmla="*/ 990527 h 3596991"/>
              <a:gd name="connsiteX414" fmla="*/ 2484459 w 2554138"/>
              <a:gd name="connsiteY414" fmla="*/ 1222661 h 3596991"/>
              <a:gd name="connsiteX415" fmla="*/ 2491155 w 2554138"/>
              <a:gd name="connsiteY415" fmla="*/ 1238825 h 3596991"/>
              <a:gd name="connsiteX416" fmla="*/ 2468295 w 2554138"/>
              <a:gd name="connsiteY416" fmla="*/ 1261685 h 3596991"/>
              <a:gd name="connsiteX417" fmla="*/ 2445435 w 2554138"/>
              <a:gd name="connsiteY417" fmla="*/ 1238825 h 3596991"/>
              <a:gd name="connsiteX418" fmla="*/ 2468295 w 2554138"/>
              <a:gd name="connsiteY418" fmla="*/ 1215965 h 3596991"/>
              <a:gd name="connsiteX419" fmla="*/ 2484459 w 2554138"/>
              <a:gd name="connsiteY419" fmla="*/ 1222661 h 3596991"/>
              <a:gd name="connsiteX420" fmla="*/ 2077700 w 2554138"/>
              <a:gd name="connsiteY420" fmla="*/ 695719 h 3596991"/>
              <a:gd name="connsiteX421" fmla="*/ 2084395 w 2554138"/>
              <a:gd name="connsiteY421" fmla="*/ 711883 h 3596991"/>
              <a:gd name="connsiteX422" fmla="*/ 2061535 w 2554138"/>
              <a:gd name="connsiteY422" fmla="*/ 734743 h 3596991"/>
              <a:gd name="connsiteX423" fmla="*/ 2038675 w 2554138"/>
              <a:gd name="connsiteY423" fmla="*/ 711883 h 3596991"/>
              <a:gd name="connsiteX424" fmla="*/ 2061535 w 2554138"/>
              <a:gd name="connsiteY424" fmla="*/ 689023 h 3596991"/>
              <a:gd name="connsiteX425" fmla="*/ 2077700 w 2554138"/>
              <a:gd name="connsiteY425" fmla="*/ 695719 h 3596991"/>
              <a:gd name="connsiteX426" fmla="*/ 2406472 w 2554138"/>
              <a:gd name="connsiteY426" fmla="*/ 951963 h 3596991"/>
              <a:gd name="connsiteX427" fmla="*/ 2413168 w 2554138"/>
              <a:gd name="connsiteY427" fmla="*/ 968127 h 3596991"/>
              <a:gd name="connsiteX428" fmla="*/ 2390308 w 2554138"/>
              <a:gd name="connsiteY428" fmla="*/ 990987 h 3596991"/>
              <a:gd name="connsiteX429" fmla="*/ 2367448 w 2554138"/>
              <a:gd name="connsiteY429" fmla="*/ 968127 h 3596991"/>
              <a:gd name="connsiteX430" fmla="*/ 2390308 w 2554138"/>
              <a:gd name="connsiteY430" fmla="*/ 945267 h 3596991"/>
              <a:gd name="connsiteX431" fmla="*/ 2406472 w 2554138"/>
              <a:gd name="connsiteY431" fmla="*/ 951963 h 3596991"/>
              <a:gd name="connsiteX432" fmla="*/ 1906690 w 2554138"/>
              <a:gd name="connsiteY432" fmla="*/ 422073 h 3596991"/>
              <a:gd name="connsiteX433" fmla="*/ 1913386 w 2554138"/>
              <a:gd name="connsiteY433" fmla="*/ 438236 h 3596991"/>
              <a:gd name="connsiteX434" fmla="*/ 1890526 w 2554138"/>
              <a:gd name="connsiteY434" fmla="*/ 461096 h 3596991"/>
              <a:gd name="connsiteX435" fmla="*/ 1867666 w 2554138"/>
              <a:gd name="connsiteY435" fmla="*/ 438236 h 3596991"/>
              <a:gd name="connsiteX436" fmla="*/ 1890526 w 2554138"/>
              <a:gd name="connsiteY436" fmla="*/ 415377 h 3596991"/>
              <a:gd name="connsiteX437" fmla="*/ 1906690 w 2554138"/>
              <a:gd name="connsiteY437" fmla="*/ 422073 h 3596991"/>
              <a:gd name="connsiteX438" fmla="*/ 1699258 w 2554138"/>
              <a:gd name="connsiteY438" fmla="*/ 174861 h 3596991"/>
              <a:gd name="connsiteX439" fmla="*/ 1705954 w 2554138"/>
              <a:gd name="connsiteY439" fmla="*/ 191025 h 3596991"/>
              <a:gd name="connsiteX440" fmla="*/ 1683094 w 2554138"/>
              <a:gd name="connsiteY440" fmla="*/ 213885 h 3596991"/>
              <a:gd name="connsiteX441" fmla="*/ 1660234 w 2554138"/>
              <a:gd name="connsiteY441" fmla="*/ 191025 h 3596991"/>
              <a:gd name="connsiteX442" fmla="*/ 1683094 w 2554138"/>
              <a:gd name="connsiteY442" fmla="*/ 168165 h 3596991"/>
              <a:gd name="connsiteX443" fmla="*/ 1699258 w 2554138"/>
              <a:gd name="connsiteY443" fmla="*/ 174861 h 3596991"/>
              <a:gd name="connsiteX444" fmla="*/ 2298667 w 2554138"/>
              <a:gd name="connsiteY444" fmla="*/ 691699 h 3596991"/>
              <a:gd name="connsiteX445" fmla="*/ 2305363 w 2554138"/>
              <a:gd name="connsiteY445" fmla="*/ 707863 h 3596991"/>
              <a:gd name="connsiteX446" fmla="*/ 2282503 w 2554138"/>
              <a:gd name="connsiteY446" fmla="*/ 730723 h 3596991"/>
              <a:gd name="connsiteX447" fmla="*/ 2259643 w 2554138"/>
              <a:gd name="connsiteY447" fmla="*/ 707863 h 3596991"/>
              <a:gd name="connsiteX448" fmla="*/ 2282503 w 2554138"/>
              <a:gd name="connsiteY448" fmla="*/ 685003 h 3596991"/>
              <a:gd name="connsiteX449" fmla="*/ 2298667 w 2554138"/>
              <a:gd name="connsiteY449" fmla="*/ 691699 h 3596991"/>
              <a:gd name="connsiteX450" fmla="*/ 2162399 w 2554138"/>
              <a:gd name="connsiteY450" fmla="*/ 445170 h 3596991"/>
              <a:gd name="connsiteX451" fmla="*/ 2169095 w 2554138"/>
              <a:gd name="connsiteY451" fmla="*/ 461334 h 3596991"/>
              <a:gd name="connsiteX452" fmla="*/ 2146235 w 2554138"/>
              <a:gd name="connsiteY452" fmla="*/ 484165 h 3596991"/>
              <a:gd name="connsiteX453" fmla="*/ 2123375 w 2554138"/>
              <a:gd name="connsiteY453" fmla="*/ 461334 h 3596991"/>
              <a:gd name="connsiteX454" fmla="*/ 2146235 w 2554138"/>
              <a:gd name="connsiteY454" fmla="*/ 438474 h 3596991"/>
              <a:gd name="connsiteX455" fmla="*/ 2162399 w 2554138"/>
              <a:gd name="connsiteY455" fmla="*/ 445170 h 3596991"/>
              <a:gd name="connsiteX456" fmla="*/ 1999385 w 2554138"/>
              <a:gd name="connsiteY456" fmla="*/ 215418 h 3596991"/>
              <a:gd name="connsiteX457" fmla="*/ 2006080 w 2554138"/>
              <a:gd name="connsiteY457" fmla="*/ 231582 h 3596991"/>
              <a:gd name="connsiteX458" fmla="*/ 1983220 w 2554138"/>
              <a:gd name="connsiteY458" fmla="*/ 254443 h 3596991"/>
              <a:gd name="connsiteX459" fmla="*/ 1960360 w 2554138"/>
              <a:gd name="connsiteY459" fmla="*/ 231582 h 3596991"/>
              <a:gd name="connsiteX460" fmla="*/ 1983220 w 2554138"/>
              <a:gd name="connsiteY460" fmla="*/ 208723 h 3596991"/>
              <a:gd name="connsiteX461" fmla="*/ 1999385 w 2554138"/>
              <a:gd name="connsiteY461" fmla="*/ 215418 h 3596991"/>
              <a:gd name="connsiteX462" fmla="*/ 1811669 w 2554138"/>
              <a:gd name="connsiteY462" fmla="*/ 5363 h 3596991"/>
              <a:gd name="connsiteX463" fmla="*/ 1818364 w 2554138"/>
              <a:gd name="connsiteY463" fmla="*/ 21528 h 3596991"/>
              <a:gd name="connsiteX464" fmla="*/ 1795504 w 2554138"/>
              <a:gd name="connsiteY464" fmla="*/ 44388 h 3596991"/>
              <a:gd name="connsiteX465" fmla="*/ 1779340 w 2554138"/>
              <a:gd name="connsiteY465" fmla="*/ 37692 h 3596991"/>
              <a:gd name="connsiteX466" fmla="*/ 1774612 w 2554138"/>
              <a:gd name="connsiteY466" fmla="*/ 26280 h 3596991"/>
              <a:gd name="connsiteX467" fmla="*/ 1798720 w 2554138"/>
              <a:gd name="connsiteY467" fmla="*/ 0 h 359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2554138" h="3596991">
                <a:moveTo>
                  <a:pt x="35355" y="2033653"/>
                </a:moveTo>
                <a:cubicBezTo>
                  <a:pt x="39491" y="2037790"/>
                  <a:pt x="42050" y="2043505"/>
                  <a:pt x="42050" y="2049817"/>
                </a:cubicBezTo>
                <a:cubicBezTo>
                  <a:pt x="42050" y="2056130"/>
                  <a:pt x="39492" y="2061845"/>
                  <a:pt x="35355" y="2065981"/>
                </a:cubicBezTo>
                <a:lnTo>
                  <a:pt x="29793" y="2068285"/>
                </a:lnTo>
                <a:lnTo>
                  <a:pt x="0" y="2040957"/>
                </a:lnTo>
                <a:lnTo>
                  <a:pt x="3026" y="2033653"/>
                </a:lnTo>
                <a:cubicBezTo>
                  <a:pt x="7163" y="2029516"/>
                  <a:pt x="12878" y="2026957"/>
                  <a:pt x="19190" y="2026957"/>
                </a:cubicBezTo>
                <a:cubicBezTo>
                  <a:pt x="25503" y="2026957"/>
                  <a:pt x="31218" y="2029516"/>
                  <a:pt x="35355" y="2033653"/>
                </a:cubicBezTo>
                <a:close/>
                <a:moveTo>
                  <a:pt x="1431432" y="3298198"/>
                </a:moveTo>
                <a:cubicBezTo>
                  <a:pt x="1435569" y="3302335"/>
                  <a:pt x="1438128" y="3308050"/>
                  <a:pt x="1438128" y="3314362"/>
                </a:cubicBezTo>
                <a:cubicBezTo>
                  <a:pt x="1438128" y="3326987"/>
                  <a:pt x="1427893" y="3337222"/>
                  <a:pt x="1415268" y="3337222"/>
                </a:cubicBezTo>
                <a:lnTo>
                  <a:pt x="1411363" y="3335605"/>
                </a:lnTo>
                <a:lnTo>
                  <a:pt x="1394984" y="3320580"/>
                </a:lnTo>
                <a:lnTo>
                  <a:pt x="1392408" y="3314362"/>
                </a:lnTo>
                <a:cubicBezTo>
                  <a:pt x="1392408" y="3301737"/>
                  <a:pt x="1402643" y="3291502"/>
                  <a:pt x="1415268" y="3291502"/>
                </a:cubicBezTo>
                <a:cubicBezTo>
                  <a:pt x="1421580" y="3291502"/>
                  <a:pt x="1427296" y="3294061"/>
                  <a:pt x="1431432" y="3298198"/>
                </a:cubicBezTo>
                <a:close/>
                <a:moveTo>
                  <a:pt x="1059404" y="2894068"/>
                </a:moveTo>
                <a:cubicBezTo>
                  <a:pt x="1063541" y="2898205"/>
                  <a:pt x="1066100" y="2903920"/>
                  <a:pt x="1066100" y="2910232"/>
                </a:cubicBezTo>
                <a:cubicBezTo>
                  <a:pt x="1066100" y="2922857"/>
                  <a:pt x="1055865" y="2933092"/>
                  <a:pt x="1043240" y="2933092"/>
                </a:cubicBezTo>
                <a:cubicBezTo>
                  <a:pt x="1030615" y="2933092"/>
                  <a:pt x="1020380" y="2922857"/>
                  <a:pt x="1020380" y="2910232"/>
                </a:cubicBezTo>
                <a:cubicBezTo>
                  <a:pt x="1020380" y="2897607"/>
                  <a:pt x="1030615" y="2887372"/>
                  <a:pt x="1043240" y="2887372"/>
                </a:cubicBezTo>
                <a:cubicBezTo>
                  <a:pt x="1049553" y="2887372"/>
                  <a:pt x="1055268" y="2889931"/>
                  <a:pt x="1059404" y="2894068"/>
                </a:cubicBezTo>
                <a:close/>
                <a:moveTo>
                  <a:pt x="854371" y="2691262"/>
                </a:moveTo>
                <a:cubicBezTo>
                  <a:pt x="858507" y="2695399"/>
                  <a:pt x="861066" y="2701113"/>
                  <a:pt x="861066" y="2707426"/>
                </a:cubicBezTo>
                <a:cubicBezTo>
                  <a:pt x="861066" y="2720051"/>
                  <a:pt x="850831" y="2730286"/>
                  <a:pt x="838206" y="2730286"/>
                </a:cubicBezTo>
                <a:cubicBezTo>
                  <a:pt x="825581" y="2730286"/>
                  <a:pt x="815346" y="2720051"/>
                  <a:pt x="815346" y="2707426"/>
                </a:cubicBezTo>
                <a:cubicBezTo>
                  <a:pt x="815346" y="2694801"/>
                  <a:pt x="825581" y="2684566"/>
                  <a:pt x="838206" y="2684566"/>
                </a:cubicBezTo>
                <a:cubicBezTo>
                  <a:pt x="844518" y="2684566"/>
                  <a:pt x="850234" y="2687125"/>
                  <a:pt x="854371" y="2691262"/>
                </a:cubicBezTo>
                <a:close/>
                <a:moveTo>
                  <a:pt x="1284688" y="3077479"/>
                </a:moveTo>
                <a:cubicBezTo>
                  <a:pt x="1288825" y="3081616"/>
                  <a:pt x="1291384" y="3087331"/>
                  <a:pt x="1291384" y="3093643"/>
                </a:cubicBezTo>
                <a:cubicBezTo>
                  <a:pt x="1291384" y="3106268"/>
                  <a:pt x="1281149" y="3116503"/>
                  <a:pt x="1268524" y="3116503"/>
                </a:cubicBezTo>
                <a:cubicBezTo>
                  <a:pt x="1255899" y="3116503"/>
                  <a:pt x="1245664" y="3106268"/>
                  <a:pt x="1245664" y="3093643"/>
                </a:cubicBezTo>
                <a:cubicBezTo>
                  <a:pt x="1245664" y="3081018"/>
                  <a:pt x="1255899" y="3070783"/>
                  <a:pt x="1268524" y="3070783"/>
                </a:cubicBezTo>
                <a:cubicBezTo>
                  <a:pt x="1274837" y="3070783"/>
                  <a:pt x="1280552" y="3073342"/>
                  <a:pt x="1284688" y="3077479"/>
                </a:cubicBezTo>
                <a:close/>
                <a:moveTo>
                  <a:pt x="1811669" y="3557967"/>
                </a:moveTo>
                <a:cubicBezTo>
                  <a:pt x="1815805" y="3562104"/>
                  <a:pt x="1818364" y="3567819"/>
                  <a:pt x="1818364" y="3574131"/>
                </a:cubicBezTo>
                <a:cubicBezTo>
                  <a:pt x="1818364" y="3586756"/>
                  <a:pt x="1808129" y="3596991"/>
                  <a:pt x="1795504" y="3596991"/>
                </a:cubicBezTo>
                <a:cubicBezTo>
                  <a:pt x="1782879" y="3596991"/>
                  <a:pt x="1772644" y="3586756"/>
                  <a:pt x="1772644" y="3574131"/>
                </a:cubicBezTo>
                <a:cubicBezTo>
                  <a:pt x="1772644" y="3561506"/>
                  <a:pt x="1782879" y="3551271"/>
                  <a:pt x="1795504" y="3551271"/>
                </a:cubicBezTo>
                <a:cubicBezTo>
                  <a:pt x="1801817" y="3551271"/>
                  <a:pt x="1807532" y="3553830"/>
                  <a:pt x="1811669" y="3557967"/>
                </a:cubicBezTo>
                <a:close/>
                <a:moveTo>
                  <a:pt x="1699259" y="3388466"/>
                </a:moveTo>
                <a:cubicBezTo>
                  <a:pt x="1703396" y="3392603"/>
                  <a:pt x="1705954" y="3398318"/>
                  <a:pt x="1705954" y="3404630"/>
                </a:cubicBezTo>
                <a:cubicBezTo>
                  <a:pt x="1705954" y="3417255"/>
                  <a:pt x="1695719" y="3427490"/>
                  <a:pt x="1683094" y="3427490"/>
                </a:cubicBezTo>
                <a:cubicBezTo>
                  <a:pt x="1670469" y="3427490"/>
                  <a:pt x="1660234" y="3417255"/>
                  <a:pt x="1660234" y="3404630"/>
                </a:cubicBezTo>
                <a:cubicBezTo>
                  <a:pt x="1660234" y="3392005"/>
                  <a:pt x="1670469" y="3381770"/>
                  <a:pt x="1683094" y="3381770"/>
                </a:cubicBezTo>
                <a:cubicBezTo>
                  <a:pt x="1689407" y="3381770"/>
                  <a:pt x="1695122" y="3384329"/>
                  <a:pt x="1699259" y="3388466"/>
                </a:cubicBezTo>
                <a:close/>
                <a:moveTo>
                  <a:pt x="213546" y="1959844"/>
                </a:moveTo>
                <a:cubicBezTo>
                  <a:pt x="217683" y="1963981"/>
                  <a:pt x="220241" y="1969696"/>
                  <a:pt x="220241" y="1976008"/>
                </a:cubicBezTo>
                <a:cubicBezTo>
                  <a:pt x="220241" y="1988633"/>
                  <a:pt x="210006" y="1998868"/>
                  <a:pt x="197381" y="1998868"/>
                </a:cubicBezTo>
                <a:cubicBezTo>
                  <a:pt x="184756" y="1998868"/>
                  <a:pt x="174521" y="1988633"/>
                  <a:pt x="174521" y="1976008"/>
                </a:cubicBezTo>
                <a:cubicBezTo>
                  <a:pt x="174521" y="1963383"/>
                  <a:pt x="184756" y="1953148"/>
                  <a:pt x="197381" y="1953148"/>
                </a:cubicBezTo>
                <a:cubicBezTo>
                  <a:pt x="203694" y="1953148"/>
                  <a:pt x="209409" y="1955707"/>
                  <a:pt x="213546" y="1959844"/>
                </a:cubicBezTo>
                <a:close/>
                <a:moveTo>
                  <a:pt x="466496" y="2163611"/>
                </a:moveTo>
                <a:cubicBezTo>
                  <a:pt x="470633" y="2167748"/>
                  <a:pt x="473192" y="2173462"/>
                  <a:pt x="473192" y="2179775"/>
                </a:cubicBezTo>
                <a:cubicBezTo>
                  <a:pt x="473192" y="2192400"/>
                  <a:pt x="462957" y="2202635"/>
                  <a:pt x="450332" y="2202635"/>
                </a:cubicBezTo>
                <a:cubicBezTo>
                  <a:pt x="437707" y="2202635"/>
                  <a:pt x="427472" y="2192400"/>
                  <a:pt x="427472" y="2179775"/>
                </a:cubicBezTo>
                <a:cubicBezTo>
                  <a:pt x="427472" y="2167150"/>
                  <a:pt x="437707" y="2156915"/>
                  <a:pt x="450332" y="2156915"/>
                </a:cubicBezTo>
                <a:cubicBezTo>
                  <a:pt x="456645" y="2156915"/>
                  <a:pt x="462360" y="2159474"/>
                  <a:pt x="466496" y="2163611"/>
                </a:cubicBezTo>
                <a:close/>
                <a:moveTo>
                  <a:pt x="697218" y="2337021"/>
                </a:moveTo>
                <a:cubicBezTo>
                  <a:pt x="701355" y="2341157"/>
                  <a:pt x="703913" y="2346873"/>
                  <a:pt x="703913" y="2353185"/>
                </a:cubicBezTo>
                <a:cubicBezTo>
                  <a:pt x="703913" y="2365810"/>
                  <a:pt x="693678" y="2376045"/>
                  <a:pt x="681053" y="2376045"/>
                </a:cubicBezTo>
                <a:cubicBezTo>
                  <a:pt x="668428" y="2376045"/>
                  <a:pt x="658193" y="2365810"/>
                  <a:pt x="658193" y="2353185"/>
                </a:cubicBezTo>
                <a:cubicBezTo>
                  <a:pt x="658193" y="2340560"/>
                  <a:pt x="668428" y="2330325"/>
                  <a:pt x="681053" y="2330325"/>
                </a:cubicBezTo>
                <a:cubicBezTo>
                  <a:pt x="687366" y="2330325"/>
                  <a:pt x="693081" y="2332884"/>
                  <a:pt x="697218" y="2337021"/>
                </a:cubicBezTo>
                <a:close/>
                <a:moveTo>
                  <a:pt x="1228535" y="2710342"/>
                </a:moveTo>
                <a:cubicBezTo>
                  <a:pt x="1232672" y="2714479"/>
                  <a:pt x="1235231" y="2720194"/>
                  <a:pt x="1235231" y="2726506"/>
                </a:cubicBezTo>
                <a:cubicBezTo>
                  <a:pt x="1235231" y="2739131"/>
                  <a:pt x="1224996" y="2749366"/>
                  <a:pt x="1212371" y="2749366"/>
                </a:cubicBezTo>
                <a:cubicBezTo>
                  <a:pt x="1199746" y="2749366"/>
                  <a:pt x="1189511" y="2739131"/>
                  <a:pt x="1189511" y="2726506"/>
                </a:cubicBezTo>
                <a:cubicBezTo>
                  <a:pt x="1189511" y="2713881"/>
                  <a:pt x="1199746" y="2703646"/>
                  <a:pt x="1212371" y="2703646"/>
                </a:cubicBezTo>
                <a:cubicBezTo>
                  <a:pt x="1218684" y="2703646"/>
                  <a:pt x="1224399" y="2706205"/>
                  <a:pt x="1228535" y="2710342"/>
                </a:cubicBezTo>
                <a:close/>
                <a:moveTo>
                  <a:pt x="1025591" y="2501102"/>
                </a:moveTo>
                <a:cubicBezTo>
                  <a:pt x="1029727" y="2505239"/>
                  <a:pt x="1032286" y="2510953"/>
                  <a:pt x="1032286" y="2517266"/>
                </a:cubicBezTo>
                <a:cubicBezTo>
                  <a:pt x="1032286" y="2529891"/>
                  <a:pt x="1022051" y="2540126"/>
                  <a:pt x="1009426" y="2540126"/>
                </a:cubicBezTo>
                <a:cubicBezTo>
                  <a:pt x="996801" y="2540126"/>
                  <a:pt x="986566" y="2529891"/>
                  <a:pt x="986566" y="2517266"/>
                </a:cubicBezTo>
                <a:cubicBezTo>
                  <a:pt x="986566" y="2504641"/>
                  <a:pt x="996801" y="2494406"/>
                  <a:pt x="1009426" y="2494406"/>
                </a:cubicBezTo>
                <a:cubicBezTo>
                  <a:pt x="1015739" y="2494406"/>
                  <a:pt x="1021454" y="2496965"/>
                  <a:pt x="1025591" y="2501102"/>
                </a:cubicBezTo>
                <a:close/>
                <a:moveTo>
                  <a:pt x="1460049" y="2881766"/>
                </a:moveTo>
                <a:cubicBezTo>
                  <a:pt x="1464185" y="2885902"/>
                  <a:pt x="1466744" y="2891618"/>
                  <a:pt x="1466744" y="2897930"/>
                </a:cubicBezTo>
                <a:cubicBezTo>
                  <a:pt x="1466744" y="2910555"/>
                  <a:pt x="1456509" y="2920790"/>
                  <a:pt x="1443884" y="2920790"/>
                </a:cubicBezTo>
                <a:cubicBezTo>
                  <a:pt x="1431259" y="2920790"/>
                  <a:pt x="1421024" y="2910555"/>
                  <a:pt x="1421024" y="2897930"/>
                </a:cubicBezTo>
                <a:cubicBezTo>
                  <a:pt x="1421024" y="2885305"/>
                  <a:pt x="1431259" y="2875070"/>
                  <a:pt x="1443884" y="2875070"/>
                </a:cubicBezTo>
                <a:cubicBezTo>
                  <a:pt x="1450197" y="2875070"/>
                  <a:pt x="1455912" y="2877629"/>
                  <a:pt x="1460049" y="2881766"/>
                </a:cubicBezTo>
                <a:close/>
                <a:moveTo>
                  <a:pt x="1662007" y="3047728"/>
                </a:moveTo>
                <a:cubicBezTo>
                  <a:pt x="1666144" y="3051865"/>
                  <a:pt x="1668703" y="3057580"/>
                  <a:pt x="1668703" y="3063892"/>
                </a:cubicBezTo>
                <a:cubicBezTo>
                  <a:pt x="1668703" y="3076517"/>
                  <a:pt x="1658468" y="3086752"/>
                  <a:pt x="1645843" y="3086752"/>
                </a:cubicBezTo>
                <a:cubicBezTo>
                  <a:pt x="1633218" y="3086752"/>
                  <a:pt x="1622983" y="3076517"/>
                  <a:pt x="1622983" y="3063892"/>
                </a:cubicBezTo>
                <a:cubicBezTo>
                  <a:pt x="1622983" y="3051267"/>
                  <a:pt x="1633218" y="3041032"/>
                  <a:pt x="1645843" y="3041032"/>
                </a:cubicBezTo>
                <a:cubicBezTo>
                  <a:pt x="1652156" y="3041032"/>
                  <a:pt x="1657871" y="3043591"/>
                  <a:pt x="1662007" y="3047728"/>
                </a:cubicBezTo>
                <a:close/>
                <a:moveTo>
                  <a:pt x="287354" y="1781653"/>
                </a:moveTo>
                <a:cubicBezTo>
                  <a:pt x="291491" y="1785790"/>
                  <a:pt x="294050" y="1791505"/>
                  <a:pt x="294050" y="1797817"/>
                </a:cubicBezTo>
                <a:cubicBezTo>
                  <a:pt x="294050" y="1810442"/>
                  <a:pt x="283815" y="1820677"/>
                  <a:pt x="271190" y="1820677"/>
                </a:cubicBezTo>
                <a:cubicBezTo>
                  <a:pt x="258565" y="1820677"/>
                  <a:pt x="248330" y="1810442"/>
                  <a:pt x="248330" y="1797817"/>
                </a:cubicBezTo>
                <a:cubicBezTo>
                  <a:pt x="248330" y="1785192"/>
                  <a:pt x="258565" y="1774957"/>
                  <a:pt x="271190" y="1774957"/>
                </a:cubicBezTo>
                <a:cubicBezTo>
                  <a:pt x="277502" y="1774957"/>
                  <a:pt x="283218" y="1777516"/>
                  <a:pt x="287354" y="1781653"/>
                </a:cubicBezTo>
                <a:close/>
                <a:moveTo>
                  <a:pt x="1999384" y="3347914"/>
                </a:moveTo>
                <a:cubicBezTo>
                  <a:pt x="2003521" y="3352051"/>
                  <a:pt x="2006080" y="3357765"/>
                  <a:pt x="2006080" y="3364078"/>
                </a:cubicBezTo>
                <a:cubicBezTo>
                  <a:pt x="2006080" y="3376703"/>
                  <a:pt x="1995845" y="3386938"/>
                  <a:pt x="1983220" y="3386938"/>
                </a:cubicBezTo>
                <a:cubicBezTo>
                  <a:pt x="1970595" y="3386938"/>
                  <a:pt x="1960360" y="3376703"/>
                  <a:pt x="1960360" y="3364078"/>
                </a:cubicBezTo>
                <a:cubicBezTo>
                  <a:pt x="1960360" y="3351453"/>
                  <a:pt x="1970595" y="3341218"/>
                  <a:pt x="1983220" y="3341218"/>
                </a:cubicBezTo>
                <a:cubicBezTo>
                  <a:pt x="1989533" y="3341218"/>
                  <a:pt x="1995247" y="3343777"/>
                  <a:pt x="1999384" y="3347914"/>
                </a:cubicBezTo>
                <a:close/>
                <a:moveTo>
                  <a:pt x="1906691" y="3141258"/>
                </a:moveTo>
                <a:cubicBezTo>
                  <a:pt x="1910827" y="3145395"/>
                  <a:pt x="1913386" y="3151110"/>
                  <a:pt x="1913386" y="3157422"/>
                </a:cubicBezTo>
                <a:cubicBezTo>
                  <a:pt x="1913386" y="3170047"/>
                  <a:pt x="1903151" y="3180282"/>
                  <a:pt x="1890526" y="3180282"/>
                </a:cubicBezTo>
                <a:cubicBezTo>
                  <a:pt x="1877901" y="3180282"/>
                  <a:pt x="1867666" y="3170047"/>
                  <a:pt x="1867666" y="3157422"/>
                </a:cubicBezTo>
                <a:cubicBezTo>
                  <a:pt x="1867666" y="3144797"/>
                  <a:pt x="1877901" y="3134562"/>
                  <a:pt x="1890526" y="3134562"/>
                </a:cubicBezTo>
                <a:cubicBezTo>
                  <a:pt x="1896839" y="3134562"/>
                  <a:pt x="1902554" y="3137121"/>
                  <a:pt x="1906691" y="3141258"/>
                </a:cubicBezTo>
                <a:close/>
                <a:moveTo>
                  <a:pt x="594617" y="1919499"/>
                </a:moveTo>
                <a:cubicBezTo>
                  <a:pt x="598754" y="1923636"/>
                  <a:pt x="601313" y="1929351"/>
                  <a:pt x="601313" y="1935663"/>
                </a:cubicBezTo>
                <a:cubicBezTo>
                  <a:pt x="601313" y="1948288"/>
                  <a:pt x="591078" y="1958523"/>
                  <a:pt x="578453" y="1958523"/>
                </a:cubicBezTo>
                <a:cubicBezTo>
                  <a:pt x="565828" y="1958523"/>
                  <a:pt x="555593" y="1948288"/>
                  <a:pt x="555593" y="1935663"/>
                </a:cubicBezTo>
                <a:cubicBezTo>
                  <a:pt x="555593" y="1923038"/>
                  <a:pt x="565828" y="1912803"/>
                  <a:pt x="578453" y="1912803"/>
                </a:cubicBezTo>
                <a:cubicBezTo>
                  <a:pt x="584765" y="1912803"/>
                  <a:pt x="590481" y="1915362"/>
                  <a:pt x="594617" y="1919499"/>
                </a:cubicBezTo>
                <a:close/>
                <a:moveTo>
                  <a:pt x="847250" y="2077158"/>
                </a:moveTo>
                <a:cubicBezTo>
                  <a:pt x="851386" y="2081295"/>
                  <a:pt x="853945" y="2087010"/>
                  <a:pt x="853945" y="2093322"/>
                </a:cubicBezTo>
                <a:cubicBezTo>
                  <a:pt x="853945" y="2105947"/>
                  <a:pt x="843710" y="2116182"/>
                  <a:pt x="831085" y="2116182"/>
                </a:cubicBezTo>
                <a:cubicBezTo>
                  <a:pt x="818460" y="2116182"/>
                  <a:pt x="808225" y="2105947"/>
                  <a:pt x="808225" y="2093322"/>
                </a:cubicBezTo>
                <a:cubicBezTo>
                  <a:pt x="808225" y="2080697"/>
                  <a:pt x="818460" y="2070462"/>
                  <a:pt x="831085" y="2070462"/>
                </a:cubicBezTo>
                <a:cubicBezTo>
                  <a:pt x="837397" y="2070462"/>
                  <a:pt x="843113" y="2073021"/>
                  <a:pt x="847250" y="2077158"/>
                </a:cubicBezTo>
                <a:close/>
                <a:moveTo>
                  <a:pt x="1365119" y="2501285"/>
                </a:moveTo>
                <a:cubicBezTo>
                  <a:pt x="1369255" y="2505422"/>
                  <a:pt x="1371814" y="2511137"/>
                  <a:pt x="1371814" y="2517449"/>
                </a:cubicBezTo>
                <a:cubicBezTo>
                  <a:pt x="1371814" y="2530074"/>
                  <a:pt x="1361579" y="2540309"/>
                  <a:pt x="1348954" y="2540309"/>
                </a:cubicBezTo>
                <a:cubicBezTo>
                  <a:pt x="1336329" y="2540309"/>
                  <a:pt x="1326094" y="2530074"/>
                  <a:pt x="1326094" y="2517449"/>
                </a:cubicBezTo>
                <a:cubicBezTo>
                  <a:pt x="1326094" y="2504824"/>
                  <a:pt x="1336329" y="2494589"/>
                  <a:pt x="1348954" y="2494589"/>
                </a:cubicBezTo>
                <a:cubicBezTo>
                  <a:pt x="1355267" y="2494589"/>
                  <a:pt x="1360982" y="2497148"/>
                  <a:pt x="1365119" y="2501285"/>
                </a:cubicBezTo>
                <a:close/>
                <a:moveTo>
                  <a:pt x="1153535" y="2279499"/>
                </a:moveTo>
                <a:cubicBezTo>
                  <a:pt x="1157671" y="2283636"/>
                  <a:pt x="1160230" y="2289350"/>
                  <a:pt x="1160230" y="2295663"/>
                </a:cubicBezTo>
                <a:cubicBezTo>
                  <a:pt x="1160230" y="2308288"/>
                  <a:pt x="1149995" y="2318523"/>
                  <a:pt x="1137370" y="2318523"/>
                </a:cubicBezTo>
                <a:cubicBezTo>
                  <a:pt x="1124745" y="2318523"/>
                  <a:pt x="1114510" y="2308288"/>
                  <a:pt x="1114510" y="2295663"/>
                </a:cubicBezTo>
                <a:cubicBezTo>
                  <a:pt x="1114510" y="2283038"/>
                  <a:pt x="1124745" y="2272803"/>
                  <a:pt x="1137370" y="2272803"/>
                </a:cubicBezTo>
                <a:cubicBezTo>
                  <a:pt x="1143683" y="2272803"/>
                  <a:pt x="1149398" y="2275362"/>
                  <a:pt x="1153535" y="2279499"/>
                </a:cubicBezTo>
                <a:close/>
                <a:moveTo>
                  <a:pt x="1605044" y="2662605"/>
                </a:moveTo>
                <a:cubicBezTo>
                  <a:pt x="1609180" y="2666742"/>
                  <a:pt x="1611739" y="2672457"/>
                  <a:pt x="1611739" y="2678769"/>
                </a:cubicBezTo>
                <a:cubicBezTo>
                  <a:pt x="1611739" y="2691394"/>
                  <a:pt x="1601504" y="2701629"/>
                  <a:pt x="1588879" y="2701629"/>
                </a:cubicBezTo>
                <a:cubicBezTo>
                  <a:pt x="1576254" y="2701629"/>
                  <a:pt x="1566019" y="2691394"/>
                  <a:pt x="1566019" y="2678769"/>
                </a:cubicBezTo>
                <a:cubicBezTo>
                  <a:pt x="1566019" y="2666144"/>
                  <a:pt x="1576254" y="2655909"/>
                  <a:pt x="1588879" y="2655909"/>
                </a:cubicBezTo>
                <a:cubicBezTo>
                  <a:pt x="1595191" y="2655909"/>
                  <a:pt x="1600907" y="2658468"/>
                  <a:pt x="1605044" y="2662605"/>
                </a:cubicBezTo>
                <a:close/>
                <a:moveTo>
                  <a:pt x="2162399" y="3118164"/>
                </a:moveTo>
                <a:cubicBezTo>
                  <a:pt x="2166536" y="3122301"/>
                  <a:pt x="2169095" y="3128016"/>
                  <a:pt x="2169095" y="3134328"/>
                </a:cubicBezTo>
                <a:cubicBezTo>
                  <a:pt x="2169095" y="3146953"/>
                  <a:pt x="2158860" y="3157188"/>
                  <a:pt x="2146235" y="3157188"/>
                </a:cubicBezTo>
                <a:cubicBezTo>
                  <a:pt x="2133610" y="3157188"/>
                  <a:pt x="2123375" y="3146953"/>
                  <a:pt x="2123375" y="3134328"/>
                </a:cubicBezTo>
                <a:cubicBezTo>
                  <a:pt x="2123375" y="3121703"/>
                  <a:pt x="2133610" y="3111468"/>
                  <a:pt x="2146235" y="3111468"/>
                </a:cubicBezTo>
                <a:cubicBezTo>
                  <a:pt x="2152548" y="3111468"/>
                  <a:pt x="2158263" y="3114027"/>
                  <a:pt x="2162399" y="3118164"/>
                </a:cubicBezTo>
                <a:close/>
                <a:moveTo>
                  <a:pt x="594618" y="1643807"/>
                </a:moveTo>
                <a:cubicBezTo>
                  <a:pt x="598755" y="1647944"/>
                  <a:pt x="601313" y="1653659"/>
                  <a:pt x="601313" y="1659971"/>
                </a:cubicBezTo>
                <a:cubicBezTo>
                  <a:pt x="601313" y="1672596"/>
                  <a:pt x="591078" y="1682831"/>
                  <a:pt x="578453" y="1682831"/>
                </a:cubicBezTo>
                <a:cubicBezTo>
                  <a:pt x="565828" y="1682831"/>
                  <a:pt x="555593" y="1672596"/>
                  <a:pt x="555593" y="1659971"/>
                </a:cubicBezTo>
                <a:cubicBezTo>
                  <a:pt x="555593" y="1647346"/>
                  <a:pt x="565828" y="1637111"/>
                  <a:pt x="578453" y="1637111"/>
                </a:cubicBezTo>
                <a:cubicBezTo>
                  <a:pt x="584766" y="1637111"/>
                  <a:pt x="590481" y="1639670"/>
                  <a:pt x="594618" y="1643807"/>
                </a:cubicBezTo>
                <a:close/>
                <a:moveTo>
                  <a:pt x="1848211" y="2762722"/>
                </a:moveTo>
                <a:cubicBezTo>
                  <a:pt x="1852348" y="2766859"/>
                  <a:pt x="1854906" y="2772574"/>
                  <a:pt x="1854906" y="2778886"/>
                </a:cubicBezTo>
                <a:cubicBezTo>
                  <a:pt x="1854906" y="2791511"/>
                  <a:pt x="1844671" y="2801746"/>
                  <a:pt x="1832046" y="2801746"/>
                </a:cubicBezTo>
                <a:cubicBezTo>
                  <a:pt x="1819421" y="2801746"/>
                  <a:pt x="1809186" y="2791511"/>
                  <a:pt x="1809186" y="2778886"/>
                </a:cubicBezTo>
                <a:cubicBezTo>
                  <a:pt x="1809186" y="2766261"/>
                  <a:pt x="1819421" y="2756026"/>
                  <a:pt x="1832046" y="2756026"/>
                </a:cubicBezTo>
                <a:cubicBezTo>
                  <a:pt x="1838359" y="2756026"/>
                  <a:pt x="1844074" y="2758585"/>
                  <a:pt x="1848211" y="2762722"/>
                </a:cubicBezTo>
                <a:close/>
                <a:moveTo>
                  <a:pt x="2077700" y="2867586"/>
                </a:moveTo>
                <a:cubicBezTo>
                  <a:pt x="2081836" y="2871724"/>
                  <a:pt x="2084395" y="2877439"/>
                  <a:pt x="2084395" y="2883751"/>
                </a:cubicBezTo>
                <a:cubicBezTo>
                  <a:pt x="2084395" y="2896376"/>
                  <a:pt x="2074160" y="2906611"/>
                  <a:pt x="2061535" y="2906611"/>
                </a:cubicBezTo>
                <a:cubicBezTo>
                  <a:pt x="2048910" y="2906611"/>
                  <a:pt x="2038675" y="2896376"/>
                  <a:pt x="2038675" y="2883751"/>
                </a:cubicBezTo>
                <a:cubicBezTo>
                  <a:pt x="2038675" y="2871126"/>
                  <a:pt x="2048910" y="2860891"/>
                  <a:pt x="2061535" y="2860891"/>
                </a:cubicBezTo>
                <a:cubicBezTo>
                  <a:pt x="2067848" y="2860891"/>
                  <a:pt x="2073563" y="2863450"/>
                  <a:pt x="2077700" y="2867586"/>
                </a:cubicBezTo>
                <a:close/>
                <a:moveTo>
                  <a:pt x="899355" y="1781653"/>
                </a:moveTo>
                <a:cubicBezTo>
                  <a:pt x="903491" y="1785790"/>
                  <a:pt x="906050" y="1791505"/>
                  <a:pt x="906050" y="1797817"/>
                </a:cubicBezTo>
                <a:cubicBezTo>
                  <a:pt x="906050" y="1810442"/>
                  <a:pt x="895815" y="1820677"/>
                  <a:pt x="883190" y="1820677"/>
                </a:cubicBezTo>
                <a:cubicBezTo>
                  <a:pt x="870565" y="1820677"/>
                  <a:pt x="860330" y="1810442"/>
                  <a:pt x="860330" y="1797817"/>
                </a:cubicBezTo>
                <a:cubicBezTo>
                  <a:pt x="860330" y="1785192"/>
                  <a:pt x="870565" y="1774957"/>
                  <a:pt x="883190" y="1774957"/>
                </a:cubicBezTo>
                <a:cubicBezTo>
                  <a:pt x="889503" y="1774957"/>
                  <a:pt x="895218" y="1777516"/>
                  <a:pt x="899355" y="1781653"/>
                </a:cubicBezTo>
                <a:close/>
                <a:moveTo>
                  <a:pt x="1465430" y="2272599"/>
                </a:moveTo>
                <a:cubicBezTo>
                  <a:pt x="1469567" y="2276736"/>
                  <a:pt x="1472125" y="2282451"/>
                  <a:pt x="1472125" y="2288763"/>
                </a:cubicBezTo>
                <a:cubicBezTo>
                  <a:pt x="1472125" y="2301388"/>
                  <a:pt x="1461890" y="2311623"/>
                  <a:pt x="1449265" y="2311623"/>
                </a:cubicBezTo>
                <a:cubicBezTo>
                  <a:pt x="1436640" y="2311623"/>
                  <a:pt x="1426405" y="2301388"/>
                  <a:pt x="1426405" y="2288763"/>
                </a:cubicBezTo>
                <a:cubicBezTo>
                  <a:pt x="1426405" y="2276138"/>
                  <a:pt x="1436640" y="2265903"/>
                  <a:pt x="1449265" y="2265903"/>
                </a:cubicBezTo>
                <a:cubicBezTo>
                  <a:pt x="1455578" y="2265903"/>
                  <a:pt x="1461293" y="2268462"/>
                  <a:pt x="1465430" y="2272599"/>
                </a:cubicBezTo>
                <a:close/>
                <a:moveTo>
                  <a:pt x="1232607" y="2036137"/>
                </a:moveTo>
                <a:cubicBezTo>
                  <a:pt x="1236743" y="2040274"/>
                  <a:pt x="1239302" y="2045989"/>
                  <a:pt x="1239302" y="2052301"/>
                </a:cubicBezTo>
                <a:cubicBezTo>
                  <a:pt x="1239302" y="2064926"/>
                  <a:pt x="1229067" y="2075161"/>
                  <a:pt x="1216442" y="2075161"/>
                </a:cubicBezTo>
                <a:cubicBezTo>
                  <a:pt x="1203817" y="2075161"/>
                  <a:pt x="1193582" y="2064926"/>
                  <a:pt x="1193582" y="2052301"/>
                </a:cubicBezTo>
                <a:cubicBezTo>
                  <a:pt x="1193582" y="2039676"/>
                  <a:pt x="1203817" y="2029441"/>
                  <a:pt x="1216442" y="2029441"/>
                </a:cubicBezTo>
                <a:cubicBezTo>
                  <a:pt x="1222755" y="2029441"/>
                  <a:pt x="1228470" y="2032000"/>
                  <a:pt x="1232607" y="2036137"/>
                </a:cubicBezTo>
                <a:close/>
                <a:moveTo>
                  <a:pt x="1716584" y="2424669"/>
                </a:moveTo>
                <a:cubicBezTo>
                  <a:pt x="1720720" y="2428805"/>
                  <a:pt x="1723279" y="2434521"/>
                  <a:pt x="1723279" y="2440833"/>
                </a:cubicBezTo>
                <a:cubicBezTo>
                  <a:pt x="1723279" y="2453458"/>
                  <a:pt x="1713044" y="2463693"/>
                  <a:pt x="1700419" y="2463693"/>
                </a:cubicBezTo>
                <a:cubicBezTo>
                  <a:pt x="1687794" y="2463693"/>
                  <a:pt x="1677559" y="2453458"/>
                  <a:pt x="1677559" y="2440833"/>
                </a:cubicBezTo>
                <a:cubicBezTo>
                  <a:pt x="1677559" y="2428208"/>
                  <a:pt x="1687794" y="2417973"/>
                  <a:pt x="1700419" y="2417973"/>
                </a:cubicBezTo>
                <a:cubicBezTo>
                  <a:pt x="1706732" y="2417973"/>
                  <a:pt x="1712447" y="2420532"/>
                  <a:pt x="1716584" y="2424669"/>
                </a:cubicBezTo>
                <a:close/>
                <a:moveTo>
                  <a:pt x="2298668" y="2871607"/>
                </a:moveTo>
                <a:cubicBezTo>
                  <a:pt x="2302804" y="2875744"/>
                  <a:pt x="2305363" y="2881458"/>
                  <a:pt x="2305363" y="2887771"/>
                </a:cubicBezTo>
                <a:cubicBezTo>
                  <a:pt x="2305363" y="2900396"/>
                  <a:pt x="2295128" y="2910631"/>
                  <a:pt x="2282503" y="2910631"/>
                </a:cubicBezTo>
                <a:cubicBezTo>
                  <a:pt x="2269878" y="2910631"/>
                  <a:pt x="2259643" y="2900396"/>
                  <a:pt x="2259643" y="2887771"/>
                </a:cubicBezTo>
                <a:cubicBezTo>
                  <a:pt x="2259643" y="2875146"/>
                  <a:pt x="2269878" y="2864911"/>
                  <a:pt x="2282503" y="2864911"/>
                </a:cubicBezTo>
                <a:cubicBezTo>
                  <a:pt x="2288816" y="2864911"/>
                  <a:pt x="2294531" y="2867470"/>
                  <a:pt x="2298668" y="2871607"/>
                </a:cubicBezTo>
                <a:close/>
                <a:moveTo>
                  <a:pt x="847249" y="1486148"/>
                </a:moveTo>
                <a:cubicBezTo>
                  <a:pt x="851386" y="1490285"/>
                  <a:pt x="853945" y="1495999"/>
                  <a:pt x="853945" y="1502312"/>
                </a:cubicBezTo>
                <a:cubicBezTo>
                  <a:pt x="853945" y="1514937"/>
                  <a:pt x="843710" y="1525172"/>
                  <a:pt x="831085" y="1525172"/>
                </a:cubicBezTo>
                <a:cubicBezTo>
                  <a:pt x="818460" y="1525172"/>
                  <a:pt x="808225" y="1514937"/>
                  <a:pt x="808225" y="1502312"/>
                </a:cubicBezTo>
                <a:cubicBezTo>
                  <a:pt x="808225" y="1489687"/>
                  <a:pt x="818460" y="1479452"/>
                  <a:pt x="831085" y="1479452"/>
                </a:cubicBezTo>
                <a:cubicBezTo>
                  <a:pt x="837398" y="1479452"/>
                  <a:pt x="843112" y="1482011"/>
                  <a:pt x="847249" y="1486148"/>
                </a:cubicBezTo>
                <a:close/>
                <a:moveTo>
                  <a:pt x="1984964" y="2450955"/>
                </a:moveTo>
                <a:cubicBezTo>
                  <a:pt x="1989101" y="2455092"/>
                  <a:pt x="1991660" y="2460807"/>
                  <a:pt x="1991660" y="2467119"/>
                </a:cubicBezTo>
                <a:cubicBezTo>
                  <a:pt x="1991660" y="2479744"/>
                  <a:pt x="1981425" y="2489979"/>
                  <a:pt x="1968800" y="2489979"/>
                </a:cubicBezTo>
                <a:cubicBezTo>
                  <a:pt x="1956175" y="2489979"/>
                  <a:pt x="1945940" y="2479744"/>
                  <a:pt x="1945940" y="2467119"/>
                </a:cubicBezTo>
                <a:cubicBezTo>
                  <a:pt x="1945940" y="2454494"/>
                  <a:pt x="1956175" y="2444259"/>
                  <a:pt x="1968800" y="2444259"/>
                </a:cubicBezTo>
                <a:cubicBezTo>
                  <a:pt x="1975112" y="2444259"/>
                  <a:pt x="1980828" y="2446818"/>
                  <a:pt x="1984964" y="2450955"/>
                </a:cubicBezTo>
                <a:close/>
                <a:moveTo>
                  <a:pt x="1526733" y="2030520"/>
                </a:moveTo>
                <a:cubicBezTo>
                  <a:pt x="1530869" y="2034656"/>
                  <a:pt x="1533428" y="2040372"/>
                  <a:pt x="1533428" y="2046684"/>
                </a:cubicBezTo>
                <a:cubicBezTo>
                  <a:pt x="1533428" y="2059309"/>
                  <a:pt x="1523193" y="2069544"/>
                  <a:pt x="1510568" y="2069544"/>
                </a:cubicBezTo>
                <a:cubicBezTo>
                  <a:pt x="1497943" y="2069544"/>
                  <a:pt x="1487708" y="2059309"/>
                  <a:pt x="1487708" y="2046684"/>
                </a:cubicBezTo>
                <a:cubicBezTo>
                  <a:pt x="1487708" y="2034059"/>
                  <a:pt x="1497943" y="2023824"/>
                  <a:pt x="1510568" y="2023824"/>
                </a:cubicBezTo>
                <a:cubicBezTo>
                  <a:pt x="1516881" y="2023824"/>
                  <a:pt x="1522596" y="2026383"/>
                  <a:pt x="1526733" y="2030520"/>
                </a:cubicBezTo>
                <a:close/>
                <a:moveTo>
                  <a:pt x="1259355" y="1781653"/>
                </a:moveTo>
                <a:cubicBezTo>
                  <a:pt x="1263491" y="1785790"/>
                  <a:pt x="1266050" y="1791505"/>
                  <a:pt x="1266050" y="1797817"/>
                </a:cubicBezTo>
                <a:cubicBezTo>
                  <a:pt x="1266050" y="1810442"/>
                  <a:pt x="1255815" y="1820677"/>
                  <a:pt x="1243190" y="1820677"/>
                </a:cubicBezTo>
                <a:cubicBezTo>
                  <a:pt x="1230565" y="1820677"/>
                  <a:pt x="1220330" y="1810442"/>
                  <a:pt x="1220330" y="1797817"/>
                </a:cubicBezTo>
                <a:cubicBezTo>
                  <a:pt x="1220330" y="1785192"/>
                  <a:pt x="1230565" y="1774957"/>
                  <a:pt x="1243190" y="1774957"/>
                </a:cubicBezTo>
                <a:cubicBezTo>
                  <a:pt x="1249503" y="1774957"/>
                  <a:pt x="1255218" y="1777516"/>
                  <a:pt x="1259355" y="1781653"/>
                </a:cubicBezTo>
                <a:close/>
                <a:moveTo>
                  <a:pt x="697218" y="1226285"/>
                </a:moveTo>
                <a:cubicBezTo>
                  <a:pt x="701354" y="1230422"/>
                  <a:pt x="703913" y="1236137"/>
                  <a:pt x="703913" y="1242449"/>
                </a:cubicBezTo>
                <a:cubicBezTo>
                  <a:pt x="703913" y="1255074"/>
                  <a:pt x="693678" y="1265309"/>
                  <a:pt x="681053" y="1265309"/>
                </a:cubicBezTo>
                <a:cubicBezTo>
                  <a:pt x="674741" y="1265309"/>
                  <a:pt x="669026" y="1262750"/>
                  <a:pt x="664889" y="1258614"/>
                </a:cubicBezTo>
                <a:lnTo>
                  <a:pt x="658450" y="1243067"/>
                </a:lnTo>
                <a:lnTo>
                  <a:pt x="679332" y="1220302"/>
                </a:lnTo>
                <a:lnTo>
                  <a:pt x="681053" y="1219589"/>
                </a:lnTo>
                <a:cubicBezTo>
                  <a:pt x="687366" y="1219589"/>
                  <a:pt x="693081" y="1222148"/>
                  <a:pt x="697218" y="1226285"/>
                </a:cubicBezTo>
                <a:close/>
                <a:moveTo>
                  <a:pt x="2208957" y="2572779"/>
                </a:moveTo>
                <a:cubicBezTo>
                  <a:pt x="2213093" y="2576916"/>
                  <a:pt x="2215652" y="2582631"/>
                  <a:pt x="2215652" y="2588943"/>
                </a:cubicBezTo>
                <a:cubicBezTo>
                  <a:pt x="2215652" y="2601568"/>
                  <a:pt x="2205417" y="2611803"/>
                  <a:pt x="2192792" y="2611803"/>
                </a:cubicBezTo>
                <a:cubicBezTo>
                  <a:pt x="2180167" y="2611803"/>
                  <a:pt x="2169932" y="2601568"/>
                  <a:pt x="2169932" y="2588943"/>
                </a:cubicBezTo>
                <a:cubicBezTo>
                  <a:pt x="2169932" y="2576318"/>
                  <a:pt x="2180167" y="2566083"/>
                  <a:pt x="2192792" y="2566083"/>
                </a:cubicBezTo>
                <a:cubicBezTo>
                  <a:pt x="2199105" y="2566083"/>
                  <a:pt x="2204820" y="2568642"/>
                  <a:pt x="2208957" y="2572779"/>
                </a:cubicBezTo>
                <a:close/>
                <a:moveTo>
                  <a:pt x="1792291" y="2173027"/>
                </a:moveTo>
                <a:cubicBezTo>
                  <a:pt x="1796428" y="2177164"/>
                  <a:pt x="1798987" y="2182878"/>
                  <a:pt x="1798987" y="2189191"/>
                </a:cubicBezTo>
                <a:cubicBezTo>
                  <a:pt x="1798987" y="2201816"/>
                  <a:pt x="1788752" y="2212051"/>
                  <a:pt x="1776127" y="2212051"/>
                </a:cubicBezTo>
                <a:cubicBezTo>
                  <a:pt x="1763502" y="2212051"/>
                  <a:pt x="1753267" y="2201816"/>
                  <a:pt x="1753267" y="2189191"/>
                </a:cubicBezTo>
                <a:cubicBezTo>
                  <a:pt x="1753267" y="2176566"/>
                  <a:pt x="1763502" y="2166331"/>
                  <a:pt x="1776127" y="2166331"/>
                </a:cubicBezTo>
                <a:cubicBezTo>
                  <a:pt x="1782440" y="2166331"/>
                  <a:pt x="1788154" y="2168890"/>
                  <a:pt x="1792291" y="2173027"/>
                </a:cubicBezTo>
                <a:close/>
                <a:moveTo>
                  <a:pt x="2406473" y="2611343"/>
                </a:moveTo>
                <a:cubicBezTo>
                  <a:pt x="2410609" y="2615479"/>
                  <a:pt x="2413168" y="2621195"/>
                  <a:pt x="2413168" y="2627507"/>
                </a:cubicBezTo>
                <a:cubicBezTo>
                  <a:pt x="2413168" y="2640132"/>
                  <a:pt x="2402933" y="2650367"/>
                  <a:pt x="2390308" y="2650367"/>
                </a:cubicBezTo>
                <a:cubicBezTo>
                  <a:pt x="2377683" y="2650367"/>
                  <a:pt x="2367448" y="2640132"/>
                  <a:pt x="2367448" y="2627507"/>
                </a:cubicBezTo>
                <a:cubicBezTo>
                  <a:pt x="2367448" y="2614882"/>
                  <a:pt x="2377683" y="2604647"/>
                  <a:pt x="2390308" y="2604647"/>
                </a:cubicBezTo>
                <a:cubicBezTo>
                  <a:pt x="2396621" y="2604647"/>
                  <a:pt x="2402336" y="2607206"/>
                  <a:pt x="2406473" y="2611343"/>
                </a:cubicBezTo>
                <a:close/>
                <a:moveTo>
                  <a:pt x="1232607" y="1527169"/>
                </a:moveTo>
                <a:cubicBezTo>
                  <a:pt x="1236743" y="1531306"/>
                  <a:pt x="1239302" y="1537021"/>
                  <a:pt x="1239302" y="1543333"/>
                </a:cubicBezTo>
                <a:cubicBezTo>
                  <a:pt x="1239302" y="1555958"/>
                  <a:pt x="1229067" y="1566193"/>
                  <a:pt x="1216442" y="1566193"/>
                </a:cubicBezTo>
                <a:cubicBezTo>
                  <a:pt x="1203817" y="1566193"/>
                  <a:pt x="1193582" y="1555958"/>
                  <a:pt x="1193582" y="1543333"/>
                </a:cubicBezTo>
                <a:cubicBezTo>
                  <a:pt x="1193582" y="1530708"/>
                  <a:pt x="1203817" y="1520473"/>
                  <a:pt x="1216442" y="1520473"/>
                </a:cubicBezTo>
                <a:cubicBezTo>
                  <a:pt x="1222755" y="1520473"/>
                  <a:pt x="1228470" y="1523032"/>
                  <a:pt x="1232607" y="1527169"/>
                </a:cubicBezTo>
                <a:close/>
                <a:moveTo>
                  <a:pt x="1547355" y="1781653"/>
                </a:moveTo>
                <a:cubicBezTo>
                  <a:pt x="1551491" y="1785790"/>
                  <a:pt x="1554050" y="1791505"/>
                  <a:pt x="1554050" y="1797817"/>
                </a:cubicBezTo>
                <a:cubicBezTo>
                  <a:pt x="1554050" y="1810442"/>
                  <a:pt x="1543815" y="1820677"/>
                  <a:pt x="1531190" y="1820677"/>
                </a:cubicBezTo>
                <a:cubicBezTo>
                  <a:pt x="1518565" y="1820677"/>
                  <a:pt x="1508330" y="1810442"/>
                  <a:pt x="1508330" y="1797817"/>
                </a:cubicBezTo>
                <a:cubicBezTo>
                  <a:pt x="1508330" y="1785192"/>
                  <a:pt x="1518565" y="1774957"/>
                  <a:pt x="1531190" y="1774957"/>
                </a:cubicBezTo>
                <a:cubicBezTo>
                  <a:pt x="1537503" y="1774957"/>
                  <a:pt x="1543218" y="1777516"/>
                  <a:pt x="1547355" y="1781653"/>
                </a:cubicBezTo>
                <a:close/>
                <a:moveTo>
                  <a:pt x="1830553" y="1913045"/>
                </a:moveTo>
                <a:cubicBezTo>
                  <a:pt x="1834689" y="1917182"/>
                  <a:pt x="1837248" y="1922897"/>
                  <a:pt x="1837248" y="1929209"/>
                </a:cubicBezTo>
                <a:cubicBezTo>
                  <a:pt x="1837248" y="1941834"/>
                  <a:pt x="1827013" y="1952069"/>
                  <a:pt x="1814388" y="1952069"/>
                </a:cubicBezTo>
                <a:cubicBezTo>
                  <a:pt x="1801763" y="1952069"/>
                  <a:pt x="1791528" y="1941834"/>
                  <a:pt x="1791528" y="1929209"/>
                </a:cubicBezTo>
                <a:cubicBezTo>
                  <a:pt x="1791528" y="1916584"/>
                  <a:pt x="1801763" y="1906349"/>
                  <a:pt x="1814388" y="1906349"/>
                </a:cubicBezTo>
                <a:cubicBezTo>
                  <a:pt x="1820701" y="1906349"/>
                  <a:pt x="1826416" y="1908908"/>
                  <a:pt x="1830553" y="1913045"/>
                </a:cubicBezTo>
                <a:close/>
                <a:moveTo>
                  <a:pt x="1153535" y="1283807"/>
                </a:moveTo>
                <a:cubicBezTo>
                  <a:pt x="1157671" y="1287944"/>
                  <a:pt x="1160230" y="1293658"/>
                  <a:pt x="1160230" y="1299971"/>
                </a:cubicBezTo>
                <a:cubicBezTo>
                  <a:pt x="1160230" y="1312596"/>
                  <a:pt x="1149995" y="1322831"/>
                  <a:pt x="1137370" y="1322831"/>
                </a:cubicBezTo>
                <a:cubicBezTo>
                  <a:pt x="1124745" y="1322831"/>
                  <a:pt x="1114510" y="1312596"/>
                  <a:pt x="1114510" y="1299971"/>
                </a:cubicBezTo>
                <a:cubicBezTo>
                  <a:pt x="1114510" y="1287346"/>
                  <a:pt x="1124745" y="1277111"/>
                  <a:pt x="1137370" y="1277111"/>
                </a:cubicBezTo>
                <a:cubicBezTo>
                  <a:pt x="1143683" y="1277111"/>
                  <a:pt x="1149398" y="1279670"/>
                  <a:pt x="1153535" y="1283807"/>
                </a:cubicBezTo>
                <a:close/>
                <a:moveTo>
                  <a:pt x="2068539" y="2120931"/>
                </a:moveTo>
                <a:cubicBezTo>
                  <a:pt x="2072676" y="2125068"/>
                  <a:pt x="2075234" y="2130782"/>
                  <a:pt x="2075234" y="2137095"/>
                </a:cubicBezTo>
                <a:cubicBezTo>
                  <a:pt x="2075234" y="2149720"/>
                  <a:pt x="2064999" y="2159955"/>
                  <a:pt x="2052374" y="2159955"/>
                </a:cubicBezTo>
                <a:cubicBezTo>
                  <a:pt x="2039749" y="2159955"/>
                  <a:pt x="2029514" y="2149720"/>
                  <a:pt x="2029514" y="2137095"/>
                </a:cubicBezTo>
                <a:cubicBezTo>
                  <a:pt x="2029514" y="2124470"/>
                  <a:pt x="2039749" y="2114235"/>
                  <a:pt x="2052374" y="2114235"/>
                </a:cubicBezTo>
                <a:cubicBezTo>
                  <a:pt x="2058687" y="2114235"/>
                  <a:pt x="2064402" y="2116794"/>
                  <a:pt x="2068539" y="2120931"/>
                </a:cubicBezTo>
                <a:close/>
                <a:moveTo>
                  <a:pt x="2297907" y="2262572"/>
                </a:moveTo>
                <a:cubicBezTo>
                  <a:pt x="2302043" y="2266710"/>
                  <a:pt x="2304602" y="2272425"/>
                  <a:pt x="2304602" y="2278737"/>
                </a:cubicBezTo>
                <a:cubicBezTo>
                  <a:pt x="2304602" y="2291362"/>
                  <a:pt x="2294367" y="2301597"/>
                  <a:pt x="2281742" y="2301597"/>
                </a:cubicBezTo>
                <a:cubicBezTo>
                  <a:pt x="2269117" y="2301597"/>
                  <a:pt x="2258882" y="2291362"/>
                  <a:pt x="2258882" y="2278737"/>
                </a:cubicBezTo>
                <a:cubicBezTo>
                  <a:pt x="2258882" y="2266112"/>
                  <a:pt x="2269117" y="2255877"/>
                  <a:pt x="2281742" y="2255877"/>
                </a:cubicBezTo>
                <a:cubicBezTo>
                  <a:pt x="2288055" y="2255877"/>
                  <a:pt x="2293770" y="2258436"/>
                  <a:pt x="2297907" y="2262572"/>
                </a:cubicBezTo>
                <a:close/>
                <a:moveTo>
                  <a:pt x="1526732" y="1532786"/>
                </a:moveTo>
                <a:cubicBezTo>
                  <a:pt x="1530869" y="1536923"/>
                  <a:pt x="1533428" y="1542638"/>
                  <a:pt x="1533428" y="1548950"/>
                </a:cubicBezTo>
                <a:cubicBezTo>
                  <a:pt x="1533428" y="1561575"/>
                  <a:pt x="1523193" y="1571810"/>
                  <a:pt x="1510568" y="1571810"/>
                </a:cubicBezTo>
                <a:cubicBezTo>
                  <a:pt x="1497943" y="1571810"/>
                  <a:pt x="1487708" y="1561575"/>
                  <a:pt x="1487708" y="1548950"/>
                </a:cubicBezTo>
                <a:cubicBezTo>
                  <a:pt x="1487708" y="1536325"/>
                  <a:pt x="1497943" y="1526090"/>
                  <a:pt x="1510568" y="1526090"/>
                </a:cubicBezTo>
                <a:cubicBezTo>
                  <a:pt x="1516881" y="1526090"/>
                  <a:pt x="1522596" y="1528649"/>
                  <a:pt x="1526732" y="1532786"/>
                </a:cubicBezTo>
                <a:close/>
                <a:moveTo>
                  <a:pt x="1025591" y="1062204"/>
                </a:moveTo>
                <a:cubicBezTo>
                  <a:pt x="1029728" y="1066341"/>
                  <a:pt x="1032286" y="1072056"/>
                  <a:pt x="1032286" y="1078368"/>
                </a:cubicBezTo>
                <a:cubicBezTo>
                  <a:pt x="1032286" y="1090993"/>
                  <a:pt x="1022051" y="1101228"/>
                  <a:pt x="1009426" y="1101228"/>
                </a:cubicBezTo>
                <a:cubicBezTo>
                  <a:pt x="996801" y="1101228"/>
                  <a:pt x="986566" y="1090993"/>
                  <a:pt x="986566" y="1078368"/>
                </a:cubicBezTo>
                <a:cubicBezTo>
                  <a:pt x="986566" y="1065743"/>
                  <a:pt x="996801" y="1055508"/>
                  <a:pt x="1009426" y="1055508"/>
                </a:cubicBezTo>
                <a:cubicBezTo>
                  <a:pt x="1015739" y="1055508"/>
                  <a:pt x="1021454" y="1058067"/>
                  <a:pt x="1025591" y="1062204"/>
                </a:cubicBezTo>
                <a:close/>
                <a:moveTo>
                  <a:pt x="2484460" y="2340645"/>
                </a:moveTo>
                <a:cubicBezTo>
                  <a:pt x="2488597" y="2344781"/>
                  <a:pt x="2491155" y="2350497"/>
                  <a:pt x="2491155" y="2356809"/>
                </a:cubicBezTo>
                <a:cubicBezTo>
                  <a:pt x="2491155" y="2369434"/>
                  <a:pt x="2480920" y="2379669"/>
                  <a:pt x="2468295" y="2379669"/>
                </a:cubicBezTo>
                <a:cubicBezTo>
                  <a:pt x="2455670" y="2379669"/>
                  <a:pt x="2445435" y="2369434"/>
                  <a:pt x="2445435" y="2356809"/>
                </a:cubicBezTo>
                <a:cubicBezTo>
                  <a:pt x="2445435" y="2344184"/>
                  <a:pt x="2455670" y="2333949"/>
                  <a:pt x="2468295" y="2333949"/>
                </a:cubicBezTo>
                <a:cubicBezTo>
                  <a:pt x="2474608" y="2333949"/>
                  <a:pt x="2480323" y="2336508"/>
                  <a:pt x="2484460" y="2340645"/>
                </a:cubicBezTo>
                <a:close/>
                <a:moveTo>
                  <a:pt x="1830552" y="1650261"/>
                </a:moveTo>
                <a:cubicBezTo>
                  <a:pt x="1834689" y="1654398"/>
                  <a:pt x="1837248" y="1660112"/>
                  <a:pt x="1837248" y="1666425"/>
                </a:cubicBezTo>
                <a:cubicBezTo>
                  <a:pt x="1837248" y="1679050"/>
                  <a:pt x="1827013" y="1689285"/>
                  <a:pt x="1814388" y="1689285"/>
                </a:cubicBezTo>
                <a:cubicBezTo>
                  <a:pt x="1801763" y="1689285"/>
                  <a:pt x="1791528" y="1679050"/>
                  <a:pt x="1791528" y="1666425"/>
                </a:cubicBezTo>
                <a:cubicBezTo>
                  <a:pt x="1791528" y="1653800"/>
                  <a:pt x="1801763" y="1643565"/>
                  <a:pt x="1814388" y="1643565"/>
                </a:cubicBezTo>
                <a:cubicBezTo>
                  <a:pt x="1820701" y="1643565"/>
                  <a:pt x="1826415" y="1646124"/>
                  <a:pt x="1830552" y="1650261"/>
                </a:cubicBezTo>
                <a:close/>
                <a:moveTo>
                  <a:pt x="1465430" y="1290707"/>
                </a:moveTo>
                <a:cubicBezTo>
                  <a:pt x="1469566" y="1294844"/>
                  <a:pt x="1472125" y="1300559"/>
                  <a:pt x="1472125" y="1306871"/>
                </a:cubicBezTo>
                <a:cubicBezTo>
                  <a:pt x="1472125" y="1319496"/>
                  <a:pt x="1461890" y="1329731"/>
                  <a:pt x="1449265" y="1329731"/>
                </a:cubicBezTo>
                <a:cubicBezTo>
                  <a:pt x="1436640" y="1329731"/>
                  <a:pt x="1426405" y="1319496"/>
                  <a:pt x="1426405" y="1306871"/>
                </a:cubicBezTo>
                <a:cubicBezTo>
                  <a:pt x="1426405" y="1294246"/>
                  <a:pt x="1436640" y="1284011"/>
                  <a:pt x="1449265" y="1284011"/>
                </a:cubicBezTo>
                <a:cubicBezTo>
                  <a:pt x="1455578" y="1284011"/>
                  <a:pt x="1461293" y="1286570"/>
                  <a:pt x="1465430" y="1290707"/>
                </a:cubicBezTo>
                <a:close/>
                <a:moveTo>
                  <a:pt x="2096652" y="1781653"/>
                </a:moveTo>
                <a:cubicBezTo>
                  <a:pt x="2100788" y="1785790"/>
                  <a:pt x="2103347" y="1791504"/>
                  <a:pt x="2103347" y="1797817"/>
                </a:cubicBezTo>
                <a:cubicBezTo>
                  <a:pt x="2103347" y="1810442"/>
                  <a:pt x="2093112" y="1820677"/>
                  <a:pt x="2080487" y="1820677"/>
                </a:cubicBezTo>
                <a:cubicBezTo>
                  <a:pt x="2067862" y="1820677"/>
                  <a:pt x="2057627" y="1810442"/>
                  <a:pt x="2057627" y="1797817"/>
                </a:cubicBezTo>
                <a:cubicBezTo>
                  <a:pt x="2057627" y="1785192"/>
                  <a:pt x="2067862" y="1774957"/>
                  <a:pt x="2080487" y="1774957"/>
                </a:cubicBezTo>
                <a:cubicBezTo>
                  <a:pt x="2086799" y="1774957"/>
                  <a:pt x="2092515" y="1777516"/>
                  <a:pt x="2096652" y="1781653"/>
                </a:cubicBezTo>
                <a:close/>
                <a:moveTo>
                  <a:pt x="1365119" y="1062020"/>
                </a:moveTo>
                <a:cubicBezTo>
                  <a:pt x="1369255" y="1066157"/>
                  <a:pt x="1371814" y="1071871"/>
                  <a:pt x="1371814" y="1078184"/>
                </a:cubicBezTo>
                <a:cubicBezTo>
                  <a:pt x="1371814" y="1090809"/>
                  <a:pt x="1361579" y="1101044"/>
                  <a:pt x="1348954" y="1101044"/>
                </a:cubicBezTo>
                <a:cubicBezTo>
                  <a:pt x="1336329" y="1101044"/>
                  <a:pt x="1326094" y="1090809"/>
                  <a:pt x="1326094" y="1078184"/>
                </a:cubicBezTo>
                <a:cubicBezTo>
                  <a:pt x="1326094" y="1065559"/>
                  <a:pt x="1336329" y="1055324"/>
                  <a:pt x="1348954" y="1055324"/>
                </a:cubicBezTo>
                <a:cubicBezTo>
                  <a:pt x="1355267" y="1055324"/>
                  <a:pt x="1360982" y="1057883"/>
                  <a:pt x="1365119" y="1062020"/>
                </a:cubicBezTo>
                <a:close/>
                <a:moveTo>
                  <a:pt x="2342820" y="1943007"/>
                </a:moveTo>
                <a:cubicBezTo>
                  <a:pt x="2346956" y="1947144"/>
                  <a:pt x="2349515" y="1952858"/>
                  <a:pt x="2349515" y="1959171"/>
                </a:cubicBezTo>
                <a:cubicBezTo>
                  <a:pt x="2349515" y="1971796"/>
                  <a:pt x="2339280" y="1982031"/>
                  <a:pt x="2326655" y="1982031"/>
                </a:cubicBezTo>
                <a:cubicBezTo>
                  <a:pt x="2314030" y="1982031"/>
                  <a:pt x="2303795" y="1971796"/>
                  <a:pt x="2303795" y="1959171"/>
                </a:cubicBezTo>
                <a:cubicBezTo>
                  <a:pt x="2303795" y="1946546"/>
                  <a:pt x="2314030" y="1936311"/>
                  <a:pt x="2326655" y="1936311"/>
                </a:cubicBezTo>
                <a:cubicBezTo>
                  <a:pt x="2332968" y="1936311"/>
                  <a:pt x="2338683" y="1938870"/>
                  <a:pt x="2342820" y="1943007"/>
                </a:cubicBezTo>
                <a:close/>
                <a:moveTo>
                  <a:pt x="1792292" y="1390279"/>
                </a:moveTo>
                <a:cubicBezTo>
                  <a:pt x="1796429" y="1394416"/>
                  <a:pt x="1798987" y="1400131"/>
                  <a:pt x="1798987" y="1406443"/>
                </a:cubicBezTo>
                <a:cubicBezTo>
                  <a:pt x="1798987" y="1419068"/>
                  <a:pt x="1788752" y="1429303"/>
                  <a:pt x="1776127" y="1429303"/>
                </a:cubicBezTo>
                <a:cubicBezTo>
                  <a:pt x="1763502" y="1429303"/>
                  <a:pt x="1753267" y="1419068"/>
                  <a:pt x="1753267" y="1406443"/>
                </a:cubicBezTo>
                <a:cubicBezTo>
                  <a:pt x="1753267" y="1393818"/>
                  <a:pt x="1763502" y="1383583"/>
                  <a:pt x="1776127" y="1383583"/>
                </a:cubicBezTo>
                <a:cubicBezTo>
                  <a:pt x="1782440" y="1383583"/>
                  <a:pt x="1788155" y="1386142"/>
                  <a:pt x="1792292" y="1390279"/>
                </a:cubicBezTo>
                <a:close/>
                <a:moveTo>
                  <a:pt x="2531648" y="2062918"/>
                </a:moveTo>
                <a:cubicBezTo>
                  <a:pt x="2535784" y="2067055"/>
                  <a:pt x="2538343" y="2072769"/>
                  <a:pt x="2538343" y="2079082"/>
                </a:cubicBezTo>
                <a:cubicBezTo>
                  <a:pt x="2538343" y="2091707"/>
                  <a:pt x="2528108" y="2101942"/>
                  <a:pt x="2515483" y="2101942"/>
                </a:cubicBezTo>
                <a:cubicBezTo>
                  <a:pt x="2502858" y="2101942"/>
                  <a:pt x="2492623" y="2091707"/>
                  <a:pt x="2492623" y="2079082"/>
                </a:cubicBezTo>
                <a:cubicBezTo>
                  <a:pt x="2492623" y="2066457"/>
                  <a:pt x="2502858" y="2056222"/>
                  <a:pt x="2515483" y="2056222"/>
                </a:cubicBezTo>
                <a:cubicBezTo>
                  <a:pt x="2521796" y="2056222"/>
                  <a:pt x="2527511" y="2058781"/>
                  <a:pt x="2531648" y="2062918"/>
                </a:cubicBezTo>
                <a:close/>
                <a:moveTo>
                  <a:pt x="1228536" y="852963"/>
                </a:moveTo>
                <a:cubicBezTo>
                  <a:pt x="1232672" y="857100"/>
                  <a:pt x="1235231" y="862814"/>
                  <a:pt x="1235231" y="869127"/>
                </a:cubicBezTo>
                <a:cubicBezTo>
                  <a:pt x="1235231" y="881752"/>
                  <a:pt x="1224996" y="891987"/>
                  <a:pt x="1212371" y="891987"/>
                </a:cubicBezTo>
                <a:cubicBezTo>
                  <a:pt x="1199746" y="891987"/>
                  <a:pt x="1189511" y="881752"/>
                  <a:pt x="1189511" y="869127"/>
                </a:cubicBezTo>
                <a:cubicBezTo>
                  <a:pt x="1189511" y="856502"/>
                  <a:pt x="1199746" y="846267"/>
                  <a:pt x="1212371" y="846267"/>
                </a:cubicBezTo>
                <a:cubicBezTo>
                  <a:pt x="1218684" y="846267"/>
                  <a:pt x="1224399" y="848826"/>
                  <a:pt x="1228536" y="852963"/>
                </a:cubicBezTo>
                <a:close/>
                <a:moveTo>
                  <a:pt x="1716584" y="1138637"/>
                </a:moveTo>
                <a:cubicBezTo>
                  <a:pt x="1720720" y="1142774"/>
                  <a:pt x="1723279" y="1148489"/>
                  <a:pt x="1723279" y="1154801"/>
                </a:cubicBezTo>
                <a:cubicBezTo>
                  <a:pt x="1723279" y="1167426"/>
                  <a:pt x="1713044" y="1177661"/>
                  <a:pt x="1700419" y="1177661"/>
                </a:cubicBezTo>
                <a:cubicBezTo>
                  <a:pt x="1687794" y="1177661"/>
                  <a:pt x="1677559" y="1167426"/>
                  <a:pt x="1677559" y="1154801"/>
                </a:cubicBezTo>
                <a:cubicBezTo>
                  <a:pt x="1677559" y="1142176"/>
                  <a:pt x="1687794" y="1131941"/>
                  <a:pt x="1700419" y="1131941"/>
                </a:cubicBezTo>
                <a:cubicBezTo>
                  <a:pt x="1706732" y="1131941"/>
                  <a:pt x="1712447" y="1134500"/>
                  <a:pt x="1716584" y="1138637"/>
                </a:cubicBezTo>
                <a:close/>
                <a:moveTo>
                  <a:pt x="2068538" y="1442375"/>
                </a:moveTo>
                <a:cubicBezTo>
                  <a:pt x="2072675" y="1446512"/>
                  <a:pt x="2075234" y="1452227"/>
                  <a:pt x="2075234" y="1458539"/>
                </a:cubicBezTo>
                <a:cubicBezTo>
                  <a:pt x="2075234" y="1471164"/>
                  <a:pt x="2064999" y="1481399"/>
                  <a:pt x="2052374" y="1481399"/>
                </a:cubicBezTo>
                <a:cubicBezTo>
                  <a:pt x="2039749" y="1481399"/>
                  <a:pt x="2029514" y="1471164"/>
                  <a:pt x="2029514" y="1458539"/>
                </a:cubicBezTo>
                <a:cubicBezTo>
                  <a:pt x="2029514" y="1445914"/>
                  <a:pt x="2039749" y="1435679"/>
                  <a:pt x="2052374" y="1435679"/>
                </a:cubicBezTo>
                <a:cubicBezTo>
                  <a:pt x="2058686" y="1435679"/>
                  <a:pt x="2064402" y="1438238"/>
                  <a:pt x="2068538" y="1442375"/>
                </a:cubicBezTo>
                <a:close/>
                <a:moveTo>
                  <a:pt x="2342820" y="1620299"/>
                </a:moveTo>
                <a:cubicBezTo>
                  <a:pt x="2346956" y="1624436"/>
                  <a:pt x="2349515" y="1630151"/>
                  <a:pt x="2349515" y="1636463"/>
                </a:cubicBezTo>
                <a:cubicBezTo>
                  <a:pt x="2349515" y="1649088"/>
                  <a:pt x="2339280" y="1659323"/>
                  <a:pt x="2326655" y="1659323"/>
                </a:cubicBezTo>
                <a:cubicBezTo>
                  <a:pt x="2314030" y="1659323"/>
                  <a:pt x="2303795" y="1649088"/>
                  <a:pt x="2303795" y="1636463"/>
                </a:cubicBezTo>
                <a:cubicBezTo>
                  <a:pt x="2303795" y="1623838"/>
                  <a:pt x="2314030" y="1613603"/>
                  <a:pt x="2326655" y="1613603"/>
                </a:cubicBezTo>
                <a:cubicBezTo>
                  <a:pt x="2332968" y="1613603"/>
                  <a:pt x="2338683" y="1616162"/>
                  <a:pt x="2342820" y="1620299"/>
                </a:cubicBezTo>
                <a:close/>
                <a:moveTo>
                  <a:pt x="2547442" y="1781653"/>
                </a:moveTo>
                <a:cubicBezTo>
                  <a:pt x="2551579" y="1785790"/>
                  <a:pt x="2554138" y="1791505"/>
                  <a:pt x="2554138" y="1797817"/>
                </a:cubicBezTo>
                <a:cubicBezTo>
                  <a:pt x="2554138" y="1810442"/>
                  <a:pt x="2543903" y="1820677"/>
                  <a:pt x="2531278" y="1820677"/>
                </a:cubicBezTo>
                <a:cubicBezTo>
                  <a:pt x="2518653" y="1820677"/>
                  <a:pt x="2508418" y="1810442"/>
                  <a:pt x="2508418" y="1797817"/>
                </a:cubicBezTo>
                <a:cubicBezTo>
                  <a:pt x="2508418" y="1785192"/>
                  <a:pt x="2518653" y="1774957"/>
                  <a:pt x="2531278" y="1774957"/>
                </a:cubicBezTo>
                <a:cubicBezTo>
                  <a:pt x="2537591" y="1774957"/>
                  <a:pt x="2543306" y="1777516"/>
                  <a:pt x="2547442" y="1781653"/>
                </a:cubicBezTo>
                <a:close/>
                <a:moveTo>
                  <a:pt x="1605043" y="900701"/>
                </a:moveTo>
                <a:cubicBezTo>
                  <a:pt x="1609180" y="904838"/>
                  <a:pt x="1611739" y="910553"/>
                  <a:pt x="1611739" y="916865"/>
                </a:cubicBezTo>
                <a:cubicBezTo>
                  <a:pt x="1611739" y="929490"/>
                  <a:pt x="1601504" y="939725"/>
                  <a:pt x="1588879" y="939725"/>
                </a:cubicBezTo>
                <a:cubicBezTo>
                  <a:pt x="1576254" y="939725"/>
                  <a:pt x="1566019" y="929490"/>
                  <a:pt x="1566019" y="916865"/>
                </a:cubicBezTo>
                <a:cubicBezTo>
                  <a:pt x="1566019" y="904240"/>
                  <a:pt x="1576254" y="894005"/>
                  <a:pt x="1588879" y="894005"/>
                </a:cubicBezTo>
                <a:cubicBezTo>
                  <a:pt x="1595191" y="894005"/>
                  <a:pt x="1600907" y="896564"/>
                  <a:pt x="1605043" y="900701"/>
                </a:cubicBezTo>
                <a:close/>
                <a:moveTo>
                  <a:pt x="1460048" y="681540"/>
                </a:moveTo>
                <a:cubicBezTo>
                  <a:pt x="1464185" y="685677"/>
                  <a:pt x="1466744" y="691392"/>
                  <a:pt x="1466744" y="697704"/>
                </a:cubicBezTo>
                <a:cubicBezTo>
                  <a:pt x="1466744" y="710329"/>
                  <a:pt x="1456509" y="720564"/>
                  <a:pt x="1443884" y="720564"/>
                </a:cubicBezTo>
                <a:cubicBezTo>
                  <a:pt x="1431259" y="720564"/>
                  <a:pt x="1421024" y="710329"/>
                  <a:pt x="1421024" y="697704"/>
                </a:cubicBezTo>
                <a:cubicBezTo>
                  <a:pt x="1421024" y="685079"/>
                  <a:pt x="1431259" y="674844"/>
                  <a:pt x="1443884" y="674844"/>
                </a:cubicBezTo>
                <a:cubicBezTo>
                  <a:pt x="1450197" y="674844"/>
                  <a:pt x="1455912" y="677403"/>
                  <a:pt x="1460048" y="681540"/>
                </a:cubicBezTo>
                <a:close/>
                <a:moveTo>
                  <a:pt x="1984964" y="1112351"/>
                </a:moveTo>
                <a:cubicBezTo>
                  <a:pt x="1989101" y="1116488"/>
                  <a:pt x="1991660" y="1122203"/>
                  <a:pt x="1991660" y="1128515"/>
                </a:cubicBezTo>
                <a:cubicBezTo>
                  <a:pt x="1991660" y="1141140"/>
                  <a:pt x="1981425" y="1151375"/>
                  <a:pt x="1968800" y="1151375"/>
                </a:cubicBezTo>
                <a:cubicBezTo>
                  <a:pt x="1956175" y="1151375"/>
                  <a:pt x="1945940" y="1141140"/>
                  <a:pt x="1945940" y="1128515"/>
                </a:cubicBezTo>
                <a:cubicBezTo>
                  <a:pt x="1945940" y="1115890"/>
                  <a:pt x="1956175" y="1105655"/>
                  <a:pt x="1968800" y="1105655"/>
                </a:cubicBezTo>
                <a:cubicBezTo>
                  <a:pt x="1975112" y="1105655"/>
                  <a:pt x="1980828" y="1108214"/>
                  <a:pt x="1984964" y="1112351"/>
                </a:cubicBezTo>
                <a:close/>
                <a:moveTo>
                  <a:pt x="2297907" y="1300733"/>
                </a:moveTo>
                <a:cubicBezTo>
                  <a:pt x="2302043" y="1304870"/>
                  <a:pt x="2304602" y="1310584"/>
                  <a:pt x="2304602" y="1316897"/>
                </a:cubicBezTo>
                <a:cubicBezTo>
                  <a:pt x="2304602" y="1329522"/>
                  <a:pt x="2294367" y="1339757"/>
                  <a:pt x="2281742" y="1339757"/>
                </a:cubicBezTo>
                <a:cubicBezTo>
                  <a:pt x="2269117" y="1339757"/>
                  <a:pt x="2258882" y="1329522"/>
                  <a:pt x="2258882" y="1316897"/>
                </a:cubicBezTo>
                <a:cubicBezTo>
                  <a:pt x="2258882" y="1304272"/>
                  <a:pt x="2269117" y="1294037"/>
                  <a:pt x="2281742" y="1294037"/>
                </a:cubicBezTo>
                <a:cubicBezTo>
                  <a:pt x="2288055" y="1294037"/>
                  <a:pt x="2293770" y="1296596"/>
                  <a:pt x="2297907" y="1300733"/>
                </a:cubicBezTo>
                <a:close/>
                <a:moveTo>
                  <a:pt x="2531648" y="1500388"/>
                </a:moveTo>
                <a:cubicBezTo>
                  <a:pt x="2535784" y="1504525"/>
                  <a:pt x="2538344" y="1510239"/>
                  <a:pt x="2538343" y="1516552"/>
                </a:cubicBezTo>
                <a:cubicBezTo>
                  <a:pt x="2538343" y="1529177"/>
                  <a:pt x="2528108" y="1539412"/>
                  <a:pt x="2515483" y="1539412"/>
                </a:cubicBezTo>
                <a:cubicBezTo>
                  <a:pt x="2502858" y="1539412"/>
                  <a:pt x="2492623" y="1529177"/>
                  <a:pt x="2492623" y="1516552"/>
                </a:cubicBezTo>
                <a:cubicBezTo>
                  <a:pt x="2492623" y="1503927"/>
                  <a:pt x="2502858" y="1493692"/>
                  <a:pt x="2515483" y="1493692"/>
                </a:cubicBezTo>
                <a:cubicBezTo>
                  <a:pt x="2521796" y="1493692"/>
                  <a:pt x="2527511" y="1496251"/>
                  <a:pt x="2531648" y="1500388"/>
                </a:cubicBezTo>
                <a:close/>
                <a:moveTo>
                  <a:pt x="1848211" y="800584"/>
                </a:moveTo>
                <a:cubicBezTo>
                  <a:pt x="1852347" y="804721"/>
                  <a:pt x="1854906" y="810436"/>
                  <a:pt x="1854906" y="816748"/>
                </a:cubicBezTo>
                <a:cubicBezTo>
                  <a:pt x="1854906" y="829373"/>
                  <a:pt x="1844671" y="839608"/>
                  <a:pt x="1832046" y="839608"/>
                </a:cubicBezTo>
                <a:cubicBezTo>
                  <a:pt x="1819421" y="839608"/>
                  <a:pt x="1809186" y="829373"/>
                  <a:pt x="1809186" y="816748"/>
                </a:cubicBezTo>
                <a:cubicBezTo>
                  <a:pt x="1809186" y="804123"/>
                  <a:pt x="1819421" y="793888"/>
                  <a:pt x="1832046" y="793888"/>
                </a:cubicBezTo>
                <a:cubicBezTo>
                  <a:pt x="1838359" y="793888"/>
                  <a:pt x="1844074" y="796447"/>
                  <a:pt x="1848211" y="800584"/>
                </a:cubicBezTo>
                <a:close/>
                <a:moveTo>
                  <a:pt x="1662007" y="515578"/>
                </a:moveTo>
                <a:cubicBezTo>
                  <a:pt x="1666144" y="519715"/>
                  <a:pt x="1668703" y="525430"/>
                  <a:pt x="1668703" y="531742"/>
                </a:cubicBezTo>
                <a:cubicBezTo>
                  <a:pt x="1668703" y="544367"/>
                  <a:pt x="1658468" y="554602"/>
                  <a:pt x="1645843" y="554602"/>
                </a:cubicBezTo>
                <a:cubicBezTo>
                  <a:pt x="1633218" y="554602"/>
                  <a:pt x="1622983" y="544367"/>
                  <a:pt x="1622983" y="531742"/>
                </a:cubicBezTo>
                <a:cubicBezTo>
                  <a:pt x="1622983" y="519117"/>
                  <a:pt x="1633218" y="508882"/>
                  <a:pt x="1645843" y="508882"/>
                </a:cubicBezTo>
                <a:cubicBezTo>
                  <a:pt x="1652156" y="508882"/>
                  <a:pt x="1657871" y="511441"/>
                  <a:pt x="1662007" y="515578"/>
                </a:cubicBezTo>
                <a:close/>
                <a:moveTo>
                  <a:pt x="2208957" y="990527"/>
                </a:moveTo>
                <a:cubicBezTo>
                  <a:pt x="2213093" y="994663"/>
                  <a:pt x="2215652" y="1000379"/>
                  <a:pt x="2215652" y="1006691"/>
                </a:cubicBezTo>
                <a:cubicBezTo>
                  <a:pt x="2215652" y="1019316"/>
                  <a:pt x="2205417" y="1029551"/>
                  <a:pt x="2192792" y="1029551"/>
                </a:cubicBezTo>
                <a:cubicBezTo>
                  <a:pt x="2180167" y="1029551"/>
                  <a:pt x="2169932" y="1019316"/>
                  <a:pt x="2169932" y="1006691"/>
                </a:cubicBezTo>
                <a:cubicBezTo>
                  <a:pt x="2169932" y="994066"/>
                  <a:pt x="2180167" y="983831"/>
                  <a:pt x="2192792" y="983831"/>
                </a:cubicBezTo>
                <a:cubicBezTo>
                  <a:pt x="2199105" y="983831"/>
                  <a:pt x="2204820" y="986390"/>
                  <a:pt x="2208957" y="990527"/>
                </a:cubicBezTo>
                <a:close/>
                <a:moveTo>
                  <a:pt x="2484459" y="1222661"/>
                </a:moveTo>
                <a:cubicBezTo>
                  <a:pt x="2488597" y="1226798"/>
                  <a:pt x="2491155" y="1232513"/>
                  <a:pt x="2491155" y="1238825"/>
                </a:cubicBezTo>
                <a:cubicBezTo>
                  <a:pt x="2491155" y="1251450"/>
                  <a:pt x="2480920" y="1261685"/>
                  <a:pt x="2468295" y="1261685"/>
                </a:cubicBezTo>
                <a:cubicBezTo>
                  <a:pt x="2455670" y="1261685"/>
                  <a:pt x="2445435" y="1251450"/>
                  <a:pt x="2445435" y="1238825"/>
                </a:cubicBezTo>
                <a:cubicBezTo>
                  <a:pt x="2445435" y="1226200"/>
                  <a:pt x="2455670" y="1215965"/>
                  <a:pt x="2468295" y="1215965"/>
                </a:cubicBezTo>
                <a:cubicBezTo>
                  <a:pt x="2474608" y="1215965"/>
                  <a:pt x="2480323" y="1218524"/>
                  <a:pt x="2484459" y="1222661"/>
                </a:cubicBezTo>
                <a:close/>
                <a:moveTo>
                  <a:pt x="2077700" y="695719"/>
                </a:moveTo>
                <a:cubicBezTo>
                  <a:pt x="2081837" y="699856"/>
                  <a:pt x="2084395" y="705571"/>
                  <a:pt x="2084395" y="711883"/>
                </a:cubicBezTo>
                <a:cubicBezTo>
                  <a:pt x="2084395" y="724508"/>
                  <a:pt x="2074160" y="734743"/>
                  <a:pt x="2061535" y="734743"/>
                </a:cubicBezTo>
                <a:cubicBezTo>
                  <a:pt x="2048910" y="734743"/>
                  <a:pt x="2038675" y="724508"/>
                  <a:pt x="2038675" y="711883"/>
                </a:cubicBezTo>
                <a:cubicBezTo>
                  <a:pt x="2038675" y="699258"/>
                  <a:pt x="2048910" y="689023"/>
                  <a:pt x="2061535" y="689023"/>
                </a:cubicBezTo>
                <a:cubicBezTo>
                  <a:pt x="2067848" y="689023"/>
                  <a:pt x="2073563" y="691582"/>
                  <a:pt x="2077700" y="695719"/>
                </a:cubicBezTo>
                <a:close/>
                <a:moveTo>
                  <a:pt x="2406472" y="951963"/>
                </a:moveTo>
                <a:cubicBezTo>
                  <a:pt x="2410609" y="956100"/>
                  <a:pt x="2413168" y="961815"/>
                  <a:pt x="2413168" y="968127"/>
                </a:cubicBezTo>
                <a:cubicBezTo>
                  <a:pt x="2413168" y="980752"/>
                  <a:pt x="2402933" y="990987"/>
                  <a:pt x="2390308" y="990987"/>
                </a:cubicBezTo>
                <a:cubicBezTo>
                  <a:pt x="2377683" y="990987"/>
                  <a:pt x="2367448" y="980752"/>
                  <a:pt x="2367448" y="968127"/>
                </a:cubicBezTo>
                <a:cubicBezTo>
                  <a:pt x="2367448" y="955502"/>
                  <a:pt x="2377683" y="945267"/>
                  <a:pt x="2390308" y="945267"/>
                </a:cubicBezTo>
                <a:cubicBezTo>
                  <a:pt x="2396620" y="945267"/>
                  <a:pt x="2402335" y="947826"/>
                  <a:pt x="2406472" y="951963"/>
                </a:cubicBezTo>
                <a:close/>
                <a:moveTo>
                  <a:pt x="1906690" y="422073"/>
                </a:moveTo>
                <a:cubicBezTo>
                  <a:pt x="1910827" y="426210"/>
                  <a:pt x="1913386" y="431924"/>
                  <a:pt x="1913386" y="438236"/>
                </a:cubicBezTo>
                <a:cubicBezTo>
                  <a:pt x="1913386" y="450862"/>
                  <a:pt x="1903151" y="461096"/>
                  <a:pt x="1890526" y="461096"/>
                </a:cubicBezTo>
                <a:cubicBezTo>
                  <a:pt x="1877901" y="461096"/>
                  <a:pt x="1867666" y="450862"/>
                  <a:pt x="1867666" y="438236"/>
                </a:cubicBezTo>
                <a:cubicBezTo>
                  <a:pt x="1867666" y="425612"/>
                  <a:pt x="1877901" y="415377"/>
                  <a:pt x="1890526" y="415377"/>
                </a:cubicBezTo>
                <a:cubicBezTo>
                  <a:pt x="1896839" y="415377"/>
                  <a:pt x="1902554" y="417936"/>
                  <a:pt x="1906690" y="422073"/>
                </a:cubicBezTo>
                <a:close/>
                <a:moveTo>
                  <a:pt x="1699258" y="174861"/>
                </a:moveTo>
                <a:cubicBezTo>
                  <a:pt x="1703395" y="178998"/>
                  <a:pt x="1705954" y="184713"/>
                  <a:pt x="1705954" y="191025"/>
                </a:cubicBezTo>
                <a:cubicBezTo>
                  <a:pt x="1705954" y="203650"/>
                  <a:pt x="1695719" y="213885"/>
                  <a:pt x="1683094" y="213885"/>
                </a:cubicBezTo>
                <a:cubicBezTo>
                  <a:pt x="1670469" y="213885"/>
                  <a:pt x="1660234" y="203650"/>
                  <a:pt x="1660234" y="191025"/>
                </a:cubicBezTo>
                <a:cubicBezTo>
                  <a:pt x="1660234" y="178400"/>
                  <a:pt x="1670469" y="168165"/>
                  <a:pt x="1683094" y="168165"/>
                </a:cubicBezTo>
                <a:cubicBezTo>
                  <a:pt x="1689406" y="168165"/>
                  <a:pt x="1695122" y="170724"/>
                  <a:pt x="1699258" y="174861"/>
                </a:cubicBezTo>
                <a:close/>
                <a:moveTo>
                  <a:pt x="2298667" y="691699"/>
                </a:moveTo>
                <a:cubicBezTo>
                  <a:pt x="2302804" y="695836"/>
                  <a:pt x="2305363" y="701551"/>
                  <a:pt x="2305363" y="707863"/>
                </a:cubicBezTo>
                <a:cubicBezTo>
                  <a:pt x="2305363" y="720488"/>
                  <a:pt x="2295128" y="730723"/>
                  <a:pt x="2282503" y="730723"/>
                </a:cubicBezTo>
                <a:cubicBezTo>
                  <a:pt x="2269878" y="730723"/>
                  <a:pt x="2259643" y="720488"/>
                  <a:pt x="2259643" y="707863"/>
                </a:cubicBezTo>
                <a:cubicBezTo>
                  <a:pt x="2259643" y="695238"/>
                  <a:pt x="2269878" y="685003"/>
                  <a:pt x="2282503" y="685003"/>
                </a:cubicBezTo>
                <a:cubicBezTo>
                  <a:pt x="2288816" y="685003"/>
                  <a:pt x="2294530" y="687562"/>
                  <a:pt x="2298667" y="691699"/>
                </a:cubicBezTo>
                <a:close/>
                <a:moveTo>
                  <a:pt x="2162399" y="445170"/>
                </a:moveTo>
                <a:cubicBezTo>
                  <a:pt x="2166536" y="449307"/>
                  <a:pt x="2169095" y="455022"/>
                  <a:pt x="2169095" y="461334"/>
                </a:cubicBezTo>
                <a:cubicBezTo>
                  <a:pt x="2169095" y="473930"/>
                  <a:pt x="2158860" y="484165"/>
                  <a:pt x="2146235" y="484165"/>
                </a:cubicBezTo>
                <a:cubicBezTo>
                  <a:pt x="2133610" y="484165"/>
                  <a:pt x="2123375" y="473930"/>
                  <a:pt x="2123375" y="461334"/>
                </a:cubicBezTo>
                <a:cubicBezTo>
                  <a:pt x="2123375" y="448709"/>
                  <a:pt x="2133610" y="438474"/>
                  <a:pt x="2146235" y="438474"/>
                </a:cubicBezTo>
                <a:cubicBezTo>
                  <a:pt x="2152548" y="438474"/>
                  <a:pt x="2158263" y="441033"/>
                  <a:pt x="2162399" y="445170"/>
                </a:cubicBezTo>
                <a:close/>
                <a:moveTo>
                  <a:pt x="1999385" y="215418"/>
                </a:moveTo>
                <a:cubicBezTo>
                  <a:pt x="2003521" y="219555"/>
                  <a:pt x="2006080" y="225270"/>
                  <a:pt x="2006080" y="231582"/>
                </a:cubicBezTo>
                <a:cubicBezTo>
                  <a:pt x="2006080" y="244207"/>
                  <a:pt x="1995845" y="254443"/>
                  <a:pt x="1983220" y="254443"/>
                </a:cubicBezTo>
                <a:cubicBezTo>
                  <a:pt x="1970595" y="254443"/>
                  <a:pt x="1960360" y="244207"/>
                  <a:pt x="1960360" y="231582"/>
                </a:cubicBezTo>
                <a:cubicBezTo>
                  <a:pt x="1960360" y="218957"/>
                  <a:pt x="1970595" y="208723"/>
                  <a:pt x="1983220" y="208723"/>
                </a:cubicBezTo>
                <a:cubicBezTo>
                  <a:pt x="1989533" y="208723"/>
                  <a:pt x="1995248" y="211282"/>
                  <a:pt x="1999385" y="215418"/>
                </a:cubicBezTo>
                <a:close/>
                <a:moveTo>
                  <a:pt x="1811669" y="5363"/>
                </a:moveTo>
                <a:cubicBezTo>
                  <a:pt x="1815805" y="9500"/>
                  <a:pt x="1818364" y="15216"/>
                  <a:pt x="1818364" y="21528"/>
                </a:cubicBezTo>
                <a:cubicBezTo>
                  <a:pt x="1818364" y="34153"/>
                  <a:pt x="1808129" y="44388"/>
                  <a:pt x="1795504" y="44388"/>
                </a:cubicBezTo>
                <a:cubicBezTo>
                  <a:pt x="1789192" y="44388"/>
                  <a:pt x="1783477" y="41830"/>
                  <a:pt x="1779340" y="37692"/>
                </a:cubicBezTo>
                <a:lnTo>
                  <a:pt x="1774612" y="26280"/>
                </a:lnTo>
                <a:lnTo>
                  <a:pt x="179872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A03668-E228-4131-B1B4-A131EB07FD3A}"/>
              </a:ext>
            </a:extLst>
          </p:cNvPr>
          <p:cNvSpPr txBox="1"/>
          <p:nvPr userDrawn="1"/>
        </p:nvSpPr>
        <p:spPr>
          <a:xfrm>
            <a:off x="5439410" y="127428"/>
            <a:ext cx="1313180" cy="769441"/>
          </a:xfrm>
          <a:prstGeom prst="rect">
            <a:avLst/>
          </a:prstGeom>
          <a:noFill/>
          <a:effectLst>
            <a:outerShdw dist="88900" dir="8100000" algn="tr" rotWithShape="0">
              <a:srgbClr val="002060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380753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梯形 7">
            <a:extLst>
              <a:ext uri="{FF2B5EF4-FFF2-40B4-BE49-F238E27FC236}">
                <a16:creationId xmlns:a16="http://schemas.microsoft.com/office/drawing/2014/main" id="{1A31E807-DF89-47A4-9838-C8BFB54D8D1E}"/>
              </a:ext>
            </a:extLst>
          </p:cNvPr>
          <p:cNvSpPr/>
          <p:nvPr userDrawn="1"/>
        </p:nvSpPr>
        <p:spPr>
          <a:xfrm flipV="1">
            <a:off x="2236767" y="934020"/>
            <a:ext cx="7990059" cy="1578404"/>
          </a:xfrm>
          <a:prstGeom prst="trapezoid">
            <a:avLst>
              <a:gd name="adj" fmla="val 108824"/>
            </a:avLst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梯形 8">
            <a:extLst>
              <a:ext uri="{FF2B5EF4-FFF2-40B4-BE49-F238E27FC236}">
                <a16:creationId xmlns:a16="http://schemas.microsoft.com/office/drawing/2014/main" id="{71A7B41E-1761-4F5D-8B15-D8781531F850}"/>
              </a:ext>
            </a:extLst>
          </p:cNvPr>
          <p:cNvSpPr/>
          <p:nvPr userDrawn="1"/>
        </p:nvSpPr>
        <p:spPr>
          <a:xfrm flipV="1">
            <a:off x="2628901" y="934020"/>
            <a:ext cx="7315200" cy="203221"/>
          </a:xfrm>
          <a:prstGeom prst="trapezoid">
            <a:avLst>
              <a:gd name="adj" fmla="val 108824"/>
            </a:avLst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17DEE27-EDB1-469D-95C2-5B408F7DB540}"/>
              </a:ext>
            </a:extLst>
          </p:cNvPr>
          <p:cNvSpPr/>
          <p:nvPr userDrawn="1"/>
        </p:nvSpPr>
        <p:spPr>
          <a:xfrm flipH="1">
            <a:off x="1244600" y="2286000"/>
            <a:ext cx="9956800" cy="2196308"/>
          </a:xfrm>
          <a:custGeom>
            <a:avLst/>
            <a:gdLst>
              <a:gd name="connsiteX0" fmla="*/ 9956800 w 9956800"/>
              <a:gd name="connsiteY0" fmla="*/ 0 h 2196308"/>
              <a:gd name="connsiteX1" fmla="*/ 8559800 w 9956800"/>
              <a:gd name="connsiteY1" fmla="*/ 723900 h 2196308"/>
              <a:gd name="connsiteX2" fmla="*/ 6667500 w 9956800"/>
              <a:gd name="connsiteY2" fmla="*/ 723900 h 2196308"/>
              <a:gd name="connsiteX3" fmla="*/ 6350000 w 9956800"/>
              <a:gd name="connsiteY3" fmla="*/ 1041400 h 2196308"/>
              <a:gd name="connsiteX4" fmla="*/ 4978400 w 9956800"/>
              <a:gd name="connsiteY4" fmla="*/ 1041400 h 2196308"/>
              <a:gd name="connsiteX5" fmla="*/ 3606800 w 9956800"/>
              <a:gd name="connsiteY5" fmla="*/ 1041400 h 2196308"/>
              <a:gd name="connsiteX6" fmla="*/ 3289300 w 9956800"/>
              <a:gd name="connsiteY6" fmla="*/ 723900 h 2196308"/>
              <a:gd name="connsiteX7" fmla="*/ 1397000 w 9956800"/>
              <a:gd name="connsiteY7" fmla="*/ 723900 h 2196308"/>
              <a:gd name="connsiteX8" fmla="*/ 0 w 9956800"/>
              <a:gd name="connsiteY8" fmla="*/ 0 h 2196308"/>
              <a:gd name="connsiteX9" fmla="*/ 1270000 w 9956800"/>
              <a:gd name="connsiteY9" fmla="*/ 1714500 h 2196308"/>
              <a:gd name="connsiteX10" fmla="*/ 1866900 w 9956800"/>
              <a:gd name="connsiteY10" fmla="*/ 2108200 h 2196308"/>
              <a:gd name="connsiteX11" fmla="*/ 3531704 w 9956800"/>
              <a:gd name="connsiteY11" fmla="*/ 2108200 h 2196308"/>
              <a:gd name="connsiteX12" fmla="*/ 3553731 w 9956800"/>
              <a:gd name="connsiteY12" fmla="*/ 2196308 h 2196308"/>
              <a:gd name="connsiteX13" fmla="*/ 6273403 w 9956800"/>
              <a:gd name="connsiteY13" fmla="*/ 2196308 h 2196308"/>
              <a:gd name="connsiteX14" fmla="*/ 6295430 w 9956800"/>
              <a:gd name="connsiteY14" fmla="*/ 2108200 h 2196308"/>
              <a:gd name="connsiteX15" fmla="*/ 8089900 w 9956800"/>
              <a:gd name="connsiteY15" fmla="*/ 2108200 h 2196308"/>
              <a:gd name="connsiteX16" fmla="*/ 8686800 w 9956800"/>
              <a:gd name="connsiteY16" fmla="*/ 1714500 h 219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56800" h="2196308">
                <a:moveTo>
                  <a:pt x="9956800" y="0"/>
                </a:moveTo>
                <a:lnTo>
                  <a:pt x="8559800" y="723900"/>
                </a:lnTo>
                <a:lnTo>
                  <a:pt x="6667500" y="723900"/>
                </a:lnTo>
                <a:lnTo>
                  <a:pt x="6350000" y="1041400"/>
                </a:lnTo>
                <a:lnTo>
                  <a:pt x="4978400" y="1041400"/>
                </a:lnTo>
                <a:lnTo>
                  <a:pt x="3606800" y="1041400"/>
                </a:lnTo>
                <a:lnTo>
                  <a:pt x="3289300" y="723900"/>
                </a:lnTo>
                <a:lnTo>
                  <a:pt x="1397000" y="723900"/>
                </a:lnTo>
                <a:lnTo>
                  <a:pt x="0" y="0"/>
                </a:lnTo>
                <a:lnTo>
                  <a:pt x="1270000" y="1714500"/>
                </a:lnTo>
                <a:lnTo>
                  <a:pt x="1866900" y="2108200"/>
                </a:lnTo>
                <a:lnTo>
                  <a:pt x="3531704" y="2108200"/>
                </a:lnTo>
                <a:lnTo>
                  <a:pt x="3553731" y="2196308"/>
                </a:lnTo>
                <a:lnTo>
                  <a:pt x="6273403" y="2196308"/>
                </a:lnTo>
                <a:lnTo>
                  <a:pt x="6295430" y="2108200"/>
                </a:lnTo>
                <a:lnTo>
                  <a:pt x="8089900" y="2108200"/>
                </a:lnTo>
                <a:lnTo>
                  <a:pt x="8686800" y="1714500"/>
                </a:lnTo>
                <a:close/>
              </a:path>
            </a:pathLst>
          </a:custGeom>
          <a:noFill/>
          <a:ln>
            <a:solidFill>
              <a:schemeClr val="bg1"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C4F9CD0-79A2-4FD2-B310-B6C932B72610}"/>
              </a:ext>
            </a:extLst>
          </p:cNvPr>
          <p:cNvSpPr/>
          <p:nvPr userDrawn="1"/>
        </p:nvSpPr>
        <p:spPr>
          <a:xfrm rot="1052396">
            <a:off x="2298701" y="3290958"/>
            <a:ext cx="2933700" cy="863600"/>
          </a:xfrm>
          <a:custGeom>
            <a:avLst/>
            <a:gdLst/>
            <a:ahLst/>
            <a:cxnLst/>
            <a:rect l="l" t="t" r="r" b="b"/>
            <a:pathLst>
              <a:path w="2933700" h="863600">
                <a:moveTo>
                  <a:pt x="1322952" y="478856"/>
                </a:moveTo>
                <a:lnTo>
                  <a:pt x="1394914" y="706536"/>
                </a:lnTo>
                <a:lnTo>
                  <a:pt x="1472412" y="682042"/>
                </a:lnTo>
                <a:lnTo>
                  <a:pt x="1400450" y="454361"/>
                </a:lnTo>
                <a:close/>
                <a:moveTo>
                  <a:pt x="1462377" y="373903"/>
                </a:moveTo>
                <a:lnTo>
                  <a:pt x="1528730" y="664241"/>
                </a:lnTo>
                <a:lnTo>
                  <a:pt x="1612005" y="637921"/>
                </a:lnTo>
                <a:lnTo>
                  <a:pt x="1563153" y="423055"/>
                </a:lnTo>
                <a:lnTo>
                  <a:pt x="1650278" y="395518"/>
                </a:lnTo>
                <a:lnTo>
                  <a:pt x="1716458" y="604907"/>
                </a:lnTo>
                <a:lnTo>
                  <a:pt x="1833909" y="567785"/>
                </a:lnTo>
                <a:lnTo>
                  <a:pt x="1810784" y="494619"/>
                </a:lnTo>
                <a:lnTo>
                  <a:pt x="1771794" y="506943"/>
                </a:lnTo>
                <a:lnTo>
                  <a:pt x="1705461" y="297072"/>
                </a:lnTo>
                <a:close/>
                <a:moveTo>
                  <a:pt x="1288721" y="370551"/>
                </a:moveTo>
                <a:lnTo>
                  <a:pt x="1313519" y="449012"/>
                </a:lnTo>
                <a:lnTo>
                  <a:pt x="1391017" y="424517"/>
                </a:lnTo>
                <a:lnTo>
                  <a:pt x="1366219" y="346057"/>
                </a:lnTo>
                <a:close/>
                <a:moveTo>
                  <a:pt x="1254946" y="263691"/>
                </a:moveTo>
                <a:lnTo>
                  <a:pt x="1279592" y="341670"/>
                </a:lnTo>
                <a:lnTo>
                  <a:pt x="1357090" y="317175"/>
                </a:lnTo>
                <a:lnTo>
                  <a:pt x="1332444" y="239196"/>
                </a:lnTo>
                <a:close/>
                <a:moveTo>
                  <a:pt x="1378020" y="224261"/>
                </a:moveTo>
                <a:lnTo>
                  <a:pt x="1420315" y="358078"/>
                </a:lnTo>
                <a:lnTo>
                  <a:pt x="1498294" y="333431"/>
                </a:lnTo>
                <a:lnTo>
                  <a:pt x="1478973" y="272299"/>
                </a:lnTo>
                <a:lnTo>
                  <a:pt x="1638782" y="221789"/>
                </a:lnTo>
                <a:lnTo>
                  <a:pt x="1658104" y="282921"/>
                </a:lnTo>
                <a:lnTo>
                  <a:pt x="1736083" y="258275"/>
                </a:lnTo>
                <a:lnTo>
                  <a:pt x="1693789" y="124458"/>
                </a:lnTo>
                <a:close/>
                <a:moveTo>
                  <a:pt x="0" y="431800"/>
                </a:moveTo>
                <a:lnTo>
                  <a:pt x="1466850" y="0"/>
                </a:lnTo>
                <a:lnTo>
                  <a:pt x="2933700" y="431800"/>
                </a:lnTo>
                <a:lnTo>
                  <a:pt x="1466850" y="863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09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9452F05-BB25-482D-A224-565E0E00C299}"/>
              </a:ext>
            </a:extLst>
          </p:cNvPr>
          <p:cNvSpPr/>
          <p:nvPr userDrawn="1"/>
        </p:nvSpPr>
        <p:spPr>
          <a:xfrm rot="20547604" flipH="1">
            <a:off x="7340601" y="3290958"/>
            <a:ext cx="2933700" cy="863600"/>
          </a:xfrm>
          <a:custGeom>
            <a:avLst/>
            <a:gdLst/>
            <a:ahLst/>
            <a:cxnLst/>
            <a:rect l="l" t="t" r="r" b="b"/>
            <a:pathLst>
              <a:path w="2933700" h="863600">
                <a:moveTo>
                  <a:pt x="1661064" y="475761"/>
                </a:moveTo>
                <a:lnTo>
                  <a:pt x="1585973" y="499494"/>
                </a:lnTo>
                <a:lnTo>
                  <a:pt x="1591298" y="516342"/>
                </a:lnTo>
                <a:lnTo>
                  <a:pt x="1666389" y="492608"/>
                </a:lnTo>
                <a:close/>
                <a:moveTo>
                  <a:pt x="1378574" y="520044"/>
                </a:moveTo>
                <a:lnTo>
                  <a:pt x="1352581" y="528259"/>
                </a:lnTo>
                <a:lnTo>
                  <a:pt x="1359275" y="549438"/>
                </a:lnTo>
                <a:lnTo>
                  <a:pt x="1385268" y="541223"/>
                </a:lnTo>
                <a:close/>
                <a:moveTo>
                  <a:pt x="1641134" y="412703"/>
                </a:moveTo>
                <a:lnTo>
                  <a:pt x="1566043" y="436437"/>
                </a:lnTo>
                <a:lnTo>
                  <a:pt x="1571672" y="454247"/>
                </a:lnTo>
                <a:lnTo>
                  <a:pt x="1646763" y="430513"/>
                </a:lnTo>
                <a:close/>
                <a:moveTo>
                  <a:pt x="1691816" y="346917"/>
                </a:moveTo>
                <a:lnTo>
                  <a:pt x="1767886" y="587594"/>
                </a:lnTo>
                <a:lnTo>
                  <a:pt x="1702902" y="608133"/>
                </a:lnTo>
                <a:lnTo>
                  <a:pt x="1680842" y="538337"/>
                </a:lnTo>
                <a:lnTo>
                  <a:pt x="1605752" y="562070"/>
                </a:lnTo>
                <a:lnTo>
                  <a:pt x="1613663" y="587101"/>
                </a:lnTo>
                <a:lnTo>
                  <a:pt x="1657466" y="573256"/>
                </a:lnTo>
                <a:lnTo>
                  <a:pt x="1671615" y="618022"/>
                </a:lnTo>
                <a:lnTo>
                  <a:pt x="1563310" y="652253"/>
                </a:lnTo>
                <a:lnTo>
                  <a:pt x="1487240" y="411576"/>
                </a:lnTo>
                <a:close/>
                <a:moveTo>
                  <a:pt x="1350276" y="430512"/>
                </a:moveTo>
                <a:lnTo>
                  <a:pt x="1324283" y="438727"/>
                </a:lnTo>
                <a:lnTo>
                  <a:pt x="1331130" y="460388"/>
                </a:lnTo>
                <a:lnTo>
                  <a:pt x="1357122" y="452173"/>
                </a:lnTo>
                <a:close/>
                <a:moveTo>
                  <a:pt x="1387495" y="224973"/>
                </a:moveTo>
                <a:lnTo>
                  <a:pt x="1434820" y="312727"/>
                </a:lnTo>
                <a:lnTo>
                  <a:pt x="1362616" y="335548"/>
                </a:lnTo>
                <a:lnTo>
                  <a:pt x="1354555" y="320094"/>
                </a:lnTo>
                <a:lnTo>
                  <a:pt x="1316047" y="332265"/>
                </a:lnTo>
                <a:lnTo>
                  <a:pt x="1331942" y="367479"/>
                </a:lnTo>
                <a:lnTo>
                  <a:pt x="1439766" y="333400"/>
                </a:lnTo>
                <a:lnTo>
                  <a:pt x="1459544" y="395976"/>
                </a:lnTo>
                <a:lnTo>
                  <a:pt x="1420554" y="408299"/>
                </a:lnTo>
                <a:lnTo>
                  <a:pt x="1427400" y="429960"/>
                </a:lnTo>
                <a:lnTo>
                  <a:pt x="1472647" y="415659"/>
                </a:lnTo>
                <a:lnTo>
                  <a:pt x="1494099" y="483530"/>
                </a:lnTo>
                <a:lnTo>
                  <a:pt x="1448852" y="497831"/>
                </a:lnTo>
                <a:lnTo>
                  <a:pt x="1455546" y="519011"/>
                </a:lnTo>
                <a:lnTo>
                  <a:pt x="1494536" y="506687"/>
                </a:lnTo>
                <a:lnTo>
                  <a:pt x="1514314" y="569263"/>
                </a:lnTo>
                <a:lnTo>
                  <a:pt x="1475324" y="581587"/>
                </a:lnTo>
                <a:lnTo>
                  <a:pt x="1482627" y="604692"/>
                </a:lnTo>
                <a:lnTo>
                  <a:pt x="1516322" y="594042"/>
                </a:lnTo>
                <a:lnTo>
                  <a:pt x="1537774" y="661913"/>
                </a:lnTo>
                <a:lnTo>
                  <a:pt x="1433800" y="694775"/>
                </a:lnTo>
                <a:lnTo>
                  <a:pt x="1405046" y="603799"/>
                </a:lnTo>
                <a:lnTo>
                  <a:pt x="1315033" y="632249"/>
                </a:lnTo>
                <a:lnTo>
                  <a:pt x="1288561" y="548494"/>
                </a:lnTo>
                <a:lnTo>
                  <a:pt x="1277971" y="551841"/>
                </a:lnTo>
                <a:lnTo>
                  <a:pt x="1256520" y="483970"/>
                </a:lnTo>
                <a:lnTo>
                  <a:pt x="1267109" y="480623"/>
                </a:lnTo>
                <a:lnTo>
                  <a:pt x="1240637" y="396867"/>
                </a:lnTo>
                <a:lnTo>
                  <a:pt x="1256521" y="391847"/>
                </a:lnTo>
                <a:lnTo>
                  <a:pt x="1256369" y="391365"/>
                </a:lnTo>
                <a:lnTo>
                  <a:pt x="1266478" y="388170"/>
                </a:lnTo>
                <a:lnTo>
                  <a:pt x="1226702" y="297501"/>
                </a:lnTo>
                <a:lnTo>
                  <a:pt x="1325861" y="266160"/>
                </a:lnTo>
                <a:lnTo>
                  <a:pt x="1315773" y="247642"/>
                </a:lnTo>
                <a:close/>
                <a:moveTo>
                  <a:pt x="1560198" y="166681"/>
                </a:moveTo>
                <a:lnTo>
                  <a:pt x="1565827" y="184491"/>
                </a:lnTo>
                <a:lnTo>
                  <a:pt x="1639957" y="161062"/>
                </a:lnTo>
                <a:lnTo>
                  <a:pt x="1654106" y="205828"/>
                </a:lnTo>
                <a:lnTo>
                  <a:pt x="1579976" y="229257"/>
                </a:lnTo>
                <a:lnTo>
                  <a:pt x="1585453" y="246586"/>
                </a:lnTo>
                <a:lnTo>
                  <a:pt x="1656695" y="224069"/>
                </a:lnTo>
                <a:lnTo>
                  <a:pt x="1670996" y="269316"/>
                </a:lnTo>
                <a:lnTo>
                  <a:pt x="1599754" y="291833"/>
                </a:lnTo>
                <a:lnTo>
                  <a:pt x="1604927" y="308200"/>
                </a:lnTo>
                <a:lnTo>
                  <a:pt x="1680500" y="284314"/>
                </a:lnTo>
                <a:lnTo>
                  <a:pt x="1694953" y="330042"/>
                </a:lnTo>
                <a:lnTo>
                  <a:pt x="1474974" y="399570"/>
                </a:lnTo>
                <a:lnTo>
                  <a:pt x="1460521" y="353841"/>
                </a:lnTo>
                <a:lnTo>
                  <a:pt x="1537056" y="329651"/>
                </a:lnTo>
                <a:lnTo>
                  <a:pt x="1531884" y="313285"/>
                </a:lnTo>
                <a:lnTo>
                  <a:pt x="1459680" y="336106"/>
                </a:lnTo>
                <a:lnTo>
                  <a:pt x="1445379" y="290859"/>
                </a:lnTo>
                <a:lnTo>
                  <a:pt x="1517583" y="268038"/>
                </a:lnTo>
                <a:lnTo>
                  <a:pt x="1512106" y="250709"/>
                </a:lnTo>
                <a:lnTo>
                  <a:pt x="1437014" y="274443"/>
                </a:lnTo>
                <a:lnTo>
                  <a:pt x="1422865" y="229677"/>
                </a:lnTo>
                <a:lnTo>
                  <a:pt x="1497957" y="205943"/>
                </a:lnTo>
                <a:lnTo>
                  <a:pt x="1492327" y="188133"/>
                </a:lnTo>
                <a:close/>
                <a:moveTo>
                  <a:pt x="0" y="431800"/>
                </a:moveTo>
                <a:lnTo>
                  <a:pt x="1466850" y="863600"/>
                </a:lnTo>
                <a:lnTo>
                  <a:pt x="2933700" y="431800"/>
                </a:lnTo>
                <a:lnTo>
                  <a:pt x="14668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09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D6874983-CB4C-4FAA-8AD4-0FF7EEE64DD8}"/>
              </a:ext>
            </a:extLst>
          </p:cNvPr>
          <p:cNvSpPr/>
          <p:nvPr userDrawn="1"/>
        </p:nvSpPr>
        <p:spPr>
          <a:xfrm>
            <a:off x="2606674" y="4157980"/>
            <a:ext cx="342265" cy="236220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EFED1845-E252-41BD-B186-C550B94F1E00}"/>
              </a:ext>
            </a:extLst>
          </p:cNvPr>
          <p:cNvSpPr/>
          <p:nvPr userDrawn="1"/>
        </p:nvSpPr>
        <p:spPr>
          <a:xfrm flipH="1">
            <a:off x="9521826" y="4157980"/>
            <a:ext cx="342265" cy="236220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梯形 14">
            <a:extLst>
              <a:ext uri="{FF2B5EF4-FFF2-40B4-BE49-F238E27FC236}">
                <a16:creationId xmlns:a16="http://schemas.microsoft.com/office/drawing/2014/main" id="{C0A747D8-E05C-4939-BCB6-B98F78D58CA7}"/>
              </a:ext>
            </a:extLst>
          </p:cNvPr>
          <p:cNvSpPr/>
          <p:nvPr userDrawn="1"/>
        </p:nvSpPr>
        <p:spPr>
          <a:xfrm flipH="1">
            <a:off x="4460633" y="16456"/>
            <a:ext cx="3651736" cy="862216"/>
          </a:xfrm>
          <a:prstGeom prst="trapezoid">
            <a:avLst>
              <a:gd name="adj" fmla="val 108824"/>
            </a:avLst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8945C9E7-B5BE-4562-839F-BB4F6B0831BB}"/>
              </a:ext>
            </a:extLst>
          </p:cNvPr>
          <p:cNvSpPr/>
          <p:nvPr userDrawn="1"/>
        </p:nvSpPr>
        <p:spPr>
          <a:xfrm>
            <a:off x="1548070" y="-101600"/>
            <a:ext cx="2704477" cy="914400"/>
          </a:xfrm>
          <a:custGeom>
            <a:avLst/>
            <a:gdLst>
              <a:gd name="connsiteX0" fmla="*/ 0 w 2810341"/>
              <a:gd name="connsiteY0" fmla="*/ 0 h 914400"/>
              <a:gd name="connsiteX1" fmla="*/ 1063603 w 2810341"/>
              <a:gd name="connsiteY1" fmla="*/ 0 h 914400"/>
              <a:gd name="connsiteX2" fmla="*/ 1368403 w 2810341"/>
              <a:gd name="connsiteY2" fmla="*/ 304800 h 914400"/>
              <a:gd name="connsiteX3" fmla="*/ 2810341 w 2810341"/>
              <a:gd name="connsiteY3" fmla="*/ 304800 h 914400"/>
              <a:gd name="connsiteX4" fmla="*/ 2142126 w 2810341"/>
              <a:gd name="connsiteY4" fmla="*/ 914400 h 914400"/>
              <a:gd name="connsiteX5" fmla="*/ 207818 w 2810341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0341" h="914400">
                <a:moveTo>
                  <a:pt x="0" y="0"/>
                </a:moveTo>
                <a:lnTo>
                  <a:pt x="1063603" y="0"/>
                </a:lnTo>
                <a:lnTo>
                  <a:pt x="1368403" y="304800"/>
                </a:lnTo>
                <a:lnTo>
                  <a:pt x="2810341" y="304800"/>
                </a:lnTo>
                <a:lnTo>
                  <a:pt x="2142126" y="914400"/>
                </a:lnTo>
                <a:lnTo>
                  <a:pt x="207818" y="91440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972D694-ABD3-4928-8245-7B253572B8BB}"/>
              </a:ext>
            </a:extLst>
          </p:cNvPr>
          <p:cNvSpPr/>
          <p:nvPr userDrawn="1"/>
        </p:nvSpPr>
        <p:spPr>
          <a:xfrm flipH="1">
            <a:off x="8381999" y="-101600"/>
            <a:ext cx="2704477" cy="914400"/>
          </a:xfrm>
          <a:custGeom>
            <a:avLst/>
            <a:gdLst>
              <a:gd name="connsiteX0" fmla="*/ 0 w 2810341"/>
              <a:gd name="connsiteY0" fmla="*/ 0 h 914400"/>
              <a:gd name="connsiteX1" fmla="*/ 1063603 w 2810341"/>
              <a:gd name="connsiteY1" fmla="*/ 0 h 914400"/>
              <a:gd name="connsiteX2" fmla="*/ 1368403 w 2810341"/>
              <a:gd name="connsiteY2" fmla="*/ 304800 h 914400"/>
              <a:gd name="connsiteX3" fmla="*/ 2810341 w 2810341"/>
              <a:gd name="connsiteY3" fmla="*/ 304800 h 914400"/>
              <a:gd name="connsiteX4" fmla="*/ 2142126 w 2810341"/>
              <a:gd name="connsiteY4" fmla="*/ 914400 h 914400"/>
              <a:gd name="connsiteX5" fmla="*/ 207818 w 2810341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0341" h="914400">
                <a:moveTo>
                  <a:pt x="0" y="0"/>
                </a:moveTo>
                <a:lnTo>
                  <a:pt x="1063603" y="0"/>
                </a:lnTo>
                <a:lnTo>
                  <a:pt x="1368403" y="304800"/>
                </a:lnTo>
                <a:lnTo>
                  <a:pt x="2810341" y="304800"/>
                </a:lnTo>
                <a:lnTo>
                  <a:pt x="2142126" y="914400"/>
                </a:lnTo>
                <a:lnTo>
                  <a:pt x="207818" y="91440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1DD4CD14-2BA5-47B8-B5D6-75CE804405D4}"/>
              </a:ext>
            </a:extLst>
          </p:cNvPr>
          <p:cNvSpPr/>
          <p:nvPr userDrawn="1"/>
        </p:nvSpPr>
        <p:spPr>
          <a:xfrm flipH="1">
            <a:off x="4882663" y="-114077"/>
            <a:ext cx="2810341" cy="862216"/>
          </a:xfrm>
          <a:prstGeom prst="trapezoid">
            <a:avLst>
              <a:gd name="adj" fmla="val 108824"/>
            </a:avLst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A941DB8-0367-459B-B502-022DDFA0401A}"/>
              </a:ext>
            </a:extLst>
          </p:cNvPr>
          <p:cNvSpPr/>
          <p:nvPr userDrawn="1"/>
        </p:nvSpPr>
        <p:spPr>
          <a:xfrm>
            <a:off x="3647349" y="-57942"/>
            <a:ext cx="1726146" cy="936614"/>
          </a:xfrm>
          <a:custGeom>
            <a:avLst/>
            <a:gdLst>
              <a:gd name="connsiteX0" fmla="*/ 161706 w 1726146"/>
              <a:gd name="connsiteY0" fmla="*/ 787818 h 936614"/>
              <a:gd name="connsiteX1" fmla="*/ 873031 w 1726146"/>
              <a:gd name="connsiteY1" fmla="*/ 787818 h 936614"/>
              <a:gd name="connsiteX2" fmla="*/ 711325 w 1726146"/>
              <a:gd name="connsiteY2" fmla="*/ 936614 h 936614"/>
              <a:gd name="connsiteX3" fmla="*/ 0 w 1726146"/>
              <a:gd name="connsiteY3" fmla="*/ 936614 h 936614"/>
              <a:gd name="connsiteX4" fmla="*/ 374985 w 1726146"/>
              <a:gd name="connsiteY4" fmla="*/ 590865 h 936614"/>
              <a:gd name="connsiteX5" fmla="*/ 1086310 w 1726146"/>
              <a:gd name="connsiteY5" fmla="*/ 590865 h 936614"/>
              <a:gd name="connsiteX6" fmla="*/ 924604 w 1726146"/>
              <a:gd name="connsiteY6" fmla="*/ 739661 h 936614"/>
              <a:gd name="connsiteX7" fmla="*/ 213279 w 1726146"/>
              <a:gd name="connsiteY7" fmla="*/ 739661 h 936614"/>
              <a:gd name="connsiteX8" fmla="*/ 588264 w 1726146"/>
              <a:gd name="connsiteY8" fmla="*/ 393910 h 936614"/>
              <a:gd name="connsiteX9" fmla="*/ 1299589 w 1726146"/>
              <a:gd name="connsiteY9" fmla="*/ 393910 h 936614"/>
              <a:gd name="connsiteX10" fmla="*/ 1137883 w 1726146"/>
              <a:gd name="connsiteY10" fmla="*/ 542706 h 936614"/>
              <a:gd name="connsiteX11" fmla="*/ 426558 w 1726146"/>
              <a:gd name="connsiteY11" fmla="*/ 542706 h 936614"/>
              <a:gd name="connsiteX12" fmla="*/ 801543 w 1726146"/>
              <a:gd name="connsiteY12" fmla="*/ 196955 h 936614"/>
              <a:gd name="connsiteX13" fmla="*/ 1512868 w 1726146"/>
              <a:gd name="connsiteY13" fmla="*/ 196955 h 936614"/>
              <a:gd name="connsiteX14" fmla="*/ 1351162 w 1726146"/>
              <a:gd name="connsiteY14" fmla="*/ 345751 h 936614"/>
              <a:gd name="connsiteX15" fmla="*/ 639837 w 1726146"/>
              <a:gd name="connsiteY15" fmla="*/ 345751 h 936614"/>
              <a:gd name="connsiteX16" fmla="*/ 1014821 w 1726146"/>
              <a:gd name="connsiteY16" fmla="*/ 0 h 936614"/>
              <a:gd name="connsiteX17" fmla="*/ 1726146 w 1726146"/>
              <a:gd name="connsiteY17" fmla="*/ 0 h 936614"/>
              <a:gd name="connsiteX18" fmla="*/ 1564440 w 1726146"/>
              <a:gd name="connsiteY18" fmla="*/ 148796 h 936614"/>
              <a:gd name="connsiteX19" fmla="*/ 853115 w 1726146"/>
              <a:gd name="connsiteY19" fmla="*/ 148796 h 93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6146" h="936614">
                <a:moveTo>
                  <a:pt x="161706" y="787818"/>
                </a:moveTo>
                <a:lnTo>
                  <a:pt x="873031" y="787818"/>
                </a:lnTo>
                <a:lnTo>
                  <a:pt x="711325" y="936614"/>
                </a:lnTo>
                <a:lnTo>
                  <a:pt x="0" y="936614"/>
                </a:lnTo>
                <a:close/>
                <a:moveTo>
                  <a:pt x="374985" y="590865"/>
                </a:moveTo>
                <a:lnTo>
                  <a:pt x="1086310" y="590865"/>
                </a:lnTo>
                <a:lnTo>
                  <a:pt x="924604" y="739661"/>
                </a:lnTo>
                <a:lnTo>
                  <a:pt x="213279" y="739661"/>
                </a:lnTo>
                <a:close/>
                <a:moveTo>
                  <a:pt x="588264" y="393910"/>
                </a:moveTo>
                <a:lnTo>
                  <a:pt x="1299589" y="393910"/>
                </a:lnTo>
                <a:lnTo>
                  <a:pt x="1137883" y="542706"/>
                </a:lnTo>
                <a:lnTo>
                  <a:pt x="426558" y="542706"/>
                </a:lnTo>
                <a:close/>
                <a:moveTo>
                  <a:pt x="801543" y="196955"/>
                </a:moveTo>
                <a:lnTo>
                  <a:pt x="1512868" y="196955"/>
                </a:lnTo>
                <a:lnTo>
                  <a:pt x="1351162" y="345751"/>
                </a:lnTo>
                <a:lnTo>
                  <a:pt x="639837" y="345751"/>
                </a:lnTo>
                <a:close/>
                <a:moveTo>
                  <a:pt x="1014821" y="0"/>
                </a:moveTo>
                <a:lnTo>
                  <a:pt x="1726146" y="0"/>
                </a:lnTo>
                <a:lnTo>
                  <a:pt x="1564440" y="148796"/>
                </a:lnTo>
                <a:lnTo>
                  <a:pt x="853115" y="148796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A3DC2FC-CDFD-48F1-B9D2-E98ED15C74D8}"/>
              </a:ext>
            </a:extLst>
          </p:cNvPr>
          <p:cNvSpPr/>
          <p:nvPr userDrawn="1"/>
        </p:nvSpPr>
        <p:spPr>
          <a:xfrm flipH="1">
            <a:off x="7223896" y="-57942"/>
            <a:ext cx="1726146" cy="936614"/>
          </a:xfrm>
          <a:custGeom>
            <a:avLst/>
            <a:gdLst>
              <a:gd name="connsiteX0" fmla="*/ 161706 w 1726146"/>
              <a:gd name="connsiteY0" fmla="*/ 787818 h 936614"/>
              <a:gd name="connsiteX1" fmla="*/ 873031 w 1726146"/>
              <a:gd name="connsiteY1" fmla="*/ 787818 h 936614"/>
              <a:gd name="connsiteX2" fmla="*/ 711325 w 1726146"/>
              <a:gd name="connsiteY2" fmla="*/ 936614 h 936614"/>
              <a:gd name="connsiteX3" fmla="*/ 0 w 1726146"/>
              <a:gd name="connsiteY3" fmla="*/ 936614 h 936614"/>
              <a:gd name="connsiteX4" fmla="*/ 374985 w 1726146"/>
              <a:gd name="connsiteY4" fmla="*/ 590865 h 936614"/>
              <a:gd name="connsiteX5" fmla="*/ 1086310 w 1726146"/>
              <a:gd name="connsiteY5" fmla="*/ 590865 h 936614"/>
              <a:gd name="connsiteX6" fmla="*/ 924604 w 1726146"/>
              <a:gd name="connsiteY6" fmla="*/ 739661 h 936614"/>
              <a:gd name="connsiteX7" fmla="*/ 213279 w 1726146"/>
              <a:gd name="connsiteY7" fmla="*/ 739661 h 936614"/>
              <a:gd name="connsiteX8" fmla="*/ 588264 w 1726146"/>
              <a:gd name="connsiteY8" fmla="*/ 393910 h 936614"/>
              <a:gd name="connsiteX9" fmla="*/ 1299589 w 1726146"/>
              <a:gd name="connsiteY9" fmla="*/ 393910 h 936614"/>
              <a:gd name="connsiteX10" fmla="*/ 1137883 w 1726146"/>
              <a:gd name="connsiteY10" fmla="*/ 542706 h 936614"/>
              <a:gd name="connsiteX11" fmla="*/ 426558 w 1726146"/>
              <a:gd name="connsiteY11" fmla="*/ 542706 h 936614"/>
              <a:gd name="connsiteX12" fmla="*/ 801543 w 1726146"/>
              <a:gd name="connsiteY12" fmla="*/ 196955 h 936614"/>
              <a:gd name="connsiteX13" fmla="*/ 1512868 w 1726146"/>
              <a:gd name="connsiteY13" fmla="*/ 196955 h 936614"/>
              <a:gd name="connsiteX14" fmla="*/ 1351162 w 1726146"/>
              <a:gd name="connsiteY14" fmla="*/ 345751 h 936614"/>
              <a:gd name="connsiteX15" fmla="*/ 639837 w 1726146"/>
              <a:gd name="connsiteY15" fmla="*/ 345751 h 936614"/>
              <a:gd name="connsiteX16" fmla="*/ 1014821 w 1726146"/>
              <a:gd name="connsiteY16" fmla="*/ 0 h 936614"/>
              <a:gd name="connsiteX17" fmla="*/ 1726146 w 1726146"/>
              <a:gd name="connsiteY17" fmla="*/ 0 h 936614"/>
              <a:gd name="connsiteX18" fmla="*/ 1564440 w 1726146"/>
              <a:gd name="connsiteY18" fmla="*/ 148796 h 936614"/>
              <a:gd name="connsiteX19" fmla="*/ 853115 w 1726146"/>
              <a:gd name="connsiteY19" fmla="*/ 148796 h 93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6146" h="936614">
                <a:moveTo>
                  <a:pt x="161706" y="787818"/>
                </a:moveTo>
                <a:lnTo>
                  <a:pt x="873031" y="787818"/>
                </a:lnTo>
                <a:lnTo>
                  <a:pt x="711325" y="936614"/>
                </a:lnTo>
                <a:lnTo>
                  <a:pt x="0" y="936614"/>
                </a:lnTo>
                <a:close/>
                <a:moveTo>
                  <a:pt x="374985" y="590865"/>
                </a:moveTo>
                <a:lnTo>
                  <a:pt x="1086310" y="590865"/>
                </a:lnTo>
                <a:lnTo>
                  <a:pt x="924604" y="739661"/>
                </a:lnTo>
                <a:lnTo>
                  <a:pt x="213279" y="739661"/>
                </a:lnTo>
                <a:close/>
                <a:moveTo>
                  <a:pt x="588264" y="393910"/>
                </a:moveTo>
                <a:lnTo>
                  <a:pt x="1299589" y="393910"/>
                </a:lnTo>
                <a:lnTo>
                  <a:pt x="1137883" y="542706"/>
                </a:lnTo>
                <a:lnTo>
                  <a:pt x="426558" y="542706"/>
                </a:lnTo>
                <a:close/>
                <a:moveTo>
                  <a:pt x="801543" y="196955"/>
                </a:moveTo>
                <a:lnTo>
                  <a:pt x="1512868" y="196955"/>
                </a:lnTo>
                <a:lnTo>
                  <a:pt x="1351162" y="345751"/>
                </a:lnTo>
                <a:lnTo>
                  <a:pt x="639837" y="345751"/>
                </a:lnTo>
                <a:close/>
                <a:moveTo>
                  <a:pt x="1014821" y="0"/>
                </a:moveTo>
                <a:lnTo>
                  <a:pt x="1726146" y="0"/>
                </a:lnTo>
                <a:lnTo>
                  <a:pt x="1564440" y="148796"/>
                </a:lnTo>
                <a:lnTo>
                  <a:pt x="853115" y="148796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CAA8C2B-8543-4BF9-B735-386EE5211CE4}"/>
              </a:ext>
            </a:extLst>
          </p:cNvPr>
          <p:cNvGrpSpPr/>
          <p:nvPr userDrawn="1"/>
        </p:nvGrpSpPr>
        <p:grpSpPr>
          <a:xfrm>
            <a:off x="1055686" y="2317750"/>
            <a:ext cx="1485882" cy="2090094"/>
            <a:chOff x="1055686" y="2571750"/>
            <a:chExt cx="1485882" cy="2090094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F0C3575-670F-424E-9BE2-FFF7225485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2834" y="2571750"/>
              <a:ext cx="1270000" cy="171450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1D2BA4C-1669-40FE-BD8A-942279BDDB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686" y="2571750"/>
              <a:ext cx="408310" cy="551218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14BBC5CC-C2B1-4674-A659-94ECCD418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9649" y="4286250"/>
              <a:ext cx="0" cy="375594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33F1723-28DA-4BB9-B588-62A5EB23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4418" y="4352925"/>
              <a:ext cx="0" cy="308919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74D719C2-CB37-4E02-A7F5-B0E7436583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1568" y="4386263"/>
              <a:ext cx="0" cy="27558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ABA1C5F-2D92-41A6-8756-51B347F33A7C}"/>
              </a:ext>
            </a:extLst>
          </p:cNvPr>
          <p:cNvGrpSpPr/>
          <p:nvPr userDrawn="1"/>
        </p:nvGrpSpPr>
        <p:grpSpPr>
          <a:xfrm flipH="1">
            <a:off x="9921896" y="2317750"/>
            <a:ext cx="1485882" cy="2090094"/>
            <a:chOff x="1055686" y="2571750"/>
            <a:chExt cx="1485882" cy="2090094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85798F6F-4B0B-4799-959A-C288742C34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2834" y="2571750"/>
              <a:ext cx="1270000" cy="171450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8F80D1D2-10A9-4E3C-BEF3-3D46BB0204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686" y="2571750"/>
              <a:ext cx="408310" cy="551218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F1B28AB5-B6AF-4B79-B240-E03E39DAD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9649" y="4286250"/>
              <a:ext cx="0" cy="375594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E0F31F76-A676-4784-B607-C52351A63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4418" y="4352925"/>
              <a:ext cx="0" cy="308919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36A43C8B-6505-48EA-AD64-B328F0AED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1568" y="4386263"/>
              <a:ext cx="0" cy="27558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E62BD68-BC94-431E-8842-565EDC59DE83}"/>
              </a:ext>
            </a:extLst>
          </p:cNvPr>
          <p:cNvGrpSpPr/>
          <p:nvPr userDrawn="1"/>
        </p:nvGrpSpPr>
        <p:grpSpPr>
          <a:xfrm flipV="1">
            <a:off x="5546327" y="2933304"/>
            <a:ext cx="1525962" cy="1489844"/>
            <a:chOff x="4913334" y="4842424"/>
            <a:chExt cx="2751874" cy="2686742"/>
          </a:xfrm>
        </p:grpSpPr>
        <p:sp>
          <p:nvSpPr>
            <p:cNvPr id="34" name="梯形 33">
              <a:extLst>
                <a:ext uri="{FF2B5EF4-FFF2-40B4-BE49-F238E27FC236}">
                  <a16:creationId xmlns:a16="http://schemas.microsoft.com/office/drawing/2014/main" id="{949B7918-6F62-43C0-8B81-5E311D37EEB8}"/>
                </a:ext>
              </a:extLst>
            </p:cNvPr>
            <p:cNvSpPr/>
            <p:nvPr/>
          </p:nvSpPr>
          <p:spPr>
            <a:xfrm flipV="1">
              <a:off x="4913334" y="4842424"/>
              <a:ext cx="2751874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梯形 34">
              <a:extLst>
                <a:ext uri="{FF2B5EF4-FFF2-40B4-BE49-F238E27FC236}">
                  <a16:creationId xmlns:a16="http://schemas.microsoft.com/office/drawing/2014/main" id="{8EE9C3FF-9EE3-4A92-88E1-6230CDA521A4}"/>
                </a:ext>
              </a:extLst>
            </p:cNvPr>
            <p:cNvSpPr/>
            <p:nvPr/>
          </p:nvSpPr>
          <p:spPr>
            <a:xfrm flipV="1">
              <a:off x="4996148" y="5159593"/>
              <a:ext cx="2586249" cy="149391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梯形 35">
              <a:extLst>
                <a:ext uri="{FF2B5EF4-FFF2-40B4-BE49-F238E27FC236}">
                  <a16:creationId xmlns:a16="http://schemas.microsoft.com/office/drawing/2014/main" id="{AEA2B4EB-C522-494D-A29C-EFF7AAE64997}"/>
                </a:ext>
              </a:extLst>
            </p:cNvPr>
            <p:cNvSpPr/>
            <p:nvPr/>
          </p:nvSpPr>
          <p:spPr>
            <a:xfrm flipV="1">
              <a:off x="5078959" y="5476762"/>
              <a:ext cx="2420624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梯形 36">
              <a:extLst>
                <a:ext uri="{FF2B5EF4-FFF2-40B4-BE49-F238E27FC236}">
                  <a16:creationId xmlns:a16="http://schemas.microsoft.com/office/drawing/2014/main" id="{F82B815D-9132-484D-ADB6-5A5CBEDEF3E2}"/>
                </a:ext>
              </a:extLst>
            </p:cNvPr>
            <p:cNvSpPr/>
            <p:nvPr/>
          </p:nvSpPr>
          <p:spPr>
            <a:xfrm flipV="1">
              <a:off x="5161772" y="5793931"/>
              <a:ext cx="2254998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1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B653FB4C-6861-4138-BF12-0F72C1A3A5F5}"/>
                </a:ext>
              </a:extLst>
            </p:cNvPr>
            <p:cNvSpPr/>
            <p:nvPr/>
          </p:nvSpPr>
          <p:spPr>
            <a:xfrm flipV="1">
              <a:off x="5244586" y="6111100"/>
              <a:ext cx="2089373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1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6C5C5A6E-AFCD-4AF4-8E95-F67EF27E2CF3}"/>
                </a:ext>
              </a:extLst>
            </p:cNvPr>
            <p:cNvSpPr/>
            <p:nvPr/>
          </p:nvSpPr>
          <p:spPr>
            <a:xfrm flipV="1">
              <a:off x="5327397" y="6428269"/>
              <a:ext cx="1923748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1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id="{50A19115-F5FC-46F8-9864-FCA74CE67B69}"/>
                </a:ext>
              </a:extLst>
            </p:cNvPr>
            <p:cNvSpPr/>
            <p:nvPr/>
          </p:nvSpPr>
          <p:spPr>
            <a:xfrm flipV="1">
              <a:off x="5410211" y="6745438"/>
              <a:ext cx="1758123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id="{1E85CBD5-46E0-4871-B66A-610F9E1417F2}"/>
                </a:ext>
              </a:extLst>
            </p:cNvPr>
            <p:cNvSpPr/>
            <p:nvPr/>
          </p:nvSpPr>
          <p:spPr>
            <a:xfrm flipV="1">
              <a:off x="5493023" y="7062607"/>
              <a:ext cx="1592497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lumMod val="100000"/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E80832F4-CD78-47AA-8B88-62BF1E0AFEEE}"/>
                </a:ext>
              </a:extLst>
            </p:cNvPr>
            <p:cNvSpPr/>
            <p:nvPr/>
          </p:nvSpPr>
          <p:spPr>
            <a:xfrm flipV="1">
              <a:off x="5575835" y="7379776"/>
              <a:ext cx="1426872" cy="149390"/>
            </a:xfrm>
            <a:prstGeom prst="trapezoid">
              <a:avLst>
                <a:gd name="adj" fmla="val 48798"/>
              </a:avLst>
            </a:prstGeom>
            <a:solidFill>
              <a:schemeClr val="bg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50B51617-F5F7-40F6-9BE1-DFDC8ECEF45F}"/>
              </a:ext>
            </a:extLst>
          </p:cNvPr>
          <p:cNvSpPr/>
          <p:nvPr userDrawn="1"/>
        </p:nvSpPr>
        <p:spPr>
          <a:xfrm rot="20187597" flipH="1">
            <a:off x="1283818" y="2831448"/>
            <a:ext cx="311242" cy="1744512"/>
          </a:xfrm>
          <a:prstGeom prst="triangl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4C069AA6-C072-4C4B-B16D-5A03C9AB59FD}"/>
              </a:ext>
            </a:extLst>
          </p:cNvPr>
          <p:cNvSpPr/>
          <p:nvPr userDrawn="1"/>
        </p:nvSpPr>
        <p:spPr>
          <a:xfrm rot="1412403">
            <a:off x="10735114" y="2831448"/>
            <a:ext cx="311242" cy="1744512"/>
          </a:xfrm>
          <a:prstGeom prst="triangl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6B16A309-8DE9-41BE-90AA-1A7B4B03F9CF}"/>
              </a:ext>
            </a:extLst>
          </p:cNvPr>
          <p:cNvSpPr/>
          <p:nvPr userDrawn="1"/>
        </p:nvSpPr>
        <p:spPr>
          <a:xfrm flipH="1">
            <a:off x="1181100" y="4737100"/>
            <a:ext cx="10359742" cy="3102108"/>
          </a:xfrm>
          <a:custGeom>
            <a:avLst/>
            <a:gdLst>
              <a:gd name="connsiteX0" fmla="*/ 9127842 w 10359742"/>
              <a:gd name="connsiteY0" fmla="*/ 0 h 1866900"/>
              <a:gd name="connsiteX1" fmla="*/ 5181600 w 10359742"/>
              <a:gd name="connsiteY1" fmla="*/ 0 h 1866900"/>
              <a:gd name="connsiteX2" fmla="*/ 5178142 w 10359742"/>
              <a:gd name="connsiteY2" fmla="*/ 0 h 1866900"/>
              <a:gd name="connsiteX3" fmla="*/ 1231900 w 10359742"/>
              <a:gd name="connsiteY3" fmla="*/ 0 h 1866900"/>
              <a:gd name="connsiteX4" fmla="*/ 0 w 10359742"/>
              <a:gd name="connsiteY4" fmla="*/ 622300 h 1866900"/>
              <a:gd name="connsiteX5" fmla="*/ 1112960 w 10359742"/>
              <a:gd name="connsiteY5" fmla="*/ 1866900 h 1866900"/>
              <a:gd name="connsiteX6" fmla="*/ 5178142 w 10359742"/>
              <a:gd name="connsiteY6" fmla="*/ 1866900 h 1866900"/>
              <a:gd name="connsiteX7" fmla="*/ 5181600 w 10359742"/>
              <a:gd name="connsiteY7" fmla="*/ 1866900 h 1866900"/>
              <a:gd name="connsiteX8" fmla="*/ 9246782 w 10359742"/>
              <a:gd name="connsiteY8" fmla="*/ 1866900 h 1866900"/>
              <a:gd name="connsiteX9" fmla="*/ 10359742 w 10359742"/>
              <a:gd name="connsiteY9" fmla="*/ 6223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59742" h="1866900">
                <a:moveTo>
                  <a:pt x="9127842" y="0"/>
                </a:moveTo>
                <a:lnTo>
                  <a:pt x="5181600" y="0"/>
                </a:lnTo>
                <a:lnTo>
                  <a:pt x="5178142" y="0"/>
                </a:lnTo>
                <a:lnTo>
                  <a:pt x="1231900" y="0"/>
                </a:lnTo>
                <a:lnTo>
                  <a:pt x="0" y="622300"/>
                </a:lnTo>
                <a:lnTo>
                  <a:pt x="1112960" y="1866900"/>
                </a:lnTo>
                <a:lnTo>
                  <a:pt x="5178142" y="1866900"/>
                </a:lnTo>
                <a:lnTo>
                  <a:pt x="5181600" y="1866900"/>
                </a:lnTo>
                <a:lnTo>
                  <a:pt x="9246782" y="1866900"/>
                </a:lnTo>
                <a:lnTo>
                  <a:pt x="10359742" y="62230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F027F573-EA73-4C9B-A3F6-E514B9900005}"/>
              </a:ext>
            </a:extLst>
          </p:cNvPr>
          <p:cNvSpPr/>
          <p:nvPr userDrawn="1"/>
        </p:nvSpPr>
        <p:spPr>
          <a:xfrm>
            <a:off x="-495300" y="-431800"/>
            <a:ext cx="4635500" cy="3352800"/>
          </a:xfrm>
          <a:custGeom>
            <a:avLst/>
            <a:gdLst>
              <a:gd name="connsiteX0" fmla="*/ 4635500 w 4635500"/>
              <a:gd name="connsiteY0" fmla="*/ 3340100 h 3352800"/>
              <a:gd name="connsiteX1" fmla="*/ 469900 w 4635500"/>
              <a:gd name="connsiteY1" fmla="*/ 0 h 3352800"/>
              <a:gd name="connsiteX2" fmla="*/ 0 w 4635500"/>
              <a:gd name="connsiteY2" fmla="*/ 1689100 h 3352800"/>
              <a:gd name="connsiteX3" fmla="*/ 3162300 w 4635500"/>
              <a:gd name="connsiteY3" fmla="*/ 3352800 h 3352800"/>
              <a:gd name="connsiteX4" fmla="*/ 4635500 w 4635500"/>
              <a:gd name="connsiteY4" fmla="*/ 33401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5500" h="3352800">
                <a:moveTo>
                  <a:pt x="4635500" y="3340100"/>
                </a:moveTo>
                <a:lnTo>
                  <a:pt x="469900" y="0"/>
                </a:lnTo>
                <a:lnTo>
                  <a:pt x="0" y="1689100"/>
                </a:lnTo>
                <a:lnTo>
                  <a:pt x="3162300" y="3352800"/>
                </a:lnTo>
                <a:lnTo>
                  <a:pt x="4635500" y="3340100"/>
                </a:lnTo>
                <a:close/>
              </a:path>
            </a:pathLst>
          </a:custGeom>
          <a:noFill/>
          <a:ln>
            <a:gradFill>
              <a:gsLst>
                <a:gs pos="2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8BE75F5-5C79-42C2-A645-A2AF2DFFF34A}"/>
              </a:ext>
            </a:extLst>
          </p:cNvPr>
          <p:cNvSpPr/>
          <p:nvPr userDrawn="1"/>
        </p:nvSpPr>
        <p:spPr>
          <a:xfrm flipH="1">
            <a:off x="8286783" y="-419496"/>
            <a:ext cx="4635500" cy="3352800"/>
          </a:xfrm>
          <a:custGeom>
            <a:avLst/>
            <a:gdLst>
              <a:gd name="connsiteX0" fmla="*/ 4635500 w 4635500"/>
              <a:gd name="connsiteY0" fmla="*/ 3340100 h 3352800"/>
              <a:gd name="connsiteX1" fmla="*/ 469900 w 4635500"/>
              <a:gd name="connsiteY1" fmla="*/ 0 h 3352800"/>
              <a:gd name="connsiteX2" fmla="*/ 0 w 4635500"/>
              <a:gd name="connsiteY2" fmla="*/ 1689100 h 3352800"/>
              <a:gd name="connsiteX3" fmla="*/ 3162300 w 4635500"/>
              <a:gd name="connsiteY3" fmla="*/ 3352800 h 3352800"/>
              <a:gd name="connsiteX4" fmla="*/ 4635500 w 4635500"/>
              <a:gd name="connsiteY4" fmla="*/ 33401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5500" h="3352800">
                <a:moveTo>
                  <a:pt x="4635500" y="3340100"/>
                </a:moveTo>
                <a:lnTo>
                  <a:pt x="469900" y="0"/>
                </a:lnTo>
                <a:lnTo>
                  <a:pt x="0" y="1689100"/>
                </a:lnTo>
                <a:lnTo>
                  <a:pt x="3162300" y="3352800"/>
                </a:lnTo>
                <a:lnTo>
                  <a:pt x="4635500" y="3340100"/>
                </a:lnTo>
                <a:close/>
              </a:path>
            </a:pathLst>
          </a:custGeom>
          <a:noFill/>
          <a:ln>
            <a:gradFill>
              <a:gsLst>
                <a:gs pos="2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BF0E8C3E-FE57-4A1D-B916-CF78BCF2BC85}"/>
              </a:ext>
            </a:extLst>
          </p:cNvPr>
          <p:cNvSpPr/>
          <p:nvPr userDrawn="1"/>
        </p:nvSpPr>
        <p:spPr>
          <a:xfrm rot="3275001" flipH="1">
            <a:off x="746566" y="3917463"/>
            <a:ext cx="561569" cy="3147595"/>
          </a:xfrm>
          <a:prstGeom prst="triangle">
            <a:avLst>
              <a:gd name="adj" fmla="val 3145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F5ED6992-130C-49D3-9510-1EB1D765AA21}"/>
              </a:ext>
            </a:extLst>
          </p:cNvPr>
          <p:cNvSpPr/>
          <p:nvPr userDrawn="1"/>
        </p:nvSpPr>
        <p:spPr>
          <a:xfrm rot="18324999">
            <a:off x="11391343" y="3917462"/>
            <a:ext cx="561569" cy="3147595"/>
          </a:xfrm>
          <a:prstGeom prst="triangle">
            <a:avLst>
              <a:gd name="adj" fmla="val 3145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梯形 49">
            <a:extLst>
              <a:ext uri="{FF2B5EF4-FFF2-40B4-BE49-F238E27FC236}">
                <a16:creationId xmlns:a16="http://schemas.microsoft.com/office/drawing/2014/main" id="{8626F8CD-340E-4629-90E9-3A55DC3C9395}"/>
              </a:ext>
            </a:extLst>
          </p:cNvPr>
          <p:cNvSpPr/>
          <p:nvPr userDrawn="1"/>
        </p:nvSpPr>
        <p:spPr>
          <a:xfrm flipV="1">
            <a:off x="2787314" y="1230276"/>
            <a:ext cx="6864686" cy="1993659"/>
          </a:xfrm>
          <a:prstGeom prst="trapezoid">
            <a:avLst>
              <a:gd name="adj" fmla="val 108824"/>
            </a:avLst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83F068C5-0572-41A7-88D7-D70866070E19}"/>
              </a:ext>
            </a:extLst>
          </p:cNvPr>
          <p:cNvSpPr/>
          <p:nvPr userDrawn="1"/>
        </p:nvSpPr>
        <p:spPr>
          <a:xfrm rot="5400000" flipH="1" flipV="1">
            <a:off x="8681081" y="3347081"/>
            <a:ext cx="6858000" cy="163839"/>
          </a:xfrm>
          <a:custGeom>
            <a:avLst/>
            <a:gdLst>
              <a:gd name="connsiteX0" fmla="*/ 6858000 w 6858000"/>
              <a:gd name="connsiteY0" fmla="*/ 96078 h 163839"/>
              <a:gd name="connsiteX1" fmla="*/ 6858000 w 6858000"/>
              <a:gd name="connsiteY1" fmla="*/ 163839 h 163839"/>
              <a:gd name="connsiteX2" fmla="*/ 0 w 6858000"/>
              <a:gd name="connsiteY2" fmla="*/ 163839 h 163839"/>
              <a:gd name="connsiteX3" fmla="*/ 0 w 6858000"/>
              <a:gd name="connsiteY3" fmla="*/ 96078 h 163839"/>
              <a:gd name="connsiteX4" fmla="*/ 10193 w 6858000"/>
              <a:gd name="connsiteY4" fmla="*/ 96078 h 163839"/>
              <a:gd name="connsiteX5" fmla="*/ 10193 w 6858000"/>
              <a:gd name="connsiteY5" fmla="*/ 0 h 163839"/>
              <a:gd name="connsiteX6" fmla="*/ 1518760 w 6858000"/>
              <a:gd name="connsiteY6" fmla="*/ 0 h 163839"/>
              <a:gd name="connsiteX7" fmla="*/ 1606000 w 6858000"/>
              <a:gd name="connsiteY7" fmla="*/ 88653 h 163839"/>
              <a:gd name="connsiteX8" fmla="*/ 6858000 w 6858000"/>
              <a:gd name="connsiteY8" fmla="*/ 88653 h 163839"/>
              <a:gd name="connsiteX9" fmla="*/ 6858000 w 6858000"/>
              <a:gd name="connsiteY9" fmla="*/ 96078 h 16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163839">
                <a:moveTo>
                  <a:pt x="6858000" y="96078"/>
                </a:moveTo>
                <a:lnTo>
                  <a:pt x="6858000" y="163839"/>
                </a:lnTo>
                <a:lnTo>
                  <a:pt x="0" y="163839"/>
                </a:lnTo>
                <a:lnTo>
                  <a:pt x="0" y="96078"/>
                </a:lnTo>
                <a:lnTo>
                  <a:pt x="10193" y="96078"/>
                </a:lnTo>
                <a:lnTo>
                  <a:pt x="10193" y="0"/>
                </a:lnTo>
                <a:lnTo>
                  <a:pt x="1518760" y="0"/>
                </a:lnTo>
                <a:lnTo>
                  <a:pt x="1606000" y="88653"/>
                </a:lnTo>
                <a:lnTo>
                  <a:pt x="6858000" y="88653"/>
                </a:lnTo>
                <a:lnTo>
                  <a:pt x="6858000" y="960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DA8FDB26-0EC2-449E-858A-88661AA0BAE4}"/>
              </a:ext>
            </a:extLst>
          </p:cNvPr>
          <p:cNvSpPr/>
          <p:nvPr userDrawn="1"/>
        </p:nvSpPr>
        <p:spPr>
          <a:xfrm rot="5400000">
            <a:off x="-3358955" y="3347081"/>
            <a:ext cx="6858000" cy="163839"/>
          </a:xfrm>
          <a:custGeom>
            <a:avLst/>
            <a:gdLst>
              <a:gd name="connsiteX0" fmla="*/ 6858000 w 6858000"/>
              <a:gd name="connsiteY0" fmla="*/ 96078 h 163839"/>
              <a:gd name="connsiteX1" fmla="*/ 6858000 w 6858000"/>
              <a:gd name="connsiteY1" fmla="*/ 163839 h 163839"/>
              <a:gd name="connsiteX2" fmla="*/ 0 w 6858000"/>
              <a:gd name="connsiteY2" fmla="*/ 163839 h 163839"/>
              <a:gd name="connsiteX3" fmla="*/ 0 w 6858000"/>
              <a:gd name="connsiteY3" fmla="*/ 96078 h 163839"/>
              <a:gd name="connsiteX4" fmla="*/ 10193 w 6858000"/>
              <a:gd name="connsiteY4" fmla="*/ 96078 h 163839"/>
              <a:gd name="connsiteX5" fmla="*/ 10193 w 6858000"/>
              <a:gd name="connsiteY5" fmla="*/ 0 h 163839"/>
              <a:gd name="connsiteX6" fmla="*/ 1518760 w 6858000"/>
              <a:gd name="connsiteY6" fmla="*/ 0 h 163839"/>
              <a:gd name="connsiteX7" fmla="*/ 1606000 w 6858000"/>
              <a:gd name="connsiteY7" fmla="*/ 88653 h 163839"/>
              <a:gd name="connsiteX8" fmla="*/ 6858000 w 6858000"/>
              <a:gd name="connsiteY8" fmla="*/ 88653 h 163839"/>
              <a:gd name="connsiteX9" fmla="*/ 6858000 w 6858000"/>
              <a:gd name="connsiteY9" fmla="*/ 96078 h 16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163839">
                <a:moveTo>
                  <a:pt x="6858000" y="96078"/>
                </a:moveTo>
                <a:lnTo>
                  <a:pt x="6858000" y="163839"/>
                </a:lnTo>
                <a:lnTo>
                  <a:pt x="0" y="163839"/>
                </a:lnTo>
                <a:lnTo>
                  <a:pt x="0" y="96078"/>
                </a:lnTo>
                <a:lnTo>
                  <a:pt x="10193" y="96078"/>
                </a:lnTo>
                <a:lnTo>
                  <a:pt x="10193" y="0"/>
                </a:lnTo>
                <a:lnTo>
                  <a:pt x="1518760" y="0"/>
                </a:lnTo>
                <a:lnTo>
                  <a:pt x="1606000" y="88653"/>
                </a:lnTo>
                <a:lnTo>
                  <a:pt x="6858000" y="88653"/>
                </a:lnTo>
                <a:lnTo>
                  <a:pt x="6858000" y="960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9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F07CE87-0DB5-43AD-B510-06309CB0CA1A}"/>
              </a:ext>
            </a:extLst>
          </p:cNvPr>
          <p:cNvSpPr/>
          <p:nvPr userDrawn="1"/>
        </p:nvSpPr>
        <p:spPr>
          <a:xfrm>
            <a:off x="0" y="6743700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507187 w 12192000"/>
              <a:gd name="connsiteY1" fmla="*/ 0 h 114300"/>
              <a:gd name="connsiteX2" fmla="*/ 1594347 w 12192000"/>
              <a:gd name="connsiteY2" fmla="*/ 88900 h 114300"/>
              <a:gd name="connsiteX3" fmla="*/ 12192000 w 12192000"/>
              <a:gd name="connsiteY3" fmla="*/ 88900 h 114300"/>
              <a:gd name="connsiteX4" fmla="*/ 12192000 w 12192000"/>
              <a:gd name="connsiteY4" fmla="*/ 114300 h 114300"/>
              <a:gd name="connsiteX5" fmla="*/ 1619250 w 12192000"/>
              <a:gd name="connsiteY5" fmla="*/ 114300 h 114300"/>
              <a:gd name="connsiteX6" fmla="*/ 1524000 w 12192000"/>
              <a:gd name="connsiteY6" fmla="*/ 114300 h 114300"/>
              <a:gd name="connsiteX7" fmla="*/ 0 w 12192000"/>
              <a:gd name="connsiteY7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">
                <a:moveTo>
                  <a:pt x="0" y="0"/>
                </a:moveTo>
                <a:lnTo>
                  <a:pt x="1507187" y="0"/>
                </a:lnTo>
                <a:lnTo>
                  <a:pt x="1594347" y="88900"/>
                </a:lnTo>
                <a:lnTo>
                  <a:pt x="12192000" y="88900"/>
                </a:lnTo>
                <a:lnTo>
                  <a:pt x="12192000" y="114300"/>
                </a:lnTo>
                <a:lnTo>
                  <a:pt x="1619250" y="114300"/>
                </a:lnTo>
                <a:lnTo>
                  <a:pt x="1524000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B05C97F-0FD2-44E7-844A-7099A8099A5C}"/>
              </a:ext>
            </a:extLst>
          </p:cNvPr>
          <p:cNvCxnSpPr/>
          <p:nvPr userDrawn="1"/>
        </p:nvCxnSpPr>
        <p:spPr>
          <a:xfrm>
            <a:off x="539750" y="762000"/>
            <a:ext cx="11112500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AC70578-6C20-4949-8754-CF0EFEFFE458}"/>
              </a:ext>
            </a:extLst>
          </p:cNvPr>
          <p:cNvSpPr/>
          <p:nvPr userDrawn="1"/>
        </p:nvSpPr>
        <p:spPr>
          <a:xfrm rot="2189356" flipH="1">
            <a:off x="1240860" y="-199816"/>
            <a:ext cx="10582700" cy="8443234"/>
          </a:xfrm>
          <a:custGeom>
            <a:avLst/>
            <a:gdLst>
              <a:gd name="connsiteX0" fmla="*/ 10422151 w 10582700"/>
              <a:gd name="connsiteY0" fmla="*/ 8239490 h 8443234"/>
              <a:gd name="connsiteX1" fmla="*/ 10333672 w 10582700"/>
              <a:gd name="connsiteY1" fmla="*/ 8359110 h 8443234"/>
              <a:gd name="connsiteX2" fmla="*/ 6183662 w 10582700"/>
              <a:gd name="connsiteY2" fmla="*/ 8443234 h 8443234"/>
              <a:gd name="connsiteX3" fmla="*/ 6028615 w 10582700"/>
              <a:gd name="connsiteY3" fmla="*/ 8328550 h 8443234"/>
              <a:gd name="connsiteX4" fmla="*/ 10582700 w 10582700"/>
              <a:gd name="connsiteY4" fmla="*/ 8022436 h 8443234"/>
              <a:gd name="connsiteX5" fmla="*/ 10494220 w 10582700"/>
              <a:gd name="connsiteY5" fmla="*/ 8142057 h 8443234"/>
              <a:gd name="connsiteX6" fmla="*/ 5902327 w 10582700"/>
              <a:gd name="connsiteY6" fmla="*/ 8235139 h 8443234"/>
              <a:gd name="connsiteX7" fmla="*/ 5747278 w 10582700"/>
              <a:gd name="connsiteY7" fmla="*/ 8120453 h 8443234"/>
              <a:gd name="connsiteX8" fmla="*/ 8762707 w 10582700"/>
              <a:gd name="connsiteY8" fmla="*/ 1820692 h 8443234"/>
              <a:gd name="connsiteX9" fmla="*/ 8762707 w 10582700"/>
              <a:gd name="connsiteY9" fmla="*/ 1827688 h 8443234"/>
              <a:gd name="connsiteX10" fmla="*/ 0 w 10582700"/>
              <a:gd name="connsiteY10" fmla="*/ 1827688 h 8443234"/>
              <a:gd name="connsiteX11" fmla="*/ 473691 w 10582700"/>
              <a:gd name="connsiteY11" fmla="*/ 1187281 h 8443234"/>
              <a:gd name="connsiteX12" fmla="*/ 1184228 w 10582700"/>
              <a:gd name="connsiteY12" fmla="*/ 226669 h 8443234"/>
              <a:gd name="connsiteX13" fmla="*/ 2715512 w 10582700"/>
              <a:gd name="connsiteY13" fmla="*/ 226669 h 8443234"/>
              <a:gd name="connsiteX14" fmla="*/ 2955882 w 10582700"/>
              <a:gd name="connsiteY14" fmla="*/ 0 h 8443234"/>
              <a:gd name="connsiteX15" fmla="*/ 6301218 w 10582700"/>
              <a:gd name="connsiteY15" fmla="*/ 1 h 84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82700" h="8443234">
                <a:moveTo>
                  <a:pt x="10422151" y="8239490"/>
                </a:moveTo>
                <a:lnTo>
                  <a:pt x="10333672" y="8359110"/>
                </a:lnTo>
                <a:lnTo>
                  <a:pt x="6183662" y="8443234"/>
                </a:lnTo>
                <a:lnTo>
                  <a:pt x="6028615" y="8328550"/>
                </a:lnTo>
                <a:close/>
                <a:moveTo>
                  <a:pt x="10582700" y="8022436"/>
                </a:moveTo>
                <a:lnTo>
                  <a:pt x="10494220" y="8142057"/>
                </a:lnTo>
                <a:lnTo>
                  <a:pt x="5902327" y="8235139"/>
                </a:lnTo>
                <a:lnTo>
                  <a:pt x="5747278" y="8120453"/>
                </a:lnTo>
                <a:close/>
                <a:moveTo>
                  <a:pt x="8762707" y="1820692"/>
                </a:moveTo>
                <a:lnTo>
                  <a:pt x="8762707" y="1827688"/>
                </a:lnTo>
                <a:lnTo>
                  <a:pt x="0" y="1827688"/>
                </a:lnTo>
                <a:lnTo>
                  <a:pt x="473691" y="1187281"/>
                </a:lnTo>
                <a:lnTo>
                  <a:pt x="1184228" y="226669"/>
                </a:lnTo>
                <a:lnTo>
                  <a:pt x="2715512" y="226669"/>
                </a:lnTo>
                <a:lnTo>
                  <a:pt x="2955882" y="0"/>
                </a:lnTo>
                <a:lnTo>
                  <a:pt x="6301218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B9CE952-0A47-43A2-8F12-80EE62C70EBD}"/>
              </a:ext>
            </a:extLst>
          </p:cNvPr>
          <p:cNvSpPr/>
          <p:nvPr userDrawn="1"/>
        </p:nvSpPr>
        <p:spPr>
          <a:xfrm rot="2551816" flipH="1">
            <a:off x="10412842" y="4690202"/>
            <a:ext cx="1890792" cy="2905907"/>
          </a:xfrm>
          <a:custGeom>
            <a:avLst/>
            <a:gdLst>
              <a:gd name="connsiteX0" fmla="*/ 802084 w 1890792"/>
              <a:gd name="connsiteY0" fmla="*/ 2267875 h 2905907"/>
              <a:gd name="connsiteX1" fmla="*/ 785919 w 1890792"/>
              <a:gd name="connsiteY1" fmla="*/ 2261179 h 2905907"/>
              <a:gd name="connsiteX2" fmla="*/ 774257 w 1890792"/>
              <a:gd name="connsiteY2" fmla="*/ 2266010 h 2905907"/>
              <a:gd name="connsiteX3" fmla="*/ 804686 w 1890792"/>
              <a:gd name="connsiteY3" fmla="*/ 2293922 h 2905907"/>
              <a:gd name="connsiteX4" fmla="*/ 808779 w 1890792"/>
              <a:gd name="connsiteY4" fmla="*/ 2284039 h 2905907"/>
              <a:gd name="connsiteX5" fmla="*/ 802084 w 1890792"/>
              <a:gd name="connsiteY5" fmla="*/ 2267875 h 2905907"/>
              <a:gd name="connsiteX6" fmla="*/ 569261 w 1890792"/>
              <a:gd name="connsiteY6" fmla="*/ 2031413 h 2905907"/>
              <a:gd name="connsiteX7" fmla="*/ 553096 w 1890792"/>
              <a:gd name="connsiteY7" fmla="*/ 2024717 h 2905907"/>
              <a:gd name="connsiteX8" fmla="*/ 536931 w 1890792"/>
              <a:gd name="connsiteY8" fmla="*/ 2031412 h 2905907"/>
              <a:gd name="connsiteX9" fmla="*/ 531859 w 1890792"/>
              <a:gd name="connsiteY9" fmla="*/ 2043658 h 2905907"/>
              <a:gd name="connsiteX10" fmla="*/ 558578 w 1890792"/>
              <a:gd name="connsiteY10" fmla="*/ 2068167 h 2905907"/>
              <a:gd name="connsiteX11" fmla="*/ 569261 w 1890792"/>
              <a:gd name="connsiteY11" fmla="*/ 2063741 h 2905907"/>
              <a:gd name="connsiteX12" fmla="*/ 575956 w 1890792"/>
              <a:gd name="connsiteY12" fmla="*/ 2047577 h 2905907"/>
              <a:gd name="connsiteX13" fmla="*/ 569261 w 1890792"/>
              <a:gd name="connsiteY13" fmla="*/ 2031413 h 2905907"/>
              <a:gd name="connsiteX14" fmla="*/ 1053238 w 1890792"/>
              <a:gd name="connsiteY14" fmla="*/ 2419945 h 2905907"/>
              <a:gd name="connsiteX15" fmla="*/ 1037073 w 1890792"/>
              <a:gd name="connsiteY15" fmla="*/ 2413249 h 2905907"/>
              <a:gd name="connsiteX16" fmla="*/ 1014213 w 1890792"/>
              <a:gd name="connsiteY16" fmla="*/ 2436109 h 2905907"/>
              <a:gd name="connsiteX17" fmla="*/ 1037073 w 1890792"/>
              <a:gd name="connsiteY17" fmla="*/ 2458969 h 2905907"/>
              <a:gd name="connsiteX18" fmla="*/ 1059933 w 1890792"/>
              <a:gd name="connsiteY18" fmla="*/ 2436109 h 2905907"/>
              <a:gd name="connsiteX19" fmla="*/ 1053238 w 1890792"/>
              <a:gd name="connsiteY19" fmla="*/ 2419945 h 2905907"/>
              <a:gd name="connsiteX20" fmla="*/ 1635322 w 1890792"/>
              <a:gd name="connsiteY20" fmla="*/ 2866883 h 2905907"/>
              <a:gd name="connsiteX21" fmla="*/ 1619157 w 1890792"/>
              <a:gd name="connsiteY21" fmla="*/ 2860187 h 2905907"/>
              <a:gd name="connsiteX22" fmla="*/ 1596297 w 1890792"/>
              <a:gd name="connsiteY22" fmla="*/ 2883047 h 2905907"/>
              <a:gd name="connsiteX23" fmla="*/ 1619157 w 1890792"/>
              <a:gd name="connsiteY23" fmla="*/ 2905907 h 2905907"/>
              <a:gd name="connsiteX24" fmla="*/ 1642017 w 1890792"/>
              <a:gd name="connsiteY24" fmla="*/ 2883047 h 2905907"/>
              <a:gd name="connsiteX25" fmla="*/ 1635322 w 1890792"/>
              <a:gd name="connsiteY25" fmla="*/ 2866883 h 2905907"/>
              <a:gd name="connsiteX26" fmla="*/ 183903 w 1890792"/>
              <a:gd name="connsiteY26" fmla="*/ 1481424 h 2905907"/>
              <a:gd name="connsiteX27" fmla="*/ 167739 w 1890792"/>
              <a:gd name="connsiteY27" fmla="*/ 1474728 h 2905907"/>
              <a:gd name="connsiteX28" fmla="*/ 144879 w 1890792"/>
              <a:gd name="connsiteY28" fmla="*/ 1497588 h 2905907"/>
              <a:gd name="connsiteX29" fmla="*/ 167739 w 1890792"/>
              <a:gd name="connsiteY29" fmla="*/ 1520448 h 2905907"/>
              <a:gd name="connsiteX30" fmla="*/ 190599 w 1890792"/>
              <a:gd name="connsiteY30" fmla="*/ 1497588 h 2905907"/>
              <a:gd name="connsiteX31" fmla="*/ 183903 w 1890792"/>
              <a:gd name="connsiteY31" fmla="*/ 1481424 h 2905907"/>
              <a:gd name="connsiteX32" fmla="*/ 1321618 w 1890792"/>
              <a:gd name="connsiteY32" fmla="*/ 2446231 h 2905907"/>
              <a:gd name="connsiteX33" fmla="*/ 1305454 w 1890792"/>
              <a:gd name="connsiteY33" fmla="*/ 2439535 h 2905907"/>
              <a:gd name="connsiteX34" fmla="*/ 1282594 w 1890792"/>
              <a:gd name="connsiteY34" fmla="*/ 2462395 h 2905907"/>
              <a:gd name="connsiteX35" fmla="*/ 1305454 w 1890792"/>
              <a:gd name="connsiteY35" fmla="*/ 2485255 h 2905907"/>
              <a:gd name="connsiteX36" fmla="*/ 1328314 w 1890792"/>
              <a:gd name="connsiteY36" fmla="*/ 2462395 h 2905907"/>
              <a:gd name="connsiteX37" fmla="*/ 1321618 w 1890792"/>
              <a:gd name="connsiteY37" fmla="*/ 2446231 h 2905907"/>
              <a:gd name="connsiteX38" fmla="*/ 863387 w 1890792"/>
              <a:gd name="connsiteY38" fmla="*/ 2025796 h 2905907"/>
              <a:gd name="connsiteX39" fmla="*/ 847222 w 1890792"/>
              <a:gd name="connsiteY39" fmla="*/ 2019100 h 2905907"/>
              <a:gd name="connsiteX40" fmla="*/ 824362 w 1890792"/>
              <a:gd name="connsiteY40" fmla="*/ 2041960 h 2905907"/>
              <a:gd name="connsiteX41" fmla="*/ 847222 w 1890792"/>
              <a:gd name="connsiteY41" fmla="*/ 2064820 h 2905907"/>
              <a:gd name="connsiteX42" fmla="*/ 870082 w 1890792"/>
              <a:gd name="connsiteY42" fmla="*/ 2041960 h 2905907"/>
              <a:gd name="connsiteX43" fmla="*/ 863387 w 1890792"/>
              <a:gd name="connsiteY43" fmla="*/ 2025796 h 2905907"/>
              <a:gd name="connsiteX44" fmla="*/ 596009 w 1890792"/>
              <a:gd name="connsiteY44" fmla="*/ 1776929 h 2905907"/>
              <a:gd name="connsiteX45" fmla="*/ 579844 w 1890792"/>
              <a:gd name="connsiteY45" fmla="*/ 1770233 h 2905907"/>
              <a:gd name="connsiteX46" fmla="*/ 556984 w 1890792"/>
              <a:gd name="connsiteY46" fmla="*/ 1793093 h 2905907"/>
              <a:gd name="connsiteX47" fmla="*/ 579844 w 1890792"/>
              <a:gd name="connsiteY47" fmla="*/ 1815953 h 2905907"/>
              <a:gd name="connsiteX48" fmla="*/ 602704 w 1890792"/>
              <a:gd name="connsiteY48" fmla="*/ 1793093 h 2905907"/>
              <a:gd name="connsiteX49" fmla="*/ 596009 w 1890792"/>
              <a:gd name="connsiteY49" fmla="*/ 1776929 h 2905907"/>
              <a:gd name="connsiteX50" fmla="*/ 33872 w 1890792"/>
              <a:gd name="connsiteY50" fmla="*/ 1221561 h 2905907"/>
              <a:gd name="connsiteX51" fmla="*/ 28340 w 1890792"/>
              <a:gd name="connsiteY51" fmla="*/ 1219270 h 2905907"/>
              <a:gd name="connsiteX52" fmla="*/ 0 w 1890792"/>
              <a:gd name="connsiteY52" fmla="*/ 1250165 h 2905907"/>
              <a:gd name="connsiteX53" fmla="*/ 1543 w 1890792"/>
              <a:gd name="connsiteY53" fmla="*/ 1253890 h 2905907"/>
              <a:gd name="connsiteX54" fmla="*/ 17707 w 1890792"/>
              <a:gd name="connsiteY54" fmla="*/ 1260585 h 2905907"/>
              <a:gd name="connsiteX55" fmla="*/ 40567 w 1890792"/>
              <a:gd name="connsiteY55" fmla="*/ 1237725 h 2905907"/>
              <a:gd name="connsiteX56" fmla="*/ 33872 w 1890792"/>
              <a:gd name="connsiteY56" fmla="*/ 1221561 h 2905907"/>
              <a:gd name="connsiteX57" fmla="*/ 1545611 w 1890792"/>
              <a:gd name="connsiteY57" fmla="*/ 2568055 h 2905907"/>
              <a:gd name="connsiteX58" fmla="*/ 1529446 w 1890792"/>
              <a:gd name="connsiteY58" fmla="*/ 2561359 h 2905907"/>
              <a:gd name="connsiteX59" fmla="*/ 1506586 w 1890792"/>
              <a:gd name="connsiteY59" fmla="*/ 2584219 h 2905907"/>
              <a:gd name="connsiteX60" fmla="*/ 1529446 w 1890792"/>
              <a:gd name="connsiteY60" fmla="*/ 2607079 h 2905907"/>
              <a:gd name="connsiteX61" fmla="*/ 1552306 w 1890792"/>
              <a:gd name="connsiteY61" fmla="*/ 2584219 h 2905907"/>
              <a:gd name="connsiteX62" fmla="*/ 1545611 w 1890792"/>
              <a:gd name="connsiteY62" fmla="*/ 2568055 h 2905907"/>
              <a:gd name="connsiteX63" fmla="*/ 1128945 w 1890792"/>
              <a:gd name="connsiteY63" fmla="*/ 2168303 h 2905907"/>
              <a:gd name="connsiteX64" fmla="*/ 1112781 w 1890792"/>
              <a:gd name="connsiteY64" fmla="*/ 2161607 h 2905907"/>
              <a:gd name="connsiteX65" fmla="*/ 1089921 w 1890792"/>
              <a:gd name="connsiteY65" fmla="*/ 2184467 h 2905907"/>
              <a:gd name="connsiteX66" fmla="*/ 1112781 w 1890792"/>
              <a:gd name="connsiteY66" fmla="*/ 2207327 h 2905907"/>
              <a:gd name="connsiteX67" fmla="*/ 1135641 w 1890792"/>
              <a:gd name="connsiteY67" fmla="*/ 2184467 h 2905907"/>
              <a:gd name="connsiteX68" fmla="*/ 1128945 w 1890792"/>
              <a:gd name="connsiteY68" fmla="*/ 2168303 h 2905907"/>
              <a:gd name="connsiteX69" fmla="*/ 1743127 w 1890792"/>
              <a:gd name="connsiteY69" fmla="*/ 2606619 h 2905907"/>
              <a:gd name="connsiteX70" fmla="*/ 1726962 w 1890792"/>
              <a:gd name="connsiteY70" fmla="*/ 2599923 h 2905907"/>
              <a:gd name="connsiteX71" fmla="*/ 1704102 w 1890792"/>
              <a:gd name="connsiteY71" fmla="*/ 2622783 h 2905907"/>
              <a:gd name="connsiteX72" fmla="*/ 1726962 w 1890792"/>
              <a:gd name="connsiteY72" fmla="*/ 2645643 h 2905907"/>
              <a:gd name="connsiteX73" fmla="*/ 1749822 w 1890792"/>
              <a:gd name="connsiteY73" fmla="*/ 2622783 h 2905907"/>
              <a:gd name="connsiteX74" fmla="*/ 1743127 w 1890792"/>
              <a:gd name="connsiteY74" fmla="*/ 2606619 h 2905907"/>
              <a:gd name="connsiteX75" fmla="*/ 569261 w 1890792"/>
              <a:gd name="connsiteY75" fmla="*/ 1522445 h 2905907"/>
              <a:gd name="connsiteX76" fmla="*/ 553096 w 1890792"/>
              <a:gd name="connsiteY76" fmla="*/ 1515749 h 2905907"/>
              <a:gd name="connsiteX77" fmla="*/ 530236 w 1890792"/>
              <a:gd name="connsiteY77" fmla="*/ 1538609 h 2905907"/>
              <a:gd name="connsiteX78" fmla="*/ 553096 w 1890792"/>
              <a:gd name="connsiteY78" fmla="*/ 1561469 h 2905907"/>
              <a:gd name="connsiteX79" fmla="*/ 575956 w 1890792"/>
              <a:gd name="connsiteY79" fmla="*/ 1538609 h 2905907"/>
              <a:gd name="connsiteX80" fmla="*/ 569261 w 1890792"/>
              <a:gd name="connsiteY80" fmla="*/ 1522445 h 2905907"/>
              <a:gd name="connsiteX81" fmla="*/ 884009 w 1890792"/>
              <a:gd name="connsiteY81" fmla="*/ 1776929 h 2905907"/>
              <a:gd name="connsiteX82" fmla="*/ 867844 w 1890792"/>
              <a:gd name="connsiteY82" fmla="*/ 1770233 h 2905907"/>
              <a:gd name="connsiteX83" fmla="*/ 844984 w 1890792"/>
              <a:gd name="connsiteY83" fmla="*/ 1793093 h 2905907"/>
              <a:gd name="connsiteX84" fmla="*/ 867844 w 1890792"/>
              <a:gd name="connsiteY84" fmla="*/ 1815953 h 2905907"/>
              <a:gd name="connsiteX85" fmla="*/ 890704 w 1890792"/>
              <a:gd name="connsiteY85" fmla="*/ 1793093 h 2905907"/>
              <a:gd name="connsiteX86" fmla="*/ 884009 w 1890792"/>
              <a:gd name="connsiteY86" fmla="*/ 1776929 h 2905907"/>
              <a:gd name="connsiteX87" fmla="*/ 1167207 w 1890792"/>
              <a:gd name="connsiteY87" fmla="*/ 1908321 h 2905907"/>
              <a:gd name="connsiteX88" fmla="*/ 1151042 w 1890792"/>
              <a:gd name="connsiteY88" fmla="*/ 1901625 h 2905907"/>
              <a:gd name="connsiteX89" fmla="*/ 1128182 w 1890792"/>
              <a:gd name="connsiteY89" fmla="*/ 1924485 h 2905907"/>
              <a:gd name="connsiteX90" fmla="*/ 1151042 w 1890792"/>
              <a:gd name="connsiteY90" fmla="*/ 1947345 h 2905907"/>
              <a:gd name="connsiteX91" fmla="*/ 1173902 w 1890792"/>
              <a:gd name="connsiteY91" fmla="*/ 1924485 h 2905907"/>
              <a:gd name="connsiteX92" fmla="*/ 1167207 w 1890792"/>
              <a:gd name="connsiteY92" fmla="*/ 1908321 h 2905907"/>
              <a:gd name="connsiteX93" fmla="*/ 490189 w 1890792"/>
              <a:gd name="connsiteY93" fmla="*/ 1279083 h 2905907"/>
              <a:gd name="connsiteX94" fmla="*/ 474024 w 1890792"/>
              <a:gd name="connsiteY94" fmla="*/ 1272387 h 2905907"/>
              <a:gd name="connsiteX95" fmla="*/ 451164 w 1890792"/>
              <a:gd name="connsiteY95" fmla="*/ 1295247 h 2905907"/>
              <a:gd name="connsiteX96" fmla="*/ 474024 w 1890792"/>
              <a:gd name="connsiteY96" fmla="*/ 1318107 h 2905907"/>
              <a:gd name="connsiteX97" fmla="*/ 496884 w 1890792"/>
              <a:gd name="connsiteY97" fmla="*/ 1295247 h 2905907"/>
              <a:gd name="connsiteX98" fmla="*/ 490189 w 1890792"/>
              <a:gd name="connsiteY98" fmla="*/ 1279083 h 2905907"/>
              <a:gd name="connsiteX99" fmla="*/ 1405193 w 1890792"/>
              <a:gd name="connsiteY99" fmla="*/ 2116207 h 2905907"/>
              <a:gd name="connsiteX100" fmla="*/ 1389028 w 1890792"/>
              <a:gd name="connsiteY100" fmla="*/ 2109511 h 2905907"/>
              <a:gd name="connsiteX101" fmla="*/ 1366168 w 1890792"/>
              <a:gd name="connsiteY101" fmla="*/ 2132371 h 2905907"/>
              <a:gd name="connsiteX102" fmla="*/ 1389028 w 1890792"/>
              <a:gd name="connsiteY102" fmla="*/ 2155231 h 2905907"/>
              <a:gd name="connsiteX103" fmla="*/ 1411888 w 1890792"/>
              <a:gd name="connsiteY103" fmla="*/ 2132371 h 2905907"/>
              <a:gd name="connsiteX104" fmla="*/ 1405193 w 1890792"/>
              <a:gd name="connsiteY104" fmla="*/ 2116207 h 2905907"/>
              <a:gd name="connsiteX105" fmla="*/ 1634561 w 1890792"/>
              <a:gd name="connsiteY105" fmla="*/ 2257848 h 2905907"/>
              <a:gd name="connsiteX106" fmla="*/ 1618396 w 1890792"/>
              <a:gd name="connsiteY106" fmla="*/ 2251153 h 2905907"/>
              <a:gd name="connsiteX107" fmla="*/ 1595536 w 1890792"/>
              <a:gd name="connsiteY107" fmla="*/ 2274013 h 2905907"/>
              <a:gd name="connsiteX108" fmla="*/ 1618396 w 1890792"/>
              <a:gd name="connsiteY108" fmla="*/ 2296873 h 2905907"/>
              <a:gd name="connsiteX109" fmla="*/ 1641256 w 1890792"/>
              <a:gd name="connsiteY109" fmla="*/ 2274013 h 2905907"/>
              <a:gd name="connsiteX110" fmla="*/ 1634561 w 1890792"/>
              <a:gd name="connsiteY110" fmla="*/ 2257848 h 2905907"/>
              <a:gd name="connsiteX111" fmla="*/ 863386 w 1890792"/>
              <a:gd name="connsiteY111" fmla="*/ 1528062 h 2905907"/>
              <a:gd name="connsiteX112" fmla="*/ 847222 w 1890792"/>
              <a:gd name="connsiteY112" fmla="*/ 1521366 h 2905907"/>
              <a:gd name="connsiteX113" fmla="*/ 824362 w 1890792"/>
              <a:gd name="connsiteY113" fmla="*/ 1544226 h 2905907"/>
              <a:gd name="connsiteX114" fmla="*/ 847222 w 1890792"/>
              <a:gd name="connsiteY114" fmla="*/ 1567086 h 2905907"/>
              <a:gd name="connsiteX115" fmla="*/ 870082 w 1890792"/>
              <a:gd name="connsiteY115" fmla="*/ 1544226 h 2905907"/>
              <a:gd name="connsiteX116" fmla="*/ 863386 w 1890792"/>
              <a:gd name="connsiteY116" fmla="*/ 1528062 h 2905907"/>
              <a:gd name="connsiteX117" fmla="*/ 362245 w 1890792"/>
              <a:gd name="connsiteY117" fmla="*/ 1057480 h 2905907"/>
              <a:gd name="connsiteX118" fmla="*/ 346080 w 1890792"/>
              <a:gd name="connsiteY118" fmla="*/ 1050784 h 2905907"/>
              <a:gd name="connsiteX119" fmla="*/ 323220 w 1890792"/>
              <a:gd name="connsiteY119" fmla="*/ 1073644 h 2905907"/>
              <a:gd name="connsiteX120" fmla="*/ 346080 w 1890792"/>
              <a:gd name="connsiteY120" fmla="*/ 1096504 h 2905907"/>
              <a:gd name="connsiteX121" fmla="*/ 368940 w 1890792"/>
              <a:gd name="connsiteY121" fmla="*/ 1073644 h 2905907"/>
              <a:gd name="connsiteX122" fmla="*/ 362245 w 1890792"/>
              <a:gd name="connsiteY122" fmla="*/ 1057480 h 2905907"/>
              <a:gd name="connsiteX123" fmla="*/ 1821114 w 1890792"/>
              <a:gd name="connsiteY123" fmla="*/ 2335921 h 2905907"/>
              <a:gd name="connsiteX124" fmla="*/ 1804949 w 1890792"/>
              <a:gd name="connsiteY124" fmla="*/ 2329225 h 2905907"/>
              <a:gd name="connsiteX125" fmla="*/ 1782089 w 1890792"/>
              <a:gd name="connsiteY125" fmla="*/ 2352085 h 2905907"/>
              <a:gd name="connsiteX126" fmla="*/ 1804949 w 1890792"/>
              <a:gd name="connsiteY126" fmla="*/ 2374945 h 2905907"/>
              <a:gd name="connsiteX127" fmla="*/ 1827809 w 1890792"/>
              <a:gd name="connsiteY127" fmla="*/ 2352085 h 2905907"/>
              <a:gd name="connsiteX128" fmla="*/ 1821114 w 1890792"/>
              <a:gd name="connsiteY128" fmla="*/ 2335921 h 2905907"/>
              <a:gd name="connsiteX129" fmla="*/ 1167206 w 1890792"/>
              <a:gd name="connsiteY129" fmla="*/ 1645537 h 2905907"/>
              <a:gd name="connsiteX130" fmla="*/ 1151042 w 1890792"/>
              <a:gd name="connsiteY130" fmla="*/ 1638841 h 2905907"/>
              <a:gd name="connsiteX131" fmla="*/ 1128182 w 1890792"/>
              <a:gd name="connsiteY131" fmla="*/ 1661701 h 2905907"/>
              <a:gd name="connsiteX132" fmla="*/ 1151042 w 1890792"/>
              <a:gd name="connsiteY132" fmla="*/ 1684561 h 2905907"/>
              <a:gd name="connsiteX133" fmla="*/ 1173902 w 1890792"/>
              <a:gd name="connsiteY133" fmla="*/ 1661701 h 2905907"/>
              <a:gd name="connsiteX134" fmla="*/ 1167206 w 1890792"/>
              <a:gd name="connsiteY134" fmla="*/ 1645537 h 2905907"/>
              <a:gd name="connsiteX135" fmla="*/ 802084 w 1890792"/>
              <a:gd name="connsiteY135" fmla="*/ 1285983 h 2905907"/>
              <a:gd name="connsiteX136" fmla="*/ 785919 w 1890792"/>
              <a:gd name="connsiteY136" fmla="*/ 1279287 h 2905907"/>
              <a:gd name="connsiteX137" fmla="*/ 763059 w 1890792"/>
              <a:gd name="connsiteY137" fmla="*/ 1302147 h 2905907"/>
              <a:gd name="connsiteX138" fmla="*/ 785919 w 1890792"/>
              <a:gd name="connsiteY138" fmla="*/ 1325007 h 2905907"/>
              <a:gd name="connsiteX139" fmla="*/ 808779 w 1890792"/>
              <a:gd name="connsiteY139" fmla="*/ 1302147 h 2905907"/>
              <a:gd name="connsiteX140" fmla="*/ 802084 w 1890792"/>
              <a:gd name="connsiteY140" fmla="*/ 1285983 h 2905907"/>
              <a:gd name="connsiteX141" fmla="*/ 1433306 w 1890792"/>
              <a:gd name="connsiteY141" fmla="*/ 1776929 h 2905907"/>
              <a:gd name="connsiteX142" fmla="*/ 1417141 w 1890792"/>
              <a:gd name="connsiteY142" fmla="*/ 1770233 h 2905907"/>
              <a:gd name="connsiteX143" fmla="*/ 1394281 w 1890792"/>
              <a:gd name="connsiteY143" fmla="*/ 1793093 h 2905907"/>
              <a:gd name="connsiteX144" fmla="*/ 1417141 w 1890792"/>
              <a:gd name="connsiteY144" fmla="*/ 1815953 h 2905907"/>
              <a:gd name="connsiteX145" fmla="*/ 1440001 w 1890792"/>
              <a:gd name="connsiteY145" fmla="*/ 1793093 h 2905907"/>
              <a:gd name="connsiteX146" fmla="*/ 1433306 w 1890792"/>
              <a:gd name="connsiteY146" fmla="*/ 1776929 h 2905907"/>
              <a:gd name="connsiteX147" fmla="*/ 701773 w 1890792"/>
              <a:gd name="connsiteY147" fmla="*/ 1057296 h 2905907"/>
              <a:gd name="connsiteX148" fmla="*/ 685608 w 1890792"/>
              <a:gd name="connsiteY148" fmla="*/ 1050600 h 2905907"/>
              <a:gd name="connsiteX149" fmla="*/ 662748 w 1890792"/>
              <a:gd name="connsiteY149" fmla="*/ 1073460 h 2905907"/>
              <a:gd name="connsiteX150" fmla="*/ 685608 w 1890792"/>
              <a:gd name="connsiteY150" fmla="*/ 1096320 h 2905907"/>
              <a:gd name="connsiteX151" fmla="*/ 708468 w 1890792"/>
              <a:gd name="connsiteY151" fmla="*/ 1073460 h 2905907"/>
              <a:gd name="connsiteX152" fmla="*/ 701773 w 1890792"/>
              <a:gd name="connsiteY152" fmla="*/ 1057296 h 2905907"/>
              <a:gd name="connsiteX153" fmla="*/ 1679474 w 1890792"/>
              <a:gd name="connsiteY153" fmla="*/ 1938283 h 2905907"/>
              <a:gd name="connsiteX154" fmla="*/ 1663309 w 1890792"/>
              <a:gd name="connsiteY154" fmla="*/ 1931587 h 2905907"/>
              <a:gd name="connsiteX155" fmla="*/ 1640449 w 1890792"/>
              <a:gd name="connsiteY155" fmla="*/ 1954447 h 2905907"/>
              <a:gd name="connsiteX156" fmla="*/ 1663309 w 1890792"/>
              <a:gd name="connsiteY156" fmla="*/ 1977307 h 2905907"/>
              <a:gd name="connsiteX157" fmla="*/ 1686169 w 1890792"/>
              <a:gd name="connsiteY157" fmla="*/ 1954447 h 2905907"/>
              <a:gd name="connsiteX158" fmla="*/ 1679474 w 1890792"/>
              <a:gd name="connsiteY158" fmla="*/ 1938283 h 2905907"/>
              <a:gd name="connsiteX159" fmla="*/ 1128946 w 1890792"/>
              <a:gd name="connsiteY159" fmla="*/ 1385555 h 2905907"/>
              <a:gd name="connsiteX160" fmla="*/ 1112781 w 1890792"/>
              <a:gd name="connsiteY160" fmla="*/ 1378859 h 2905907"/>
              <a:gd name="connsiteX161" fmla="*/ 1089921 w 1890792"/>
              <a:gd name="connsiteY161" fmla="*/ 1401719 h 2905907"/>
              <a:gd name="connsiteX162" fmla="*/ 1112781 w 1890792"/>
              <a:gd name="connsiteY162" fmla="*/ 1424579 h 2905907"/>
              <a:gd name="connsiteX163" fmla="*/ 1135641 w 1890792"/>
              <a:gd name="connsiteY163" fmla="*/ 1401719 h 2905907"/>
              <a:gd name="connsiteX164" fmla="*/ 1128946 w 1890792"/>
              <a:gd name="connsiteY164" fmla="*/ 1385555 h 2905907"/>
              <a:gd name="connsiteX165" fmla="*/ 1868302 w 1890792"/>
              <a:gd name="connsiteY165" fmla="*/ 2058194 h 2905907"/>
              <a:gd name="connsiteX166" fmla="*/ 1852137 w 1890792"/>
              <a:gd name="connsiteY166" fmla="*/ 2051498 h 2905907"/>
              <a:gd name="connsiteX167" fmla="*/ 1829277 w 1890792"/>
              <a:gd name="connsiteY167" fmla="*/ 2074358 h 2905907"/>
              <a:gd name="connsiteX168" fmla="*/ 1852137 w 1890792"/>
              <a:gd name="connsiteY168" fmla="*/ 2097218 h 2905907"/>
              <a:gd name="connsiteX169" fmla="*/ 1874997 w 1890792"/>
              <a:gd name="connsiteY169" fmla="*/ 2074358 h 2905907"/>
              <a:gd name="connsiteX170" fmla="*/ 1868302 w 1890792"/>
              <a:gd name="connsiteY170" fmla="*/ 2058194 h 2905907"/>
              <a:gd name="connsiteX171" fmla="*/ 565190 w 1890792"/>
              <a:gd name="connsiteY171" fmla="*/ 848239 h 2905907"/>
              <a:gd name="connsiteX172" fmla="*/ 549025 w 1890792"/>
              <a:gd name="connsiteY172" fmla="*/ 841543 h 2905907"/>
              <a:gd name="connsiteX173" fmla="*/ 526165 w 1890792"/>
              <a:gd name="connsiteY173" fmla="*/ 864403 h 2905907"/>
              <a:gd name="connsiteX174" fmla="*/ 549025 w 1890792"/>
              <a:gd name="connsiteY174" fmla="*/ 887263 h 2905907"/>
              <a:gd name="connsiteX175" fmla="*/ 571885 w 1890792"/>
              <a:gd name="connsiteY175" fmla="*/ 864403 h 2905907"/>
              <a:gd name="connsiteX176" fmla="*/ 565190 w 1890792"/>
              <a:gd name="connsiteY176" fmla="*/ 848239 h 2905907"/>
              <a:gd name="connsiteX177" fmla="*/ 1053238 w 1890792"/>
              <a:gd name="connsiteY177" fmla="*/ 1133913 h 2905907"/>
              <a:gd name="connsiteX178" fmla="*/ 1037073 w 1890792"/>
              <a:gd name="connsiteY178" fmla="*/ 1127217 h 2905907"/>
              <a:gd name="connsiteX179" fmla="*/ 1014213 w 1890792"/>
              <a:gd name="connsiteY179" fmla="*/ 1150077 h 2905907"/>
              <a:gd name="connsiteX180" fmla="*/ 1037073 w 1890792"/>
              <a:gd name="connsiteY180" fmla="*/ 1172937 h 2905907"/>
              <a:gd name="connsiteX181" fmla="*/ 1059933 w 1890792"/>
              <a:gd name="connsiteY181" fmla="*/ 1150077 h 2905907"/>
              <a:gd name="connsiteX182" fmla="*/ 1053238 w 1890792"/>
              <a:gd name="connsiteY182" fmla="*/ 1133913 h 2905907"/>
              <a:gd name="connsiteX183" fmla="*/ 1405192 w 1890792"/>
              <a:gd name="connsiteY183" fmla="*/ 1437651 h 2905907"/>
              <a:gd name="connsiteX184" fmla="*/ 1389027 w 1890792"/>
              <a:gd name="connsiteY184" fmla="*/ 1430955 h 2905907"/>
              <a:gd name="connsiteX185" fmla="*/ 1366168 w 1890792"/>
              <a:gd name="connsiteY185" fmla="*/ 1453815 h 2905907"/>
              <a:gd name="connsiteX186" fmla="*/ 1389028 w 1890792"/>
              <a:gd name="connsiteY186" fmla="*/ 1476675 h 2905907"/>
              <a:gd name="connsiteX187" fmla="*/ 1411888 w 1890792"/>
              <a:gd name="connsiteY187" fmla="*/ 1453815 h 2905907"/>
              <a:gd name="connsiteX188" fmla="*/ 1405192 w 1890792"/>
              <a:gd name="connsiteY188" fmla="*/ 1437651 h 2905907"/>
              <a:gd name="connsiteX189" fmla="*/ 1679474 w 1890792"/>
              <a:gd name="connsiteY189" fmla="*/ 1615575 h 2905907"/>
              <a:gd name="connsiteX190" fmla="*/ 1663309 w 1890792"/>
              <a:gd name="connsiteY190" fmla="*/ 1608879 h 2905907"/>
              <a:gd name="connsiteX191" fmla="*/ 1640449 w 1890792"/>
              <a:gd name="connsiteY191" fmla="*/ 1631739 h 2905907"/>
              <a:gd name="connsiteX192" fmla="*/ 1663310 w 1890792"/>
              <a:gd name="connsiteY192" fmla="*/ 1654599 h 2905907"/>
              <a:gd name="connsiteX193" fmla="*/ 1686169 w 1890792"/>
              <a:gd name="connsiteY193" fmla="*/ 1631739 h 2905907"/>
              <a:gd name="connsiteX194" fmla="*/ 1679474 w 1890792"/>
              <a:gd name="connsiteY194" fmla="*/ 1615575 h 2905907"/>
              <a:gd name="connsiteX195" fmla="*/ 1884096 w 1890792"/>
              <a:gd name="connsiteY195" fmla="*/ 1776929 h 2905907"/>
              <a:gd name="connsiteX196" fmla="*/ 1867932 w 1890792"/>
              <a:gd name="connsiteY196" fmla="*/ 1770233 h 2905907"/>
              <a:gd name="connsiteX197" fmla="*/ 1845072 w 1890792"/>
              <a:gd name="connsiteY197" fmla="*/ 1793093 h 2905907"/>
              <a:gd name="connsiteX198" fmla="*/ 1867932 w 1890792"/>
              <a:gd name="connsiteY198" fmla="*/ 1815953 h 2905907"/>
              <a:gd name="connsiteX199" fmla="*/ 1890792 w 1890792"/>
              <a:gd name="connsiteY199" fmla="*/ 1793093 h 2905907"/>
              <a:gd name="connsiteX200" fmla="*/ 1884096 w 1890792"/>
              <a:gd name="connsiteY200" fmla="*/ 1776929 h 2905907"/>
              <a:gd name="connsiteX201" fmla="*/ 941697 w 1890792"/>
              <a:gd name="connsiteY201" fmla="*/ 895977 h 2905907"/>
              <a:gd name="connsiteX202" fmla="*/ 925533 w 1890792"/>
              <a:gd name="connsiteY202" fmla="*/ 889281 h 2905907"/>
              <a:gd name="connsiteX203" fmla="*/ 902673 w 1890792"/>
              <a:gd name="connsiteY203" fmla="*/ 912141 h 2905907"/>
              <a:gd name="connsiteX204" fmla="*/ 925533 w 1890792"/>
              <a:gd name="connsiteY204" fmla="*/ 935001 h 2905907"/>
              <a:gd name="connsiteX205" fmla="*/ 948393 w 1890792"/>
              <a:gd name="connsiteY205" fmla="*/ 912141 h 2905907"/>
              <a:gd name="connsiteX206" fmla="*/ 941697 w 1890792"/>
              <a:gd name="connsiteY206" fmla="*/ 895977 h 2905907"/>
              <a:gd name="connsiteX207" fmla="*/ 796702 w 1890792"/>
              <a:gd name="connsiteY207" fmla="*/ 676816 h 2905907"/>
              <a:gd name="connsiteX208" fmla="*/ 780538 w 1890792"/>
              <a:gd name="connsiteY208" fmla="*/ 670120 h 2905907"/>
              <a:gd name="connsiteX209" fmla="*/ 757678 w 1890792"/>
              <a:gd name="connsiteY209" fmla="*/ 692980 h 2905907"/>
              <a:gd name="connsiteX210" fmla="*/ 780538 w 1890792"/>
              <a:gd name="connsiteY210" fmla="*/ 715840 h 2905907"/>
              <a:gd name="connsiteX211" fmla="*/ 803398 w 1890792"/>
              <a:gd name="connsiteY211" fmla="*/ 692980 h 2905907"/>
              <a:gd name="connsiteX212" fmla="*/ 796702 w 1890792"/>
              <a:gd name="connsiteY212" fmla="*/ 676816 h 2905907"/>
              <a:gd name="connsiteX213" fmla="*/ 1321618 w 1890792"/>
              <a:gd name="connsiteY213" fmla="*/ 1107627 h 2905907"/>
              <a:gd name="connsiteX214" fmla="*/ 1305454 w 1890792"/>
              <a:gd name="connsiteY214" fmla="*/ 1100931 h 2905907"/>
              <a:gd name="connsiteX215" fmla="*/ 1282594 w 1890792"/>
              <a:gd name="connsiteY215" fmla="*/ 1123791 h 2905907"/>
              <a:gd name="connsiteX216" fmla="*/ 1305454 w 1890792"/>
              <a:gd name="connsiteY216" fmla="*/ 1146651 h 2905907"/>
              <a:gd name="connsiteX217" fmla="*/ 1328314 w 1890792"/>
              <a:gd name="connsiteY217" fmla="*/ 1123791 h 2905907"/>
              <a:gd name="connsiteX218" fmla="*/ 1321618 w 1890792"/>
              <a:gd name="connsiteY218" fmla="*/ 1107627 h 2905907"/>
              <a:gd name="connsiteX219" fmla="*/ 1634561 w 1890792"/>
              <a:gd name="connsiteY219" fmla="*/ 1296009 h 2905907"/>
              <a:gd name="connsiteX220" fmla="*/ 1618396 w 1890792"/>
              <a:gd name="connsiteY220" fmla="*/ 1289313 h 2905907"/>
              <a:gd name="connsiteX221" fmla="*/ 1595536 w 1890792"/>
              <a:gd name="connsiteY221" fmla="*/ 1312173 h 2905907"/>
              <a:gd name="connsiteX222" fmla="*/ 1618396 w 1890792"/>
              <a:gd name="connsiteY222" fmla="*/ 1335033 h 2905907"/>
              <a:gd name="connsiteX223" fmla="*/ 1641256 w 1890792"/>
              <a:gd name="connsiteY223" fmla="*/ 1312173 h 2905907"/>
              <a:gd name="connsiteX224" fmla="*/ 1634561 w 1890792"/>
              <a:gd name="connsiteY224" fmla="*/ 1296009 h 2905907"/>
              <a:gd name="connsiteX225" fmla="*/ 1868302 w 1890792"/>
              <a:gd name="connsiteY225" fmla="*/ 1495664 h 2905907"/>
              <a:gd name="connsiteX226" fmla="*/ 1852137 w 1890792"/>
              <a:gd name="connsiteY226" fmla="*/ 1488968 h 2905907"/>
              <a:gd name="connsiteX227" fmla="*/ 1829277 w 1890792"/>
              <a:gd name="connsiteY227" fmla="*/ 1511828 h 2905907"/>
              <a:gd name="connsiteX228" fmla="*/ 1852137 w 1890792"/>
              <a:gd name="connsiteY228" fmla="*/ 1534688 h 2905907"/>
              <a:gd name="connsiteX229" fmla="*/ 1874997 w 1890792"/>
              <a:gd name="connsiteY229" fmla="*/ 1511828 h 2905907"/>
              <a:gd name="connsiteX230" fmla="*/ 1868302 w 1890792"/>
              <a:gd name="connsiteY230" fmla="*/ 1495664 h 2905907"/>
              <a:gd name="connsiteX231" fmla="*/ 1184865 w 1890792"/>
              <a:gd name="connsiteY231" fmla="*/ 795860 h 2905907"/>
              <a:gd name="connsiteX232" fmla="*/ 1168700 w 1890792"/>
              <a:gd name="connsiteY232" fmla="*/ 789164 h 2905907"/>
              <a:gd name="connsiteX233" fmla="*/ 1145840 w 1890792"/>
              <a:gd name="connsiteY233" fmla="*/ 812024 h 2905907"/>
              <a:gd name="connsiteX234" fmla="*/ 1168700 w 1890792"/>
              <a:gd name="connsiteY234" fmla="*/ 834884 h 2905907"/>
              <a:gd name="connsiteX235" fmla="*/ 1191560 w 1890792"/>
              <a:gd name="connsiteY235" fmla="*/ 812024 h 2905907"/>
              <a:gd name="connsiteX236" fmla="*/ 1184865 w 1890792"/>
              <a:gd name="connsiteY236" fmla="*/ 795860 h 2905907"/>
              <a:gd name="connsiteX237" fmla="*/ 998661 w 1890792"/>
              <a:gd name="connsiteY237" fmla="*/ 510854 h 2905907"/>
              <a:gd name="connsiteX238" fmla="*/ 982497 w 1890792"/>
              <a:gd name="connsiteY238" fmla="*/ 504158 h 2905907"/>
              <a:gd name="connsiteX239" fmla="*/ 959637 w 1890792"/>
              <a:gd name="connsiteY239" fmla="*/ 527018 h 2905907"/>
              <a:gd name="connsiteX240" fmla="*/ 982497 w 1890792"/>
              <a:gd name="connsiteY240" fmla="*/ 549878 h 2905907"/>
              <a:gd name="connsiteX241" fmla="*/ 1005357 w 1890792"/>
              <a:gd name="connsiteY241" fmla="*/ 527018 h 2905907"/>
              <a:gd name="connsiteX242" fmla="*/ 998661 w 1890792"/>
              <a:gd name="connsiteY242" fmla="*/ 510854 h 2905907"/>
              <a:gd name="connsiteX243" fmla="*/ 1545611 w 1890792"/>
              <a:gd name="connsiteY243" fmla="*/ 985803 h 2905907"/>
              <a:gd name="connsiteX244" fmla="*/ 1529446 w 1890792"/>
              <a:gd name="connsiteY244" fmla="*/ 979107 h 2905907"/>
              <a:gd name="connsiteX245" fmla="*/ 1506586 w 1890792"/>
              <a:gd name="connsiteY245" fmla="*/ 1001967 h 2905907"/>
              <a:gd name="connsiteX246" fmla="*/ 1529446 w 1890792"/>
              <a:gd name="connsiteY246" fmla="*/ 1024827 h 2905907"/>
              <a:gd name="connsiteX247" fmla="*/ 1552306 w 1890792"/>
              <a:gd name="connsiteY247" fmla="*/ 1001967 h 2905907"/>
              <a:gd name="connsiteX248" fmla="*/ 1545611 w 1890792"/>
              <a:gd name="connsiteY248" fmla="*/ 985803 h 2905907"/>
              <a:gd name="connsiteX249" fmla="*/ 1821113 w 1890792"/>
              <a:gd name="connsiteY249" fmla="*/ 1217937 h 2905907"/>
              <a:gd name="connsiteX250" fmla="*/ 1804949 w 1890792"/>
              <a:gd name="connsiteY250" fmla="*/ 1211241 h 2905907"/>
              <a:gd name="connsiteX251" fmla="*/ 1782089 w 1890792"/>
              <a:gd name="connsiteY251" fmla="*/ 1234101 h 2905907"/>
              <a:gd name="connsiteX252" fmla="*/ 1804949 w 1890792"/>
              <a:gd name="connsiteY252" fmla="*/ 1256961 h 2905907"/>
              <a:gd name="connsiteX253" fmla="*/ 1827809 w 1890792"/>
              <a:gd name="connsiteY253" fmla="*/ 1234101 h 2905907"/>
              <a:gd name="connsiteX254" fmla="*/ 1821113 w 1890792"/>
              <a:gd name="connsiteY254" fmla="*/ 1217937 h 2905907"/>
              <a:gd name="connsiteX255" fmla="*/ 1414354 w 1890792"/>
              <a:gd name="connsiteY255" fmla="*/ 690995 h 2905907"/>
              <a:gd name="connsiteX256" fmla="*/ 1398189 w 1890792"/>
              <a:gd name="connsiteY256" fmla="*/ 684299 h 2905907"/>
              <a:gd name="connsiteX257" fmla="*/ 1375329 w 1890792"/>
              <a:gd name="connsiteY257" fmla="*/ 707159 h 2905907"/>
              <a:gd name="connsiteX258" fmla="*/ 1398189 w 1890792"/>
              <a:gd name="connsiteY258" fmla="*/ 730019 h 2905907"/>
              <a:gd name="connsiteX259" fmla="*/ 1421049 w 1890792"/>
              <a:gd name="connsiteY259" fmla="*/ 707159 h 2905907"/>
              <a:gd name="connsiteX260" fmla="*/ 1414354 w 1890792"/>
              <a:gd name="connsiteY260" fmla="*/ 690995 h 2905907"/>
              <a:gd name="connsiteX261" fmla="*/ 1743126 w 1890792"/>
              <a:gd name="connsiteY261" fmla="*/ 947239 h 2905907"/>
              <a:gd name="connsiteX262" fmla="*/ 1726962 w 1890792"/>
              <a:gd name="connsiteY262" fmla="*/ 940543 h 2905907"/>
              <a:gd name="connsiteX263" fmla="*/ 1704102 w 1890792"/>
              <a:gd name="connsiteY263" fmla="*/ 963403 h 2905907"/>
              <a:gd name="connsiteX264" fmla="*/ 1726962 w 1890792"/>
              <a:gd name="connsiteY264" fmla="*/ 986263 h 2905907"/>
              <a:gd name="connsiteX265" fmla="*/ 1749822 w 1890792"/>
              <a:gd name="connsiteY265" fmla="*/ 963403 h 2905907"/>
              <a:gd name="connsiteX266" fmla="*/ 1743126 w 1890792"/>
              <a:gd name="connsiteY266" fmla="*/ 947239 h 2905907"/>
              <a:gd name="connsiteX267" fmla="*/ 1243344 w 1890792"/>
              <a:gd name="connsiteY267" fmla="*/ 417349 h 2905907"/>
              <a:gd name="connsiteX268" fmla="*/ 1227180 w 1890792"/>
              <a:gd name="connsiteY268" fmla="*/ 410653 h 2905907"/>
              <a:gd name="connsiteX269" fmla="*/ 1204320 w 1890792"/>
              <a:gd name="connsiteY269" fmla="*/ 433512 h 2905907"/>
              <a:gd name="connsiteX270" fmla="*/ 1227180 w 1890792"/>
              <a:gd name="connsiteY270" fmla="*/ 456372 h 2905907"/>
              <a:gd name="connsiteX271" fmla="*/ 1250040 w 1890792"/>
              <a:gd name="connsiteY271" fmla="*/ 433512 h 2905907"/>
              <a:gd name="connsiteX272" fmla="*/ 1243344 w 1890792"/>
              <a:gd name="connsiteY272" fmla="*/ 417349 h 2905907"/>
              <a:gd name="connsiteX273" fmla="*/ 1035912 w 1890792"/>
              <a:gd name="connsiteY273" fmla="*/ 170137 h 2905907"/>
              <a:gd name="connsiteX274" fmla="*/ 1019748 w 1890792"/>
              <a:gd name="connsiteY274" fmla="*/ 163441 h 2905907"/>
              <a:gd name="connsiteX275" fmla="*/ 996888 w 1890792"/>
              <a:gd name="connsiteY275" fmla="*/ 186301 h 2905907"/>
              <a:gd name="connsiteX276" fmla="*/ 1019748 w 1890792"/>
              <a:gd name="connsiteY276" fmla="*/ 209161 h 2905907"/>
              <a:gd name="connsiteX277" fmla="*/ 1042608 w 1890792"/>
              <a:gd name="connsiteY277" fmla="*/ 186301 h 2905907"/>
              <a:gd name="connsiteX278" fmla="*/ 1035912 w 1890792"/>
              <a:gd name="connsiteY278" fmla="*/ 170137 h 2905907"/>
              <a:gd name="connsiteX279" fmla="*/ 1635322 w 1890792"/>
              <a:gd name="connsiteY279" fmla="*/ 686975 h 2905907"/>
              <a:gd name="connsiteX280" fmla="*/ 1619157 w 1890792"/>
              <a:gd name="connsiteY280" fmla="*/ 680279 h 2905907"/>
              <a:gd name="connsiteX281" fmla="*/ 1596296 w 1890792"/>
              <a:gd name="connsiteY281" fmla="*/ 703139 h 2905907"/>
              <a:gd name="connsiteX282" fmla="*/ 1619157 w 1890792"/>
              <a:gd name="connsiteY282" fmla="*/ 725999 h 2905907"/>
              <a:gd name="connsiteX283" fmla="*/ 1642017 w 1890792"/>
              <a:gd name="connsiteY283" fmla="*/ 703139 h 2905907"/>
              <a:gd name="connsiteX284" fmla="*/ 1635322 w 1890792"/>
              <a:gd name="connsiteY284" fmla="*/ 686975 h 2905907"/>
              <a:gd name="connsiteX285" fmla="*/ 1499053 w 1890792"/>
              <a:gd name="connsiteY285" fmla="*/ 440446 h 2905907"/>
              <a:gd name="connsiteX286" fmla="*/ 1482889 w 1890792"/>
              <a:gd name="connsiteY286" fmla="*/ 433750 h 2905907"/>
              <a:gd name="connsiteX287" fmla="*/ 1460029 w 1890792"/>
              <a:gd name="connsiteY287" fmla="*/ 456610 h 2905907"/>
              <a:gd name="connsiteX288" fmla="*/ 1482889 w 1890792"/>
              <a:gd name="connsiteY288" fmla="*/ 479441 h 2905907"/>
              <a:gd name="connsiteX289" fmla="*/ 1505749 w 1890792"/>
              <a:gd name="connsiteY289" fmla="*/ 456610 h 2905907"/>
              <a:gd name="connsiteX290" fmla="*/ 1499053 w 1890792"/>
              <a:gd name="connsiteY290" fmla="*/ 440446 h 2905907"/>
              <a:gd name="connsiteX291" fmla="*/ 1336039 w 1890792"/>
              <a:gd name="connsiteY291" fmla="*/ 210694 h 2905907"/>
              <a:gd name="connsiteX292" fmla="*/ 1319874 w 1890792"/>
              <a:gd name="connsiteY292" fmla="*/ 203999 h 2905907"/>
              <a:gd name="connsiteX293" fmla="*/ 1297014 w 1890792"/>
              <a:gd name="connsiteY293" fmla="*/ 226858 h 2905907"/>
              <a:gd name="connsiteX294" fmla="*/ 1319874 w 1890792"/>
              <a:gd name="connsiteY294" fmla="*/ 249719 h 2905907"/>
              <a:gd name="connsiteX295" fmla="*/ 1342734 w 1890792"/>
              <a:gd name="connsiteY295" fmla="*/ 226858 h 2905907"/>
              <a:gd name="connsiteX296" fmla="*/ 1336039 w 1890792"/>
              <a:gd name="connsiteY296" fmla="*/ 210694 h 2905907"/>
              <a:gd name="connsiteX297" fmla="*/ 1148323 w 1890792"/>
              <a:gd name="connsiteY297" fmla="*/ 639 h 2905907"/>
              <a:gd name="connsiteX298" fmla="*/ 1146780 w 1890792"/>
              <a:gd name="connsiteY298" fmla="*/ 0 h 2905907"/>
              <a:gd name="connsiteX299" fmla="*/ 1116389 w 1890792"/>
              <a:gd name="connsiteY299" fmla="*/ 33131 h 2905907"/>
              <a:gd name="connsiteX300" fmla="*/ 1132158 w 1890792"/>
              <a:gd name="connsiteY300" fmla="*/ 39664 h 2905907"/>
              <a:gd name="connsiteX301" fmla="*/ 1155018 w 1890792"/>
              <a:gd name="connsiteY301" fmla="*/ 16804 h 2905907"/>
              <a:gd name="connsiteX302" fmla="*/ 1148323 w 1890792"/>
              <a:gd name="connsiteY302" fmla="*/ 639 h 290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</a:cxnLst>
            <a:rect l="l" t="t" r="r" b="b"/>
            <a:pathLst>
              <a:path w="1890792" h="2905907">
                <a:moveTo>
                  <a:pt x="802084" y="2267875"/>
                </a:moveTo>
                <a:cubicBezTo>
                  <a:pt x="797947" y="2263738"/>
                  <a:pt x="792232" y="2261179"/>
                  <a:pt x="785919" y="2261179"/>
                </a:cubicBezTo>
                <a:lnTo>
                  <a:pt x="774257" y="2266010"/>
                </a:lnTo>
                <a:lnTo>
                  <a:pt x="804686" y="2293922"/>
                </a:lnTo>
                <a:lnTo>
                  <a:pt x="808779" y="2284039"/>
                </a:lnTo>
                <a:cubicBezTo>
                  <a:pt x="808779" y="2277727"/>
                  <a:pt x="806221" y="2272012"/>
                  <a:pt x="802084" y="2267875"/>
                </a:cubicBezTo>
                <a:close/>
                <a:moveTo>
                  <a:pt x="569261" y="2031413"/>
                </a:moveTo>
                <a:cubicBezTo>
                  <a:pt x="565124" y="2027276"/>
                  <a:pt x="559409" y="2024717"/>
                  <a:pt x="553096" y="2024717"/>
                </a:cubicBezTo>
                <a:cubicBezTo>
                  <a:pt x="546783" y="2024717"/>
                  <a:pt x="541069" y="2027276"/>
                  <a:pt x="536931" y="2031412"/>
                </a:cubicBezTo>
                <a:lnTo>
                  <a:pt x="531859" y="2043658"/>
                </a:lnTo>
                <a:lnTo>
                  <a:pt x="558578" y="2068167"/>
                </a:lnTo>
                <a:lnTo>
                  <a:pt x="569261" y="2063741"/>
                </a:lnTo>
                <a:cubicBezTo>
                  <a:pt x="573397" y="2059605"/>
                  <a:pt x="575956" y="2053889"/>
                  <a:pt x="575956" y="2047577"/>
                </a:cubicBezTo>
                <a:cubicBezTo>
                  <a:pt x="575956" y="2041265"/>
                  <a:pt x="573397" y="2035550"/>
                  <a:pt x="569261" y="2031413"/>
                </a:cubicBezTo>
                <a:close/>
                <a:moveTo>
                  <a:pt x="1053238" y="2419945"/>
                </a:moveTo>
                <a:cubicBezTo>
                  <a:pt x="1049101" y="2415808"/>
                  <a:pt x="1043386" y="2413249"/>
                  <a:pt x="1037073" y="2413249"/>
                </a:cubicBezTo>
                <a:cubicBezTo>
                  <a:pt x="1024448" y="2413249"/>
                  <a:pt x="1014213" y="2423484"/>
                  <a:pt x="1014213" y="2436109"/>
                </a:cubicBezTo>
                <a:cubicBezTo>
                  <a:pt x="1014213" y="2448734"/>
                  <a:pt x="1024448" y="2458969"/>
                  <a:pt x="1037073" y="2458969"/>
                </a:cubicBezTo>
                <a:cubicBezTo>
                  <a:pt x="1049698" y="2458969"/>
                  <a:pt x="1059933" y="2448734"/>
                  <a:pt x="1059933" y="2436109"/>
                </a:cubicBezTo>
                <a:cubicBezTo>
                  <a:pt x="1059932" y="2429797"/>
                  <a:pt x="1057374" y="2424081"/>
                  <a:pt x="1053238" y="2419945"/>
                </a:cubicBezTo>
                <a:close/>
                <a:moveTo>
                  <a:pt x="1635322" y="2866883"/>
                </a:moveTo>
                <a:cubicBezTo>
                  <a:pt x="1631185" y="2862746"/>
                  <a:pt x="1625470" y="2860187"/>
                  <a:pt x="1619157" y="2860187"/>
                </a:cubicBezTo>
                <a:cubicBezTo>
                  <a:pt x="1606532" y="2860187"/>
                  <a:pt x="1596297" y="2870422"/>
                  <a:pt x="1596297" y="2883047"/>
                </a:cubicBezTo>
                <a:cubicBezTo>
                  <a:pt x="1596297" y="2895672"/>
                  <a:pt x="1606532" y="2905907"/>
                  <a:pt x="1619157" y="2905907"/>
                </a:cubicBezTo>
                <a:cubicBezTo>
                  <a:pt x="1631782" y="2905907"/>
                  <a:pt x="1642017" y="2895672"/>
                  <a:pt x="1642017" y="2883047"/>
                </a:cubicBezTo>
                <a:cubicBezTo>
                  <a:pt x="1642017" y="2876734"/>
                  <a:pt x="1639458" y="2871020"/>
                  <a:pt x="1635322" y="2866883"/>
                </a:cubicBezTo>
                <a:close/>
                <a:moveTo>
                  <a:pt x="183903" y="1481424"/>
                </a:moveTo>
                <a:cubicBezTo>
                  <a:pt x="179766" y="1477287"/>
                  <a:pt x="174052" y="1474728"/>
                  <a:pt x="167739" y="1474728"/>
                </a:cubicBezTo>
                <a:cubicBezTo>
                  <a:pt x="155114" y="1474728"/>
                  <a:pt x="144879" y="1484963"/>
                  <a:pt x="144879" y="1497588"/>
                </a:cubicBezTo>
                <a:cubicBezTo>
                  <a:pt x="144879" y="1510213"/>
                  <a:pt x="155114" y="1520448"/>
                  <a:pt x="167739" y="1520448"/>
                </a:cubicBezTo>
                <a:cubicBezTo>
                  <a:pt x="180364" y="1520448"/>
                  <a:pt x="190599" y="1510213"/>
                  <a:pt x="190599" y="1497588"/>
                </a:cubicBezTo>
                <a:cubicBezTo>
                  <a:pt x="190599" y="1491275"/>
                  <a:pt x="188040" y="1485561"/>
                  <a:pt x="183903" y="1481424"/>
                </a:cubicBezTo>
                <a:close/>
                <a:moveTo>
                  <a:pt x="1321618" y="2446231"/>
                </a:moveTo>
                <a:cubicBezTo>
                  <a:pt x="1317482" y="2442094"/>
                  <a:pt x="1311766" y="2439535"/>
                  <a:pt x="1305454" y="2439535"/>
                </a:cubicBezTo>
                <a:cubicBezTo>
                  <a:pt x="1292829" y="2439535"/>
                  <a:pt x="1282594" y="2449770"/>
                  <a:pt x="1282594" y="2462395"/>
                </a:cubicBezTo>
                <a:cubicBezTo>
                  <a:pt x="1282594" y="2475020"/>
                  <a:pt x="1292829" y="2485255"/>
                  <a:pt x="1305454" y="2485255"/>
                </a:cubicBezTo>
                <a:cubicBezTo>
                  <a:pt x="1318079" y="2485255"/>
                  <a:pt x="1328314" y="2475020"/>
                  <a:pt x="1328314" y="2462395"/>
                </a:cubicBezTo>
                <a:cubicBezTo>
                  <a:pt x="1328314" y="2456083"/>
                  <a:pt x="1325755" y="2450368"/>
                  <a:pt x="1321618" y="2446231"/>
                </a:cubicBezTo>
                <a:close/>
                <a:moveTo>
                  <a:pt x="863387" y="2025796"/>
                </a:moveTo>
                <a:cubicBezTo>
                  <a:pt x="859250" y="2021659"/>
                  <a:pt x="853535" y="2019100"/>
                  <a:pt x="847222" y="2019100"/>
                </a:cubicBezTo>
                <a:cubicBezTo>
                  <a:pt x="834597" y="2019100"/>
                  <a:pt x="824362" y="2029335"/>
                  <a:pt x="824362" y="2041960"/>
                </a:cubicBezTo>
                <a:cubicBezTo>
                  <a:pt x="824362" y="2054585"/>
                  <a:pt x="834597" y="2064820"/>
                  <a:pt x="847222" y="2064820"/>
                </a:cubicBezTo>
                <a:cubicBezTo>
                  <a:pt x="859847" y="2064820"/>
                  <a:pt x="870082" y="2054585"/>
                  <a:pt x="870082" y="2041960"/>
                </a:cubicBezTo>
                <a:cubicBezTo>
                  <a:pt x="870082" y="2035648"/>
                  <a:pt x="867523" y="2029932"/>
                  <a:pt x="863387" y="2025796"/>
                </a:cubicBezTo>
                <a:close/>
                <a:moveTo>
                  <a:pt x="596009" y="1776929"/>
                </a:moveTo>
                <a:cubicBezTo>
                  <a:pt x="591872" y="1772792"/>
                  <a:pt x="586157" y="1770233"/>
                  <a:pt x="579844" y="1770233"/>
                </a:cubicBezTo>
                <a:cubicBezTo>
                  <a:pt x="567219" y="1770233"/>
                  <a:pt x="556984" y="1780468"/>
                  <a:pt x="556984" y="1793093"/>
                </a:cubicBezTo>
                <a:cubicBezTo>
                  <a:pt x="556984" y="1805718"/>
                  <a:pt x="567218" y="1815953"/>
                  <a:pt x="579844" y="1815953"/>
                </a:cubicBezTo>
                <a:cubicBezTo>
                  <a:pt x="592469" y="1815953"/>
                  <a:pt x="602704" y="1805718"/>
                  <a:pt x="602704" y="1793093"/>
                </a:cubicBezTo>
                <a:cubicBezTo>
                  <a:pt x="602704" y="1786781"/>
                  <a:pt x="600145" y="1781066"/>
                  <a:pt x="596009" y="1776929"/>
                </a:cubicBezTo>
                <a:close/>
                <a:moveTo>
                  <a:pt x="33872" y="1221561"/>
                </a:moveTo>
                <a:lnTo>
                  <a:pt x="28340" y="1219270"/>
                </a:lnTo>
                <a:lnTo>
                  <a:pt x="0" y="1250165"/>
                </a:lnTo>
                <a:lnTo>
                  <a:pt x="1543" y="1253890"/>
                </a:lnTo>
                <a:cubicBezTo>
                  <a:pt x="5680" y="1258026"/>
                  <a:pt x="11395" y="1260585"/>
                  <a:pt x="17707" y="1260585"/>
                </a:cubicBezTo>
                <a:cubicBezTo>
                  <a:pt x="30332" y="1260585"/>
                  <a:pt x="40567" y="1250350"/>
                  <a:pt x="40567" y="1237725"/>
                </a:cubicBezTo>
                <a:cubicBezTo>
                  <a:pt x="40567" y="1231413"/>
                  <a:pt x="38008" y="1225698"/>
                  <a:pt x="33872" y="1221561"/>
                </a:cubicBezTo>
                <a:close/>
                <a:moveTo>
                  <a:pt x="1545611" y="2568055"/>
                </a:moveTo>
                <a:cubicBezTo>
                  <a:pt x="1541474" y="2563918"/>
                  <a:pt x="1535759" y="2561359"/>
                  <a:pt x="1529446" y="2561359"/>
                </a:cubicBezTo>
                <a:cubicBezTo>
                  <a:pt x="1516821" y="2561359"/>
                  <a:pt x="1506586" y="2571594"/>
                  <a:pt x="1506586" y="2584219"/>
                </a:cubicBezTo>
                <a:cubicBezTo>
                  <a:pt x="1506586" y="2596844"/>
                  <a:pt x="1516821" y="2607079"/>
                  <a:pt x="1529446" y="2607079"/>
                </a:cubicBezTo>
                <a:cubicBezTo>
                  <a:pt x="1542071" y="2607079"/>
                  <a:pt x="1552306" y="2596844"/>
                  <a:pt x="1552306" y="2584219"/>
                </a:cubicBezTo>
                <a:cubicBezTo>
                  <a:pt x="1552306" y="2577907"/>
                  <a:pt x="1549746" y="2572192"/>
                  <a:pt x="1545611" y="2568055"/>
                </a:cubicBezTo>
                <a:close/>
                <a:moveTo>
                  <a:pt x="1128945" y="2168303"/>
                </a:moveTo>
                <a:cubicBezTo>
                  <a:pt x="1124808" y="2164166"/>
                  <a:pt x="1119094" y="2161607"/>
                  <a:pt x="1112781" y="2161607"/>
                </a:cubicBezTo>
                <a:cubicBezTo>
                  <a:pt x="1100156" y="2161607"/>
                  <a:pt x="1089921" y="2171842"/>
                  <a:pt x="1089921" y="2184467"/>
                </a:cubicBezTo>
                <a:cubicBezTo>
                  <a:pt x="1089921" y="2197092"/>
                  <a:pt x="1100156" y="2207327"/>
                  <a:pt x="1112781" y="2207327"/>
                </a:cubicBezTo>
                <a:cubicBezTo>
                  <a:pt x="1125406" y="2207327"/>
                  <a:pt x="1135641" y="2197092"/>
                  <a:pt x="1135641" y="2184467"/>
                </a:cubicBezTo>
                <a:cubicBezTo>
                  <a:pt x="1135641" y="2178154"/>
                  <a:pt x="1133082" y="2172440"/>
                  <a:pt x="1128945" y="2168303"/>
                </a:cubicBezTo>
                <a:close/>
                <a:moveTo>
                  <a:pt x="1743127" y="2606619"/>
                </a:moveTo>
                <a:cubicBezTo>
                  <a:pt x="1738990" y="2602482"/>
                  <a:pt x="1733275" y="2599923"/>
                  <a:pt x="1726962" y="2599923"/>
                </a:cubicBezTo>
                <a:cubicBezTo>
                  <a:pt x="1714337" y="2599923"/>
                  <a:pt x="1704102" y="2610158"/>
                  <a:pt x="1704102" y="2622783"/>
                </a:cubicBezTo>
                <a:cubicBezTo>
                  <a:pt x="1704102" y="2635408"/>
                  <a:pt x="1714337" y="2645643"/>
                  <a:pt x="1726962" y="2645643"/>
                </a:cubicBezTo>
                <a:cubicBezTo>
                  <a:pt x="1739587" y="2645643"/>
                  <a:pt x="1749822" y="2635408"/>
                  <a:pt x="1749822" y="2622783"/>
                </a:cubicBezTo>
                <a:cubicBezTo>
                  <a:pt x="1749822" y="2616471"/>
                  <a:pt x="1747263" y="2610755"/>
                  <a:pt x="1743127" y="2606619"/>
                </a:cubicBezTo>
                <a:close/>
                <a:moveTo>
                  <a:pt x="569261" y="1522445"/>
                </a:moveTo>
                <a:cubicBezTo>
                  <a:pt x="565124" y="1518308"/>
                  <a:pt x="559409" y="1515749"/>
                  <a:pt x="553096" y="1515749"/>
                </a:cubicBezTo>
                <a:cubicBezTo>
                  <a:pt x="540471" y="1515749"/>
                  <a:pt x="530236" y="1525984"/>
                  <a:pt x="530236" y="1538609"/>
                </a:cubicBezTo>
                <a:cubicBezTo>
                  <a:pt x="530236" y="1551234"/>
                  <a:pt x="540471" y="1561469"/>
                  <a:pt x="553096" y="1561469"/>
                </a:cubicBezTo>
                <a:cubicBezTo>
                  <a:pt x="565721" y="1561469"/>
                  <a:pt x="575956" y="1551234"/>
                  <a:pt x="575956" y="1538609"/>
                </a:cubicBezTo>
                <a:cubicBezTo>
                  <a:pt x="575956" y="1532297"/>
                  <a:pt x="573397" y="1526582"/>
                  <a:pt x="569261" y="1522445"/>
                </a:cubicBezTo>
                <a:close/>
                <a:moveTo>
                  <a:pt x="884009" y="1776929"/>
                </a:moveTo>
                <a:cubicBezTo>
                  <a:pt x="879872" y="1772792"/>
                  <a:pt x="874157" y="1770233"/>
                  <a:pt x="867844" y="1770233"/>
                </a:cubicBezTo>
                <a:cubicBezTo>
                  <a:pt x="855219" y="1770233"/>
                  <a:pt x="844984" y="1780468"/>
                  <a:pt x="844984" y="1793093"/>
                </a:cubicBezTo>
                <a:cubicBezTo>
                  <a:pt x="844984" y="1805718"/>
                  <a:pt x="855219" y="1815953"/>
                  <a:pt x="867844" y="1815953"/>
                </a:cubicBezTo>
                <a:cubicBezTo>
                  <a:pt x="880469" y="1815953"/>
                  <a:pt x="890704" y="1805718"/>
                  <a:pt x="890704" y="1793093"/>
                </a:cubicBezTo>
                <a:cubicBezTo>
                  <a:pt x="890704" y="1786781"/>
                  <a:pt x="888145" y="1781066"/>
                  <a:pt x="884009" y="1776929"/>
                </a:cubicBezTo>
                <a:close/>
                <a:moveTo>
                  <a:pt x="1167207" y="1908321"/>
                </a:moveTo>
                <a:cubicBezTo>
                  <a:pt x="1163070" y="1904184"/>
                  <a:pt x="1157355" y="1901625"/>
                  <a:pt x="1151042" y="1901625"/>
                </a:cubicBezTo>
                <a:cubicBezTo>
                  <a:pt x="1138417" y="1901625"/>
                  <a:pt x="1128182" y="1911860"/>
                  <a:pt x="1128182" y="1924485"/>
                </a:cubicBezTo>
                <a:cubicBezTo>
                  <a:pt x="1128182" y="1937110"/>
                  <a:pt x="1138417" y="1947345"/>
                  <a:pt x="1151042" y="1947345"/>
                </a:cubicBezTo>
                <a:cubicBezTo>
                  <a:pt x="1163667" y="1947345"/>
                  <a:pt x="1173902" y="1937110"/>
                  <a:pt x="1173902" y="1924485"/>
                </a:cubicBezTo>
                <a:cubicBezTo>
                  <a:pt x="1173902" y="1918173"/>
                  <a:pt x="1171343" y="1912458"/>
                  <a:pt x="1167207" y="1908321"/>
                </a:cubicBezTo>
                <a:close/>
                <a:moveTo>
                  <a:pt x="490189" y="1279083"/>
                </a:moveTo>
                <a:cubicBezTo>
                  <a:pt x="486052" y="1274946"/>
                  <a:pt x="480337" y="1272387"/>
                  <a:pt x="474024" y="1272387"/>
                </a:cubicBezTo>
                <a:cubicBezTo>
                  <a:pt x="461399" y="1272387"/>
                  <a:pt x="451164" y="1282622"/>
                  <a:pt x="451164" y="1295247"/>
                </a:cubicBezTo>
                <a:cubicBezTo>
                  <a:pt x="451164" y="1307872"/>
                  <a:pt x="461399" y="1318107"/>
                  <a:pt x="474024" y="1318107"/>
                </a:cubicBezTo>
                <a:cubicBezTo>
                  <a:pt x="486649" y="1318107"/>
                  <a:pt x="496884" y="1307872"/>
                  <a:pt x="496884" y="1295247"/>
                </a:cubicBezTo>
                <a:cubicBezTo>
                  <a:pt x="496884" y="1288934"/>
                  <a:pt x="494325" y="1283220"/>
                  <a:pt x="490189" y="1279083"/>
                </a:cubicBezTo>
                <a:close/>
                <a:moveTo>
                  <a:pt x="1405193" y="2116207"/>
                </a:moveTo>
                <a:cubicBezTo>
                  <a:pt x="1401056" y="2112070"/>
                  <a:pt x="1395341" y="2109511"/>
                  <a:pt x="1389028" y="2109511"/>
                </a:cubicBezTo>
                <a:cubicBezTo>
                  <a:pt x="1376403" y="2109511"/>
                  <a:pt x="1366168" y="2119746"/>
                  <a:pt x="1366168" y="2132371"/>
                </a:cubicBezTo>
                <a:cubicBezTo>
                  <a:pt x="1366168" y="2144996"/>
                  <a:pt x="1376403" y="2155231"/>
                  <a:pt x="1389028" y="2155231"/>
                </a:cubicBezTo>
                <a:cubicBezTo>
                  <a:pt x="1401653" y="2155231"/>
                  <a:pt x="1411888" y="2144996"/>
                  <a:pt x="1411888" y="2132371"/>
                </a:cubicBezTo>
                <a:cubicBezTo>
                  <a:pt x="1411888" y="2126058"/>
                  <a:pt x="1409330" y="2120344"/>
                  <a:pt x="1405193" y="2116207"/>
                </a:cubicBezTo>
                <a:close/>
                <a:moveTo>
                  <a:pt x="1634561" y="2257848"/>
                </a:moveTo>
                <a:cubicBezTo>
                  <a:pt x="1630424" y="2253712"/>
                  <a:pt x="1624709" y="2251153"/>
                  <a:pt x="1618396" y="2251153"/>
                </a:cubicBezTo>
                <a:cubicBezTo>
                  <a:pt x="1605771" y="2251153"/>
                  <a:pt x="1595536" y="2261388"/>
                  <a:pt x="1595536" y="2274013"/>
                </a:cubicBezTo>
                <a:cubicBezTo>
                  <a:pt x="1595536" y="2286638"/>
                  <a:pt x="1605771" y="2296873"/>
                  <a:pt x="1618396" y="2296873"/>
                </a:cubicBezTo>
                <a:cubicBezTo>
                  <a:pt x="1631021" y="2296873"/>
                  <a:pt x="1641256" y="2286638"/>
                  <a:pt x="1641256" y="2274013"/>
                </a:cubicBezTo>
                <a:cubicBezTo>
                  <a:pt x="1641256" y="2267701"/>
                  <a:pt x="1638697" y="2261986"/>
                  <a:pt x="1634561" y="2257848"/>
                </a:cubicBezTo>
                <a:close/>
                <a:moveTo>
                  <a:pt x="863386" y="1528062"/>
                </a:moveTo>
                <a:cubicBezTo>
                  <a:pt x="859250" y="1523925"/>
                  <a:pt x="853535" y="1521366"/>
                  <a:pt x="847222" y="1521366"/>
                </a:cubicBezTo>
                <a:cubicBezTo>
                  <a:pt x="834597" y="1521366"/>
                  <a:pt x="824362" y="1531601"/>
                  <a:pt x="824362" y="1544226"/>
                </a:cubicBezTo>
                <a:cubicBezTo>
                  <a:pt x="824362" y="1556851"/>
                  <a:pt x="834597" y="1567086"/>
                  <a:pt x="847222" y="1567086"/>
                </a:cubicBezTo>
                <a:cubicBezTo>
                  <a:pt x="859847" y="1567086"/>
                  <a:pt x="870082" y="1556851"/>
                  <a:pt x="870082" y="1544226"/>
                </a:cubicBezTo>
                <a:cubicBezTo>
                  <a:pt x="870082" y="1537914"/>
                  <a:pt x="867523" y="1532199"/>
                  <a:pt x="863386" y="1528062"/>
                </a:cubicBezTo>
                <a:close/>
                <a:moveTo>
                  <a:pt x="362245" y="1057480"/>
                </a:moveTo>
                <a:cubicBezTo>
                  <a:pt x="358108" y="1053343"/>
                  <a:pt x="352393" y="1050784"/>
                  <a:pt x="346080" y="1050784"/>
                </a:cubicBezTo>
                <a:cubicBezTo>
                  <a:pt x="333455" y="1050784"/>
                  <a:pt x="323220" y="1061019"/>
                  <a:pt x="323220" y="1073644"/>
                </a:cubicBezTo>
                <a:cubicBezTo>
                  <a:pt x="323220" y="1086269"/>
                  <a:pt x="333455" y="1096504"/>
                  <a:pt x="346080" y="1096504"/>
                </a:cubicBezTo>
                <a:cubicBezTo>
                  <a:pt x="358705" y="1096504"/>
                  <a:pt x="368940" y="1086269"/>
                  <a:pt x="368940" y="1073644"/>
                </a:cubicBezTo>
                <a:cubicBezTo>
                  <a:pt x="368940" y="1067332"/>
                  <a:pt x="366382" y="1061617"/>
                  <a:pt x="362245" y="1057480"/>
                </a:cubicBezTo>
                <a:close/>
                <a:moveTo>
                  <a:pt x="1821114" y="2335921"/>
                </a:moveTo>
                <a:cubicBezTo>
                  <a:pt x="1816977" y="2331784"/>
                  <a:pt x="1811262" y="2329225"/>
                  <a:pt x="1804949" y="2329225"/>
                </a:cubicBezTo>
                <a:cubicBezTo>
                  <a:pt x="1792324" y="2329225"/>
                  <a:pt x="1782089" y="2339460"/>
                  <a:pt x="1782089" y="2352085"/>
                </a:cubicBezTo>
                <a:cubicBezTo>
                  <a:pt x="1782089" y="2364710"/>
                  <a:pt x="1792324" y="2374945"/>
                  <a:pt x="1804949" y="2374945"/>
                </a:cubicBezTo>
                <a:cubicBezTo>
                  <a:pt x="1817574" y="2374945"/>
                  <a:pt x="1827809" y="2364710"/>
                  <a:pt x="1827809" y="2352085"/>
                </a:cubicBezTo>
                <a:cubicBezTo>
                  <a:pt x="1827809" y="2345773"/>
                  <a:pt x="1825251" y="2340057"/>
                  <a:pt x="1821114" y="2335921"/>
                </a:cubicBezTo>
                <a:close/>
                <a:moveTo>
                  <a:pt x="1167206" y="1645537"/>
                </a:moveTo>
                <a:cubicBezTo>
                  <a:pt x="1163069" y="1641400"/>
                  <a:pt x="1157355" y="1638841"/>
                  <a:pt x="1151042" y="1638841"/>
                </a:cubicBezTo>
                <a:cubicBezTo>
                  <a:pt x="1138417" y="1638841"/>
                  <a:pt x="1128182" y="1649076"/>
                  <a:pt x="1128182" y="1661701"/>
                </a:cubicBezTo>
                <a:cubicBezTo>
                  <a:pt x="1128182" y="1674326"/>
                  <a:pt x="1138417" y="1684561"/>
                  <a:pt x="1151042" y="1684561"/>
                </a:cubicBezTo>
                <a:cubicBezTo>
                  <a:pt x="1163667" y="1684561"/>
                  <a:pt x="1173902" y="1674326"/>
                  <a:pt x="1173902" y="1661701"/>
                </a:cubicBezTo>
                <a:cubicBezTo>
                  <a:pt x="1173902" y="1655388"/>
                  <a:pt x="1171343" y="1649674"/>
                  <a:pt x="1167206" y="1645537"/>
                </a:cubicBezTo>
                <a:close/>
                <a:moveTo>
                  <a:pt x="802084" y="1285983"/>
                </a:moveTo>
                <a:cubicBezTo>
                  <a:pt x="797947" y="1281846"/>
                  <a:pt x="792232" y="1279287"/>
                  <a:pt x="785919" y="1279287"/>
                </a:cubicBezTo>
                <a:cubicBezTo>
                  <a:pt x="773294" y="1279287"/>
                  <a:pt x="763059" y="1289522"/>
                  <a:pt x="763059" y="1302147"/>
                </a:cubicBezTo>
                <a:cubicBezTo>
                  <a:pt x="763059" y="1314772"/>
                  <a:pt x="773294" y="1325007"/>
                  <a:pt x="785919" y="1325007"/>
                </a:cubicBezTo>
                <a:cubicBezTo>
                  <a:pt x="798544" y="1325007"/>
                  <a:pt x="808779" y="1314772"/>
                  <a:pt x="808779" y="1302147"/>
                </a:cubicBezTo>
                <a:cubicBezTo>
                  <a:pt x="808779" y="1295835"/>
                  <a:pt x="806220" y="1290120"/>
                  <a:pt x="802084" y="1285983"/>
                </a:cubicBezTo>
                <a:close/>
                <a:moveTo>
                  <a:pt x="1433306" y="1776929"/>
                </a:moveTo>
                <a:cubicBezTo>
                  <a:pt x="1429169" y="1772792"/>
                  <a:pt x="1423453" y="1770233"/>
                  <a:pt x="1417141" y="1770233"/>
                </a:cubicBezTo>
                <a:cubicBezTo>
                  <a:pt x="1404516" y="1770233"/>
                  <a:pt x="1394281" y="1780468"/>
                  <a:pt x="1394281" y="1793093"/>
                </a:cubicBezTo>
                <a:cubicBezTo>
                  <a:pt x="1394281" y="1805718"/>
                  <a:pt x="1404516" y="1815953"/>
                  <a:pt x="1417141" y="1815953"/>
                </a:cubicBezTo>
                <a:cubicBezTo>
                  <a:pt x="1429766" y="1815953"/>
                  <a:pt x="1440001" y="1805718"/>
                  <a:pt x="1440001" y="1793093"/>
                </a:cubicBezTo>
                <a:cubicBezTo>
                  <a:pt x="1440001" y="1786780"/>
                  <a:pt x="1437442" y="1781066"/>
                  <a:pt x="1433306" y="1776929"/>
                </a:cubicBezTo>
                <a:close/>
                <a:moveTo>
                  <a:pt x="701773" y="1057296"/>
                </a:moveTo>
                <a:cubicBezTo>
                  <a:pt x="697636" y="1053159"/>
                  <a:pt x="691921" y="1050600"/>
                  <a:pt x="685608" y="1050600"/>
                </a:cubicBezTo>
                <a:cubicBezTo>
                  <a:pt x="672983" y="1050600"/>
                  <a:pt x="662748" y="1060835"/>
                  <a:pt x="662748" y="1073460"/>
                </a:cubicBezTo>
                <a:cubicBezTo>
                  <a:pt x="662748" y="1086085"/>
                  <a:pt x="672983" y="1096320"/>
                  <a:pt x="685608" y="1096320"/>
                </a:cubicBezTo>
                <a:cubicBezTo>
                  <a:pt x="698233" y="1096320"/>
                  <a:pt x="708468" y="1086085"/>
                  <a:pt x="708468" y="1073460"/>
                </a:cubicBezTo>
                <a:cubicBezTo>
                  <a:pt x="708468" y="1067147"/>
                  <a:pt x="705909" y="1061433"/>
                  <a:pt x="701773" y="1057296"/>
                </a:cubicBezTo>
                <a:close/>
                <a:moveTo>
                  <a:pt x="1679474" y="1938283"/>
                </a:moveTo>
                <a:cubicBezTo>
                  <a:pt x="1675337" y="1934146"/>
                  <a:pt x="1669622" y="1931587"/>
                  <a:pt x="1663309" y="1931587"/>
                </a:cubicBezTo>
                <a:cubicBezTo>
                  <a:pt x="1650684" y="1931587"/>
                  <a:pt x="1640449" y="1941822"/>
                  <a:pt x="1640449" y="1954447"/>
                </a:cubicBezTo>
                <a:cubicBezTo>
                  <a:pt x="1640449" y="1967072"/>
                  <a:pt x="1650684" y="1977307"/>
                  <a:pt x="1663309" y="1977307"/>
                </a:cubicBezTo>
                <a:cubicBezTo>
                  <a:pt x="1675934" y="1977307"/>
                  <a:pt x="1686169" y="1967072"/>
                  <a:pt x="1686169" y="1954447"/>
                </a:cubicBezTo>
                <a:cubicBezTo>
                  <a:pt x="1686169" y="1948134"/>
                  <a:pt x="1683610" y="1942420"/>
                  <a:pt x="1679474" y="1938283"/>
                </a:cubicBezTo>
                <a:close/>
                <a:moveTo>
                  <a:pt x="1128946" y="1385555"/>
                </a:moveTo>
                <a:cubicBezTo>
                  <a:pt x="1124809" y="1381418"/>
                  <a:pt x="1119094" y="1378859"/>
                  <a:pt x="1112781" y="1378859"/>
                </a:cubicBezTo>
                <a:cubicBezTo>
                  <a:pt x="1100156" y="1378859"/>
                  <a:pt x="1089921" y="1389094"/>
                  <a:pt x="1089921" y="1401719"/>
                </a:cubicBezTo>
                <a:cubicBezTo>
                  <a:pt x="1089921" y="1414344"/>
                  <a:pt x="1100156" y="1424579"/>
                  <a:pt x="1112781" y="1424579"/>
                </a:cubicBezTo>
                <a:cubicBezTo>
                  <a:pt x="1125406" y="1424579"/>
                  <a:pt x="1135641" y="1414344"/>
                  <a:pt x="1135641" y="1401719"/>
                </a:cubicBezTo>
                <a:cubicBezTo>
                  <a:pt x="1135641" y="1395407"/>
                  <a:pt x="1133083" y="1389692"/>
                  <a:pt x="1128946" y="1385555"/>
                </a:cubicBezTo>
                <a:close/>
                <a:moveTo>
                  <a:pt x="1868302" y="2058194"/>
                </a:moveTo>
                <a:cubicBezTo>
                  <a:pt x="1864165" y="2054057"/>
                  <a:pt x="1858450" y="2051498"/>
                  <a:pt x="1852137" y="2051498"/>
                </a:cubicBezTo>
                <a:cubicBezTo>
                  <a:pt x="1839512" y="2051498"/>
                  <a:pt x="1829277" y="2061733"/>
                  <a:pt x="1829277" y="2074358"/>
                </a:cubicBezTo>
                <a:cubicBezTo>
                  <a:pt x="1829277" y="2086983"/>
                  <a:pt x="1839512" y="2097218"/>
                  <a:pt x="1852137" y="2097218"/>
                </a:cubicBezTo>
                <a:cubicBezTo>
                  <a:pt x="1864762" y="2097218"/>
                  <a:pt x="1874997" y="2086983"/>
                  <a:pt x="1874997" y="2074358"/>
                </a:cubicBezTo>
                <a:cubicBezTo>
                  <a:pt x="1874997" y="2068045"/>
                  <a:pt x="1872438" y="2062331"/>
                  <a:pt x="1868302" y="2058194"/>
                </a:cubicBezTo>
                <a:close/>
                <a:moveTo>
                  <a:pt x="565190" y="848239"/>
                </a:moveTo>
                <a:cubicBezTo>
                  <a:pt x="561053" y="844102"/>
                  <a:pt x="555338" y="841543"/>
                  <a:pt x="549025" y="841543"/>
                </a:cubicBezTo>
                <a:cubicBezTo>
                  <a:pt x="536400" y="841543"/>
                  <a:pt x="526165" y="851778"/>
                  <a:pt x="526165" y="864403"/>
                </a:cubicBezTo>
                <a:cubicBezTo>
                  <a:pt x="526165" y="877028"/>
                  <a:pt x="536400" y="887263"/>
                  <a:pt x="549025" y="887263"/>
                </a:cubicBezTo>
                <a:cubicBezTo>
                  <a:pt x="561650" y="887263"/>
                  <a:pt x="571885" y="877028"/>
                  <a:pt x="571885" y="864403"/>
                </a:cubicBezTo>
                <a:cubicBezTo>
                  <a:pt x="571885" y="858090"/>
                  <a:pt x="569326" y="852376"/>
                  <a:pt x="565190" y="848239"/>
                </a:cubicBezTo>
                <a:close/>
                <a:moveTo>
                  <a:pt x="1053238" y="1133913"/>
                </a:moveTo>
                <a:cubicBezTo>
                  <a:pt x="1049101" y="1129776"/>
                  <a:pt x="1043386" y="1127217"/>
                  <a:pt x="1037073" y="1127217"/>
                </a:cubicBezTo>
                <a:cubicBezTo>
                  <a:pt x="1024448" y="1127217"/>
                  <a:pt x="1014213" y="1137452"/>
                  <a:pt x="1014213" y="1150077"/>
                </a:cubicBezTo>
                <a:cubicBezTo>
                  <a:pt x="1014213" y="1162702"/>
                  <a:pt x="1024448" y="1172937"/>
                  <a:pt x="1037073" y="1172937"/>
                </a:cubicBezTo>
                <a:cubicBezTo>
                  <a:pt x="1049698" y="1172937"/>
                  <a:pt x="1059933" y="1162702"/>
                  <a:pt x="1059933" y="1150077"/>
                </a:cubicBezTo>
                <a:cubicBezTo>
                  <a:pt x="1059933" y="1143765"/>
                  <a:pt x="1057374" y="1138050"/>
                  <a:pt x="1053238" y="1133913"/>
                </a:cubicBezTo>
                <a:close/>
                <a:moveTo>
                  <a:pt x="1405192" y="1437651"/>
                </a:moveTo>
                <a:cubicBezTo>
                  <a:pt x="1401056" y="1433514"/>
                  <a:pt x="1395340" y="1430955"/>
                  <a:pt x="1389027" y="1430955"/>
                </a:cubicBezTo>
                <a:cubicBezTo>
                  <a:pt x="1376403" y="1430955"/>
                  <a:pt x="1366168" y="1441190"/>
                  <a:pt x="1366168" y="1453815"/>
                </a:cubicBezTo>
                <a:cubicBezTo>
                  <a:pt x="1366168" y="1466440"/>
                  <a:pt x="1376403" y="1476675"/>
                  <a:pt x="1389028" y="1476675"/>
                </a:cubicBezTo>
                <a:cubicBezTo>
                  <a:pt x="1401653" y="1476675"/>
                  <a:pt x="1411888" y="1466440"/>
                  <a:pt x="1411888" y="1453815"/>
                </a:cubicBezTo>
                <a:cubicBezTo>
                  <a:pt x="1411888" y="1447503"/>
                  <a:pt x="1409329" y="1441788"/>
                  <a:pt x="1405192" y="1437651"/>
                </a:cubicBezTo>
                <a:close/>
                <a:moveTo>
                  <a:pt x="1679474" y="1615575"/>
                </a:moveTo>
                <a:cubicBezTo>
                  <a:pt x="1675337" y="1611438"/>
                  <a:pt x="1669622" y="1608879"/>
                  <a:pt x="1663309" y="1608879"/>
                </a:cubicBezTo>
                <a:cubicBezTo>
                  <a:pt x="1650684" y="1608879"/>
                  <a:pt x="1640449" y="1619114"/>
                  <a:pt x="1640449" y="1631739"/>
                </a:cubicBezTo>
                <a:cubicBezTo>
                  <a:pt x="1640449" y="1644364"/>
                  <a:pt x="1650684" y="1654599"/>
                  <a:pt x="1663310" y="1654599"/>
                </a:cubicBezTo>
                <a:cubicBezTo>
                  <a:pt x="1675934" y="1654599"/>
                  <a:pt x="1686169" y="1644364"/>
                  <a:pt x="1686169" y="1631739"/>
                </a:cubicBezTo>
                <a:cubicBezTo>
                  <a:pt x="1686169" y="1625427"/>
                  <a:pt x="1683610" y="1619712"/>
                  <a:pt x="1679474" y="1615575"/>
                </a:cubicBezTo>
                <a:close/>
                <a:moveTo>
                  <a:pt x="1884096" y="1776929"/>
                </a:moveTo>
                <a:cubicBezTo>
                  <a:pt x="1879960" y="1772792"/>
                  <a:pt x="1874245" y="1770233"/>
                  <a:pt x="1867932" y="1770233"/>
                </a:cubicBezTo>
                <a:cubicBezTo>
                  <a:pt x="1855307" y="1770233"/>
                  <a:pt x="1845072" y="1780468"/>
                  <a:pt x="1845072" y="1793093"/>
                </a:cubicBezTo>
                <a:cubicBezTo>
                  <a:pt x="1845072" y="1805718"/>
                  <a:pt x="1855307" y="1815953"/>
                  <a:pt x="1867932" y="1815953"/>
                </a:cubicBezTo>
                <a:cubicBezTo>
                  <a:pt x="1880557" y="1815953"/>
                  <a:pt x="1890792" y="1805718"/>
                  <a:pt x="1890792" y="1793093"/>
                </a:cubicBezTo>
                <a:cubicBezTo>
                  <a:pt x="1890792" y="1786781"/>
                  <a:pt x="1888233" y="1781066"/>
                  <a:pt x="1884096" y="1776929"/>
                </a:cubicBezTo>
                <a:close/>
                <a:moveTo>
                  <a:pt x="941697" y="895977"/>
                </a:moveTo>
                <a:cubicBezTo>
                  <a:pt x="937561" y="891840"/>
                  <a:pt x="931845" y="889281"/>
                  <a:pt x="925533" y="889281"/>
                </a:cubicBezTo>
                <a:cubicBezTo>
                  <a:pt x="912908" y="889281"/>
                  <a:pt x="902673" y="899516"/>
                  <a:pt x="902673" y="912141"/>
                </a:cubicBezTo>
                <a:cubicBezTo>
                  <a:pt x="902673" y="924766"/>
                  <a:pt x="912908" y="935001"/>
                  <a:pt x="925533" y="935001"/>
                </a:cubicBezTo>
                <a:cubicBezTo>
                  <a:pt x="938158" y="935001"/>
                  <a:pt x="948393" y="924766"/>
                  <a:pt x="948393" y="912141"/>
                </a:cubicBezTo>
                <a:cubicBezTo>
                  <a:pt x="948393" y="905829"/>
                  <a:pt x="945834" y="900114"/>
                  <a:pt x="941697" y="895977"/>
                </a:cubicBezTo>
                <a:close/>
                <a:moveTo>
                  <a:pt x="796702" y="676816"/>
                </a:moveTo>
                <a:cubicBezTo>
                  <a:pt x="792566" y="672679"/>
                  <a:pt x="786851" y="670120"/>
                  <a:pt x="780538" y="670120"/>
                </a:cubicBezTo>
                <a:cubicBezTo>
                  <a:pt x="767913" y="670120"/>
                  <a:pt x="757678" y="680355"/>
                  <a:pt x="757678" y="692980"/>
                </a:cubicBezTo>
                <a:cubicBezTo>
                  <a:pt x="757678" y="705605"/>
                  <a:pt x="767913" y="715840"/>
                  <a:pt x="780538" y="715840"/>
                </a:cubicBezTo>
                <a:cubicBezTo>
                  <a:pt x="793163" y="715840"/>
                  <a:pt x="803398" y="705605"/>
                  <a:pt x="803398" y="692980"/>
                </a:cubicBezTo>
                <a:cubicBezTo>
                  <a:pt x="803398" y="686668"/>
                  <a:pt x="800839" y="680953"/>
                  <a:pt x="796702" y="676816"/>
                </a:cubicBezTo>
                <a:close/>
                <a:moveTo>
                  <a:pt x="1321618" y="1107627"/>
                </a:moveTo>
                <a:cubicBezTo>
                  <a:pt x="1317482" y="1103490"/>
                  <a:pt x="1311766" y="1100931"/>
                  <a:pt x="1305454" y="1100931"/>
                </a:cubicBezTo>
                <a:cubicBezTo>
                  <a:pt x="1292829" y="1100931"/>
                  <a:pt x="1282594" y="1111166"/>
                  <a:pt x="1282594" y="1123791"/>
                </a:cubicBezTo>
                <a:cubicBezTo>
                  <a:pt x="1282594" y="1136416"/>
                  <a:pt x="1292829" y="1146651"/>
                  <a:pt x="1305454" y="1146651"/>
                </a:cubicBezTo>
                <a:cubicBezTo>
                  <a:pt x="1318079" y="1146651"/>
                  <a:pt x="1328314" y="1136416"/>
                  <a:pt x="1328314" y="1123791"/>
                </a:cubicBezTo>
                <a:cubicBezTo>
                  <a:pt x="1328314" y="1117479"/>
                  <a:pt x="1325755" y="1111764"/>
                  <a:pt x="1321618" y="1107627"/>
                </a:cubicBezTo>
                <a:close/>
                <a:moveTo>
                  <a:pt x="1634561" y="1296009"/>
                </a:moveTo>
                <a:cubicBezTo>
                  <a:pt x="1630424" y="1291872"/>
                  <a:pt x="1624709" y="1289313"/>
                  <a:pt x="1618396" y="1289313"/>
                </a:cubicBezTo>
                <a:cubicBezTo>
                  <a:pt x="1605771" y="1289313"/>
                  <a:pt x="1595536" y="1299548"/>
                  <a:pt x="1595536" y="1312173"/>
                </a:cubicBezTo>
                <a:cubicBezTo>
                  <a:pt x="1595536" y="1324798"/>
                  <a:pt x="1605771" y="1335033"/>
                  <a:pt x="1618396" y="1335033"/>
                </a:cubicBezTo>
                <a:cubicBezTo>
                  <a:pt x="1631021" y="1335033"/>
                  <a:pt x="1641256" y="1324798"/>
                  <a:pt x="1641256" y="1312173"/>
                </a:cubicBezTo>
                <a:cubicBezTo>
                  <a:pt x="1641256" y="1305860"/>
                  <a:pt x="1638697" y="1300146"/>
                  <a:pt x="1634561" y="1296009"/>
                </a:cubicBezTo>
                <a:close/>
                <a:moveTo>
                  <a:pt x="1868302" y="1495664"/>
                </a:moveTo>
                <a:cubicBezTo>
                  <a:pt x="1864165" y="1491527"/>
                  <a:pt x="1858450" y="1488968"/>
                  <a:pt x="1852137" y="1488968"/>
                </a:cubicBezTo>
                <a:cubicBezTo>
                  <a:pt x="1839512" y="1488968"/>
                  <a:pt x="1829277" y="1499203"/>
                  <a:pt x="1829277" y="1511828"/>
                </a:cubicBezTo>
                <a:cubicBezTo>
                  <a:pt x="1829277" y="1524453"/>
                  <a:pt x="1839512" y="1534688"/>
                  <a:pt x="1852137" y="1534688"/>
                </a:cubicBezTo>
                <a:cubicBezTo>
                  <a:pt x="1864762" y="1534688"/>
                  <a:pt x="1874997" y="1524453"/>
                  <a:pt x="1874997" y="1511828"/>
                </a:cubicBezTo>
                <a:cubicBezTo>
                  <a:pt x="1874998" y="1505515"/>
                  <a:pt x="1872438" y="1499801"/>
                  <a:pt x="1868302" y="1495664"/>
                </a:cubicBezTo>
                <a:close/>
                <a:moveTo>
                  <a:pt x="1184865" y="795860"/>
                </a:moveTo>
                <a:cubicBezTo>
                  <a:pt x="1180728" y="791723"/>
                  <a:pt x="1175013" y="789164"/>
                  <a:pt x="1168700" y="789164"/>
                </a:cubicBezTo>
                <a:cubicBezTo>
                  <a:pt x="1156075" y="789164"/>
                  <a:pt x="1145840" y="799399"/>
                  <a:pt x="1145840" y="812024"/>
                </a:cubicBezTo>
                <a:cubicBezTo>
                  <a:pt x="1145840" y="824649"/>
                  <a:pt x="1156075" y="834884"/>
                  <a:pt x="1168700" y="834884"/>
                </a:cubicBezTo>
                <a:cubicBezTo>
                  <a:pt x="1181325" y="834884"/>
                  <a:pt x="1191560" y="824649"/>
                  <a:pt x="1191560" y="812024"/>
                </a:cubicBezTo>
                <a:cubicBezTo>
                  <a:pt x="1191560" y="805712"/>
                  <a:pt x="1189001" y="799997"/>
                  <a:pt x="1184865" y="795860"/>
                </a:cubicBezTo>
                <a:close/>
                <a:moveTo>
                  <a:pt x="998661" y="510854"/>
                </a:moveTo>
                <a:cubicBezTo>
                  <a:pt x="994525" y="506717"/>
                  <a:pt x="988810" y="504158"/>
                  <a:pt x="982497" y="504158"/>
                </a:cubicBezTo>
                <a:cubicBezTo>
                  <a:pt x="969872" y="504158"/>
                  <a:pt x="959637" y="514393"/>
                  <a:pt x="959637" y="527018"/>
                </a:cubicBezTo>
                <a:cubicBezTo>
                  <a:pt x="959637" y="539643"/>
                  <a:pt x="969872" y="549878"/>
                  <a:pt x="982497" y="549878"/>
                </a:cubicBezTo>
                <a:cubicBezTo>
                  <a:pt x="995122" y="549878"/>
                  <a:pt x="1005357" y="539643"/>
                  <a:pt x="1005357" y="527018"/>
                </a:cubicBezTo>
                <a:cubicBezTo>
                  <a:pt x="1005357" y="520706"/>
                  <a:pt x="1002798" y="514991"/>
                  <a:pt x="998661" y="510854"/>
                </a:cubicBezTo>
                <a:close/>
                <a:moveTo>
                  <a:pt x="1545611" y="985803"/>
                </a:moveTo>
                <a:cubicBezTo>
                  <a:pt x="1541474" y="981666"/>
                  <a:pt x="1535759" y="979107"/>
                  <a:pt x="1529446" y="979107"/>
                </a:cubicBezTo>
                <a:cubicBezTo>
                  <a:pt x="1516821" y="979107"/>
                  <a:pt x="1506586" y="989342"/>
                  <a:pt x="1506586" y="1001967"/>
                </a:cubicBezTo>
                <a:cubicBezTo>
                  <a:pt x="1506586" y="1014592"/>
                  <a:pt x="1516821" y="1024827"/>
                  <a:pt x="1529446" y="1024827"/>
                </a:cubicBezTo>
                <a:cubicBezTo>
                  <a:pt x="1542071" y="1024827"/>
                  <a:pt x="1552306" y="1014592"/>
                  <a:pt x="1552306" y="1001967"/>
                </a:cubicBezTo>
                <a:cubicBezTo>
                  <a:pt x="1552306" y="995655"/>
                  <a:pt x="1549747" y="989939"/>
                  <a:pt x="1545611" y="985803"/>
                </a:cubicBezTo>
                <a:close/>
                <a:moveTo>
                  <a:pt x="1821113" y="1217937"/>
                </a:moveTo>
                <a:cubicBezTo>
                  <a:pt x="1816977" y="1213800"/>
                  <a:pt x="1811262" y="1211241"/>
                  <a:pt x="1804949" y="1211241"/>
                </a:cubicBezTo>
                <a:cubicBezTo>
                  <a:pt x="1792324" y="1211241"/>
                  <a:pt x="1782089" y="1221476"/>
                  <a:pt x="1782089" y="1234101"/>
                </a:cubicBezTo>
                <a:cubicBezTo>
                  <a:pt x="1782089" y="1246726"/>
                  <a:pt x="1792324" y="1256961"/>
                  <a:pt x="1804949" y="1256961"/>
                </a:cubicBezTo>
                <a:cubicBezTo>
                  <a:pt x="1817574" y="1256961"/>
                  <a:pt x="1827809" y="1246726"/>
                  <a:pt x="1827809" y="1234101"/>
                </a:cubicBezTo>
                <a:cubicBezTo>
                  <a:pt x="1827809" y="1227789"/>
                  <a:pt x="1825251" y="1222074"/>
                  <a:pt x="1821113" y="1217937"/>
                </a:cubicBezTo>
                <a:close/>
                <a:moveTo>
                  <a:pt x="1414354" y="690995"/>
                </a:moveTo>
                <a:cubicBezTo>
                  <a:pt x="1410217" y="686858"/>
                  <a:pt x="1404502" y="684299"/>
                  <a:pt x="1398189" y="684299"/>
                </a:cubicBezTo>
                <a:cubicBezTo>
                  <a:pt x="1385564" y="684299"/>
                  <a:pt x="1375329" y="694534"/>
                  <a:pt x="1375329" y="707159"/>
                </a:cubicBezTo>
                <a:cubicBezTo>
                  <a:pt x="1375329" y="719784"/>
                  <a:pt x="1385564" y="730019"/>
                  <a:pt x="1398189" y="730019"/>
                </a:cubicBezTo>
                <a:cubicBezTo>
                  <a:pt x="1410814" y="730019"/>
                  <a:pt x="1421049" y="719784"/>
                  <a:pt x="1421049" y="707159"/>
                </a:cubicBezTo>
                <a:cubicBezTo>
                  <a:pt x="1421049" y="700847"/>
                  <a:pt x="1418491" y="695132"/>
                  <a:pt x="1414354" y="690995"/>
                </a:cubicBezTo>
                <a:close/>
                <a:moveTo>
                  <a:pt x="1743126" y="947239"/>
                </a:moveTo>
                <a:cubicBezTo>
                  <a:pt x="1738989" y="943102"/>
                  <a:pt x="1733274" y="940543"/>
                  <a:pt x="1726962" y="940543"/>
                </a:cubicBezTo>
                <a:cubicBezTo>
                  <a:pt x="1714337" y="940543"/>
                  <a:pt x="1704102" y="950778"/>
                  <a:pt x="1704102" y="963403"/>
                </a:cubicBezTo>
                <a:cubicBezTo>
                  <a:pt x="1704102" y="976028"/>
                  <a:pt x="1714337" y="986263"/>
                  <a:pt x="1726962" y="986263"/>
                </a:cubicBezTo>
                <a:cubicBezTo>
                  <a:pt x="1739587" y="986263"/>
                  <a:pt x="1749822" y="976028"/>
                  <a:pt x="1749822" y="963403"/>
                </a:cubicBezTo>
                <a:cubicBezTo>
                  <a:pt x="1749822" y="957091"/>
                  <a:pt x="1747263" y="951376"/>
                  <a:pt x="1743126" y="947239"/>
                </a:cubicBezTo>
                <a:close/>
                <a:moveTo>
                  <a:pt x="1243344" y="417349"/>
                </a:moveTo>
                <a:cubicBezTo>
                  <a:pt x="1239208" y="413212"/>
                  <a:pt x="1233493" y="410653"/>
                  <a:pt x="1227180" y="410653"/>
                </a:cubicBezTo>
                <a:cubicBezTo>
                  <a:pt x="1214555" y="410653"/>
                  <a:pt x="1204320" y="420888"/>
                  <a:pt x="1204320" y="433512"/>
                </a:cubicBezTo>
                <a:cubicBezTo>
                  <a:pt x="1204320" y="446138"/>
                  <a:pt x="1214555" y="456372"/>
                  <a:pt x="1227180" y="456372"/>
                </a:cubicBezTo>
                <a:cubicBezTo>
                  <a:pt x="1239805" y="456372"/>
                  <a:pt x="1250040" y="446138"/>
                  <a:pt x="1250040" y="433512"/>
                </a:cubicBezTo>
                <a:cubicBezTo>
                  <a:pt x="1250040" y="427200"/>
                  <a:pt x="1247481" y="421486"/>
                  <a:pt x="1243344" y="417349"/>
                </a:cubicBezTo>
                <a:close/>
                <a:moveTo>
                  <a:pt x="1035912" y="170137"/>
                </a:moveTo>
                <a:cubicBezTo>
                  <a:pt x="1031775" y="166000"/>
                  <a:pt x="1026060" y="163441"/>
                  <a:pt x="1019748" y="163441"/>
                </a:cubicBezTo>
                <a:cubicBezTo>
                  <a:pt x="1007123" y="163441"/>
                  <a:pt x="996888" y="173676"/>
                  <a:pt x="996888" y="186301"/>
                </a:cubicBezTo>
                <a:cubicBezTo>
                  <a:pt x="996888" y="198926"/>
                  <a:pt x="1007123" y="209161"/>
                  <a:pt x="1019748" y="209161"/>
                </a:cubicBezTo>
                <a:cubicBezTo>
                  <a:pt x="1032373" y="209161"/>
                  <a:pt x="1042608" y="198926"/>
                  <a:pt x="1042608" y="186301"/>
                </a:cubicBezTo>
                <a:cubicBezTo>
                  <a:pt x="1042608" y="179989"/>
                  <a:pt x="1040049" y="174274"/>
                  <a:pt x="1035912" y="170137"/>
                </a:cubicBezTo>
                <a:close/>
                <a:moveTo>
                  <a:pt x="1635322" y="686975"/>
                </a:moveTo>
                <a:cubicBezTo>
                  <a:pt x="1631184" y="682838"/>
                  <a:pt x="1625470" y="680279"/>
                  <a:pt x="1619157" y="680279"/>
                </a:cubicBezTo>
                <a:cubicBezTo>
                  <a:pt x="1606532" y="680279"/>
                  <a:pt x="1596297" y="690514"/>
                  <a:pt x="1596296" y="703139"/>
                </a:cubicBezTo>
                <a:cubicBezTo>
                  <a:pt x="1596297" y="715764"/>
                  <a:pt x="1606532" y="725999"/>
                  <a:pt x="1619157" y="725999"/>
                </a:cubicBezTo>
                <a:cubicBezTo>
                  <a:pt x="1631782" y="725999"/>
                  <a:pt x="1642017" y="715764"/>
                  <a:pt x="1642017" y="703139"/>
                </a:cubicBezTo>
                <a:cubicBezTo>
                  <a:pt x="1642017" y="696827"/>
                  <a:pt x="1639458" y="691112"/>
                  <a:pt x="1635322" y="686975"/>
                </a:cubicBezTo>
                <a:close/>
                <a:moveTo>
                  <a:pt x="1499053" y="440446"/>
                </a:moveTo>
                <a:cubicBezTo>
                  <a:pt x="1494917" y="436309"/>
                  <a:pt x="1489202" y="433750"/>
                  <a:pt x="1482889" y="433750"/>
                </a:cubicBezTo>
                <a:cubicBezTo>
                  <a:pt x="1470264" y="433750"/>
                  <a:pt x="1460029" y="443985"/>
                  <a:pt x="1460029" y="456610"/>
                </a:cubicBezTo>
                <a:cubicBezTo>
                  <a:pt x="1460029" y="469206"/>
                  <a:pt x="1470264" y="479441"/>
                  <a:pt x="1482889" y="479441"/>
                </a:cubicBezTo>
                <a:cubicBezTo>
                  <a:pt x="1495514" y="479441"/>
                  <a:pt x="1505749" y="469206"/>
                  <a:pt x="1505749" y="456610"/>
                </a:cubicBezTo>
                <a:cubicBezTo>
                  <a:pt x="1505749" y="450298"/>
                  <a:pt x="1503190" y="444583"/>
                  <a:pt x="1499053" y="440446"/>
                </a:cubicBezTo>
                <a:close/>
                <a:moveTo>
                  <a:pt x="1336039" y="210694"/>
                </a:moveTo>
                <a:cubicBezTo>
                  <a:pt x="1331902" y="206558"/>
                  <a:pt x="1326187" y="203999"/>
                  <a:pt x="1319874" y="203999"/>
                </a:cubicBezTo>
                <a:cubicBezTo>
                  <a:pt x="1307249" y="203999"/>
                  <a:pt x="1297014" y="214233"/>
                  <a:pt x="1297014" y="226858"/>
                </a:cubicBezTo>
                <a:cubicBezTo>
                  <a:pt x="1297014" y="239483"/>
                  <a:pt x="1307249" y="249719"/>
                  <a:pt x="1319874" y="249719"/>
                </a:cubicBezTo>
                <a:cubicBezTo>
                  <a:pt x="1332499" y="249719"/>
                  <a:pt x="1342734" y="239483"/>
                  <a:pt x="1342734" y="226858"/>
                </a:cubicBezTo>
                <a:cubicBezTo>
                  <a:pt x="1342734" y="220546"/>
                  <a:pt x="1340175" y="214831"/>
                  <a:pt x="1336039" y="210694"/>
                </a:cubicBezTo>
                <a:close/>
                <a:moveTo>
                  <a:pt x="1148323" y="639"/>
                </a:moveTo>
                <a:lnTo>
                  <a:pt x="1146780" y="0"/>
                </a:lnTo>
                <a:lnTo>
                  <a:pt x="1116389" y="33131"/>
                </a:lnTo>
                <a:lnTo>
                  <a:pt x="1132158" y="39664"/>
                </a:lnTo>
                <a:cubicBezTo>
                  <a:pt x="1144783" y="39664"/>
                  <a:pt x="1155018" y="29429"/>
                  <a:pt x="1155018" y="16804"/>
                </a:cubicBezTo>
                <a:cubicBezTo>
                  <a:pt x="1155018" y="10492"/>
                  <a:pt x="1152459" y="4776"/>
                  <a:pt x="1148323" y="63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4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F07CE87-0DB5-43AD-B510-06309CB0CA1A}"/>
              </a:ext>
            </a:extLst>
          </p:cNvPr>
          <p:cNvSpPr/>
          <p:nvPr userDrawn="1"/>
        </p:nvSpPr>
        <p:spPr>
          <a:xfrm>
            <a:off x="0" y="6743700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507187 w 12192000"/>
              <a:gd name="connsiteY1" fmla="*/ 0 h 114300"/>
              <a:gd name="connsiteX2" fmla="*/ 1594347 w 12192000"/>
              <a:gd name="connsiteY2" fmla="*/ 88900 h 114300"/>
              <a:gd name="connsiteX3" fmla="*/ 12192000 w 12192000"/>
              <a:gd name="connsiteY3" fmla="*/ 88900 h 114300"/>
              <a:gd name="connsiteX4" fmla="*/ 12192000 w 12192000"/>
              <a:gd name="connsiteY4" fmla="*/ 114300 h 114300"/>
              <a:gd name="connsiteX5" fmla="*/ 1619250 w 12192000"/>
              <a:gd name="connsiteY5" fmla="*/ 114300 h 114300"/>
              <a:gd name="connsiteX6" fmla="*/ 1524000 w 12192000"/>
              <a:gd name="connsiteY6" fmla="*/ 114300 h 114300"/>
              <a:gd name="connsiteX7" fmla="*/ 0 w 12192000"/>
              <a:gd name="connsiteY7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">
                <a:moveTo>
                  <a:pt x="0" y="0"/>
                </a:moveTo>
                <a:lnTo>
                  <a:pt x="1507187" y="0"/>
                </a:lnTo>
                <a:lnTo>
                  <a:pt x="1594347" y="88900"/>
                </a:lnTo>
                <a:lnTo>
                  <a:pt x="12192000" y="88900"/>
                </a:lnTo>
                <a:lnTo>
                  <a:pt x="12192000" y="114300"/>
                </a:lnTo>
                <a:lnTo>
                  <a:pt x="1619250" y="114300"/>
                </a:lnTo>
                <a:lnTo>
                  <a:pt x="1524000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AC70578-6C20-4949-8754-CF0EFEFFE458}"/>
              </a:ext>
            </a:extLst>
          </p:cNvPr>
          <p:cNvSpPr/>
          <p:nvPr userDrawn="1"/>
        </p:nvSpPr>
        <p:spPr>
          <a:xfrm rot="2189356" flipH="1">
            <a:off x="1228159" y="-110917"/>
            <a:ext cx="10582700" cy="8443234"/>
          </a:xfrm>
          <a:custGeom>
            <a:avLst/>
            <a:gdLst>
              <a:gd name="connsiteX0" fmla="*/ 10422151 w 10582700"/>
              <a:gd name="connsiteY0" fmla="*/ 8239490 h 8443234"/>
              <a:gd name="connsiteX1" fmla="*/ 10333672 w 10582700"/>
              <a:gd name="connsiteY1" fmla="*/ 8359110 h 8443234"/>
              <a:gd name="connsiteX2" fmla="*/ 6183662 w 10582700"/>
              <a:gd name="connsiteY2" fmla="*/ 8443234 h 8443234"/>
              <a:gd name="connsiteX3" fmla="*/ 6028615 w 10582700"/>
              <a:gd name="connsiteY3" fmla="*/ 8328550 h 8443234"/>
              <a:gd name="connsiteX4" fmla="*/ 10582700 w 10582700"/>
              <a:gd name="connsiteY4" fmla="*/ 8022436 h 8443234"/>
              <a:gd name="connsiteX5" fmla="*/ 10494220 w 10582700"/>
              <a:gd name="connsiteY5" fmla="*/ 8142057 h 8443234"/>
              <a:gd name="connsiteX6" fmla="*/ 5902327 w 10582700"/>
              <a:gd name="connsiteY6" fmla="*/ 8235139 h 8443234"/>
              <a:gd name="connsiteX7" fmla="*/ 5747278 w 10582700"/>
              <a:gd name="connsiteY7" fmla="*/ 8120453 h 8443234"/>
              <a:gd name="connsiteX8" fmla="*/ 8762707 w 10582700"/>
              <a:gd name="connsiteY8" fmla="*/ 1820692 h 8443234"/>
              <a:gd name="connsiteX9" fmla="*/ 8762707 w 10582700"/>
              <a:gd name="connsiteY9" fmla="*/ 1827688 h 8443234"/>
              <a:gd name="connsiteX10" fmla="*/ 0 w 10582700"/>
              <a:gd name="connsiteY10" fmla="*/ 1827688 h 8443234"/>
              <a:gd name="connsiteX11" fmla="*/ 473691 w 10582700"/>
              <a:gd name="connsiteY11" fmla="*/ 1187281 h 8443234"/>
              <a:gd name="connsiteX12" fmla="*/ 1184228 w 10582700"/>
              <a:gd name="connsiteY12" fmla="*/ 226669 h 8443234"/>
              <a:gd name="connsiteX13" fmla="*/ 2715512 w 10582700"/>
              <a:gd name="connsiteY13" fmla="*/ 226669 h 8443234"/>
              <a:gd name="connsiteX14" fmla="*/ 2955882 w 10582700"/>
              <a:gd name="connsiteY14" fmla="*/ 0 h 8443234"/>
              <a:gd name="connsiteX15" fmla="*/ 6301218 w 10582700"/>
              <a:gd name="connsiteY15" fmla="*/ 1 h 84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82700" h="8443234">
                <a:moveTo>
                  <a:pt x="10422151" y="8239490"/>
                </a:moveTo>
                <a:lnTo>
                  <a:pt x="10333672" y="8359110"/>
                </a:lnTo>
                <a:lnTo>
                  <a:pt x="6183662" y="8443234"/>
                </a:lnTo>
                <a:lnTo>
                  <a:pt x="6028615" y="8328550"/>
                </a:lnTo>
                <a:close/>
                <a:moveTo>
                  <a:pt x="10582700" y="8022436"/>
                </a:moveTo>
                <a:lnTo>
                  <a:pt x="10494220" y="8142057"/>
                </a:lnTo>
                <a:lnTo>
                  <a:pt x="5902327" y="8235139"/>
                </a:lnTo>
                <a:lnTo>
                  <a:pt x="5747278" y="8120453"/>
                </a:lnTo>
                <a:close/>
                <a:moveTo>
                  <a:pt x="8762707" y="1820692"/>
                </a:moveTo>
                <a:lnTo>
                  <a:pt x="8762707" y="1827688"/>
                </a:lnTo>
                <a:lnTo>
                  <a:pt x="0" y="1827688"/>
                </a:lnTo>
                <a:lnTo>
                  <a:pt x="473691" y="1187281"/>
                </a:lnTo>
                <a:lnTo>
                  <a:pt x="1184228" y="226669"/>
                </a:lnTo>
                <a:lnTo>
                  <a:pt x="2715512" y="226669"/>
                </a:lnTo>
                <a:lnTo>
                  <a:pt x="2955882" y="0"/>
                </a:lnTo>
                <a:lnTo>
                  <a:pt x="6301218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B9CE952-0A47-43A2-8F12-80EE62C70EBD}"/>
              </a:ext>
            </a:extLst>
          </p:cNvPr>
          <p:cNvSpPr/>
          <p:nvPr userDrawn="1"/>
        </p:nvSpPr>
        <p:spPr>
          <a:xfrm rot="2551816" flipH="1">
            <a:off x="10412842" y="4690202"/>
            <a:ext cx="1890792" cy="2905907"/>
          </a:xfrm>
          <a:custGeom>
            <a:avLst/>
            <a:gdLst>
              <a:gd name="connsiteX0" fmla="*/ 802084 w 1890792"/>
              <a:gd name="connsiteY0" fmla="*/ 2267875 h 2905907"/>
              <a:gd name="connsiteX1" fmla="*/ 785919 w 1890792"/>
              <a:gd name="connsiteY1" fmla="*/ 2261179 h 2905907"/>
              <a:gd name="connsiteX2" fmla="*/ 774257 w 1890792"/>
              <a:gd name="connsiteY2" fmla="*/ 2266010 h 2905907"/>
              <a:gd name="connsiteX3" fmla="*/ 804686 w 1890792"/>
              <a:gd name="connsiteY3" fmla="*/ 2293922 h 2905907"/>
              <a:gd name="connsiteX4" fmla="*/ 808779 w 1890792"/>
              <a:gd name="connsiteY4" fmla="*/ 2284039 h 2905907"/>
              <a:gd name="connsiteX5" fmla="*/ 802084 w 1890792"/>
              <a:gd name="connsiteY5" fmla="*/ 2267875 h 2905907"/>
              <a:gd name="connsiteX6" fmla="*/ 569261 w 1890792"/>
              <a:gd name="connsiteY6" fmla="*/ 2031413 h 2905907"/>
              <a:gd name="connsiteX7" fmla="*/ 553096 w 1890792"/>
              <a:gd name="connsiteY7" fmla="*/ 2024717 h 2905907"/>
              <a:gd name="connsiteX8" fmla="*/ 536931 w 1890792"/>
              <a:gd name="connsiteY8" fmla="*/ 2031412 h 2905907"/>
              <a:gd name="connsiteX9" fmla="*/ 531859 w 1890792"/>
              <a:gd name="connsiteY9" fmla="*/ 2043658 h 2905907"/>
              <a:gd name="connsiteX10" fmla="*/ 558578 w 1890792"/>
              <a:gd name="connsiteY10" fmla="*/ 2068167 h 2905907"/>
              <a:gd name="connsiteX11" fmla="*/ 569261 w 1890792"/>
              <a:gd name="connsiteY11" fmla="*/ 2063741 h 2905907"/>
              <a:gd name="connsiteX12" fmla="*/ 575956 w 1890792"/>
              <a:gd name="connsiteY12" fmla="*/ 2047577 h 2905907"/>
              <a:gd name="connsiteX13" fmla="*/ 569261 w 1890792"/>
              <a:gd name="connsiteY13" fmla="*/ 2031413 h 2905907"/>
              <a:gd name="connsiteX14" fmla="*/ 1053238 w 1890792"/>
              <a:gd name="connsiteY14" fmla="*/ 2419945 h 2905907"/>
              <a:gd name="connsiteX15" fmla="*/ 1037073 w 1890792"/>
              <a:gd name="connsiteY15" fmla="*/ 2413249 h 2905907"/>
              <a:gd name="connsiteX16" fmla="*/ 1014213 w 1890792"/>
              <a:gd name="connsiteY16" fmla="*/ 2436109 h 2905907"/>
              <a:gd name="connsiteX17" fmla="*/ 1037073 w 1890792"/>
              <a:gd name="connsiteY17" fmla="*/ 2458969 h 2905907"/>
              <a:gd name="connsiteX18" fmla="*/ 1059933 w 1890792"/>
              <a:gd name="connsiteY18" fmla="*/ 2436109 h 2905907"/>
              <a:gd name="connsiteX19" fmla="*/ 1053238 w 1890792"/>
              <a:gd name="connsiteY19" fmla="*/ 2419945 h 2905907"/>
              <a:gd name="connsiteX20" fmla="*/ 1635322 w 1890792"/>
              <a:gd name="connsiteY20" fmla="*/ 2866883 h 2905907"/>
              <a:gd name="connsiteX21" fmla="*/ 1619157 w 1890792"/>
              <a:gd name="connsiteY21" fmla="*/ 2860187 h 2905907"/>
              <a:gd name="connsiteX22" fmla="*/ 1596297 w 1890792"/>
              <a:gd name="connsiteY22" fmla="*/ 2883047 h 2905907"/>
              <a:gd name="connsiteX23" fmla="*/ 1619157 w 1890792"/>
              <a:gd name="connsiteY23" fmla="*/ 2905907 h 2905907"/>
              <a:gd name="connsiteX24" fmla="*/ 1642017 w 1890792"/>
              <a:gd name="connsiteY24" fmla="*/ 2883047 h 2905907"/>
              <a:gd name="connsiteX25" fmla="*/ 1635322 w 1890792"/>
              <a:gd name="connsiteY25" fmla="*/ 2866883 h 2905907"/>
              <a:gd name="connsiteX26" fmla="*/ 183903 w 1890792"/>
              <a:gd name="connsiteY26" fmla="*/ 1481424 h 2905907"/>
              <a:gd name="connsiteX27" fmla="*/ 167739 w 1890792"/>
              <a:gd name="connsiteY27" fmla="*/ 1474728 h 2905907"/>
              <a:gd name="connsiteX28" fmla="*/ 144879 w 1890792"/>
              <a:gd name="connsiteY28" fmla="*/ 1497588 h 2905907"/>
              <a:gd name="connsiteX29" fmla="*/ 167739 w 1890792"/>
              <a:gd name="connsiteY29" fmla="*/ 1520448 h 2905907"/>
              <a:gd name="connsiteX30" fmla="*/ 190599 w 1890792"/>
              <a:gd name="connsiteY30" fmla="*/ 1497588 h 2905907"/>
              <a:gd name="connsiteX31" fmla="*/ 183903 w 1890792"/>
              <a:gd name="connsiteY31" fmla="*/ 1481424 h 2905907"/>
              <a:gd name="connsiteX32" fmla="*/ 1321618 w 1890792"/>
              <a:gd name="connsiteY32" fmla="*/ 2446231 h 2905907"/>
              <a:gd name="connsiteX33" fmla="*/ 1305454 w 1890792"/>
              <a:gd name="connsiteY33" fmla="*/ 2439535 h 2905907"/>
              <a:gd name="connsiteX34" fmla="*/ 1282594 w 1890792"/>
              <a:gd name="connsiteY34" fmla="*/ 2462395 h 2905907"/>
              <a:gd name="connsiteX35" fmla="*/ 1305454 w 1890792"/>
              <a:gd name="connsiteY35" fmla="*/ 2485255 h 2905907"/>
              <a:gd name="connsiteX36" fmla="*/ 1328314 w 1890792"/>
              <a:gd name="connsiteY36" fmla="*/ 2462395 h 2905907"/>
              <a:gd name="connsiteX37" fmla="*/ 1321618 w 1890792"/>
              <a:gd name="connsiteY37" fmla="*/ 2446231 h 2905907"/>
              <a:gd name="connsiteX38" fmla="*/ 863387 w 1890792"/>
              <a:gd name="connsiteY38" fmla="*/ 2025796 h 2905907"/>
              <a:gd name="connsiteX39" fmla="*/ 847222 w 1890792"/>
              <a:gd name="connsiteY39" fmla="*/ 2019100 h 2905907"/>
              <a:gd name="connsiteX40" fmla="*/ 824362 w 1890792"/>
              <a:gd name="connsiteY40" fmla="*/ 2041960 h 2905907"/>
              <a:gd name="connsiteX41" fmla="*/ 847222 w 1890792"/>
              <a:gd name="connsiteY41" fmla="*/ 2064820 h 2905907"/>
              <a:gd name="connsiteX42" fmla="*/ 870082 w 1890792"/>
              <a:gd name="connsiteY42" fmla="*/ 2041960 h 2905907"/>
              <a:gd name="connsiteX43" fmla="*/ 863387 w 1890792"/>
              <a:gd name="connsiteY43" fmla="*/ 2025796 h 2905907"/>
              <a:gd name="connsiteX44" fmla="*/ 596009 w 1890792"/>
              <a:gd name="connsiteY44" fmla="*/ 1776929 h 2905907"/>
              <a:gd name="connsiteX45" fmla="*/ 579844 w 1890792"/>
              <a:gd name="connsiteY45" fmla="*/ 1770233 h 2905907"/>
              <a:gd name="connsiteX46" fmla="*/ 556984 w 1890792"/>
              <a:gd name="connsiteY46" fmla="*/ 1793093 h 2905907"/>
              <a:gd name="connsiteX47" fmla="*/ 579844 w 1890792"/>
              <a:gd name="connsiteY47" fmla="*/ 1815953 h 2905907"/>
              <a:gd name="connsiteX48" fmla="*/ 602704 w 1890792"/>
              <a:gd name="connsiteY48" fmla="*/ 1793093 h 2905907"/>
              <a:gd name="connsiteX49" fmla="*/ 596009 w 1890792"/>
              <a:gd name="connsiteY49" fmla="*/ 1776929 h 2905907"/>
              <a:gd name="connsiteX50" fmla="*/ 33872 w 1890792"/>
              <a:gd name="connsiteY50" fmla="*/ 1221561 h 2905907"/>
              <a:gd name="connsiteX51" fmla="*/ 28340 w 1890792"/>
              <a:gd name="connsiteY51" fmla="*/ 1219270 h 2905907"/>
              <a:gd name="connsiteX52" fmla="*/ 0 w 1890792"/>
              <a:gd name="connsiteY52" fmla="*/ 1250165 h 2905907"/>
              <a:gd name="connsiteX53" fmla="*/ 1543 w 1890792"/>
              <a:gd name="connsiteY53" fmla="*/ 1253890 h 2905907"/>
              <a:gd name="connsiteX54" fmla="*/ 17707 w 1890792"/>
              <a:gd name="connsiteY54" fmla="*/ 1260585 h 2905907"/>
              <a:gd name="connsiteX55" fmla="*/ 40567 w 1890792"/>
              <a:gd name="connsiteY55" fmla="*/ 1237725 h 2905907"/>
              <a:gd name="connsiteX56" fmla="*/ 33872 w 1890792"/>
              <a:gd name="connsiteY56" fmla="*/ 1221561 h 2905907"/>
              <a:gd name="connsiteX57" fmla="*/ 1545611 w 1890792"/>
              <a:gd name="connsiteY57" fmla="*/ 2568055 h 2905907"/>
              <a:gd name="connsiteX58" fmla="*/ 1529446 w 1890792"/>
              <a:gd name="connsiteY58" fmla="*/ 2561359 h 2905907"/>
              <a:gd name="connsiteX59" fmla="*/ 1506586 w 1890792"/>
              <a:gd name="connsiteY59" fmla="*/ 2584219 h 2905907"/>
              <a:gd name="connsiteX60" fmla="*/ 1529446 w 1890792"/>
              <a:gd name="connsiteY60" fmla="*/ 2607079 h 2905907"/>
              <a:gd name="connsiteX61" fmla="*/ 1552306 w 1890792"/>
              <a:gd name="connsiteY61" fmla="*/ 2584219 h 2905907"/>
              <a:gd name="connsiteX62" fmla="*/ 1545611 w 1890792"/>
              <a:gd name="connsiteY62" fmla="*/ 2568055 h 2905907"/>
              <a:gd name="connsiteX63" fmla="*/ 1128945 w 1890792"/>
              <a:gd name="connsiteY63" fmla="*/ 2168303 h 2905907"/>
              <a:gd name="connsiteX64" fmla="*/ 1112781 w 1890792"/>
              <a:gd name="connsiteY64" fmla="*/ 2161607 h 2905907"/>
              <a:gd name="connsiteX65" fmla="*/ 1089921 w 1890792"/>
              <a:gd name="connsiteY65" fmla="*/ 2184467 h 2905907"/>
              <a:gd name="connsiteX66" fmla="*/ 1112781 w 1890792"/>
              <a:gd name="connsiteY66" fmla="*/ 2207327 h 2905907"/>
              <a:gd name="connsiteX67" fmla="*/ 1135641 w 1890792"/>
              <a:gd name="connsiteY67" fmla="*/ 2184467 h 2905907"/>
              <a:gd name="connsiteX68" fmla="*/ 1128945 w 1890792"/>
              <a:gd name="connsiteY68" fmla="*/ 2168303 h 2905907"/>
              <a:gd name="connsiteX69" fmla="*/ 1743127 w 1890792"/>
              <a:gd name="connsiteY69" fmla="*/ 2606619 h 2905907"/>
              <a:gd name="connsiteX70" fmla="*/ 1726962 w 1890792"/>
              <a:gd name="connsiteY70" fmla="*/ 2599923 h 2905907"/>
              <a:gd name="connsiteX71" fmla="*/ 1704102 w 1890792"/>
              <a:gd name="connsiteY71" fmla="*/ 2622783 h 2905907"/>
              <a:gd name="connsiteX72" fmla="*/ 1726962 w 1890792"/>
              <a:gd name="connsiteY72" fmla="*/ 2645643 h 2905907"/>
              <a:gd name="connsiteX73" fmla="*/ 1749822 w 1890792"/>
              <a:gd name="connsiteY73" fmla="*/ 2622783 h 2905907"/>
              <a:gd name="connsiteX74" fmla="*/ 1743127 w 1890792"/>
              <a:gd name="connsiteY74" fmla="*/ 2606619 h 2905907"/>
              <a:gd name="connsiteX75" fmla="*/ 569261 w 1890792"/>
              <a:gd name="connsiteY75" fmla="*/ 1522445 h 2905907"/>
              <a:gd name="connsiteX76" fmla="*/ 553096 w 1890792"/>
              <a:gd name="connsiteY76" fmla="*/ 1515749 h 2905907"/>
              <a:gd name="connsiteX77" fmla="*/ 530236 w 1890792"/>
              <a:gd name="connsiteY77" fmla="*/ 1538609 h 2905907"/>
              <a:gd name="connsiteX78" fmla="*/ 553096 w 1890792"/>
              <a:gd name="connsiteY78" fmla="*/ 1561469 h 2905907"/>
              <a:gd name="connsiteX79" fmla="*/ 575956 w 1890792"/>
              <a:gd name="connsiteY79" fmla="*/ 1538609 h 2905907"/>
              <a:gd name="connsiteX80" fmla="*/ 569261 w 1890792"/>
              <a:gd name="connsiteY80" fmla="*/ 1522445 h 2905907"/>
              <a:gd name="connsiteX81" fmla="*/ 884009 w 1890792"/>
              <a:gd name="connsiteY81" fmla="*/ 1776929 h 2905907"/>
              <a:gd name="connsiteX82" fmla="*/ 867844 w 1890792"/>
              <a:gd name="connsiteY82" fmla="*/ 1770233 h 2905907"/>
              <a:gd name="connsiteX83" fmla="*/ 844984 w 1890792"/>
              <a:gd name="connsiteY83" fmla="*/ 1793093 h 2905907"/>
              <a:gd name="connsiteX84" fmla="*/ 867844 w 1890792"/>
              <a:gd name="connsiteY84" fmla="*/ 1815953 h 2905907"/>
              <a:gd name="connsiteX85" fmla="*/ 890704 w 1890792"/>
              <a:gd name="connsiteY85" fmla="*/ 1793093 h 2905907"/>
              <a:gd name="connsiteX86" fmla="*/ 884009 w 1890792"/>
              <a:gd name="connsiteY86" fmla="*/ 1776929 h 2905907"/>
              <a:gd name="connsiteX87" fmla="*/ 1167207 w 1890792"/>
              <a:gd name="connsiteY87" fmla="*/ 1908321 h 2905907"/>
              <a:gd name="connsiteX88" fmla="*/ 1151042 w 1890792"/>
              <a:gd name="connsiteY88" fmla="*/ 1901625 h 2905907"/>
              <a:gd name="connsiteX89" fmla="*/ 1128182 w 1890792"/>
              <a:gd name="connsiteY89" fmla="*/ 1924485 h 2905907"/>
              <a:gd name="connsiteX90" fmla="*/ 1151042 w 1890792"/>
              <a:gd name="connsiteY90" fmla="*/ 1947345 h 2905907"/>
              <a:gd name="connsiteX91" fmla="*/ 1173902 w 1890792"/>
              <a:gd name="connsiteY91" fmla="*/ 1924485 h 2905907"/>
              <a:gd name="connsiteX92" fmla="*/ 1167207 w 1890792"/>
              <a:gd name="connsiteY92" fmla="*/ 1908321 h 2905907"/>
              <a:gd name="connsiteX93" fmla="*/ 490189 w 1890792"/>
              <a:gd name="connsiteY93" fmla="*/ 1279083 h 2905907"/>
              <a:gd name="connsiteX94" fmla="*/ 474024 w 1890792"/>
              <a:gd name="connsiteY94" fmla="*/ 1272387 h 2905907"/>
              <a:gd name="connsiteX95" fmla="*/ 451164 w 1890792"/>
              <a:gd name="connsiteY95" fmla="*/ 1295247 h 2905907"/>
              <a:gd name="connsiteX96" fmla="*/ 474024 w 1890792"/>
              <a:gd name="connsiteY96" fmla="*/ 1318107 h 2905907"/>
              <a:gd name="connsiteX97" fmla="*/ 496884 w 1890792"/>
              <a:gd name="connsiteY97" fmla="*/ 1295247 h 2905907"/>
              <a:gd name="connsiteX98" fmla="*/ 490189 w 1890792"/>
              <a:gd name="connsiteY98" fmla="*/ 1279083 h 2905907"/>
              <a:gd name="connsiteX99" fmla="*/ 1405193 w 1890792"/>
              <a:gd name="connsiteY99" fmla="*/ 2116207 h 2905907"/>
              <a:gd name="connsiteX100" fmla="*/ 1389028 w 1890792"/>
              <a:gd name="connsiteY100" fmla="*/ 2109511 h 2905907"/>
              <a:gd name="connsiteX101" fmla="*/ 1366168 w 1890792"/>
              <a:gd name="connsiteY101" fmla="*/ 2132371 h 2905907"/>
              <a:gd name="connsiteX102" fmla="*/ 1389028 w 1890792"/>
              <a:gd name="connsiteY102" fmla="*/ 2155231 h 2905907"/>
              <a:gd name="connsiteX103" fmla="*/ 1411888 w 1890792"/>
              <a:gd name="connsiteY103" fmla="*/ 2132371 h 2905907"/>
              <a:gd name="connsiteX104" fmla="*/ 1405193 w 1890792"/>
              <a:gd name="connsiteY104" fmla="*/ 2116207 h 2905907"/>
              <a:gd name="connsiteX105" fmla="*/ 1634561 w 1890792"/>
              <a:gd name="connsiteY105" fmla="*/ 2257848 h 2905907"/>
              <a:gd name="connsiteX106" fmla="*/ 1618396 w 1890792"/>
              <a:gd name="connsiteY106" fmla="*/ 2251153 h 2905907"/>
              <a:gd name="connsiteX107" fmla="*/ 1595536 w 1890792"/>
              <a:gd name="connsiteY107" fmla="*/ 2274013 h 2905907"/>
              <a:gd name="connsiteX108" fmla="*/ 1618396 w 1890792"/>
              <a:gd name="connsiteY108" fmla="*/ 2296873 h 2905907"/>
              <a:gd name="connsiteX109" fmla="*/ 1641256 w 1890792"/>
              <a:gd name="connsiteY109" fmla="*/ 2274013 h 2905907"/>
              <a:gd name="connsiteX110" fmla="*/ 1634561 w 1890792"/>
              <a:gd name="connsiteY110" fmla="*/ 2257848 h 2905907"/>
              <a:gd name="connsiteX111" fmla="*/ 863386 w 1890792"/>
              <a:gd name="connsiteY111" fmla="*/ 1528062 h 2905907"/>
              <a:gd name="connsiteX112" fmla="*/ 847222 w 1890792"/>
              <a:gd name="connsiteY112" fmla="*/ 1521366 h 2905907"/>
              <a:gd name="connsiteX113" fmla="*/ 824362 w 1890792"/>
              <a:gd name="connsiteY113" fmla="*/ 1544226 h 2905907"/>
              <a:gd name="connsiteX114" fmla="*/ 847222 w 1890792"/>
              <a:gd name="connsiteY114" fmla="*/ 1567086 h 2905907"/>
              <a:gd name="connsiteX115" fmla="*/ 870082 w 1890792"/>
              <a:gd name="connsiteY115" fmla="*/ 1544226 h 2905907"/>
              <a:gd name="connsiteX116" fmla="*/ 863386 w 1890792"/>
              <a:gd name="connsiteY116" fmla="*/ 1528062 h 2905907"/>
              <a:gd name="connsiteX117" fmla="*/ 362245 w 1890792"/>
              <a:gd name="connsiteY117" fmla="*/ 1057480 h 2905907"/>
              <a:gd name="connsiteX118" fmla="*/ 346080 w 1890792"/>
              <a:gd name="connsiteY118" fmla="*/ 1050784 h 2905907"/>
              <a:gd name="connsiteX119" fmla="*/ 323220 w 1890792"/>
              <a:gd name="connsiteY119" fmla="*/ 1073644 h 2905907"/>
              <a:gd name="connsiteX120" fmla="*/ 346080 w 1890792"/>
              <a:gd name="connsiteY120" fmla="*/ 1096504 h 2905907"/>
              <a:gd name="connsiteX121" fmla="*/ 368940 w 1890792"/>
              <a:gd name="connsiteY121" fmla="*/ 1073644 h 2905907"/>
              <a:gd name="connsiteX122" fmla="*/ 362245 w 1890792"/>
              <a:gd name="connsiteY122" fmla="*/ 1057480 h 2905907"/>
              <a:gd name="connsiteX123" fmla="*/ 1821114 w 1890792"/>
              <a:gd name="connsiteY123" fmla="*/ 2335921 h 2905907"/>
              <a:gd name="connsiteX124" fmla="*/ 1804949 w 1890792"/>
              <a:gd name="connsiteY124" fmla="*/ 2329225 h 2905907"/>
              <a:gd name="connsiteX125" fmla="*/ 1782089 w 1890792"/>
              <a:gd name="connsiteY125" fmla="*/ 2352085 h 2905907"/>
              <a:gd name="connsiteX126" fmla="*/ 1804949 w 1890792"/>
              <a:gd name="connsiteY126" fmla="*/ 2374945 h 2905907"/>
              <a:gd name="connsiteX127" fmla="*/ 1827809 w 1890792"/>
              <a:gd name="connsiteY127" fmla="*/ 2352085 h 2905907"/>
              <a:gd name="connsiteX128" fmla="*/ 1821114 w 1890792"/>
              <a:gd name="connsiteY128" fmla="*/ 2335921 h 2905907"/>
              <a:gd name="connsiteX129" fmla="*/ 1167206 w 1890792"/>
              <a:gd name="connsiteY129" fmla="*/ 1645537 h 2905907"/>
              <a:gd name="connsiteX130" fmla="*/ 1151042 w 1890792"/>
              <a:gd name="connsiteY130" fmla="*/ 1638841 h 2905907"/>
              <a:gd name="connsiteX131" fmla="*/ 1128182 w 1890792"/>
              <a:gd name="connsiteY131" fmla="*/ 1661701 h 2905907"/>
              <a:gd name="connsiteX132" fmla="*/ 1151042 w 1890792"/>
              <a:gd name="connsiteY132" fmla="*/ 1684561 h 2905907"/>
              <a:gd name="connsiteX133" fmla="*/ 1173902 w 1890792"/>
              <a:gd name="connsiteY133" fmla="*/ 1661701 h 2905907"/>
              <a:gd name="connsiteX134" fmla="*/ 1167206 w 1890792"/>
              <a:gd name="connsiteY134" fmla="*/ 1645537 h 2905907"/>
              <a:gd name="connsiteX135" fmla="*/ 802084 w 1890792"/>
              <a:gd name="connsiteY135" fmla="*/ 1285983 h 2905907"/>
              <a:gd name="connsiteX136" fmla="*/ 785919 w 1890792"/>
              <a:gd name="connsiteY136" fmla="*/ 1279287 h 2905907"/>
              <a:gd name="connsiteX137" fmla="*/ 763059 w 1890792"/>
              <a:gd name="connsiteY137" fmla="*/ 1302147 h 2905907"/>
              <a:gd name="connsiteX138" fmla="*/ 785919 w 1890792"/>
              <a:gd name="connsiteY138" fmla="*/ 1325007 h 2905907"/>
              <a:gd name="connsiteX139" fmla="*/ 808779 w 1890792"/>
              <a:gd name="connsiteY139" fmla="*/ 1302147 h 2905907"/>
              <a:gd name="connsiteX140" fmla="*/ 802084 w 1890792"/>
              <a:gd name="connsiteY140" fmla="*/ 1285983 h 2905907"/>
              <a:gd name="connsiteX141" fmla="*/ 1433306 w 1890792"/>
              <a:gd name="connsiteY141" fmla="*/ 1776929 h 2905907"/>
              <a:gd name="connsiteX142" fmla="*/ 1417141 w 1890792"/>
              <a:gd name="connsiteY142" fmla="*/ 1770233 h 2905907"/>
              <a:gd name="connsiteX143" fmla="*/ 1394281 w 1890792"/>
              <a:gd name="connsiteY143" fmla="*/ 1793093 h 2905907"/>
              <a:gd name="connsiteX144" fmla="*/ 1417141 w 1890792"/>
              <a:gd name="connsiteY144" fmla="*/ 1815953 h 2905907"/>
              <a:gd name="connsiteX145" fmla="*/ 1440001 w 1890792"/>
              <a:gd name="connsiteY145" fmla="*/ 1793093 h 2905907"/>
              <a:gd name="connsiteX146" fmla="*/ 1433306 w 1890792"/>
              <a:gd name="connsiteY146" fmla="*/ 1776929 h 2905907"/>
              <a:gd name="connsiteX147" fmla="*/ 701773 w 1890792"/>
              <a:gd name="connsiteY147" fmla="*/ 1057296 h 2905907"/>
              <a:gd name="connsiteX148" fmla="*/ 685608 w 1890792"/>
              <a:gd name="connsiteY148" fmla="*/ 1050600 h 2905907"/>
              <a:gd name="connsiteX149" fmla="*/ 662748 w 1890792"/>
              <a:gd name="connsiteY149" fmla="*/ 1073460 h 2905907"/>
              <a:gd name="connsiteX150" fmla="*/ 685608 w 1890792"/>
              <a:gd name="connsiteY150" fmla="*/ 1096320 h 2905907"/>
              <a:gd name="connsiteX151" fmla="*/ 708468 w 1890792"/>
              <a:gd name="connsiteY151" fmla="*/ 1073460 h 2905907"/>
              <a:gd name="connsiteX152" fmla="*/ 701773 w 1890792"/>
              <a:gd name="connsiteY152" fmla="*/ 1057296 h 2905907"/>
              <a:gd name="connsiteX153" fmla="*/ 1679474 w 1890792"/>
              <a:gd name="connsiteY153" fmla="*/ 1938283 h 2905907"/>
              <a:gd name="connsiteX154" fmla="*/ 1663309 w 1890792"/>
              <a:gd name="connsiteY154" fmla="*/ 1931587 h 2905907"/>
              <a:gd name="connsiteX155" fmla="*/ 1640449 w 1890792"/>
              <a:gd name="connsiteY155" fmla="*/ 1954447 h 2905907"/>
              <a:gd name="connsiteX156" fmla="*/ 1663309 w 1890792"/>
              <a:gd name="connsiteY156" fmla="*/ 1977307 h 2905907"/>
              <a:gd name="connsiteX157" fmla="*/ 1686169 w 1890792"/>
              <a:gd name="connsiteY157" fmla="*/ 1954447 h 2905907"/>
              <a:gd name="connsiteX158" fmla="*/ 1679474 w 1890792"/>
              <a:gd name="connsiteY158" fmla="*/ 1938283 h 2905907"/>
              <a:gd name="connsiteX159" fmla="*/ 1128946 w 1890792"/>
              <a:gd name="connsiteY159" fmla="*/ 1385555 h 2905907"/>
              <a:gd name="connsiteX160" fmla="*/ 1112781 w 1890792"/>
              <a:gd name="connsiteY160" fmla="*/ 1378859 h 2905907"/>
              <a:gd name="connsiteX161" fmla="*/ 1089921 w 1890792"/>
              <a:gd name="connsiteY161" fmla="*/ 1401719 h 2905907"/>
              <a:gd name="connsiteX162" fmla="*/ 1112781 w 1890792"/>
              <a:gd name="connsiteY162" fmla="*/ 1424579 h 2905907"/>
              <a:gd name="connsiteX163" fmla="*/ 1135641 w 1890792"/>
              <a:gd name="connsiteY163" fmla="*/ 1401719 h 2905907"/>
              <a:gd name="connsiteX164" fmla="*/ 1128946 w 1890792"/>
              <a:gd name="connsiteY164" fmla="*/ 1385555 h 2905907"/>
              <a:gd name="connsiteX165" fmla="*/ 1868302 w 1890792"/>
              <a:gd name="connsiteY165" fmla="*/ 2058194 h 2905907"/>
              <a:gd name="connsiteX166" fmla="*/ 1852137 w 1890792"/>
              <a:gd name="connsiteY166" fmla="*/ 2051498 h 2905907"/>
              <a:gd name="connsiteX167" fmla="*/ 1829277 w 1890792"/>
              <a:gd name="connsiteY167" fmla="*/ 2074358 h 2905907"/>
              <a:gd name="connsiteX168" fmla="*/ 1852137 w 1890792"/>
              <a:gd name="connsiteY168" fmla="*/ 2097218 h 2905907"/>
              <a:gd name="connsiteX169" fmla="*/ 1874997 w 1890792"/>
              <a:gd name="connsiteY169" fmla="*/ 2074358 h 2905907"/>
              <a:gd name="connsiteX170" fmla="*/ 1868302 w 1890792"/>
              <a:gd name="connsiteY170" fmla="*/ 2058194 h 2905907"/>
              <a:gd name="connsiteX171" fmla="*/ 565190 w 1890792"/>
              <a:gd name="connsiteY171" fmla="*/ 848239 h 2905907"/>
              <a:gd name="connsiteX172" fmla="*/ 549025 w 1890792"/>
              <a:gd name="connsiteY172" fmla="*/ 841543 h 2905907"/>
              <a:gd name="connsiteX173" fmla="*/ 526165 w 1890792"/>
              <a:gd name="connsiteY173" fmla="*/ 864403 h 2905907"/>
              <a:gd name="connsiteX174" fmla="*/ 549025 w 1890792"/>
              <a:gd name="connsiteY174" fmla="*/ 887263 h 2905907"/>
              <a:gd name="connsiteX175" fmla="*/ 571885 w 1890792"/>
              <a:gd name="connsiteY175" fmla="*/ 864403 h 2905907"/>
              <a:gd name="connsiteX176" fmla="*/ 565190 w 1890792"/>
              <a:gd name="connsiteY176" fmla="*/ 848239 h 2905907"/>
              <a:gd name="connsiteX177" fmla="*/ 1053238 w 1890792"/>
              <a:gd name="connsiteY177" fmla="*/ 1133913 h 2905907"/>
              <a:gd name="connsiteX178" fmla="*/ 1037073 w 1890792"/>
              <a:gd name="connsiteY178" fmla="*/ 1127217 h 2905907"/>
              <a:gd name="connsiteX179" fmla="*/ 1014213 w 1890792"/>
              <a:gd name="connsiteY179" fmla="*/ 1150077 h 2905907"/>
              <a:gd name="connsiteX180" fmla="*/ 1037073 w 1890792"/>
              <a:gd name="connsiteY180" fmla="*/ 1172937 h 2905907"/>
              <a:gd name="connsiteX181" fmla="*/ 1059933 w 1890792"/>
              <a:gd name="connsiteY181" fmla="*/ 1150077 h 2905907"/>
              <a:gd name="connsiteX182" fmla="*/ 1053238 w 1890792"/>
              <a:gd name="connsiteY182" fmla="*/ 1133913 h 2905907"/>
              <a:gd name="connsiteX183" fmla="*/ 1405192 w 1890792"/>
              <a:gd name="connsiteY183" fmla="*/ 1437651 h 2905907"/>
              <a:gd name="connsiteX184" fmla="*/ 1389027 w 1890792"/>
              <a:gd name="connsiteY184" fmla="*/ 1430955 h 2905907"/>
              <a:gd name="connsiteX185" fmla="*/ 1366168 w 1890792"/>
              <a:gd name="connsiteY185" fmla="*/ 1453815 h 2905907"/>
              <a:gd name="connsiteX186" fmla="*/ 1389028 w 1890792"/>
              <a:gd name="connsiteY186" fmla="*/ 1476675 h 2905907"/>
              <a:gd name="connsiteX187" fmla="*/ 1411888 w 1890792"/>
              <a:gd name="connsiteY187" fmla="*/ 1453815 h 2905907"/>
              <a:gd name="connsiteX188" fmla="*/ 1405192 w 1890792"/>
              <a:gd name="connsiteY188" fmla="*/ 1437651 h 2905907"/>
              <a:gd name="connsiteX189" fmla="*/ 1679474 w 1890792"/>
              <a:gd name="connsiteY189" fmla="*/ 1615575 h 2905907"/>
              <a:gd name="connsiteX190" fmla="*/ 1663309 w 1890792"/>
              <a:gd name="connsiteY190" fmla="*/ 1608879 h 2905907"/>
              <a:gd name="connsiteX191" fmla="*/ 1640449 w 1890792"/>
              <a:gd name="connsiteY191" fmla="*/ 1631739 h 2905907"/>
              <a:gd name="connsiteX192" fmla="*/ 1663310 w 1890792"/>
              <a:gd name="connsiteY192" fmla="*/ 1654599 h 2905907"/>
              <a:gd name="connsiteX193" fmla="*/ 1686169 w 1890792"/>
              <a:gd name="connsiteY193" fmla="*/ 1631739 h 2905907"/>
              <a:gd name="connsiteX194" fmla="*/ 1679474 w 1890792"/>
              <a:gd name="connsiteY194" fmla="*/ 1615575 h 2905907"/>
              <a:gd name="connsiteX195" fmla="*/ 1884096 w 1890792"/>
              <a:gd name="connsiteY195" fmla="*/ 1776929 h 2905907"/>
              <a:gd name="connsiteX196" fmla="*/ 1867932 w 1890792"/>
              <a:gd name="connsiteY196" fmla="*/ 1770233 h 2905907"/>
              <a:gd name="connsiteX197" fmla="*/ 1845072 w 1890792"/>
              <a:gd name="connsiteY197" fmla="*/ 1793093 h 2905907"/>
              <a:gd name="connsiteX198" fmla="*/ 1867932 w 1890792"/>
              <a:gd name="connsiteY198" fmla="*/ 1815953 h 2905907"/>
              <a:gd name="connsiteX199" fmla="*/ 1890792 w 1890792"/>
              <a:gd name="connsiteY199" fmla="*/ 1793093 h 2905907"/>
              <a:gd name="connsiteX200" fmla="*/ 1884096 w 1890792"/>
              <a:gd name="connsiteY200" fmla="*/ 1776929 h 2905907"/>
              <a:gd name="connsiteX201" fmla="*/ 941697 w 1890792"/>
              <a:gd name="connsiteY201" fmla="*/ 895977 h 2905907"/>
              <a:gd name="connsiteX202" fmla="*/ 925533 w 1890792"/>
              <a:gd name="connsiteY202" fmla="*/ 889281 h 2905907"/>
              <a:gd name="connsiteX203" fmla="*/ 902673 w 1890792"/>
              <a:gd name="connsiteY203" fmla="*/ 912141 h 2905907"/>
              <a:gd name="connsiteX204" fmla="*/ 925533 w 1890792"/>
              <a:gd name="connsiteY204" fmla="*/ 935001 h 2905907"/>
              <a:gd name="connsiteX205" fmla="*/ 948393 w 1890792"/>
              <a:gd name="connsiteY205" fmla="*/ 912141 h 2905907"/>
              <a:gd name="connsiteX206" fmla="*/ 941697 w 1890792"/>
              <a:gd name="connsiteY206" fmla="*/ 895977 h 2905907"/>
              <a:gd name="connsiteX207" fmla="*/ 796702 w 1890792"/>
              <a:gd name="connsiteY207" fmla="*/ 676816 h 2905907"/>
              <a:gd name="connsiteX208" fmla="*/ 780538 w 1890792"/>
              <a:gd name="connsiteY208" fmla="*/ 670120 h 2905907"/>
              <a:gd name="connsiteX209" fmla="*/ 757678 w 1890792"/>
              <a:gd name="connsiteY209" fmla="*/ 692980 h 2905907"/>
              <a:gd name="connsiteX210" fmla="*/ 780538 w 1890792"/>
              <a:gd name="connsiteY210" fmla="*/ 715840 h 2905907"/>
              <a:gd name="connsiteX211" fmla="*/ 803398 w 1890792"/>
              <a:gd name="connsiteY211" fmla="*/ 692980 h 2905907"/>
              <a:gd name="connsiteX212" fmla="*/ 796702 w 1890792"/>
              <a:gd name="connsiteY212" fmla="*/ 676816 h 2905907"/>
              <a:gd name="connsiteX213" fmla="*/ 1321618 w 1890792"/>
              <a:gd name="connsiteY213" fmla="*/ 1107627 h 2905907"/>
              <a:gd name="connsiteX214" fmla="*/ 1305454 w 1890792"/>
              <a:gd name="connsiteY214" fmla="*/ 1100931 h 2905907"/>
              <a:gd name="connsiteX215" fmla="*/ 1282594 w 1890792"/>
              <a:gd name="connsiteY215" fmla="*/ 1123791 h 2905907"/>
              <a:gd name="connsiteX216" fmla="*/ 1305454 w 1890792"/>
              <a:gd name="connsiteY216" fmla="*/ 1146651 h 2905907"/>
              <a:gd name="connsiteX217" fmla="*/ 1328314 w 1890792"/>
              <a:gd name="connsiteY217" fmla="*/ 1123791 h 2905907"/>
              <a:gd name="connsiteX218" fmla="*/ 1321618 w 1890792"/>
              <a:gd name="connsiteY218" fmla="*/ 1107627 h 2905907"/>
              <a:gd name="connsiteX219" fmla="*/ 1634561 w 1890792"/>
              <a:gd name="connsiteY219" fmla="*/ 1296009 h 2905907"/>
              <a:gd name="connsiteX220" fmla="*/ 1618396 w 1890792"/>
              <a:gd name="connsiteY220" fmla="*/ 1289313 h 2905907"/>
              <a:gd name="connsiteX221" fmla="*/ 1595536 w 1890792"/>
              <a:gd name="connsiteY221" fmla="*/ 1312173 h 2905907"/>
              <a:gd name="connsiteX222" fmla="*/ 1618396 w 1890792"/>
              <a:gd name="connsiteY222" fmla="*/ 1335033 h 2905907"/>
              <a:gd name="connsiteX223" fmla="*/ 1641256 w 1890792"/>
              <a:gd name="connsiteY223" fmla="*/ 1312173 h 2905907"/>
              <a:gd name="connsiteX224" fmla="*/ 1634561 w 1890792"/>
              <a:gd name="connsiteY224" fmla="*/ 1296009 h 2905907"/>
              <a:gd name="connsiteX225" fmla="*/ 1868302 w 1890792"/>
              <a:gd name="connsiteY225" fmla="*/ 1495664 h 2905907"/>
              <a:gd name="connsiteX226" fmla="*/ 1852137 w 1890792"/>
              <a:gd name="connsiteY226" fmla="*/ 1488968 h 2905907"/>
              <a:gd name="connsiteX227" fmla="*/ 1829277 w 1890792"/>
              <a:gd name="connsiteY227" fmla="*/ 1511828 h 2905907"/>
              <a:gd name="connsiteX228" fmla="*/ 1852137 w 1890792"/>
              <a:gd name="connsiteY228" fmla="*/ 1534688 h 2905907"/>
              <a:gd name="connsiteX229" fmla="*/ 1874997 w 1890792"/>
              <a:gd name="connsiteY229" fmla="*/ 1511828 h 2905907"/>
              <a:gd name="connsiteX230" fmla="*/ 1868302 w 1890792"/>
              <a:gd name="connsiteY230" fmla="*/ 1495664 h 2905907"/>
              <a:gd name="connsiteX231" fmla="*/ 1184865 w 1890792"/>
              <a:gd name="connsiteY231" fmla="*/ 795860 h 2905907"/>
              <a:gd name="connsiteX232" fmla="*/ 1168700 w 1890792"/>
              <a:gd name="connsiteY232" fmla="*/ 789164 h 2905907"/>
              <a:gd name="connsiteX233" fmla="*/ 1145840 w 1890792"/>
              <a:gd name="connsiteY233" fmla="*/ 812024 h 2905907"/>
              <a:gd name="connsiteX234" fmla="*/ 1168700 w 1890792"/>
              <a:gd name="connsiteY234" fmla="*/ 834884 h 2905907"/>
              <a:gd name="connsiteX235" fmla="*/ 1191560 w 1890792"/>
              <a:gd name="connsiteY235" fmla="*/ 812024 h 2905907"/>
              <a:gd name="connsiteX236" fmla="*/ 1184865 w 1890792"/>
              <a:gd name="connsiteY236" fmla="*/ 795860 h 2905907"/>
              <a:gd name="connsiteX237" fmla="*/ 998661 w 1890792"/>
              <a:gd name="connsiteY237" fmla="*/ 510854 h 2905907"/>
              <a:gd name="connsiteX238" fmla="*/ 982497 w 1890792"/>
              <a:gd name="connsiteY238" fmla="*/ 504158 h 2905907"/>
              <a:gd name="connsiteX239" fmla="*/ 959637 w 1890792"/>
              <a:gd name="connsiteY239" fmla="*/ 527018 h 2905907"/>
              <a:gd name="connsiteX240" fmla="*/ 982497 w 1890792"/>
              <a:gd name="connsiteY240" fmla="*/ 549878 h 2905907"/>
              <a:gd name="connsiteX241" fmla="*/ 1005357 w 1890792"/>
              <a:gd name="connsiteY241" fmla="*/ 527018 h 2905907"/>
              <a:gd name="connsiteX242" fmla="*/ 998661 w 1890792"/>
              <a:gd name="connsiteY242" fmla="*/ 510854 h 2905907"/>
              <a:gd name="connsiteX243" fmla="*/ 1545611 w 1890792"/>
              <a:gd name="connsiteY243" fmla="*/ 985803 h 2905907"/>
              <a:gd name="connsiteX244" fmla="*/ 1529446 w 1890792"/>
              <a:gd name="connsiteY244" fmla="*/ 979107 h 2905907"/>
              <a:gd name="connsiteX245" fmla="*/ 1506586 w 1890792"/>
              <a:gd name="connsiteY245" fmla="*/ 1001967 h 2905907"/>
              <a:gd name="connsiteX246" fmla="*/ 1529446 w 1890792"/>
              <a:gd name="connsiteY246" fmla="*/ 1024827 h 2905907"/>
              <a:gd name="connsiteX247" fmla="*/ 1552306 w 1890792"/>
              <a:gd name="connsiteY247" fmla="*/ 1001967 h 2905907"/>
              <a:gd name="connsiteX248" fmla="*/ 1545611 w 1890792"/>
              <a:gd name="connsiteY248" fmla="*/ 985803 h 2905907"/>
              <a:gd name="connsiteX249" fmla="*/ 1821113 w 1890792"/>
              <a:gd name="connsiteY249" fmla="*/ 1217937 h 2905907"/>
              <a:gd name="connsiteX250" fmla="*/ 1804949 w 1890792"/>
              <a:gd name="connsiteY250" fmla="*/ 1211241 h 2905907"/>
              <a:gd name="connsiteX251" fmla="*/ 1782089 w 1890792"/>
              <a:gd name="connsiteY251" fmla="*/ 1234101 h 2905907"/>
              <a:gd name="connsiteX252" fmla="*/ 1804949 w 1890792"/>
              <a:gd name="connsiteY252" fmla="*/ 1256961 h 2905907"/>
              <a:gd name="connsiteX253" fmla="*/ 1827809 w 1890792"/>
              <a:gd name="connsiteY253" fmla="*/ 1234101 h 2905907"/>
              <a:gd name="connsiteX254" fmla="*/ 1821113 w 1890792"/>
              <a:gd name="connsiteY254" fmla="*/ 1217937 h 2905907"/>
              <a:gd name="connsiteX255" fmla="*/ 1414354 w 1890792"/>
              <a:gd name="connsiteY255" fmla="*/ 690995 h 2905907"/>
              <a:gd name="connsiteX256" fmla="*/ 1398189 w 1890792"/>
              <a:gd name="connsiteY256" fmla="*/ 684299 h 2905907"/>
              <a:gd name="connsiteX257" fmla="*/ 1375329 w 1890792"/>
              <a:gd name="connsiteY257" fmla="*/ 707159 h 2905907"/>
              <a:gd name="connsiteX258" fmla="*/ 1398189 w 1890792"/>
              <a:gd name="connsiteY258" fmla="*/ 730019 h 2905907"/>
              <a:gd name="connsiteX259" fmla="*/ 1421049 w 1890792"/>
              <a:gd name="connsiteY259" fmla="*/ 707159 h 2905907"/>
              <a:gd name="connsiteX260" fmla="*/ 1414354 w 1890792"/>
              <a:gd name="connsiteY260" fmla="*/ 690995 h 2905907"/>
              <a:gd name="connsiteX261" fmla="*/ 1743126 w 1890792"/>
              <a:gd name="connsiteY261" fmla="*/ 947239 h 2905907"/>
              <a:gd name="connsiteX262" fmla="*/ 1726962 w 1890792"/>
              <a:gd name="connsiteY262" fmla="*/ 940543 h 2905907"/>
              <a:gd name="connsiteX263" fmla="*/ 1704102 w 1890792"/>
              <a:gd name="connsiteY263" fmla="*/ 963403 h 2905907"/>
              <a:gd name="connsiteX264" fmla="*/ 1726962 w 1890792"/>
              <a:gd name="connsiteY264" fmla="*/ 986263 h 2905907"/>
              <a:gd name="connsiteX265" fmla="*/ 1749822 w 1890792"/>
              <a:gd name="connsiteY265" fmla="*/ 963403 h 2905907"/>
              <a:gd name="connsiteX266" fmla="*/ 1743126 w 1890792"/>
              <a:gd name="connsiteY266" fmla="*/ 947239 h 2905907"/>
              <a:gd name="connsiteX267" fmla="*/ 1243344 w 1890792"/>
              <a:gd name="connsiteY267" fmla="*/ 417349 h 2905907"/>
              <a:gd name="connsiteX268" fmla="*/ 1227180 w 1890792"/>
              <a:gd name="connsiteY268" fmla="*/ 410653 h 2905907"/>
              <a:gd name="connsiteX269" fmla="*/ 1204320 w 1890792"/>
              <a:gd name="connsiteY269" fmla="*/ 433512 h 2905907"/>
              <a:gd name="connsiteX270" fmla="*/ 1227180 w 1890792"/>
              <a:gd name="connsiteY270" fmla="*/ 456372 h 2905907"/>
              <a:gd name="connsiteX271" fmla="*/ 1250040 w 1890792"/>
              <a:gd name="connsiteY271" fmla="*/ 433512 h 2905907"/>
              <a:gd name="connsiteX272" fmla="*/ 1243344 w 1890792"/>
              <a:gd name="connsiteY272" fmla="*/ 417349 h 2905907"/>
              <a:gd name="connsiteX273" fmla="*/ 1035912 w 1890792"/>
              <a:gd name="connsiteY273" fmla="*/ 170137 h 2905907"/>
              <a:gd name="connsiteX274" fmla="*/ 1019748 w 1890792"/>
              <a:gd name="connsiteY274" fmla="*/ 163441 h 2905907"/>
              <a:gd name="connsiteX275" fmla="*/ 996888 w 1890792"/>
              <a:gd name="connsiteY275" fmla="*/ 186301 h 2905907"/>
              <a:gd name="connsiteX276" fmla="*/ 1019748 w 1890792"/>
              <a:gd name="connsiteY276" fmla="*/ 209161 h 2905907"/>
              <a:gd name="connsiteX277" fmla="*/ 1042608 w 1890792"/>
              <a:gd name="connsiteY277" fmla="*/ 186301 h 2905907"/>
              <a:gd name="connsiteX278" fmla="*/ 1035912 w 1890792"/>
              <a:gd name="connsiteY278" fmla="*/ 170137 h 2905907"/>
              <a:gd name="connsiteX279" fmla="*/ 1635322 w 1890792"/>
              <a:gd name="connsiteY279" fmla="*/ 686975 h 2905907"/>
              <a:gd name="connsiteX280" fmla="*/ 1619157 w 1890792"/>
              <a:gd name="connsiteY280" fmla="*/ 680279 h 2905907"/>
              <a:gd name="connsiteX281" fmla="*/ 1596296 w 1890792"/>
              <a:gd name="connsiteY281" fmla="*/ 703139 h 2905907"/>
              <a:gd name="connsiteX282" fmla="*/ 1619157 w 1890792"/>
              <a:gd name="connsiteY282" fmla="*/ 725999 h 2905907"/>
              <a:gd name="connsiteX283" fmla="*/ 1642017 w 1890792"/>
              <a:gd name="connsiteY283" fmla="*/ 703139 h 2905907"/>
              <a:gd name="connsiteX284" fmla="*/ 1635322 w 1890792"/>
              <a:gd name="connsiteY284" fmla="*/ 686975 h 2905907"/>
              <a:gd name="connsiteX285" fmla="*/ 1499053 w 1890792"/>
              <a:gd name="connsiteY285" fmla="*/ 440446 h 2905907"/>
              <a:gd name="connsiteX286" fmla="*/ 1482889 w 1890792"/>
              <a:gd name="connsiteY286" fmla="*/ 433750 h 2905907"/>
              <a:gd name="connsiteX287" fmla="*/ 1460029 w 1890792"/>
              <a:gd name="connsiteY287" fmla="*/ 456610 h 2905907"/>
              <a:gd name="connsiteX288" fmla="*/ 1482889 w 1890792"/>
              <a:gd name="connsiteY288" fmla="*/ 479441 h 2905907"/>
              <a:gd name="connsiteX289" fmla="*/ 1505749 w 1890792"/>
              <a:gd name="connsiteY289" fmla="*/ 456610 h 2905907"/>
              <a:gd name="connsiteX290" fmla="*/ 1499053 w 1890792"/>
              <a:gd name="connsiteY290" fmla="*/ 440446 h 2905907"/>
              <a:gd name="connsiteX291" fmla="*/ 1336039 w 1890792"/>
              <a:gd name="connsiteY291" fmla="*/ 210694 h 2905907"/>
              <a:gd name="connsiteX292" fmla="*/ 1319874 w 1890792"/>
              <a:gd name="connsiteY292" fmla="*/ 203999 h 2905907"/>
              <a:gd name="connsiteX293" fmla="*/ 1297014 w 1890792"/>
              <a:gd name="connsiteY293" fmla="*/ 226858 h 2905907"/>
              <a:gd name="connsiteX294" fmla="*/ 1319874 w 1890792"/>
              <a:gd name="connsiteY294" fmla="*/ 249719 h 2905907"/>
              <a:gd name="connsiteX295" fmla="*/ 1342734 w 1890792"/>
              <a:gd name="connsiteY295" fmla="*/ 226858 h 2905907"/>
              <a:gd name="connsiteX296" fmla="*/ 1336039 w 1890792"/>
              <a:gd name="connsiteY296" fmla="*/ 210694 h 2905907"/>
              <a:gd name="connsiteX297" fmla="*/ 1148323 w 1890792"/>
              <a:gd name="connsiteY297" fmla="*/ 639 h 2905907"/>
              <a:gd name="connsiteX298" fmla="*/ 1146780 w 1890792"/>
              <a:gd name="connsiteY298" fmla="*/ 0 h 2905907"/>
              <a:gd name="connsiteX299" fmla="*/ 1116389 w 1890792"/>
              <a:gd name="connsiteY299" fmla="*/ 33131 h 2905907"/>
              <a:gd name="connsiteX300" fmla="*/ 1132158 w 1890792"/>
              <a:gd name="connsiteY300" fmla="*/ 39664 h 2905907"/>
              <a:gd name="connsiteX301" fmla="*/ 1155018 w 1890792"/>
              <a:gd name="connsiteY301" fmla="*/ 16804 h 2905907"/>
              <a:gd name="connsiteX302" fmla="*/ 1148323 w 1890792"/>
              <a:gd name="connsiteY302" fmla="*/ 639 h 290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</a:cxnLst>
            <a:rect l="l" t="t" r="r" b="b"/>
            <a:pathLst>
              <a:path w="1890792" h="2905907">
                <a:moveTo>
                  <a:pt x="802084" y="2267875"/>
                </a:moveTo>
                <a:cubicBezTo>
                  <a:pt x="797947" y="2263738"/>
                  <a:pt x="792232" y="2261179"/>
                  <a:pt x="785919" y="2261179"/>
                </a:cubicBezTo>
                <a:lnTo>
                  <a:pt x="774257" y="2266010"/>
                </a:lnTo>
                <a:lnTo>
                  <a:pt x="804686" y="2293922"/>
                </a:lnTo>
                <a:lnTo>
                  <a:pt x="808779" y="2284039"/>
                </a:lnTo>
                <a:cubicBezTo>
                  <a:pt x="808779" y="2277727"/>
                  <a:pt x="806221" y="2272012"/>
                  <a:pt x="802084" y="2267875"/>
                </a:cubicBezTo>
                <a:close/>
                <a:moveTo>
                  <a:pt x="569261" y="2031413"/>
                </a:moveTo>
                <a:cubicBezTo>
                  <a:pt x="565124" y="2027276"/>
                  <a:pt x="559409" y="2024717"/>
                  <a:pt x="553096" y="2024717"/>
                </a:cubicBezTo>
                <a:cubicBezTo>
                  <a:pt x="546783" y="2024717"/>
                  <a:pt x="541069" y="2027276"/>
                  <a:pt x="536931" y="2031412"/>
                </a:cubicBezTo>
                <a:lnTo>
                  <a:pt x="531859" y="2043658"/>
                </a:lnTo>
                <a:lnTo>
                  <a:pt x="558578" y="2068167"/>
                </a:lnTo>
                <a:lnTo>
                  <a:pt x="569261" y="2063741"/>
                </a:lnTo>
                <a:cubicBezTo>
                  <a:pt x="573397" y="2059605"/>
                  <a:pt x="575956" y="2053889"/>
                  <a:pt x="575956" y="2047577"/>
                </a:cubicBezTo>
                <a:cubicBezTo>
                  <a:pt x="575956" y="2041265"/>
                  <a:pt x="573397" y="2035550"/>
                  <a:pt x="569261" y="2031413"/>
                </a:cubicBezTo>
                <a:close/>
                <a:moveTo>
                  <a:pt x="1053238" y="2419945"/>
                </a:moveTo>
                <a:cubicBezTo>
                  <a:pt x="1049101" y="2415808"/>
                  <a:pt x="1043386" y="2413249"/>
                  <a:pt x="1037073" y="2413249"/>
                </a:cubicBezTo>
                <a:cubicBezTo>
                  <a:pt x="1024448" y="2413249"/>
                  <a:pt x="1014213" y="2423484"/>
                  <a:pt x="1014213" y="2436109"/>
                </a:cubicBezTo>
                <a:cubicBezTo>
                  <a:pt x="1014213" y="2448734"/>
                  <a:pt x="1024448" y="2458969"/>
                  <a:pt x="1037073" y="2458969"/>
                </a:cubicBezTo>
                <a:cubicBezTo>
                  <a:pt x="1049698" y="2458969"/>
                  <a:pt x="1059933" y="2448734"/>
                  <a:pt x="1059933" y="2436109"/>
                </a:cubicBezTo>
                <a:cubicBezTo>
                  <a:pt x="1059932" y="2429797"/>
                  <a:pt x="1057374" y="2424081"/>
                  <a:pt x="1053238" y="2419945"/>
                </a:cubicBezTo>
                <a:close/>
                <a:moveTo>
                  <a:pt x="1635322" y="2866883"/>
                </a:moveTo>
                <a:cubicBezTo>
                  <a:pt x="1631185" y="2862746"/>
                  <a:pt x="1625470" y="2860187"/>
                  <a:pt x="1619157" y="2860187"/>
                </a:cubicBezTo>
                <a:cubicBezTo>
                  <a:pt x="1606532" y="2860187"/>
                  <a:pt x="1596297" y="2870422"/>
                  <a:pt x="1596297" y="2883047"/>
                </a:cubicBezTo>
                <a:cubicBezTo>
                  <a:pt x="1596297" y="2895672"/>
                  <a:pt x="1606532" y="2905907"/>
                  <a:pt x="1619157" y="2905907"/>
                </a:cubicBezTo>
                <a:cubicBezTo>
                  <a:pt x="1631782" y="2905907"/>
                  <a:pt x="1642017" y="2895672"/>
                  <a:pt x="1642017" y="2883047"/>
                </a:cubicBezTo>
                <a:cubicBezTo>
                  <a:pt x="1642017" y="2876734"/>
                  <a:pt x="1639458" y="2871020"/>
                  <a:pt x="1635322" y="2866883"/>
                </a:cubicBezTo>
                <a:close/>
                <a:moveTo>
                  <a:pt x="183903" y="1481424"/>
                </a:moveTo>
                <a:cubicBezTo>
                  <a:pt x="179766" y="1477287"/>
                  <a:pt x="174052" y="1474728"/>
                  <a:pt x="167739" y="1474728"/>
                </a:cubicBezTo>
                <a:cubicBezTo>
                  <a:pt x="155114" y="1474728"/>
                  <a:pt x="144879" y="1484963"/>
                  <a:pt x="144879" y="1497588"/>
                </a:cubicBezTo>
                <a:cubicBezTo>
                  <a:pt x="144879" y="1510213"/>
                  <a:pt x="155114" y="1520448"/>
                  <a:pt x="167739" y="1520448"/>
                </a:cubicBezTo>
                <a:cubicBezTo>
                  <a:pt x="180364" y="1520448"/>
                  <a:pt x="190599" y="1510213"/>
                  <a:pt x="190599" y="1497588"/>
                </a:cubicBezTo>
                <a:cubicBezTo>
                  <a:pt x="190599" y="1491275"/>
                  <a:pt x="188040" y="1485561"/>
                  <a:pt x="183903" y="1481424"/>
                </a:cubicBezTo>
                <a:close/>
                <a:moveTo>
                  <a:pt x="1321618" y="2446231"/>
                </a:moveTo>
                <a:cubicBezTo>
                  <a:pt x="1317482" y="2442094"/>
                  <a:pt x="1311766" y="2439535"/>
                  <a:pt x="1305454" y="2439535"/>
                </a:cubicBezTo>
                <a:cubicBezTo>
                  <a:pt x="1292829" y="2439535"/>
                  <a:pt x="1282594" y="2449770"/>
                  <a:pt x="1282594" y="2462395"/>
                </a:cubicBezTo>
                <a:cubicBezTo>
                  <a:pt x="1282594" y="2475020"/>
                  <a:pt x="1292829" y="2485255"/>
                  <a:pt x="1305454" y="2485255"/>
                </a:cubicBezTo>
                <a:cubicBezTo>
                  <a:pt x="1318079" y="2485255"/>
                  <a:pt x="1328314" y="2475020"/>
                  <a:pt x="1328314" y="2462395"/>
                </a:cubicBezTo>
                <a:cubicBezTo>
                  <a:pt x="1328314" y="2456083"/>
                  <a:pt x="1325755" y="2450368"/>
                  <a:pt x="1321618" y="2446231"/>
                </a:cubicBezTo>
                <a:close/>
                <a:moveTo>
                  <a:pt x="863387" y="2025796"/>
                </a:moveTo>
                <a:cubicBezTo>
                  <a:pt x="859250" y="2021659"/>
                  <a:pt x="853535" y="2019100"/>
                  <a:pt x="847222" y="2019100"/>
                </a:cubicBezTo>
                <a:cubicBezTo>
                  <a:pt x="834597" y="2019100"/>
                  <a:pt x="824362" y="2029335"/>
                  <a:pt x="824362" y="2041960"/>
                </a:cubicBezTo>
                <a:cubicBezTo>
                  <a:pt x="824362" y="2054585"/>
                  <a:pt x="834597" y="2064820"/>
                  <a:pt x="847222" y="2064820"/>
                </a:cubicBezTo>
                <a:cubicBezTo>
                  <a:pt x="859847" y="2064820"/>
                  <a:pt x="870082" y="2054585"/>
                  <a:pt x="870082" y="2041960"/>
                </a:cubicBezTo>
                <a:cubicBezTo>
                  <a:pt x="870082" y="2035648"/>
                  <a:pt x="867523" y="2029932"/>
                  <a:pt x="863387" y="2025796"/>
                </a:cubicBezTo>
                <a:close/>
                <a:moveTo>
                  <a:pt x="596009" y="1776929"/>
                </a:moveTo>
                <a:cubicBezTo>
                  <a:pt x="591872" y="1772792"/>
                  <a:pt x="586157" y="1770233"/>
                  <a:pt x="579844" y="1770233"/>
                </a:cubicBezTo>
                <a:cubicBezTo>
                  <a:pt x="567219" y="1770233"/>
                  <a:pt x="556984" y="1780468"/>
                  <a:pt x="556984" y="1793093"/>
                </a:cubicBezTo>
                <a:cubicBezTo>
                  <a:pt x="556984" y="1805718"/>
                  <a:pt x="567218" y="1815953"/>
                  <a:pt x="579844" y="1815953"/>
                </a:cubicBezTo>
                <a:cubicBezTo>
                  <a:pt x="592469" y="1815953"/>
                  <a:pt x="602704" y="1805718"/>
                  <a:pt x="602704" y="1793093"/>
                </a:cubicBezTo>
                <a:cubicBezTo>
                  <a:pt x="602704" y="1786781"/>
                  <a:pt x="600145" y="1781066"/>
                  <a:pt x="596009" y="1776929"/>
                </a:cubicBezTo>
                <a:close/>
                <a:moveTo>
                  <a:pt x="33872" y="1221561"/>
                </a:moveTo>
                <a:lnTo>
                  <a:pt x="28340" y="1219270"/>
                </a:lnTo>
                <a:lnTo>
                  <a:pt x="0" y="1250165"/>
                </a:lnTo>
                <a:lnTo>
                  <a:pt x="1543" y="1253890"/>
                </a:lnTo>
                <a:cubicBezTo>
                  <a:pt x="5680" y="1258026"/>
                  <a:pt x="11395" y="1260585"/>
                  <a:pt x="17707" y="1260585"/>
                </a:cubicBezTo>
                <a:cubicBezTo>
                  <a:pt x="30332" y="1260585"/>
                  <a:pt x="40567" y="1250350"/>
                  <a:pt x="40567" y="1237725"/>
                </a:cubicBezTo>
                <a:cubicBezTo>
                  <a:pt x="40567" y="1231413"/>
                  <a:pt x="38008" y="1225698"/>
                  <a:pt x="33872" y="1221561"/>
                </a:cubicBezTo>
                <a:close/>
                <a:moveTo>
                  <a:pt x="1545611" y="2568055"/>
                </a:moveTo>
                <a:cubicBezTo>
                  <a:pt x="1541474" y="2563918"/>
                  <a:pt x="1535759" y="2561359"/>
                  <a:pt x="1529446" y="2561359"/>
                </a:cubicBezTo>
                <a:cubicBezTo>
                  <a:pt x="1516821" y="2561359"/>
                  <a:pt x="1506586" y="2571594"/>
                  <a:pt x="1506586" y="2584219"/>
                </a:cubicBezTo>
                <a:cubicBezTo>
                  <a:pt x="1506586" y="2596844"/>
                  <a:pt x="1516821" y="2607079"/>
                  <a:pt x="1529446" y="2607079"/>
                </a:cubicBezTo>
                <a:cubicBezTo>
                  <a:pt x="1542071" y="2607079"/>
                  <a:pt x="1552306" y="2596844"/>
                  <a:pt x="1552306" y="2584219"/>
                </a:cubicBezTo>
                <a:cubicBezTo>
                  <a:pt x="1552306" y="2577907"/>
                  <a:pt x="1549746" y="2572192"/>
                  <a:pt x="1545611" y="2568055"/>
                </a:cubicBezTo>
                <a:close/>
                <a:moveTo>
                  <a:pt x="1128945" y="2168303"/>
                </a:moveTo>
                <a:cubicBezTo>
                  <a:pt x="1124808" y="2164166"/>
                  <a:pt x="1119094" y="2161607"/>
                  <a:pt x="1112781" y="2161607"/>
                </a:cubicBezTo>
                <a:cubicBezTo>
                  <a:pt x="1100156" y="2161607"/>
                  <a:pt x="1089921" y="2171842"/>
                  <a:pt x="1089921" y="2184467"/>
                </a:cubicBezTo>
                <a:cubicBezTo>
                  <a:pt x="1089921" y="2197092"/>
                  <a:pt x="1100156" y="2207327"/>
                  <a:pt x="1112781" y="2207327"/>
                </a:cubicBezTo>
                <a:cubicBezTo>
                  <a:pt x="1125406" y="2207327"/>
                  <a:pt x="1135641" y="2197092"/>
                  <a:pt x="1135641" y="2184467"/>
                </a:cubicBezTo>
                <a:cubicBezTo>
                  <a:pt x="1135641" y="2178154"/>
                  <a:pt x="1133082" y="2172440"/>
                  <a:pt x="1128945" y="2168303"/>
                </a:cubicBezTo>
                <a:close/>
                <a:moveTo>
                  <a:pt x="1743127" y="2606619"/>
                </a:moveTo>
                <a:cubicBezTo>
                  <a:pt x="1738990" y="2602482"/>
                  <a:pt x="1733275" y="2599923"/>
                  <a:pt x="1726962" y="2599923"/>
                </a:cubicBezTo>
                <a:cubicBezTo>
                  <a:pt x="1714337" y="2599923"/>
                  <a:pt x="1704102" y="2610158"/>
                  <a:pt x="1704102" y="2622783"/>
                </a:cubicBezTo>
                <a:cubicBezTo>
                  <a:pt x="1704102" y="2635408"/>
                  <a:pt x="1714337" y="2645643"/>
                  <a:pt x="1726962" y="2645643"/>
                </a:cubicBezTo>
                <a:cubicBezTo>
                  <a:pt x="1739587" y="2645643"/>
                  <a:pt x="1749822" y="2635408"/>
                  <a:pt x="1749822" y="2622783"/>
                </a:cubicBezTo>
                <a:cubicBezTo>
                  <a:pt x="1749822" y="2616471"/>
                  <a:pt x="1747263" y="2610755"/>
                  <a:pt x="1743127" y="2606619"/>
                </a:cubicBezTo>
                <a:close/>
                <a:moveTo>
                  <a:pt x="569261" y="1522445"/>
                </a:moveTo>
                <a:cubicBezTo>
                  <a:pt x="565124" y="1518308"/>
                  <a:pt x="559409" y="1515749"/>
                  <a:pt x="553096" y="1515749"/>
                </a:cubicBezTo>
                <a:cubicBezTo>
                  <a:pt x="540471" y="1515749"/>
                  <a:pt x="530236" y="1525984"/>
                  <a:pt x="530236" y="1538609"/>
                </a:cubicBezTo>
                <a:cubicBezTo>
                  <a:pt x="530236" y="1551234"/>
                  <a:pt x="540471" y="1561469"/>
                  <a:pt x="553096" y="1561469"/>
                </a:cubicBezTo>
                <a:cubicBezTo>
                  <a:pt x="565721" y="1561469"/>
                  <a:pt x="575956" y="1551234"/>
                  <a:pt x="575956" y="1538609"/>
                </a:cubicBezTo>
                <a:cubicBezTo>
                  <a:pt x="575956" y="1532297"/>
                  <a:pt x="573397" y="1526582"/>
                  <a:pt x="569261" y="1522445"/>
                </a:cubicBezTo>
                <a:close/>
                <a:moveTo>
                  <a:pt x="884009" y="1776929"/>
                </a:moveTo>
                <a:cubicBezTo>
                  <a:pt x="879872" y="1772792"/>
                  <a:pt x="874157" y="1770233"/>
                  <a:pt x="867844" y="1770233"/>
                </a:cubicBezTo>
                <a:cubicBezTo>
                  <a:pt x="855219" y="1770233"/>
                  <a:pt x="844984" y="1780468"/>
                  <a:pt x="844984" y="1793093"/>
                </a:cubicBezTo>
                <a:cubicBezTo>
                  <a:pt x="844984" y="1805718"/>
                  <a:pt x="855219" y="1815953"/>
                  <a:pt x="867844" y="1815953"/>
                </a:cubicBezTo>
                <a:cubicBezTo>
                  <a:pt x="880469" y="1815953"/>
                  <a:pt x="890704" y="1805718"/>
                  <a:pt x="890704" y="1793093"/>
                </a:cubicBezTo>
                <a:cubicBezTo>
                  <a:pt x="890704" y="1786781"/>
                  <a:pt x="888145" y="1781066"/>
                  <a:pt x="884009" y="1776929"/>
                </a:cubicBezTo>
                <a:close/>
                <a:moveTo>
                  <a:pt x="1167207" y="1908321"/>
                </a:moveTo>
                <a:cubicBezTo>
                  <a:pt x="1163070" y="1904184"/>
                  <a:pt x="1157355" y="1901625"/>
                  <a:pt x="1151042" y="1901625"/>
                </a:cubicBezTo>
                <a:cubicBezTo>
                  <a:pt x="1138417" y="1901625"/>
                  <a:pt x="1128182" y="1911860"/>
                  <a:pt x="1128182" y="1924485"/>
                </a:cubicBezTo>
                <a:cubicBezTo>
                  <a:pt x="1128182" y="1937110"/>
                  <a:pt x="1138417" y="1947345"/>
                  <a:pt x="1151042" y="1947345"/>
                </a:cubicBezTo>
                <a:cubicBezTo>
                  <a:pt x="1163667" y="1947345"/>
                  <a:pt x="1173902" y="1937110"/>
                  <a:pt x="1173902" y="1924485"/>
                </a:cubicBezTo>
                <a:cubicBezTo>
                  <a:pt x="1173902" y="1918173"/>
                  <a:pt x="1171343" y="1912458"/>
                  <a:pt x="1167207" y="1908321"/>
                </a:cubicBezTo>
                <a:close/>
                <a:moveTo>
                  <a:pt x="490189" y="1279083"/>
                </a:moveTo>
                <a:cubicBezTo>
                  <a:pt x="486052" y="1274946"/>
                  <a:pt x="480337" y="1272387"/>
                  <a:pt x="474024" y="1272387"/>
                </a:cubicBezTo>
                <a:cubicBezTo>
                  <a:pt x="461399" y="1272387"/>
                  <a:pt x="451164" y="1282622"/>
                  <a:pt x="451164" y="1295247"/>
                </a:cubicBezTo>
                <a:cubicBezTo>
                  <a:pt x="451164" y="1307872"/>
                  <a:pt x="461399" y="1318107"/>
                  <a:pt x="474024" y="1318107"/>
                </a:cubicBezTo>
                <a:cubicBezTo>
                  <a:pt x="486649" y="1318107"/>
                  <a:pt x="496884" y="1307872"/>
                  <a:pt x="496884" y="1295247"/>
                </a:cubicBezTo>
                <a:cubicBezTo>
                  <a:pt x="496884" y="1288934"/>
                  <a:pt x="494325" y="1283220"/>
                  <a:pt x="490189" y="1279083"/>
                </a:cubicBezTo>
                <a:close/>
                <a:moveTo>
                  <a:pt x="1405193" y="2116207"/>
                </a:moveTo>
                <a:cubicBezTo>
                  <a:pt x="1401056" y="2112070"/>
                  <a:pt x="1395341" y="2109511"/>
                  <a:pt x="1389028" y="2109511"/>
                </a:cubicBezTo>
                <a:cubicBezTo>
                  <a:pt x="1376403" y="2109511"/>
                  <a:pt x="1366168" y="2119746"/>
                  <a:pt x="1366168" y="2132371"/>
                </a:cubicBezTo>
                <a:cubicBezTo>
                  <a:pt x="1366168" y="2144996"/>
                  <a:pt x="1376403" y="2155231"/>
                  <a:pt x="1389028" y="2155231"/>
                </a:cubicBezTo>
                <a:cubicBezTo>
                  <a:pt x="1401653" y="2155231"/>
                  <a:pt x="1411888" y="2144996"/>
                  <a:pt x="1411888" y="2132371"/>
                </a:cubicBezTo>
                <a:cubicBezTo>
                  <a:pt x="1411888" y="2126058"/>
                  <a:pt x="1409330" y="2120344"/>
                  <a:pt x="1405193" y="2116207"/>
                </a:cubicBezTo>
                <a:close/>
                <a:moveTo>
                  <a:pt x="1634561" y="2257848"/>
                </a:moveTo>
                <a:cubicBezTo>
                  <a:pt x="1630424" y="2253712"/>
                  <a:pt x="1624709" y="2251153"/>
                  <a:pt x="1618396" y="2251153"/>
                </a:cubicBezTo>
                <a:cubicBezTo>
                  <a:pt x="1605771" y="2251153"/>
                  <a:pt x="1595536" y="2261388"/>
                  <a:pt x="1595536" y="2274013"/>
                </a:cubicBezTo>
                <a:cubicBezTo>
                  <a:pt x="1595536" y="2286638"/>
                  <a:pt x="1605771" y="2296873"/>
                  <a:pt x="1618396" y="2296873"/>
                </a:cubicBezTo>
                <a:cubicBezTo>
                  <a:pt x="1631021" y="2296873"/>
                  <a:pt x="1641256" y="2286638"/>
                  <a:pt x="1641256" y="2274013"/>
                </a:cubicBezTo>
                <a:cubicBezTo>
                  <a:pt x="1641256" y="2267701"/>
                  <a:pt x="1638697" y="2261986"/>
                  <a:pt x="1634561" y="2257848"/>
                </a:cubicBezTo>
                <a:close/>
                <a:moveTo>
                  <a:pt x="863386" y="1528062"/>
                </a:moveTo>
                <a:cubicBezTo>
                  <a:pt x="859250" y="1523925"/>
                  <a:pt x="853535" y="1521366"/>
                  <a:pt x="847222" y="1521366"/>
                </a:cubicBezTo>
                <a:cubicBezTo>
                  <a:pt x="834597" y="1521366"/>
                  <a:pt x="824362" y="1531601"/>
                  <a:pt x="824362" y="1544226"/>
                </a:cubicBezTo>
                <a:cubicBezTo>
                  <a:pt x="824362" y="1556851"/>
                  <a:pt x="834597" y="1567086"/>
                  <a:pt x="847222" y="1567086"/>
                </a:cubicBezTo>
                <a:cubicBezTo>
                  <a:pt x="859847" y="1567086"/>
                  <a:pt x="870082" y="1556851"/>
                  <a:pt x="870082" y="1544226"/>
                </a:cubicBezTo>
                <a:cubicBezTo>
                  <a:pt x="870082" y="1537914"/>
                  <a:pt x="867523" y="1532199"/>
                  <a:pt x="863386" y="1528062"/>
                </a:cubicBezTo>
                <a:close/>
                <a:moveTo>
                  <a:pt x="362245" y="1057480"/>
                </a:moveTo>
                <a:cubicBezTo>
                  <a:pt x="358108" y="1053343"/>
                  <a:pt x="352393" y="1050784"/>
                  <a:pt x="346080" y="1050784"/>
                </a:cubicBezTo>
                <a:cubicBezTo>
                  <a:pt x="333455" y="1050784"/>
                  <a:pt x="323220" y="1061019"/>
                  <a:pt x="323220" y="1073644"/>
                </a:cubicBezTo>
                <a:cubicBezTo>
                  <a:pt x="323220" y="1086269"/>
                  <a:pt x="333455" y="1096504"/>
                  <a:pt x="346080" y="1096504"/>
                </a:cubicBezTo>
                <a:cubicBezTo>
                  <a:pt x="358705" y="1096504"/>
                  <a:pt x="368940" y="1086269"/>
                  <a:pt x="368940" y="1073644"/>
                </a:cubicBezTo>
                <a:cubicBezTo>
                  <a:pt x="368940" y="1067332"/>
                  <a:pt x="366382" y="1061617"/>
                  <a:pt x="362245" y="1057480"/>
                </a:cubicBezTo>
                <a:close/>
                <a:moveTo>
                  <a:pt x="1821114" y="2335921"/>
                </a:moveTo>
                <a:cubicBezTo>
                  <a:pt x="1816977" y="2331784"/>
                  <a:pt x="1811262" y="2329225"/>
                  <a:pt x="1804949" y="2329225"/>
                </a:cubicBezTo>
                <a:cubicBezTo>
                  <a:pt x="1792324" y="2329225"/>
                  <a:pt x="1782089" y="2339460"/>
                  <a:pt x="1782089" y="2352085"/>
                </a:cubicBezTo>
                <a:cubicBezTo>
                  <a:pt x="1782089" y="2364710"/>
                  <a:pt x="1792324" y="2374945"/>
                  <a:pt x="1804949" y="2374945"/>
                </a:cubicBezTo>
                <a:cubicBezTo>
                  <a:pt x="1817574" y="2374945"/>
                  <a:pt x="1827809" y="2364710"/>
                  <a:pt x="1827809" y="2352085"/>
                </a:cubicBezTo>
                <a:cubicBezTo>
                  <a:pt x="1827809" y="2345773"/>
                  <a:pt x="1825251" y="2340057"/>
                  <a:pt x="1821114" y="2335921"/>
                </a:cubicBezTo>
                <a:close/>
                <a:moveTo>
                  <a:pt x="1167206" y="1645537"/>
                </a:moveTo>
                <a:cubicBezTo>
                  <a:pt x="1163069" y="1641400"/>
                  <a:pt x="1157355" y="1638841"/>
                  <a:pt x="1151042" y="1638841"/>
                </a:cubicBezTo>
                <a:cubicBezTo>
                  <a:pt x="1138417" y="1638841"/>
                  <a:pt x="1128182" y="1649076"/>
                  <a:pt x="1128182" y="1661701"/>
                </a:cubicBezTo>
                <a:cubicBezTo>
                  <a:pt x="1128182" y="1674326"/>
                  <a:pt x="1138417" y="1684561"/>
                  <a:pt x="1151042" y="1684561"/>
                </a:cubicBezTo>
                <a:cubicBezTo>
                  <a:pt x="1163667" y="1684561"/>
                  <a:pt x="1173902" y="1674326"/>
                  <a:pt x="1173902" y="1661701"/>
                </a:cubicBezTo>
                <a:cubicBezTo>
                  <a:pt x="1173902" y="1655388"/>
                  <a:pt x="1171343" y="1649674"/>
                  <a:pt x="1167206" y="1645537"/>
                </a:cubicBezTo>
                <a:close/>
                <a:moveTo>
                  <a:pt x="802084" y="1285983"/>
                </a:moveTo>
                <a:cubicBezTo>
                  <a:pt x="797947" y="1281846"/>
                  <a:pt x="792232" y="1279287"/>
                  <a:pt x="785919" y="1279287"/>
                </a:cubicBezTo>
                <a:cubicBezTo>
                  <a:pt x="773294" y="1279287"/>
                  <a:pt x="763059" y="1289522"/>
                  <a:pt x="763059" y="1302147"/>
                </a:cubicBezTo>
                <a:cubicBezTo>
                  <a:pt x="763059" y="1314772"/>
                  <a:pt x="773294" y="1325007"/>
                  <a:pt x="785919" y="1325007"/>
                </a:cubicBezTo>
                <a:cubicBezTo>
                  <a:pt x="798544" y="1325007"/>
                  <a:pt x="808779" y="1314772"/>
                  <a:pt x="808779" y="1302147"/>
                </a:cubicBezTo>
                <a:cubicBezTo>
                  <a:pt x="808779" y="1295835"/>
                  <a:pt x="806220" y="1290120"/>
                  <a:pt x="802084" y="1285983"/>
                </a:cubicBezTo>
                <a:close/>
                <a:moveTo>
                  <a:pt x="1433306" y="1776929"/>
                </a:moveTo>
                <a:cubicBezTo>
                  <a:pt x="1429169" y="1772792"/>
                  <a:pt x="1423453" y="1770233"/>
                  <a:pt x="1417141" y="1770233"/>
                </a:cubicBezTo>
                <a:cubicBezTo>
                  <a:pt x="1404516" y="1770233"/>
                  <a:pt x="1394281" y="1780468"/>
                  <a:pt x="1394281" y="1793093"/>
                </a:cubicBezTo>
                <a:cubicBezTo>
                  <a:pt x="1394281" y="1805718"/>
                  <a:pt x="1404516" y="1815953"/>
                  <a:pt x="1417141" y="1815953"/>
                </a:cubicBezTo>
                <a:cubicBezTo>
                  <a:pt x="1429766" y="1815953"/>
                  <a:pt x="1440001" y="1805718"/>
                  <a:pt x="1440001" y="1793093"/>
                </a:cubicBezTo>
                <a:cubicBezTo>
                  <a:pt x="1440001" y="1786780"/>
                  <a:pt x="1437442" y="1781066"/>
                  <a:pt x="1433306" y="1776929"/>
                </a:cubicBezTo>
                <a:close/>
                <a:moveTo>
                  <a:pt x="701773" y="1057296"/>
                </a:moveTo>
                <a:cubicBezTo>
                  <a:pt x="697636" y="1053159"/>
                  <a:pt x="691921" y="1050600"/>
                  <a:pt x="685608" y="1050600"/>
                </a:cubicBezTo>
                <a:cubicBezTo>
                  <a:pt x="672983" y="1050600"/>
                  <a:pt x="662748" y="1060835"/>
                  <a:pt x="662748" y="1073460"/>
                </a:cubicBezTo>
                <a:cubicBezTo>
                  <a:pt x="662748" y="1086085"/>
                  <a:pt x="672983" y="1096320"/>
                  <a:pt x="685608" y="1096320"/>
                </a:cubicBezTo>
                <a:cubicBezTo>
                  <a:pt x="698233" y="1096320"/>
                  <a:pt x="708468" y="1086085"/>
                  <a:pt x="708468" y="1073460"/>
                </a:cubicBezTo>
                <a:cubicBezTo>
                  <a:pt x="708468" y="1067147"/>
                  <a:pt x="705909" y="1061433"/>
                  <a:pt x="701773" y="1057296"/>
                </a:cubicBezTo>
                <a:close/>
                <a:moveTo>
                  <a:pt x="1679474" y="1938283"/>
                </a:moveTo>
                <a:cubicBezTo>
                  <a:pt x="1675337" y="1934146"/>
                  <a:pt x="1669622" y="1931587"/>
                  <a:pt x="1663309" y="1931587"/>
                </a:cubicBezTo>
                <a:cubicBezTo>
                  <a:pt x="1650684" y="1931587"/>
                  <a:pt x="1640449" y="1941822"/>
                  <a:pt x="1640449" y="1954447"/>
                </a:cubicBezTo>
                <a:cubicBezTo>
                  <a:pt x="1640449" y="1967072"/>
                  <a:pt x="1650684" y="1977307"/>
                  <a:pt x="1663309" y="1977307"/>
                </a:cubicBezTo>
                <a:cubicBezTo>
                  <a:pt x="1675934" y="1977307"/>
                  <a:pt x="1686169" y="1967072"/>
                  <a:pt x="1686169" y="1954447"/>
                </a:cubicBezTo>
                <a:cubicBezTo>
                  <a:pt x="1686169" y="1948134"/>
                  <a:pt x="1683610" y="1942420"/>
                  <a:pt x="1679474" y="1938283"/>
                </a:cubicBezTo>
                <a:close/>
                <a:moveTo>
                  <a:pt x="1128946" y="1385555"/>
                </a:moveTo>
                <a:cubicBezTo>
                  <a:pt x="1124809" y="1381418"/>
                  <a:pt x="1119094" y="1378859"/>
                  <a:pt x="1112781" y="1378859"/>
                </a:cubicBezTo>
                <a:cubicBezTo>
                  <a:pt x="1100156" y="1378859"/>
                  <a:pt x="1089921" y="1389094"/>
                  <a:pt x="1089921" y="1401719"/>
                </a:cubicBezTo>
                <a:cubicBezTo>
                  <a:pt x="1089921" y="1414344"/>
                  <a:pt x="1100156" y="1424579"/>
                  <a:pt x="1112781" y="1424579"/>
                </a:cubicBezTo>
                <a:cubicBezTo>
                  <a:pt x="1125406" y="1424579"/>
                  <a:pt x="1135641" y="1414344"/>
                  <a:pt x="1135641" y="1401719"/>
                </a:cubicBezTo>
                <a:cubicBezTo>
                  <a:pt x="1135641" y="1395407"/>
                  <a:pt x="1133083" y="1389692"/>
                  <a:pt x="1128946" y="1385555"/>
                </a:cubicBezTo>
                <a:close/>
                <a:moveTo>
                  <a:pt x="1868302" y="2058194"/>
                </a:moveTo>
                <a:cubicBezTo>
                  <a:pt x="1864165" y="2054057"/>
                  <a:pt x="1858450" y="2051498"/>
                  <a:pt x="1852137" y="2051498"/>
                </a:cubicBezTo>
                <a:cubicBezTo>
                  <a:pt x="1839512" y="2051498"/>
                  <a:pt x="1829277" y="2061733"/>
                  <a:pt x="1829277" y="2074358"/>
                </a:cubicBezTo>
                <a:cubicBezTo>
                  <a:pt x="1829277" y="2086983"/>
                  <a:pt x="1839512" y="2097218"/>
                  <a:pt x="1852137" y="2097218"/>
                </a:cubicBezTo>
                <a:cubicBezTo>
                  <a:pt x="1864762" y="2097218"/>
                  <a:pt x="1874997" y="2086983"/>
                  <a:pt x="1874997" y="2074358"/>
                </a:cubicBezTo>
                <a:cubicBezTo>
                  <a:pt x="1874997" y="2068045"/>
                  <a:pt x="1872438" y="2062331"/>
                  <a:pt x="1868302" y="2058194"/>
                </a:cubicBezTo>
                <a:close/>
                <a:moveTo>
                  <a:pt x="565190" y="848239"/>
                </a:moveTo>
                <a:cubicBezTo>
                  <a:pt x="561053" y="844102"/>
                  <a:pt x="555338" y="841543"/>
                  <a:pt x="549025" y="841543"/>
                </a:cubicBezTo>
                <a:cubicBezTo>
                  <a:pt x="536400" y="841543"/>
                  <a:pt x="526165" y="851778"/>
                  <a:pt x="526165" y="864403"/>
                </a:cubicBezTo>
                <a:cubicBezTo>
                  <a:pt x="526165" y="877028"/>
                  <a:pt x="536400" y="887263"/>
                  <a:pt x="549025" y="887263"/>
                </a:cubicBezTo>
                <a:cubicBezTo>
                  <a:pt x="561650" y="887263"/>
                  <a:pt x="571885" y="877028"/>
                  <a:pt x="571885" y="864403"/>
                </a:cubicBezTo>
                <a:cubicBezTo>
                  <a:pt x="571885" y="858090"/>
                  <a:pt x="569326" y="852376"/>
                  <a:pt x="565190" y="848239"/>
                </a:cubicBezTo>
                <a:close/>
                <a:moveTo>
                  <a:pt x="1053238" y="1133913"/>
                </a:moveTo>
                <a:cubicBezTo>
                  <a:pt x="1049101" y="1129776"/>
                  <a:pt x="1043386" y="1127217"/>
                  <a:pt x="1037073" y="1127217"/>
                </a:cubicBezTo>
                <a:cubicBezTo>
                  <a:pt x="1024448" y="1127217"/>
                  <a:pt x="1014213" y="1137452"/>
                  <a:pt x="1014213" y="1150077"/>
                </a:cubicBezTo>
                <a:cubicBezTo>
                  <a:pt x="1014213" y="1162702"/>
                  <a:pt x="1024448" y="1172937"/>
                  <a:pt x="1037073" y="1172937"/>
                </a:cubicBezTo>
                <a:cubicBezTo>
                  <a:pt x="1049698" y="1172937"/>
                  <a:pt x="1059933" y="1162702"/>
                  <a:pt x="1059933" y="1150077"/>
                </a:cubicBezTo>
                <a:cubicBezTo>
                  <a:pt x="1059933" y="1143765"/>
                  <a:pt x="1057374" y="1138050"/>
                  <a:pt x="1053238" y="1133913"/>
                </a:cubicBezTo>
                <a:close/>
                <a:moveTo>
                  <a:pt x="1405192" y="1437651"/>
                </a:moveTo>
                <a:cubicBezTo>
                  <a:pt x="1401056" y="1433514"/>
                  <a:pt x="1395340" y="1430955"/>
                  <a:pt x="1389027" y="1430955"/>
                </a:cubicBezTo>
                <a:cubicBezTo>
                  <a:pt x="1376403" y="1430955"/>
                  <a:pt x="1366168" y="1441190"/>
                  <a:pt x="1366168" y="1453815"/>
                </a:cubicBezTo>
                <a:cubicBezTo>
                  <a:pt x="1366168" y="1466440"/>
                  <a:pt x="1376403" y="1476675"/>
                  <a:pt x="1389028" y="1476675"/>
                </a:cubicBezTo>
                <a:cubicBezTo>
                  <a:pt x="1401653" y="1476675"/>
                  <a:pt x="1411888" y="1466440"/>
                  <a:pt x="1411888" y="1453815"/>
                </a:cubicBezTo>
                <a:cubicBezTo>
                  <a:pt x="1411888" y="1447503"/>
                  <a:pt x="1409329" y="1441788"/>
                  <a:pt x="1405192" y="1437651"/>
                </a:cubicBezTo>
                <a:close/>
                <a:moveTo>
                  <a:pt x="1679474" y="1615575"/>
                </a:moveTo>
                <a:cubicBezTo>
                  <a:pt x="1675337" y="1611438"/>
                  <a:pt x="1669622" y="1608879"/>
                  <a:pt x="1663309" y="1608879"/>
                </a:cubicBezTo>
                <a:cubicBezTo>
                  <a:pt x="1650684" y="1608879"/>
                  <a:pt x="1640449" y="1619114"/>
                  <a:pt x="1640449" y="1631739"/>
                </a:cubicBezTo>
                <a:cubicBezTo>
                  <a:pt x="1640449" y="1644364"/>
                  <a:pt x="1650684" y="1654599"/>
                  <a:pt x="1663310" y="1654599"/>
                </a:cubicBezTo>
                <a:cubicBezTo>
                  <a:pt x="1675934" y="1654599"/>
                  <a:pt x="1686169" y="1644364"/>
                  <a:pt x="1686169" y="1631739"/>
                </a:cubicBezTo>
                <a:cubicBezTo>
                  <a:pt x="1686169" y="1625427"/>
                  <a:pt x="1683610" y="1619712"/>
                  <a:pt x="1679474" y="1615575"/>
                </a:cubicBezTo>
                <a:close/>
                <a:moveTo>
                  <a:pt x="1884096" y="1776929"/>
                </a:moveTo>
                <a:cubicBezTo>
                  <a:pt x="1879960" y="1772792"/>
                  <a:pt x="1874245" y="1770233"/>
                  <a:pt x="1867932" y="1770233"/>
                </a:cubicBezTo>
                <a:cubicBezTo>
                  <a:pt x="1855307" y="1770233"/>
                  <a:pt x="1845072" y="1780468"/>
                  <a:pt x="1845072" y="1793093"/>
                </a:cubicBezTo>
                <a:cubicBezTo>
                  <a:pt x="1845072" y="1805718"/>
                  <a:pt x="1855307" y="1815953"/>
                  <a:pt x="1867932" y="1815953"/>
                </a:cubicBezTo>
                <a:cubicBezTo>
                  <a:pt x="1880557" y="1815953"/>
                  <a:pt x="1890792" y="1805718"/>
                  <a:pt x="1890792" y="1793093"/>
                </a:cubicBezTo>
                <a:cubicBezTo>
                  <a:pt x="1890792" y="1786781"/>
                  <a:pt x="1888233" y="1781066"/>
                  <a:pt x="1884096" y="1776929"/>
                </a:cubicBezTo>
                <a:close/>
                <a:moveTo>
                  <a:pt x="941697" y="895977"/>
                </a:moveTo>
                <a:cubicBezTo>
                  <a:pt x="937561" y="891840"/>
                  <a:pt x="931845" y="889281"/>
                  <a:pt x="925533" y="889281"/>
                </a:cubicBezTo>
                <a:cubicBezTo>
                  <a:pt x="912908" y="889281"/>
                  <a:pt x="902673" y="899516"/>
                  <a:pt x="902673" y="912141"/>
                </a:cubicBezTo>
                <a:cubicBezTo>
                  <a:pt x="902673" y="924766"/>
                  <a:pt x="912908" y="935001"/>
                  <a:pt x="925533" y="935001"/>
                </a:cubicBezTo>
                <a:cubicBezTo>
                  <a:pt x="938158" y="935001"/>
                  <a:pt x="948393" y="924766"/>
                  <a:pt x="948393" y="912141"/>
                </a:cubicBezTo>
                <a:cubicBezTo>
                  <a:pt x="948393" y="905829"/>
                  <a:pt x="945834" y="900114"/>
                  <a:pt x="941697" y="895977"/>
                </a:cubicBezTo>
                <a:close/>
                <a:moveTo>
                  <a:pt x="796702" y="676816"/>
                </a:moveTo>
                <a:cubicBezTo>
                  <a:pt x="792566" y="672679"/>
                  <a:pt x="786851" y="670120"/>
                  <a:pt x="780538" y="670120"/>
                </a:cubicBezTo>
                <a:cubicBezTo>
                  <a:pt x="767913" y="670120"/>
                  <a:pt x="757678" y="680355"/>
                  <a:pt x="757678" y="692980"/>
                </a:cubicBezTo>
                <a:cubicBezTo>
                  <a:pt x="757678" y="705605"/>
                  <a:pt x="767913" y="715840"/>
                  <a:pt x="780538" y="715840"/>
                </a:cubicBezTo>
                <a:cubicBezTo>
                  <a:pt x="793163" y="715840"/>
                  <a:pt x="803398" y="705605"/>
                  <a:pt x="803398" y="692980"/>
                </a:cubicBezTo>
                <a:cubicBezTo>
                  <a:pt x="803398" y="686668"/>
                  <a:pt x="800839" y="680953"/>
                  <a:pt x="796702" y="676816"/>
                </a:cubicBezTo>
                <a:close/>
                <a:moveTo>
                  <a:pt x="1321618" y="1107627"/>
                </a:moveTo>
                <a:cubicBezTo>
                  <a:pt x="1317482" y="1103490"/>
                  <a:pt x="1311766" y="1100931"/>
                  <a:pt x="1305454" y="1100931"/>
                </a:cubicBezTo>
                <a:cubicBezTo>
                  <a:pt x="1292829" y="1100931"/>
                  <a:pt x="1282594" y="1111166"/>
                  <a:pt x="1282594" y="1123791"/>
                </a:cubicBezTo>
                <a:cubicBezTo>
                  <a:pt x="1282594" y="1136416"/>
                  <a:pt x="1292829" y="1146651"/>
                  <a:pt x="1305454" y="1146651"/>
                </a:cubicBezTo>
                <a:cubicBezTo>
                  <a:pt x="1318079" y="1146651"/>
                  <a:pt x="1328314" y="1136416"/>
                  <a:pt x="1328314" y="1123791"/>
                </a:cubicBezTo>
                <a:cubicBezTo>
                  <a:pt x="1328314" y="1117479"/>
                  <a:pt x="1325755" y="1111764"/>
                  <a:pt x="1321618" y="1107627"/>
                </a:cubicBezTo>
                <a:close/>
                <a:moveTo>
                  <a:pt x="1634561" y="1296009"/>
                </a:moveTo>
                <a:cubicBezTo>
                  <a:pt x="1630424" y="1291872"/>
                  <a:pt x="1624709" y="1289313"/>
                  <a:pt x="1618396" y="1289313"/>
                </a:cubicBezTo>
                <a:cubicBezTo>
                  <a:pt x="1605771" y="1289313"/>
                  <a:pt x="1595536" y="1299548"/>
                  <a:pt x="1595536" y="1312173"/>
                </a:cubicBezTo>
                <a:cubicBezTo>
                  <a:pt x="1595536" y="1324798"/>
                  <a:pt x="1605771" y="1335033"/>
                  <a:pt x="1618396" y="1335033"/>
                </a:cubicBezTo>
                <a:cubicBezTo>
                  <a:pt x="1631021" y="1335033"/>
                  <a:pt x="1641256" y="1324798"/>
                  <a:pt x="1641256" y="1312173"/>
                </a:cubicBezTo>
                <a:cubicBezTo>
                  <a:pt x="1641256" y="1305860"/>
                  <a:pt x="1638697" y="1300146"/>
                  <a:pt x="1634561" y="1296009"/>
                </a:cubicBezTo>
                <a:close/>
                <a:moveTo>
                  <a:pt x="1868302" y="1495664"/>
                </a:moveTo>
                <a:cubicBezTo>
                  <a:pt x="1864165" y="1491527"/>
                  <a:pt x="1858450" y="1488968"/>
                  <a:pt x="1852137" y="1488968"/>
                </a:cubicBezTo>
                <a:cubicBezTo>
                  <a:pt x="1839512" y="1488968"/>
                  <a:pt x="1829277" y="1499203"/>
                  <a:pt x="1829277" y="1511828"/>
                </a:cubicBezTo>
                <a:cubicBezTo>
                  <a:pt x="1829277" y="1524453"/>
                  <a:pt x="1839512" y="1534688"/>
                  <a:pt x="1852137" y="1534688"/>
                </a:cubicBezTo>
                <a:cubicBezTo>
                  <a:pt x="1864762" y="1534688"/>
                  <a:pt x="1874997" y="1524453"/>
                  <a:pt x="1874997" y="1511828"/>
                </a:cubicBezTo>
                <a:cubicBezTo>
                  <a:pt x="1874998" y="1505515"/>
                  <a:pt x="1872438" y="1499801"/>
                  <a:pt x="1868302" y="1495664"/>
                </a:cubicBezTo>
                <a:close/>
                <a:moveTo>
                  <a:pt x="1184865" y="795860"/>
                </a:moveTo>
                <a:cubicBezTo>
                  <a:pt x="1180728" y="791723"/>
                  <a:pt x="1175013" y="789164"/>
                  <a:pt x="1168700" y="789164"/>
                </a:cubicBezTo>
                <a:cubicBezTo>
                  <a:pt x="1156075" y="789164"/>
                  <a:pt x="1145840" y="799399"/>
                  <a:pt x="1145840" y="812024"/>
                </a:cubicBezTo>
                <a:cubicBezTo>
                  <a:pt x="1145840" y="824649"/>
                  <a:pt x="1156075" y="834884"/>
                  <a:pt x="1168700" y="834884"/>
                </a:cubicBezTo>
                <a:cubicBezTo>
                  <a:pt x="1181325" y="834884"/>
                  <a:pt x="1191560" y="824649"/>
                  <a:pt x="1191560" y="812024"/>
                </a:cubicBezTo>
                <a:cubicBezTo>
                  <a:pt x="1191560" y="805712"/>
                  <a:pt x="1189001" y="799997"/>
                  <a:pt x="1184865" y="795860"/>
                </a:cubicBezTo>
                <a:close/>
                <a:moveTo>
                  <a:pt x="998661" y="510854"/>
                </a:moveTo>
                <a:cubicBezTo>
                  <a:pt x="994525" y="506717"/>
                  <a:pt x="988810" y="504158"/>
                  <a:pt x="982497" y="504158"/>
                </a:cubicBezTo>
                <a:cubicBezTo>
                  <a:pt x="969872" y="504158"/>
                  <a:pt x="959637" y="514393"/>
                  <a:pt x="959637" y="527018"/>
                </a:cubicBezTo>
                <a:cubicBezTo>
                  <a:pt x="959637" y="539643"/>
                  <a:pt x="969872" y="549878"/>
                  <a:pt x="982497" y="549878"/>
                </a:cubicBezTo>
                <a:cubicBezTo>
                  <a:pt x="995122" y="549878"/>
                  <a:pt x="1005357" y="539643"/>
                  <a:pt x="1005357" y="527018"/>
                </a:cubicBezTo>
                <a:cubicBezTo>
                  <a:pt x="1005357" y="520706"/>
                  <a:pt x="1002798" y="514991"/>
                  <a:pt x="998661" y="510854"/>
                </a:cubicBezTo>
                <a:close/>
                <a:moveTo>
                  <a:pt x="1545611" y="985803"/>
                </a:moveTo>
                <a:cubicBezTo>
                  <a:pt x="1541474" y="981666"/>
                  <a:pt x="1535759" y="979107"/>
                  <a:pt x="1529446" y="979107"/>
                </a:cubicBezTo>
                <a:cubicBezTo>
                  <a:pt x="1516821" y="979107"/>
                  <a:pt x="1506586" y="989342"/>
                  <a:pt x="1506586" y="1001967"/>
                </a:cubicBezTo>
                <a:cubicBezTo>
                  <a:pt x="1506586" y="1014592"/>
                  <a:pt x="1516821" y="1024827"/>
                  <a:pt x="1529446" y="1024827"/>
                </a:cubicBezTo>
                <a:cubicBezTo>
                  <a:pt x="1542071" y="1024827"/>
                  <a:pt x="1552306" y="1014592"/>
                  <a:pt x="1552306" y="1001967"/>
                </a:cubicBezTo>
                <a:cubicBezTo>
                  <a:pt x="1552306" y="995655"/>
                  <a:pt x="1549747" y="989939"/>
                  <a:pt x="1545611" y="985803"/>
                </a:cubicBezTo>
                <a:close/>
                <a:moveTo>
                  <a:pt x="1821113" y="1217937"/>
                </a:moveTo>
                <a:cubicBezTo>
                  <a:pt x="1816977" y="1213800"/>
                  <a:pt x="1811262" y="1211241"/>
                  <a:pt x="1804949" y="1211241"/>
                </a:cubicBezTo>
                <a:cubicBezTo>
                  <a:pt x="1792324" y="1211241"/>
                  <a:pt x="1782089" y="1221476"/>
                  <a:pt x="1782089" y="1234101"/>
                </a:cubicBezTo>
                <a:cubicBezTo>
                  <a:pt x="1782089" y="1246726"/>
                  <a:pt x="1792324" y="1256961"/>
                  <a:pt x="1804949" y="1256961"/>
                </a:cubicBezTo>
                <a:cubicBezTo>
                  <a:pt x="1817574" y="1256961"/>
                  <a:pt x="1827809" y="1246726"/>
                  <a:pt x="1827809" y="1234101"/>
                </a:cubicBezTo>
                <a:cubicBezTo>
                  <a:pt x="1827809" y="1227789"/>
                  <a:pt x="1825251" y="1222074"/>
                  <a:pt x="1821113" y="1217937"/>
                </a:cubicBezTo>
                <a:close/>
                <a:moveTo>
                  <a:pt x="1414354" y="690995"/>
                </a:moveTo>
                <a:cubicBezTo>
                  <a:pt x="1410217" y="686858"/>
                  <a:pt x="1404502" y="684299"/>
                  <a:pt x="1398189" y="684299"/>
                </a:cubicBezTo>
                <a:cubicBezTo>
                  <a:pt x="1385564" y="684299"/>
                  <a:pt x="1375329" y="694534"/>
                  <a:pt x="1375329" y="707159"/>
                </a:cubicBezTo>
                <a:cubicBezTo>
                  <a:pt x="1375329" y="719784"/>
                  <a:pt x="1385564" y="730019"/>
                  <a:pt x="1398189" y="730019"/>
                </a:cubicBezTo>
                <a:cubicBezTo>
                  <a:pt x="1410814" y="730019"/>
                  <a:pt x="1421049" y="719784"/>
                  <a:pt x="1421049" y="707159"/>
                </a:cubicBezTo>
                <a:cubicBezTo>
                  <a:pt x="1421049" y="700847"/>
                  <a:pt x="1418491" y="695132"/>
                  <a:pt x="1414354" y="690995"/>
                </a:cubicBezTo>
                <a:close/>
                <a:moveTo>
                  <a:pt x="1743126" y="947239"/>
                </a:moveTo>
                <a:cubicBezTo>
                  <a:pt x="1738989" y="943102"/>
                  <a:pt x="1733274" y="940543"/>
                  <a:pt x="1726962" y="940543"/>
                </a:cubicBezTo>
                <a:cubicBezTo>
                  <a:pt x="1714337" y="940543"/>
                  <a:pt x="1704102" y="950778"/>
                  <a:pt x="1704102" y="963403"/>
                </a:cubicBezTo>
                <a:cubicBezTo>
                  <a:pt x="1704102" y="976028"/>
                  <a:pt x="1714337" y="986263"/>
                  <a:pt x="1726962" y="986263"/>
                </a:cubicBezTo>
                <a:cubicBezTo>
                  <a:pt x="1739587" y="986263"/>
                  <a:pt x="1749822" y="976028"/>
                  <a:pt x="1749822" y="963403"/>
                </a:cubicBezTo>
                <a:cubicBezTo>
                  <a:pt x="1749822" y="957091"/>
                  <a:pt x="1747263" y="951376"/>
                  <a:pt x="1743126" y="947239"/>
                </a:cubicBezTo>
                <a:close/>
                <a:moveTo>
                  <a:pt x="1243344" y="417349"/>
                </a:moveTo>
                <a:cubicBezTo>
                  <a:pt x="1239208" y="413212"/>
                  <a:pt x="1233493" y="410653"/>
                  <a:pt x="1227180" y="410653"/>
                </a:cubicBezTo>
                <a:cubicBezTo>
                  <a:pt x="1214555" y="410653"/>
                  <a:pt x="1204320" y="420888"/>
                  <a:pt x="1204320" y="433512"/>
                </a:cubicBezTo>
                <a:cubicBezTo>
                  <a:pt x="1204320" y="446138"/>
                  <a:pt x="1214555" y="456372"/>
                  <a:pt x="1227180" y="456372"/>
                </a:cubicBezTo>
                <a:cubicBezTo>
                  <a:pt x="1239805" y="456372"/>
                  <a:pt x="1250040" y="446138"/>
                  <a:pt x="1250040" y="433512"/>
                </a:cubicBezTo>
                <a:cubicBezTo>
                  <a:pt x="1250040" y="427200"/>
                  <a:pt x="1247481" y="421486"/>
                  <a:pt x="1243344" y="417349"/>
                </a:cubicBezTo>
                <a:close/>
                <a:moveTo>
                  <a:pt x="1035912" y="170137"/>
                </a:moveTo>
                <a:cubicBezTo>
                  <a:pt x="1031775" y="166000"/>
                  <a:pt x="1026060" y="163441"/>
                  <a:pt x="1019748" y="163441"/>
                </a:cubicBezTo>
                <a:cubicBezTo>
                  <a:pt x="1007123" y="163441"/>
                  <a:pt x="996888" y="173676"/>
                  <a:pt x="996888" y="186301"/>
                </a:cubicBezTo>
                <a:cubicBezTo>
                  <a:pt x="996888" y="198926"/>
                  <a:pt x="1007123" y="209161"/>
                  <a:pt x="1019748" y="209161"/>
                </a:cubicBezTo>
                <a:cubicBezTo>
                  <a:pt x="1032373" y="209161"/>
                  <a:pt x="1042608" y="198926"/>
                  <a:pt x="1042608" y="186301"/>
                </a:cubicBezTo>
                <a:cubicBezTo>
                  <a:pt x="1042608" y="179989"/>
                  <a:pt x="1040049" y="174274"/>
                  <a:pt x="1035912" y="170137"/>
                </a:cubicBezTo>
                <a:close/>
                <a:moveTo>
                  <a:pt x="1635322" y="686975"/>
                </a:moveTo>
                <a:cubicBezTo>
                  <a:pt x="1631184" y="682838"/>
                  <a:pt x="1625470" y="680279"/>
                  <a:pt x="1619157" y="680279"/>
                </a:cubicBezTo>
                <a:cubicBezTo>
                  <a:pt x="1606532" y="680279"/>
                  <a:pt x="1596297" y="690514"/>
                  <a:pt x="1596296" y="703139"/>
                </a:cubicBezTo>
                <a:cubicBezTo>
                  <a:pt x="1596297" y="715764"/>
                  <a:pt x="1606532" y="725999"/>
                  <a:pt x="1619157" y="725999"/>
                </a:cubicBezTo>
                <a:cubicBezTo>
                  <a:pt x="1631782" y="725999"/>
                  <a:pt x="1642017" y="715764"/>
                  <a:pt x="1642017" y="703139"/>
                </a:cubicBezTo>
                <a:cubicBezTo>
                  <a:pt x="1642017" y="696827"/>
                  <a:pt x="1639458" y="691112"/>
                  <a:pt x="1635322" y="686975"/>
                </a:cubicBezTo>
                <a:close/>
                <a:moveTo>
                  <a:pt x="1499053" y="440446"/>
                </a:moveTo>
                <a:cubicBezTo>
                  <a:pt x="1494917" y="436309"/>
                  <a:pt x="1489202" y="433750"/>
                  <a:pt x="1482889" y="433750"/>
                </a:cubicBezTo>
                <a:cubicBezTo>
                  <a:pt x="1470264" y="433750"/>
                  <a:pt x="1460029" y="443985"/>
                  <a:pt x="1460029" y="456610"/>
                </a:cubicBezTo>
                <a:cubicBezTo>
                  <a:pt x="1460029" y="469206"/>
                  <a:pt x="1470264" y="479441"/>
                  <a:pt x="1482889" y="479441"/>
                </a:cubicBezTo>
                <a:cubicBezTo>
                  <a:pt x="1495514" y="479441"/>
                  <a:pt x="1505749" y="469206"/>
                  <a:pt x="1505749" y="456610"/>
                </a:cubicBezTo>
                <a:cubicBezTo>
                  <a:pt x="1505749" y="450298"/>
                  <a:pt x="1503190" y="444583"/>
                  <a:pt x="1499053" y="440446"/>
                </a:cubicBezTo>
                <a:close/>
                <a:moveTo>
                  <a:pt x="1336039" y="210694"/>
                </a:moveTo>
                <a:cubicBezTo>
                  <a:pt x="1331902" y="206558"/>
                  <a:pt x="1326187" y="203999"/>
                  <a:pt x="1319874" y="203999"/>
                </a:cubicBezTo>
                <a:cubicBezTo>
                  <a:pt x="1307249" y="203999"/>
                  <a:pt x="1297014" y="214233"/>
                  <a:pt x="1297014" y="226858"/>
                </a:cubicBezTo>
                <a:cubicBezTo>
                  <a:pt x="1297014" y="239483"/>
                  <a:pt x="1307249" y="249719"/>
                  <a:pt x="1319874" y="249719"/>
                </a:cubicBezTo>
                <a:cubicBezTo>
                  <a:pt x="1332499" y="249719"/>
                  <a:pt x="1342734" y="239483"/>
                  <a:pt x="1342734" y="226858"/>
                </a:cubicBezTo>
                <a:cubicBezTo>
                  <a:pt x="1342734" y="220546"/>
                  <a:pt x="1340175" y="214831"/>
                  <a:pt x="1336039" y="210694"/>
                </a:cubicBezTo>
                <a:close/>
                <a:moveTo>
                  <a:pt x="1148323" y="639"/>
                </a:moveTo>
                <a:lnTo>
                  <a:pt x="1146780" y="0"/>
                </a:lnTo>
                <a:lnTo>
                  <a:pt x="1116389" y="33131"/>
                </a:lnTo>
                <a:lnTo>
                  <a:pt x="1132158" y="39664"/>
                </a:lnTo>
                <a:cubicBezTo>
                  <a:pt x="1144783" y="39664"/>
                  <a:pt x="1155018" y="29429"/>
                  <a:pt x="1155018" y="16804"/>
                </a:cubicBezTo>
                <a:cubicBezTo>
                  <a:pt x="1155018" y="10492"/>
                  <a:pt x="1152459" y="4776"/>
                  <a:pt x="1148323" y="63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FA3DED9-C538-4108-90BA-B8730DF42232}"/>
              </a:ext>
            </a:extLst>
          </p:cNvPr>
          <p:cNvSpPr/>
          <p:nvPr userDrawn="1"/>
        </p:nvSpPr>
        <p:spPr>
          <a:xfrm flipH="1">
            <a:off x="0" y="6730093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507187 w 12192000"/>
              <a:gd name="connsiteY1" fmla="*/ 0 h 114300"/>
              <a:gd name="connsiteX2" fmla="*/ 1594347 w 12192000"/>
              <a:gd name="connsiteY2" fmla="*/ 88900 h 114300"/>
              <a:gd name="connsiteX3" fmla="*/ 12192000 w 12192000"/>
              <a:gd name="connsiteY3" fmla="*/ 88900 h 114300"/>
              <a:gd name="connsiteX4" fmla="*/ 12192000 w 12192000"/>
              <a:gd name="connsiteY4" fmla="*/ 114300 h 114300"/>
              <a:gd name="connsiteX5" fmla="*/ 1619250 w 12192000"/>
              <a:gd name="connsiteY5" fmla="*/ 114300 h 114300"/>
              <a:gd name="connsiteX6" fmla="*/ 1524000 w 12192000"/>
              <a:gd name="connsiteY6" fmla="*/ 114300 h 114300"/>
              <a:gd name="connsiteX7" fmla="*/ 0 w 12192000"/>
              <a:gd name="connsiteY7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">
                <a:moveTo>
                  <a:pt x="0" y="0"/>
                </a:moveTo>
                <a:lnTo>
                  <a:pt x="1507187" y="0"/>
                </a:lnTo>
                <a:lnTo>
                  <a:pt x="1594347" y="88900"/>
                </a:lnTo>
                <a:lnTo>
                  <a:pt x="12192000" y="88900"/>
                </a:lnTo>
                <a:lnTo>
                  <a:pt x="12192000" y="114300"/>
                </a:lnTo>
                <a:lnTo>
                  <a:pt x="1619250" y="114300"/>
                </a:lnTo>
                <a:lnTo>
                  <a:pt x="1524000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6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52BCC9-129F-425C-BBAB-022E1369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26509-D7FD-4EA8-AB2A-4D8B45F47D83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7E3ABD-B3BD-4026-95B6-A960269F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425DBF-2EEB-4FA5-B87A-02FD92D0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47C31-09D0-4F25-AB97-F0DFCFC12C8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666426-A4B9-4062-ACD6-9158BF47B7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5A0C47-8A17-44D1-8F26-E21E2BCA5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55526" y="200888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94268-4F0C-407F-A7A2-77ED053B6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1411126" y="-34597112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469D72-D14F-47EC-A378-34CDD3134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48614074" y="35354488"/>
            <a:ext cx="11680948" cy="6456224"/>
          </a:xfrm>
          <a:custGeom>
            <a:avLst/>
            <a:gdLst>
              <a:gd name="connsiteX0" fmla="*/ 0 w 11680948"/>
              <a:gd name="connsiteY0" fmla="*/ 0 h 6456224"/>
              <a:gd name="connsiteX1" fmla="*/ 8482074 w 11680948"/>
              <a:gd name="connsiteY1" fmla="*/ 0 h 6456224"/>
              <a:gd name="connsiteX2" fmla="*/ 8482074 w 11680948"/>
              <a:gd name="connsiteY2" fmla="*/ 152400 h 6456224"/>
              <a:gd name="connsiteX3" fmla="*/ 11009374 w 11680948"/>
              <a:gd name="connsiteY3" fmla="*/ 152400 h 6456224"/>
              <a:gd name="connsiteX4" fmla="*/ 11009374 w 11680948"/>
              <a:gd name="connsiteY4" fmla="*/ 0 h 6456224"/>
              <a:gd name="connsiteX5" fmla="*/ 11680948 w 11680948"/>
              <a:gd name="connsiteY5" fmla="*/ 0 h 6456224"/>
              <a:gd name="connsiteX6" fmla="*/ 11680948 w 11680948"/>
              <a:gd name="connsiteY6" fmla="*/ 6456224 h 6456224"/>
              <a:gd name="connsiteX7" fmla="*/ 0 w 11680948"/>
              <a:gd name="connsiteY7" fmla="*/ 6456224 h 645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0948" h="6456224">
                <a:moveTo>
                  <a:pt x="0" y="0"/>
                </a:moveTo>
                <a:lnTo>
                  <a:pt x="8482074" y="0"/>
                </a:lnTo>
                <a:lnTo>
                  <a:pt x="8482074" y="152400"/>
                </a:lnTo>
                <a:lnTo>
                  <a:pt x="11009374" y="152400"/>
                </a:lnTo>
                <a:lnTo>
                  <a:pt x="11009374" y="0"/>
                </a:lnTo>
                <a:lnTo>
                  <a:pt x="11680948" y="0"/>
                </a:lnTo>
                <a:lnTo>
                  <a:pt x="11680948" y="6456224"/>
                </a:lnTo>
                <a:lnTo>
                  <a:pt x="0" y="6456224"/>
                </a:ln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9B6E753-BCF8-449D-AEAB-98ACE531EDC2}"/>
              </a:ext>
            </a:extLst>
          </p:cNvPr>
          <p:cNvSpPr/>
          <p:nvPr userDrawn="1"/>
        </p:nvSpPr>
        <p:spPr>
          <a:xfrm rot="19048184">
            <a:off x="6997300" y="2557772"/>
            <a:ext cx="5069896" cy="5069876"/>
          </a:xfrm>
          <a:custGeom>
            <a:avLst/>
            <a:gdLst>
              <a:gd name="connsiteX0" fmla="*/ 2534948 w 5069896"/>
              <a:gd name="connsiteY0" fmla="*/ 5024156 h 5069876"/>
              <a:gd name="connsiteX1" fmla="*/ 2557808 w 5069896"/>
              <a:gd name="connsiteY1" fmla="*/ 5047016 h 5069876"/>
              <a:gd name="connsiteX2" fmla="*/ 2534948 w 5069896"/>
              <a:gd name="connsiteY2" fmla="*/ 5069876 h 5069876"/>
              <a:gd name="connsiteX3" fmla="*/ 2512088 w 5069896"/>
              <a:gd name="connsiteY3" fmla="*/ 5047016 h 5069876"/>
              <a:gd name="connsiteX4" fmla="*/ 2534948 w 5069896"/>
              <a:gd name="connsiteY4" fmla="*/ 5024156 h 5069876"/>
              <a:gd name="connsiteX5" fmla="*/ 2816213 w 5069896"/>
              <a:gd name="connsiteY5" fmla="*/ 5008361 h 5069876"/>
              <a:gd name="connsiteX6" fmla="*/ 2839073 w 5069896"/>
              <a:gd name="connsiteY6" fmla="*/ 5031221 h 5069876"/>
              <a:gd name="connsiteX7" fmla="*/ 2816213 w 5069896"/>
              <a:gd name="connsiteY7" fmla="*/ 5054081 h 5069876"/>
              <a:gd name="connsiteX8" fmla="*/ 2793353 w 5069896"/>
              <a:gd name="connsiteY8" fmla="*/ 5031221 h 5069876"/>
              <a:gd name="connsiteX9" fmla="*/ 2816213 w 5069896"/>
              <a:gd name="connsiteY9" fmla="*/ 5008361 h 5069876"/>
              <a:gd name="connsiteX10" fmla="*/ 2253683 w 5069896"/>
              <a:gd name="connsiteY10" fmla="*/ 5008361 h 5069876"/>
              <a:gd name="connsiteX11" fmla="*/ 2276543 w 5069896"/>
              <a:gd name="connsiteY11" fmla="*/ 5031221 h 5069876"/>
              <a:gd name="connsiteX12" fmla="*/ 2253683 w 5069896"/>
              <a:gd name="connsiteY12" fmla="*/ 5054081 h 5069876"/>
              <a:gd name="connsiteX13" fmla="*/ 2230823 w 5069896"/>
              <a:gd name="connsiteY13" fmla="*/ 5031221 h 5069876"/>
              <a:gd name="connsiteX14" fmla="*/ 2253683 w 5069896"/>
              <a:gd name="connsiteY14" fmla="*/ 5008361 h 5069876"/>
              <a:gd name="connsiteX15" fmla="*/ 3093940 w 5069896"/>
              <a:gd name="connsiteY15" fmla="*/ 4961173 h 5069876"/>
              <a:gd name="connsiteX16" fmla="*/ 3116800 w 5069896"/>
              <a:gd name="connsiteY16" fmla="*/ 4984033 h 5069876"/>
              <a:gd name="connsiteX17" fmla="*/ 3093940 w 5069896"/>
              <a:gd name="connsiteY17" fmla="*/ 5006893 h 5069876"/>
              <a:gd name="connsiteX18" fmla="*/ 3071080 w 5069896"/>
              <a:gd name="connsiteY18" fmla="*/ 4984033 h 5069876"/>
              <a:gd name="connsiteX19" fmla="*/ 3093940 w 5069896"/>
              <a:gd name="connsiteY19" fmla="*/ 4961173 h 5069876"/>
              <a:gd name="connsiteX20" fmla="*/ 1975956 w 5069896"/>
              <a:gd name="connsiteY20" fmla="*/ 4961173 h 5069876"/>
              <a:gd name="connsiteX21" fmla="*/ 1998816 w 5069896"/>
              <a:gd name="connsiteY21" fmla="*/ 4984033 h 5069876"/>
              <a:gd name="connsiteX22" fmla="*/ 1975956 w 5069896"/>
              <a:gd name="connsiteY22" fmla="*/ 5006893 h 5069876"/>
              <a:gd name="connsiteX23" fmla="*/ 1953096 w 5069896"/>
              <a:gd name="connsiteY23" fmla="*/ 4984033 h 5069876"/>
              <a:gd name="connsiteX24" fmla="*/ 1975956 w 5069896"/>
              <a:gd name="connsiteY24" fmla="*/ 4961173 h 5069876"/>
              <a:gd name="connsiteX25" fmla="*/ 3364638 w 5069896"/>
              <a:gd name="connsiteY25" fmla="*/ 4883186 h 5069876"/>
              <a:gd name="connsiteX26" fmla="*/ 3387498 w 5069896"/>
              <a:gd name="connsiteY26" fmla="*/ 4906046 h 5069876"/>
              <a:gd name="connsiteX27" fmla="*/ 3364638 w 5069896"/>
              <a:gd name="connsiteY27" fmla="*/ 4928906 h 5069876"/>
              <a:gd name="connsiteX28" fmla="*/ 3341778 w 5069896"/>
              <a:gd name="connsiteY28" fmla="*/ 4906046 h 5069876"/>
              <a:gd name="connsiteX29" fmla="*/ 3364638 w 5069896"/>
              <a:gd name="connsiteY29" fmla="*/ 4883186 h 5069876"/>
              <a:gd name="connsiteX30" fmla="*/ 1705258 w 5069896"/>
              <a:gd name="connsiteY30" fmla="*/ 4883186 h 5069876"/>
              <a:gd name="connsiteX31" fmla="*/ 1728118 w 5069896"/>
              <a:gd name="connsiteY31" fmla="*/ 4906046 h 5069876"/>
              <a:gd name="connsiteX32" fmla="*/ 1705258 w 5069896"/>
              <a:gd name="connsiteY32" fmla="*/ 4928906 h 5069876"/>
              <a:gd name="connsiteX33" fmla="*/ 1682398 w 5069896"/>
              <a:gd name="connsiteY33" fmla="*/ 4906046 h 5069876"/>
              <a:gd name="connsiteX34" fmla="*/ 1705258 w 5069896"/>
              <a:gd name="connsiteY34" fmla="*/ 4883186 h 5069876"/>
              <a:gd name="connsiteX35" fmla="*/ 2454222 w 5069896"/>
              <a:gd name="connsiteY35" fmla="*/ 4823758 h 5069876"/>
              <a:gd name="connsiteX36" fmla="*/ 2477082 w 5069896"/>
              <a:gd name="connsiteY36" fmla="*/ 4846618 h 5069876"/>
              <a:gd name="connsiteX37" fmla="*/ 2454222 w 5069896"/>
              <a:gd name="connsiteY37" fmla="*/ 4869478 h 5069876"/>
              <a:gd name="connsiteX38" fmla="*/ 2431362 w 5069896"/>
              <a:gd name="connsiteY38" fmla="*/ 4846618 h 5069876"/>
              <a:gd name="connsiteX39" fmla="*/ 2454222 w 5069896"/>
              <a:gd name="connsiteY39" fmla="*/ 4823758 h 5069876"/>
              <a:gd name="connsiteX40" fmla="*/ 2776733 w 5069896"/>
              <a:gd name="connsiteY40" fmla="*/ 4812495 h 5069876"/>
              <a:gd name="connsiteX41" fmla="*/ 2799593 w 5069896"/>
              <a:gd name="connsiteY41" fmla="*/ 4835355 h 5069876"/>
              <a:gd name="connsiteX42" fmla="*/ 2776733 w 5069896"/>
              <a:gd name="connsiteY42" fmla="*/ 4858215 h 5069876"/>
              <a:gd name="connsiteX43" fmla="*/ 2753873 w 5069896"/>
              <a:gd name="connsiteY43" fmla="*/ 4835355 h 5069876"/>
              <a:gd name="connsiteX44" fmla="*/ 2776733 w 5069896"/>
              <a:gd name="connsiteY44" fmla="*/ 4812495 h 5069876"/>
              <a:gd name="connsiteX45" fmla="*/ 2133283 w 5069896"/>
              <a:gd name="connsiteY45" fmla="*/ 4790026 h 5069876"/>
              <a:gd name="connsiteX46" fmla="*/ 2156143 w 5069896"/>
              <a:gd name="connsiteY46" fmla="*/ 4812886 h 5069876"/>
              <a:gd name="connsiteX47" fmla="*/ 2133283 w 5069896"/>
              <a:gd name="connsiteY47" fmla="*/ 4835746 h 5069876"/>
              <a:gd name="connsiteX48" fmla="*/ 2110423 w 5069896"/>
              <a:gd name="connsiteY48" fmla="*/ 4812886 h 5069876"/>
              <a:gd name="connsiteX49" fmla="*/ 2133283 w 5069896"/>
              <a:gd name="connsiteY49" fmla="*/ 4790026 h 5069876"/>
              <a:gd name="connsiteX50" fmla="*/ 3624902 w 5069896"/>
              <a:gd name="connsiteY50" fmla="*/ 4775381 h 5069876"/>
              <a:gd name="connsiteX51" fmla="*/ 3647762 w 5069896"/>
              <a:gd name="connsiteY51" fmla="*/ 4798241 h 5069876"/>
              <a:gd name="connsiteX52" fmla="*/ 3624902 w 5069896"/>
              <a:gd name="connsiteY52" fmla="*/ 4821101 h 5069876"/>
              <a:gd name="connsiteX53" fmla="*/ 3602042 w 5069896"/>
              <a:gd name="connsiteY53" fmla="*/ 4798241 h 5069876"/>
              <a:gd name="connsiteX54" fmla="*/ 3624902 w 5069896"/>
              <a:gd name="connsiteY54" fmla="*/ 4775381 h 5069876"/>
              <a:gd name="connsiteX55" fmla="*/ 1444994 w 5069896"/>
              <a:gd name="connsiteY55" fmla="*/ 4775381 h 5069876"/>
              <a:gd name="connsiteX56" fmla="*/ 1467854 w 5069896"/>
              <a:gd name="connsiteY56" fmla="*/ 4798241 h 5069876"/>
              <a:gd name="connsiteX57" fmla="*/ 1444994 w 5069896"/>
              <a:gd name="connsiteY57" fmla="*/ 4821101 h 5069876"/>
              <a:gd name="connsiteX58" fmla="*/ 1422134 w 5069896"/>
              <a:gd name="connsiteY58" fmla="*/ 4798241 h 5069876"/>
              <a:gd name="connsiteX59" fmla="*/ 1444994 w 5069896"/>
              <a:gd name="connsiteY59" fmla="*/ 4775381 h 5069876"/>
              <a:gd name="connsiteX60" fmla="*/ 3094537 w 5069896"/>
              <a:gd name="connsiteY60" fmla="*/ 4756458 h 5069876"/>
              <a:gd name="connsiteX61" fmla="*/ 3117397 w 5069896"/>
              <a:gd name="connsiteY61" fmla="*/ 4779318 h 5069876"/>
              <a:gd name="connsiteX62" fmla="*/ 3094537 w 5069896"/>
              <a:gd name="connsiteY62" fmla="*/ 4802178 h 5069876"/>
              <a:gd name="connsiteX63" fmla="*/ 3071677 w 5069896"/>
              <a:gd name="connsiteY63" fmla="*/ 4779318 h 5069876"/>
              <a:gd name="connsiteX64" fmla="*/ 3094537 w 5069896"/>
              <a:gd name="connsiteY64" fmla="*/ 4756458 h 5069876"/>
              <a:gd name="connsiteX65" fmla="*/ 1820161 w 5069896"/>
              <a:gd name="connsiteY65" fmla="*/ 4711956 h 5069876"/>
              <a:gd name="connsiteX66" fmla="*/ 1843021 w 5069896"/>
              <a:gd name="connsiteY66" fmla="*/ 4734816 h 5069876"/>
              <a:gd name="connsiteX67" fmla="*/ 1820161 w 5069896"/>
              <a:gd name="connsiteY67" fmla="*/ 4757676 h 5069876"/>
              <a:gd name="connsiteX68" fmla="*/ 1797301 w 5069896"/>
              <a:gd name="connsiteY68" fmla="*/ 4734816 h 5069876"/>
              <a:gd name="connsiteX69" fmla="*/ 1820161 w 5069896"/>
              <a:gd name="connsiteY69" fmla="*/ 4711956 h 5069876"/>
              <a:gd name="connsiteX70" fmla="*/ 3401450 w 5069896"/>
              <a:gd name="connsiteY70" fmla="*/ 4656736 h 5069876"/>
              <a:gd name="connsiteX71" fmla="*/ 3424310 w 5069896"/>
              <a:gd name="connsiteY71" fmla="*/ 4679596 h 5069876"/>
              <a:gd name="connsiteX72" fmla="*/ 3401450 w 5069896"/>
              <a:gd name="connsiteY72" fmla="*/ 4702456 h 5069876"/>
              <a:gd name="connsiteX73" fmla="*/ 3378590 w 5069896"/>
              <a:gd name="connsiteY73" fmla="*/ 4679596 h 5069876"/>
              <a:gd name="connsiteX74" fmla="*/ 3401450 w 5069896"/>
              <a:gd name="connsiteY74" fmla="*/ 4656736 h 5069876"/>
              <a:gd name="connsiteX75" fmla="*/ 3871459 w 5069896"/>
              <a:gd name="connsiteY75" fmla="*/ 4639114 h 5069876"/>
              <a:gd name="connsiteX76" fmla="*/ 3894319 w 5069896"/>
              <a:gd name="connsiteY76" fmla="*/ 4661974 h 5069876"/>
              <a:gd name="connsiteX77" fmla="*/ 3871459 w 5069896"/>
              <a:gd name="connsiteY77" fmla="*/ 4684834 h 5069876"/>
              <a:gd name="connsiteX78" fmla="*/ 3848599 w 5069896"/>
              <a:gd name="connsiteY78" fmla="*/ 4661974 h 5069876"/>
              <a:gd name="connsiteX79" fmla="*/ 3871459 w 5069896"/>
              <a:gd name="connsiteY79" fmla="*/ 4639114 h 5069876"/>
              <a:gd name="connsiteX80" fmla="*/ 1198436 w 5069896"/>
              <a:gd name="connsiteY80" fmla="*/ 4639114 h 5069876"/>
              <a:gd name="connsiteX81" fmla="*/ 1221296 w 5069896"/>
              <a:gd name="connsiteY81" fmla="*/ 4661974 h 5069876"/>
              <a:gd name="connsiteX82" fmla="*/ 1198436 w 5069896"/>
              <a:gd name="connsiteY82" fmla="*/ 4684834 h 5069876"/>
              <a:gd name="connsiteX83" fmla="*/ 1175576 w 5069896"/>
              <a:gd name="connsiteY83" fmla="*/ 4661974 h 5069876"/>
              <a:gd name="connsiteX84" fmla="*/ 1198436 w 5069896"/>
              <a:gd name="connsiteY84" fmla="*/ 4639114 h 5069876"/>
              <a:gd name="connsiteX85" fmla="*/ 1520952 w 5069896"/>
              <a:gd name="connsiteY85" fmla="*/ 4591067 h 5069876"/>
              <a:gd name="connsiteX86" fmla="*/ 1543812 w 5069896"/>
              <a:gd name="connsiteY86" fmla="*/ 4613927 h 5069876"/>
              <a:gd name="connsiteX87" fmla="*/ 1520952 w 5069896"/>
              <a:gd name="connsiteY87" fmla="*/ 4636787 h 5069876"/>
              <a:gd name="connsiteX88" fmla="*/ 1498092 w 5069896"/>
              <a:gd name="connsiteY88" fmla="*/ 4613927 h 5069876"/>
              <a:gd name="connsiteX89" fmla="*/ 1520952 w 5069896"/>
              <a:gd name="connsiteY89" fmla="*/ 4591067 h 5069876"/>
              <a:gd name="connsiteX90" fmla="*/ 2705169 w 5069896"/>
              <a:gd name="connsiteY90" fmla="*/ 4566324 h 5069876"/>
              <a:gd name="connsiteX91" fmla="*/ 2728029 w 5069896"/>
              <a:gd name="connsiteY91" fmla="*/ 4589184 h 5069876"/>
              <a:gd name="connsiteX92" fmla="*/ 2705169 w 5069896"/>
              <a:gd name="connsiteY92" fmla="*/ 4612044 h 5069876"/>
              <a:gd name="connsiteX93" fmla="*/ 2682309 w 5069896"/>
              <a:gd name="connsiteY93" fmla="*/ 4589184 h 5069876"/>
              <a:gd name="connsiteX94" fmla="*/ 2705169 w 5069896"/>
              <a:gd name="connsiteY94" fmla="*/ 4566324 h 5069876"/>
              <a:gd name="connsiteX95" fmla="*/ 2364727 w 5069896"/>
              <a:gd name="connsiteY95" fmla="*/ 4566324 h 5069876"/>
              <a:gd name="connsiteX96" fmla="*/ 2387587 w 5069896"/>
              <a:gd name="connsiteY96" fmla="*/ 4589184 h 5069876"/>
              <a:gd name="connsiteX97" fmla="*/ 2364727 w 5069896"/>
              <a:gd name="connsiteY97" fmla="*/ 4612044 h 5069876"/>
              <a:gd name="connsiteX98" fmla="*/ 2341867 w 5069896"/>
              <a:gd name="connsiteY98" fmla="*/ 4589184 h 5069876"/>
              <a:gd name="connsiteX99" fmla="*/ 2364727 w 5069896"/>
              <a:gd name="connsiteY99" fmla="*/ 4566324 h 5069876"/>
              <a:gd name="connsiteX100" fmla="*/ 3691497 w 5069896"/>
              <a:gd name="connsiteY100" fmla="*/ 4515270 h 5069876"/>
              <a:gd name="connsiteX101" fmla="*/ 3714357 w 5069896"/>
              <a:gd name="connsiteY101" fmla="*/ 4538130 h 5069876"/>
              <a:gd name="connsiteX102" fmla="*/ 3691497 w 5069896"/>
              <a:gd name="connsiteY102" fmla="*/ 4560990 h 5069876"/>
              <a:gd name="connsiteX103" fmla="*/ 3668637 w 5069896"/>
              <a:gd name="connsiteY103" fmla="*/ 4538130 h 5069876"/>
              <a:gd name="connsiteX104" fmla="*/ 3691497 w 5069896"/>
              <a:gd name="connsiteY104" fmla="*/ 4515270 h 5069876"/>
              <a:gd name="connsiteX105" fmla="*/ 3040967 w 5069896"/>
              <a:gd name="connsiteY105" fmla="*/ 4510289 h 5069876"/>
              <a:gd name="connsiteX106" fmla="*/ 3063827 w 5069896"/>
              <a:gd name="connsiteY106" fmla="*/ 4533149 h 5069876"/>
              <a:gd name="connsiteX107" fmla="*/ 3040967 w 5069896"/>
              <a:gd name="connsiteY107" fmla="*/ 4556009 h 5069876"/>
              <a:gd name="connsiteX108" fmla="*/ 3018107 w 5069896"/>
              <a:gd name="connsiteY108" fmla="*/ 4533149 h 5069876"/>
              <a:gd name="connsiteX109" fmla="*/ 3040967 w 5069896"/>
              <a:gd name="connsiteY109" fmla="*/ 4510289 h 5069876"/>
              <a:gd name="connsiteX110" fmla="*/ 2028930 w 5069896"/>
              <a:gd name="connsiteY110" fmla="*/ 4510289 h 5069876"/>
              <a:gd name="connsiteX111" fmla="*/ 2051790 w 5069896"/>
              <a:gd name="connsiteY111" fmla="*/ 4533149 h 5069876"/>
              <a:gd name="connsiteX112" fmla="*/ 2028930 w 5069896"/>
              <a:gd name="connsiteY112" fmla="*/ 4556009 h 5069876"/>
              <a:gd name="connsiteX113" fmla="*/ 2006070 w 5069896"/>
              <a:gd name="connsiteY113" fmla="*/ 4533149 h 5069876"/>
              <a:gd name="connsiteX114" fmla="*/ 2028930 w 5069896"/>
              <a:gd name="connsiteY114" fmla="*/ 4510289 h 5069876"/>
              <a:gd name="connsiteX115" fmla="*/ 4101209 w 5069896"/>
              <a:gd name="connsiteY115" fmla="*/ 4476097 h 5069876"/>
              <a:gd name="connsiteX116" fmla="*/ 4124069 w 5069896"/>
              <a:gd name="connsiteY116" fmla="*/ 4498957 h 5069876"/>
              <a:gd name="connsiteX117" fmla="*/ 4101209 w 5069896"/>
              <a:gd name="connsiteY117" fmla="*/ 4521817 h 5069876"/>
              <a:gd name="connsiteX118" fmla="*/ 4078349 w 5069896"/>
              <a:gd name="connsiteY118" fmla="*/ 4498957 h 5069876"/>
              <a:gd name="connsiteX119" fmla="*/ 4101209 w 5069896"/>
              <a:gd name="connsiteY119" fmla="*/ 4476097 h 5069876"/>
              <a:gd name="connsiteX120" fmla="*/ 968687 w 5069896"/>
              <a:gd name="connsiteY120" fmla="*/ 4476097 h 5069876"/>
              <a:gd name="connsiteX121" fmla="*/ 991547 w 5069896"/>
              <a:gd name="connsiteY121" fmla="*/ 4498957 h 5069876"/>
              <a:gd name="connsiteX122" fmla="*/ 968687 w 5069896"/>
              <a:gd name="connsiteY122" fmla="*/ 4521817 h 5069876"/>
              <a:gd name="connsiteX123" fmla="*/ 945827 w 5069896"/>
              <a:gd name="connsiteY123" fmla="*/ 4498957 h 5069876"/>
              <a:gd name="connsiteX124" fmla="*/ 968687 w 5069896"/>
              <a:gd name="connsiteY124" fmla="*/ 4476097 h 5069876"/>
              <a:gd name="connsiteX125" fmla="*/ 1241480 w 5069896"/>
              <a:gd name="connsiteY125" fmla="*/ 4429714 h 5069876"/>
              <a:gd name="connsiteX126" fmla="*/ 1264340 w 5069896"/>
              <a:gd name="connsiteY126" fmla="*/ 4452574 h 5069876"/>
              <a:gd name="connsiteX127" fmla="*/ 1241480 w 5069896"/>
              <a:gd name="connsiteY127" fmla="*/ 4475434 h 5069876"/>
              <a:gd name="connsiteX128" fmla="*/ 1218620 w 5069896"/>
              <a:gd name="connsiteY128" fmla="*/ 4452574 h 5069876"/>
              <a:gd name="connsiteX129" fmla="*/ 1241480 w 5069896"/>
              <a:gd name="connsiteY129" fmla="*/ 4429714 h 5069876"/>
              <a:gd name="connsiteX130" fmla="*/ 3362962 w 5069896"/>
              <a:gd name="connsiteY130" fmla="*/ 4399748 h 5069876"/>
              <a:gd name="connsiteX131" fmla="*/ 3385822 w 5069896"/>
              <a:gd name="connsiteY131" fmla="*/ 4422608 h 5069876"/>
              <a:gd name="connsiteX132" fmla="*/ 3362962 w 5069896"/>
              <a:gd name="connsiteY132" fmla="*/ 4445468 h 5069876"/>
              <a:gd name="connsiteX133" fmla="*/ 3340102 w 5069896"/>
              <a:gd name="connsiteY133" fmla="*/ 4422608 h 5069876"/>
              <a:gd name="connsiteX134" fmla="*/ 3362962 w 5069896"/>
              <a:gd name="connsiteY134" fmla="*/ 4399748 h 5069876"/>
              <a:gd name="connsiteX135" fmla="*/ 1706935 w 5069896"/>
              <a:gd name="connsiteY135" fmla="*/ 4399748 h 5069876"/>
              <a:gd name="connsiteX136" fmla="*/ 1729795 w 5069896"/>
              <a:gd name="connsiteY136" fmla="*/ 4422608 h 5069876"/>
              <a:gd name="connsiteX137" fmla="*/ 1706935 w 5069896"/>
              <a:gd name="connsiteY137" fmla="*/ 4445468 h 5069876"/>
              <a:gd name="connsiteX138" fmla="*/ 1684075 w 5069896"/>
              <a:gd name="connsiteY138" fmla="*/ 4422608 h 5069876"/>
              <a:gd name="connsiteX139" fmla="*/ 1706935 w 5069896"/>
              <a:gd name="connsiteY139" fmla="*/ 4399748 h 5069876"/>
              <a:gd name="connsiteX140" fmla="*/ 3959034 w 5069896"/>
              <a:gd name="connsiteY140" fmla="*/ 4334815 h 5069876"/>
              <a:gd name="connsiteX141" fmla="*/ 3981894 w 5069896"/>
              <a:gd name="connsiteY141" fmla="*/ 4357675 h 5069876"/>
              <a:gd name="connsiteX142" fmla="*/ 3959034 w 5069896"/>
              <a:gd name="connsiteY142" fmla="*/ 4380535 h 5069876"/>
              <a:gd name="connsiteX143" fmla="*/ 3936174 w 5069896"/>
              <a:gd name="connsiteY143" fmla="*/ 4357675 h 5069876"/>
              <a:gd name="connsiteX144" fmla="*/ 3959034 w 5069896"/>
              <a:gd name="connsiteY144" fmla="*/ 4334815 h 5069876"/>
              <a:gd name="connsiteX145" fmla="*/ 2600688 w 5069896"/>
              <a:gd name="connsiteY145" fmla="*/ 4310867 h 5069876"/>
              <a:gd name="connsiteX146" fmla="*/ 2623548 w 5069896"/>
              <a:gd name="connsiteY146" fmla="*/ 4333727 h 5069876"/>
              <a:gd name="connsiteX147" fmla="*/ 2600688 w 5069896"/>
              <a:gd name="connsiteY147" fmla="*/ 4356587 h 5069876"/>
              <a:gd name="connsiteX148" fmla="*/ 2577828 w 5069896"/>
              <a:gd name="connsiteY148" fmla="*/ 4333727 h 5069876"/>
              <a:gd name="connsiteX149" fmla="*/ 2600688 w 5069896"/>
              <a:gd name="connsiteY149" fmla="*/ 4310867 h 5069876"/>
              <a:gd name="connsiteX150" fmla="*/ 2338080 w 5069896"/>
              <a:gd name="connsiteY150" fmla="*/ 4301270 h 5069876"/>
              <a:gd name="connsiteX151" fmla="*/ 2360940 w 5069896"/>
              <a:gd name="connsiteY151" fmla="*/ 4324130 h 5069876"/>
              <a:gd name="connsiteX152" fmla="*/ 2338080 w 5069896"/>
              <a:gd name="connsiteY152" fmla="*/ 4346990 h 5069876"/>
              <a:gd name="connsiteX153" fmla="*/ 2315220 w 5069896"/>
              <a:gd name="connsiteY153" fmla="*/ 4324130 h 5069876"/>
              <a:gd name="connsiteX154" fmla="*/ 2338080 w 5069896"/>
              <a:gd name="connsiteY154" fmla="*/ 4301270 h 5069876"/>
              <a:gd name="connsiteX155" fmla="*/ 4311262 w 5069896"/>
              <a:gd name="connsiteY155" fmla="*/ 4288382 h 5069876"/>
              <a:gd name="connsiteX156" fmla="*/ 4334122 w 5069896"/>
              <a:gd name="connsiteY156" fmla="*/ 4311242 h 5069876"/>
              <a:gd name="connsiteX157" fmla="*/ 4311262 w 5069896"/>
              <a:gd name="connsiteY157" fmla="*/ 4334102 h 5069876"/>
              <a:gd name="connsiteX158" fmla="*/ 4288402 w 5069896"/>
              <a:gd name="connsiteY158" fmla="*/ 4311242 h 5069876"/>
              <a:gd name="connsiteX159" fmla="*/ 4311262 w 5069896"/>
              <a:gd name="connsiteY159" fmla="*/ 4288382 h 5069876"/>
              <a:gd name="connsiteX160" fmla="*/ 758633 w 5069896"/>
              <a:gd name="connsiteY160" fmla="*/ 4288382 h 5069876"/>
              <a:gd name="connsiteX161" fmla="*/ 781493 w 5069896"/>
              <a:gd name="connsiteY161" fmla="*/ 4311242 h 5069876"/>
              <a:gd name="connsiteX162" fmla="*/ 758633 w 5069896"/>
              <a:gd name="connsiteY162" fmla="*/ 4334102 h 5069876"/>
              <a:gd name="connsiteX163" fmla="*/ 735773 w 5069896"/>
              <a:gd name="connsiteY163" fmla="*/ 4311242 h 5069876"/>
              <a:gd name="connsiteX164" fmla="*/ 758633 w 5069896"/>
              <a:gd name="connsiteY164" fmla="*/ 4288382 h 5069876"/>
              <a:gd name="connsiteX165" fmla="*/ 2861894 w 5069896"/>
              <a:gd name="connsiteY165" fmla="*/ 4282126 h 5069876"/>
              <a:gd name="connsiteX166" fmla="*/ 2884754 w 5069896"/>
              <a:gd name="connsiteY166" fmla="*/ 4304986 h 5069876"/>
              <a:gd name="connsiteX167" fmla="*/ 2861894 w 5069896"/>
              <a:gd name="connsiteY167" fmla="*/ 4327846 h 5069876"/>
              <a:gd name="connsiteX168" fmla="*/ 2839034 w 5069896"/>
              <a:gd name="connsiteY168" fmla="*/ 4304986 h 5069876"/>
              <a:gd name="connsiteX169" fmla="*/ 2861894 w 5069896"/>
              <a:gd name="connsiteY169" fmla="*/ 4282126 h 5069876"/>
              <a:gd name="connsiteX170" fmla="*/ 2079668 w 5069896"/>
              <a:gd name="connsiteY170" fmla="*/ 4253539 h 5069876"/>
              <a:gd name="connsiteX171" fmla="*/ 2102528 w 5069896"/>
              <a:gd name="connsiteY171" fmla="*/ 4276399 h 5069876"/>
              <a:gd name="connsiteX172" fmla="*/ 2079668 w 5069896"/>
              <a:gd name="connsiteY172" fmla="*/ 4299259 h 5069876"/>
              <a:gd name="connsiteX173" fmla="*/ 2056808 w 5069896"/>
              <a:gd name="connsiteY173" fmla="*/ 4276399 h 5069876"/>
              <a:gd name="connsiteX174" fmla="*/ 2079668 w 5069896"/>
              <a:gd name="connsiteY174" fmla="*/ 4253539 h 5069876"/>
              <a:gd name="connsiteX175" fmla="*/ 3662371 w 5069896"/>
              <a:gd name="connsiteY175" fmla="*/ 4237716 h 5069876"/>
              <a:gd name="connsiteX176" fmla="*/ 3685231 w 5069896"/>
              <a:gd name="connsiteY176" fmla="*/ 4260576 h 5069876"/>
              <a:gd name="connsiteX177" fmla="*/ 3662371 w 5069896"/>
              <a:gd name="connsiteY177" fmla="*/ 4283436 h 5069876"/>
              <a:gd name="connsiteX178" fmla="*/ 3639511 w 5069896"/>
              <a:gd name="connsiteY178" fmla="*/ 4260576 h 5069876"/>
              <a:gd name="connsiteX179" fmla="*/ 3662371 w 5069896"/>
              <a:gd name="connsiteY179" fmla="*/ 4237716 h 5069876"/>
              <a:gd name="connsiteX180" fmla="*/ 1407526 w 5069896"/>
              <a:gd name="connsiteY180" fmla="*/ 4237716 h 5069876"/>
              <a:gd name="connsiteX181" fmla="*/ 1430386 w 5069896"/>
              <a:gd name="connsiteY181" fmla="*/ 4260576 h 5069876"/>
              <a:gd name="connsiteX182" fmla="*/ 1407526 w 5069896"/>
              <a:gd name="connsiteY182" fmla="*/ 4283436 h 5069876"/>
              <a:gd name="connsiteX183" fmla="*/ 1384666 w 5069896"/>
              <a:gd name="connsiteY183" fmla="*/ 4260576 h 5069876"/>
              <a:gd name="connsiteX184" fmla="*/ 1407526 w 5069896"/>
              <a:gd name="connsiteY184" fmla="*/ 4237716 h 5069876"/>
              <a:gd name="connsiteX185" fmla="*/ 987183 w 5069896"/>
              <a:gd name="connsiteY185" fmla="*/ 4231035 h 5069876"/>
              <a:gd name="connsiteX186" fmla="*/ 1010043 w 5069896"/>
              <a:gd name="connsiteY186" fmla="*/ 4253895 h 5069876"/>
              <a:gd name="connsiteX187" fmla="*/ 987183 w 5069896"/>
              <a:gd name="connsiteY187" fmla="*/ 4276755 h 5069876"/>
              <a:gd name="connsiteX188" fmla="*/ 964323 w 5069896"/>
              <a:gd name="connsiteY188" fmla="*/ 4253895 h 5069876"/>
              <a:gd name="connsiteX189" fmla="*/ 987183 w 5069896"/>
              <a:gd name="connsiteY189" fmla="*/ 4231035 h 5069876"/>
              <a:gd name="connsiteX190" fmla="*/ 3116133 w 5069896"/>
              <a:gd name="connsiteY190" fmla="*/ 4215660 h 5069876"/>
              <a:gd name="connsiteX191" fmla="*/ 3138993 w 5069896"/>
              <a:gd name="connsiteY191" fmla="*/ 4238520 h 5069876"/>
              <a:gd name="connsiteX192" fmla="*/ 3116133 w 5069896"/>
              <a:gd name="connsiteY192" fmla="*/ 4261380 h 5069876"/>
              <a:gd name="connsiteX193" fmla="*/ 3093273 w 5069896"/>
              <a:gd name="connsiteY193" fmla="*/ 4238520 h 5069876"/>
              <a:gd name="connsiteX194" fmla="*/ 3116133 w 5069896"/>
              <a:gd name="connsiteY194" fmla="*/ 4215660 h 5069876"/>
              <a:gd name="connsiteX195" fmla="*/ 1830960 w 5069896"/>
              <a:gd name="connsiteY195" fmla="*/ 4168691 h 5069876"/>
              <a:gd name="connsiteX196" fmla="*/ 1853820 w 5069896"/>
              <a:gd name="connsiteY196" fmla="*/ 4191551 h 5069876"/>
              <a:gd name="connsiteX197" fmla="*/ 1830960 w 5069896"/>
              <a:gd name="connsiteY197" fmla="*/ 4214411 h 5069876"/>
              <a:gd name="connsiteX198" fmla="*/ 1808100 w 5069896"/>
              <a:gd name="connsiteY198" fmla="*/ 4191551 h 5069876"/>
              <a:gd name="connsiteX199" fmla="*/ 1830960 w 5069896"/>
              <a:gd name="connsiteY199" fmla="*/ 4168691 h 5069876"/>
              <a:gd name="connsiteX200" fmla="*/ 4198852 w 5069896"/>
              <a:gd name="connsiteY200" fmla="*/ 4118881 h 5069876"/>
              <a:gd name="connsiteX201" fmla="*/ 4221712 w 5069896"/>
              <a:gd name="connsiteY201" fmla="*/ 4141741 h 5069876"/>
              <a:gd name="connsiteX202" fmla="*/ 4198852 w 5069896"/>
              <a:gd name="connsiteY202" fmla="*/ 4164601 h 5069876"/>
              <a:gd name="connsiteX203" fmla="*/ 4175992 w 5069896"/>
              <a:gd name="connsiteY203" fmla="*/ 4141741 h 5069876"/>
              <a:gd name="connsiteX204" fmla="*/ 4198852 w 5069896"/>
              <a:gd name="connsiteY204" fmla="*/ 4118881 h 5069876"/>
              <a:gd name="connsiteX205" fmla="*/ 3357984 w 5069896"/>
              <a:gd name="connsiteY205" fmla="*/ 4112884 h 5069876"/>
              <a:gd name="connsiteX206" fmla="*/ 3380844 w 5069896"/>
              <a:gd name="connsiteY206" fmla="*/ 4135744 h 5069876"/>
              <a:gd name="connsiteX207" fmla="*/ 3357984 w 5069896"/>
              <a:gd name="connsiteY207" fmla="*/ 4158604 h 5069876"/>
              <a:gd name="connsiteX208" fmla="*/ 3335124 w 5069896"/>
              <a:gd name="connsiteY208" fmla="*/ 4135744 h 5069876"/>
              <a:gd name="connsiteX209" fmla="*/ 3357984 w 5069896"/>
              <a:gd name="connsiteY209" fmla="*/ 4112884 h 5069876"/>
              <a:gd name="connsiteX210" fmla="*/ 4498978 w 5069896"/>
              <a:gd name="connsiteY210" fmla="*/ 4078329 h 5069876"/>
              <a:gd name="connsiteX211" fmla="*/ 4521838 w 5069896"/>
              <a:gd name="connsiteY211" fmla="*/ 4101189 h 5069876"/>
              <a:gd name="connsiteX212" fmla="*/ 4498978 w 5069896"/>
              <a:gd name="connsiteY212" fmla="*/ 4124049 h 5069876"/>
              <a:gd name="connsiteX213" fmla="*/ 4476118 w 5069896"/>
              <a:gd name="connsiteY213" fmla="*/ 4101189 h 5069876"/>
              <a:gd name="connsiteX214" fmla="*/ 4498978 w 5069896"/>
              <a:gd name="connsiteY214" fmla="*/ 4078329 h 5069876"/>
              <a:gd name="connsiteX215" fmla="*/ 570919 w 5069896"/>
              <a:gd name="connsiteY215" fmla="*/ 4078329 h 5069876"/>
              <a:gd name="connsiteX216" fmla="*/ 593779 w 5069896"/>
              <a:gd name="connsiteY216" fmla="*/ 4101189 h 5069876"/>
              <a:gd name="connsiteX217" fmla="*/ 570919 w 5069896"/>
              <a:gd name="connsiteY217" fmla="*/ 4124049 h 5069876"/>
              <a:gd name="connsiteX218" fmla="*/ 548059 w 5069896"/>
              <a:gd name="connsiteY218" fmla="*/ 4101189 h 5069876"/>
              <a:gd name="connsiteX219" fmla="*/ 570919 w 5069896"/>
              <a:gd name="connsiteY219" fmla="*/ 4078329 h 5069876"/>
              <a:gd name="connsiteX220" fmla="*/ 1597255 w 5069896"/>
              <a:gd name="connsiteY220" fmla="*/ 4048535 h 5069876"/>
              <a:gd name="connsiteX221" fmla="*/ 1620115 w 5069896"/>
              <a:gd name="connsiteY221" fmla="*/ 4071395 h 5069876"/>
              <a:gd name="connsiteX222" fmla="*/ 1597255 w 5069896"/>
              <a:gd name="connsiteY222" fmla="*/ 4094255 h 5069876"/>
              <a:gd name="connsiteX223" fmla="*/ 1574395 w 5069896"/>
              <a:gd name="connsiteY223" fmla="*/ 4071395 h 5069876"/>
              <a:gd name="connsiteX224" fmla="*/ 1597255 w 5069896"/>
              <a:gd name="connsiteY224" fmla="*/ 4048535 h 5069876"/>
              <a:gd name="connsiteX225" fmla="*/ 3931026 w 5069896"/>
              <a:gd name="connsiteY225" fmla="*/ 4028613 h 5069876"/>
              <a:gd name="connsiteX226" fmla="*/ 3953886 w 5069896"/>
              <a:gd name="connsiteY226" fmla="*/ 4051473 h 5069876"/>
              <a:gd name="connsiteX227" fmla="*/ 3931026 w 5069896"/>
              <a:gd name="connsiteY227" fmla="*/ 4074333 h 5069876"/>
              <a:gd name="connsiteX228" fmla="*/ 3908166 w 5069896"/>
              <a:gd name="connsiteY228" fmla="*/ 4051473 h 5069876"/>
              <a:gd name="connsiteX229" fmla="*/ 3931026 w 5069896"/>
              <a:gd name="connsiteY229" fmla="*/ 4028613 h 5069876"/>
              <a:gd name="connsiteX230" fmla="*/ 1138870 w 5069896"/>
              <a:gd name="connsiteY230" fmla="*/ 4028613 h 5069876"/>
              <a:gd name="connsiteX231" fmla="*/ 1161730 w 5069896"/>
              <a:gd name="connsiteY231" fmla="*/ 4051473 h 5069876"/>
              <a:gd name="connsiteX232" fmla="*/ 1138870 w 5069896"/>
              <a:gd name="connsiteY232" fmla="*/ 4074333 h 5069876"/>
              <a:gd name="connsiteX233" fmla="*/ 1116010 w 5069896"/>
              <a:gd name="connsiteY233" fmla="*/ 4051473 h 5069876"/>
              <a:gd name="connsiteX234" fmla="*/ 1138870 w 5069896"/>
              <a:gd name="connsiteY234" fmla="*/ 4028613 h 5069876"/>
              <a:gd name="connsiteX235" fmla="*/ 2659808 w 5069896"/>
              <a:gd name="connsiteY235" fmla="*/ 4018904 h 5069876"/>
              <a:gd name="connsiteX236" fmla="*/ 2682668 w 5069896"/>
              <a:gd name="connsiteY236" fmla="*/ 4041764 h 5069876"/>
              <a:gd name="connsiteX237" fmla="*/ 2659808 w 5069896"/>
              <a:gd name="connsiteY237" fmla="*/ 4064624 h 5069876"/>
              <a:gd name="connsiteX238" fmla="*/ 2636948 w 5069896"/>
              <a:gd name="connsiteY238" fmla="*/ 4041764 h 5069876"/>
              <a:gd name="connsiteX239" fmla="*/ 2659808 w 5069896"/>
              <a:gd name="connsiteY239" fmla="*/ 4018904 h 5069876"/>
              <a:gd name="connsiteX240" fmla="*/ 2410088 w 5069896"/>
              <a:gd name="connsiteY240" fmla="*/ 4018904 h 5069876"/>
              <a:gd name="connsiteX241" fmla="*/ 2432948 w 5069896"/>
              <a:gd name="connsiteY241" fmla="*/ 4041764 h 5069876"/>
              <a:gd name="connsiteX242" fmla="*/ 2410088 w 5069896"/>
              <a:gd name="connsiteY242" fmla="*/ 4064624 h 5069876"/>
              <a:gd name="connsiteX243" fmla="*/ 2387228 w 5069896"/>
              <a:gd name="connsiteY243" fmla="*/ 4041764 h 5069876"/>
              <a:gd name="connsiteX244" fmla="*/ 2410088 w 5069896"/>
              <a:gd name="connsiteY244" fmla="*/ 4018904 h 5069876"/>
              <a:gd name="connsiteX245" fmla="*/ 763012 w 5069896"/>
              <a:gd name="connsiteY245" fmla="*/ 3998899 h 5069876"/>
              <a:gd name="connsiteX246" fmla="*/ 785872 w 5069896"/>
              <a:gd name="connsiteY246" fmla="*/ 4021759 h 5069876"/>
              <a:gd name="connsiteX247" fmla="*/ 763012 w 5069896"/>
              <a:gd name="connsiteY247" fmla="*/ 4044619 h 5069876"/>
              <a:gd name="connsiteX248" fmla="*/ 740152 w 5069896"/>
              <a:gd name="connsiteY248" fmla="*/ 4021759 h 5069876"/>
              <a:gd name="connsiteX249" fmla="*/ 763012 w 5069896"/>
              <a:gd name="connsiteY249" fmla="*/ 3998899 h 5069876"/>
              <a:gd name="connsiteX250" fmla="*/ 2906122 w 5069896"/>
              <a:gd name="connsiteY250" fmla="*/ 3977801 h 5069876"/>
              <a:gd name="connsiteX251" fmla="*/ 2928982 w 5069896"/>
              <a:gd name="connsiteY251" fmla="*/ 4000661 h 5069876"/>
              <a:gd name="connsiteX252" fmla="*/ 2906122 w 5069896"/>
              <a:gd name="connsiteY252" fmla="*/ 4023521 h 5069876"/>
              <a:gd name="connsiteX253" fmla="*/ 2883262 w 5069896"/>
              <a:gd name="connsiteY253" fmla="*/ 4000661 h 5069876"/>
              <a:gd name="connsiteX254" fmla="*/ 2906122 w 5069896"/>
              <a:gd name="connsiteY254" fmla="*/ 3977801 h 5069876"/>
              <a:gd name="connsiteX255" fmla="*/ 2163774 w 5069896"/>
              <a:gd name="connsiteY255" fmla="*/ 3977801 h 5069876"/>
              <a:gd name="connsiteX256" fmla="*/ 2186634 w 5069896"/>
              <a:gd name="connsiteY256" fmla="*/ 4000661 h 5069876"/>
              <a:gd name="connsiteX257" fmla="*/ 2163774 w 5069896"/>
              <a:gd name="connsiteY257" fmla="*/ 4023521 h 5069876"/>
              <a:gd name="connsiteX258" fmla="*/ 2140914 w 5069896"/>
              <a:gd name="connsiteY258" fmla="*/ 4000661 h 5069876"/>
              <a:gd name="connsiteX259" fmla="*/ 2163774 w 5069896"/>
              <a:gd name="connsiteY259" fmla="*/ 3977801 h 5069876"/>
              <a:gd name="connsiteX260" fmla="*/ 3582294 w 5069896"/>
              <a:gd name="connsiteY260" fmla="*/ 3975989 h 5069876"/>
              <a:gd name="connsiteX261" fmla="*/ 3605154 w 5069896"/>
              <a:gd name="connsiteY261" fmla="*/ 3998849 h 5069876"/>
              <a:gd name="connsiteX262" fmla="*/ 3582294 w 5069896"/>
              <a:gd name="connsiteY262" fmla="*/ 4021709 h 5069876"/>
              <a:gd name="connsiteX263" fmla="*/ 3559434 w 5069896"/>
              <a:gd name="connsiteY263" fmla="*/ 3998849 h 5069876"/>
              <a:gd name="connsiteX264" fmla="*/ 3582294 w 5069896"/>
              <a:gd name="connsiteY264" fmla="*/ 3975989 h 5069876"/>
              <a:gd name="connsiteX265" fmla="*/ 3142312 w 5069896"/>
              <a:gd name="connsiteY265" fmla="*/ 3896717 h 5069876"/>
              <a:gd name="connsiteX266" fmla="*/ 3165172 w 5069896"/>
              <a:gd name="connsiteY266" fmla="*/ 3919577 h 5069876"/>
              <a:gd name="connsiteX267" fmla="*/ 3142312 w 5069896"/>
              <a:gd name="connsiteY267" fmla="*/ 3942437 h 5069876"/>
              <a:gd name="connsiteX268" fmla="*/ 3119452 w 5069896"/>
              <a:gd name="connsiteY268" fmla="*/ 3919577 h 5069876"/>
              <a:gd name="connsiteX269" fmla="*/ 3142312 w 5069896"/>
              <a:gd name="connsiteY269" fmla="*/ 3896717 h 5069876"/>
              <a:gd name="connsiteX270" fmla="*/ 1927585 w 5069896"/>
              <a:gd name="connsiteY270" fmla="*/ 3896717 h 5069876"/>
              <a:gd name="connsiteX271" fmla="*/ 1950445 w 5069896"/>
              <a:gd name="connsiteY271" fmla="*/ 3919577 h 5069876"/>
              <a:gd name="connsiteX272" fmla="*/ 1927585 w 5069896"/>
              <a:gd name="connsiteY272" fmla="*/ 3942437 h 5069876"/>
              <a:gd name="connsiteX273" fmla="*/ 1904725 w 5069896"/>
              <a:gd name="connsiteY273" fmla="*/ 3919577 h 5069876"/>
              <a:gd name="connsiteX274" fmla="*/ 1927585 w 5069896"/>
              <a:gd name="connsiteY274" fmla="*/ 3896717 h 5069876"/>
              <a:gd name="connsiteX275" fmla="*/ 1383536 w 5069896"/>
              <a:gd name="connsiteY275" fmla="*/ 3895633 h 5069876"/>
              <a:gd name="connsiteX276" fmla="*/ 1406396 w 5069896"/>
              <a:gd name="connsiteY276" fmla="*/ 3918493 h 5069876"/>
              <a:gd name="connsiteX277" fmla="*/ 1383536 w 5069896"/>
              <a:gd name="connsiteY277" fmla="*/ 3941353 h 5069876"/>
              <a:gd name="connsiteX278" fmla="*/ 1360676 w 5069896"/>
              <a:gd name="connsiteY278" fmla="*/ 3918493 h 5069876"/>
              <a:gd name="connsiteX279" fmla="*/ 1383536 w 5069896"/>
              <a:gd name="connsiteY279" fmla="*/ 3895633 h 5069876"/>
              <a:gd name="connsiteX280" fmla="*/ 4406284 w 5069896"/>
              <a:gd name="connsiteY280" fmla="*/ 3871673 h 5069876"/>
              <a:gd name="connsiteX281" fmla="*/ 4429144 w 5069896"/>
              <a:gd name="connsiteY281" fmla="*/ 3894533 h 5069876"/>
              <a:gd name="connsiteX282" fmla="*/ 4406284 w 5069896"/>
              <a:gd name="connsiteY282" fmla="*/ 3917393 h 5069876"/>
              <a:gd name="connsiteX283" fmla="*/ 4383424 w 5069896"/>
              <a:gd name="connsiteY283" fmla="*/ 3894533 h 5069876"/>
              <a:gd name="connsiteX284" fmla="*/ 4406284 w 5069896"/>
              <a:gd name="connsiteY284" fmla="*/ 3871673 h 5069876"/>
              <a:gd name="connsiteX285" fmla="*/ 4661993 w 5069896"/>
              <a:gd name="connsiteY285" fmla="*/ 3848579 h 5069876"/>
              <a:gd name="connsiteX286" fmla="*/ 4684853 w 5069896"/>
              <a:gd name="connsiteY286" fmla="*/ 3871439 h 5069876"/>
              <a:gd name="connsiteX287" fmla="*/ 4661993 w 5069896"/>
              <a:gd name="connsiteY287" fmla="*/ 3894299 h 5069876"/>
              <a:gd name="connsiteX288" fmla="*/ 4639133 w 5069896"/>
              <a:gd name="connsiteY288" fmla="*/ 3871439 h 5069876"/>
              <a:gd name="connsiteX289" fmla="*/ 4661993 w 5069896"/>
              <a:gd name="connsiteY289" fmla="*/ 3848579 h 5069876"/>
              <a:gd name="connsiteX290" fmla="*/ 407902 w 5069896"/>
              <a:gd name="connsiteY290" fmla="*/ 3848579 h 5069876"/>
              <a:gd name="connsiteX291" fmla="*/ 430762 w 5069896"/>
              <a:gd name="connsiteY291" fmla="*/ 3871439 h 5069876"/>
              <a:gd name="connsiteX292" fmla="*/ 407902 w 5069896"/>
              <a:gd name="connsiteY292" fmla="*/ 3894299 h 5069876"/>
              <a:gd name="connsiteX293" fmla="*/ 385042 w 5069896"/>
              <a:gd name="connsiteY293" fmla="*/ 3871439 h 5069876"/>
              <a:gd name="connsiteX294" fmla="*/ 407902 w 5069896"/>
              <a:gd name="connsiteY294" fmla="*/ 3848579 h 5069876"/>
              <a:gd name="connsiteX295" fmla="*/ 3784282 w 5069896"/>
              <a:gd name="connsiteY295" fmla="*/ 3807894 h 5069876"/>
              <a:gd name="connsiteX296" fmla="*/ 3807142 w 5069896"/>
              <a:gd name="connsiteY296" fmla="*/ 3830754 h 5069876"/>
              <a:gd name="connsiteX297" fmla="*/ 3784282 w 5069896"/>
              <a:gd name="connsiteY297" fmla="*/ 3853614 h 5069876"/>
              <a:gd name="connsiteX298" fmla="*/ 3761422 w 5069896"/>
              <a:gd name="connsiteY298" fmla="*/ 3830754 h 5069876"/>
              <a:gd name="connsiteX299" fmla="*/ 3784282 w 5069896"/>
              <a:gd name="connsiteY299" fmla="*/ 3807894 h 5069876"/>
              <a:gd name="connsiteX300" fmla="*/ 4161601 w 5069896"/>
              <a:gd name="connsiteY300" fmla="*/ 3778143 h 5069876"/>
              <a:gd name="connsiteX301" fmla="*/ 4184461 w 5069896"/>
              <a:gd name="connsiteY301" fmla="*/ 3801003 h 5069876"/>
              <a:gd name="connsiteX302" fmla="*/ 4161601 w 5069896"/>
              <a:gd name="connsiteY302" fmla="*/ 3823863 h 5069876"/>
              <a:gd name="connsiteX303" fmla="*/ 4138741 w 5069896"/>
              <a:gd name="connsiteY303" fmla="*/ 3801003 h 5069876"/>
              <a:gd name="connsiteX304" fmla="*/ 4161601 w 5069896"/>
              <a:gd name="connsiteY304" fmla="*/ 3778143 h 5069876"/>
              <a:gd name="connsiteX305" fmla="*/ 908295 w 5069896"/>
              <a:gd name="connsiteY305" fmla="*/ 3778143 h 5069876"/>
              <a:gd name="connsiteX306" fmla="*/ 931155 w 5069896"/>
              <a:gd name="connsiteY306" fmla="*/ 3801003 h 5069876"/>
              <a:gd name="connsiteX307" fmla="*/ 908295 w 5069896"/>
              <a:gd name="connsiteY307" fmla="*/ 3823863 h 5069876"/>
              <a:gd name="connsiteX308" fmla="*/ 885435 w 5069896"/>
              <a:gd name="connsiteY308" fmla="*/ 3801003 h 5069876"/>
              <a:gd name="connsiteX309" fmla="*/ 908295 w 5069896"/>
              <a:gd name="connsiteY309" fmla="*/ 3778143 h 5069876"/>
              <a:gd name="connsiteX310" fmla="*/ 3361934 w 5069896"/>
              <a:gd name="connsiteY310" fmla="*/ 3777864 h 5069876"/>
              <a:gd name="connsiteX311" fmla="*/ 3384794 w 5069896"/>
              <a:gd name="connsiteY311" fmla="*/ 3800724 h 5069876"/>
              <a:gd name="connsiteX312" fmla="*/ 3361934 w 5069896"/>
              <a:gd name="connsiteY312" fmla="*/ 3823584 h 5069876"/>
              <a:gd name="connsiteX313" fmla="*/ 3339074 w 5069896"/>
              <a:gd name="connsiteY313" fmla="*/ 3800724 h 5069876"/>
              <a:gd name="connsiteX314" fmla="*/ 3361934 w 5069896"/>
              <a:gd name="connsiteY314" fmla="*/ 3777864 h 5069876"/>
              <a:gd name="connsiteX315" fmla="*/ 1707962 w 5069896"/>
              <a:gd name="connsiteY315" fmla="*/ 3777864 h 5069876"/>
              <a:gd name="connsiteX316" fmla="*/ 1730822 w 5069896"/>
              <a:gd name="connsiteY316" fmla="*/ 3800724 h 5069876"/>
              <a:gd name="connsiteX317" fmla="*/ 1707962 w 5069896"/>
              <a:gd name="connsiteY317" fmla="*/ 3823584 h 5069876"/>
              <a:gd name="connsiteX318" fmla="*/ 1685102 w 5069896"/>
              <a:gd name="connsiteY318" fmla="*/ 3800724 h 5069876"/>
              <a:gd name="connsiteX319" fmla="*/ 1707962 w 5069896"/>
              <a:gd name="connsiteY319" fmla="*/ 3777864 h 5069876"/>
              <a:gd name="connsiteX320" fmla="*/ 573329 w 5069896"/>
              <a:gd name="connsiteY320" fmla="*/ 3737824 h 5069876"/>
              <a:gd name="connsiteX321" fmla="*/ 596189 w 5069896"/>
              <a:gd name="connsiteY321" fmla="*/ 3760684 h 5069876"/>
              <a:gd name="connsiteX322" fmla="*/ 573329 w 5069896"/>
              <a:gd name="connsiteY322" fmla="*/ 3783544 h 5069876"/>
              <a:gd name="connsiteX323" fmla="*/ 550469 w 5069896"/>
              <a:gd name="connsiteY323" fmla="*/ 3760684 h 5069876"/>
              <a:gd name="connsiteX324" fmla="*/ 573329 w 5069896"/>
              <a:gd name="connsiteY324" fmla="*/ 3737824 h 5069876"/>
              <a:gd name="connsiteX325" fmla="*/ 2662891 w 5069896"/>
              <a:gd name="connsiteY325" fmla="*/ 3729363 h 5069876"/>
              <a:gd name="connsiteX326" fmla="*/ 2685751 w 5069896"/>
              <a:gd name="connsiteY326" fmla="*/ 3752223 h 5069876"/>
              <a:gd name="connsiteX327" fmla="*/ 2662891 w 5069896"/>
              <a:gd name="connsiteY327" fmla="*/ 3775083 h 5069876"/>
              <a:gd name="connsiteX328" fmla="*/ 2640031 w 5069896"/>
              <a:gd name="connsiteY328" fmla="*/ 3752223 h 5069876"/>
              <a:gd name="connsiteX329" fmla="*/ 2662891 w 5069896"/>
              <a:gd name="connsiteY329" fmla="*/ 3729363 h 5069876"/>
              <a:gd name="connsiteX330" fmla="*/ 2407005 w 5069896"/>
              <a:gd name="connsiteY330" fmla="*/ 3729363 h 5069876"/>
              <a:gd name="connsiteX331" fmla="*/ 2429865 w 5069896"/>
              <a:gd name="connsiteY331" fmla="*/ 3752223 h 5069876"/>
              <a:gd name="connsiteX332" fmla="*/ 2407005 w 5069896"/>
              <a:gd name="connsiteY332" fmla="*/ 3775083 h 5069876"/>
              <a:gd name="connsiteX333" fmla="*/ 2384145 w 5069896"/>
              <a:gd name="connsiteY333" fmla="*/ 3752223 h 5069876"/>
              <a:gd name="connsiteX334" fmla="*/ 2407005 w 5069896"/>
              <a:gd name="connsiteY334" fmla="*/ 3729363 h 5069876"/>
              <a:gd name="connsiteX335" fmla="*/ 1194358 w 5069896"/>
              <a:gd name="connsiteY335" fmla="*/ 3713242 h 5069876"/>
              <a:gd name="connsiteX336" fmla="*/ 1217218 w 5069896"/>
              <a:gd name="connsiteY336" fmla="*/ 3736102 h 5069876"/>
              <a:gd name="connsiteX337" fmla="*/ 1194358 w 5069896"/>
              <a:gd name="connsiteY337" fmla="*/ 3758962 h 5069876"/>
              <a:gd name="connsiteX338" fmla="*/ 1171498 w 5069896"/>
              <a:gd name="connsiteY338" fmla="*/ 3736102 h 5069876"/>
              <a:gd name="connsiteX339" fmla="*/ 1194358 w 5069896"/>
              <a:gd name="connsiteY339" fmla="*/ 3713242 h 5069876"/>
              <a:gd name="connsiteX340" fmla="*/ 2913185 w 5069896"/>
              <a:gd name="connsiteY340" fmla="*/ 3676161 h 5069876"/>
              <a:gd name="connsiteX341" fmla="*/ 2936045 w 5069896"/>
              <a:gd name="connsiteY341" fmla="*/ 3699021 h 5069876"/>
              <a:gd name="connsiteX342" fmla="*/ 2913185 w 5069896"/>
              <a:gd name="connsiteY342" fmla="*/ 3721881 h 5069876"/>
              <a:gd name="connsiteX343" fmla="*/ 2890325 w 5069896"/>
              <a:gd name="connsiteY343" fmla="*/ 3699021 h 5069876"/>
              <a:gd name="connsiteX344" fmla="*/ 2913185 w 5069896"/>
              <a:gd name="connsiteY344" fmla="*/ 3676161 h 5069876"/>
              <a:gd name="connsiteX345" fmla="*/ 2156711 w 5069896"/>
              <a:gd name="connsiteY345" fmla="*/ 3676161 h 5069876"/>
              <a:gd name="connsiteX346" fmla="*/ 2179571 w 5069896"/>
              <a:gd name="connsiteY346" fmla="*/ 3699021 h 5069876"/>
              <a:gd name="connsiteX347" fmla="*/ 2156711 w 5069896"/>
              <a:gd name="connsiteY347" fmla="*/ 3721881 h 5069876"/>
              <a:gd name="connsiteX348" fmla="*/ 2133851 w 5069896"/>
              <a:gd name="connsiteY348" fmla="*/ 3699021 h 5069876"/>
              <a:gd name="connsiteX349" fmla="*/ 2156711 w 5069896"/>
              <a:gd name="connsiteY349" fmla="*/ 3676161 h 5069876"/>
              <a:gd name="connsiteX350" fmla="*/ 3558998 w 5069896"/>
              <a:gd name="connsiteY350" fmla="*/ 3624483 h 5069876"/>
              <a:gd name="connsiteX351" fmla="*/ 3581858 w 5069896"/>
              <a:gd name="connsiteY351" fmla="*/ 3647343 h 5069876"/>
              <a:gd name="connsiteX352" fmla="*/ 3558998 w 5069896"/>
              <a:gd name="connsiteY352" fmla="*/ 3670203 h 5069876"/>
              <a:gd name="connsiteX353" fmla="*/ 3536138 w 5069896"/>
              <a:gd name="connsiteY353" fmla="*/ 3647343 h 5069876"/>
              <a:gd name="connsiteX354" fmla="*/ 3558998 w 5069896"/>
              <a:gd name="connsiteY354" fmla="*/ 3624483 h 5069876"/>
              <a:gd name="connsiteX355" fmla="*/ 1510898 w 5069896"/>
              <a:gd name="connsiteY355" fmla="*/ 3624483 h 5069876"/>
              <a:gd name="connsiteX356" fmla="*/ 1533758 w 5069896"/>
              <a:gd name="connsiteY356" fmla="*/ 3647343 h 5069876"/>
              <a:gd name="connsiteX357" fmla="*/ 1510898 w 5069896"/>
              <a:gd name="connsiteY357" fmla="*/ 3670203 h 5069876"/>
              <a:gd name="connsiteX358" fmla="*/ 1488038 w 5069896"/>
              <a:gd name="connsiteY358" fmla="*/ 3647343 h 5069876"/>
              <a:gd name="connsiteX359" fmla="*/ 1510898 w 5069896"/>
              <a:gd name="connsiteY359" fmla="*/ 3624483 h 5069876"/>
              <a:gd name="connsiteX360" fmla="*/ 3959642 w 5069896"/>
              <a:gd name="connsiteY360" fmla="*/ 3612181 h 5069876"/>
              <a:gd name="connsiteX361" fmla="*/ 3982502 w 5069896"/>
              <a:gd name="connsiteY361" fmla="*/ 3635041 h 5069876"/>
              <a:gd name="connsiteX362" fmla="*/ 3959642 w 5069896"/>
              <a:gd name="connsiteY362" fmla="*/ 3657901 h 5069876"/>
              <a:gd name="connsiteX363" fmla="*/ 3936782 w 5069896"/>
              <a:gd name="connsiteY363" fmla="*/ 3635041 h 5069876"/>
              <a:gd name="connsiteX364" fmla="*/ 3959642 w 5069896"/>
              <a:gd name="connsiteY364" fmla="*/ 3612181 h 5069876"/>
              <a:gd name="connsiteX365" fmla="*/ 4798261 w 5069896"/>
              <a:gd name="connsiteY365" fmla="*/ 3602022 h 5069876"/>
              <a:gd name="connsiteX366" fmla="*/ 4821121 w 5069896"/>
              <a:gd name="connsiteY366" fmla="*/ 3624882 h 5069876"/>
              <a:gd name="connsiteX367" fmla="*/ 4798261 w 5069896"/>
              <a:gd name="connsiteY367" fmla="*/ 3647742 h 5069876"/>
              <a:gd name="connsiteX368" fmla="*/ 4775401 w 5069896"/>
              <a:gd name="connsiteY368" fmla="*/ 3624882 h 5069876"/>
              <a:gd name="connsiteX369" fmla="*/ 4798261 w 5069896"/>
              <a:gd name="connsiteY369" fmla="*/ 3602022 h 5069876"/>
              <a:gd name="connsiteX370" fmla="*/ 271635 w 5069896"/>
              <a:gd name="connsiteY370" fmla="*/ 3602022 h 5069876"/>
              <a:gd name="connsiteX371" fmla="*/ 294495 w 5069896"/>
              <a:gd name="connsiteY371" fmla="*/ 3624882 h 5069876"/>
              <a:gd name="connsiteX372" fmla="*/ 271635 w 5069896"/>
              <a:gd name="connsiteY372" fmla="*/ 3647742 h 5069876"/>
              <a:gd name="connsiteX373" fmla="*/ 248775 w 5069896"/>
              <a:gd name="connsiteY373" fmla="*/ 3624882 h 5069876"/>
              <a:gd name="connsiteX374" fmla="*/ 271635 w 5069896"/>
              <a:gd name="connsiteY374" fmla="*/ 3602022 h 5069876"/>
              <a:gd name="connsiteX375" fmla="*/ 4577293 w 5069896"/>
              <a:gd name="connsiteY375" fmla="*/ 3598002 h 5069876"/>
              <a:gd name="connsiteX376" fmla="*/ 4600153 w 5069896"/>
              <a:gd name="connsiteY376" fmla="*/ 3620862 h 5069876"/>
              <a:gd name="connsiteX377" fmla="*/ 4577293 w 5069896"/>
              <a:gd name="connsiteY377" fmla="*/ 3643722 h 5069876"/>
              <a:gd name="connsiteX378" fmla="*/ 4554433 w 5069896"/>
              <a:gd name="connsiteY378" fmla="*/ 3620862 h 5069876"/>
              <a:gd name="connsiteX379" fmla="*/ 4577293 w 5069896"/>
              <a:gd name="connsiteY379" fmla="*/ 3598002 h 5069876"/>
              <a:gd name="connsiteX380" fmla="*/ 3146948 w 5069896"/>
              <a:gd name="connsiteY380" fmla="*/ 3572083 h 5069876"/>
              <a:gd name="connsiteX381" fmla="*/ 3169808 w 5069896"/>
              <a:gd name="connsiteY381" fmla="*/ 3594943 h 5069876"/>
              <a:gd name="connsiteX382" fmla="*/ 3146948 w 5069896"/>
              <a:gd name="connsiteY382" fmla="*/ 3617803 h 5069876"/>
              <a:gd name="connsiteX383" fmla="*/ 3124088 w 5069896"/>
              <a:gd name="connsiteY383" fmla="*/ 3594943 h 5069876"/>
              <a:gd name="connsiteX384" fmla="*/ 3146948 w 5069896"/>
              <a:gd name="connsiteY384" fmla="*/ 3572083 h 5069876"/>
              <a:gd name="connsiteX385" fmla="*/ 1922948 w 5069896"/>
              <a:gd name="connsiteY385" fmla="*/ 3572083 h 5069876"/>
              <a:gd name="connsiteX386" fmla="*/ 1945808 w 5069896"/>
              <a:gd name="connsiteY386" fmla="*/ 3594943 h 5069876"/>
              <a:gd name="connsiteX387" fmla="*/ 1922948 w 5069896"/>
              <a:gd name="connsiteY387" fmla="*/ 3617803 h 5069876"/>
              <a:gd name="connsiteX388" fmla="*/ 1900088 w 5069896"/>
              <a:gd name="connsiteY388" fmla="*/ 3594943 h 5069876"/>
              <a:gd name="connsiteX389" fmla="*/ 1922948 w 5069896"/>
              <a:gd name="connsiteY389" fmla="*/ 3572083 h 5069876"/>
              <a:gd name="connsiteX390" fmla="*/ 1033752 w 5069896"/>
              <a:gd name="connsiteY390" fmla="*/ 3505250 h 5069876"/>
              <a:gd name="connsiteX391" fmla="*/ 1056612 w 5069896"/>
              <a:gd name="connsiteY391" fmla="*/ 3528110 h 5069876"/>
              <a:gd name="connsiteX392" fmla="*/ 1033752 w 5069896"/>
              <a:gd name="connsiteY392" fmla="*/ 3550970 h 5069876"/>
              <a:gd name="connsiteX393" fmla="*/ 1010892 w 5069896"/>
              <a:gd name="connsiteY393" fmla="*/ 3528110 h 5069876"/>
              <a:gd name="connsiteX394" fmla="*/ 1033752 w 5069896"/>
              <a:gd name="connsiteY394" fmla="*/ 3505250 h 5069876"/>
              <a:gd name="connsiteX395" fmla="*/ 4347804 w 5069896"/>
              <a:gd name="connsiteY395" fmla="*/ 3493137 h 5069876"/>
              <a:gd name="connsiteX396" fmla="*/ 4370664 w 5069896"/>
              <a:gd name="connsiteY396" fmla="*/ 3515997 h 5069876"/>
              <a:gd name="connsiteX397" fmla="*/ 4347804 w 5069896"/>
              <a:gd name="connsiteY397" fmla="*/ 3538857 h 5069876"/>
              <a:gd name="connsiteX398" fmla="*/ 4324944 w 5069896"/>
              <a:gd name="connsiteY398" fmla="*/ 3515997 h 5069876"/>
              <a:gd name="connsiteX399" fmla="*/ 4347804 w 5069896"/>
              <a:gd name="connsiteY399" fmla="*/ 3493137 h 5069876"/>
              <a:gd name="connsiteX400" fmla="*/ 722092 w 5069896"/>
              <a:gd name="connsiteY400" fmla="*/ 3493137 h 5069876"/>
              <a:gd name="connsiteX401" fmla="*/ 744952 w 5069896"/>
              <a:gd name="connsiteY401" fmla="*/ 3515997 h 5069876"/>
              <a:gd name="connsiteX402" fmla="*/ 722092 w 5069896"/>
              <a:gd name="connsiteY402" fmla="*/ 3538857 h 5069876"/>
              <a:gd name="connsiteX403" fmla="*/ 699232 w 5069896"/>
              <a:gd name="connsiteY403" fmla="*/ 3515997 h 5069876"/>
              <a:gd name="connsiteX404" fmla="*/ 722092 w 5069896"/>
              <a:gd name="connsiteY404" fmla="*/ 3493137 h 5069876"/>
              <a:gd name="connsiteX405" fmla="*/ 421827 w 5069896"/>
              <a:gd name="connsiteY405" fmla="*/ 3452890 h 5069876"/>
              <a:gd name="connsiteX406" fmla="*/ 444687 w 5069896"/>
              <a:gd name="connsiteY406" fmla="*/ 3475750 h 5069876"/>
              <a:gd name="connsiteX407" fmla="*/ 421827 w 5069896"/>
              <a:gd name="connsiteY407" fmla="*/ 3498610 h 5069876"/>
              <a:gd name="connsiteX408" fmla="*/ 398967 w 5069896"/>
              <a:gd name="connsiteY408" fmla="*/ 3475750 h 5069876"/>
              <a:gd name="connsiteX409" fmla="*/ 421827 w 5069896"/>
              <a:gd name="connsiteY409" fmla="*/ 3452890 h 5069876"/>
              <a:gd name="connsiteX410" fmla="*/ 3728129 w 5069896"/>
              <a:gd name="connsiteY410" fmla="*/ 3440757 h 5069876"/>
              <a:gd name="connsiteX411" fmla="*/ 3750989 w 5069896"/>
              <a:gd name="connsiteY411" fmla="*/ 3463617 h 5069876"/>
              <a:gd name="connsiteX412" fmla="*/ 3728129 w 5069896"/>
              <a:gd name="connsiteY412" fmla="*/ 3486477 h 5069876"/>
              <a:gd name="connsiteX413" fmla="*/ 3705269 w 5069896"/>
              <a:gd name="connsiteY413" fmla="*/ 3463617 h 5069876"/>
              <a:gd name="connsiteX414" fmla="*/ 3728129 w 5069896"/>
              <a:gd name="connsiteY414" fmla="*/ 3440757 h 5069876"/>
              <a:gd name="connsiteX415" fmla="*/ 1341768 w 5069896"/>
              <a:gd name="connsiteY415" fmla="*/ 3440757 h 5069876"/>
              <a:gd name="connsiteX416" fmla="*/ 1364628 w 5069896"/>
              <a:gd name="connsiteY416" fmla="*/ 3463617 h 5069876"/>
              <a:gd name="connsiteX417" fmla="*/ 1341768 w 5069896"/>
              <a:gd name="connsiteY417" fmla="*/ 3486477 h 5069876"/>
              <a:gd name="connsiteX418" fmla="*/ 1318908 w 5069896"/>
              <a:gd name="connsiteY418" fmla="*/ 3463617 h 5069876"/>
              <a:gd name="connsiteX419" fmla="*/ 1341768 w 5069896"/>
              <a:gd name="connsiteY419" fmla="*/ 3440757 h 5069876"/>
              <a:gd name="connsiteX420" fmla="*/ 3353964 w 5069896"/>
              <a:gd name="connsiteY420" fmla="*/ 3421677 h 5069876"/>
              <a:gd name="connsiteX421" fmla="*/ 3376824 w 5069896"/>
              <a:gd name="connsiteY421" fmla="*/ 3444537 h 5069876"/>
              <a:gd name="connsiteX422" fmla="*/ 3353964 w 5069896"/>
              <a:gd name="connsiteY422" fmla="*/ 3467397 h 5069876"/>
              <a:gd name="connsiteX423" fmla="*/ 3331104 w 5069896"/>
              <a:gd name="connsiteY423" fmla="*/ 3444537 h 5069876"/>
              <a:gd name="connsiteX424" fmla="*/ 3353964 w 5069896"/>
              <a:gd name="connsiteY424" fmla="*/ 3421677 h 5069876"/>
              <a:gd name="connsiteX425" fmla="*/ 1715932 w 5069896"/>
              <a:gd name="connsiteY425" fmla="*/ 3421677 h 5069876"/>
              <a:gd name="connsiteX426" fmla="*/ 1738792 w 5069896"/>
              <a:gd name="connsiteY426" fmla="*/ 3444537 h 5069876"/>
              <a:gd name="connsiteX427" fmla="*/ 1715932 w 5069896"/>
              <a:gd name="connsiteY427" fmla="*/ 3467397 h 5069876"/>
              <a:gd name="connsiteX428" fmla="*/ 1693072 w 5069896"/>
              <a:gd name="connsiteY428" fmla="*/ 3444537 h 5069876"/>
              <a:gd name="connsiteX429" fmla="*/ 1715932 w 5069896"/>
              <a:gd name="connsiteY429" fmla="*/ 3421677 h 5069876"/>
              <a:gd name="connsiteX430" fmla="*/ 4104637 w 5069896"/>
              <a:gd name="connsiteY430" fmla="*/ 3393020 h 5069876"/>
              <a:gd name="connsiteX431" fmla="*/ 4127497 w 5069896"/>
              <a:gd name="connsiteY431" fmla="*/ 3415880 h 5069876"/>
              <a:gd name="connsiteX432" fmla="*/ 4104637 w 5069896"/>
              <a:gd name="connsiteY432" fmla="*/ 3438740 h 5069876"/>
              <a:gd name="connsiteX433" fmla="*/ 4081777 w 5069896"/>
              <a:gd name="connsiteY433" fmla="*/ 3415880 h 5069876"/>
              <a:gd name="connsiteX434" fmla="*/ 4104637 w 5069896"/>
              <a:gd name="connsiteY434" fmla="*/ 3393020 h 5069876"/>
              <a:gd name="connsiteX435" fmla="*/ 2684980 w 5069896"/>
              <a:gd name="connsiteY435" fmla="*/ 3362942 h 5069876"/>
              <a:gd name="connsiteX436" fmla="*/ 2707840 w 5069896"/>
              <a:gd name="connsiteY436" fmla="*/ 3385802 h 5069876"/>
              <a:gd name="connsiteX437" fmla="*/ 2684980 w 5069896"/>
              <a:gd name="connsiteY437" fmla="*/ 3408662 h 5069876"/>
              <a:gd name="connsiteX438" fmla="*/ 2662120 w 5069896"/>
              <a:gd name="connsiteY438" fmla="*/ 3385802 h 5069876"/>
              <a:gd name="connsiteX439" fmla="*/ 2684980 w 5069896"/>
              <a:gd name="connsiteY439" fmla="*/ 3362942 h 5069876"/>
              <a:gd name="connsiteX440" fmla="*/ 2384916 w 5069896"/>
              <a:gd name="connsiteY440" fmla="*/ 3362942 h 5069876"/>
              <a:gd name="connsiteX441" fmla="*/ 2407776 w 5069896"/>
              <a:gd name="connsiteY441" fmla="*/ 3385802 h 5069876"/>
              <a:gd name="connsiteX442" fmla="*/ 2384916 w 5069896"/>
              <a:gd name="connsiteY442" fmla="*/ 3408662 h 5069876"/>
              <a:gd name="connsiteX443" fmla="*/ 2362056 w 5069896"/>
              <a:gd name="connsiteY443" fmla="*/ 3385802 h 5069876"/>
              <a:gd name="connsiteX444" fmla="*/ 2384916 w 5069896"/>
              <a:gd name="connsiteY444" fmla="*/ 3362942 h 5069876"/>
              <a:gd name="connsiteX445" fmla="*/ 4906066 w 5069896"/>
              <a:gd name="connsiteY445" fmla="*/ 3341758 h 5069876"/>
              <a:gd name="connsiteX446" fmla="*/ 4928926 w 5069896"/>
              <a:gd name="connsiteY446" fmla="*/ 3364618 h 5069876"/>
              <a:gd name="connsiteX447" fmla="*/ 4906066 w 5069896"/>
              <a:gd name="connsiteY447" fmla="*/ 3387478 h 5069876"/>
              <a:gd name="connsiteX448" fmla="*/ 4883206 w 5069896"/>
              <a:gd name="connsiteY448" fmla="*/ 3364618 h 5069876"/>
              <a:gd name="connsiteX449" fmla="*/ 4906066 w 5069896"/>
              <a:gd name="connsiteY449" fmla="*/ 3341758 h 5069876"/>
              <a:gd name="connsiteX450" fmla="*/ 163830 w 5069896"/>
              <a:gd name="connsiteY450" fmla="*/ 3341758 h 5069876"/>
              <a:gd name="connsiteX451" fmla="*/ 186690 w 5069896"/>
              <a:gd name="connsiteY451" fmla="*/ 3364618 h 5069876"/>
              <a:gd name="connsiteX452" fmla="*/ 163830 w 5069896"/>
              <a:gd name="connsiteY452" fmla="*/ 3387478 h 5069876"/>
              <a:gd name="connsiteX453" fmla="*/ 140970 w 5069896"/>
              <a:gd name="connsiteY453" fmla="*/ 3364618 h 5069876"/>
              <a:gd name="connsiteX454" fmla="*/ 163830 w 5069896"/>
              <a:gd name="connsiteY454" fmla="*/ 3341758 h 5069876"/>
              <a:gd name="connsiteX455" fmla="*/ 4708550 w 5069896"/>
              <a:gd name="connsiteY455" fmla="*/ 3303194 h 5069876"/>
              <a:gd name="connsiteX456" fmla="*/ 4731410 w 5069896"/>
              <a:gd name="connsiteY456" fmla="*/ 3326054 h 5069876"/>
              <a:gd name="connsiteX457" fmla="*/ 4708550 w 5069896"/>
              <a:gd name="connsiteY457" fmla="*/ 3348914 h 5069876"/>
              <a:gd name="connsiteX458" fmla="*/ 4685690 w 5069896"/>
              <a:gd name="connsiteY458" fmla="*/ 3326054 h 5069876"/>
              <a:gd name="connsiteX459" fmla="*/ 4708550 w 5069896"/>
              <a:gd name="connsiteY459" fmla="*/ 3303194 h 5069876"/>
              <a:gd name="connsiteX460" fmla="*/ 905141 w 5069896"/>
              <a:gd name="connsiteY460" fmla="*/ 3276090 h 5069876"/>
              <a:gd name="connsiteX461" fmla="*/ 928001 w 5069896"/>
              <a:gd name="connsiteY461" fmla="*/ 3298950 h 5069876"/>
              <a:gd name="connsiteX462" fmla="*/ 905141 w 5069896"/>
              <a:gd name="connsiteY462" fmla="*/ 3321810 h 5069876"/>
              <a:gd name="connsiteX463" fmla="*/ 882281 w 5069896"/>
              <a:gd name="connsiteY463" fmla="*/ 3298950 h 5069876"/>
              <a:gd name="connsiteX464" fmla="*/ 905141 w 5069896"/>
              <a:gd name="connsiteY464" fmla="*/ 3276090 h 5069876"/>
              <a:gd name="connsiteX465" fmla="*/ 2966948 w 5069896"/>
              <a:gd name="connsiteY465" fmla="*/ 3260314 h 5069876"/>
              <a:gd name="connsiteX466" fmla="*/ 2989808 w 5069896"/>
              <a:gd name="connsiteY466" fmla="*/ 3283174 h 5069876"/>
              <a:gd name="connsiteX467" fmla="*/ 2966948 w 5069896"/>
              <a:gd name="connsiteY467" fmla="*/ 3306034 h 5069876"/>
              <a:gd name="connsiteX468" fmla="*/ 2944088 w 5069896"/>
              <a:gd name="connsiteY468" fmla="*/ 3283174 h 5069876"/>
              <a:gd name="connsiteX469" fmla="*/ 2966948 w 5069896"/>
              <a:gd name="connsiteY469" fmla="*/ 3260314 h 5069876"/>
              <a:gd name="connsiteX470" fmla="*/ 2102948 w 5069896"/>
              <a:gd name="connsiteY470" fmla="*/ 3260314 h 5069876"/>
              <a:gd name="connsiteX471" fmla="*/ 2125808 w 5069896"/>
              <a:gd name="connsiteY471" fmla="*/ 3283174 h 5069876"/>
              <a:gd name="connsiteX472" fmla="*/ 2102948 w 5069896"/>
              <a:gd name="connsiteY472" fmla="*/ 3306034 h 5069876"/>
              <a:gd name="connsiteX473" fmla="*/ 2080088 w 5069896"/>
              <a:gd name="connsiteY473" fmla="*/ 3283174 h 5069876"/>
              <a:gd name="connsiteX474" fmla="*/ 2102948 w 5069896"/>
              <a:gd name="connsiteY474" fmla="*/ 3260314 h 5069876"/>
              <a:gd name="connsiteX475" fmla="*/ 3864712 w 5069896"/>
              <a:gd name="connsiteY475" fmla="*/ 3231700 h 5069876"/>
              <a:gd name="connsiteX476" fmla="*/ 3887572 w 5069896"/>
              <a:gd name="connsiteY476" fmla="*/ 3254560 h 5069876"/>
              <a:gd name="connsiteX477" fmla="*/ 3864712 w 5069896"/>
              <a:gd name="connsiteY477" fmla="*/ 3277420 h 5069876"/>
              <a:gd name="connsiteX478" fmla="*/ 3841852 w 5069896"/>
              <a:gd name="connsiteY478" fmla="*/ 3254560 h 5069876"/>
              <a:gd name="connsiteX479" fmla="*/ 3864712 w 5069896"/>
              <a:gd name="connsiteY479" fmla="*/ 3231700 h 5069876"/>
              <a:gd name="connsiteX480" fmla="*/ 1205184 w 5069896"/>
              <a:gd name="connsiteY480" fmla="*/ 3231700 h 5069876"/>
              <a:gd name="connsiteX481" fmla="*/ 1228044 w 5069896"/>
              <a:gd name="connsiteY481" fmla="*/ 3254560 h 5069876"/>
              <a:gd name="connsiteX482" fmla="*/ 1205184 w 5069896"/>
              <a:gd name="connsiteY482" fmla="*/ 3277420 h 5069876"/>
              <a:gd name="connsiteX483" fmla="*/ 1182324 w 5069896"/>
              <a:gd name="connsiteY483" fmla="*/ 3254560 h 5069876"/>
              <a:gd name="connsiteX484" fmla="*/ 1205184 w 5069896"/>
              <a:gd name="connsiteY484" fmla="*/ 3231700 h 5069876"/>
              <a:gd name="connsiteX485" fmla="*/ 3525184 w 5069896"/>
              <a:gd name="connsiteY485" fmla="*/ 3231517 h 5069876"/>
              <a:gd name="connsiteX486" fmla="*/ 3548044 w 5069896"/>
              <a:gd name="connsiteY486" fmla="*/ 3254377 h 5069876"/>
              <a:gd name="connsiteX487" fmla="*/ 3525184 w 5069896"/>
              <a:gd name="connsiteY487" fmla="*/ 3277237 h 5069876"/>
              <a:gd name="connsiteX488" fmla="*/ 3502324 w 5069896"/>
              <a:gd name="connsiteY488" fmla="*/ 3254377 h 5069876"/>
              <a:gd name="connsiteX489" fmla="*/ 3525184 w 5069896"/>
              <a:gd name="connsiteY489" fmla="*/ 3231517 h 5069876"/>
              <a:gd name="connsiteX490" fmla="*/ 1544711 w 5069896"/>
              <a:gd name="connsiteY490" fmla="*/ 3231517 h 5069876"/>
              <a:gd name="connsiteX491" fmla="*/ 1567571 w 5069896"/>
              <a:gd name="connsiteY491" fmla="*/ 3254377 h 5069876"/>
              <a:gd name="connsiteX492" fmla="*/ 1544711 w 5069896"/>
              <a:gd name="connsiteY492" fmla="*/ 3277237 h 5069876"/>
              <a:gd name="connsiteX493" fmla="*/ 1521851 w 5069896"/>
              <a:gd name="connsiteY493" fmla="*/ 3254377 h 5069876"/>
              <a:gd name="connsiteX494" fmla="*/ 1544711 w 5069896"/>
              <a:gd name="connsiteY494" fmla="*/ 3231517 h 5069876"/>
              <a:gd name="connsiteX495" fmla="*/ 4484558 w 5069896"/>
              <a:gd name="connsiteY495" fmla="*/ 3181370 h 5069876"/>
              <a:gd name="connsiteX496" fmla="*/ 4507418 w 5069896"/>
              <a:gd name="connsiteY496" fmla="*/ 3204230 h 5069876"/>
              <a:gd name="connsiteX497" fmla="*/ 4484558 w 5069896"/>
              <a:gd name="connsiteY497" fmla="*/ 3227090 h 5069876"/>
              <a:gd name="connsiteX498" fmla="*/ 4461698 w 5069896"/>
              <a:gd name="connsiteY498" fmla="*/ 3204230 h 5069876"/>
              <a:gd name="connsiteX499" fmla="*/ 4484558 w 5069896"/>
              <a:gd name="connsiteY499" fmla="*/ 3181370 h 5069876"/>
              <a:gd name="connsiteX500" fmla="*/ 585338 w 5069896"/>
              <a:gd name="connsiteY500" fmla="*/ 3181370 h 5069876"/>
              <a:gd name="connsiteX501" fmla="*/ 608198 w 5069896"/>
              <a:gd name="connsiteY501" fmla="*/ 3204230 h 5069876"/>
              <a:gd name="connsiteX502" fmla="*/ 585338 w 5069896"/>
              <a:gd name="connsiteY502" fmla="*/ 3227090 h 5069876"/>
              <a:gd name="connsiteX503" fmla="*/ 562478 w 5069896"/>
              <a:gd name="connsiteY503" fmla="*/ 3204230 h 5069876"/>
              <a:gd name="connsiteX504" fmla="*/ 585338 w 5069896"/>
              <a:gd name="connsiteY504" fmla="*/ 3181370 h 5069876"/>
              <a:gd name="connsiteX505" fmla="*/ 4216177 w 5069896"/>
              <a:gd name="connsiteY505" fmla="*/ 3155084 h 5069876"/>
              <a:gd name="connsiteX506" fmla="*/ 4239037 w 5069896"/>
              <a:gd name="connsiteY506" fmla="*/ 3177944 h 5069876"/>
              <a:gd name="connsiteX507" fmla="*/ 4216177 w 5069896"/>
              <a:gd name="connsiteY507" fmla="*/ 3200804 h 5069876"/>
              <a:gd name="connsiteX508" fmla="*/ 4193317 w 5069896"/>
              <a:gd name="connsiteY508" fmla="*/ 3177944 h 5069876"/>
              <a:gd name="connsiteX509" fmla="*/ 4216177 w 5069896"/>
              <a:gd name="connsiteY509" fmla="*/ 3155084 h 5069876"/>
              <a:gd name="connsiteX510" fmla="*/ 311455 w 5069896"/>
              <a:gd name="connsiteY510" fmla="*/ 3149645 h 5069876"/>
              <a:gd name="connsiteX511" fmla="*/ 334315 w 5069896"/>
              <a:gd name="connsiteY511" fmla="*/ 3172505 h 5069876"/>
              <a:gd name="connsiteX512" fmla="*/ 311455 w 5069896"/>
              <a:gd name="connsiteY512" fmla="*/ 3195365 h 5069876"/>
              <a:gd name="connsiteX513" fmla="*/ 288595 w 5069896"/>
              <a:gd name="connsiteY513" fmla="*/ 3172505 h 5069876"/>
              <a:gd name="connsiteX514" fmla="*/ 311455 w 5069896"/>
              <a:gd name="connsiteY514" fmla="*/ 3149645 h 5069876"/>
              <a:gd name="connsiteX515" fmla="*/ 2465519 w 5069896"/>
              <a:gd name="connsiteY515" fmla="*/ 3083868 h 5069876"/>
              <a:gd name="connsiteX516" fmla="*/ 2488379 w 5069896"/>
              <a:gd name="connsiteY516" fmla="*/ 3106728 h 5069876"/>
              <a:gd name="connsiteX517" fmla="*/ 2465519 w 5069896"/>
              <a:gd name="connsiteY517" fmla="*/ 3129588 h 5069876"/>
              <a:gd name="connsiteX518" fmla="*/ 2442659 w 5069896"/>
              <a:gd name="connsiteY518" fmla="*/ 3106728 h 5069876"/>
              <a:gd name="connsiteX519" fmla="*/ 2465519 w 5069896"/>
              <a:gd name="connsiteY519" fmla="*/ 3083868 h 5069876"/>
              <a:gd name="connsiteX520" fmla="*/ 4984053 w 5069896"/>
              <a:gd name="connsiteY520" fmla="*/ 3071060 h 5069876"/>
              <a:gd name="connsiteX521" fmla="*/ 5006913 w 5069896"/>
              <a:gd name="connsiteY521" fmla="*/ 3093920 h 5069876"/>
              <a:gd name="connsiteX522" fmla="*/ 4984053 w 5069896"/>
              <a:gd name="connsiteY522" fmla="*/ 3116780 h 5069876"/>
              <a:gd name="connsiteX523" fmla="*/ 4961193 w 5069896"/>
              <a:gd name="connsiteY523" fmla="*/ 3093920 h 5069876"/>
              <a:gd name="connsiteX524" fmla="*/ 4984053 w 5069896"/>
              <a:gd name="connsiteY524" fmla="*/ 3071060 h 5069876"/>
              <a:gd name="connsiteX525" fmla="*/ 85843 w 5069896"/>
              <a:gd name="connsiteY525" fmla="*/ 3071060 h 5069876"/>
              <a:gd name="connsiteX526" fmla="*/ 108703 w 5069896"/>
              <a:gd name="connsiteY526" fmla="*/ 3093920 h 5069876"/>
              <a:gd name="connsiteX527" fmla="*/ 85843 w 5069896"/>
              <a:gd name="connsiteY527" fmla="*/ 3116780 h 5069876"/>
              <a:gd name="connsiteX528" fmla="*/ 62983 w 5069896"/>
              <a:gd name="connsiteY528" fmla="*/ 3093920 h 5069876"/>
              <a:gd name="connsiteX529" fmla="*/ 85843 w 5069896"/>
              <a:gd name="connsiteY529" fmla="*/ 3071060 h 5069876"/>
              <a:gd name="connsiteX530" fmla="*/ 3196811 w 5069896"/>
              <a:gd name="connsiteY530" fmla="*/ 3067436 h 5069876"/>
              <a:gd name="connsiteX531" fmla="*/ 3219671 w 5069896"/>
              <a:gd name="connsiteY531" fmla="*/ 3090296 h 5069876"/>
              <a:gd name="connsiteX532" fmla="*/ 3196811 w 5069896"/>
              <a:gd name="connsiteY532" fmla="*/ 3113156 h 5069876"/>
              <a:gd name="connsiteX533" fmla="*/ 3173951 w 5069896"/>
              <a:gd name="connsiteY533" fmla="*/ 3090296 h 5069876"/>
              <a:gd name="connsiteX534" fmla="*/ 3196811 w 5069896"/>
              <a:gd name="connsiteY534" fmla="*/ 3067436 h 5069876"/>
              <a:gd name="connsiteX535" fmla="*/ 1873086 w 5069896"/>
              <a:gd name="connsiteY535" fmla="*/ 3067436 h 5069876"/>
              <a:gd name="connsiteX536" fmla="*/ 1895946 w 5069896"/>
              <a:gd name="connsiteY536" fmla="*/ 3090296 h 5069876"/>
              <a:gd name="connsiteX537" fmla="*/ 1873086 w 5069896"/>
              <a:gd name="connsiteY537" fmla="*/ 3113156 h 5069876"/>
              <a:gd name="connsiteX538" fmla="*/ 1850226 w 5069896"/>
              <a:gd name="connsiteY538" fmla="*/ 3090296 h 5069876"/>
              <a:gd name="connsiteX539" fmla="*/ 1873086 w 5069896"/>
              <a:gd name="connsiteY539" fmla="*/ 3067436 h 5069876"/>
              <a:gd name="connsiteX540" fmla="*/ 2739200 w 5069896"/>
              <a:gd name="connsiteY540" fmla="*/ 3050637 h 5069876"/>
              <a:gd name="connsiteX541" fmla="*/ 2762060 w 5069896"/>
              <a:gd name="connsiteY541" fmla="*/ 3073497 h 5069876"/>
              <a:gd name="connsiteX542" fmla="*/ 2739200 w 5069896"/>
              <a:gd name="connsiteY542" fmla="*/ 3096357 h 5069876"/>
              <a:gd name="connsiteX543" fmla="*/ 2716340 w 5069896"/>
              <a:gd name="connsiteY543" fmla="*/ 3073497 h 5069876"/>
              <a:gd name="connsiteX544" fmla="*/ 2739200 w 5069896"/>
              <a:gd name="connsiteY544" fmla="*/ 3050637 h 5069876"/>
              <a:gd name="connsiteX545" fmla="*/ 811267 w 5069896"/>
              <a:gd name="connsiteY545" fmla="*/ 3030646 h 5069876"/>
              <a:gd name="connsiteX546" fmla="*/ 834127 w 5069896"/>
              <a:gd name="connsiteY546" fmla="*/ 3053506 h 5069876"/>
              <a:gd name="connsiteX547" fmla="*/ 811267 w 5069896"/>
              <a:gd name="connsiteY547" fmla="*/ 3076366 h 5069876"/>
              <a:gd name="connsiteX548" fmla="*/ 788407 w 5069896"/>
              <a:gd name="connsiteY548" fmla="*/ 3053506 h 5069876"/>
              <a:gd name="connsiteX549" fmla="*/ 811267 w 5069896"/>
              <a:gd name="connsiteY549" fmla="*/ 3030646 h 5069876"/>
              <a:gd name="connsiteX550" fmla="*/ 3653128 w 5069896"/>
              <a:gd name="connsiteY550" fmla="*/ 3009914 h 5069876"/>
              <a:gd name="connsiteX551" fmla="*/ 3675988 w 5069896"/>
              <a:gd name="connsiteY551" fmla="*/ 3032774 h 5069876"/>
              <a:gd name="connsiteX552" fmla="*/ 3653128 w 5069896"/>
              <a:gd name="connsiteY552" fmla="*/ 3055634 h 5069876"/>
              <a:gd name="connsiteX553" fmla="*/ 3630268 w 5069896"/>
              <a:gd name="connsiteY553" fmla="*/ 3032774 h 5069876"/>
              <a:gd name="connsiteX554" fmla="*/ 3653128 w 5069896"/>
              <a:gd name="connsiteY554" fmla="*/ 3009914 h 5069876"/>
              <a:gd name="connsiteX555" fmla="*/ 1416768 w 5069896"/>
              <a:gd name="connsiteY555" fmla="*/ 3009914 h 5069876"/>
              <a:gd name="connsiteX556" fmla="*/ 1439628 w 5069896"/>
              <a:gd name="connsiteY556" fmla="*/ 3032774 h 5069876"/>
              <a:gd name="connsiteX557" fmla="*/ 1416768 w 5069896"/>
              <a:gd name="connsiteY557" fmla="*/ 3055634 h 5069876"/>
              <a:gd name="connsiteX558" fmla="*/ 1393908 w 5069896"/>
              <a:gd name="connsiteY558" fmla="*/ 3032774 h 5069876"/>
              <a:gd name="connsiteX559" fmla="*/ 1416768 w 5069896"/>
              <a:gd name="connsiteY559" fmla="*/ 3009914 h 5069876"/>
              <a:gd name="connsiteX560" fmla="*/ 3965023 w 5069896"/>
              <a:gd name="connsiteY560" fmla="*/ 3003014 h 5069876"/>
              <a:gd name="connsiteX561" fmla="*/ 3987883 w 5069896"/>
              <a:gd name="connsiteY561" fmla="*/ 3025874 h 5069876"/>
              <a:gd name="connsiteX562" fmla="*/ 3965023 w 5069896"/>
              <a:gd name="connsiteY562" fmla="*/ 3048734 h 5069876"/>
              <a:gd name="connsiteX563" fmla="*/ 3942163 w 5069896"/>
              <a:gd name="connsiteY563" fmla="*/ 3025874 h 5069876"/>
              <a:gd name="connsiteX564" fmla="*/ 3965023 w 5069896"/>
              <a:gd name="connsiteY564" fmla="*/ 3003014 h 5069876"/>
              <a:gd name="connsiteX565" fmla="*/ 1104872 w 5069896"/>
              <a:gd name="connsiteY565" fmla="*/ 3003014 h 5069876"/>
              <a:gd name="connsiteX566" fmla="*/ 1127732 w 5069896"/>
              <a:gd name="connsiteY566" fmla="*/ 3025874 h 5069876"/>
              <a:gd name="connsiteX567" fmla="*/ 1104872 w 5069896"/>
              <a:gd name="connsiteY567" fmla="*/ 3048734 h 5069876"/>
              <a:gd name="connsiteX568" fmla="*/ 1082012 w 5069896"/>
              <a:gd name="connsiteY568" fmla="*/ 3025874 h 5069876"/>
              <a:gd name="connsiteX569" fmla="*/ 1104872 w 5069896"/>
              <a:gd name="connsiteY569" fmla="*/ 3003014 h 5069876"/>
              <a:gd name="connsiteX570" fmla="*/ 4797500 w 5069896"/>
              <a:gd name="connsiteY570" fmla="*/ 2992988 h 5069876"/>
              <a:gd name="connsiteX571" fmla="*/ 4820360 w 5069896"/>
              <a:gd name="connsiteY571" fmla="*/ 3015848 h 5069876"/>
              <a:gd name="connsiteX572" fmla="*/ 4797500 w 5069896"/>
              <a:gd name="connsiteY572" fmla="*/ 3038708 h 5069876"/>
              <a:gd name="connsiteX573" fmla="*/ 4774640 w 5069896"/>
              <a:gd name="connsiteY573" fmla="*/ 3015848 h 5069876"/>
              <a:gd name="connsiteX574" fmla="*/ 4797500 w 5069896"/>
              <a:gd name="connsiteY574" fmla="*/ 2992988 h 5069876"/>
              <a:gd name="connsiteX575" fmla="*/ 2207743 w 5069896"/>
              <a:gd name="connsiteY575" fmla="*/ 2986107 h 5069876"/>
              <a:gd name="connsiteX576" fmla="*/ 2230603 w 5069896"/>
              <a:gd name="connsiteY576" fmla="*/ 3008967 h 5069876"/>
              <a:gd name="connsiteX577" fmla="*/ 2207743 w 5069896"/>
              <a:gd name="connsiteY577" fmla="*/ 3031827 h 5069876"/>
              <a:gd name="connsiteX578" fmla="*/ 2184883 w 5069896"/>
              <a:gd name="connsiteY578" fmla="*/ 3008967 h 5069876"/>
              <a:gd name="connsiteX579" fmla="*/ 2207743 w 5069896"/>
              <a:gd name="connsiteY579" fmla="*/ 2986107 h 5069876"/>
              <a:gd name="connsiteX580" fmla="*/ 4291885 w 5069896"/>
              <a:gd name="connsiteY580" fmla="*/ 2903442 h 5069876"/>
              <a:gd name="connsiteX581" fmla="*/ 4314745 w 5069896"/>
              <a:gd name="connsiteY581" fmla="*/ 2926302 h 5069876"/>
              <a:gd name="connsiteX582" fmla="*/ 4291885 w 5069896"/>
              <a:gd name="connsiteY582" fmla="*/ 2949162 h 5069876"/>
              <a:gd name="connsiteX583" fmla="*/ 4269025 w 5069896"/>
              <a:gd name="connsiteY583" fmla="*/ 2926302 h 5069876"/>
              <a:gd name="connsiteX584" fmla="*/ 4291885 w 5069896"/>
              <a:gd name="connsiteY584" fmla="*/ 2903442 h 5069876"/>
              <a:gd name="connsiteX585" fmla="*/ 2966090 w 5069896"/>
              <a:gd name="connsiteY585" fmla="*/ 2894026 h 5069876"/>
              <a:gd name="connsiteX586" fmla="*/ 2988950 w 5069896"/>
              <a:gd name="connsiteY586" fmla="*/ 2916886 h 5069876"/>
              <a:gd name="connsiteX587" fmla="*/ 2966090 w 5069896"/>
              <a:gd name="connsiteY587" fmla="*/ 2939746 h 5069876"/>
              <a:gd name="connsiteX588" fmla="*/ 2943230 w 5069896"/>
              <a:gd name="connsiteY588" fmla="*/ 2916886 h 5069876"/>
              <a:gd name="connsiteX589" fmla="*/ 2966090 w 5069896"/>
              <a:gd name="connsiteY589" fmla="*/ 2894026 h 5069876"/>
              <a:gd name="connsiteX590" fmla="*/ 4568132 w 5069896"/>
              <a:gd name="connsiteY590" fmla="*/ 2851346 h 5069876"/>
              <a:gd name="connsiteX591" fmla="*/ 4590992 w 5069896"/>
              <a:gd name="connsiteY591" fmla="*/ 2874206 h 5069876"/>
              <a:gd name="connsiteX592" fmla="*/ 4568132 w 5069896"/>
              <a:gd name="connsiteY592" fmla="*/ 2897066 h 5069876"/>
              <a:gd name="connsiteX593" fmla="*/ 4545272 w 5069896"/>
              <a:gd name="connsiteY593" fmla="*/ 2874206 h 5069876"/>
              <a:gd name="connsiteX594" fmla="*/ 4568132 w 5069896"/>
              <a:gd name="connsiteY594" fmla="*/ 2851346 h 5069876"/>
              <a:gd name="connsiteX595" fmla="*/ 501765 w 5069896"/>
              <a:gd name="connsiteY595" fmla="*/ 2851346 h 5069876"/>
              <a:gd name="connsiteX596" fmla="*/ 524625 w 5069896"/>
              <a:gd name="connsiteY596" fmla="*/ 2874206 h 5069876"/>
              <a:gd name="connsiteX597" fmla="*/ 501765 w 5069896"/>
              <a:gd name="connsiteY597" fmla="*/ 2897066 h 5069876"/>
              <a:gd name="connsiteX598" fmla="*/ 478905 w 5069896"/>
              <a:gd name="connsiteY598" fmla="*/ 2874206 h 5069876"/>
              <a:gd name="connsiteX599" fmla="*/ 501765 w 5069896"/>
              <a:gd name="connsiteY599" fmla="*/ 2851346 h 5069876"/>
              <a:gd name="connsiteX600" fmla="*/ 244360 w 5069896"/>
              <a:gd name="connsiteY600" fmla="*/ 2833989 h 5069876"/>
              <a:gd name="connsiteX601" fmla="*/ 267220 w 5069896"/>
              <a:gd name="connsiteY601" fmla="*/ 2856849 h 5069876"/>
              <a:gd name="connsiteX602" fmla="*/ 244360 w 5069896"/>
              <a:gd name="connsiteY602" fmla="*/ 2879709 h 5069876"/>
              <a:gd name="connsiteX603" fmla="*/ 221500 w 5069896"/>
              <a:gd name="connsiteY603" fmla="*/ 2856849 h 5069876"/>
              <a:gd name="connsiteX604" fmla="*/ 244360 w 5069896"/>
              <a:gd name="connsiteY604" fmla="*/ 2833989 h 5069876"/>
              <a:gd name="connsiteX605" fmla="*/ 3346843 w 5069896"/>
              <a:gd name="connsiteY605" fmla="*/ 2807573 h 5069876"/>
              <a:gd name="connsiteX606" fmla="*/ 3369703 w 5069896"/>
              <a:gd name="connsiteY606" fmla="*/ 2830433 h 5069876"/>
              <a:gd name="connsiteX607" fmla="*/ 3346843 w 5069896"/>
              <a:gd name="connsiteY607" fmla="*/ 2853293 h 5069876"/>
              <a:gd name="connsiteX608" fmla="*/ 3323983 w 5069896"/>
              <a:gd name="connsiteY608" fmla="*/ 2830433 h 5069876"/>
              <a:gd name="connsiteX609" fmla="*/ 3346843 w 5069896"/>
              <a:gd name="connsiteY609" fmla="*/ 2807573 h 5069876"/>
              <a:gd name="connsiteX610" fmla="*/ 1723054 w 5069896"/>
              <a:gd name="connsiteY610" fmla="*/ 2807573 h 5069876"/>
              <a:gd name="connsiteX611" fmla="*/ 1745914 w 5069896"/>
              <a:gd name="connsiteY611" fmla="*/ 2830433 h 5069876"/>
              <a:gd name="connsiteX612" fmla="*/ 1723054 w 5069896"/>
              <a:gd name="connsiteY612" fmla="*/ 2853293 h 5069876"/>
              <a:gd name="connsiteX613" fmla="*/ 1700194 w 5069896"/>
              <a:gd name="connsiteY613" fmla="*/ 2830433 h 5069876"/>
              <a:gd name="connsiteX614" fmla="*/ 1723054 w 5069896"/>
              <a:gd name="connsiteY614" fmla="*/ 2807573 h 5069876"/>
              <a:gd name="connsiteX615" fmla="*/ 5031241 w 5069896"/>
              <a:gd name="connsiteY615" fmla="*/ 2793333 h 5069876"/>
              <a:gd name="connsiteX616" fmla="*/ 5054101 w 5069896"/>
              <a:gd name="connsiteY616" fmla="*/ 2816193 h 5069876"/>
              <a:gd name="connsiteX617" fmla="*/ 5031241 w 5069896"/>
              <a:gd name="connsiteY617" fmla="*/ 2839053 h 5069876"/>
              <a:gd name="connsiteX618" fmla="*/ 5008381 w 5069896"/>
              <a:gd name="connsiteY618" fmla="*/ 2816193 h 5069876"/>
              <a:gd name="connsiteX619" fmla="*/ 5031241 w 5069896"/>
              <a:gd name="connsiteY619" fmla="*/ 2793333 h 5069876"/>
              <a:gd name="connsiteX620" fmla="*/ 38655 w 5069896"/>
              <a:gd name="connsiteY620" fmla="*/ 2793333 h 5069876"/>
              <a:gd name="connsiteX621" fmla="*/ 61515 w 5069896"/>
              <a:gd name="connsiteY621" fmla="*/ 2816193 h 5069876"/>
              <a:gd name="connsiteX622" fmla="*/ 38655 w 5069896"/>
              <a:gd name="connsiteY622" fmla="*/ 2839053 h 5069876"/>
              <a:gd name="connsiteX623" fmla="*/ 15795 w 5069896"/>
              <a:gd name="connsiteY623" fmla="*/ 2816193 h 5069876"/>
              <a:gd name="connsiteX624" fmla="*/ 38655 w 5069896"/>
              <a:gd name="connsiteY624" fmla="*/ 2793333 h 5069876"/>
              <a:gd name="connsiteX625" fmla="*/ 2024925 w 5069896"/>
              <a:gd name="connsiteY625" fmla="*/ 2779748 h 5069876"/>
              <a:gd name="connsiteX626" fmla="*/ 2047785 w 5069896"/>
              <a:gd name="connsiteY626" fmla="*/ 2802608 h 5069876"/>
              <a:gd name="connsiteX627" fmla="*/ 2024925 w 5069896"/>
              <a:gd name="connsiteY627" fmla="*/ 2825468 h 5069876"/>
              <a:gd name="connsiteX628" fmla="*/ 2002065 w 5069896"/>
              <a:gd name="connsiteY628" fmla="*/ 2802608 h 5069876"/>
              <a:gd name="connsiteX629" fmla="*/ 2024925 w 5069896"/>
              <a:gd name="connsiteY629" fmla="*/ 2779748 h 5069876"/>
              <a:gd name="connsiteX630" fmla="*/ 754130 w 5069896"/>
              <a:gd name="connsiteY630" fmla="*/ 2774150 h 5069876"/>
              <a:gd name="connsiteX631" fmla="*/ 776990 w 5069896"/>
              <a:gd name="connsiteY631" fmla="*/ 2797010 h 5069876"/>
              <a:gd name="connsiteX632" fmla="*/ 754130 w 5069896"/>
              <a:gd name="connsiteY632" fmla="*/ 2819870 h 5069876"/>
              <a:gd name="connsiteX633" fmla="*/ 731270 w 5069896"/>
              <a:gd name="connsiteY633" fmla="*/ 2797010 h 5069876"/>
              <a:gd name="connsiteX634" fmla="*/ 754130 w 5069896"/>
              <a:gd name="connsiteY634" fmla="*/ 2774150 h 5069876"/>
              <a:gd name="connsiteX635" fmla="*/ 3732200 w 5069896"/>
              <a:gd name="connsiteY635" fmla="*/ 2766552 h 5069876"/>
              <a:gd name="connsiteX636" fmla="*/ 3755060 w 5069896"/>
              <a:gd name="connsiteY636" fmla="*/ 2789412 h 5069876"/>
              <a:gd name="connsiteX637" fmla="*/ 3732200 w 5069896"/>
              <a:gd name="connsiteY637" fmla="*/ 2812272 h 5069876"/>
              <a:gd name="connsiteX638" fmla="*/ 3709340 w 5069896"/>
              <a:gd name="connsiteY638" fmla="*/ 2789412 h 5069876"/>
              <a:gd name="connsiteX639" fmla="*/ 3732200 w 5069896"/>
              <a:gd name="connsiteY639" fmla="*/ 2766552 h 5069876"/>
              <a:gd name="connsiteX640" fmla="*/ 1337695 w 5069896"/>
              <a:gd name="connsiteY640" fmla="*/ 2766552 h 5069876"/>
              <a:gd name="connsiteX641" fmla="*/ 1360555 w 5069896"/>
              <a:gd name="connsiteY641" fmla="*/ 2789412 h 5069876"/>
              <a:gd name="connsiteX642" fmla="*/ 1337695 w 5069896"/>
              <a:gd name="connsiteY642" fmla="*/ 2812272 h 5069876"/>
              <a:gd name="connsiteX643" fmla="*/ 1314835 w 5069896"/>
              <a:gd name="connsiteY643" fmla="*/ 2789412 h 5069876"/>
              <a:gd name="connsiteX644" fmla="*/ 1337695 w 5069896"/>
              <a:gd name="connsiteY644" fmla="*/ 2766552 h 5069876"/>
              <a:gd name="connsiteX645" fmla="*/ 2534948 w 5069896"/>
              <a:gd name="connsiteY645" fmla="*/ 2764068 h 5069876"/>
              <a:gd name="connsiteX646" fmla="*/ 2557808 w 5069896"/>
              <a:gd name="connsiteY646" fmla="*/ 2786928 h 5069876"/>
              <a:gd name="connsiteX647" fmla="*/ 2534948 w 5069896"/>
              <a:gd name="connsiteY647" fmla="*/ 2809788 h 5069876"/>
              <a:gd name="connsiteX648" fmla="*/ 2512088 w 5069896"/>
              <a:gd name="connsiteY648" fmla="*/ 2786928 h 5069876"/>
              <a:gd name="connsiteX649" fmla="*/ 2534948 w 5069896"/>
              <a:gd name="connsiteY649" fmla="*/ 2764068 h 5069876"/>
              <a:gd name="connsiteX650" fmla="*/ 4026326 w 5069896"/>
              <a:gd name="connsiteY650" fmla="*/ 2760935 h 5069876"/>
              <a:gd name="connsiteX651" fmla="*/ 4049186 w 5069896"/>
              <a:gd name="connsiteY651" fmla="*/ 2783795 h 5069876"/>
              <a:gd name="connsiteX652" fmla="*/ 4026326 w 5069896"/>
              <a:gd name="connsiteY652" fmla="*/ 2806655 h 5069876"/>
              <a:gd name="connsiteX653" fmla="*/ 4003466 w 5069896"/>
              <a:gd name="connsiteY653" fmla="*/ 2783795 h 5069876"/>
              <a:gd name="connsiteX654" fmla="*/ 4026326 w 5069896"/>
              <a:gd name="connsiteY654" fmla="*/ 2760935 h 5069876"/>
              <a:gd name="connsiteX655" fmla="*/ 1043570 w 5069896"/>
              <a:gd name="connsiteY655" fmla="*/ 2760935 h 5069876"/>
              <a:gd name="connsiteX656" fmla="*/ 1066430 w 5069896"/>
              <a:gd name="connsiteY656" fmla="*/ 2783795 h 5069876"/>
              <a:gd name="connsiteX657" fmla="*/ 1043570 w 5069896"/>
              <a:gd name="connsiteY657" fmla="*/ 2806655 h 5069876"/>
              <a:gd name="connsiteX658" fmla="*/ 1020710 w 5069896"/>
              <a:gd name="connsiteY658" fmla="*/ 2783795 h 5069876"/>
              <a:gd name="connsiteX659" fmla="*/ 1043570 w 5069896"/>
              <a:gd name="connsiteY659" fmla="*/ 2760935 h 5069876"/>
              <a:gd name="connsiteX660" fmla="*/ 2713139 w 5069896"/>
              <a:gd name="connsiteY660" fmla="*/ 2690259 h 5069876"/>
              <a:gd name="connsiteX661" fmla="*/ 2735999 w 5069896"/>
              <a:gd name="connsiteY661" fmla="*/ 2713119 h 5069876"/>
              <a:gd name="connsiteX662" fmla="*/ 2713139 w 5069896"/>
              <a:gd name="connsiteY662" fmla="*/ 2735979 h 5069876"/>
              <a:gd name="connsiteX663" fmla="*/ 2690279 w 5069896"/>
              <a:gd name="connsiteY663" fmla="*/ 2713119 h 5069876"/>
              <a:gd name="connsiteX664" fmla="*/ 2713139 w 5069896"/>
              <a:gd name="connsiteY664" fmla="*/ 2690259 h 5069876"/>
              <a:gd name="connsiteX665" fmla="*/ 2356757 w 5069896"/>
              <a:gd name="connsiteY665" fmla="*/ 2690259 h 5069876"/>
              <a:gd name="connsiteX666" fmla="*/ 2379617 w 5069896"/>
              <a:gd name="connsiteY666" fmla="*/ 2713119 h 5069876"/>
              <a:gd name="connsiteX667" fmla="*/ 2356757 w 5069896"/>
              <a:gd name="connsiteY667" fmla="*/ 2735979 h 5069876"/>
              <a:gd name="connsiteX668" fmla="*/ 2333897 w 5069896"/>
              <a:gd name="connsiteY668" fmla="*/ 2713119 h 5069876"/>
              <a:gd name="connsiteX669" fmla="*/ 2356757 w 5069896"/>
              <a:gd name="connsiteY669" fmla="*/ 2690259 h 5069876"/>
              <a:gd name="connsiteX670" fmla="*/ 4842413 w 5069896"/>
              <a:gd name="connsiteY670" fmla="*/ 2673422 h 5069876"/>
              <a:gd name="connsiteX671" fmla="*/ 4865273 w 5069896"/>
              <a:gd name="connsiteY671" fmla="*/ 2696282 h 5069876"/>
              <a:gd name="connsiteX672" fmla="*/ 4842413 w 5069896"/>
              <a:gd name="connsiteY672" fmla="*/ 2719142 h 5069876"/>
              <a:gd name="connsiteX673" fmla="*/ 4819553 w 5069896"/>
              <a:gd name="connsiteY673" fmla="*/ 2696282 h 5069876"/>
              <a:gd name="connsiteX674" fmla="*/ 4842413 w 5069896"/>
              <a:gd name="connsiteY674" fmla="*/ 2673422 h 5069876"/>
              <a:gd name="connsiteX675" fmla="*/ 3094211 w 5069896"/>
              <a:gd name="connsiteY675" fmla="*/ 2649914 h 5069876"/>
              <a:gd name="connsiteX676" fmla="*/ 3117071 w 5069896"/>
              <a:gd name="connsiteY676" fmla="*/ 2672774 h 5069876"/>
              <a:gd name="connsiteX677" fmla="*/ 3094211 w 5069896"/>
              <a:gd name="connsiteY677" fmla="*/ 2695634 h 5069876"/>
              <a:gd name="connsiteX678" fmla="*/ 3071351 w 5069896"/>
              <a:gd name="connsiteY678" fmla="*/ 2672774 h 5069876"/>
              <a:gd name="connsiteX679" fmla="*/ 3094211 w 5069896"/>
              <a:gd name="connsiteY679" fmla="*/ 2649914 h 5069876"/>
              <a:gd name="connsiteX680" fmla="*/ 4330146 w 5069896"/>
              <a:gd name="connsiteY680" fmla="*/ 2643460 h 5069876"/>
              <a:gd name="connsiteX681" fmla="*/ 4353006 w 5069896"/>
              <a:gd name="connsiteY681" fmla="*/ 2666320 h 5069876"/>
              <a:gd name="connsiteX682" fmla="*/ 4330146 w 5069896"/>
              <a:gd name="connsiteY682" fmla="*/ 2689180 h 5069876"/>
              <a:gd name="connsiteX683" fmla="*/ 4307286 w 5069896"/>
              <a:gd name="connsiteY683" fmla="*/ 2666320 h 5069876"/>
              <a:gd name="connsiteX684" fmla="*/ 4330146 w 5069896"/>
              <a:gd name="connsiteY684" fmla="*/ 2643460 h 5069876"/>
              <a:gd name="connsiteX685" fmla="*/ 5047036 w 5069896"/>
              <a:gd name="connsiteY685" fmla="*/ 2512068 h 5069876"/>
              <a:gd name="connsiteX686" fmla="*/ 5069896 w 5069896"/>
              <a:gd name="connsiteY686" fmla="*/ 2534928 h 5069876"/>
              <a:gd name="connsiteX687" fmla="*/ 5047036 w 5069896"/>
              <a:gd name="connsiteY687" fmla="*/ 2557788 h 5069876"/>
              <a:gd name="connsiteX688" fmla="*/ 5024176 w 5069896"/>
              <a:gd name="connsiteY688" fmla="*/ 2534928 h 5069876"/>
              <a:gd name="connsiteX689" fmla="*/ 5047036 w 5069896"/>
              <a:gd name="connsiteY689" fmla="*/ 2512068 h 5069876"/>
              <a:gd name="connsiteX690" fmla="*/ 4596245 w 5069896"/>
              <a:gd name="connsiteY690" fmla="*/ 2512068 h 5069876"/>
              <a:gd name="connsiteX691" fmla="*/ 4619105 w 5069896"/>
              <a:gd name="connsiteY691" fmla="*/ 2534928 h 5069876"/>
              <a:gd name="connsiteX692" fmla="*/ 4596245 w 5069896"/>
              <a:gd name="connsiteY692" fmla="*/ 2557788 h 5069876"/>
              <a:gd name="connsiteX693" fmla="*/ 4573385 w 5069896"/>
              <a:gd name="connsiteY693" fmla="*/ 2534928 h 5069876"/>
              <a:gd name="connsiteX694" fmla="*/ 4596245 w 5069896"/>
              <a:gd name="connsiteY694" fmla="*/ 2512068 h 5069876"/>
              <a:gd name="connsiteX695" fmla="*/ 4046948 w 5069896"/>
              <a:gd name="connsiteY695" fmla="*/ 2512068 h 5069876"/>
              <a:gd name="connsiteX696" fmla="*/ 4069808 w 5069896"/>
              <a:gd name="connsiteY696" fmla="*/ 2534928 h 5069876"/>
              <a:gd name="connsiteX697" fmla="*/ 4046948 w 5069896"/>
              <a:gd name="connsiteY697" fmla="*/ 2557788 h 5069876"/>
              <a:gd name="connsiteX698" fmla="*/ 4024088 w 5069896"/>
              <a:gd name="connsiteY698" fmla="*/ 2534928 h 5069876"/>
              <a:gd name="connsiteX699" fmla="*/ 4046948 w 5069896"/>
              <a:gd name="connsiteY699" fmla="*/ 2512068 h 5069876"/>
              <a:gd name="connsiteX700" fmla="*/ 3758948 w 5069896"/>
              <a:gd name="connsiteY700" fmla="*/ 2512068 h 5069876"/>
              <a:gd name="connsiteX701" fmla="*/ 3781808 w 5069896"/>
              <a:gd name="connsiteY701" fmla="*/ 2534928 h 5069876"/>
              <a:gd name="connsiteX702" fmla="*/ 3758948 w 5069896"/>
              <a:gd name="connsiteY702" fmla="*/ 2557788 h 5069876"/>
              <a:gd name="connsiteX703" fmla="*/ 3736088 w 5069896"/>
              <a:gd name="connsiteY703" fmla="*/ 2534928 h 5069876"/>
              <a:gd name="connsiteX704" fmla="*/ 3758948 w 5069896"/>
              <a:gd name="connsiteY704" fmla="*/ 2512068 h 5069876"/>
              <a:gd name="connsiteX705" fmla="*/ 3398948 w 5069896"/>
              <a:gd name="connsiteY705" fmla="*/ 2512068 h 5069876"/>
              <a:gd name="connsiteX706" fmla="*/ 3421808 w 5069896"/>
              <a:gd name="connsiteY706" fmla="*/ 2534928 h 5069876"/>
              <a:gd name="connsiteX707" fmla="*/ 3398948 w 5069896"/>
              <a:gd name="connsiteY707" fmla="*/ 2557788 h 5069876"/>
              <a:gd name="connsiteX708" fmla="*/ 3376088 w 5069896"/>
              <a:gd name="connsiteY708" fmla="*/ 2534928 h 5069876"/>
              <a:gd name="connsiteX709" fmla="*/ 3398948 w 5069896"/>
              <a:gd name="connsiteY709" fmla="*/ 2512068 h 5069876"/>
              <a:gd name="connsiteX710" fmla="*/ 2786948 w 5069896"/>
              <a:gd name="connsiteY710" fmla="*/ 2512068 h 5069876"/>
              <a:gd name="connsiteX711" fmla="*/ 2809808 w 5069896"/>
              <a:gd name="connsiteY711" fmla="*/ 2534928 h 5069876"/>
              <a:gd name="connsiteX712" fmla="*/ 2786948 w 5069896"/>
              <a:gd name="connsiteY712" fmla="*/ 2557788 h 5069876"/>
              <a:gd name="connsiteX713" fmla="*/ 2764088 w 5069896"/>
              <a:gd name="connsiteY713" fmla="*/ 2534928 h 5069876"/>
              <a:gd name="connsiteX714" fmla="*/ 2786948 w 5069896"/>
              <a:gd name="connsiteY714" fmla="*/ 2512068 h 5069876"/>
              <a:gd name="connsiteX715" fmla="*/ 2534948 w 5069896"/>
              <a:gd name="connsiteY715" fmla="*/ 2512068 h 5069876"/>
              <a:gd name="connsiteX716" fmla="*/ 2557808 w 5069896"/>
              <a:gd name="connsiteY716" fmla="*/ 2534928 h 5069876"/>
              <a:gd name="connsiteX717" fmla="*/ 2534948 w 5069896"/>
              <a:gd name="connsiteY717" fmla="*/ 2557788 h 5069876"/>
              <a:gd name="connsiteX718" fmla="*/ 2512088 w 5069896"/>
              <a:gd name="connsiteY718" fmla="*/ 2534928 h 5069876"/>
              <a:gd name="connsiteX719" fmla="*/ 2534948 w 5069896"/>
              <a:gd name="connsiteY719" fmla="*/ 2512068 h 5069876"/>
              <a:gd name="connsiteX720" fmla="*/ 2282948 w 5069896"/>
              <a:gd name="connsiteY720" fmla="*/ 2512068 h 5069876"/>
              <a:gd name="connsiteX721" fmla="*/ 2305808 w 5069896"/>
              <a:gd name="connsiteY721" fmla="*/ 2534928 h 5069876"/>
              <a:gd name="connsiteX722" fmla="*/ 2282948 w 5069896"/>
              <a:gd name="connsiteY722" fmla="*/ 2557788 h 5069876"/>
              <a:gd name="connsiteX723" fmla="*/ 2260088 w 5069896"/>
              <a:gd name="connsiteY723" fmla="*/ 2534928 h 5069876"/>
              <a:gd name="connsiteX724" fmla="*/ 2282948 w 5069896"/>
              <a:gd name="connsiteY724" fmla="*/ 2512068 h 5069876"/>
              <a:gd name="connsiteX725" fmla="*/ 1958948 w 5069896"/>
              <a:gd name="connsiteY725" fmla="*/ 2512068 h 5069876"/>
              <a:gd name="connsiteX726" fmla="*/ 1981808 w 5069896"/>
              <a:gd name="connsiteY726" fmla="*/ 2534928 h 5069876"/>
              <a:gd name="connsiteX727" fmla="*/ 1958948 w 5069896"/>
              <a:gd name="connsiteY727" fmla="*/ 2557788 h 5069876"/>
              <a:gd name="connsiteX728" fmla="*/ 1936088 w 5069896"/>
              <a:gd name="connsiteY728" fmla="*/ 2534928 h 5069876"/>
              <a:gd name="connsiteX729" fmla="*/ 1958948 w 5069896"/>
              <a:gd name="connsiteY729" fmla="*/ 2512068 h 5069876"/>
              <a:gd name="connsiteX730" fmla="*/ 1670948 w 5069896"/>
              <a:gd name="connsiteY730" fmla="*/ 2512068 h 5069876"/>
              <a:gd name="connsiteX731" fmla="*/ 1693808 w 5069896"/>
              <a:gd name="connsiteY731" fmla="*/ 2534928 h 5069876"/>
              <a:gd name="connsiteX732" fmla="*/ 1670948 w 5069896"/>
              <a:gd name="connsiteY732" fmla="*/ 2557788 h 5069876"/>
              <a:gd name="connsiteX733" fmla="*/ 1648088 w 5069896"/>
              <a:gd name="connsiteY733" fmla="*/ 2534928 h 5069876"/>
              <a:gd name="connsiteX734" fmla="*/ 1670948 w 5069896"/>
              <a:gd name="connsiteY734" fmla="*/ 2512068 h 5069876"/>
              <a:gd name="connsiteX735" fmla="*/ 1310948 w 5069896"/>
              <a:gd name="connsiteY735" fmla="*/ 2512068 h 5069876"/>
              <a:gd name="connsiteX736" fmla="*/ 1333808 w 5069896"/>
              <a:gd name="connsiteY736" fmla="*/ 2534928 h 5069876"/>
              <a:gd name="connsiteX737" fmla="*/ 1310948 w 5069896"/>
              <a:gd name="connsiteY737" fmla="*/ 2557788 h 5069876"/>
              <a:gd name="connsiteX738" fmla="*/ 1288088 w 5069896"/>
              <a:gd name="connsiteY738" fmla="*/ 2534928 h 5069876"/>
              <a:gd name="connsiteX739" fmla="*/ 1310948 w 5069896"/>
              <a:gd name="connsiteY739" fmla="*/ 2512068 h 5069876"/>
              <a:gd name="connsiteX740" fmla="*/ 1022948 w 5069896"/>
              <a:gd name="connsiteY740" fmla="*/ 2512068 h 5069876"/>
              <a:gd name="connsiteX741" fmla="*/ 1045808 w 5069896"/>
              <a:gd name="connsiteY741" fmla="*/ 2534928 h 5069876"/>
              <a:gd name="connsiteX742" fmla="*/ 1022948 w 5069896"/>
              <a:gd name="connsiteY742" fmla="*/ 2557788 h 5069876"/>
              <a:gd name="connsiteX743" fmla="*/ 1000088 w 5069896"/>
              <a:gd name="connsiteY743" fmla="*/ 2534928 h 5069876"/>
              <a:gd name="connsiteX744" fmla="*/ 1022948 w 5069896"/>
              <a:gd name="connsiteY744" fmla="*/ 2512068 h 5069876"/>
              <a:gd name="connsiteX745" fmla="*/ 734948 w 5069896"/>
              <a:gd name="connsiteY745" fmla="*/ 2512068 h 5069876"/>
              <a:gd name="connsiteX746" fmla="*/ 757808 w 5069896"/>
              <a:gd name="connsiteY746" fmla="*/ 2534928 h 5069876"/>
              <a:gd name="connsiteX747" fmla="*/ 734948 w 5069896"/>
              <a:gd name="connsiteY747" fmla="*/ 2557788 h 5069876"/>
              <a:gd name="connsiteX748" fmla="*/ 712088 w 5069896"/>
              <a:gd name="connsiteY748" fmla="*/ 2534928 h 5069876"/>
              <a:gd name="connsiteX749" fmla="*/ 734948 w 5069896"/>
              <a:gd name="connsiteY749" fmla="*/ 2512068 h 5069876"/>
              <a:gd name="connsiteX750" fmla="*/ 473651 w 5069896"/>
              <a:gd name="connsiteY750" fmla="*/ 2512068 h 5069876"/>
              <a:gd name="connsiteX751" fmla="*/ 496511 w 5069896"/>
              <a:gd name="connsiteY751" fmla="*/ 2534928 h 5069876"/>
              <a:gd name="connsiteX752" fmla="*/ 473651 w 5069896"/>
              <a:gd name="connsiteY752" fmla="*/ 2557788 h 5069876"/>
              <a:gd name="connsiteX753" fmla="*/ 450791 w 5069896"/>
              <a:gd name="connsiteY753" fmla="*/ 2534928 h 5069876"/>
              <a:gd name="connsiteX754" fmla="*/ 473651 w 5069896"/>
              <a:gd name="connsiteY754" fmla="*/ 2512068 h 5069876"/>
              <a:gd name="connsiteX755" fmla="*/ 221849 w 5069896"/>
              <a:gd name="connsiteY755" fmla="*/ 2512068 h 5069876"/>
              <a:gd name="connsiteX756" fmla="*/ 244709 w 5069896"/>
              <a:gd name="connsiteY756" fmla="*/ 2534928 h 5069876"/>
              <a:gd name="connsiteX757" fmla="*/ 221849 w 5069896"/>
              <a:gd name="connsiteY757" fmla="*/ 2557788 h 5069876"/>
              <a:gd name="connsiteX758" fmla="*/ 198989 w 5069896"/>
              <a:gd name="connsiteY758" fmla="*/ 2534928 h 5069876"/>
              <a:gd name="connsiteX759" fmla="*/ 221849 w 5069896"/>
              <a:gd name="connsiteY759" fmla="*/ 2512068 h 5069876"/>
              <a:gd name="connsiteX760" fmla="*/ 22860 w 5069896"/>
              <a:gd name="connsiteY760" fmla="*/ 2512068 h 5069876"/>
              <a:gd name="connsiteX761" fmla="*/ 45720 w 5069896"/>
              <a:gd name="connsiteY761" fmla="*/ 2534928 h 5069876"/>
              <a:gd name="connsiteX762" fmla="*/ 22860 w 5069896"/>
              <a:gd name="connsiteY762" fmla="*/ 2557788 h 5069876"/>
              <a:gd name="connsiteX763" fmla="*/ 0 w 5069896"/>
              <a:gd name="connsiteY763" fmla="*/ 2534928 h 5069876"/>
              <a:gd name="connsiteX764" fmla="*/ 22860 w 5069896"/>
              <a:gd name="connsiteY764" fmla="*/ 2512068 h 5069876"/>
              <a:gd name="connsiteX765" fmla="*/ 4330146 w 5069896"/>
              <a:gd name="connsiteY765" fmla="*/ 2380676 h 5069876"/>
              <a:gd name="connsiteX766" fmla="*/ 4353006 w 5069896"/>
              <a:gd name="connsiteY766" fmla="*/ 2403536 h 5069876"/>
              <a:gd name="connsiteX767" fmla="*/ 4330146 w 5069896"/>
              <a:gd name="connsiteY767" fmla="*/ 2426396 h 5069876"/>
              <a:gd name="connsiteX768" fmla="*/ 4307286 w 5069896"/>
              <a:gd name="connsiteY768" fmla="*/ 2403536 h 5069876"/>
              <a:gd name="connsiteX769" fmla="*/ 4330146 w 5069896"/>
              <a:gd name="connsiteY769" fmla="*/ 2380676 h 5069876"/>
              <a:gd name="connsiteX770" fmla="*/ 3094211 w 5069896"/>
              <a:gd name="connsiteY770" fmla="*/ 2374222 h 5069876"/>
              <a:gd name="connsiteX771" fmla="*/ 3117071 w 5069896"/>
              <a:gd name="connsiteY771" fmla="*/ 2397082 h 5069876"/>
              <a:gd name="connsiteX772" fmla="*/ 3094211 w 5069896"/>
              <a:gd name="connsiteY772" fmla="*/ 2419942 h 5069876"/>
              <a:gd name="connsiteX773" fmla="*/ 3071351 w 5069896"/>
              <a:gd name="connsiteY773" fmla="*/ 2397082 h 5069876"/>
              <a:gd name="connsiteX774" fmla="*/ 3094211 w 5069896"/>
              <a:gd name="connsiteY774" fmla="*/ 2374222 h 5069876"/>
              <a:gd name="connsiteX775" fmla="*/ 4842413 w 5069896"/>
              <a:gd name="connsiteY775" fmla="*/ 2350714 h 5069876"/>
              <a:gd name="connsiteX776" fmla="*/ 4865273 w 5069896"/>
              <a:gd name="connsiteY776" fmla="*/ 2373574 h 5069876"/>
              <a:gd name="connsiteX777" fmla="*/ 4842413 w 5069896"/>
              <a:gd name="connsiteY777" fmla="*/ 2396434 h 5069876"/>
              <a:gd name="connsiteX778" fmla="*/ 4819553 w 5069896"/>
              <a:gd name="connsiteY778" fmla="*/ 2373574 h 5069876"/>
              <a:gd name="connsiteX779" fmla="*/ 4842413 w 5069896"/>
              <a:gd name="connsiteY779" fmla="*/ 2350714 h 5069876"/>
              <a:gd name="connsiteX780" fmla="*/ 2713139 w 5069896"/>
              <a:gd name="connsiteY780" fmla="*/ 2333877 h 5069876"/>
              <a:gd name="connsiteX781" fmla="*/ 2735999 w 5069896"/>
              <a:gd name="connsiteY781" fmla="*/ 2356737 h 5069876"/>
              <a:gd name="connsiteX782" fmla="*/ 2713139 w 5069896"/>
              <a:gd name="connsiteY782" fmla="*/ 2379597 h 5069876"/>
              <a:gd name="connsiteX783" fmla="*/ 2690279 w 5069896"/>
              <a:gd name="connsiteY783" fmla="*/ 2356737 h 5069876"/>
              <a:gd name="connsiteX784" fmla="*/ 2713139 w 5069896"/>
              <a:gd name="connsiteY784" fmla="*/ 2333877 h 5069876"/>
              <a:gd name="connsiteX785" fmla="*/ 2356757 w 5069896"/>
              <a:gd name="connsiteY785" fmla="*/ 2333877 h 5069876"/>
              <a:gd name="connsiteX786" fmla="*/ 2379617 w 5069896"/>
              <a:gd name="connsiteY786" fmla="*/ 2356737 h 5069876"/>
              <a:gd name="connsiteX787" fmla="*/ 2356757 w 5069896"/>
              <a:gd name="connsiteY787" fmla="*/ 2379597 h 5069876"/>
              <a:gd name="connsiteX788" fmla="*/ 2333897 w 5069896"/>
              <a:gd name="connsiteY788" fmla="*/ 2356737 h 5069876"/>
              <a:gd name="connsiteX789" fmla="*/ 2356757 w 5069896"/>
              <a:gd name="connsiteY789" fmla="*/ 2333877 h 5069876"/>
              <a:gd name="connsiteX790" fmla="*/ 4026326 w 5069896"/>
              <a:gd name="connsiteY790" fmla="*/ 2263201 h 5069876"/>
              <a:gd name="connsiteX791" fmla="*/ 4049186 w 5069896"/>
              <a:gd name="connsiteY791" fmla="*/ 2286061 h 5069876"/>
              <a:gd name="connsiteX792" fmla="*/ 4026326 w 5069896"/>
              <a:gd name="connsiteY792" fmla="*/ 2308921 h 5069876"/>
              <a:gd name="connsiteX793" fmla="*/ 4003466 w 5069896"/>
              <a:gd name="connsiteY793" fmla="*/ 2286061 h 5069876"/>
              <a:gd name="connsiteX794" fmla="*/ 4026326 w 5069896"/>
              <a:gd name="connsiteY794" fmla="*/ 2263201 h 5069876"/>
              <a:gd name="connsiteX795" fmla="*/ 1043570 w 5069896"/>
              <a:gd name="connsiteY795" fmla="*/ 2263201 h 5069876"/>
              <a:gd name="connsiteX796" fmla="*/ 1066430 w 5069896"/>
              <a:gd name="connsiteY796" fmla="*/ 2286061 h 5069876"/>
              <a:gd name="connsiteX797" fmla="*/ 1043570 w 5069896"/>
              <a:gd name="connsiteY797" fmla="*/ 2308921 h 5069876"/>
              <a:gd name="connsiteX798" fmla="*/ 1020710 w 5069896"/>
              <a:gd name="connsiteY798" fmla="*/ 2286061 h 5069876"/>
              <a:gd name="connsiteX799" fmla="*/ 1043570 w 5069896"/>
              <a:gd name="connsiteY799" fmla="*/ 2263201 h 5069876"/>
              <a:gd name="connsiteX800" fmla="*/ 2534948 w 5069896"/>
              <a:gd name="connsiteY800" fmla="*/ 2260068 h 5069876"/>
              <a:gd name="connsiteX801" fmla="*/ 2557808 w 5069896"/>
              <a:gd name="connsiteY801" fmla="*/ 2282928 h 5069876"/>
              <a:gd name="connsiteX802" fmla="*/ 2534948 w 5069896"/>
              <a:gd name="connsiteY802" fmla="*/ 2305788 h 5069876"/>
              <a:gd name="connsiteX803" fmla="*/ 2512088 w 5069896"/>
              <a:gd name="connsiteY803" fmla="*/ 2282928 h 5069876"/>
              <a:gd name="connsiteX804" fmla="*/ 2534948 w 5069896"/>
              <a:gd name="connsiteY804" fmla="*/ 2260068 h 5069876"/>
              <a:gd name="connsiteX805" fmla="*/ 3732200 w 5069896"/>
              <a:gd name="connsiteY805" fmla="*/ 2257584 h 5069876"/>
              <a:gd name="connsiteX806" fmla="*/ 3755060 w 5069896"/>
              <a:gd name="connsiteY806" fmla="*/ 2280444 h 5069876"/>
              <a:gd name="connsiteX807" fmla="*/ 3732200 w 5069896"/>
              <a:gd name="connsiteY807" fmla="*/ 2303304 h 5069876"/>
              <a:gd name="connsiteX808" fmla="*/ 3709340 w 5069896"/>
              <a:gd name="connsiteY808" fmla="*/ 2280444 h 5069876"/>
              <a:gd name="connsiteX809" fmla="*/ 3732200 w 5069896"/>
              <a:gd name="connsiteY809" fmla="*/ 2257584 h 5069876"/>
              <a:gd name="connsiteX810" fmla="*/ 1337695 w 5069896"/>
              <a:gd name="connsiteY810" fmla="*/ 2257584 h 5069876"/>
              <a:gd name="connsiteX811" fmla="*/ 1360555 w 5069896"/>
              <a:gd name="connsiteY811" fmla="*/ 2280444 h 5069876"/>
              <a:gd name="connsiteX812" fmla="*/ 1337695 w 5069896"/>
              <a:gd name="connsiteY812" fmla="*/ 2303304 h 5069876"/>
              <a:gd name="connsiteX813" fmla="*/ 1314835 w 5069896"/>
              <a:gd name="connsiteY813" fmla="*/ 2280444 h 5069876"/>
              <a:gd name="connsiteX814" fmla="*/ 1337695 w 5069896"/>
              <a:gd name="connsiteY814" fmla="*/ 2257584 h 5069876"/>
              <a:gd name="connsiteX815" fmla="*/ 754130 w 5069896"/>
              <a:gd name="connsiteY815" fmla="*/ 2249986 h 5069876"/>
              <a:gd name="connsiteX816" fmla="*/ 776990 w 5069896"/>
              <a:gd name="connsiteY816" fmla="*/ 2272846 h 5069876"/>
              <a:gd name="connsiteX817" fmla="*/ 754130 w 5069896"/>
              <a:gd name="connsiteY817" fmla="*/ 2295706 h 5069876"/>
              <a:gd name="connsiteX818" fmla="*/ 731270 w 5069896"/>
              <a:gd name="connsiteY818" fmla="*/ 2272846 h 5069876"/>
              <a:gd name="connsiteX819" fmla="*/ 754130 w 5069896"/>
              <a:gd name="connsiteY819" fmla="*/ 2249986 h 5069876"/>
              <a:gd name="connsiteX820" fmla="*/ 2024925 w 5069896"/>
              <a:gd name="connsiteY820" fmla="*/ 2244387 h 5069876"/>
              <a:gd name="connsiteX821" fmla="*/ 2047785 w 5069896"/>
              <a:gd name="connsiteY821" fmla="*/ 2267247 h 5069876"/>
              <a:gd name="connsiteX822" fmla="*/ 2024925 w 5069896"/>
              <a:gd name="connsiteY822" fmla="*/ 2290107 h 5069876"/>
              <a:gd name="connsiteX823" fmla="*/ 2002065 w 5069896"/>
              <a:gd name="connsiteY823" fmla="*/ 2267247 h 5069876"/>
              <a:gd name="connsiteX824" fmla="*/ 2024925 w 5069896"/>
              <a:gd name="connsiteY824" fmla="*/ 2244387 h 5069876"/>
              <a:gd name="connsiteX825" fmla="*/ 5031241 w 5069896"/>
              <a:gd name="connsiteY825" fmla="*/ 2230803 h 5069876"/>
              <a:gd name="connsiteX826" fmla="*/ 5054101 w 5069896"/>
              <a:gd name="connsiteY826" fmla="*/ 2253663 h 5069876"/>
              <a:gd name="connsiteX827" fmla="*/ 5031241 w 5069896"/>
              <a:gd name="connsiteY827" fmla="*/ 2276523 h 5069876"/>
              <a:gd name="connsiteX828" fmla="*/ 5008381 w 5069896"/>
              <a:gd name="connsiteY828" fmla="*/ 2253663 h 5069876"/>
              <a:gd name="connsiteX829" fmla="*/ 5031241 w 5069896"/>
              <a:gd name="connsiteY829" fmla="*/ 2230803 h 5069876"/>
              <a:gd name="connsiteX830" fmla="*/ 38655 w 5069896"/>
              <a:gd name="connsiteY830" fmla="*/ 2230803 h 5069876"/>
              <a:gd name="connsiteX831" fmla="*/ 61515 w 5069896"/>
              <a:gd name="connsiteY831" fmla="*/ 2253663 h 5069876"/>
              <a:gd name="connsiteX832" fmla="*/ 38655 w 5069896"/>
              <a:gd name="connsiteY832" fmla="*/ 2276523 h 5069876"/>
              <a:gd name="connsiteX833" fmla="*/ 15795 w 5069896"/>
              <a:gd name="connsiteY833" fmla="*/ 2253663 h 5069876"/>
              <a:gd name="connsiteX834" fmla="*/ 38655 w 5069896"/>
              <a:gd name="connsiteY834" fmla="*/ 2230803 h 5069876"/>
              <a:gd name="connsiteX835" fmla="*/ 3346843 w 5069896"/>
              <a:gd name="connsiteY835" fmla="*/ 2216563 h 5069876"/>
              <a:gd name="connsiteX836" fmla="*/ 3369703 w 5069896"/>
              <a:gd name="connsiteY836" fmla="*/ 2239423 h 5069876"/>
              <a:gd name="connsiteX837" fmla="*/ 3346843 w 5069896"/>
              <a:gd name="connsiteY837" fmla="*/ 2262283 h 5069876"/>
              <a:gd name="connsiteX838" fmla="*/ 3323983 w 5069896"/>
              <a:gd name="connsiteY838" fmla="*/ 2239423 h 5069876"/>
              <a:gd name="connsiteX839" fmla="*/ 3346843 w 5069896"/>
              <a:gd name="connsiteY839" fmla="*/ 2216563 h 5069876"/>
              <a:gd name="connsiteX840" fmla="*/ 1723054 w 5069896"/>
              <a:gd name="connsiteY840" fmla="*/ 2216563 h 5069876"/>
              <a:gd name="connsiteX841" fmla="*/ 1745914 w 5069896"/>
              <a:gd name="connsiteY841" fmla="*/ 2239423 h 5069876"/>
              <a:gd name="connsiteX842" fmla="*/ 1723054 w 5069896"/>
              <a:gd name="connsiteY842" fmla="*/ 2262283 h 5069876"/>
              <a:gd name="connsiteX843" fmla="*/ 1700194 w 5069896"/>
              <a:gd name="connsiteY843" fmla="*/ 2239423 h 5069876"/>
              <a:gd name="connsiteX844" fmla="*/ 1723054 w 5069896"/>
              <a:gd name="connsiteY844" fmla="*/ 2216563 h 5069876"/>
              <a:gd name="connsiteX845" fmla="*/ 244360 w 5069896"/>
              <a:gd name="connsiteY845" fmla="*/ 2190147 h 5069876"/>
              <a:gd name="connsiteX846" fmla="*/ 267220 w 5069896"/>
              <a:gd name="connsiteY846" fmla="*/ 2213007 h 5069876"/>
              <a:gd name="connsiteX847" fmla="*/ 244360 w 5069896"/>
              <a:gd name="connsiteY847" fmla="*/ 2235867 h 5069876"/>
              <a:gd name="connsiteX848" fmla="*/ 221500 w 5069896"/>
              <a:gd name="connsiteY848" fmla="*/ 2213007 h 5069876"/>
              <a:gd name="connsiteX849" fmla="*/ 244360 w 5069896"/>
              <a:gd name="connsiteY849" fmla="*/ 2190147 h 5069876"/>
              <a:gd name="connsiteX850" fmla="*/ 4568132 w 5069896"/>
              <a:gd name="connsiteY850" fmla="*/ 2172790 h 5069876"/>
              <a:gd name="connsiteX851" fmla="*/ 4590992 w 5069896"/>
              <a:gd name="connsiteY851" fmla="*/ 2195650 h 5069876"/>
              <a:gd name="connsiteX852" fmla="*/ 4568132 w 5069896"/>
              <a:gd name="connsiteY852" fmla="*/ 2218510 h 5069876"/>
              <a:gd name="connsiteX853" fmla="*/ 4545272 w 5069896"/>
              <a:gd name="connsiteY853" fmla="*/ 2195650 h 5069876"/>
              <a:gd name="connsiteX854" fmla="*/ 4568132 w 5069896"/>
              <a:gd name="connsiteY854" fmla="*/ 2172790 h 5069876"/>
              <a:gd name="connsiteX855" fmla="*/ 501765 w 5069896"/>
              <a:gd name="connsiteY855" fmla="*/ 2172790 h 5069876"/>
              <a:gd name="connsiteX856" fmla="*/ 524625 w 5069896"/>
              <a:gd name="connsiteY856" fmla="*/ 2195650 h 5069876"/>
              <a:gd name="connsiteX857" fmla="*/ 501765 w 5069896"/>
              <a:gd name="connsiteY857" fmla="*/ 2218510 h 5069876"/>
              <a:gd name="connsiteX858" fmla="*/ 478905 w 5069896"/>
              <a:gd name="connsiteY858" fmla="*/ 2195650 h 5069876"/>
              <a:gd name="connsiteX859" fmla="*/ 501765 w 5069896"/>
              <a:gd name="connsiteY859" fmla="*/ 2172790 h 5069876"/>
              <a:gd name="connsiteX860" fmla="*/ 2966090 w 5069896"/>
              <a:gd name="connsiteY860" fmla="*/ 2130109 h 5069876"/>
              <a:gd name="connsiteX861" fmla="*/ 2988950 w 5069896"/>
              <a:gd name="connsiteY861" fmla="*/ 2152969 h 5069876"/>
              <a:gd name="connsiteX862" fmla="*/ 2966090 w 5069896"/>
              <a:gd name="connsiteY862" fmla="*/ 2175829 h 5069876"/>
              <a:gd name="connsiteX863" fmla="*/ 2943230 w 5069896"/>
              <a:gd name="connsiteY863" fmla="*/ 2152969 h 5069876"/>
              <a:gd name="connsiteX864" fmla="*/ 2966090 w 5069896"/>
              <a:gd name="connsiteY864" fmla="*/ 2130109 h 5069876"/>
              <a:gd name="connsiteX865" fmla="*/ 4291885 w 5069896"/>
              <a:gd name="connsiteY865" fmla="*/ 2120694 h 5069876"/>
              <a:gd name="connsiteX866" fmla="*/ 4314745 w 5069896"/>
              <a:gd name="connsiteY866" fmla="*/ 2143554 h 5069876"/>
              <a:gd name="connsiteX867" fmla="*/ 4291885 w 5069896"/>
              <a:gd name="connsiteY867" fmla="*/ 2166414 h 5069876"/>
              <a:gd name="connsiteX868" fmla="*/ 4269025 w 5069896"/>
              <a:gd name="connsiteY868" fmla="*/ 2143554 h 5069876"/>
              <a:gd name="connsiteX869" fmla="*/ 4291885 w 5069896"/>
              <a:gd name="connsiteY869" fmla="*/ 2120694 h 5069876"/>
              <a:gd name="connsiteX870" fmla="*/ 2207743 w 5069896"/>
              <a:gd name="connsiteY870" fmla="*/ 2038029 h 5069876"/>
              <a:gd name="connsiteX871" fmla="*/ 2230603 w 5069896"/>
              <a:gd name="connsiteY871" fmla="*/ 2060889 h 5069876"/>
              <a:gd name="connsiteX872" fmla="*/ 2207743 w 5069896"/>
              <a:gd name="connsiteY872" fmla="*/ 2083749 h 5069876"/>
              <a:gd name="connsiteX873" fmla="*/ 2184883 w 5069896"/>
              <a:gd name="connsiteY873" fmla="*/ 2060889 h 5069876"/>
              <a:gd name="connsiteX874" fmla="*/ 2207743 w 5069896"/>
              <a:gd name="connsiteY874" fmla="*/ 2038029 h 5069876"/>
              <a:gd name="connsiteX875" fmla="*/ 4797500 w 5069896"/>
              <a:gd name="connsiteY875" fmla="*/ 2031148 h 5069876"/>
              <a:gd name="connsiteX876" fmla="*/ 4820360 w 5069896"/>
              <a:gd name="connsiteY876" fmla="*/ 2054008 h 5069876"/>
              <a:gd name="connsiteX877" fmla="*/ 4797500 w 5069896"/>
              <a:gd name="connsiteY877" fmla="*/ 2076868 h 5069876"/>
              <a:gd name="connsiteX878" fmla="*/ 4774640 w 5069896"/>
              <a:gd name="connsiteY878" fmla="*/ 2054008 h 5069876"/>
              <a:gd name="connsiteX879" fmla="*/ 4797500 w 5069896"/>
              <a:gd name="connsiteY879" fmla="*/ 2031148 h 5069876"/>
              <a:gd name="connsiteX880" fmla="*/ 3965023 w 5069896"/>
              <a:gd name="connsiteY880" fmla="*/ 2021122 h 5069876"/>
              <a:gd name="connsiteX881" fmla="*/ 3987883 w 5069896"/>
              <a:gd name="connsiteY881" fmla="*/ 2043982 h 5069876"/>
              <a:gd name="connsiteX882" fmla="*/ 3965023 w 5069896"/>
              <a:gd name="connsiteY882" fmla="*/ 2066842 h 5069876"/>
              <a:gd name="connsiteX883" fmla="*/ 3942163 w 5069896"/>
              <a:gd name="connsiteY883" fmla="*/ 2043982 h 5069876"/>
              <a:gd name="connsiteX884" fmla="*/ 3965023 w 5069896"/>
              <a:gd name="connsiteY884" fmla="*/ 2021122 h 5069876"/>
              <a:gd name="connsiteX885" fmla="*/ 1104872 w 5069896"/>
              <a:gd name="connsiteY885" fmla="*/ 2021122 h 5069876"/>
              <a:gd name="connsiteX886" fmla="*/ 1127732 w 5069896"/>
              <a:gd name="connsiteY886" fmla="*/ 2043982 h 5069876"/>
              <a:gd name="connsiteX887" fmla="*/ 1104872 w 5069896"/>
              <a:gd name="connsiteY887" fmla="*/ 2066842 h 5069876"/>
              <a:gd name="connsiteX888" fmla="*/ 1082012 w 5069896"/>
              <a:gd name="connsiteY888" fmla="*/ 2043982 h 5069876"/>
              <a:gd name="connsiteX889" fmla="*/ 1104872 w 5069896"/>
              <a:gd name="connsiteY889" fmla="*/ 2021122 h 5069876"/>
              <a:gd name="connsiteX890" fmla="*/ 3653128 w 5069896"/>
              <a:gd name="connsiteY890" fmla="*/ 2014222 h 5069876"/>
              <a:gd name="connsiteX891" fmla="*/ 3675988 w 5069896"/>
              <a:gd name="connsiteY891" fmla="*/ 2037082 h 5069876"/>
              <a:gd name="connsiteX892" fmla="*/ 3653128 w 5069896"/>
              <a:gd name="connsiteY892" fmla="*/ 2059942 h 5069876"/>
              <a:gd name="connsiteX893" fmla="*/ 3630268 w 5069896"/>
              <a:gd name="connsiteY893" fmla="*/ 2037082 h 5069876"/>
              <a:gd name="connsiteX894" fmla="*/ 3653128 w 5069896"/>
              <a:gd name="connsiteY894" fmla="*/ 2014222 h 5069876"/>
              <a:gd name="connsiteX895" fmla="*/ 1416768 w 5069896"/>
              <a:gd name="connsiteY895" fmla="*/ 2014222 h 5069876"/>
              <a:gd name="connsiteX896" fmla="*/ 1439628 w 5069896"/>
              <a:gd name="connsiteY896" fmla="*/ 2037082 h 5069876"/>
              <a:gd name="connsiteX897" fmla="*/ 1416768 w 5069896"/>
              <a:gd name="connsiteY897" fmla="*/ 2059942 h 5069876"/>
              <a:gd name="connsiteX898" fmla="*/ 1393908 w 5069896"/>
              <a:gd name="connsiteY898" fmla="*/ 2037082 h 5069876"/>
              <a:gd name="connsiteX899" fmla="*/ 1416768 w 5069896"/>
              <a:gd name="connsiteY899" fmla="*/ 2014222 h 5069876"/>
              <a:gd name="connsiteX900" fmla="*/ 811267 w 5069896"/>
              <a:gd name="connsiteY900" fmla="*/ 1993490 h 5069876"/>
              <a:gd name="connsiteX901" fmla="*/ 834127 w 5069896"/>
              <a:gd name="connsiteY901" fmla="*/ 2016350 h 5069876"/>
              <a:gd name="connsiteX902" fmla="*/ 811267 w 5069896"/>
              <a:gd name="connsiteY902" fmla="*/ 2039210 h 5069876"/>
              <a:gd name="connsiteX903" fmla="*/ 788407 w 5069896"/>
              <a:gd name="connsiteY903" fmla="*/ 2016350 h 5069876"/>
              <a:gd name="connsiteX904" fmla="*/ 811267 w 5069896"/>
              <a:gd name="connsiteY904" fmla="*/ 1993490 h 5069876"/>
              <a:gd name="connsiteX905" fmla="*/ 2739200 w 5069896"/>
              <a:gd name="connsiteY905" fmla="*/ 1973498 h 5069876"/>
              <a:gd name="connsiteX906" fmla="*/ 2762060 w 5069896"/>
              <a:gd name="connsiteY906" fmla="*/ 1996358 h 5069876"/>
              <a:gd name="connsiteX907" fmla="*/ 2739200 w 5069896"/>
              <a:gd name="connsiteY907" fmla="*/ 2019218 h 5069876"/>
              <a:gd name="connsiteX908" fmla="*/ 2716340 w 5069896"/>
              <a:gd name="connsiteY908" fmla="*/ 1996358 h 5069876"/>
              <a:gd name="connsiteX909" fmla="*/ 2739200 w 5069896"/>
              <a:gd name="connsiteY909" fmla="*/ 1973498 h 5069876"/>
              <a:gd name="connsiteX910" fmla="*/ 3196811 w 5069896"/>
              <a:gd name="connsiteY910" fmla="*/ 1956700 h 5069876"/>
              <a:gd name="connsiteX911" fmla="*/ 3219671 w 5069896"/>
              <a:gd name="connsiteY911" fmla="*/ 1979560 h 5069876"/>
              <a:gd name="connsiteX912" fmla="*/ 3196811 w 5069896"/>
              <a:gd name="connsiteY912" fmla="*/ 2002420 h 5069876"/>
              <a:gd name="connsiteX913" fmla="*/ 3173951 w 5069896"/>
              <a:gd name="connsiteY913" fmla="*/ 1979560 h 5069876"/>
              <a:gd name="connsiteX914" fmla="*/ 3196811 w 5069896"/>
              <a:gd name="connsiteY914" fmla="*/ 1956700 h 5069876"/>
              <a:gd name="connsiteX915" fmla="*/ 1873086 w 5069896"/>
              <a:gd name="connsiteY915" fmla="*/ 1956700 h 5069876"/>
              <a:gd name="connsiteX916" fmla="*/ 1895946 w 5069896"/>
              <a:gd name="connsiteY916" fmla="*/ 1979560 h 5069876"/>
              <a:gd name="connsiteX917" fmla="*/ 1873086 w 5069896"/>
              <a:gd name="connsiteY917" fmla="*/ 2002420 h 5069876"/>
              <a:gd name="connsiteX918" fmla="*/ 1850226 w 5069896"/>
              <a:gd name="connsiteY918" fmla="*/ 1979560 h 5069876"/>
              <a:gd name="connsiteX919" fmla="*/ 1873086 w 5069896"/>
              <a:gd name="connsiteY919" fmla="*/ 1956700 h 5069876"/>
              <a:gd name="connsiteX920" fmla="*/ 4984053 w 5069896"/>
              <a:gd name="connsiteY920" fmla="*/ 1953076 h 5069876"/>
              <a:gd name="connsiteX921" fmla="*/ 5006913 w 5069896"/>
              <a:gd name="connsiteY921" fmla="*/ 1975936 h 5069876"/>
              <a:gd name="connsiteX922" fmla="*/ 4984053 w 5069896"/>
              <a:gd name="connsiteY922" fmla="*/ 1998796 h 5069876"/>
              <a:gd name="connsiteX923" fmla="*/ 4961193 w 5069896"/>
              <a:gd name="connsiteY923" fmla="*/ 1975936 h 5069876"/>
              <a:gd name="connsiteX924" fmla="*/ 4984053 w 5069896"/>
              <a:gd name="connsiteY924" fmla="*/ 1953076 h 5069876"/>
              <a:gd name="connsiteX925" fmla="*/ 85843 w 5069896"/>
              <a:gd name="connsiteY925" fmla="*/ 1953076 h 5069876"/>
              <a:gd name="connsiteX926" fmla="*/ 108703 w 5069896"/>
              <a:gd name="connsiteY926" fmla="*/ 1975936 h 5069876"/>
              <a:gd name="connsiteX927" fmla="*/ 85843 w 5069896"/>
              <a:gd name="connsiteY927" fmla="*/ 1998796 h 5069876"/>
              <a:gd name="connsiteX928" fmla="*/ 62983 w 5069896"/>
              <a:gd name="connsiteY928" fmla="*/ 1975936 h 5069876"/>
              <a:gd name="connsiteX929" fmla="*/ 85843 w 5069896"/>
              <a:gd name="connsiteY929" fmla="*/ 1953076 h 5069876"/>
              <a:gd name="connsiteX930" fmla="*/ 2465519 w 5069896"/>
              <a:gd name="connsiteY930" fmla="*/ 1940268 h 5069876"/>
              <a:gd name="connsiteX931" fmla="*/ 2488379 w 5069896"/>
              <a:gd name="connsiteY931" fmla="*/ 1963128 h 5069876"/>
              <a:gd name="connsiteX932" fmla="*/ 2465519 w 5069896"/>
              <a:gd name="connsiteY932" fmla="*/ 1985988 h 5069876"/>
              <a:gd name="connsiteX933" fmla="*/ 2442659 w 5069896"/>
              <a:gd name="connsiteY933" fmla="*/ 1963128 h 5069876"/>
              <a:gd name="connsiteX934" fmla="*/ 2465519 w 5069896"/>
              <a:gd name="connsiteY934" fmla="*/ 1940268 h 5069876"/>
              <a:gd name="connsiteX935" fmla="*/ 311455 w 5069896"/>
              <a:gd name="connsiteY935" fmla="*/ 1874492 h 5069876"/>
              <a:gd name="connsiteX936" fmla="*/ 334315 w 5069896"/>
              <a:gd name="connsiteY936" fmla="*/ 1897352 h 5069876"/>
              <a:gd name="connsiteX937" fmla="*/ 311455 w 5069896"/>
              <a:gd name="connsiteY937" fmla="*/ 1920212 h 5069876"/>
              <a:gd name="connsiteX938" fmla="*/ 288595 w 5069896"/>
              <a:gd name="connsiteY938" fmla="*/ 1897352 h 5069876"/>
              <a:gd name="connsiteX939" fmla="*/ 311455 w 5069896"/>
              <a:gd name="connsiteY939" fmla="*/ 1874492 h 5069876"/>
              <a:gd name="connsiteX940" fmla="*/ 4216177 w 5069896"/>
              <a:gd name="connsiteY940" fmla="*/ 1869052 h 5069876"/>
              <a:gd name="connsiteX941" fmla="*/ 4239037 w 5069896"/>
              <a:gd name="connsiteY941" fmla="*/ 1891912 h 5069876"/>
              <a:gd name="connsiteX942" fmla="*/ 4216177 w 5069896"/>
              <a:gd name="connsiteY942" fmla="*/ 1914772 h 5069876"/>
              <a:gd name="connsiteX943" fmla="*/ 4193317 w 5069896"/>
              <a:gd name="connsiteY943" fmla="*/ 1891912 h 5069876"/>
              <a:gd name="connsiteX944" fmla="*/ 4216177 w 5069896"/>
              <a:gd name="connsiteY944" fmla="*/ 1869052 h 5069876"/>
              <a:gd name="connsiteX945" fmla="*/ 4484558 w 5069896"/>
              <a:gd name="connsiteY945" fmla="*/ 1842766 h 5069876"/>
              <a:gd name="connsiteX946" fmla="*/ 4507418 w 5069896"/>
              <a:gd name="connsiteY946" fmla="*/ 1865626 h 5069876"/>
              <a:gd name="connsiteX947" fmla="*/ 4484558 w 5069896"/>
              <a:gd name="connsiteY947" fmla="*/ 1888486 h 5069876"/>
              <a:gd name="connsiteX948" fmla="*/ 4461698 w 5069896"/>
              <a:gd name="connsiteY948" fmla="*/ 1865626 h 5069876"/>
              <a:gd name="connsiteX949" fmla="*/ 4484558 w 5069896"/>
              <a:gd name="connsiteY949" fmla="*/ 1842766 h 5069876"/>
              <a:gd name="connsiteX950" fmla="*/ 585338 w 5069896"/>
              <a:gd name="connsiteY950" fmla="*/ 1842766 h 5069876"/>
              <a:gd name="connsiteX951" fmla="*/ 608198 w 5069896"/>
              <a:gd name="connsiteY951" fmla="*/ 1865626 h 5069876"/>
              <a:gd name="connsiteX952" fmla="*/ 585338 w 5069896"/>
              <a:gd name="connsiteY952" fmla="*/ 1888486 h 5069876"/>
              <a:gd name="connsiteX953" fmla="*/ 562478 w 5069896"/>
              <a:gd name="connsiteY953" fmla="*/ 1865626 h 5069876"/>
              <a:gd name="connsiteX954" fmla="*/ 585338 w 5069896"/>
              <a:gd name="connsiteY954" fmla="*/ 1842766 h 5069876"/>
              <a:gd name="connsiteX955" fmla="*/ 3525184 w 5069896"/>
              <a:gd name="connsiteY955" fmla="*/ 1792619 h 5069876"/>
              <a:gd name="connsiteX956" fmla="*/ 3548044 w 5069896"/>
              <a:gd name="connsiteY956" fmla="*/ 1815479 h 5069876"/>
              <a:gd name="connsiteX957" fmla="*/ 3525184 w 5069896"/>
              <a:gd name="connsiteY957" fmla="*/ 1838339 h 5069876"/>
              <a:gd name="connsiteX958" fmla="*/ 3502324 w 5069896"/>
              <a:gd name="connsiteY958" fmla="*/ 1815479 h 5069876"/>
              <a:gd name="connsiteX959" fmla="*/ 3525184 w 5069896"/>
              <a:gd name="connsiteY959" fmla="*/ 1792619 h 5069876"/>
              <a:gd name="connsiteX960" fmla="*/ 1544711 w 5069896"/>
              <a:gd name="connsiteY960" fmla="*/ 1792619 h 5069876"/>
              <a:gd name="connsiteX961" fmla="*/ 1567571 w 5069896"/>
              <a:gd name="connsiteY961" fmla="*/ 1815479 h 5069876"/>
              <a:gd name="connsiteX962" fmla="*/ 1544711 w 5069896"/>
              <a:gd name="connsiteY962" fmla="*/ 1838339 h 5069876"/>
              <a:gd name="connsiteX963" fmla="*/ 1521851 w 5069896"/>
              <a:gd name="connsiteY963" fmla="*/ 1815479 h 5069876"/>
              <a:gd name="connsiteX964" fmla="*/ 1544711 w 5069896"/>
              <a:gd name="connsiteY964" fmla="*/ 1792619 h 5069876"/>
              <a:gd name="connsiteX965" fmla="*/ 3864712 w 5069896"/>
              <a:gd name="connsiteY965" fmla="*/ 1792435 h 5069876"/>
              <a:gd name="connsiteX966" fmla="*/ 3887572 w 5069896"/>
              <a:gd name="connsiteY966" fmla="*/ 1815295 h 5069876"/>
              <a:gd name="connsiteX967" fmla="*/ 3864712 w 5069896"/>
              <a:gd name="connsiteY967" fmla="*/ 1838155 h 5069876"/>
              <a:gd name="connsiteX968" fmla="*/ 3841852 w 5069896"/>
              <a:gd name="connsiteY968" fmla="*/ 1815295 h 5069876"/>
              <a:gd name="connsiteX969" fmla="*/ 3864712 w 5069896"/>
              <a:gd name="connsiteY969" fmla="*/ 1792435 h 5069876"/>
              <a:gd name="connsiteX970" fmla="*/ 1205184 w 5069896"/>
              <a:gd name="connsiteY970" fmla="*/ 1792435 h 5069876"/>
              <a:gd name="connsiteX971" fmla="*/ 1228044 w 5069896"/>
              <a:gd name="connsiteY971" fmla="*/ 1815295 h 5069876"/>
              <a:gd name="connsiteX972" fmla="*/ 1205184 w 5069896"/>
              <a:gd name="connsiteY972" fmla="*/ 1838155 h 5069876"/>
              <a:gd name="connsiteX973" fmla="*/ 1182324 w 5069896"/>
              <a:gd name="connsiteY973" fmla="*/ 1815295 h 5069876"/>
              <a:gd name="connsiteX974" fmla="*/ 1205184 w 5069896"/>
              <a:gd name="connsiteY974" fmla="*/ 1792435 h 5069876"/>
              <a:gd name="connsiteX975" fmla="*/ 2966948 w 5069896"/>
              <a:gd name="connsiteY975" fmla="*/ 1763822 h 5069876"/>
              <a:gd name="connsiteX976" fmla="*/ 2989808 w 5069896"/>
              <a:gd name="connsiteY976" fmla="*/ 1786682 h 5069876"/>
              <a:gd name="connsiteX977" fmla="*/ 2966948 w 5069896"/>
              <a:gd name="connsiteY977" fmla="*/ 1809542 h 5069876"/>
              <a:gd name="connsiteX978" fmla="*/ 2944088 w 5069896"/>
              <a:gd name="connsiteY978" fmla="*/ 1786682 h 5069876"/>
              <a:gd name="connsiteX979" fmla="*/ 2966948 w 5069896"/>
              <a:gd name="connsiteY979" fmla="*/ 1763822 h 5069876"/>
              <a:gd name="connsiteX980" fmla="*/ 2102948 w 5069896"/>
              <a:gd name="connsiteY980" fmla="*/ 1763822 h 5069876"/>
              <a:gd name="connsiteX981" fmla="*/ 2125808 w 5069896"/>
              <a:gd name="connsiteY981" fmla="*/ 1786682 h 5069876"/>
              <a:gd name="connsiteX982" fmla="*/ 2102948 w 5069896"/>
              <a:gd name="connsiteY982" fmla="*/ 1809542 h 5069876"/>
              <a:gd name="connsiteX983" fmla="*/ 2080088 w 5069896"/>
              <a:gd name="connsiteY983" fmla="*/ 1786682 h 5069876"/>
              <a:gd name="connsiteX984" fmla="*/ 2102948 w 5069896"/>
              <a:gd name="connsiteY984" fmla="*/ 1763822 h 5069876"/>
              <a:gd name="connsiteX985" fmla="*/ 905141 w 5069896"/>
              <a:gd name="connsiteY985" fmla="*/ 1748046 h 5069876"/>
              <a:gd name="connsiteX986" fmla="*/ 928001 w 5069896"/>
              <a:gd name="connsiteY986" fmla="*/ 1770906 h 5069876"/>
              <a:gd name="connsiteX987" fmla="*/ 905141 w 5069896"/>
              <a:gd name="connsiteY987" fmla="*/ 1793766 h 5069876"/>
              <a:gd name="connsiteX988" fmla="*/ 882281 w 5069896"/>
              <a:gd name="connsiteY988" fmla="*/ 1770906 h 5069876"/>
              <a:gd name="connsiteX989" fmla="*/ 905141 w 5069896"/>
              <a:gd name="connsiteY989" fmla="*/ 1748046 h 5069876"/>
              <a:gd name="connsiteX990" fmla="*/ 4708550 w 5069896"/>
              <a:gd name="connsiteY990" fmla="*/ 1720942 h 5069876"/>
              <a:gd name="connsiteX991" fmla="*/ 4731410 w 5069896"/>
              <a:gd name="connsiteY991" fmla="*/ 1743802 h 5069876"/>
              <a:gd name="connsiteX992" fmla="*/ 4708550 w 5069896"/>
              <a:gd name="connsiteY992" fmla="*/ 1766662 h 5069876"/>
              <a:gd name="connsiteX993" fmla="*/ 4685690 w 5069896"/>
              <a:gd name="connsiteY993" fmla="*/ 1743802 h 5069876"/>
              <a:gd name="connsiteX994" fmla="*/ 4708550 w 5069896"/>
              <a:gd name="connsiteY994" fmla="*/ 1720942 h 5069876"/>
              <a:gd name="connsiteX995" fmla="*/ 4906066 w 5069896"/>
              <a:gd name="connsiteY995" fmla="*/ 1682378 h 5069876"/>
              <a:gd name="connsiteX996" fmla="*/ 4928926 w 5069896"/>
              <a:gd name="connsiteY996" fmla="*/ 1705238 h 5069876"/>
              <a:gd name="connsiteX997" fmla="*/ 4906066 w 5069896"/>
              <a:gd name="connsiteY997" fmla="*/ 1728098 h 5069876"/>
              <a:gd name="connsiteX998" fmla="*/ 4883206 w 5069896"/>
              <a:gd name="connsiteY998" fmla="*/ 1705238 h 5069876"/>
              <a:gd name="connsiteX999" fmla="*/ 4906066 w 5069896"/>
              <a:gd name="connsiteY999" fmla="*/ 1682378 h 5069876"/>
              <a:gd name="connsiteX1000" fmla="*/ 163830 w 5069896"/>
              <a:gd name="connsiteY1000" fmla="*/ 1682378 h 5069876"/>
              <a:gd name="connsiteX1001" fmla="*/ 186690 w 5069896"/>
              <a:gd name="connsiteY1001" fmla="*/ 1705238 h 5069876"/>
              <a:gd name="connsiteX1002" fmla="*/ 163830 w 5069896"/>
              <a:gd name="connsiteY1002" fmla="*/ 1728098 h 5069876"/>
              <a:gd name="connsiteX1003" fmla="*/ 140970 w 5069896"/>
              <a:gd name="connsiteY1003" fmla="*/ 1705238 h 5069876"/>
              <a:gd name="connsiteX1004" fmla="*/ 163830 w 5069896"/>
              <a:gd name="connsiteY1004" fmla="*/ 1682378 h 5069876"/>
              <a:gd name="connsiteX1005" fmla="*/ 2684980 w 5069896"/>
              <a:gd name="connsiteY1005" fmla="*/ 1661194 h 5069876"/>
              <a:gd name="connsiteX1006" fmla="*/ 2707840 w 5069896"/>
              <a:gd name="connsiteY1006" fmla="*/ 1684054 h 5069876"/>
              <a:gd name="connsiteX1007" fmla="*/ 2684980 w 5069896"/>
              <a:gd name="connsiteY1007" fmla="*/ 1706914 h 5069876"/>
              <a:gd name="connsiteX1008" fmla="*/ 2662120 w 5069896"/>
              <a:gd name="connsiteY1008" fmla="*/ 1684054 h 5069876"/>
              <a:gd name="connsiteX1009" fmla="*/ 2684980 w 5069896"/>
              <a:gd name="connsiteY1009" fmla="*/ 1661194 h 5069876"/>
              <a:gd name="connsiteX1010" fmla="*/ 2384916 w 5069896"/>
              <a:gd name="connsiteY1010" fmla="*/ 1661194 h 5069876"/>
              <a:gd name="connsiteX1011" fmla="*/ 2407776 w 5069896"/>
              <a:gd name="connsiteY1011" fmla="*/ 1684054 h 5069876"/>
              <a:gd name="connsiteX1012" fmla="*/ 2384916 w 5069896"/>
              <a:gd name="connsiteY1012" fmla="*/ 1706914 h 5069876"/>
              <a:gd name="connsiteX1013" fmla="*/ 2362056 w 5069896"/>
              <a:gd name="connsiteY1013" fmla="*/ 1684054 h 5069876"/>
              <a:gd name="connsiteX1014" fmla="*/ 2384916 w 5069896"/>
              <a:gd name="connsiteY1014" fmla="*/ 1661194 h 5069876"/>
              <a:gd name="connsiteX1015" fmla="*/ 4104637 w 5069896"/>
              <a:gd name="connsiteY1015" fmla="*/ 1631116 h 5069876"/>
              <a:gd name="connsiteX1016" fmla="*/ 4127497 w 5069896"/>
              <a:gd name="connsiteY1016" fmla="*/ 1653976 h 5069876"/>
              <a:gd name="connsiteX1017" fmla="*/ 4104637 w 5069896"/>
              <a:gd name="connsiteY1017" fmla="*/ 1676836 h 5069876"/>
              <a:gd name="connsiteX1018" fmla="*/ 4081777 w 5069896"/>
              <a:gd name="connsiteY1018" fmla="*/ 1653976 h 5069876"/>
              <a:gd name="connsiteX1019" fmla="*/ 4104637 w 5069896"/>
              <a:gd name="connsiteY1019" fmla="*/ 1631116 h 5069876"/>
              <a:gd name="connsiteX1020" fmla="*/ 3353964 w 5069896"/>
              <a:gd name="connsiteY1020" fmla="*/ 1602459 h 5069876"/>
              <a:gd name="connsiteX1021" fmla="*/ 3376824 w 5069896"/>
              <a:gd name="connsiteY1021" fmla="*/ 1625319 h 5069876"/>
              <a:gd name="connsiteX1022" fmla="*/ 3353964 w 5069896"/>
              <a:gd name="connsiteY1022" fmla="*/ 1648179 h 5069876"/>
              <a:gd name="connsiteX1023" fmla="*/ 3331104 w 5069896"/>
              <a:gd name="connsiteY1023" fmla="*/ 1625319 h 5069876"/>
              <a:gd name="connsiteX1024" fmla="*/ 3353964 w 5069896"/>
              <a:gd name="connsiteY1024" fmla="*/ 1602459 h 5069876"/>
              <a:gd name="connsiteX1025" fmla="*/ 1715932 w 5069896"/>
              <a:gd name="connsiteY1025" fmla="*/ 1602459 h 5069876"/>
              <a:gd name="connsiteX1026" fmla="*/ 1738792 w 5069896"/>
              <a:gd name="connsiteY1026" fmla="*/ 1625319 h 5069876"/>
              <a:gd name="connsiteX1027" fmla="*/ 1715932 w 5069896"/>
              <a:gd name="connsiteY1027" fmla="*/ 1648179 h 5069876"/>
              <a:gd name="connsiteX1028" fmla="*/ 1693072 w 5069896"/>
              <a:gd name="connsiteY1028" fmla="*/ 1625319 h 5069876"/>
              <a:gd name="connsiteX1029" fmla="*/ 1715932 w 5069896"/>
              <a:gd name="connsiteY1029" fmla="*/ 1602459 h 5069876"/>
              <a:gd name="connsiteX1030" fmla="*/ 3728129 w 5069896"/>
              <a:gd name="connsiteY1030" fmla="*/ 1583378 h 5069876"/>
              <a:gd name="connsiteX1031" fmla="*/ 3750989 w 5069896"/>
              <a:gd name="connsiteY1031" fmla="*/ 1606238 h 5069876"/>
              <a:gd name="connsiteX1032" fmla="*/ 3728129 w 5069896"/>
              <a:gd name="connsiteY1032" fmla="*/ 1629098 h 5069876"/>
              <a:gd name="connsiteX1033" fmla="*/ 3705269 w 5069896"/>
              <a:gd name="connsiteY1033" fmla="*/ 1606238 h 5069876"/>
              <a:gd name="connsiteX1034" fmla="*/ 3728129 w 5069896"/>
              <a:gd name="connsiteY1034" fmla="*/ 1583378 h 5069876"/>
              <a:gd name="connsiteX1035" fmla="*/ 1341768 w 5069896"/>
              <a:gd name="connsiteY1035" fmla="*/ 1583378 h 5069876"/>
              <a:gd name="connsiteX1036" fmla="*/ 1364628 w 5069896"/>
              <a:gd name="connsiteY1036" fmla="*/ 1606238 h 5069876"/>
              <a:gd name="connsiteX1037" fmla="*/ 1341768 w 5069896"/>
              <a:gd name="connsiteY1037" fmla="*/ 1629098 h 5069876"/>
              <a:gd name="connsiteX1038" fmla="*/ 1318908 w 5069896"/>
              <a:gd name="connsiteY1038" fmla="*/ 1606238 h 5069876"/>
              <a:gd name="connsiteX1039" fmla="*/ 1341768 w 5069896"/>
              <a:gd name="connsiteY1039" fmla="*/ 1583378 h 5069876"/>
              <a:gd name="connsiteX1040" fmla="*/ 421827 w 5069896"/>
              <a:gd name="connsiteY1040" fmla="*/ 1571246 h 5069876"/>
              <a:gd name="connsiteX1041" fmla="*/ 444687 w 5069896"/>
              <a:gd name="connsiteY1041" fmla="*/ 1594106 h 5069876"/>
              <a:gd name="connsiteX1042" fmla="*/ 421827 w 5069896"/>
              <a:gd name="connsiteY1042" fmla="*/ 1616966 h 5069876"/>
              <a:gd name="connsiteX1043" fmla="*/ 398967 w 5069896"/>
              <a:gd name="connsiteY1043" fmla="*/ 1594106 h 5069876"/>
              <a:gd name="connsiteX1044" fmla="*/ 421827 w 5069896"/>
              <a:gd name="connsiteY1044" fmla="*/ 1571246 h 5069876"/>
              <a:gd name="connsiteX1045" fmla="*/ 4347804 w 5069896"/>
              <a:gd name="connsiteY1045" fmla="*/ 1530999 h 5069876"/>
              <a:gd name="connsiteX1046" fmla="*/ 4370664 w 5069896"/>
              <a:gd name="connsiteY1046" fmla="*/ 1553859 h 5069876"/>
              <a:gd name="connsiteX1047" fmla="*/ 4347804 w 5069896"/>
              <a:gd name="connsiteY1047" fmla="*/ 1576719 h 5069876"/>
              <a:gd name="connsiteX1048" fmla="*/ 4324944 w 5069896"/>
              <a:gd name="connsiteY1048" fmla="*/ 1553859 h 5069876"/>
              <a:gd name="connsiteX1049" fmla="*/ 4347804 w 5069896"/>
              <a:gd name="connsiteY1049" fmla="*/ 1530999 h 5069876"/>
              <a:gd name="connsiteX1050" fmla="*/ 722092 w 5069896"/>
              <a:gd name="connsiteY1050" fmla="*/ 1530999 h 5069876"/>
              <a:gd name="connsiteX1051" fmla="*/ 744952 w 5069896"/>
              <a:gd name="connsiteY1051" fmla="*/ 1553859 h 5069876"/>
              <a:gd name="connsiteX1052" fmla="*/ 722092 w 5069896"/>
              <a:gd name="connsiteY1052" fmla="*/ 1576719 h 5069876"/>
              <a:gd name="connsiteX1053" fmla="*/ 699232 w 5069896"/>
              <a:gd name="connsiteY1053" fmla="*/ 1553859 h 5069876"/>
              <a:gd name="connsiteX1054" fmla="*/ 722092 w 5069896"/>
              <a:gd name="connsiteY1054" fmla="*/ 1530999 h 5069876"/>
              <a:gd name="connsiteX1055" fmla="*/ 1033752 w 5069896"/>
              <a:gd name="connsiteY1055" fmla="*/ 1518886 h 5069876"/>
              <a:gd name="connsiteX1056" fmla="*/ 1056612 w 5069896"/>
              <a:gd name="connsiteY1056" fmla="*/ 1541746 h 5069876"/>
              <a:gd name="connsiteX1057" fmla="*/ 1033752 w 5069896"/>
              <a:gd name="connsiteY1057" fmla="*/ 1564606 h 5069876"/>
              <a:gd name="connsiteX1058" fmla="*/ 1010892 w 5069896"/>
              <a:gd name="connsiteY1058" fmla="*/ 1541746 h 5069876"/>
              <a:gd name="connsiteX1059" fmla="*/ 1033752 w 5069896"/>
              <a:gd name="connsiteY1059" fmla="*/ 1518886 h 5069876"/>
              <a:gd name="connsiteX1060" fmla="*/ 3146948 w 5069896"/>
              <a:gd name="connsiteY1060" fmla="*/ 1452053 h 5069876"/>
              <a:gd name="connsiteX1061" fmla="*/ 3169808 w 5069896"/>
              <a:gd name="connsiteY1061" fmla="*/ 1474913 h 5069876"/>
              <a:gd name="connsiteX1062" fmla="*/ 3146948 w 5069896"/>
              <a:gd name="connsiteY1062" fmla="*/ 1497773 h 5069876"/>
              <a:gd name="connsiteX1063" fmla="*/ 3124088 w 5069896"/>
              <a:gd name="connsiteY1063" fmla="*/ 1474913 h 5069876"/>
              <a:gd name="connsiteX1064" fmla="*/ 3146948 w 5069896"/>
              <a:gd name="connsiteY1064" fmla="*/ 1452053 h 5069876"/>
              <a:gd name="connsiteX1065" fmla="*/ 1922948 w 5069896"/>
              <a:gd name="connsiteY1065" fmla="*/ 1452053 h 5069876"/>
              <a:gd name="connsiteX1066" fmla="*/ 1945808 w 5069896"/>
              <a:gd name="connsiteY1066" fmla="*/ 1474913 h 5069876"/>
              <a:gd name="connsiteX1067" fmla="*/ 1922948 w 5069896"/>
              <a:gd name="connsiteY1067" fmla="*/ 1497773 h 5069876"/>
              <a:gd name="connsiteX1068" fmla="*/ 1900088 w 5069896"/>
              <a:gd name="connsiteY1068" fmla="*/ 1474913 h 5069876"/>
              <a:gd name="connsiteX1069" fmla="*/ 1922948 w 5069896"/>
              <a:gd name="connsiteY1069" fmla="*/ 1452053 h 5069876"/>
              <a:gd name="connsiteX1070" fmla="*/ 4577293 w 5069896"/>
              <a:gd name="connsiteY1070" fmla="*/ 1426134 h 5069876"/>
              <a:gd name="connsiteX1071" fmla="*/ 4600153 w 5069896"/>
              <a:gd name="connsiteY1071" fmla="*/ 1448994 h 5069876"/>
              <a:gd name="connsiteX1072" fmla="*/ 4577293 w 5069896"/>
              <a:gd name="connsiteY1072" fmla="*/ 1471854 h 5069876"/>
              <a:gd name="connsiteX1073" fmla="*/ 4554433 w 5069896"/>
              <a:gd name="connsiteY1073" fmla="*/ 1448994 h 5069876"/>
              <a:gd name="connsiteX1074" fmla="*/ 4577293 w 5069896"/>
              <a:gd name="connsiteY1074" fmla="*/ 1426134 h 5069876"/>
              <a:gd name="connsiteX1075" fmla="*/ 4798261 w 5069896"/>
              <a:gd name="connsiteY1075" fmla="*/ 1422114 h 5069876"/>
              <a:gd name="connsiteX1076" fmla="*/ 4821121 w 5069896"/>
              <a:gd name="connsiteY1076" fmla="*/ 1444974 h 5069876"/>
              <a:gd name="connsiteX1077" fmla="*/ 4798261 w 5069896"/>
              <a:gd name="connsiteY1077" fmla="*/ 1467834 h 5069876"/>
              <a:gd name="connsiteX1078" fmla="*/ 4775401 w 5069896"/>
              <a:gd name="connsiteY1078" fmla="*/ 1444974 h 5069876"/>
              <a:gd name="connsiteX1079" fmla="*/ 4798261 w 5069896"/>
              <a:gd name="connsiteY1079" fmla="*/ 1422114 h 5069876"/>
              <a:gd name="connsiteX1080" fmla="*/ 271635 w 5069896"/>
              <a:gd name="connsiteY1080" fmla="*/ 1422114 h 5069876"/>
              <a:gd name="connsiteX1081" fmla="*/ 294495 w 5069896"/>
              <a:gd name="connsiteY1081" fmla="*/ 1444974 h 5069876"/>
              <a:gd name="connsiteX1082" fmla="*/ 271635 w 5069896"/>
              <a:gd name="connsiteY1082" fmla="*/ 1467834 h 5069876"/>
              <a:gd name="connsiteX1083" fmla="*/ 248775 w 5069896"/>
              <a:gd name="connsiteY1083" fmla="*/ 1444974 h 5069876"/>
              <a:gd name="connsiteX1084" fmla="*/ 271635 w 5069896"/>
              <a:gd name="connsiteY1084" fmla="*/ 1422114 h 5069876"/>
              <a:gd name="connsiteX1085" fmla="*/ 3959642 w 5069896"/>
              <a:gd name="connsiteY1085" fmla="*/ 1411955 h 5069876"/>
              <a:gd name="connsiteX1086" fmla="*/ 3982502 w 5069896"/>
              <a:gd name="connsiteY1086" fmla="*/ 1434815 h 5069876"/>
              <a:gd name="connsiteX1087" fmla="*/ 3959642 w 5069896"/>
              <a:gd name="connsiteY1087" fmla="*/ 1457675 h 5069876"/>
              <a:gd name="connsiteX1088" fmla="*/ 3936782 w 5069896"/>
              <a:gd name="connsiteY1088" fmla="*/ 1434815 h 5069876"/>
              <a:gd name="connsiteX1089" fmla="*/ 3959642 w 5069896"/>
              <a:gd name="connsiteY1089" fmla="*/ 1411955 h 5069876"/>
              <a:gd name="connsiteX1090" fmla="*/ 3558998 w 5069896"/>
              <a:gd name="connsiteY1090" fmla="*/ 1399653 h 5069876"/>
              <a:gd name="connsiteX1091" fmla="*/ 3581858 w 5069896"/>
              <a:gd name="connsiteY1091" fmla="*/ 1422513 h 5069876"/>
              <a:gd name="connsiteX1092" fmla="*/ 3558998 w 5069896"/>
              <a:gd name="connsiteY1092" fmla="*/ 1445373 h 5069876"/>
              <a:gd name="connsiteX1093" fmla="*/ 3536138 w 5069896"/>
              <a:gd name="connsiteY1093" fmla="*/ 1422513 h 5069876"/>
              <a:gd name="connsiteX1094" fmla="*/ 3558998 w 5069896"/>
              <a:gd name="connsiteY1094" fmla="*/ 1399653 h 5069876"/>
              <a:gd name="connsiteX1095" fmla="*/ 1510898 w 5069896"/>
              <a:gd name="connsiteY1095" fmla="*/ 1399653 h 5069876"/>
              <a:gd name="connsiteX1096" fmla="*/ 1533758 w 5069896"/>
              <a:gd name="connsiteY1096" fmla="*/ 1422513 h 5069876"/>
              <a:gd name="connsiteX1097" fmla="*/ 1510898 w 5069896"/>
              <a:gd name="connsiteY1097" fmla="*/ 1445373 h 5069876"/>
              <a:gd name="connsiteX1098" fmla="*/ 1488038 w 5069896"/>
              <a:gd name="connsiteY1098" fmla="*/ 1422513 h 5069876"/>
              <a:gd name="connsiteX1099" fmla="*/ 1510898 w 5069896"/>
              <a:gd name="connsiteY1099" fmla="*/ 1399653 h 5069876"/>
              <a:gd name="connsiteX1100" fmla="*/ 2913185 w 5069896"/>
              <a:gd name="connsiteY1100" fmla="*/ 1347975 h 5069876"/>
              <a:gd name="connsiteX1101" fmla="*/ 2936045 w 5069896"/>
              <a:gd name="connsiteY1101" fmla="*/ 1370835 h 5069876"/>
              <a:gd name="connsiteX1102" fmla="*/ 2913185 w 5069896"/>
              <a:gd name="connsiteY1102" fmla="*/ 1393695 h 5069876"/>
              <a:gd name="connsiteX1103" fmla="*/ 2890325 w 5069896"/>
              <a:gd name="connsiteY1103" fmla="*/ 1370835 h 5069876"/>
              <a:gd name="connsiteX1104" fmla="*/ 2913185 w 5069896"/>
              <a:gd name="connsiteY1104" fmla="*/ 1347975 h 5069876"/>
              <a:gd name="connsiteX1105" fmla="*/ 2156711 w 5069896"/>
              <a:gd name="connsiteY1105" fmla="*/ 1347975 h 5069876"/>
              <a:gd name="connsiteX1106" fmla="*/ 2179571 w 5069896"/>
              <a:gd name="connsiteY1106" fmla="*/ 1370835 h 5069876"/>
              <a:gd name="connsiteX1107" fmla="*/ 2156711 w 5069896"/>
              <a:gd name="connsiteY1107" fmla="*/ 1393695 h 5069876"/>
              <a:gd name="connsiteX1108" fmla="*/ 2133851 w 5069896"/>
              <a:gd name="connsiteY1108" fmla="*/ 1370835 h 5069876"/>
              <a:gd name="connsiteX1109" fmla="*/ 2156711 w 5069896"/>
              <a:gd name="connsiteY1109" fmla="*/ 1347975 h 5069876"/>
              <a:gd name="connsiteX1110" fmla="*/ 1194358 w 5069896"/>
              <a:gd name="connsiteY1110" fmla="*/ 1310894 h 5069876"/>
              <a:gd name="connsiteX1111" fmla="*/ 1217218 w 5069896"/>
              <a:gd name="connsiteY1111" fmla="*/ 1333754 h 5069876"/>
              <a:gd name="connsiteX1112" fmla="*/ 1194358 w 5069896"/>
              <a:gd name="connsiteY1112" fmla="*/ 1356614 h 5069876"/>
              <a:gd name="connsiteX1113" fmla="*/ 1171498 w 5069896"/>
              <a:gd name="connsiteY1113" fmla="*/ 1333754 h 5069876"/>
              <a:gd name="connsiteX1114" fmla="*/ 1194358 w 5069896"/>
              <a:gd name="connsiteY1114" fmla="*/ 1310894 h 5069876"/>
              <a:gd name="connsiteX1115" fmla="*/ 2662891 w 5069896"/>
              <a:gd name="connsiteY1115" fmla="*/ 1294773 h 5069876"/>
              <a:gd name="connsiteX1116" fmla="*/ 2685751 w 5069896"/>
              <a:gd name="connsiteY1116" fmla="*/ 1317633 h 5069876"/>
              <a:gd name="connsiteX1117" fmla="*/ 2662891 w 5069896"/>
              <a:gd name="connsiteY1117" fmla="*/ 1340493 h 5069876"/>
              <a:gd name="connsiteX1118" fmla="*/ 2640031 w 5069896"/>
              <a:gd name="connsiteY1118" fmla="*/ 1317633 h 5069876"/>
              <a:gd name="connsiteX1119" fmla="*/ 2662891 w 5069896"/>
              <a:gd name="connsiteY1119" fmla="*/ 1294773 h 5069876"/>
              <a:gd name="connsiteX1120" fmla="*/ 2407005 w 5069896"/>
              <a:gd name="connsiteY1120" fmla="*/ 1294773 h 5069876"/>
              <a:gd name="connsiteX1121" fmla="*/ 2429865 w 5069896"/>
              <a:gd name="connsiteY1121" fmla="*/ 1317633 h 5069876"/>
              <a:gd name="connsiteX1122" fmla="*/ 2407005 w 5069896"/>
              <a:gd name="connsiteY1122" fmla="*/ 1340493 h 5069876"/>
              <a:gd name="connsiteX1123" fmla="*/ 2384145 w 5069896"/>
              <a:gd name="connsiteY1123" fmla="*/ 1317633 h 5069876"/>
              <a:gd name="connsiteX1124" fmla="*/ 2407005 w 5069896"/>
              <a:gd name="connsiteY1124" fmla="*/ 1294773 h 5069876"/>
              <a:gd name="connsiteX1125" fmla="*/ 573329 w 5069896"/>
              <a:gd name="connsiteY1125" fmla="*/ 1286312 h 5069876"/>
              <a:gd name="connsiteX1126" fmla="*/ 596189 w 5069896"/>
              <a:gd name="connsiteY1126" fmla="*/ 1309172 h 5069876"/>
              <a:gd name="connsiteX1127" fmla="*/ 573329 w 5069896"/>
              <a:gd name="connsiteY1127" fmla="*/ 1332032 h 5069876"/>
              <a:gd name="connsiteX1128" fmla="*/ 550469 w 5069896"/>
              <a:gd name="connsiteY1128" fmla="*/ 1309172 h 5069876"/>
              <a:gd name="connsiteX1129" fmla="*/ 573329 w 5069896"/>
              <a:gd name="connsiteY1129" fmla="*/ 1286312 h 5069876"/>
              <a:gd name="connsiteX1130" fmla="*/ 3361934 w 5069896"/>
              <a:gd name="connsiteY1130" fmla="*/ 1246272 h 5069876"/>
              <a:gd name="connsiteX1131" fmla="*/ 3384794 w 5069896"/>
              <a:gd name="connsiteY1131" fmla="*/ 1269132 h 5069876"/>
              <a:gd name="connsiteX1132" fmla="*/ 3361934 w 5069896"/>
              <a:gd name="connsiteY1132" fmla="*/ 1291992 h 5069876"/>
              <a:gd name="connsiteX1133" fmla="*/ 3339074 w 5069896"/>
              <a:gd name="connsiteY1133" fmla="*/ 1269132 h 5069876"/>
              <a:gd name="connsiteX1134" fmla="*/ 3361934 w 5069896"/>
              <a:gd name="connsiteY1134" fmla="*/ 1246272 h 5069876"/>
              <a:gd name="connsiteX1135" fmla="*/ 1707962 w 5069896"/>
              <a:gd name="connsiteY1135" fmla="*/ 1246272 h 5069876"/>
              <a:gd name="connsiteX1136" fmla="*/ 1730822 w 5069896"/>
              <a:gd name="connsiteY1136" fmla="*/ 1269132 h 5069876"/>
              <a:gd name="connsiteX1137" fmla="*/ 1707962 w 5069896"/>
              <a:gd name="connsiteY1137" fmla="*/ 1291992 h 5069876"/>
              <a:gd name="connsiteX1138" fmla="*/ 1685102 w 5069896"/>
              <a:gd name="connsiteY1138" fmla="*/ 1269132 h 5069876"/>
              <a:gd name="connsiteX1139" fmla="*/ 1707962 w 5069896"/>
              <a:gd name="connsiteY1139" fmla="*/ 1246272 h 5069876"/>
              <a:gd name="connsiteX1140" fmla="*/ 4161601 w 5069896"/>
              <a:gd name="connsiteY1140" fmla="*/ 1245993 h 5069876"/>
              <a:gd name="connsiteX1141" fmla="*/ 4184461 w 5069896"/>
              <a:gd name="connsiteY1141" fmla="*/ 1268853 h 5069876"/>
              <a:gd name="connsiteX1142" fmla="*/ 4161601 w 5069896"/>
              <a:gd name="connsiteY1142" fmla="*/ 1291713 h 5069876"/>
              <a:gd name="connsiteX1143" fmla="*/ 4138741 w 5069896"/>
              <a:gd name="connsiteY1143" fmla="*/ 1268853 h 5069876"/>
              <a:gd name="connsiteX1144" fmla="*/ 4161601 w 5069896"/>
              <a:gd name="connsiteY1144" fmla="*/ 1245993 h 5069876"/>
              <a:gd name="connsiteX1145" fmla="*/ 908295 w 5069896"/>
              <a:gd name="connsiteY1145" fmla="*/ 1245993 h 5069876"/>
              <a:gd name="connsiteX1146" fmla="*/ 931155 w 5069896"/>
              <a:gd name="connsiteY1146" fmla="*/ 1268853 h 5069876"/>
              <a:gd name="connsiteX1147" fmla="*/ 908295 w 5069896"/>
              <a:gd name="connsiteY1147" fmla="*/ 1291713 h 5069876"/>
              <a:gd name="connsiteX1148" fmla="*/ 885435 w 5069896"/>
              <a:gd name="connsiteY1148" fmla="*/ 1268853 h 5069876"/>
              <a:gd name="connsiteX1149" fmla="*/ 908295 w 5069896"/>
              <a:gd name="connsiteY1149" fmla="*/ 1245993 h 5069876"/>
              <a:gd name="connsiteX1150" fmla="*/ 3784282 w 5069896"/>
              <a:gd name="connsiteY1150" fmla="*/ 1216242 h 5069876"/>
              <a:gd name="connsiteX1151" fmla="*/ 3807142 w 5069896"/>
              <a:gd name="connsiteY1151" fmla="*/ 1239102 h 5069876"/>
              <a:gd name="connsiteX1152" fmla="*/ 3784282 w 5069896"/>
              <a:gd name="connsiteY1152" fmla="*/ 1261962 h 5069876"/>
              <a:gd name="connsiteX1153" fmla="*/ 3761422 w 5069896"/>
              <a:gd name="connsiteY1153" fmla="*/ 1239102 h 5069876"/>
              <a:gd name="connsiteX1154" fmla="*/ 3784282 w 5069896"/>
              <a:gd name="connsiteY1154" fmla="*/ 1216242 h 5069876"/>
              <a:gd name="connsiteX1155" fmla="*/ 4661993 w 5069896"/>
              <a:gd name="connsiteY1155" fmla="*/ 1175585 h 5069876"/>
              <a:gd name="connsiteX1156" fmla="*/ 4684853 w 5069896"/>
              <a:gd name="connsiteY1156" fmla="*/ 1198445 h 5069876"/>
              <a:gd name="connsiteX1157" fmla="*/ 4661993 w 5069896"/>
              <a:gd name="connsiteY1157" fmla="*/ 1221276 h 5069876"/>
              <a:gd name="connsiteX1158" fmla="*/ 4639133 w 5069896"/>
              <a:gd name="connsiteY1158" fmla="*/ 1198445 h 5069876"/>
              <a:gd name="connsiteX1159" fmla="*/ 4661993 w 5069896"/>
              <a:gd name="connsiteY1159" fmla="*/ 1175585 h 5069876"/>
              <a:gd name="connsiteX1160" fmla="*/ 407902 w 5069896"/>
              <a:gd name="connsiteY1160" fmla="*/ 1175585 h 5069876"/>
              <a:gd name="connsiteX1161" fmla="*/ 430762 w 5069896"/>
              <a:gd name="connsiteY1161" fmla="*/ 1198445 h 5069876"/>
              <a:gd name="connsiteX1162" fmla="*/ 407902 w 5069896"/>
              <a:gd name="connsiteY1162" fmla="*/ 1221276 h 5069876"/>
              <a:gd name="connsiteX1163" fmla="*/ 385042 w 5069896"/>
              <a:gd name="connsiteY1163" fmla="*/ 1198445 h 5069876"/>
              <a:gd name="connsiteX1164" fmla="*/ 407902 w 5069896"/>
              <a:gd name="connsiteY1164" fmla="*/ 1175585 h 5069876"/>
              <a:gd name="connsiteX1165" fmla="*/ 4406284 w 5069896"/>
              <a:gd name="connsiteY1165" fmla="*/ 1152488 h 5069876"/>
              <a:gd name="connsiteX1166" fmla="*/ 4429144 w 5069896"/>
              <a:gd name="connsiteY1166" fmla="*/ 1175347 h 5069876"/>
              <a:gd name="connsiteX1167" fmla="*/ 4406284 w 5069896"/>
              <a:gd name="connsiteY1167" fmla="*/ 1198207 h 5069876"/>
              <a:gd name="connsiteX1168" fmla="*/ 4383424 w 5069896"/>
              <a:gd name="connsiteY1168" fmla="*/ 1175347 h 5069876"/>
              <a:gd name="connsiteX1169" fmla="*/ 4406284 w 5069896"/>
              <a:gd name="connsiteY1169" fmla="*/ 1152488 h 5069876"/>
              <a:gd name="connsiteX1170" fmla="*/ 1383536 w 5069896"/>
              <a:gd name="connsiteY1170" fmla="*/ 1128519 h 5069876"/>
              <a:gd name="connsiteX1171" fmla="*/ 1406396 w 5069896"/>
              <a:gd name="connsiteY1171" fmla="*/ 1151380 h 5069876"/>
              <a:gd name="connsiteX1172" fmla="*/ 1383536 w 5069896"/>
              <a:gd name="connsiteY1172" fmla="*/ 1174239 h 5069876"/>
              <a:gd name="connsiteX1173" fmla="*/ 1360676 w 5069896"/>
              <a:gd name="connsiteY1173" fmla="*/ 1151380 h 5069876"/>
              <a:gd name="connsiteX1174" fmla="*/ 1383536 w 5069896"/>
              <a:gd name="connsiteY1174" fmla="*/ 1128519 h 5069876"/>
              <a:gd name="connsiteX1175" fmla="*/ 1927585 w 5069896"/>
              <a:gd name="connsiteY1175" fmla="*/ 1127430 h 5069876"/>
              <a:gd name="connsiteX1176" fmla="*/ 1950445 w 5069896"/>
              <a:gd name="connsiteY1176" fmla="*/ 1150290 h 5069876"/>
              <a:gd name="connsiteX1177" fmla="*/ 1927585 w 5069896"/>
              <a:gd name="connsiteY1177" fmla="*/ 1173150 h 5069876"/>
              <a:gd name="connsiteX1178" fmla="*/ 1904725 w 5069896"/>
              <a:gd name="connsiteY1178" fmla="*/ 1150290 h 5069876"/>
              <a:gd name="connsiteX1179" fmla="*/ 1927585 w 5069896"/>
              <a:gd name="connsiteY1179" fmla="*/ 1127430 h 5069876"/>
              <a:gd name="connsiteX1180" fmla="*/ 3142312 w 5069896"/>
              <a:gd name="connsiteY1180" fmla="*/ 1127430 h 5069876"/>
              <a:gd name="connsiteX1181" fmla="*/ 3165172 w 5069896"/>
              <a:gd name="connsiteY1181" fmla="*/ 1150290 h 5069876"/>
              <a:gd name="connsiteX1182" fmla="*/ 3142312 w 5069896"/>
              <a:gd name="connsiteY1182" fmla="*/ 1173150 h 5069876"/>
              <a:gd name="connsiteX1183" fmla="*/ 3119452 w 5069896"/>
              <a:gd name="connsiteY1183" fmla="*/ 1150290 h 5069876"/>
              <a:gd name="connsiteX1184" fmla="*/ 3142312 w 5069896"/>
              <a:gd name="connsiteY1184" fmla="*/ 1127430 h 5069876"/>
              <a:gd name="connsiteX1185" fmla="*/ 3582294 w 5069896"/>
              <a:gd name="connsiteY1185" fmla="*/ 1048161 h 5069876"/>
              <a:gd name="connsiteX1186" fmla="*/ 3605154 w 5069896"/>
              <a:gd name="connsiteY1186" fmla="*/ 1071021 h 5069876"/>
              <a:gd name="connsiteX1187" fmla="*/ 3582294 w 5069896"/>
              <a:gd name="connsiteY1187" fmla="*/ 1093881 h 5069876"/>
              <a:gd name="connsiteX1188" fmla="*/ 3559434 w 5069896"/>
              <a:gd name="connsiteY1188" fmla="*/ 1071021 h 5069876"/>
              <a:gd name="connsiteX1189" fmla="*/ 3582294 w 5069896"/>
              <a:gd name="connsiteY1189" fmla="*/ 1048161 h 5069876"/>
              <a:gd name="connsiteX1190" fmla="*/ 2906122 w 5069896"/>
              <a:gd name="connsiteY1190" fmla="*/ 1046346 h 5069876"/>
              <a:gd name="connsiteX1191" fmla="*/ 2928982 w 5069896"/>
              <a:gd name="connsiteY1191" fmla="*/ 1069206 h 5069876"/>
              <a:gd name="connsiteX1192" fmla="*/ 2906122 w 5069896"/>
              <a:gd name="connsiteY1192" fmla="*/ 1092066 h 5069876"/>
              <a:gd name="connsiteX1193" fmla="*/ 2883262 w 5069896"/>
              <a:gd name="connsiteY1193" fmla="*/ 1069206 h 5069876"/>
              <a:gd name="connsiteX1194" fmla="*/ 2906122 w 5069896"/>
              <a:gd name="connsiteY1194" fmla="*/ 1046346 h 5069876"/>
              <a:gd name="connsiteX1195" fmla="*/ 2163774 w 5069896"/>
              <a:gd name="connsiteY1195" fmla="*/ 1046346 h 5069876"/>
              <a:gd name="connsiteX1196" fmla="*/ 2186634 w 5069896"/>
              <a:gd name="connsiteY1196" fmla="*/ 1069206 h 5069876"/>
              <a:gd name="connsiteX1197" fmla="*/ 2163774 w 5069896"/>
              <a:gd name="connsiteY1197" fmla="*/ 1092066 h 5069876"/>
              <a:gd name="connsiteX1198" fmla="*/ 2140914 w 5069896"/>
              <a:gd name="connsiteY1198" fmla="*/ 1069206 h 5069876"/>
              <a:gd name="connsiteX1199" fmla="*/ 2163774 w 5069896"/>
              <a:gd name="connsiteY1199" fmla="*/ 1046346 h 5069876"/>
              <a:gd name="connsiteX1200" fmla="*/ 763012 w 5069896"/>
              <a:gd name="connsiteY1200" fmla="*/ 1025261 h 5069876"/>
              <a:gd name="connsiteX1201" fmla="*/ 785872 w 5069896"/>
              <a:gd name="connsiteY1201" fmla="*/ 1048122 h 5069876"/>
              <a:gd name="connsiteX1202" fmla="*/ 763012 w 5069896"/>
              <a:gd name="connsiteY1202" fmla="*/ 1070982 h 5069876"/>
              <a:gd name="connsiteX1203" fmla="*/ 740152 w 5069896"/>
              <a:gd name="connsiteY1203" fmla="*/ 1048122 h 5069876"/>
              <a:gd name="connsiteX1204" fmla="*/ 763012 w 5069896"/>
              <a:gd name="connsiteY1204" fmla="*/ 1025261 h 5069876"/>
              <a:gd name="connsiteX1205" fmla="*/ 2659808 w 5069896"/>
              <a:gd name="connsiteY1205" fmla="*/ 1005242 h 5069876"/>
              <a:gd name="connsiteX1206" fmla="*/ 2682668 w 5069896"/>
              <a:gd name="connsiteY1206" fmla="*/ 1028102 h 5069876"/>
              <a:gd name="connsiteX1207" fmla="*/ 2659808 w 5069896"/>
              <a:gd name="connsiteY1207" fmla="*/ 1050963 h 5069876"/>
              <a:gd name="connsiteX1208" fmla="*/ 2636948 w 5069896"/>
              <a:gd name="connsiteY1208" fmla="*/ 1028102 h 5069876"/>
              <a:gd name="connsiteX1209" fmla="*/ 2659808 w 5069896"/>
              <a:gd name="connsiteY1209" fmla="*/ 1005242 h 5069876"/>
              <a:gd name="connsiteX1210" fmla="*/ 2410088 w 5069896"/>
              <a:gd name="connsiteY1210" fmla="*/ 1005242 h 5069876"/>
              <a:gd name="connsiteX1211" fmla="*/ 2432948 w 5069896"/>
              <a:gd name="connsiteY1211" fmla="*/ 1028102 h 5069876"/>
              <a:gd name="connsiteX1212" fmla="*/ 2410088 w 5069896"/>
              <a:gd name="connsiteY1212" fmla="*/ 1050963 h 5069876"/>
              <a:gd name="connsiteX1213" fmla="*/ 2387228 w 5069896"/>
              <a:gd name="connsiteY1213" fmla="*/ 1028102 h 5069876"/>
              <a:gd name="connsiteX1214" fmla="*/ 2410088 w 5069896"/>
              <a:gd name="connsiteY1214" fmla="*/ 1005242 h 5069876"/>
              <a:gd name="connsiteX1215" fmla="*/ 1138870 w 5069896"/>
              <a:gd name="connsiteY1215" fmla="*/ 995542 h 5069876"/>
              <a:gd name="connsiteX1216" fmla="*/ 1161730 w 5069896"/>
              <a:gd name="connsiteY1216" fmla="*/ 1018402 h 5069876"/>
              <a:gd name="connsiteX1217" fmla="*/ 1138870 w 5069896"/>
              <a:gd name="connsiteY1217" fmla="*/ 1041263 h 5069876"/>
              <a:gd name="connsiteX1218" fmla="*/ 1116010 w 5069896"/>
              <a:gd name="connsiteY1218" fmla="*/ 1018402 h 5069876"/>
              <a:gd name="connsiteX1219" fmla="*/ 1138870 w 5069896"/>
              <a:gd name="connsiteY1219" fmla="*/ 995542 h 5069876"/>
              <a:gd name="connsiteX1220" fmla="*/ 3931026 w 5069896"/>
              <a:gd name="connsiteY1220" fmla="*/ 995541 h 5069876"/>
              <a:gd name="connsiteX1221" fmla="*/ 3953886 w 5069896"/>
              <a:gd name="connsiteY1221" fmla="*/ 1018402 h 5069876"/>
              <a:gd name="connsiteX1222" fmla="*/ 3931026 w 5069896"/>
              <a:gd name="connsiteY1222" fmla="*/ 1041262 h 5069876"/>
              <a:gd name="connsiteX1223" fmla="*/ 3908166 w 5069896"/>
              <a:gd name="connsiteY1223" fmla="*/ 1018402 h 5069876"/>
              <a:gd name="connsiteX1224" fmla="*/ 3931026 w 5069896"/>
              <a:gd name="connsiteY1224" fmla="*/ 995541 h 5069876"/>
              <a:gd name="connsiteX1225" fmla="*/ 1597255 w 5069896"/>
              <a:gd name="connsiteY1225" fmla="*/ 975615 h 5069876"/>
              <a:gd name="connsiteX1226" fmla="*/ 1620115 w 5069896"/>
              <a:gd name="connsiteY1226" fmla="*/ 998475 h 5069876"/>
              <a:gd name="connsiteX1227" fmla="*/ 1597255 w 5069896"/>
              <a:gd name="connsiteY1227" fmla="*/ 1021336 h 5069876"/>
              <a:gd name="connsiteX1228" fmla="*/ 1574395 w 5069896"/>
              <a:gd name="connsiteY1228" fmla="*/ 998475 h 5069876"/>
              <a:gd name="connsiteX1229" fmla="*/ 1597255 w 5069896"/>
              <a:gd name="connsiteY1229" fmla="*/ 975615 h 5069876"/>
              <a:gd name="connsiteX1230" fmla="*/ 4498978 w 5069896"/>
              <a:gd name="connsiteY1230" fmla="*/ 945834 h 5069876"/>
              <a:gd name="connsiteX1231" fmla="*/ 4521838 w 5069896"/>
              <a:gd name="connsiteY1231" fmla="*/ 968693 h 5069876"/>
              <a:gd name="connsiteX1232" fmla="*/ 4498978 w 5069896"/>
              <a:gd name="connsiteY1232" fmla="*/ 991554 h 5069876"/>
              <a:gd name="connsiteX1233" fmla="*/ 4476118 w 5069896"/>
              <a:gd name="connsiteY1233" fmla="*/ 968693 h 5069876"/>
              <a:gd name="connsiteX1234" fmla="*/ 4498978 w 5069896"/>
              <a:gd name="connsiteY1234" fmla="*/ 945834 h 5069876"/>
              <a:gd name="connsiteX1235" fmla="*/ 570919 w 5069896"/>
              <a:gd name="connsiteY1235" fmla="*/ 945834 h 5069876"/>
              <a:gd name="connsiteX1236" fmla="*/ 593779 w 5069896"/>
              <a:gd name="connsiteY1236" fmla="*/ 968693 h 5069876"/>
              <a:gd name="connsiteX1237" fmla="*/ 570919 w 5069896"/>
              <a:gd name="connsiteY1237" fmla="*/ 991554 h 5069876"/>
              <a:gd name="connsiteX1238" fmla="*/ 548059 w 5069896"/>
              <a:gd name="connsiteY1238" fmla="*/ 968693 h 5069876"/>
              <a:gd name="connsiteX1239" fmla="*/ 570919 w 5069896"/>
              <a:gd name="connsiteY1239" fmla="*/ 945834 h 5069876"/>
              <a:gd name="connsiteX1240" fmla="*/ 3357984 w 5069896"/>
              <a:gd name="connsiteY1240" fmla="*/ 911266 h 5069876"/>
              <a:gd name="connsiteX1241" fmla="*/ 3380844 w 5069896"/>
              <a:gd name="connsiteY1241" fmla="*/ 934126 h 5069876"/>
              <a:gd name="connsiteX1242" fmla="*/ 3357984 w 5069896"/>
              <a:gd name="connsiteY1242" fmla="*/ 956986 h 5069876"/>
              <a:gd name="connsiteX1243" fmla="*/ 3335124 w 5069896"/>
              <a:gd name="connsiteY1243" fmla="*/ 934126 h 5069876"/>
              <a:gd name="connsiteX1244" fmla="*/ 3357984 w 5069896"/>
              <a:gd name="connsiteY1244" fmla="*/ 911266 h 5069876"/>
              <a:gd name="connsiteX1245" fmla="*/ 4198852 w 5069896"/>
              <a:gd name="connsiteY1245" fmla="*/ 905276 h 5069876"/>
              <a:gd name="connsiteX1246" fmla="*/ 4221712 w 5069896"/>
              <a:gd name="connsiteY1246" fmla="*/ 928136 h 5069876"/>
              <a:gd name="connsiteX1247" fmla="*/ 4198852 w 5069896"/>
              <a:gd name="connsiteY1247" fmla="*/ 950996 h 5069876"/>
              <a:gd name="connsiteX1248" fmla="*/ 4175992 w 5069896"/>
              <a:gd name="connsiteY1248" fmla="*/ 928136 h 5069876"/>
              <a:gd name="connsiteX1249" fmla="*/ 4198852 w 5069896"/>
              <a:gd name="connsiteY1249" fmla="*/ 905276 h 5069876"/>
              <a:gd name="connsiteX1250" fmla="*/ 1830960 w 5069896"/>
              <a:gd name="connsiteY1250" fmla="*/ 855460 h 5069876"/>
              <a:gd name="connsiteX1251" fmla="*/ 1853820 w 5069896"/>
              <a:gd name="connsiteY1251" fmla="*/ 878320 h 5069876"/>
              <a:gd name="connsiteX1252" fmla="*/ 1830960 w 5069896"/>
              <a:gd name="connsiteY1252" fmla="*/ 901180 h 5069876"/>
              <a:gd name="connsiteX1253" fmla="*/ 1808100 w 5069896"/>
              <a:gd name="connsiteY1253" fmla="*/ 878320 h 5069876"/>
              <a:gd name="connsiteX1254" fmla="*/ 1830960 w 5069896"/>
              <a:gd name="connsiteY1254" fmla="*/ 855460 h 5069876"/>
              <a:gd name="connsiteX1255" fmla="*/ 3116133 w 5069896"/>
              <a:gd name="connsiteY1255" fmla="*/ 808490 h 5069876"/>
              <a:gd name="connsiteX1256" fmla="*/ 3138993 w 5069896"/>
              <a:gd name="connsiteY1256" fmla="*/ 831350 h 5069876"/>
              <a:gd name="connsiteX1257" fmla="*/ 3116133 w 5069896"/>
              <a:gd name="connsiteY1257" fmla="*/ 854210 h 5069876"/>
              <a:gd name="connsiteX1258" fmla="*/ 3093273 w 5069896"/>
              <a:gd name="connsiteY1258" fmla="*/ 831350 h 5069876"/>
              <a:gd name="connsiteX1259" fmla="*/ 3116133 w 5069896"/>
              <a:gd name="connsiteY1259" fmla="*/ 808490 h 5069876"/>
              <a:gd name="connsiteX1260" fmla="*/ 987183 w 5069896"/>
              <a:gd name="connsiteY1260" fmla="*/ 793123 h 5069876"/>
              <a:gd name="connsiteX1261" fmla="*/ 1010043 w 5069896"/>
              <a:gd name="connsiteY1261" fmla="*/ 815982 h 5069876"/>
              <a:gd name="connsiteX1262" fmla="*/ 987183 w 5069896"/>
              <a:gd name="connsiteY1262" fmla="*/ 838843 h 5069876"/>
              <a:gd name="connsiteX1263" fmla="*/ 964323 w 5069896"/>
              <a:gd name="connsiteY1263" fmla="*/ 815982 h 5069876"/>
              <a:gd name="connsiteX1264" fmla="*/ 987183 w 5069896"/>
              <a:gd name="connsiteY1264" fmla="*/ 793123 h 5069876"/>
              <a:gd name="connsiteX1265" fmla="*/ 1407526 w 5069896"/>
              <a:gd name="connsiteY1265" fmla="*/ 786437 h 5069876"/>
              <a:gd name="connsiteX1266" fmla="*/ 1430386 w 5069896"/>
              <a:gd name="connsiteY1266" fmla="*/ 809297 h 5069876"/>
              <a:gd name="connsiteX1267" fmla="*/ 1407526 w 5069896"/>
              <a:gd name="connsiteY1267" fmla="*/ 832158 h 5069876"/>
              <a:gd name="connsiteX1268" fmla="*/ 1384666 w 5069896"/>
              <a:gd name="connsiteY1268" fmla="*/ 809297 h 5069876"/>
              <a:gd name="connsiteX1269" fmla="*/ 1407526 w 5069896"/>
              <a:gd name="connsiteY1269" fmla="*/ 786437 h 5069876"/>
              <a:gd name="connsiteX1270" fmla="*/ 3662371 w 5069896"/>
              <a:gd name="connsiteY1270" fmla="*/ 786437 h 5069876"/>
              <a:gd name="connsiteX1271" fmla="*/ 3685231 w 5069896"/>
              <a:gd name="connsiteY1271" fmla="*/ 809297 h 5069876"/>
              <a:gd name="connsiteX1272" fmla="*/ 3662371 w 5069896"/>
              <a:gd name="connsiteY1272" fmla="*/ 832157 h 5069876"/>
              <a:gd name="connsiteX1273" fmla="*/ 3639511 w 5069896"/>
              <a:gd name="connsiteY1273" fmla="*/ 809297 h 5069876"/>
              <a:gd name="connsiteX1274" fmla="*/ 3662371 w 5069896"/>
              <a:gd name="connsiteY1274" fmla="*/ 786437 h 5069876"/>
              <a:gd name="connsiteX1275" fmla="*/ 2079668 w 5069896"/>
              <a:gd name="connsiteY1275" fmla="*/ 770611 h 5069876"/>
              <a:gd name="connsiteX1276" fmla="*/ 2102528 w 5069896"/>
              <a:gd name="connsiteY1276" fmla="*/ 793472 h 5069876"/>
              <a:gd name="connsiteX1277" fmla="*/ 2079668 w 5069896"/>
              <a:gd name="connsiteY1277" fmla="*/ 816331 h 5069876"/>
              <a:gd name="connsiteX1278" fmla="*/ 2056808 w 5069896"/>
              <a:gd name="connsiteY1278" fmla="*/ 793472 h 5069876"/>
              <a:gd name="connsiteX1279" fmla="*/ 2079668 w 5069896"/>
              <a:gd name="connsiteY1279" fmla="*/ 770611 h 5069876"/>
              <a:gd name="connsiteX1280" fmla="*/ 2861894 w 5069896"/>
              <a:gd name="connsiteY1280" fmla="*/ 742024 h 5069876"/>
              <a:gd name="connsiteX1281" fmla="*/ 2884754 w 5069896"/>
              <a:gd name="connsiteY1281" fmla="*/ 764884 h 5069876"/>
              <a:gd name="connsiteX1282" fmla="*/ 2861894 w 5069896"/>
              <a:gd name="connsiteY1282" fmla="*/ 787744 h 5069876"/>
              <a:gd name="connsiteX1283" fmla="*/ 2839034 w 5069896"/>
              <a:gd name="connsiteY1283" fmla="*/ 764884 h 5069876"/>
              <a:gd name="connsiteX1284" fmla="*/ 2861894 w 5069896"/>
              <a:gd name="connsiteY1284" fmla="*/ 742024 h 5069876"/>
              <a:gd name="connsiteX1285" fmla="*/ 4311262 w 5069896"/>
              <a:gd name="connsiteY1285" fmla="*/ 735778 h 5069876"/>
              <a:gd name="connsiteX1286" fmla="*/ 4334122 w 5069896"/>
              <a:gd name="connsiteY1286" fmla="*/ 758639 h 5069876"/>
              <a:gd name="connsiteX1287" fmla="*/ 4311262 w 5069896"/>
              <a:gd name="connsiteY1287" fmla="*/ 781499 h 5069876"/>
              <a:gd name="connsiteX1288" fmla="*/ 4288402 w 5069896"/>
              <a:gd name="connsiteY1288" fmla="*/ 758639 h 5069876"/>
              <a:gd name="connsiteX1289" fmla="*/ 4311262 w 5069896"/>
              <a:gd name="connsiteY1289" fmla="*/ 735778 h 5069876"/>
              <a:gd name="connsiteX1290" fmla="*/ 758633 w 5069896"/>
              <a:gd name="connsiteY1290" fmla="*/ 735778 h 5069876"/>
              <a:gd name="connsiteX1291" fmla="*/ 781493 w 5069896"/>
              <a:gd name="connsiteY1291" fmla="*/ 758639 h 5069876"/>
              <a:gd name="connsiteX1292" fmla="*/ 758633 w 5069896"/>
              <a:gd name="connsiteY1292" fmla="*/ 781499 h 5069876"/>
              <a:gd name="connsiteX1293" fmla="*/ 735773 w 5069896"/>
              <a:gd name="connsiteY1293" fmla="*/ 758639 h 5069876"/>
              <a:gd name="connsiteX1294" fmla="*/ 758633 w 5069896"/>
              <a:gd name="connsiteY1294" fmla="*/ 735778 h 5069876"/>
              <a:gd name="connsiteX1295" fmla="*/ 2338080 w 5069896"/>
              <a:gd name="connsiteY1295" fmla="*/ 722880 h 5069876"/>
              <a:gd name="connsiteX1296" fmla="*/ 2360940 w 5069896"/>
              <a:gd name="connsiteY1296" fmla="*/ 745740 h 5069876"/>
              <a:gd name="connsiteX1297" fmla="*/ 2338080 w 5069896"/>
              <a:gd name="connsiteY1297" fmla="*/ 768600 h 5069876"/>
              <a:gd name="connsiteX1298" fmla="*/ 2315220 w 5069896"/>
              <a:gd name="connsiteY1298" fmla="*/ 745740 h 5069876"/>
              <a:gd name="connsiteX1299" fmla="*/ 2338080 w 5069896"/>
              <a:gd name="connsiteY1299" fmla="*/ 722880 h 5069876"/>
              <a:gd name="connsiteX1300" fmla="*/ 2600688 w 5069896"/>
              <a:gd name="connsiteY1300" fmla="*/ 713282 h 5069876"/>
              <a:gd name="connsiteX1301" fmla="*/ 2623548 w 5069896"/>
              <a:gd name="connsiteY1301" fmla="*/ 736143 h 5069876"/>
              <a:gd name="connsiteX1302" fmla="*/ 2600688 w 5069896"/>
              <a:gd name="connsiteY1302" fmla="*/ 759003 h 5069876"/>
              <a:gd name="connsiteX1303" fmla="*/ 2577828 w 5069896"/>
              <a:gd name="connsiteY1303" fmla="*/ 736143 h 5069876"/>
              <a:gd name="connsiteX1304" fmla="*/ 2600688 w 5069896"/>
              <a:gd name="connsiteY1304" fmla="*/ 713282 h 5069876"/>
              <a:gd name="connsiteX1305" fmla="*/ 3959034 w 5069896"/>
              <a:gd name="connsiteY1305" fmla="*/ 689342 h 5069876"/>
              <a:gd name="connsiteX1306" fmla="*/ 3981894 w 5069896"/>
              <a:gd name="connsiteY1306" fmla="*/ 712202 h 5069876"/>
              <a:gd name="connsiteX1307" fmla="*/ 3959034 w 5069896"/>
              <a:gd name="connsiteY1307" fmla="*/ 735062 h 5069876"/>
              <a:gd name="connsiteX1308" fmla="*/ 3936174 w 5069896"/>
              <a:gd name="connsiteY1308" fmla="*/ 712202 h 5069876"/>
              <a:gd name="connsiteX1309" fmla="*/ 3959034 w 5069896"/>
              <a:gd name="connsiteY1309" fmla="*/ 689342 h 5069876"/>
              <a:gd name="connsiteX1310" fmla="*/ 1706935 w 5069896"/>
              <a:gd name="connsiteY1310" fmla="*/ 624404 h 5069876"/>
              <a:gd name="connsiteX1311" fmla="*/ 1729795 w 5069896"/>
              <a:gd name="connsiteY1311" fmla="*/ 647264 h 5069876"/>
              <a:gd name="connsiteX1312" fmla="*/ 1706935 w 5069896"/>
              <a:gd name="connsiteY1312" fmla="*/ 670124 h 5069876"/>
              <a:gd name="connsiteX1313" fmla="*/ 1684075 w 5069896"/>
              <a:gd name="connsiteY1313" fmla="*/ 647264 h 5069876"/>
              <a:gd name="connsiteX1314" fmla="*/ 1706935 w 5069896"/>
              <a:gd name="connsiteY1314" fmla="*/ 624404 h 5069876"/>
              <a:gd name="connsiteX1315" fmla="*/ 3362962 w 5069896"/>
              <a:gd name="connsiteY1315" fmla="*/ 624403 h 5069876"/>
              <a:gd name="connsiteX1316" fmla="*/ 3385822 w 5069896"/>
              <a:gd name="connsiteY1316" fmla="*/ 647263 h 5069876"/>
              <a:gd name="connsiteX1317" fmla="*/ 3362962 w 5069896"/>
              <a:gd name="connsiteY1317" fmla="*/ 670124 h 5069876"/>
              <a:gd name="connsiteX1318" fmla="*/ 3340102 w 5069896"/>
              <a:gd name="connsiteY1318" fmla="*/ 647263 h 5069876"/>
              <a:gd name="connsiteX1319" fmla="*/ 3362962 w 5069896"/>
              <a:gd name="connsiteY1319" fmla="*/ 624403 h 5069876"/>
              <a:gd name="connsiteX1320" fmla="*/ 1241480 w 5069896"/>
              <a:gd name="connsiteY1320" fmla="*/ 594442 h 5069876"/>
              <a:gd name="connsiteX1321" fmla="*/ 1264340 w 5069896"/>
              <a:gd name="connsiteY1321" fmla="*/ 617303 h 5069876"/>
              <a:gd name="connsiteX1322" fmla="*/ 1241480 w 5069896"/>
              <a:gd name="connsiteY1322" fmla="*/ 640163 h 5069876"/>
              <a:gd name="connsiteX1323" fmla="*/ 1218620 w 5069896"/>
              <a:gd name="connsiteY1323" fmla="*/ 617303 h 5069876"/>
              <a:gd name="connsiteX1324" fmla="*/ 1241480 w 5069896"/>
              <a:gd name="connsiteY1324" fmla="*/ 594442 h 5069876"/>
              <a:gd name="connsiteX1325" fmla="*/ 4101209 w 5069896"/>
              <a:gd name="connsiteY1325" fmla="*/ 548061 h 5069876"/>
              <a:gd name="connsiteX1326" fmla="*/ 4124069 w 5069896"/>
              <a:gd name="connsiteY1326" fmla="*/ 570920 h 5069876"/>
              <a:gd name="connsiteX1327" fmla="*/ 4101209 w 5069896"/>
              <a:gd name="connsiteY1327" fmla="*/ 593781 h 5069876"/>
              <a:gd name="connsiteX1328" fmla="*/ 4078349 w 5069896"/>
              <a:gd name="connsiteY1328" fmla="*/ 570920 h 5069876"/>
              <a:gd name="connsiteX1329" fmla="*/ 4101209 w 5069896"/>
              <a:gd name="connsiteY1329" fmla="*/ 548061 h 5069876"/>
              <a:gd name="connsiteX1330" fmla="*/ 968687 w 5069896"/>
              <a:gd name="connsiteY1330" fmla="*/ 548061 h 5069876"/>
              <a:gd name="connsiteX1331" fmla="*/ 991547 w 5069896"/>
              <a:gd name="connsiteY1331" fmla="*/ 570920 h 5069876"/>
              <a:gd name="connsiteX1332" fmla="*/ 968687 w 5069896"/>
              <a:gd name="connsiteY1332" fmla="*/ 593781 h 5069876"/>
              <a:gd name="connsiteX1333" fmla="*/ 945827 w 5069896"/>
              <a:gd name="connsiteY1333" fmla="*/ 570920 h 5069876"/>
              <a:gd name="connsiteX1334" fmla="*/ 968687 w 5069896"/>
              <a:gd name="connsiteY1334" fmla="*/ 548061 h 5069876"/>
              <a:gd name="connsiteX1335" fmla="*/ 3040967 w 5069896"/>
              <a:gd name="connsiteY1335" fmla="*/ 513862 h 5069876"/>
              <a:gd name="connsiteX1336" fmla="*/ 3063827 w 5069896"/>
              <a:gd name="connsiteY1336" fmla="*/ 536722 h 5069876"/>
              <a:gd name="connsiteX1337" fmla="*/ 3040967 w 5069896"/>
              <a:gd name="connsiteY1337" fmla="*/ 559581 h 5069876"/>
              <a:gd name="connsiteX1338" fmla="*/ 3018107 w 5069896"/>
              <a:gd name="connsiteY1338" fmla="*/ 536722 h 5069876"/>
              <a:gd name="connsiteX1339" fmla="*/ 3040967 w 5069896"/>
              <a:gd name="connsiteY1339" fmla="*/ 513862 h 5069876"/>
              <a:gd name="connsiteX1340" fmla="*/ 2028930 w 5069896"/>
              <a:gd name="connsiteY1340" fmla="*/ 513862 h 5069876"/>
              <a:gd name="connsiteX1341" fmla="*/ 2051790 w 5069896"/>
              <a:gd name="connsiteY1341" fmla="*/ 536722 h 5069876"/>
              <a:gd name="connsiteX1342" fmla="*/ 2028930 w 5069896"/>
              <a:gd name="connsiteY1342" fmla="*/ 559582 h 5069876"/>
              <a:gd name="connsiteX1343" fmla="*/ 2006070 w 5069896"/>
              <a:gd name="connsiteY1343" fmla="*/ 536722 h 5069876"/>
              <a:gd name="connsiteX1344" fmla="*/ 2028930 w 5069896"/>
              <a:gd name="connsiteY1344" fmla="*/ 513862 h 5069876"/>
              <a:gd name="connsiteX1345" fmla="*/ 3691497 w 5069896"/>
              <a:gd name="connsiteY1345" fmla="*/ 508884 h 5069876"/>
              <a:gd name="connsiteX1346" fmla="*/ 3714357 w 5069896"/>
              <a:gd name="connsiteY1346" fmla="*/ 531745 h 5069876"/>
              <a:gd name="connsiteX1347" fmla="*/ 3691497 w 5069896"/>
              <a:gd name="connsiteY1347" fmla="*/ 554604 h 5069876"/>
              <a:gd name="connsiteX1348" fmla="*/ 3668637 w 5069896"/>
              <a:gd name="connsiteY1348" fmla="*/ 531745 h 5069876"/>
              <a:gd name="connsiteX1349" fmla="*/ 3691497 w 5069896"/>
              <a:gd name="connsiteY1349" fmla="*/ 508884 h 5069876"/>
              <a:gd name="connsiteX1350" fmla="*/ 2364727 w 5069896"/>
              <a:gd name="connsiteY1350" fmla="*/ 457828 h 5069876"/>
              <a:gd name="connsiteX1351" fmla="*/ 2387587 w 5069896"/>
              <a:gd name="connsiteY1351" fmla="*/ 480687 h 5069876"/>
              <a:gd name="connsiteX1352" fmla="*/ 2364727 w 5069896"/>
              <a:gd name="connsiteY1352" fmla="*/ 503548 h 5069876"/>
              <a:gd name="connsiteX1353" fmla="*/ 2341867 w 5069896"/>
              <a:gd name="connsiteY1353" fmla="*/ 480687 h 5069876"/>
              <a:gd name="connsiteX1354" fmla="*/ 2364727 w 5069896"/>
              <a:gd name="connsiteY1354" fmla="*/ 457828 h 5069876"/>
              <a:gd name="connsiteX1355" fmla="*/ 2705169 w 5069896"/>
              <a:gd name="connsiteY1355" fmla="*/ 457827 h 5069876"/>
              <a:gd name="connsiteX1356" fmla="*/ 2728029 w 5069896"/>
              <a:gd name="connsiteY1356" fmla="*/ 480687 h 5069876"/>
              <a:gd name="connsiteX1357" fmla="*/ 2705169 w 5069896"/>
              <a:gd name="connsiteY1357" fmla="*/ 503548 h 5069876"/>
              <a:gd name="connsiteX1358" fmla="*/ 2682309 w 5069896"/>
              <a:gd name="connsiteY1358" fmla="*/ 480687 h 5069876"/>
              <a:gd name="connsiteX1359" fmla="*/ 2705169 w 5069896"/>
              <a:gd name="connsiteY1359" fmla="*/ 457827 h 5069876"/>
              <a:gd name="connsiteX1360" fmla="*/ 1520952 w 5069896"/>
              <a:gd name="connsiteY1360" fmla="*/ 433087 h 5069876"/>
              <a:gd name="connsiteX1361" fmla="*/ 1543812 w 5069896"/>
              <a:gd name="connsiteY1361" fmla="*/ 455947 h 5069876"/>
              <a:gd name="connsiteX1362" fmla="*/ 1520952 w 5069896"/>
              <a:gd name="connsiteY1362" fmla="*/ 478808 h 5069876"/>
              <a:gd name="connsiteX1363" fmla="*/ 1498092 w 5069896"/>
              <a:gd name="connsiteY1363" fmla="*/ 455947 h 5069876"/>
              <a:gd name="connsiteX1364" fmla="*/ 1520952 w 5069896"/>
              <a:gd name="connsiteY1364" fmla="*/ 433087 h 5069876"/>
              <a:gd name="connsiteX1365" fmla="*/ 3871459 w 5069896"/>
              <a:gd name="connsiteY1365" fmla="*/ 385044 h 5069876"/>
              <a:gd name="connsiteX1366" fmla="*/ 3894319 w 5069896"/>
              <a:gd name="connsiteY1366" fmla="*/ 407904 h 5069876"/>
              <a:gd name="connsiteX1367" fmla="*/ 3871459 w 5069896"/>
              <a:gd name="connsiteY1367" fmla="*/ 430764 h 5069876"/>
              <a:gd name="connsiteX1368" fmla="*/ 3848599 w 5069896"/>
              <a:gd name="connsiteY1368" fmla="*/ 407904 h 5069876"/>
              <a:gd name="connsiteX1369" fmla="*/ 3871459 w 5069896"/>
              <a:gd name="connsiteY1369" fmla="*/ 385044 h 5069876"/>
              <a:gd name="connsiteX1370" fmla="*/ 1198436 w 5069896"/>
              <a:gd name="connsiteY1370" fmla="*/ 385044 h 5069876"/>
              <a:gd name="connsiteX1371" fmla="*/ 1221296 w 5069896"/>
              <a:gd name="connsiteY1371" fmla="*/ 407904 h 5069876"/>
              <a:gd name="connsiteX1372" fmla="*/ 1198436 w 5069896"/>
              <a:gd name="connsiteY1372" fmla="*/ 430764 h 5069876"/>
              <a:gd name="connsiteX1373" fmla="*/ 1175576 w 5069896"/>
              <a:gd name="connsiteY1373" fmla="*/ 407904 h 5069876"/>
              <a:gd name="connsiteX1374" fmla="*/ 1198436 w 5069896"/>
              <a:gd name="connsiteY1374" fmla="*/ 385044 h 5069876"/>
              <a:gd name="connsiteX1375" fmla="*/ 3401450 w 5069896"/>
              <a:gd name="connsiteY1375" fmla="*/ 367419 h 5069876"/>
              <a:gd name="connsiteX1376" fmla="*/ 3424310 w 5069896"/>
              <a:gd name="connsiteY1376" fmla="*/ 390279 h 5069876"/>
              <a:gd name="connsiteX1377" fmla="*/ 3401450 w 5069896"/>
              <a:gd name="connsiteY1377" fmla="*/ 413139 h 5069876"/>
              <a:gd name="connsiteX1378" fmla="*/ 3378590 w 5069896"/>
              <a:gd name="connsiteY1378" fmla="*/ 390279 h 5069876"/>
              <a:gd name="connsiteX1379" fmla="*/ 3401450 w 5069896"/>
              <a:gd name="connsiteY1379" fmla="*/ 367419 h 5069876"/>
              <a:gd name="connsiteX1380" fmla="*/ 1820161 w 5069896"/>
              <a:gd name="connsiteY1380" fmla="*/ 312199 h 5069876"/>
              <a:gd name="connsiteX1381" fmla="*/ 1843021 w 5069896"/>
              <a:gd name="connsiteY1381" fmla="*/ 335059 h 5069876"/>
              <a:gd name="connsiteX1382" fmla="*/ 1820161 w 5069896"/>
              <a:gd name="connsiteY1382" fmla="*/ 357919 h 5069876"/>
              <a:gd name="connsiteX1383" fmla="*/ 1797301 w 5069896"/>
              <a:gd name="connsiteY1383" fmla="*/ 335059 h 5069876"/>
              <a:gd name="connsiteX1384" fmla="*/ 1820161 w 5069896"/>
              <a:gd name="connsiteY1384" fmla="*/ 312199 h 5069876"/>
              <a:gd name="connsiteX1385" fmla="*/ 3094537 w 5069896"/>
              <a:gd name="connsiteY1385" fmla="*/ 267695 h 5069876"/>
              <a:gd name="connsiteX1386" fmla="*/ 3117397 w 5069896"/>
              <a:gd name="connsiteY1386" fmla="*/ 290556 h 5069876"/>
              <a:gd name="connsiteX1387" fmla="*/ 3094537 w 5069896"/>
              <a:gd name="connsiteY1387" fmla="*/ 313416 h 5069876"/>
              <a:gd name="connsiteX1388" fmla="*/ 3071677 w 5069896"/>
              <a:gd name="connsiteY1388" fmla="*/ 290556 h 5069876"/>
              <a:gd name="connsiteX1389" fmla="*/ 3094537 w 5069896"/>
              <a:gd name="connsiteY1389" fmla="*/ 267695 h 5069876"/>
              <a:gd name="connsiteX1390" fmla="*/ 3624902 w 5069896"/>
              <a:gd name="connsiteY1390" fmla="*/ 248775 h 5069876"/>
              <a:gd name="connsiteX1391" fmla="*/ 3647762 w 5069896"/>
              <a:gd name="connsiteY1391" fmla="*/ 271635 h 5069876"/>
              <a:gd name="connsiteX1392" fmla="*/ 3624902 w 5069896"/>
              <a:gd name="connsiteY1392" fmla="*/ 294496 h 5069876"/>
              <a:gd name="connsiteX1393" fmla="*/ 3602042 w 5069896"/>
              <a:gd name="connsiteY1393" fmla="*/ 271635 h 5069876"/>
              <a:gd name="connsiteX1394" fmla="*/ 3624902 w 5069896"/>
              <a:gd name="connsiteY1394" fmla="*/ 248775 h 5069876"/>
              <a:gd name="connsiteX1395" fmla="*/ 1444994 w 5069896"/>
              <a:gd name="connsiteY1395" fmla="*/ 248775 h 5069876"/>
              <a:gd name="connsiteX1396" fmla="*/ 1467854 w 5069896"/>
              <a:gd name="connsiteY1396" fmla="*/ 271635 h 5069876"/>
              <a:gd name="connsiteX1397" fmla="*/ 1444994 w 5069896"/>
              <a:gd name="connsiteY1397" fmla="*/ 294496 h 5069876"/>
              <a:gd name="connsiteX1398" fmla="*/ 1422134 w 5069896"/>
              <a:gd name="connsiteY1398" fmla="*/ 271635 h 5069876"/>
              <a:gd name="connsiteX1399" fmla="*/ 1444994 w 5069896"/>
              <a:gd name="connsiteY1399" fmla="*/ 248775 h 5069876"/>
              <a:gd name="connsiteX1400" fmla="*/ 2133283 w 5069896"/>
              <a:gd name="connsiteY1400" fmla="*/ 234127 h 5069876"/>
              <a:gd name="connsiteX1401" fmla="*/ 2156143 w 5069896"/>
              <a:gd name="connsiteY1401" fmla="*/ 256987 h 5069876"/>
              <a:gd name="connsiteX1402" fmla="*/ 2133283 w 5069896"/>
              <a:gd name="connsiteY1402" fmla="*/ 279848 h 5069876"/>
              <a:gd name="connsiteX1403" fmla="*/ 2110423 w 5069896"/>
              <a:gd name="connsiteY1403" fmla="*/ 256987 h 5069876"/>
              <a:gd name="connsiteX1404" fmla="*/ 2133283 w 5069896"/>
              <a:gd name="connsiteY1404" fmla="*/ 234127 h 5069876"/>
              <a:gd name="connsiteX1405" fmla="*/ 2776733 w 5069896"/>
              <a:gd name="connsiteY1405" fmla="*/ 211657 h 5069876"/>
              <a:gd name="connsiteX1406" fmla="*/ 2799593 w 5069896"/>
              <a:gd name="connsiteY1406" fmla="*/ 234517 h 5069876"/>
              <a:gd name="connsiteX1407" fmla="*/ 2776733 w 5069896"/>
              <a:gd name="connsiteY1407" fmla="*/ 257377 h 5069876"/>
              <a:gd name="connsiteX1408" fmla="*/ 2753873 w 5069896"/>
              <a:gd name="connsiteY1408" fmla="*/ 234517 h 5069876"/>
              <a:gd name="connsiteX1409" fmla="*/ 2776733 w 5069896"/>
              <a:gd name="connsiteY1409" fmla="*/ 211657 h 5069876"/>
              <a:gd name="connsiteX1410" fmla="*/ 2454222 w 5069896"/>
              <a:gd name="connsiteY1410" fmla="*/ 200395 h 5069876"/>
              <a:gd name="connsiteX1411" fmla="*/ 2477082 w 5069896"/>
              <a:gd name="connsiteY1411" fmla="*/ 223255 h 5069876"/>
              <a:gd name="connsiteX1412" fmla="*/ 2454222 w 5069896"/>
              <a:gd name="connsiteY1412" fmla="*/ 246115 h 5069876"/>
              <a:gd name="connsiteX1413" fmla="*/ 2431362 w 5069896"/>
              <a:gd name="connsiteY1413" fmla="*/ 223255 h 5069876"/>
              <a:gd name="connsiteX1414" fmla="*/ 2454222 w 5069896"/>
              <a:gd name="connsiteY1414" fmla="*/ 200395 h 5069876"/>
              <a:gd name="connsiteX1415" fmla="*/ 3364638 w 5069896"/>
              <a:gd name="connsiteY1415" fmla="*/ 140969 h 5069876"/>
              <a:gd name="connsiteX1416" fmla="*/ 3387498 w 5069896"/>
              <a:gd name="connsiteY1416" fmla="*/ 163829 h 5069876"/>
              <a:gd name="connsiteX1417" fmla="*/ 3364638 w 5069896"/>
              <a:gd name="connsiteY1417" fmla="*/ 186689 h 5069876"/>
              <a:gd name="connsiteX1418" fmla="*/ 3341778 w 5069896"/>
              <a:gd name="connsiteY1418" fmla="*/ 163829 h 5069876"/>
              <a:gd name="connsiteX1419" fmla="*/ 3364638 w 5069896"/>
              <a:gd name="connsiteY1419" fmla="*/ 140969 h 5069876"/>
              <a:gd name="connsiteX1420" fmla="*/ 1705258 w 5069896"/>
              <a:gd name="connsiteY1420" fmla="*/ 140969 h 5069876"/>
              <a:gd name="connsiteX1421" fmla="*/ 1728118 w 5069896"/>
              <a:gd name="connsiteY1421" fmla="*/ 163829 h 5069876"/>
              <a:gd name="connsiteX1422" fmla="*/ 1705258 w 5069896"/>
              <a:gd name="connsiteY1422" fmla="*/ 186689 h 5069876"/>
              <a:gd name="connsiteX1423" fmla="*/ 1682398 w 5069896"/>
              <a:gd name="connsiteY1423" fmla="*/ 163829 h 5069876"/>
              <a:gd name="connsiteX1424" fmla="*/ 1705258 w 5069896"/>
              <a:gd name="connsiteY1424" fmla="*/ 140969 h 5069876"/>
              <a:gd name="connsiteX1425" fmla="*/ 3093940 w 5069896"/>
              <a:gd name="connsiteY1425" fmla="*/ 62981 h 5069876"/>
              <a:gd name="connsiteX1426" fmla="*/ 3116800 w 5069896"/>
              <a:gd name="connsiteY1426" fmla="*/ 85841 h 5069876"/>
              <a:gd name="connsiteX1427" fmla="*/ 3093940 w 5069896"/>
              <a:gd name="connsiteY1427" fmla="*/ 108701 h 5069876"/>
              <a:gd name="connsiteX1428" fmla="*/ 3071080 w 5069896"/>
              <a:gd name="connsiteY1428" fmla="*/ 85841 h 5069876"/>
              <a:gd name="connsiteX1429" fmla="*/ 3093940 w 5069896"/>
              <a:gd name="connsiteY1429" fmla="*/ 62981 h 5069876"/>
              <a:gd name="connsiteX1430" fmla="*/ 1975956 w 5069896"/>
              <a:gd name="connsiteY1430" fmla="*/ 62981 h 5069876"/>
              <a:gd name="connsiteX1431" fmla="*/ 1998816 w 5069896"/>
              <a:gd name="connsiteY1431" fmla="*/ 85841 h 5069876"/>
              <a:gd name="connsiteX1432" fmla="*/ 1975956 w 5069896"/>
              <a:gd name="connsiteY1432" fmla="*/ 108702 h 5069876"/>
              <a:gd name="connsiteX1433" fmla="*/ 1953096 w 5069896"/>
              <a:gd name="connsiteY1433" fmla="*/ 85841 h 5069876"/>
              <a:gd name="connsiteX1434" fmla="*/ 1975956 w 5069896"/>
              <a:gd name="connsiteY1434" fmla="*/ 62981 h 5069876"/>
              <a:gd name="connsiteX1435" fmla="*/ 2253683 w 5069896"/>
              <a:gd name="connsiteY1435" fmla="*/ 15795 h 5069876"/>
              <a:gd name="connsiteX1436" fmla="*/ 2276543 w 5069896"/>
              <a:gd name="connsiteY1436" fmla="*/ 38654 h 5069876"/>
              <a:gd name="connsiteX1437" fmla="*/ 2253683 w 5069896"/>
              <a:gd name="connsiteY1437" fmla="*/ 61513 h 5069876"/>
              <a:gd name="connsiteX1438" fmla="*/ 2230823 w 5069896"/>
              <a:gd name="connsiteY1438" fmla="*/ 38654 h 5069876"/>
              <a:gd name="connsiteX1439" fmla="*/ 2253683 w 5069896"/>
              <a:gd name="connsiteY1439" fmla="*/ 15795 h 5069876"/>
              <a:gd name="connsiteX1440" fmla="*/ 2816213 w 5069896"/>
              <a:gd name="connsiteY1440" fmla="*/ 15794 h 5069876"/>
              <a:gd name="connsiteX1441" fmla="*/ 2839073 w 5069896"/>
              <a:gd name="connsiteY1441" fmla="*/ 38654 h 5069876"/>
              <a:gd name="connsiteX1442" fmla="*/ 2816213 w 5069896"/>
              <a:gd name="connsiteY1442" fmla="*/ 61513 h 5069876"/>
              <a:gd name="connsiteX1443" fmla="*/ 2793353 w 5069896"/>
              <a:gd name="connsiteY1443" fmla="*/ 38654 h 5069876"/>
              <a:gd name="connsiteX1444" fmla="*/ 2816213 w 5069896"/>
              <a:gd name="connsiteY1444" fmla="*/ 15794 h 5069876"/>
              <a:gd name="connsiteX1445" fmla="*/ 2534948 w 5069896"/>
              <a:gd name="connsiteY1445" fmla="*/ 0 h 5069876"/>
              <a:gd name="connsiteX1446" fmla="*/ 2557808 w 5069896"/>
              <a:gd name="connsiteY1446" fmla="*/ 22857 h 5069876"/>
              <a:gd name="connsiteX1447" fmla="*/ 2534948 w 5069896"/>
              <a:gd name="connsiteY1447" fmla="*/ 45718 h 5069876"/>
              <a:gd name="connsiteX1448" fmla="*/ 2512088 w 5069896"/>
              <a:gd name="connsiteY1448" fmla="*/ 22857 h 5069876"/>
              <a:gd name="connsiteX1449" fmla="*/ 2534948 w 5069896"/>
              <a:gd name="connsiteY1449" fmla="*/ 0 h 506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</a:cxnLst>
            <a:rect l="l" t="t" r="r" b="b"/>
            <a:pathLst>
              <a:path w="5069896" h="5069876">
                <a:moveTo>
                  <a:pt x="2534948" y="5024156"/>
                </a:moveTo>
                <a:cubicBezTo>
                  <a:pt x="2547573" y="5024156"/>
                  <a:pt x="2557808" y="5034391"/>
                  <a:pt x="2557808" y="5047016"/>
                </a:cubicBezTo>
                <a:cubicBezTo>
                  <a:pt x="2557808" y="5059641"/>
                  <a:pt x="2547573" y="5069876"/>
                  <a:pt x="2534948" y="5069876"/>
                </a:cubicBezTo>
                <a:cubicBezTo>
                  <a:pt x="2522323" y="5069876"/>
                  <a:pt x="2512088" y="5059641"/>
                  <a:pt x="2512088" y="5047016"/>
                </a:cubicBezTo>
                <a:cubicBezTo>
                  <a:pt x="2512088" y="5034391"/>
                  <a:pt x="2522323" y="5024156"/>
                  <a:pt x="2534948" y="5024156"/>
                </a:cubicBezTo>
                <a:close/>
                <a:moveTo>
                  <a:pt x="2816213" y="5008361"/>
                </a:moveTo>
                <a:cubicBezTo>
                  <a:pt x="2828838" y="5008361"/>
                  <a:pt x="2839073" y="5018596"/>
                  <a:pt x="2839073" y="5031221"/>
                </a:cubicBezTo>
                <a:cubicBezTo>
                  <a:pt x="2839073" y="5043846"/>
                  <a:pt x="2828838" y="5054081"/>
                  <a:pt x="2816213" y="5054081"/>
                </a:cubicBezTo>
                <a:cubicBezTo>
                  <a:pt x="2803588" y="5054081"/>
                  <a:pt x="2793353" y="5043846"/>
                  <a:pt x="2793353" y="5031221"/>
                </a:cubicBezTo>
                <a:cubicBezTo>
                  <a:pt x="2793353" y="5018596"/>
                  <a:pt x="2803588" y="5008361"/>
                  <a:pt x="2816213" y="5008361"/>
                </a:cubicBezTo>
                <a:close/>
                <a:moveTo>
                  <a:pt x="2253683" y="5008361"/>
                </a:moveTo>
                <a:cubicBezTo>
                  <a:pt x="2266308" y="5008361"/>
                  <a:pt x="2276543" y="5018596"/>
                  <a:pt x="2276543" y="5031221"/>
                </a:cubicBezTo>
                <a:cubicBezTo>
                  <a:pt x="2276543" y="5043846"/>
                  <a:pt x="2266308" y="5054081"/>
                  <a:pt x="2253683" y="5054081"/>
                </a:cubicBezTo>
                <a:cubicBezTo>
                  <a:pt x="2241058" y="5054081"/>
                  <a:pt x="2230823" y="5043846"/>
                  <a:pt x="2230823" y="5031221"/>
                </a:cubicBezTo>
                <a:cubicBezTo>
                  <a:pt x="2230823" y="5018596"/>
                  <a:pt x="2241058" y="5008361"/>
                  <a:pt x="2253683" y="5008361"/>
                </a:cubicBezTo>
                <a:close/>
                <a:moveTo>
                  <a:pt x="3093940" y="4961173"/>
                </a:moveTo>
                <a:cubicBezTo>
                  <a:pt x="3106565" y="4961173"/>
                  <a:pt x="3116800" y="4971408"/>
                  <a:pt x="3116800" y="4984033"/>
                </a:cubicBezTo>
                <a:cubicBezTo>
                  <a:pt x="3116800" y="4996658"/>
                  <a:pt x="3106565" y="5006893"/>
                  <a:pt x="3093940" y="5006893"/>
                </a:cubicBezTo>
                <a:cubicBezTo>
                  <a:pt x="3081315" y="5006893"/>
                  <a:pt x="3071080" y="4996658"/>
                  <a:pt x="3071080" y="4984033"/>
                </a:cubicBezTo>
                <a:cubicBezTo>
                  <a:pt x="3071080" y="4971408"/>
                  <a:pt x="3081315" y="4961173"/>
                  <a:pt x="3093940" y="4961173"/>
                </a:cubicBezTo>
                <a:close/>
                <a:moveTo>
                  <a:pt x="1975956" y="4961173"/>
                </a:moveTo>
                <a:cubicBezTo>
                  <a:pt x="1988581" y="4961173"/>
                  <a:pt x="1998816" y="4971408"/>
                  <a:pt x="1998816" y="4984033"/>
                </a:cubicBezTo>
                <a:cubicBezTo>
                  <a:pt x="1998816" y="4996658"/>
                  <a:pt x="1988581" y="5006893"/>
                  <a:pt x="1975956" y="5006893"/>
                </a:cubicBezTo>
                <a:cubicBezTo>
                  <a:pt x="1963331" y="5006893"/>
                  <a:pt x="1953096" y="4996658"/>
                  <a:pt x="1953096" y="4984033"/>
                </a:cubicBezTo>
                <a:cubicBezTo>
                  <a:pt x="1953096" y="4971408"/>
                  <a:pt x="1963331" y="4961173"/>
                  <a:pt x="1975956" y="4961173"/>
                </a:cubicBezTo>
                <a:close/>
                <a:moveTo>
                  <a:pt x="3364638" y="4883186"/>
                </a:moveTo>
                <a:cubicBezTo>
                  <a:pt x="3377263" y="4883186"/>
                  <a:pt x="3387498" y="4893421"/>
                  <a:pt x="3387498" y="4906046"/>
                </a:cubicBezTo>
                <a:cubicBezTo>
                  <a:pt x="3387498" y="4918671"/>
                  <a:pt x="3377263" y="4928906"/>
                  <a:pt x="3364638" y="4928906"/>
                </a:cubicBezTo>
                <a:cubicBezTo>
                  <a:pt x="3352013" y="4928906"/>
                  <a:pt x="3341778" y="4918671"/>
                  <a:pt x="3341778" y="4906046"/>
                </a:cubicBezTo>
                <a:cubicBezTo>
                  <a:pt x="3341778" y="4893421"/>
                  <a:pt x="3352013" y="4883186"/>
                  <a:pt x="3364638" y="4883186"/>
                </a:cubicBezTo>
                <a:close/>
                <a:moveTo>
                  <a:pt x="1705258" y="4883186"/>
                </a:moveTo>
                <a:cubicBezTo>
                  <a:pt x="1717883" y="4883186"/>
                  <a:pt x="1728118" y="4893421"/>
                  <a:pt x="1728118" y="4906046"/>
                </a:cubicBezTo>
                <a:cubicBezTo>
                  <a:pt x="1728118" y="4918671"/>
                  <a:pt x="1717883" y="4928906"/>
                  <a:pt x="1705258" y="4928906"/>
                </a:cubicBezTo>
                <a:cubicBezTo>
                  <a:pt x="1692633" y="4928906"/>
                  <a:pt x="1682398" y="4918671"/>
                  <a:pt x="1682398" y="4906046"/>
                </a:cubicBezTo>
                <a:cubicBezTo>
                  <a:pt x="1682398" y="4893421"/>
                  <a:pt x="1692633" y="4883186"/>
                  <a:pt x="1705258" y="4883186"/>
                </a:cubicBezTo>
                <a:close/>
                <a:moveTo>
                  <a:pt x="2454222" y="4823758"/>
                </a:moveTo>
                <a:cubicBezTo>
                  <a:pt x="2466847" y="4823758"/>
                  <a:pt x="2477082" y="4833993"/>
                  <a:pt x="2477082" y="4846618"/>
                </a:cubicBezTo>
                <a:cubicBezTo>
                  <a:pt x="2477082" y="4859243"/>
                  <a:pt x="2466847" y="4869478"/>
                  <a:pt x="2454222" y="4869478"/>
                </a:cubicBezTo>
                <a:cubicBezTo>
                  <a:pt x="2441597" y="4869478"/>
                  <a:pt x="2431362" y="4859243"/>
                  <a:pt x="2431362" y="4846618"/>
                </a:cubicBezTo>
                <a:cubicBezTo>
                  <a:pt x="2431362" y="4833993"/>
                  <a:pt x="2441597" y="4823758"/>
                  <a:pt x="2454222" y="4823758"/>
                </a:cubicBezTo>
                <a:close/>
                <a:moveTo>
                  <a:pt x="2776733" y="4812495"/>
                </a:moveTo>
                <a:cubicBezTo>
                  <a:pt x="2789358" y="4812495"/>
                  <a:pt x="2799593" y="4822730"/>
                  <a:pt x="2799593" y="4835355"/>
                </a:cubicBezTo>
                <a:cubicBezTo>
                  <a:pt x="2799593" y="4847980"/>
                  <a:pt x="2789358" y="4858215"/>
                  <a:pt x="2776733" y="4858215"/>
                </a:cubicBezTo>
                <a:cubicBezTo>
                  <a:pt x="2764108" y="4858215"/>
                  <a:pt x="2753873" y="4847980"/>
                  <a:pt x="2753873" y="4835355"/>
                </a:cubicBezTo>
                <a:cubicBezTo>
                  <a:pt x="2753873" y="4822730"/>
                  <a:pt x="2764108" y="4812495"/>
                  <a:pt x="2776733" y="4812495"/>
                </a:cubicBezTo>
                <a:close/>
                <a:moveTo>
                  <a:pt x="2133283" y="4790026"/>
                </a:moveTo>
                <a:cubicBezTo>
                  <a:pt x="2145908" y="4790026"/>
                  <a:pt x="2156143" y="4800261"/>
                  <a:pt x="2156143" y="4812886"/>
                </a:cubicBezTo>
                <a:cubicBezTo>
                  <a:pt x="2156143" y="4825511"/>
                  <a:pt x="2145908" y="4835746"/>
                  <a:pt x="2133283" y="4835746"/>
                </a:cubicBezTo>
                <a:cubicBezTo>
                  <a:pt x="2120658" y="4835746"/>
                  <a:pt x="2110423" y="4825511"/>
                  <a:pt x="2110423" y="4812886"/>
                </a:cubicBezTo>
                <a:cubicBezTo>
                  <a:pt x="2110423" y="4800261"/>
                  <a:pt x="2120658" y="4790026"/>
                  <a:pt x="2133283" y="4790026"/>
                </a:cubicBezTo>
                <a:close/>
                <a:moveTo>
                  <a:pt x="3624902" y="4775381"/>
                </a:moveTo>
                <a:cubicBezTo>
                  <a:pt x="3637527" y="4775381"/>
                  <a:pt x="3647762" y="4785616"/>
                  <a:pt x="3647762" y="4798241"/>
                </a:cubicBezTo>
                <a:cubicBezTo>
                  <a:pt x="3647762" y="4810866"/>
                  <a:pt x="3637527" y="4821101"/>
                  <a:pt x="3624902" y="4821101"/>
                </a:cubicBezTo>
                <a:cubicBezTo>
                  <a:pt x="3612277" y="4821101"/>
                  <a:pt x="3602042" y="4810866"/>
                  <a:pt x="3602042" y="4798241"/>
                </a:cubicBezTo>
                <a:cubicBezTo>
                  <a:pt x="3602042" y="4785616"/>
                  <a:pt x="3612277" y="4775381"/>
                  <a:pt x="3624902" y="4775381"/>
                </a:cubicBezTo>
                <a:close/>
                <a:moveTo>
                  <a:pt x="1444994" y="4775381"/>
                </a:moveTo>
                <a:cubicBezTo>
                  <a:pt x="1457619" y="4775381"/>
                  <a:pt x="1467854" y="4785616"/>
                  <a:pt x="1467854" y="4798241"/>
                </a:cubicBezTo>
                <a:cubicBezTo>
                  <a:pt x="1467854" y="4810866"/>
                  <a:pt x="1457619" y="4821101"/>
                  <a:pt x="1444994" y="4821101"/>
                </a:cubicBezTo>
                <a:cubicBezTo>
                  <a:pt x="1432369" y="4821101"/>
                  <a:pt x="1422134" y="4810866"/>
                  <a:pt x="1422134" y="4798241"/>
                </a:cubicBezTo>
                <a:cubicBezTo>
                  <a:pt x="1422134" y="4785616"/>
                  <a:pt x="1432369" y="4775381"/>
                  <a:pt x="1444994" y="4775381"/>
                </a:cubicBezTo>
                <a:close/>
                <a:moveTo>
                  <a:pt x="3094537" y="4756458"/>
                </a:moveTo>
                <a:cubicBezTo>
                  <a:pt x="3107162" y="4756458"/>
                  <a:pt x="3117397" y="4766693"/>
                  <a:pt x="3117397" y="4779318"/>
                </a:cubicBezTo>
                <a:cubicBezTo>
                  <a:pt x="3117397" y="4791943"/>
                  <a:pt x="3107162" y="4802178"/>
                  <a:pt x="3094537" y="4802178"/>
                </a:cubicBezTo>
                <a:cubicBezTo>
                  <a:pt x="3081912" y="4802178"/>
                  <a:pt x="3071677" y="4791943"/>
                  <a:pt x="3071677" y="4779318"/>
                </a:cubicBezTo>
                <a:cubicBezTo>
                  <a:pt x="3071677" y="4766693"/>
                  <a:pt x="3081912" y="4756458"/>
                  <a:pt x="3094537" y="4756458"/>
                </a:cubicBezTo>
                <a:close/>
                <a:moveTo>
                  <a:pt x="1820161" y="4711956"/>
                </a:moveTo>
                <a:cubicBezTo>
                  <a:pt x="1832786" y="4711956"/>
                  <a:pt x="1843021" y="4722191"/>
                  <a:pt x="1843021" y="4734816"/>
                </a:cubicBezTo>
                <a:cubicBezTo>
                  <a:pt x="1843021" y="4747441"/>
                  <a:pt x="1832786" y="4757676"/>
                  <a:pt x="1820161" y="4757676"/>
                </a:cubicBezTo>
                <a:cubicBezTo>
                  <a:pt x="1807536" y="4757676"/>
                  <a:pt x="1797301" y="4747441"/>
                  <a:pt x="1797301" y="4734816"/>
                </a:cubicBezTo>
                <a:cubicBezTo>
                  <a:pt x="1797301" y="4722191"/>
                  <a:pt x="1807536" y="4711956"/>
                  <a:pt x="1820161" y="4711956"/>
                </a:cubicBezTo>
                <a:close/>
                <a:moveTo>
                  <a:pt x="3401450" y="4656736"/>
                </a:moveTo>
                <a:cubicBezTo>
                  <a:pt x="3414075" y="4656736"/>
                  <a:pt x="3424310" y="4666971"/>
                  <a:pt x="3424310" y="4679596"/>
                </a:cubicBezTo>
                <a:cubicBezTo>
                  <a:pt x="3424310" y="4692221"/>
                  <a:pt x="3414075" y="4702456"/>
                  <a:pt x="3401450" y="4702456"/>
                </a:cubicBezTo>
                <a:cubicBezTo>
                  <a:pt x="3388825" y="4702456"/>
                  <a:pt x="3378590" y="4692221"/>
                  <a:pt x="3378590" y="4679596"/>
                </a:cubicBezTo>
                <a:cubicBezTo>
                  <a:pt x="3378590" y="4666971"/>
                  <a:pt x="3388825" y="4656736"/>
                  <a:pt x="3401450" y="4656736"/>
                </a:cubicBezTo>
                <a:close/>
                <a:moveTo>
                  <a:pt x="3871459" y="4639114"/>
                </a:moveTo>
                <a:cubicBezTo>
                  <a:pt x="3884084" y="4639114"/>
                  <a:pt x="3894319" y="4649349"/>
                  <a:pt x="3894319" y="4661974"/>
                </a:cubicBezTo>
                <a:cubicBezTo>
                  <a:pt x="3894319" y="4674599"/>
                  <a:pt x="3884084" y="4684834"/>
                  <a:pt x="3871459" y="4684834"/>
                </a:cubicBezTo>
                <a:cubicBezTo>
                  <a:pt x="3858834" y="4684834"/>
                  <a:pt x="3848599" y="4674599"/>
                  <a:pt x="3848599" y="4661974"/>
                </a:cubicBezTo>
                <a:cubicBezTo>
                  <a:pt x="3848599" y="4649349"/>
                  <a:pt x="3858834" y="4639114"/>
                  <a:pt x="3871459" y="4639114"/>
                </a:cubicBezTo>
                <a:close/>
                <a:moveTo>
                  <a:pt x="1198436" y="4639114"/>
                </a:moveTo>
                <a:cubicBezTo>
                  <a:pt x="1211061" y="4639114"/>
                  <a:pt x="1221296" y="4649349"/>
                  <a:pt x="1221296" y="4661974"/>
                </a:cubicBezTo>
                <a:cubicBezTo>
                  <a:pt x="1221296" y="4674599"/>
                  <a:pt x="1211061" y="4684834"/>
                  <a:pt x="1198436" y="4684834"/>
                </a:cubicBezTo>
                <a:cubicBezTo>
                  <a:pt x="1185811" y="4684834"/>
                  <a:pt x="1175576" y="4674599"/>
                  <a:pt x="1175576" y="4661974"/>
                </a:cubicBezTo>
                <a:cubicBezTo>
                  <a:pt x="1175576" y="4649349"/>
                  <a:pt x="1185811" y="4639114"/>
                  <a:pt x="1198436" y="4639114"/>
                </a:cubicBezTo>
                <a:close/>
                <a:moveTo>
                  <a:pt x="1520952" y="4591067"/>
                </a:moveTo>
                <a:cubicBezTo>
                  <a:pt x="1533577" y="4591067"/>
                  <a:pt x="1543812" y="4601302"/>
                  <a:pt x="1543812" y="4613927"/>
                </a:cubicBezTo>
                <a:cubicBezTo>
                  <a:pt x="1543812" y="4626552"/>
                  <a:pt x="1533577" y="4636787"/>
                  <a:pt x="1520952" y="4636787"/>
                </a:cubicBezTo>
                <a:cubicBezTo>
                  <a:pt x="1508327" y="4636787"/>
                  <a:pt x="1498092" y="4626552"/>
                  <a:pt x="1498092" y="4613927"/>
                </a:cubicBezTo>
                <a:cubicBezTo>
                  <a:pt x="1498092" y="4601302"/>
                  <a:pt x="1508327" y="4591067"/>
                  <a:pt x="1520952" y="4591067"/>
                </a:cubicBezTo>
                <a:close/>
                <a:moveTo>
                  <a:pt x="2705169" y="4566324"/>
                </a:moveTo>
                <a:cubicBezTo>
                  <a:pt x="2717794" y="4566324"/>
                  <a:pt x="2728029" y="4576559"/>
                  <a:pt x="2728029" y="4589184"/>
                </a:cubicBezTo>
                <a:cubicBezTo>
                  <a:pt x="2728029" y="4601809"/>
                  <a:pt x="2717794" y="4612044"/>
                  <a:pt x="2705169" y="4612044"/>
                </a:cubicBezTo>
                <a:cubicBezTo>
                  <a:pt x="2692544" y="4612044"/>
                  <a:pt x="2682309" y="4601809"/>
                  <a:pt x="2682309" y="4589184"/>
                </a:cubicBezTo>
                <a:cubicBezTo>
                  <a:pt x="2682309" y="4576559"/>
                  <a:pt x="2692544" y="4566324"/>
                  <a:pt x="2705169" y="4566324"/>
                </a:cubicBezTo>
                <a:close/>
                <a:moveTo>
                  <a:pt x="2364727" y="4566324"/>
                </a:moveTo>
                <a:cubicBezTo>
                  <a:pt x="2377352" y="4566324"/>
                  <a:pt x="2387587" y="4576559"/>
                  <a:pt x="2387587" y="4589184"/>
                </a:cubicBezTo>
                <a:cubicBezTo>
                  <a:pt x="2387587" y="4601809"/>
                  <a:pt x="2377352" y="4612044"/>
                  <a:pt x="2364727" y="4612044"/>
                </a:cubicBezTo>
                <a:cubicBezTo>
                  <a:pt x="2352102" y="4612044"/>
                  <a:pt x="2341867" y="4601809"/>
                  <a:pt x="2341867" y="4589184"/>
                </a:cubicBezTo>
                <a:cubicBezTo>
                  <a:pt x="2341867" y="4576559"/>
                  <a:pt x="2352102" y="4566324"/>
                  <a:pt x="2364727" y="4566324"/>
                </a:cubicBezTo>
                <a:close/>
                <a:moveTo>
                  <a:pt x="3691497" y="4515270"/>
                </a:moveTo>
                <a:cubicBezTo>
                  <a:pt x="3704122" y="4515270"/>
                  <a:pt x="3714357" y="4525505"/>
                  <a:pt x="3714357" y="4538130"/>
                </a:cubicBezTo>
                <a:cubicBezTo>
                  <a:pt x="3714357" y="4550755"/>
                  <a:pt x="3704122" y="4560990"/>
                  <a:pt x="3691497" y="4560990"/>
                </a:cubicBezTo>
                <a:cubicBezTo>
                  <a:pt x="3678872" y="4560990"/>
                  <a:pt x="3668637" y="4550755"/>
                  <a:pt x="3668637" y="4538130"/>
                </a:cubicBezTo>
                <a:cubicBezTo>
                  <a:pt x="3668637" y="4525505"/>
                  <a:pt x="3678872" y="4515270"/>
                  <a:pt x="3691497" y="4515270"/>
                </a:cubicBezTo>
                <a:close/>
                <a:moveTo>
                  <a:pt x="3040967" y="4510289"/>
                </a:moveTo>
                <a:cubicBezTo>
                  <a:pt x="3053592" y="4510289"/>
                  <a:pt x="3063827" y="4520524"/>
                  <a:pt x="3063827" y="4533149"/>
                </a:cubicBezTo>
                <a:cubicBezTo>
                  <a:pt x="3063827" y="4545774"/>
                  <a:pt x="3053592" y="4556009"/>
                  <a:pt x="3040967" y="4556009"/>
                </a:cubicBezTo>
                <a:cubicBezTo>
                  <a:pt x="3028342" y="4556009"/>
                  <a:pt x="3018107" y="4545774"/>
                  <a:pt x="3018107" y="4533149"/>
                </a:cubicBezTo>
                <a:cubicBezTo>
                  <a:pt x="3018107" y="4520524"/>
                  <a:pt x="3028342" y="4510289"/>
                  <a:pt x="3040967" y="4510289"/>
                </a:cubicBezTo>
                <a:close/>
                <a:moveTo>
                  <a:pt x="2028930" y="4510289"/>
                </a:moveTo>
                <a:cubicBezTo>
                  <a:pt x="2041555" y="4510289"/>
                  <a:pt x="2051790" y="4520524"/>
                  <a:pt x="2051790" y="4533149"/>
                </a:cubicBezTo>
                <a:cubicBezTo>
                  <a:pt x="2051790" y="4545774"/>
                  <a:pt x="2041555" y="4556009"/>
                  <a:pt x="2028930" y="4556009"/>
                </a:cubicBezTo>
                <a:cubicBezTo>
                  <a:pt x="2016305" y="4556009"/>
                  <a:pt x="2006070" y="4545774"/>
                  <a:pt x="2006070" y="4533149"/>
                </a:cubicBezTo>
                <a:cubicBezTo>
                  <a:pt x="2006070" y="4520524"/>
                  <a:pt x="2016305" y="4510289"/>
                  <a:pt x="2028930" y="4510289"/>
                </a:cubicBezTo>
                <a:close/>
                <a:moveTo>
                  <a:pt x="4101209" y="4476097"/>
                </a:moveTo>
                <a:cubicBezTo>
                  <a:pt x="4113834" y="4476097"/>
                  <a:pt x="4124069" y="4486332"/>
                  <a:pt x="4124069" y="4498957"/>
                </a:cubicBezTo>
                <a:cubicBezTo>
                  <a:pt x="4124069" y="4511582"/>
                  <a:pt x="4113834" y="4521817"/>
                  <a:pt x="4101209" y="4521817"/>
                </a:cubicBezTo>
                <a:cubicBezTo>
                  <a:pt x="4088584" y="4521817"/>
                  <a:pt x="4078349" y="4511582"/>
                  <a:pt x="4078349" y="4498957"/>
                </a:cubicBezTo>
                <a:cubicBezTo>
                  <a:pt x="4078349" y="4486332"/>
                  <a:pt x="4088584" y="4476097"/>
                  <a:pt x="4101209" y="4476097"/>
                </a:cubicBezTo>
                <a:close/>
                <a:moveTo>
                  <a:pt x="968687" y="4476097"/>
                </a:moveTo>
                <a:cubicBezTo>
                  <a:pt x="981312" y="4476097"/>
                  <a:pt x="991547" y="4486332"/>
                  <a:pt x="991547" y="4498957"/>
                </a:cubicBezTo>
                <a:cubicBezTo>
                  <a:pt x="991547" y="4511582"/>
                  <a:pt x="981312" y="4521817"/>
                  <a:pt x="968687" y="4521817"/>
                </a:cubicBezTo>
                <a:cubicBezTo>
                  <a:pt x="956062" y="4521817"/>
                  <a:pt x="945827" y="4511582"/>
                  <a:pt x="945827" y="4498957"/>
                </a:cubicBezTo>
                <a:cubicBezTo>
                  <a:pt x="945827" y="4486332"/>
                  <a:pt x="956062" y="4476097"/>
                  <a:pt x="968687" y="4476097"/>
                </a:cubicBezTo>
                <a:close/>
                <a:moveTo>
                  <a:pt x="1241480" y="4429714"/>
                </a:moveTo>
                <a:cubicBezTo>
                  <a:pt x="1254105" y="4429714"/>
                  <a:pt x="1264340" y="4439949"/>
                  <a:pt x="1264340" y="4452574"/>
                </a:cubicBezTo>
                <a:cubicBezTo>
                  <a:pt x="1264340" y="4465199"/>
                  <a:pt x="1254105" y="4475434"/>
                  <a:pt x="1241480" y="4475434"/>
                </a:cubicBezTo>
                <a:cubicBezTo>
                  <a:pt x="1228855" y="4475434"/>
                  <a:pt x="1218620" y="4465199"/>
                  <a:pt x="1218620" y="4452574"/>
                </a:cubicBezTo>
                <a:cubicBezTo>
                  <a:pt x="1218620" y="4439949"/>
                  <a:pt x="1228855" y="4429714"/>
                  <a:pt x="1241480" y="4429714"/>
                </a:cubicBezTo>
                <a:close/>
                <a:moveTo>
                  <a:pt x="3362962" y="4399748"/>
                </a:moveTo>
                <a:cubicBezTo>
                  <a:pt x="3375587" y="4399748"/>
                  <a:pt x="3385822" y="4409983"/>
                  <a:pt x="3385822" y="4422608"/>
                </a:cubicBezTo>
                <a:cubicBezTo>
                  <a:pt x="3385822" y="4435233"/>
                  <a:pt x="3375587" y="4445468"/>
                  <a:pt x="3362962" y="4445468"/>
                </a:cubicBezTo>
                <a:cubicBezTo>
                  <a:pt x="3350337" y="4445468"/>
                  <a:pt x="3340102" y="4435233"/>
                  <a:pt x="3340102" y="4422608"/>
                </a:cubicBezTo>
                <a:cubicBezTo>
                  <a:pt x="3340102" y="4409983"/>
                  <a:pt x="3350337" y="4399748"/>
                  <a:pt x="3362962" y="4399748"/>
                </a:cubicBezTo>
                <a:close/>
                <a:moveTo>
                  <a:pt x="1706935" y="4399748"/>
                </a:moveTo>
                <a:cubicBezTo>
                  <a:pt x="1719560" y="4399748"/>
                  <a:pt x="1729795" y="4409983"/>
                  <a:pt x="1729795" y="4422608"/>
                </a:cubicBezTo>
                <a:cubicBezTo>
                  <a:pt x="1729795" y="4435233"/>
                  <a:pt x="1719560" y="4445468"/>
                  <a:pt x="1706935" y="4445468"/>
                </a:cubicBezTo>
                <a:cubicBezTo>
                  <a:pt x="1694310" y="4445468"/>
                  <a:pt x="1684075" y="4435233"/>
                  <a:pt x="1684075" y="4422608"/>
                </a:cubicBezTo>
                <a:cubicBezTo>
                  <a:pt x="1684075" y="4409983"/>
                  <a:pt x="1694310" y="4399748"/>
                  <a:pt x="1706935" y="4399748"/>
                </a:cubicBezTo>
                <a:close/>
                <a:moveTo>
                  <a:pt x="3959034" y="4334815"/>
                </a:moveTo>
                <a:cubicBezTo>
                  <a:pt x="3971659" y="4334815"/>
                  <a:pt x="3981894" y="4345050"/>
                  <a:pt x="3981894" y="4357675"/>
                </a:cubicBezTo>
                <a:cubicBezTo>
                  <a:pt x="3981894" y="4370300"/>
                  <a:pt x="3971659" y="4380535"/>
                  <a:pt x="3959034" y="4380535"/>
                </a:cubicBezTo>
                <a:cubicBezTo>
                  <a:pt x="3946409" y="4380535"/>
                  <a:pt x="3936174" y="4370300"/>
                  <a:pt x="3936174" y="4357675"/>
                </a:cubicBezTo>
                <a:cubicBezTo>
                  <a:pt x="3936174" y="4345050"/>
                  <a:pt x="3946409" y="4334815"/>
                  <a:pt x="3959034" y="4334815"/>
                </a:cubicBezTo>
                <a:close/>
                <a:moveTo>
                  <a:pt x="2600688" y="4310867"/>
                </a:moveTo>
                <a:cubicBezTo>
                  <a:pt x="2613313" y="4310867"/>
                  <a:pt x="2623548" y="4321102"/>
                  <a:pt x="2623548" y="4333727"/>
                </a:cubicBezTo>
                <a:cubicBezTo>
                  <a:pt x="2623548" y="4346352"/>
                  <a:pt x="2613313" y="4356587"/>
                  <a:pt x="2600688" y="4356587"/>
                </a:cubicBezTo>
                <a:cubicBezTo>
                  <a:pt x="2588063" y="4356587"/>
                  <a:pt x="2577828" y="4346352"/>
                  <a:pt x="2577828" y="4333727"/>
                </a:cubicBezTo>
                <a:cubicBezTo>
                  <a:pt x="2577828" y="4321102"/>
                  <a:pt x="2588063" y="4310867"/>
                  <a:pt x="2600688" y="4310867"/>
                </a:cubicBezTo>
                <a:close/>
                <a:moveTo>
                  <a:pt x="2338080" y="4301270"/>
                </a:moveTo>
                <a:cubicBezTo>
                  <a:pt x="2350705" y="4301270"/>
                  <a:pt x="2360940" y="4311505"/>
                  <a:pt x="2360940" y="4324130"/>
                </a:cubicBezTo>
                <a:cubicBezTo>
                  <a:pt x="2360940" y="4336755"/>
                  <a:pt x="2350705" y="4346990"/>
                  <a:pt x="2338080" y="4346990"/>
                </a:cubicBezTo>
                <a:cubicBezTo>
                  <a:pt x="2325455" y="4346990"/>
                  <a:pt x="2315220" y="4336755"/>
                  <a:pt x="2315220" y="4324130"/>
                </a:cubicBezTo>
                <a:cubicBezTo>
                  <a:pt x="2315220" y="4311505"/>
                  <a:pt x="2325455" y="4301270"/>
                  <a:pt x="2338080" y="4301270"/>
                </a:cubicBezTo>
                <a:close/>
                <a:moveTo>
                  <a:pt x="4311262" y="4288382"/>
                </a:moveTo>
                <a:cubicBezTo>
                  <a:pt x="4323887" y="4288382"/>
                  <a:pt x="4334122" y="4298617"/>
                  <a:pt x="4334122" y="4311242"/>
                </a:cubicBezTo>
                <a:cubicBezTo>
                  <a:pt x="4334122" y="4323867"/>
                  <a:pt x="4323887" y="4334102"/>
                  <a:pt x="4311262" y="4334102"/>
                </a:cubicBezTo>
                <a:cubicBezTo>
                  <a:pt x="4298637" y="4334102"/>
                  <a:pt x="4288402" y="4323867"/>
                  <a:pt x="4288402" y="4311242"/>
                </a:cubicBezTo>
                <a:cubicBezTo>
                  <a:pt x="4288402" y="4298617"/>
                  <a:pt x="4298637" y="4288382"/>
                  <a:pt x="4311262" y="4288382"/>
                </a:cubicBezTo>
                <a:close/>
                <a:moveTo>
                  <a:pt x="758633" y="4288382"/>
                </a:moveTo>
                <a:cubicBezTo>
                  <a:pt x="771258" y="4288382"/>
                  <a:pt x="781493" y="4298617"/>
                  <a:pt x="781493" y="4311242"/>
                </a:cubicBezTo>
                <a:cubicBezTo>
                  <a:pt x="781493" y="4323867"/>
                  <a:pt x="771258" y="4334102"/>
                  <a:pt x="758633" y="4334102"/>
                </a:cubicBezTo>
                <a:cubicBezTo>
                  <a:pt x="746008" y="4334102"/>
                  <a:pt x="735773" y="4323867"/>
                  <a:pt x="735773" y="4311242"/>
                </a:cubicBezTo>
                <a:cubicBezTo>
                  <a:pt x="735773" y="4298617"/>
                  <a:pt x="746008" y="4288382"/>
                  <a:pt x="758633" y="4288382"/>
                </a:cubicBezTo>
                <a:close/>
                <a:moveTo>
                  <a:pt x="2861894" y="4282126"/>
                </a:moveTo>
                <a:cubicBezTo>
                  <a:pt x="2874519" y="4282126"/>
                  <a:pt x="2884754" y="4292361"/>
                  <a:pt x="2884754" y="4304986"/>
                </a:cubicBezTo>
                <a:cubicBezTo>
                  <a:pt x="2884754" y="4317611"/>
                  <a:pt x="2874519" y="4327846"/>
                  <a:pt x="2861894" y="4327846"/>
                </a:cubicBezTo>
                <a:cubicBezTo>
                  <a:pt x="2849269" y="4327846"/>
                  <a:pt x="2839034" y="4317611"/>
                  <a:pt x="2839034" y="4304986"/>
                </a:cubicBezTo>
                <a:cubicBezTo>
                  <a:pt x="2839034" y="4292361"/>
                  <a:pt x="2849269" y="4282126"/>
                  <a:pt x="2861894" y="4282126"/>
                </a:cubicBezTo>
                <a:close/>
                <a:moveTo>
                  <a:pt x="2079668" y="4253539"/>
                </a:moveTo>
                <a:cubicBezTo>
                  <a:pt x="2092293" y="4253539"/>
                  <a:pt x="2102528" y="4263774"/>
                  <a:pt x="2102528" y="4276399"/>
                </a:cubicBezTo>
                <a:cubicBezTo>
                  <a:pt x="2102528" y="4289024"/>
                  <a:pt x="2092293" y="4299259"/>
                  <a:pt x="2079668" y="4299259"/>
                </a:cubicBezTo>
                <a:cubicBezTo>
                  <a:pt x="2067043" y="4299259"/>
                  <a:pt x="2056808" y="4289024"/>
                  <a:pt x="2056808" y="4276399"/>
                </a:cubicBezTo>
                <a:cubicBezTo>
                  <a:pt x="2056808" y="4263774"/>
                  <a:pt x="2067043" y="4253539"/>
                  <a:pt x="2079668" y="4253539"/>
                </a:cubicBezTo>
                <a:close/>
                <a:moveTo>
                  <a:pt x="3662371" y="4237716"/>
                </a:moveTo>
                <a:cubicBezTo>
                  <a:pt x="3674996" y="4237716"/>
                  <a:pt x="3685231" y="4247951"/>
                  <a:pt x="3685231" y="4260576"/>
                </a:cubicBezTo>
                <a:cubicBezTo>
                  <a:pt x="3685231" y="4273201"/>
                  <a:pt x="3674996" y="4283436"/>
                  <a:pt x="3662371" y="4283436"/>
                </a:cubicBezTo>
                <a:cubicBezTo>
                  <a:pt x="3649746" y="4283436"/>
                  <a:pt x="3639511" y="4273201"/>
                  <a:pt x="3639511" y="4260576"/>
                </a:cubicBezTo>
                <a:cubicBezTo>
                  <a:pt x="3639511" y="4247951"/>
                  <a:pt x="3649746" y="4237716"/>
                  <a:pt x="3662371" y="4237716"/>
                </a:cubicBezTo>
                <a:close/>
                <a:moveTo>
                  <a:pt x="1407526" y="4237716"/>
                </a:moveTo>
                <a:cubicBezTo>
                  <a:pt x="1420151" y="4237716"/>
                  <a:pt x="1430386" y="4247951"/>
                  <a:pt x="1430386" y="4260576"/>
                </a:cubicBezTo>
                <a:cubicBezTo>
                  <a:pt x="1430386" y="4273201"/>
                  <a:pt x="1420151" y="4283436"/>
                  <a:pt x="1407526" y="4283436"/>
                </a:cubicBezTo>
                <a:cubicBezTo>
                  <a:pt x="1394901" y="4283436"/>
                  <a:pt x="1384666" y="4273201"/>
                  <a:pt x="1384666" y="4260576"/>
                </a:cubicBezTo>
                <a:cubicBezTo>
                  <a:pt x="1384666" y="4247951"/>
                  <a:pt x="1394901" y="4237716"/>
                  <a:pt x="1407526" y="4237716"/>
                </a:cubicBezTo>
                <a:close/>
                <a:moveTo>
                  <a:pt x="987183" y="4231035"/>
                </a:moveTo>
                <a:cubicBezTo>
                  <a:pt x="999808" y="4231035"/>
                  <a:pt x="1010043" y="4241270"/>
                  <a:pt x="1010043" y="4253895"/>
                </a:cubicBezTo>
                <a:cubicBezTo>
                  <a:pt x="1010043" y="4266520"/>
                  <a:pt x="999808" y="4276755"/>
                  <a:pt x="987183" y="4276755"/>
                </a:cubicBezTo>
                <a:cubicBezTo>
                  <a:pt x="974558" y="4276755"/>
                  <a:pt x="964323" y="4266520"/>
                  <a:pt x="964323" y="4253895"/>
                </a:cubicBezTo>
                <a:cubicBezTo>
                  <a:pt x="964323" y="4241270"/>
                  <a:pt x="974558" y="4231035"/>
                  <a:pt x="987183" y="4231035"/>
                </a:cubicBezTo>
                <a:close/>
                <a:moveTo>
                  <a:pt x="3116133" y="4215660"/>
                </a:moveTo>
                <a:cubicBezTo>
                  <a:pt x="3128758" y="4215660"/>
                  <a:pt x="3138993" y="4225895"/>
                  <a:pt x="3138993" y="4238520"/>
                </a:cubicBezTo>
                <a:cubicBezTo>
                  <a:pt x="3138993" y="4251145"/>
                  <a:pt x="3128758" y="4261380"/>
                  <a:pt x="3116133" y="4261380"/>
                </a:cubicBezTo>
                <a:cubicBezTo>
                  <a:pt x="3103508" y="4261380"/>
                  <a:pt x="3093273" y="4251145"/>
                  <a:pt x="3093273" y="4238520"/>
                </a:cubicBezTo>
                <a:cubicBezTo>
                  <a:pt x="3093273" y="4225895"/>
                  <a:pt x="3103508" y="4215660"/>
                  <a:pt x="3116133" y="4215660"/>
                </a:cubicBezTo>
                <a:close/>
                <a:moveTo>
                  <a:pt x="1830960" y="4168691"/>
                </a:moveTo>
                <a:cubicBezTo>
                  <a:pt x="1843585" y="4168691"/>
                  <a:pt x="1853820" y="4178926"/>
                  <a:pt x="1853820" y="4191551"/>
                </a:cubicBezTo>
                <a:cubicBezTo>
                  <a:pt x="1853820" y="4204176"/>
                  <a:pt x="1843585" y="4214411"/>
                  <a:pt x="1830960" y="4214411"/>
                </a:cubicBezTo>
                <a:cubicBezTo>
                  <a:pt x="1818335" y="4214411"/>
                  <a:pt x="1808100" y="4204176"/>
                  <a:pt x="1808100" y="4191551"/>
                </a:cubicBezTo>
                <a:cubicBezTo>
                  <a:pt x="1808100" y="4178926"/>
                  <a:pt x="1818335" y="4168691"/>
                  <a:pt x="1830960" y="4168691"/>
                </a:cubicBezTo>
                <a:close/>
                <a:moveTo>
                  <a:pt x="4198852" y="4118881"/>
                </a:moveTo>
                <a:cubicBezTo>
                  <a:pt x="4211477" y="4118881"/>
                  <a:pt x="4221712" y="4129116"/>
                  <a:pt x="4221712" y="4141741"/>
                </a:cubicBezTo>
                <a:cubicBezTo>
                  <a:pt x="4221712" y="4154366"/>
                  <a:pt x="4211477" y="4164601"/>
                  <a:pt x="4198852" y="4164601"/>
                </a:cubicBezTo>
                <a:cubicBezTo>
                  <a:pt x="4186227" y="4164601"/>
                  <a:pt x="4175992" y="4154366"/>
                  <a:pt x="4175992" y="4141741"/>
                </a:cubicBezTo>
                <a:cubicBezTo>
                  <a:pt x="4175992" y="4129116"/>
                  <a:pt x="4186227" y="4118881"/>
                  <a:pt x="4198852" y="4118881"/>
                </a:cubicBezTo>
                <a:close/>
                <a:moveTo>
                  <a:pt x="3357984" y="4112884"/>
                </a:moveTo>
                <a:cubicBezTo>
                  <a:pt x="3370609" y="4112884"/>
                  <a:pt x="3380844" y="4123119"/>
                  <a:pt x="3380844" y="4135744"/>
                </a:cubicBezTo>
                <a:cubicBezTo>
                  <a:pt x="3380844" y="4148369"/>
                  <a:pt x="3370609" y="4158604"/>
                  <a:pt x="3357984" y="4158604"/>
                </a:cubicBezTo>
                <a:cubicBezTo>
                  <a:pt x="3345359" y="4158604"/>
                  <a:pt x="3335124" y="4148369"/>
                  <a:pt x="3335124" y="4135744"/>
                </a:cubicBezTo>
                <a:cubicBezTo>
                  <a:pt x="3335124" y="4123119"/>
                  <a:pt x="3345359" y="4112884"/>
                  <a:pt x="3357984" y="4112884"/>
                </a:cubicBezTo>
                <a:close/>
                <a:moveTo>
                  <a:pt x="4498978" y="4078329"/>
                </a:moveTo>
                <a:cubicBezTo>
                  <a:pt x="4511603" y="4078329"/>
                  <a:pt x="4521838" y="4088564"/>
                  <a:pt x="4521838" y="4101189"/>
                </a:cubicBezTo>
                <a:cubicBezTo>
                  <a:pt x="4521838" y="4113814"/>
                  <a:pt x="4511603" y="4124049"/>
                  <a:pt x="4498978" y="4124049"/>
                </a:cubicBezTo>
                <a:cubicBezTo>
                  <a:pt x="4486353" y="4124049"/>
                  <a:pt x="4476118" y="4113814"/>
                  <a:pt x="4476118" y="4101189"/>
                </a:cubicBezTo>
                <a:cubicBezTo>
                  <a:pt x="4476118" y="4088564"/>
                  <a:pt x="4486353" y="4078329"/>
                  <a:pt x="4498978" y="4078329"/>
                </a:cubicBezTo>
                <a:close/>
                <a:moveTo>
                  <a:pt x="570919" y="4078329"/>
                </a:moveTo>
                <a:cubicBezTo>
                  <a:pt x="583544" y="4078329"/>
                  <a:pt x="593779" y="4088564"/>
                  <a:pt x="593779" y="4101189"/>
                </a:cubicBezTo>
                <a:cubicBezTo>
                  <a:pt x="593779" y="4113814"/>
                  <a:pt x="583544" y="4124049"/>
                  <a:pt x="570919" y="4124049"/>
                </a:cubicBezTo>
                <a:cubicBezTo>
                  <a:pt x="558294" y="4124049"/>
                  <a:pt x="548059" y="4113814"/>
                  <a:pt x="548059" y="4101189"/>
                </a:cubicBezTo>
                <a:cubicBezTo>
                  <a:pt x="548059" y="4088564"/>
                  <a:pt x="558294" y="4078329"/>
                  <a:pt x="570919" y="4078329"/>
                </a:cubicBezTo>
                <a:close/>
                <a:moveTo>
                  <a:pt x="1597255" y="4048535"/>
                </a:moveTo>
                <a:cubicBezTo>
                  <a:pt x="1609880" y="4048535"/>
                  <a:pt x="1620115" y="4058770"/>
                  <a:pt x="1620115" y="4071395"/>
                </a:cubicBezTo>
                <a:cubicBezTo>
                  <a:pt x="1620115" y="4084020"/>
                  <a:pt x="1609880" y="4094255"/>
                  <a:pt x="1597255" y="4094255"/>
                </a:cubicBezTo>
                <a:cubicBezTo>
                  <a:pt x="1584630" y="4094255"/>
                  <a:pt x="1574395" y="4084020"/>
                  <a:pt x="1574395" y="4071395"/>
                </a:cubicBezTo>
                <a:cubicBezTo>
                  <a:pt x="1574395" y="4058770"/>
                  <a:pt x="1584630" y="4048535"/>
                  <a:pt x="1597255" y="4048535"/>
                </a:cubicBezTo>
                <a:close/>
                <a:moveTo>
                  <a:pt x="3931026" y="4028613"/>
                </a:moveTo>
                <a:cubicBezTo>
                  <a:pt x="3943651" y="4028613"/>
                  <a:pt x="3953886" y="4038848"/>
                  <a:pt x="3953886" y="4051473"/>
                </a:cubicBezTo>
                <a:cubicBezTo>
                  <a:pt x="3953886" y="4064098"/>
                  <a:pt x="3943651" y="4074333"/>
                  <a:pt x="3931026" y="4074333"/>
                </a:cubicBezTo>
                <a:cubicBezTo>
                  <a:pt x="3918401" y="4074333"/>
                  <a:pt x="3908166" y="4064098"/>
                  <a:pt x="3908166" y="4051473"/>
                </a:cubicBezTo>
                <a:cubicBezTo>
                  <a:pt x="3908166" y="4038848"/>
                  <a:pt x="3918401" y="4028613"/>
                  <a:pt x="3931026" y="4028613"/>
                </a:cubicBezTo>
                <a:close/>
                <a:moveTo>
                  <a:pt x="1138870" y="4028613"/>
                </a:moveTo>
                <a:cubicBezTo>
                  <a:pt x="1151495" y="4028613"/>
                  <a:pt x="1161730" y="4038848"/>
                  <a:pt x="1161730" y="4051473"/>
                </a:cubicBezTo>
                <a:cubicBezTo>
                  <a:pt x="1161730" y="4064098"/>
                  <a:pt x="1151495" y="4074333"/>
                  <a:pt x="1138870" y="4074333"/>
                </a:cubicBezTo>
                <a:cubicBezTo>
                  <a:pt x="1126245" y="4074333"/>
                  <a:pt x="1116010" y="4064098"/>
                  <a:pt x="1116010" y="4051473"/>
                </a:cubicBezTo>
                <a:cubicBezTo>
                  <a:pt x="1116010" y="4038848"/>
                  <a:pt x="1126245" y="4028613"/>
                  <a:pt x="1138870" y="4028613"/>
                </a:cubicBezTo>
                <a:close/>
                <a:moveTo>
                  <a:pt x="2659808" y="4018904"/>
                </a:moveTo>
                <a:cubicBezTo>
                  <a:pt x="2672433" y="4018904"/>
                  <a:pt x="2682668" y="4029139"/>
                  <a:pt x="2682668" y="4041764"/>
                </a:cubicBezTo>
                <a:cubicBezTo>
                  <a:pt x="2682668" y="4054389"/>
                  <a:pt x="2672433" y="4064624"/>
                  <a:pt x="2659808" y="4064624"/>
                </a:cubicBezTo>
                <a:cubicBezTo>
                  <a:pt x="2647183" y="4064624"/>
                  <a:pt x="2636948" y="4054389"/>
                  <a:pt x="2636948" y="4041764"/>
                </a:cubicBezTo>
                <a:cubicBezTo>
                  <a:pt x="2636948" y="4029139"/>
                  <a:pt x="2647183" y="4018904"/>
                  <a:pt x="2659808" y="4018904"/>
                </a:cubicBezTo>
                <a:close/>
                <a:moveTo>
                  <a:pt x="2410088" y="4018904"/>
                </a:moveTo>
                <a:cubicBezTo>
                  <a:pt x="2422713" y="4018904"/>
                  <a:pt x="2432948" y="4029139"/>
                  <a:pt x="2432948" y="4041764"/>
                </a:cubicBezTo>
                <a:cubicBezTo>
                  <a:pt x="2432948" y="4054389"/>
                  <a:pt x="2422713" y="4064624"/>
                  <a:pt x="2410088" y="4064624"/>
                </a:cubicBezTo>
                <a:cubicBezTo>
                  <a:pt x="2397463" y="4064624"/>
                  <a:pt x="2387228" y="4054389"/>
                  <a:pt x="2387228" y="4041764"/>
                </a:cubicBezTo>
                <a:cubicBezTo>
                  <a:pt x="2387228" y="4029139"/>
                  <a:pt x="2397463" y="4018904"/>
                  <a:pt x="2410088" y="4018904"/>
                </a:cubicBezTo>
                <a:close/>
                <a:moveTo>
                  <a:pt x="763012" y="3998899"/>
                </a:moveTo>
                <a:cubicBezTo>
                  <a:pt x="775637" y="3998899"/>
                  <a:pt x="785872" y="4009134"/>
                  <a:pt x="785872" y="4021759"/>
                </a:cubicBezTo>
                <a:cubicBezTo>
                  <a:pt x="785872" y="4034384"/>
                  <a:pt x="775637" y="4044619"/>
                  <a:pt x="763012" y="4044619"/>
                </a:cubicBezTo>
                <a:cubicBezTo>
                  <a:pt x="750387" y="4044619"/>
                  <a:pt x="740152" y="4034384"/>
                  <a:pt x="740152" y="4021759"/>
                </a:cubicBezTo>
                <a:cubicBezTo>
                  <a:pt x="740152" y="4009134"/>
                  <a:pt x="750387" y="3998899"/>
                  <a:pt x="763012" y="3998899"/>
                </a:cubicBezTo>
                <a:close/>
                <a:moveTo>
                  <a:pt x="2906122" y="3977801"/>
                </a:moveTo>
                <a:cubicBezTo>
                  <a:pt x="2918747" y="3977801"/>
                  <a:pt x="2928982" y="3988036"/>
                  <a:pt x="2928982" y="4000661"/>
                </a:cubicBezTo>
                <a:cubicBezTo>
                  <a:pt x="2928982" y="4013286"/>
                  <a:pt x="2918747" y="4023521"/>
                  <a:pt x="2906122" y="4023521"/>
                </a:cubicBezTo>
                <a:cubicBezTo>
                  <a:pt x="2893497" y="4023521"/>
                  <a:pt x="2883262" y="4013286"/>
                  <a:pt x="2883262" y="4000661"/>
                </a:cubicBezTo>
                <a:cubicBezTo>
                  <a:pt x="2883262" y="3988036"/>
                  <a:pt x="2893497" y="3977801"/>
                  <a:pt x="2906122" y="3977801"/>
                </a:cubicBezTo>
                <a:close/>
                <a:moveTo>
                  <a:pt x="2163774" y="3977801"/>
                </a:moveTo>
                <a:cubicBezTo>
                  <a:pt x="2176399" y="3977801"/>
                  <a:pt x="2186634" y="3988036"/>
                  <a:pt x="2186634" y="4000661"/>
                </a:cubicBezTo>
                <a:cubicBezTo>
                  <a:pt x="2186634" y="4013286"/>
                  <a:pt x="2176399" y="4023521"/>
                  <a:pt x="2163774" y="4023521"/>
                </a:cubicBezTo>
                <a:cubicBezTo>
                  <a:pt x="2151149" y="4023521"/>
                  <a:pt x="2140914" y="4013286"/>
                  <a:pt x="2140914" y="4000661"/>
                </a:cubicBezTo>
                <a:cubicBezTo>
                  <a:pt x="2140914" y="3988036"/>
                  <a:pt x="2151149" y="3977801"/>
                  <a:pt x="2163774" y="3977801"/>
                </a:cubicBezTo>
                <a:close/>
                <a:moveTo>
                  <a:pt x="3582294" y="3975989"/>
                </a:moveTo>
                <a:cubicBezTo>
                  <a:pt x="3594919" y="3975989"/>
                  <a:pt x="3605154" y="3986224"/>
                  <a:pt x="3605154" y="3998849"/>
                </a:cubicBezTo>
                <a:cubicBezTo>
                  <a:pt x="3605154" y="4011474"/>
                  <a:pt x="3594919" y="4021709"/>
                  <a:pt x="3582294" y="4021709"/>
                </a:cubicBezTo>
                <a:cubicBezTo>
                  <a:pt x="3569669" y="4021709"/>
                  <a:pt x="3559434" y="4011474"/>
                  <a:pt x="3559434" y="3998849"/>
                </a:cubicBezTo>
                <a:cubicBezTo>
                  <a:pt x="3559434" y="3986224"/>
                  <a:pt x="3569669" y="3975989"/>
                  <a:pt x="3582294" y="3975989"/>
                </a:cubicBezTo>
                <a:close/>
                <a:moveTo>
                  <a:pt x="3142312" y="3896717"/>
                </a:moveTo>
                <a:cubicBezTo>
                  <a:pt x="3154937" y="3896717"/>
                  <a:pt x="3165172" y="3906952"/>
                  <a:pt x="3165172" y="3919577"/>
                </a:cubicBezTo>
                <a:cubicBezTo>
                  <a:pt x="3165172" y="3932202"/>
                  <a:pt x="3154937" y="3942437"/>
                  <a:pt x="3142312" y="3942437"/>
                </a:cubicBezTo>
                <a:cubicBezTo>
                  <a:pt x="3129687" y="3942437"/>
                  <a:pt x="3119452" y="3932202"/>
                  <a:pt x="3119452" y="3919577"/>
                </a:cubicBezTo>
                <a:cubicBezTo>
                  <a:pt x="3119452" y="3906952"/>
                  <a:pt x="3129687" y="3896717"/>
                  <a:pt x="3142312" y="3896717"/>
                </a:cubicBezTo>
                <a:close/>
                <a:moveTo>
                  <a:pt x="1927585" y="3896717"/>
                </a:moveTo>
                <a:cubicBezTo>
                  <a:pt x="1940210" y="3896717"/>
                  <a:pt x="1950445" y="3906952"/>
                  <a:pt x="1950445" y="3919577"/>
                </a:cubicBezTo>
                <a:cubicBezTo>
                  <a:pt x="1950445" y="3932202"/>
                  <a:pt x="1940210" y="3942437"/>
                  <a:pt x="1927585" y="3942437"/>
                </a:cubicBezTo>
                <a:cubicBezTo>
                  <a:pt x="1914960" y="3942437"/>
                  <a:pt x="1904725" y="3932202"/>
                  <a:pt x="1904725" y="3919577"/>
                </a:cubicBezTo>
                <a:cubicBezTo>
                  <a:pt x="1904725" y="3906952"/>
                  <a:pt x="1914960" y="3896717"/>
                  <a:pt x="1927585" y="3896717"/>
                </a:cubicBezTo>
                <a:close/>
                <a:moveTo>
                  <a:pt x="1383536" y="3895633"/>
                </a:moveTo>
                <a:cubicBezTo>
                  <a:pt x="1396161" y="3895633"/>
                  <a:pt x="1406396" y="3905868"/>
                  <a:pt x="1406396" y="3918493"/>
                </a:cubicBezTo>
                <a:cubicBezTo>
                  <a:pt x="1406396" y="3931118"/>
                  <a:pt x="1396161" y="3941353"/>
                  <a:pt x="1383536" y="3941353"/>
                </a:cubicBezTo>
                <a:cubicBezTo>
                  <a:pt x="1370911" y="3941353"/>
                  <a:pt x="1360676" y="3931118"/>
                  <a:pt x="1360676" y="3918493"/>
                </a:cubicBezTo>
                <a:cubicBezTo>
                  <a:pt x="1360676" y="3905868"/>
                  <a:pt x="1370911" y="3895633"/>
                  <a:pt x="1383536" y="3895633"/>
                </a:cubicBezTo>
                <a:close/>
                <a:moveTo>
                  <a:pt x="4406284" y="3871673"/>
                </a:moveTo>
                <a:cubicBezTo>
                  <a:pt x="4418909" y="3871673"/>
                  <a:pt x="4429144" y="3881908"/>
                  <a:pt x="4429144" y="3894533"/>
                </a:cubicBezTo>
                <a:cubicBezTo>
                  <a:pt x="4429144" y="3907158"/>
                  <a:pt x="4418909" y="3917393"/>
                  <a:pt x="4406284" y="3917393"/>
                </a:cubicBezTo>
                <a:cubicBezTo>
                  <a:pt x="4393659" y="3917393"/>
                  <a:pt x="4383424" y="3907158"/>
                  <a:pt x="4383424" y="3894533"/>
                </a:cubicBezTo>
                <a:cubicBezTo>
                  <a:pt x="4383424" y="3881908"/>
                  <a:pt x="4393659" y="3871673"/>
                  <a:pt x="4406284" y="3871673"/>
                </a:cubicBezTo>
                <a:close/>
                <a:moveTo>
                  <a:pt x="4661993" y="3848579"/>
                </a:moveTo>
                <a:cubicBezTo>
                  <a:pt x="4674618" y="3848579"/>
                  <a:pt x="4684853" y="3858814"/>
                  <a:pt x="4684853" y="3871439"/>
                </a:cubicBezTo>
                <a:cubicBezTo>
                  <a:pt x="4684853" y="3884064"/>
                  <a:pt x="4674618" y="3894299"/>
                  <a:pt x="4661993" y="3894299"/>
                </a:cubicBezTo>
                <a:cubicBezTo>
                  <a:pt x="4649368" y="3894299"/>
                  <a:pt x="4639133" y="3884064"/>
                  <a:pt x="4639133" y="3871439"/>
                </a:cubicBezTo>
                <a:cubicBezTo>
                  <a:pt x="4639133" y="3858814"/>
                  <a:pt x="4649368" y="3848579"/>
                  <a:pt x="4661993" y="3848579"/>
                </a:cubicBezTo>
                <a:close/>
                <a:moveTo>
                  <a:pt x="407902" y="3848579"/>
                </a:moveTo>
                <a:cubicBezTo>
                  <a:pt x="420527" y="3848579"/>
                  <a:pt x="430762" y="3858814"/>
                  <a:pt x="430762" y="3871439"/>
                </a:cubicBezTo>
                <a:cubicBezTo>
                  <a:pt x="430762" y="3884064"/>
                  <a:pt x="420527" y="3894299"/>
                  <a:pt x="407902" y="3894299"/>
                </a:cubicBezTo>
                <a:cubicBezTo>
                  <a:pt x="395277" y="3894299"/>
                  <a:pt x="385042" y="3884064"/>
                  <a:pt x="385042" y="3871439"/>
                </a:cubicBezTo>
                <a:cubicBezTo>
                  <a:pt x="385042" y="3858814"/>
                  <a:pt x="395277" y="3848579"/>
                  <a:pt x="407902" y="3848579"/>
                </a:cubicBezTo>
                <a:close/>
                <a:moveTo>
                  <a:pt x="3784282" y="3807894"/>
                </a:moveTo>
                <a:cubicBezTo>
                  <a:pt x="3796907" y="3807894"/>
                  <a:pt x="3807142" y="3818129"/>
                  <a:pt x="3807142" y="3830754"/>
                </a:cubicBezTo>
                <a:cubicBezTo>
                  <a:pt x="3807142" y="3843379"/>
                  <a:pt x="3796907" y="3853614"/>
                  <a:pt x="3784282" y="3853614"/>
                </a:cubicBezTo>
                <a:cubicBezTo>
                  <a:pt x="3771657" y="3853614"/>
                  <a:pt x="3761422" y="3843379"/>
                  <a:pt x="3761422" y="3830754"/>
                </a:cubicBezTo>
                <a:cubicBezTo>
                  <a:pt x="3761422" y="3818129"/>
                  <a:pt x="3771657" y="3807894"/>
                  <a:pt x="3784282" y="3807894"/>
                </a:cubicBezTo>
                <a:close/>
                <a:moveTo>
                  <a:pt x="4161601" y="3778143"/>
                </a:moveTo>
                <a:cubicBezTo>
                  <a:pt x="4174226" y="3778143"/>
                  <a:pt x="4184461" y="3788378"/>
                  <a:pt x="4184461" y="3801003"/>
                </a:cubicBezTo>
                <a:cubicBezTo>
                  <a:pt x="4184461" y="3813628"/>
                  <a:pt x="4174226" y="3823863"/>
                  <a:pt x="4161601" y="3823863"/>
                </a:cubicBezTo>
                <a:cubicBezTo>
                  <a:pt x="4148976" y="3823863"/>
                  <a:pt x="4138741" y="3813628"/>
                  <a:pt x="4138741" y="3801003"/>
                </a:cubicBezTo>
                <a:cubicBezTo>
                  <a:pt x="4138741" y="3788378"/>
                  <a:pt x="4148976" y="3778143"/>
                  <a:pt x="4161601" y="3778143"/>
                </a:cubicBezTo>
                <a:close/>
                <a:moveTo>
                  <a:pt x="908295" y="3778143"/>
                </a:moveTo>
                <a:cubicBezTo>
                  <a:pt x="920920" y="3778143"/>
                  <a:pt x="931155" y="3788378"/>
                  <a:pt x="931155" y="3801003"/>
                </a:cubicBezTo>
                <a:cubicBezTo>
                  <a:pt x="931155" y="3813628"/>
                  <a:pt x="920920" y="3823863"/>
                  <a:pt x="908295" y="3823863"/>
                </a:cubicBezTo>
                <a:cubicBezTo>
                  <a:pt x="895670" y="3823863"/>
                  <a:pt x="885435" y="3813628"/>
                  <a:pt x="885435" y="3801003"/>
                </a:cubicBezTo>
                <a:cubicBezTo>
                  <a:pt x="885435" y="3788378"/>
                  <a:pt x="895670" y="3778143"/>
                  <a:pt x="908295" y="3778143"/>
                </a:cubicBezTo>
                <a:close/>
                <a:moveTo>
                  <a:pt x="3361934" y="3777864"/>
                </a:moveTo>
                <a:cubicBezTo>
                  <a:pt x="3374559" y="3777864"/>
                  <a:pt x="3384794" y="3788099"/>
                  <a:pt x="3384794" y="3800724"/>
                </a:cubicBezTo>
                <a:cubicBezTo>
                  <a:pt x="3384794" y="3813349"/>
                  <a:pt x="3374559" y="3823584"/>
                  <a:pt x="3361934" y="3823584"/>
                </a:cubicBezTo>
                <a:cubicBezTo>
                  <a:pt x="3349309" y="3823584"/>
                  <a:pt x="3339074" y="3813349"/>
                  <a:pt x="3339074" y="3800724"/>
                </a:cubicBezTo>
                <a:cubicBezTo>
                  <a:pt x="3339074" y="3788099"/>
                  <a:pt x="3349309" y="3777864"/>
                  <a:pt x="3361934" y="3777864"/>
                </a:cubicBezTo>
                <a:close/>
                <a:moveTo>
                  <a:pt x="1707962" y="3777864"/>
                </a:moveTo>
                <a:cubicBezTo>
                  <a:pt x="1720587" y="3777864"/>
                  <a:pt x="1730822" y="3788099"/>
                  <a:pt x="1730822" y="3800724"/>
                </a:cubicBezTo>
                <a:cubicBezTo>
                  <a:pt x="1730822" y="3813349"/>
                  <a:pt x="1720587" y="3823584"/>
                  <a:pt x="1707962" y="3823584"/>
                </a:cubicBezTo>
                <a:cubicBezTo>
                  <a:pt x="1695337" y="3823584"/>
                  <a:pt x="1685102" y="3813349"/>
                  <a:pt x="1685102" y="3800724"/>
                </a:cubicBezTo>
                <a:cubicBezTo>
                  <a:pt x="1685102" y="3788099"/>
                  <a:pt x="1695337" y="3777864"/>
                  <a:pt x="1707962" y="3777864"/>
                </a:cubicBezTo>
                <a:close/>
                <a:moveTo>
                  <a:pt x="573329" y="3737824"/>
                </a:moveTo>
                <a:cubicBezTo>
                  <a:pt x="585954" y="3737824"/>
                  <a:pt x="596189" y="3748059"/>
                  <a:pt x="596189" y="3760684"/>
                </a:cubicBezTo>
                <a:cubicBezTo>
                  <a:pt x="596189" y="3773309"/>
                  <a:pt x="585954" y="3783544"/>
                  <a:pt x="573329" y="3783544"/>
                </a:cubicBezTo>
                <a:cubicBezTo>
                  <a:pt x="560704" y="3783544"/>
                  <a:pt x="550469" y="3773309"/>
                  <a:pt x="550469" y="3760684"/>
                </a:cubicBezTo>
                <a:cubicBezTo>
                  <a:pt x="550469" y="3748059"/>
                  <a:pt x="560704" y="3737824"/>
                  <a:pt x="573329" y="3737824"/>
                </a:cubicBezTo>
                <a:close/>
                <a:moveTo>
                  <a:pt x="2662891" y="3729363"/>
                </a:moveTo>
                <a:cubicBezTo>
                  <a:pt x="2675516" y="3729363"/>
                  <a:pt x="2685751" y="3739598"/>
                  <a:pt x="2685751" y="3752223"/>
                </a:cubicBezTo>
                <a:cubicBezTo>
                  <a:pt x="2685751" y="3764848"/>
                  <a:pt x="2675516" y="3775083"/>
                  <a:pt x="2662891" y="3775083"/>
                </a:cubicBezTo>
                <a:cubicBezTo>
                  <a:pt x="2650266" y="3775083"/>
                  <a:pt x="2640031" y="3764848"/>
                  <a:pt x="2640031" y="3752223"/>
                </a:cubicBezTo>
                <a:cubicBezTo>
                  <a:pt x="2640031" y="3739598"/>
                  <a:pt x="2650266" y="3729363"/>
                  <a:pt x="2662891" y="3729363"/>
                </a:cubicBezTo>
                <a:close/>
                <a:moveTo>
                  <a:pt x="2407005" y="3729363"/>
                </a:moveTo>
                <a:cubicBezTo>
                  <a:pt x="2419630" y="3729363"/>
                  <a:pt x="2429865" y="3739598"/>
                  <a:pt x="2429865" y="3752223"/>
                </a:cubicBezTo>
                <a:cubicBezTo>
                  <a:pt x="2429865" y="3764848"/>
                  <a:pt x="2419630" y="3775083"/>
                  <a:pt x="2407005" y="3775083"/>
                </a:cubicBezTo>
                <a:cubicBezTo>
                  <a:pt x="2394380" y="3775083"/>
                  <a:pt x="2384145" y="3764848"/>
                  <a:pt x="2384145" y="3752223"/>
                </a:cubicBezTo>
                <a:cubicBezTo>
                  <a:pt x="2384145" y="3739598"/>
                  <a:pt x="2394380" y="3729363"/>
                  <a:pt x="2407005" y="3729363"/>
                </a:cubicBezTo>
                <a:close/>
                <a:moveTo>
                  <a:pt x="1194358" y="3713242"/>
                </a:moveTo>
                <a:cubicBezTo>
                  <a:pt x="1206983" y="3713242"/>
                  <a:pt x="1217218" y="3723477"/>
                  <a:pt x="1217218" y="3736102"/>
                </a:cubicBezTo>
                <a:cubicBezTo>
                  <a:pt x="1217218" y="3748727"/>
                  <a:pt x="1206983" y="3758962"/>
                  <a:pt x="1194358" y="3758962"/>
                </a:cubicBezTo>
                <a:cubicBezTo>
                  <a:pt x="1181733" y="3758962"/>
                  <a:pt x="1171498" y="3748727"/>
                  <a:pt x="1171498" y="3736102"/>
                </a:cubicBezTo>
                <a:cubicBezTo>
                  <a:pt x="1171498" y="3723477"/>
                  <a:pt x="1181733" y="3713242"/>
                  <a:pt x="1194358" y="3713242"/>
                </a:cubicBezTo>
                <a:close/>
                <a:moveTo>
                  <a:pt x="2913185" y="3676161"/>
                </a:moveTo>
                <a:cubicBezTo>
                  <a:pt x="2925810" y="3676161"/>
                  <a:pt x="2936045" y="3686396"/>
                  <a:pt x="2936045" y="3699021"/>
                </a:cubicBezTo>
                <a:cubicBezTo>
                  <a:pt x="2936045" y="3711646"/>
                  <a:pt x="2925810" y="3721881"/>
                  <a:pt x="2913185" y="3721881"/>
                </a:cubicBezTo>
                <a:cubicBezTo>
                  <a:pt x="2900560" y="3721881"/>
                  <a:pt x="2890325" y="3711646"/>
                  <a:pt x="2890325" y="3699021"/>
                </a:cubicBezTo>
                <a:cubicBezTo>
                  <a:pt x="2890325" y="3686396"/>
                  <a:pt x="2900560" y="3676161"/>
                  <a:pt x="2913185" y="3676161"/>
                </a:cubicBezTo>
                <a:close/>
                <a:moveTo>
                  <a:pt x="2156711" y="3676161"/>
                </a:moveTo>
                <a:cubicBezTo>
                  <a:pt x="2169336" y="3676161"/>
                  <a:pt x="2179571" y="3686396"/>
                  <a:pt x="2179571" y="3699021"/>
                </a:cubicBezTo>
                <a:cubicBezTo>
                  <a:pt x="2179571" y="3711646"/>
                  <a:pt x="2169336" y="3721881"/>
                  <a:pt x="2156711" y="3721881"/>
                </a:cubicBezTo>
                <a:cubicBezTo>
                  <a:pt x="2144086" y="3721881"/>
                  <a:pt x="2133851" y="3711646"/>
                  <a:pt x="2133851" y="3699021"/>
                </a:cubicBezTo>
                <a:cubicBezTo>
                  <a:pt x="2133851" y="3686396"/>
                  <a:pt x="2144086" y="3676161"/>
                  <a:pt x="2156711" y="3676161"/>
                </a:cubicBezTo>
                <a:close/>
                <a:moveTo>
                  <a:pt x="3558998" y="3624483"/>
                </a:moveTo>
                <a:cubicBezTo>
                  <a:pt x="3571623" y="3624483"/>
                  <a:pt x="3581858" y="3634718"/>
                  <a:pt x="3581858" y="3647343"/>
                </a:cubicBezTo>
                <a:cubicBezTo>
                  <a:pt x="3581858" y="3659968"/>
                  <a:pt x="3571623" y="3670203"/>
                  <a:pt x="3558998" y="3670203"/>
                </a:cubicBezTo>
                <a:cubicBezTo>
                  <a:pt x="3546373" y="3670203"/>
                  <a:pt x="3536138" y="3659968"/>
                  <a:pt x="3536138" y="3647343"/>
                </a:cubicBezTo>
                <a:cubicBezTo>
                  <a:pt x="3536138" y="3634718"/>
                  <a:pt x="3546373" y="3624483"/>
                  <a:pt x="3558998" y="3624483"/>
                </a:cubicBezTo>
                <a:close/>
                <a:moveTo>
                  <a:pt x="1510898" y="3624483"/>
                </a:moveTo>
                <a:cubicBezTo>
                  <a:pt x="1523523" y="3624483"/>
                  <a:pt x="1533758" y="3634718"/>
                  <a:pt x="1533758" y="3647343"/>
                </a:cubicBezTo>
                <a:cubicBezTo>
                  <a:pt x="1533758" y="3659968"/>
                  <a:pt x="1523523" y="3670203"/>
                  <a:pt x="1510898" y="3670203"/>
                </a:cubicBezTo>
                <a:cubicBezTo>
                  <a:pt x="1498273" y="3670203"/>
                  <a:pt x="1488038" y="3659968"/>
                  <a:pt x="1488038" y="3647343"/>
                </a:cubicBezTo>
                <a:cubicBezTo>
                  <a:pt x="1488038" y="3634718"/>
                  <a:pt x="1498273" y="3624483"/>
                  <a:pt x="1510898" y="3624483"/>
                </a:cubicBezTo>
                <a:close/>
                <a:moveTo>
                  <a:pt x="3959642" y="3612181"/>
                </a:moveTo>
                <a:cubicBezTo>
                  <a:pt x="3972267" y="3612181"/>
                  <a:pt x="3982502" y="3622416"/>
                  <a:pt x="3982502" y="3635041"/>
                </a:cubicBezTo>
                <a:cubicBezTo>
                  <a:pt x="3982502" y="3647666"/>
                  <a:pt x="3972267" y="3657901"/>
                  <a:pt x="3959642" y="3657901"/>
                </a:cubicBezTo>
                <a:cubicBezTo>
                  <a:pt x="3947017" y="3657901"/>
                  <a:pt x="3936782" y="3647666"/>
                  <a:pt x="3936782" y="3635041"/>
                </a:cubicBezTo>
                <a:cubicBezTo>
                  <a:pt x="3936782" y="3622416"/>
                  <a:pt x="3947017" y="3612181"/>
                  <a:pt x="3959642" y="3612181"/>
                </a:cubicBezTo>
                <a:close/>
                <a:moveTo>
                  <a:pt x="4798261" y="3602022"/>
                </a:moveTo>
                <a:cubicBezTo>
                  <a:pt x="4810886" y="3602022"/>
                  <a:pt x="4821121" y="3612257"/>
                  <a:pt x="4821121" y="3624882"/>
                </a:cubicBezTo>
                <a:cubicBezTo>
                  <a:pt x="4821121" y="3637507"/>
                  <a:pt x="4810886" y="3647742"/>
                  <a:pt x="4798261" y="3647742"/>
                </a:cubicBezTo>
                <a:cubicBezTo>
                  <a:pt x="4785636" y="3647742"/>
                  <a:pt x="4775401" y="3637507"/>
                  <a:pt x="4775401" y="3624882"/>
                </a:cubicBezTo>
                <a:cubicBezTo>
                  <a:pt x="4775401" y="3612257"/>
                  <a:pt x="4785636" y="3602022"/>
                  <a:pt x="4798261" y="3602022"/>
                </a:cubicBezTo>
                <a:close/>
                <a:moveTo>
                  <a:pt x="271635" y="3602022"/>
                </a:moveTo>
                <a:cubicBezTo>
                  <a:pt x="284260" y="3602022"/>
                  <a:pt x="294495" y="3612257"/>
                  <a:pt x="294495" y="3624882"/>
                </a:cubicBezTo>
                <a:cubicBezTo>
                  <a:pt x="294495" y="3637507"/>
                  <a:pt x="284260" y="3647742"/>
                  <a:pt x="271635" y="3647742"/>
                </a:cubicBezTo>
                <a:cubicBezTo>
                  <a:pt x="259010" y="3647742"/>
                  <a:pt x="248775" y="3637507"/>
                  <a:pt x="248775" y="3624882"/>
                </a:cubicBezTo>
                <a:cubicBezTo>
                  <a:pt x="248775" y="3612257"/>
                  <a:pt x="259010" y="3602022"/>
                  <a:pt x="271635" y="3602022"/>
                </a:cubicBezTo>
                <a:close/>
                <a:moveTo>
                  <a:pt x="4577293" y="3598002"/>
                </a:moveTo>
                <a:cubicBezTo>
                  <a:pt x="4589918" y="3598002"/>
                  <a:pt x="4600153" y="3608237"/>
                  <a:pt x="4600153" y="3620862"/>
                </a:cubicBezTo>
                <a:cubicBezTo>
                  <a:pt x="4600153" y="3633487"/>
                  <a:pt x="4589918" y="3643722"/>
                  <a:pt x="4577293" y="3643722"/>
                </a:cubicBezTo>
                <a:cubicBezTo>
                  <a:pt x="4564668" y="3643722"/>
                  <a:pt x="4554433" y="3633487"/>
                  <a:pt x="4554433" y="3620862"/>
                </a:cubicBezTo>
                <a:cubicBezTo>
                  <a:pt x="4554433" y="3608237"/>
                  <a:pt x="4564668" y="3598002"/>
                  <a:pt x="4577293" y="3598002"/>
                </a:cubicBezTo>
                <a:close/>
                <a:moveTo>
                  <a:pt x="3146948" y="3572083"/>
                </a:moveTo>
                <a:cubicBezTo>
                  <a:pt x="3159573" y="3572083"/>
                  <a:pt x="3169808" y="3582318"/>
                  <a:pt x="3169808" y="3594943"/>
                </a:cubicBezTo>
                <a:cubicBezTo>
                  <a:pt x="3169808" y="3607568"/>
                  <a:pt x="3159573" y="3617803"/>
                  <a:pt x="3146948" y="3617803"/>
                </a:cubicBezTo>
                <a:cubicBezTo>
                  <a:pt x="3134323" y="3617803"/>
                  <a:pt x="3124088" y="3607568"/>
                  <a:pt x="3124088" y="3594943"/>
                </a:cubicBezTo>
                <a:cubicBezTo>
                  <a:pt x="3124088" y="3582318"/>
                  <a:pt x="3134323" y="3572083"/>
                  <a:pt x="3146948" y="3572083"/>
                </a:cubicBezTo>
                <a:close/>
                <a:moveTo>
                  <a:pt x="1922948" y="3572083"/>
                </a:moveTo>
                <a:cubicBezTo>
                  <a:pt x="1935573" y="3572083"/>
                  <a:pt x="1945808" y="3582318"/>
                  <a:pt x="1945808" y="3594943"/>
                </a:cubicBezTo>
                <a:cubicBezTo>
                  <a:pt x="1945808" y="3607568"/>
                  <a:pt x="1935573" y="3617803"/>
                  <a:pt x="1922948" y="3617803"/>
                </a:cubicBezTo>
                <a:cubicBezTo>
                  <a:pt x="1910323" y="3617803"/>
                  <a:pt x="1900088" y="3607568"/>
                  <a:pt x="1900088" y="3594943"/>
                </a:cubicBezTo>
                <a:cubicBezTo>
                  <a:pt x="1900088" y="3582318"/>
                  <a:pt x="1910323" y="3572083"/>
                  <a:pt x="1922948" y="3572083"/>
                </a:cubicBezTo>
                <a:close/>
                <a:moveTo>
                  <a:pt x="1033752" y="3505250"/>
                </a:moveTo>
                <a:cubicBezTo>
                  <a:pt x="1046377" y="3505250"/>
                  <a:pt x="1056612" y="3515485"/>
                  <a:pt x="1056612" y="3528110"/>
                </a:cubicBezTo>
                <a:cubicBezTo>
                  <a:pt x="1056612" y="3540735"/>
                  <a:pt x="1046377" y="3550970"/>
                  <a:pt x="1033752" y="3550970"/>
                </a:cubicBezTo>
                <a:cubicBezTo>
                  <a:pt x="1021127" y="3550970"/>
                  <a:pt x="1010892" y="3540735"/>
                  <a:pt x="1010892" y="3528110"/>
                </a:cubicBezTo>
                <a:cubicBezTo>
                  <a:pt x="1010892" y="3515485"/>
                  <a:pt x="1021127" y="3505250"/>
                  <a:pt x="1033752" y="3505250"/>
                </a:cubicBezTo>
                <a:close/>
                <a:moveTo>
                  <a:pt x="4347804" y="3493137"/>
                </a:moveTo>
                <a:cubicBezTo>
                  <a:pt x="4360429" y="3493137"/>
                  <a:pt x="4370664" y="3503372"/>
                  <a:pt x="4370664" y="3515997"/>
                </a:cubicBezTo>
                <a:cubicBezTo>
                  <a:pt x="4370664" y="3528622"/>
                  <a:pt x="4360429" y="3538857"/>
                  <a:pt x="4347804" y="3538857"/>
                </a:cubicBezTo>
                <a:cubicBezTo>
                  <a:pt x="4335179" y="3538857"/>
                  <a:pt x="4324944" y="3528622"/>
                  <a:pt x="4324944" y="3515997"/>
                </a:cubicBezTo>
                <a:cubicBezTo>
                  <a:pt x="4324944" y="3503372"/>
                  <a:pt x="4335179" y="3493137"/>
                  <a:pt x="4347804" y="3493137"/>
                </a:cubicBezTo>
                <a:close/>
                <a:moveTo>
                  <a:pt x="722092" y="3493137"/>
                </a:moveTo>
                <a:cubicBezTo>
                  <a:pt x="734717" y="3493137"/>
                  <a:pt x="744952" y="3503372"/>
                  <a:pt x="744952" y="3515997"/>
                </a:cubicBezTo>
                <a:cubicBezTo>
                  <a:pt x="744952" y="3528622"/>
                  <a:pt x="734717" y="3538857"/>
                  <a:pt x="722092" y="3538857"/>
                </a:cubicBezTo>
                <a:cubicBezTo>
                  <a:pt x="709467" y="3538857"/>
                  <a:pt x="699232" y="3528622"/>
                  <a:pt x="699232" y="3515997"/>
                </a:cubicBezTo>
                <a:cubicBezTo>
                  <a:pt x="699232" y="3503372"/>
                  <a:pt x="709467" y="3493137"/>
                  <a:pt x="722092" y="3493137"/>
                </a:cubicBezTo>
                <a:close/>
                <a:moveTo>
                  <a:pt x="421827" y="3452890"/>
                </a:moveTo>
                <a:cubicBezTo>
                  <a:pt x="434452" y="3452890"/>
                  <a:pt x="444687" y="3463125"/>
                  <a:pt x="444687" y="3475750"/>
                </a:cubicBezTo>
                <a:cubicBezTo>
                  <a:pt x="444687" y="3488375"/>
                  <a:pt x="434452" y="3498610"/>
                  <a:pt x="421827" y="3498610"/>
                </a:cubicBezTo>
                <a:cubicBezTo>
                  <a:pt x="409202" y="3498610"/>
                  <a:pt x="398967" y="3488375"/>
                  <a:pt x="398967" y="3475750"/>
                </a:cubicBezTo>
                <a:cubicBezTo>
                  <a:pt x="398967" y="3463125"/>
                  <a:pt x="409202" y="3452890"/>
                  <a:pt x="421827" y="3452890"/>
                </a:cubicBezTo>
                <a:close/>
                <a:moveTo>
                  <a:pt x="3728129" y="3440757"/>
                </a:moveTo>
                <a:cubicBezTo>
                  <a:pt x="3740754" y="3440757"/>
                  <a:pt x="3750989" y="3450992"/>
                  <a:pt x="3750989" y="3463617"/>
                </a:cubicBezTo>
                <a:cubicBezTo>
                  <a:pt x="3750989" y="3476242"/>
                  <a:pt x="3740754" y="3486477"/>
                  <a:pt x="3728129" y="3486477"/>
                </a:cubicBezTo>
                <a:cubicBezTo>
                  <a:pt x="3715504" y="3486477"/>
                  <a:pt x="3705269" y="3476242"/>
                  <a:pt x="3705269" y="3463617"/>
                </a:cubicBezTo>
                <a:cubicBezTo>
                  <a:pt x="3705269" y="3450992"/>
                  <a:pt x="3715504" y="3440757"/>
                  <a:pt x="3728129" y="3440757"/>
                </a:cubicBezTo>
                <a:close/>
                <a:moveTo>
                  <a:pt x="1341768" y="3440757"/>
                </a:moveTo>
                <a:cubicBezTo>
                  <a:pt x="1354393" y="3440757"/>
                  <a:pt x="1364628" y="3450992"/>
                  <a:pt x="1364628" y="3463617"/>
                </a:cubicBezTo>
                <a:cubicBezTo>
                  <a:pt x="1364628" y="3476242"/>
                  <a:pt x="1354393" y="3486477"/>
                  <a:pt x="1341768" y="3486477"/>
                </a:cubicBezTo>
                <a:cubicBezTo>
                  <a:pt x="1329143" y="3486477"/>
                  <a:pt x="1318908" y="3476242"/>
                  <a:pt x="1318908" y="3463617"/>
                </a:cubicBezTo>
                <a:cubicBezTo>
                  <a:pt x="1318908" y="3450992"/>
                  <a:pt x="1329143" y="3440757"/>
                  <a:pt x="1341768" y="3440757"/>
                </a:cubicBezTo>
                <a:close/>
                <a:moveTo>
                  <a:pt x="3353964" y="3421677"/>
                </a:moveTo>
                <a:cubicBezTo>
                  <a:pt x="3366589" y="3421677"/>
                  <a:pt x="3376824" y="3431912"/>
                  <a:pt x="3376824" y="3444537"/>
                </a:cubicBezTo>
                <a:cubicBezTo>
                  <a:pt x="3376824" y="3457162"/>
                  <a:pt x="3366589" y="3467397"/>
                  <a:pt x="3353964" y="3467397"/>
                </a:cubicBezTo>
                <a:cubicBezTo>
                  <a:pt x="3341339" y="3467397"/>
                  <a:pt x="3331104" y="3457162"/>
                  <a:pt x="3331104" y="3444537"/>
                </a:cubicBezTo>
                <a:cubicBezTo>
                  <a:pt x="3331104" y="3431912"/>
                  <a:pt x="3341339" y="3421677"/>
                  <a:pt x="3353964" y="3421677"/>
                </a:cubicBezTo>
                <a:close/>
                <a:moveTo>
                  <a:pt x="1715932" y="3421677"/>
                </a:moveTo>
                <a:cubicBezTo>
                  <a:pt x="1728557" y="3421677"/>
                  <a:pt x="1738792" y="3431912"/>
                  <a:pt x="1738792" y="3444537"/>
                </a:cubicBezTo>
                <a:cubicBezTo>
                  <a:pt x="1738792" y="3457162"/>
                  <a:pt x="1728557" y="3467397"/>
                  <a:pt x="1715932" y="3467397"/>
                </a:cubicBezTo>
                <a:cubicBezTo>
                  <a:pt x="1703307" y="3467397"/>
                  <a:pt x="1693072" y="3457162"/>
                  <a:pt x="1693072" y="3444537"/>
                </a:cubicBezTo>
                <a:cubicBezTo>
                  <a:pt x="1693072" y="3431912"/>
                  <a:pt x="1703307" y="3421677"/>
                  <a:pt x="1715932" y="3421677"/>
                </a:cubicBezTo>
                <a:close/>
                <a:moveTo>
                  <a:pt x="4104637" y="3393020"/>
                </a:moveTo>
                <a:cubicBezTo>
                  <a:pt x="4117262" y="3393020"/>
                  <a:pt x="4127497" y="3403255"/>
                  <a:pt x="4127497" y="3415880"/>
                </a:cubicBezTo>
                <a:cubicBezTo>
                  <a:pt x="4127497" y="3428505"/>
                  <a:pt x="4117262" y="3438740"/>
                  <a:pt x="4104637" y="3438740"/>
                </a:cubicBezTo>
                <a:cubicBezTo>
                  <a:pt x="4092012" y="3438740"/>
                  <a:pt x="4081777" y="3428505"/>
                  <a:pt x="4081777" y="3415880"/>
                </a:cubicBezTo>
                <a:cubicBezTo>
                  <a:pt x="4081777" y="3403255"/>
                  <a:pt x="4092012" y="3393020"/>
                  <a:pt x="4104637" y="3393020"/>
                </a:cubicBezTo>
                <a:close/>
                <a:moveTo>
                  <a:pt x="2684980" y="3362942"/>
                </a:moveTo>
                <a:cubicBezTo>
                  <a:pt x="2697605" y="3362942"/>
                  <a:pt x="2707840" y="3373177"/>
                  <a:pt x="2707840" y="3385802"/>
                </a:cubicBezTo>
                <a:cubicBezTo>
                  <a:pt x="2707840" y="3398427"/>
                  <a:pt x="2697605" y="3408662"/>
                  <a:pt x="2684980" y="3408662"/>
                </a:cubicBezTo>
                <a:cubicBezTo>
                  <a:pt x="2672355" y="3408662"/>
                  <a:pt x="2662120" y="3398427"/>
                  <a:pt x="2662120" y="3385802"/>
                </a:cubicBezTo>
                <a:cubicBezTo>
                  <a:pt x="2662120" y="3373177"/>
                  <a:pt x="2672355" y="3362942"/>
                  <a:pt x="2684980" y="3362942"/>
                </a:cubicBezTo>
                <a:close/>
                <a:moveTo>
                  <a:pt x="2384916" y="3362942"/>
                </a:moveTo>
                <a:cubicBezTo>
                  <a:pt x="2397541" y="3362942"/>
                  <a:pt x="2407776" y="3373177"/>
                  <a:pt x="2407776" y="3385802"/>
                </a:cubicBezTo>
                <a:cubicBezTo>
                  <a:pt x="2407776" y="3398427"/>
                  <a:pt x="2397541" y="3408662"/>
                  <a:pt x="2384916" y="3408662"/>
                </a:cubicBezTo>
                <a:cubicBezTo>
                  <a:pt x="2372291" y="3408662"/>
                  <a:pt x="2362056" y="3398427"/>
                  <a:pt x="2362056" y="3385802"/>
                </a:cubicBezTo>
                <a:cubicBezTo>
                  <a:pt x="2362056" y="3373177"/>
                  <a:pt x="2372291" y="3362942"/>
                  <a:pt x="2384916" y="3362942"/>
                </a:cubicBezTo>
                <a:close/>
                <a:moveTo>
                  <a:pt x="4906066" y="3341758"/>
                </a:moveTo>
                <a:cubicBezTo>
                  <a:pt x="4918691" y="3341758"/>
                  <a:pt x="4928926" y="3351993"/>
                  <a:pt x="4928926" y="3364618"/>
                </a:cubicBezTo>
                <a:cubicBezTo>
                  <a:pt x="4928926" y="3377243"/>
                  <a:pt x="4918691" y="3387478"/>
                  <a:pt x="4906066" y="3387478"/>
                </a:cubicBezTo>
                <a:cubicBezTo>
                  <a:pt x="4893441" y="3387478"/>
                  <a:pt x="4883206" y="3377243"/>
                  <a:pt x="4883206" y="3364618"/>
                </a:cubicBezTo>
                <a:cubicBezTo>
                  <a:pt x="4883206" y="3351993"/>
                  <a:pt x="4893441" y="3341758"/>
                  <a:pt x="4906066" y="3341758"/>
                </a:cubicBezTo>
                <a:close/>
                <a:moveTo>
                  <a:pt x="163830" y="3341758"/>
                </a:moveTo>
                <a:cubicBezTo>
                  <a:pt x="176455" y="3341758"/>
                  <a:pt x="186690" y="3351993"/>
                  <a:pt x="186690" y="3364618"/>
                </a:cubicBezTo>
                <a:cubicBezTo>
                  <a:pt x="186690" y="3377243"/>
                  <a:pt x="176455" y="3387478"/>
                  <a:pt x="163830" y="3387478"/>
                </a:cubicBezTo>
                <a:cubicBezTo>
                  <a:pt x="151205" y="3387478"/>
                  <a:pt x="140970" y="3377243"/>
                  <a:pt x="140970" y="3364618"/>
                </a:cubicBezTo>
                <a:cubicBezTo>
                  <a:pt x="140970" y="3351993"/>
                  <a:pt x="151205" y="3341758"/>
                  <a:pt x="163830" y="3341758"/>
                </a:cubicBezTo>
                <a:close/>
                <a:moveTo>
                  <a:pt x="4708550" y="3303194"/>
                </a:moveTo>
                <a:cubicBezTo>
                  <a:pt x="4721175" y="3303194"/>
                  <a:pt x="4731410" y="3313429"/>
                  <a:pt x="4731410" y="3326054"/>
                </a:cubicBezTo>
                <a:cubicBezTo>
                  <a:pt x="4731410" y="3338679"/>
                  <a:pt x="4721175" y="3348914"/>
                  <a:pt x="4708550" y="3348914"/>
                </a:cubicBezTo>
                <a:cubicBezTo>
                  <a:pt x="4695925" y="3348914"/>
                  <a:pt x="4685690" y="3338679"/>
                  <a:pt x="4685690" y="3326054"/>
                </a:cubicBezTo>
                <a:cubicBezTo>
                  <a:pt x="4685690" y="3313429"/>
                  <a:pt x="4695925" y="3303194"/>
                  <a:pt x="4708550" y="3303194"/>
                </a:cubicBezTo>
                <a:close/>
                <a:moveTo>
                  <a:pt x="905141" y="3276090"/>
                </a:moveTo>
                <a:cubicBezTo>
                  <a:pt x="917766" y="3276090"/>
                  <a:pt x="928001" y="3286325"/>
                  <a:pt x="928001" y="3298950"/>
                </a:cubicBezTo>
                <a:cubicBezTo>
                  <a:pt x="928001" y="3311575"/>
                  <a:pt x="917766" y="3321810"/>
                  <a:pt x="905141" y="3321810"/>
                </a:cubicBezTo>
                <a:cubicBezTo>
                  <a:pt x="892516" y="3321810"/>
                  <a:pt x="882281" y="3311575"/>
                  <a:pt x="882281" y="3298950"/>
                </a:cubicBezTo>
                <a:cubicBezTo>
                  <a:pt x="882281" y="3286325"/>
                  <a:pt x="892516" y="3276090"/>
                  <a:pt x="905141" y="3276090"/>
                </a:cubicBezTo>
                <a:close/>
                <a:moveTo>
                  <a:pt x="2966948" y="3260314"/>
                </a:moveTo>
                <a:cubicBezTo>
                  <a:pt x="2979573" y="3260314"/>
                  <a:pt x="2989808" y="3270549"/>
                  <a:pt x="2989808" y="3283174"/>
                </a:cubicBezTo>
                <a:cubicBezTo>
                  <a:pt x="2989808" y="3295799"/>
                  <a:pt x="2979573" y="3306034"/>
                  <a:pt x="2966948" y="3306034"/>
                </a:cubicBezTo>
                <a:cubicBezTo>
                  <a:pt x="2954323" y="3306034"/>
                  <a:pt x="2944088" y="3295799"/>
                  <a:pt x="2944088" y="3283174"/>
                </a:cubicBezTo>
                <a:cubicBezTo>
                  <a:pt x="2944088" y="3270549"/>
                  <a:pt x="2954323" y="3260314"/>
                  <a:pt x="2966948" y="3260314"/>
                </a:cubicBezTo>
                <a:close/>
                <a:moveTo>
                  <a:pt x="2102948" y="3260314"/>
                </a:moveTo>
                <a:cubicBezTo>
                  <a:pt x="2115573" y="3260314"/>
                  <a:pt x="2125808" y="3270549"/>
                  <a:pt x="2125808" y="3283174"/>
                </a:cubicBezTo>
                <a:cubicBezTo>
                  <a:pt x="2125808" y="3295799"/>
                  <a:pt x="2115573" y="3306034"/>
                  <a:pt x="2102948" y="3306034"/>
                </a:cubicBezTo>
                <a:cubicBezTo>
                  <a:pt x="2090323" y="3306034"/>
                  <a:pt x="2080088" y="3295799"/>
                  <a:pt x="2080088" y="3283174"/>
                </a:cubicBezTo>
                <a:cubicBezTo>
                  <a:pt x="2080088" y="3270549"/>
                  <a:pt x="2090323" y="3260314"/>
                  <a:pt x="2102948" y="3260314"/>
                </a:cubicBezTo>
                <a:close/>
                <a:moveTo>
                  <a:pt x="3864712" y="3231700"/>
                </a:moveTo>
                <a:cubicBezTo>
                  <a:pt x="3877337" y="3231700"/>
                  <a:pt x="3887572" y="3241935"/>
                  <a:pt x="3887572" y="3254560"/>
                </a:cubicBezTo>
                <a:cubicBezTo>
                  <a:pt x="3887572" y="3267185"/>
                  <a:pt x="3877337" y="3277420"/>
                  <a:pt x="3864712" y="3277420"/>
                </a:cubicBezTo>
                <a:cubicBezTo>
                  <a:pt x="3852087" y="3277420"/>
                  <a:pt x="3841852" y="3267185"/>
                  <a:pt x="3841852" y="3254560"/>
                </a:cubicBezTo>
                <a:cubicBezTo>
                  <a:pt x="3841852" y="3241935"/>
                  <a:pt x="3852087" y="3231700"/>
                  <a:pt x="3864712" y="3231700"/>
                </a:cubicBezTo>
                <a:close/>
                <a:moveTo>
                  <a:pt x="1205184" y="3231700"/>
                </a:moveTo>
                <a:cubicBezTo>
                  <a:pt x="1217809" y="3231700"/>
                  <a:pt x="1228044" y="3241935"/>
                  <a:pt x="1228044" y="3254560"/>
                </a:cubicBezTo>
                <a:cubicBezTo>
                  <a:pt x="1228044" y="3267185"/>
                  <a:pt x="1217809" y="3277420"/>
                  <a:pt x="1205184" y="3277420"/>
                </a:cubicBezTo>
                <a:cubicBezTo>
                  <a:pt x="1192559" y="3277420"/>
                  <a:pt x="1182324" y="3267185"/>
                  <a:pt x="1182324" y="3254560"/>
                </a:cubicBezTo>
                <a:cubicBezTo>
                  <a:pt x="1182324" y="3241935"/>
                  <a:pt x="1192559" y="3231700"/>
                  <a:pt x="1205184" y="3231700"/>
                </a:cubicBezTo>
                <a:close/>
                <a:moveTo>
                  <a:pt x="3525184" y="3231517"/>
                </a:moveTo>
                <a:cubicBezTo>
                  <a:pt x="3537809" y="3231517"/>
                  <a:pt x="3548044" y="3241752"/>
                  <a:pt x="3548044" y="3254377"/>
                </a:cubicBezTo>
                <a:cubicBezTo>
                  <a:pt x="3548044" y="3267002"/>
                  <a:pt x="3537809" y="3277237"/>
                  <a:pt x="3525184" y="3277237"/>
                </a:cubicBezTo>
                <a:cubicBezTo>
                  <a:pt x="3512559" y="3277237"/>
                  <a:pt x="3502324" y="3267002"/>
                  <a:pt x="3502324" y="3254377"/>
                </a:cubicBezTo>
                <a:cubicBezTo>
                  <a:pt x="3502324" y="3241752"/>
                  <a:pt x="3512559" y="3231517"/>
                  <a:pt x="3525184" y="3231517"/>
                </a:cubicBezTo>
                <a:close/>
                <a:moveTo>
                  <a:pt x="1544711" y="3231517"/>
                </a:moveTo>
                <a:cubicBezTo>
                  <a:pt x="1557336" y="3231517"/>
                  <a:pt x="1567571" y="3241752"/>
                  <a:pt x="1567571" y="3254377"/>
                </a:cubicBezTo>
                <a:cubicBezTo>
                  <a:pt x="1567571" y="3267002"/>
                  <a:pt x="1557336" y="3277237"/>
                  <a:pt x="1544711" y="3277237"/>
                </a:cubicBezTo>
                <a:cubicBezTo>
                  <a:pt x="1532086" y="3277237"/>
                  <a:pt x="1521851" y="3267002"/>
                  <a:pt x="1521851" y="3254377"/>
                </a:cubicBezTo>
                <a:cubicBezTo>
                  <a:pt x="1521851" y="3241752"/>
                  <a:pt x="1532086" y="3231517"/>
                  <a:pt x="1544711" y="3231517"/>
                </a:cubicBezTo>
                <a:close/>
                <a:moveTo>
                  <a:pt x="4484558" y="3181370"/>
                </a:moveTo>
                <a:cubicBezTo>
                  <a:pt x="4497183" y="3181370"/>
                  <a:pt x="4507418" y="3191605"/>
                  <a:pt x="4507418" y="3204230"/>
                </a:cubicBezTo>
                <a:cubicBezTo>
                  <a:pt x="4507418" y="3216855"/>
                  <a:pt x="4497183" y="3227090"/>
                  <a:pt x="4484558" y="3227090"/>
                </a:cubicBezTo>
                <a:cubicBezTo>
                  <a:pt x="4471933" y="3227090"/>
                  <a:pt x="4461698" y="3216855"/>
                  <a:pt x="4461698" y="3204230"/>
                </a:cubicBezTo>
                <a:cubicBezTo>
                  <a:pt x="4461698" y="3191605"/>
                  <a:pt x="4471933" y="3181370"/>
                  <a:pt x="4484558" y="3181370"/>
                </a:cubicBezTo>
                <a:close/>
                <a:moveTo>
                  <a:pt x="585338" y="3181370"/>
                </a:moveTo>
                <a:cubicBezTo>
                  <a:pt x="597963" y="3181370"/>
                  <a:pt x="608198" y="3191605"/>
                  <a:pt x="608198" y="3204230"/>
                </a:cubicBezTo>
                <a:cubicBezTo>
                  <a:pt x="608198" y="3216855"/>
                  <a:pt x="597963" y="3227090"/>
                  <a:pt x="585338" y="3227090"/>
                </a:cubicBezTo>
                <a:cubicBezTo>
                  <a:pt x="572713" y="3227090"/>
                  <a:pt x="562478" y="3216855"/>
                  <a:pt x="562478" y="3204230"/>
                </a:cubicBezTo>
                <a:cubicBezTo>
                  <a:pt x="562478" y="3191605"/>
                  <a:pt x="572713" y="3181370"/>
                  <a:pt x="585338" y="3181370"/>
                </a:cubicBezTo>
                <a:close/>
                <a:moveTo>
                  <a:pt x="4216177" y="3155084"/>
                </a:moveTo>
                <a:cubicBezTo>
                  <a:pt x="4228802" y="3155084"/>
                  <a:pt x="4239037" y="3165319"/>
                  <a:pt x="4239037" y="3177944"/>
                </a:cubicBezTo>
                <a:cubicBezTo>
                  <a:pt x="4239037" y="3190569"/>
                  <a:pt x="4228802" y="3200804"/>
                  <a:pt x="4216177" y="3200804"/>
                </a:cubicBezTo>
                <a:cubicBezTo>
                  <a:pt x="4203552" y="3200804"/>
                  <a:pt x="4193317" y="3190569"/>
                  <a:pt x="4193317" y="3177944"/>
                </a:cubicBezTo>
                <a:cubicBezTo>
                  <a:pt x="4193317" y="3165319"/>
                  <a:pt x="4203552" y="3155084"/>
                  <a:pt x="4216177" y="3155084"/>
                </a:cubicBezTo>
                <a:close/>
                <a:moveTo>
                  <a:pt x="311455" y="3149645"/>
                </a:moveTo>
                <a:cubicBezTo>
                  <a:pt x="324080" y="3149645"/>
                  <a:pt x="334315" y="3159880"/>
                  <a:pt x="334315" y="3172505"/>
                </a:cubicBezTo>
                <a:cubicBezTo>
                  <a:pt x="334315" y="3185130"/>
                  <a:pt x="324080" y="3195365"/>
                  <a:pt x="311455" y="3195365"/>
                </a:cubicBezTo>
                <a:cubicBezTo>
                  <a:pt x="298830" y="3195365"/>
                  <a:pt x="288595" y="3185130"/>
                  <a:pt x="288595" y="3172505"/>
                </a:cubicBezTo>
                <a:cubicBezTo>
                  <a:pt x="288595" y="3159880"/>
                  <a:pt x="298830" y="3149645"/>
                  <a:pt x="311455" y="3149645"/>
                </a:cubicBezTo>
                <a:close/>
                <a:moveTo>
                  <a:pt x="2465519" y="3083868"/>
                </a:moveTo>
                <a:cubicBezTo>
                  <a:pt x="2478144" y="3083868"/>
                  <a:pt x="2488379" y="3094103"/>
                  <a:pt x="2488379" y="3106728"/>
                </a:cubicBezTo>
                <a:cubicBezTo>
                  <a:pt x="2488379" y="3119353"/>
                  <a:pt x="2478144" y="3129588"/>
                  <a:pt x="2465519" y="3129588"/>
                </a:cubicBezTo>
                <a:cubicBezTo>
                  <a:pt x="2452894" y="3129588"/>
                  <a:pt x="2442659" y="3119353"/>
                  <a:pt x="2442659" y="3106728"/>
                </a:cubicBezTo>
                <a:cubicBezTo>
                  <a:pt x="2442659" y="3094103"/>
                  <a:pt x="2452894" y="3083868"/>
                  <a:pt x="2465519" y="3083868"/>
                </a:cubicBezTo>
                <a:close/>
                <a:moveTo>
                  <a:pt x="4984053" y="3071060"/>
                </a:moveTo>
                <a:cubicBezTo>
                  <a:pt x="4996678" y="3071060"/>
                  <a:pt x="5006913" y="3081295"/>
                  <a:pt x="5006913" y="3093920"/>
                </a:cubicBezTo>
                <a:cubicBezTo>
                  <a:pt x="5006913" y="3106545"/>
                  <a:pt x="4996678" y="3116780"/>
                  <a:pt x="4984053" y="3116780"/>
                </a:cubicBezTo>
                <a:cubicBezTo>
                  <a:pt x="4971428" y="3116780"/>
                  <a:pt x="4961193" y="3106545"/>
                  <a:pt x="4961193" y="3093920"/>
                </a:cubicBezTo>
                <a:cubicBezTo>
                  <a:pt x="4961193" y="3081295"/>
                  <a:pt x="4971428" y="3071060"/>
                  <a:pt x="4984053" y="3071060"/>
                </a:cubicBezTo>
                <a:close/>
                <a:moveTo>
                  <a:pt x="85843" y="3071060"/>
                </a:moveTo>
                <a:cubicBezTo>
                  <a:pt x="98468" y="3071060"/>
                  <a:pt x="108703" y="3081295"/>
                  <a:pt x="108703" y="3093920"/>
                </a:cubicBezTo>
                <a:cubicBezTo>
                  <a:pt x="108703" y="3106545"/>
                  <a:pt x="98468" y="3116780"/>
                  <a:pt x="85843" y="3116780"/>
                </a:cubicBezTo>
                <a:cubicBezTo>
                  <a:pt x="73218" y="3116780"/>
                  <a:pt x="62983" y="3106545"/>
                  <a:pt x="62983" y="3093920"/>
                </a:cubicBezTo>
                <a:cubicBezTo>
                  <a:pt x="62983" y="3081295"/>
                  <a:pt x="73218" y="3071060"/>
                  <a:pt x="85843" y="3071060"/>
                </a:cubicBezTo>
                <a:close/>
                <a:moveTo>
                  <a:pt x="3196811" y="3067436"/>
                </a:moveTo>
                <a:cubicBezTo>
                  <a:pt x="3209436" y="3067436"/>
                  <a:pt x="3219671" y="3077671"/>
                  <a:pt x="3219671" y="3090296"/>
                </a:cubicBezTo>
                <a:cubicBezTo>
                  <a:pt x="3219671" y="3102921"/>
                  <a:pt x="3209436" y="3113156"/>
                  <a:pt x="3196811" y="3113156"/>
                </a:cubicBezTo>
                <a:cubicBezTo>
                  <a:pt x="3184186" y="3113156"/>
                  <a:pt x="3173951" y="3102921"/>
                  <a:pt x="3173951" y="3090296"/>
                </a:cubicBezTo>
                <a:cubicBezTo>
                  <a:pt x="3173951" y="3077671"/>
                  <a:pt x="3184186" y="3067436"/>
                  <a:pt x="3196811" y="3067436"/>
                </a:cubicBezTo>
                <a:close/>
                <a:moveTo>
                  <a:pt x="1873086" y="3067436"/>
                </a:moveTo>
                <a:cubicBezTo>
                  <a:pt x="1885711" y="3067436"/>
                  <a:pt x="1895946" y="3077671"/>
                  <a:pt x="1895946" y="3090296"/>
                </a:cubicBezTo>
                <a:cubicBezTo>
                  <a:pt x="1895946" y="3102921"/>
                  <a:pt x="1885711" y="3113156"/>
                  <a:pt x="1873086" y="3113156"/>
                </a:cubicBezTo>
                <a:cubicBezTo>
                  <a:pt x="1860461" y="3113156"/>
                  <a:pt x="1850226" y="3102921"/>
                  <a:pt x="1850226" y="3090296"/>
                </a:cubicBezTo>
                <a:cubicBezTo>
                  <a:pt x="1850226" y="3077671"/>
                  <a:pt x="1860461" y="3067436"/>
                  <a:pt x="1873086" y="3067436"/>
                </a:cubicBezTo>
                <a:close/>
                <a:moveTo>
                  <a:pt x="2739200" y="3050637"/>
                </a:moveTo>
                <a:cubicBezTo>
                  <a:pt x="2751825" y="3050637"/>
                  <a:pt x="2762060" y="3060872"/>
                  <a:pt x="2762060" y="3073497"/>
                </a:cubicBezTo>
                <a:cubicBezTo>
                  <a:pt x="2762060" y="3086122"/>
                  <a:pt x="2751825" y="3096357"/>
                  <a:pt x="2739200" y="3096357"/>
                </a:cubicBezTo>
                <a:cubicBezTo>
                  <a:pt x="2726575" y="3096357"/>
                  <a:pt x="2716340" y="3086122"/>
                  <a:pt x="2716340" y="3073497"/>
                </a:cubicBezTo>
                <a:cubicBezTo>
                  <a:pt x="2716340" y="3060872"/>
                  <a:pt x="2726575" y="3050637"/>
                  <a:pt x="2739200" y="3050637"/>
                </a:cubicBezTo>
                <a:close/>
                <a:moveTo>
                  <a:pt x="811267" y="3030646"/>
                </a:moveTo>
                <a:cubicBezTo>
                  <a:pt x="823892" y="3030646"/>
                  <a:pt x="834127" y="3040881"/>
                  <a:pt x="834127" y="3053506"/>
                </a:cubicBezTo>
                <a:cubicBezTo>
                  <a:pt x="834127" y="3066131"/>
                  <a:pt x="823892" y="3076366"/>
                  <a:pt x="811267" y="3076366"/>
                </a:cubicBezTo>
                <a:cubicBezTo>
                  <a:pt x="798642" y="3076366"/>
                  <a:pt x="788407" y="3066131"/>
                  <a:pt x="788407" y="3053506"/>
                </a:cubicBezTo>
                <a:cubicBezTo>
                  <a:pt x="788407" y="3040881"/>
                  <a:pt x="798642" y="3030646"/>
                  <a:pt x="811267" y="3030646"/>
                </a:cubicBezTo>
                <a:close/>
                <a:moveTo>
                  <a:pt x="3653128" y="3009914"/>
                </a:moveTo>
                <a:cubicBezTo>
                  <a:pt x="3665753" y="3009914"/>
                  <a:pt x="3675988" y="3020149"/>
                  <a:pt x="3675988" y="3032774"/>
                </a:cubicBezTo>
                <a:cubicBezTo>
                  <a:pt x="3675988" y="3045399"/>
                  <a:pt x="3665753" y="3055634"/>
                  <a:pt x="3653128" y="3055634"/>
                </a:cubicBezTo>
                <a:cubicBezTo>
                  <a:pt x="3640503" y="3055634"/>
                  <a:pt x="3630268" y="3045399"/>
                  <a:pt x="3630268" y="3032774"/>
                </a:cubicBezTo>
                <a:cubicBezTo>
                  <a:pt x="3630268" y="3020149"/>
                  <a:pt x="3640503" y="3009914"/>
                  <a:pt x="3653128" y="3009914"/>
                </a:cubicBezTo>
                <a:close/>
                <a:moveTo>
                  <a:pt x="1416768" y="3009914"/>
                </a:moveTo>
                <a:cubicBezTo>
                  <a:pt x="1429393" y="3009914"/>
                  <a:pt x="1439628" y="3020149"/>
                  <a:pt x="1439628" y="3032774"/>
                </a:cubicBezTo>
                <a:cubicBezTo>
                  <a:pt x="1439628" y="3045399"/>
                  <a:pt x="1429393" y="3055634"/>
                  <a:pt x="1416768" y="3055634"/>
                </a:cubicBezTo>
                <a:cubicBezTo>
                  <a:pt x="1404143" y="3055634"/>
                  <a:pt x="1393908" y="3045399"/>
                  <a:pt x="1393908" y="3032774"/>
                </a:cubicBezTo>
                <a:cubicBezTo>
                  <a:pt x="1393908" y="3020149"/>
                  <a:pt x="1404143" y="3009914"/>
                  <a:pt x="1416768" y="3009914"/>
                </a:cubicBezTo>
                <a:close/>
                <a:moveTo>
                  <a:pt x="3965023" y="3003014"/>
                </a:moveTo>
                <a:cubicBezTo>
                  <a:pt x="3977648" y="3003014"/>
                  <a:pt x="3987883" y="3013249"/>
                  <a:pt x="3987883" y="3025874"/>
                </a:cubicBezTo>
                <a:cubicBezTo>
                  <a:pt x="3987883" y="3038499"/>
                  <a:pt x="3977648" y="3048734"/>
                  <a:pt x="3965023" y="3048734"/>
                </a:cubicBezTo>
                <a:cubicBezTo>
                  <a:pt x="3952398" y="3048734"/>
                  <a:pt x="3942163" y="3038499"/>
                  <a:pt x="3942163" y="3025874"/>
                </a:cubicBezTo>
                <a:cubicBezTo>
                  <a:pt x="3942163" y="3013249"/>
                  <a:pt x="3952398" y="3003014"/>
                  <a:pt x="3965023" y="3003014"/>
                </a:cubicBezTo>
                <a:close/>
                <a:moveTo>
                  <a:pt x="1104872" y="3003014"/>
                </a:moveTo>
                <a:cubicBezTo>
                  <a:pt x="1117497" y="3003014"/>
                  <a:pt x="1127732" y="3013249"/>
                  <a:pt x="1127732" y="3025874"/>
                </a:cubicBezTo>
                <a:cubicBezTo>
                  <a:pt x="1127732" y="3038499"/>
                  <a:pt x="1117497" y="3048734"/>
                  <a:pt x="1104872" y="3048734"/>
                </a:cubicBezTo>
                <a:cubicBezTo>
                  <a:pt x="1092247" y="3048734"/>
                  <a:pt x="1082012" y="3038499"/>
                  <a:pt x="1082012" y="3025874"/>
                </a:cubicBezTo>
                <a:cubicBezTo>
                  <a:pt x="1082012" y="3013249"/>
                  <a:pt x="1092247" y="3003014"/>
                  <a:pt x="1104872" y="3003014"/>
                </a:cubicBezTo>
                <a:close/>
                <a:moveTo>
                  <a:pt x="4797500" y="2992988"/>
                </a:moveTo>
                <a:cubicBezTo>
                  <a:pt x="4810125" y="2992988"/>
                  <a:pt x="4820360" y="3003223"/>
                  <a:pt x="4820360" y="3015848"/>
                </a:cubicBezTo>
                <a:cubicBezTo>
                  <a:pt x="4820360" y="3028473"/>
                  <a:pt x="4810125" y="3038708"/>
                  <a:pt x="4797500" y="3038708"/>
                </a:cubicBezTo>
                <a:cubicBezTo>
                  <a:pt x="4784875" y="3038708"/>
                  <a:pt x="4774640" y="3028473"/>
                  <a:pt x="4774640" y="3015848"/>
                </a:cubicBezTo>
                <a:cubicBezTo>
                  <a:pt x="4774640" y="3003223"/>
                  <a:pt x="4784875" y="2992988"/>
                  <a:pt x="4797500" y="2992988"/>
                </a:cubicBezTo>
                <a:close/>
                <a:moveTo>
                  <a:pt x="2207743" y="2986107"/>
                </a:moveTo>
                <a:cubicBezTo>
                  <a:pt x="2220368" y="2986107"/>
                  <a:pt x="2230603" y="2996342"/>
                  <a:pt x="2230603" y="3008967"/>
                </a:cubicBezTo>
                <a:cubicBezTo>
                  <a:pt x="2230603" y="3021592"/>
                  <a:pt x="2220368" y="3031827"/>
                  <a:pt x="2207743" y="3031827"/>
                </a:cubicBezTo>
                <a:cubicBezTo>
                  <a:pt x="2195118" y="3031827"/>
                  <a:pt x="2184883" y="3021592"/>
                  <a:pt x="2184883" y="3008967"/>
                </a:cubicBezTo>
                <a:cubicBezTo>
                  <a:pt x="2184883" y="2996342"/>
                  <a:pt x="2195118" y="2986107"/>
                  <a:pt x="2207743" y="2986107"/>
                </a:cubicBezTo>
                <a:close/>
                <a:moveTo>
                  <a:pt x="4291885" y="2903442"/>
                </a:moveTo>
                <a:cubicBezTo>
                  <a:pt x="4304510" y="2903442"/>
                  <a:pt x="4314745" y="2913677"/>
                  <a:pt x="4314745" y="2926302"/>
                </a:cubicBezTo>
                <a:cubicBezTo>
                  <a:pt x="4314745" y="2938927"/>
                  <a:pt x="4304510" y="2949162"/>
                  <a:pt x="4291885" y="2949162"/>
                </a:cubicBezTo>
                <a:cubicBezTo>
                  <a:pt x="4279260" y="2949162"/>
                  <a:pt x="4269025" y="2938927"/>
                  <a:pt x="4269025" y="2926302"/>
                </a:cubicBezTo>
                <a:cubicBezTo>
                  <a:pt x="4269025" y="2913677"/>
                  <a:pt x="4279260" y="2903442"/>
                  <a:pt x="4291885" y="2903442"/>
                </a:cubicBezTo>
                <a:close/>
                <a:moveTo>
                  <a:pt x="2966090" y="2894026"/>
                </a:moveTo>
                <a:cubicBezTo>
                  <a:pt x="2978715" y="2894026"/>
                  <a:pt x="2988950" y="2904261"/>
                  <a:pt x="2988950" y="2916886"/>
                </a:cubicBezTo>
                <a:cubicBezTo>
                  <a:pt x="2988950" y="2929511"/>
                  <a:pt x="2978715" y="2939746"/>
                  <a:pt x="2966090" y="2939746"/>
                </a:cubicBezTo>
                <a:cubicBezTo>
                  <a:pt x="2953465" y="2939746"/>
                  <a:pt x="2943230" y="2929511"/>
                  <a:pt x="2943230" y="2916886"/>
                </a:cubicBezTo>
                <a:cubicBezTo>
                  <a:pt x="2943230" y="2904261"/>
                  <a:pt x="2953465" y="2894026"/>
                  <a:pt x="2966090" y="2894026"/>
                </a:cubicBezTo>
                <a:close/>
                <a:moveTo>
                  <a:pt x="4568132" y="2851346"/>
                </a:moveTo>
                <a:cubicBezTo>
                  <a:pt x="4580757" y="2851346"/>
                  <a:pt x="4590992" y="2861581"/>
                  <a:pt x="4590992" y="2874206"/>
                </a:cubicBezTo>
                <a:cubicBezTo>
                  <a:pt x="4590992" y="2886831"/>
                  <a:pt x="4580757" y="2897066"/>
                  <a:pt x="4568132" y="2897066"/>
                </a:cubicBezTo>
                <a:cubicBezTo>
                  <a:pt x="4555507" y="2897066"/>
                  <a:pt x="4545272" y="2886831"/>
                  <a:pt x="4545272" y="2874206"/>
                </a:cubicBezTo>
                <a:cubicBezTo>
                  <a:pt x="4545272" y="2861581"/>
                  <a:pt x="4555507" y="2851346"/>
                  <a:pt x="4568132" y="2851346"/>
                </a:cubicBezTo>
                <a:close/>
                <a:moveTo>
                  <a:pt x="501765" y="2851346"/>
                </a:moveTo>
                <a:cubicBezTo>
                  <a:pt x="514390" y="2851346"/>
                  <a:pt x="524625" y="2861581"/>
                  <a:pt x="524625" y="2874206"/>
                </a:cubicBezTo>
                <a:cubicBezTo>
                  <a:pt x="524625" y="2886831"/>
                  <a:pt x="514390" y="2897066"/>
                  <a:pt x="501765" y="2897066"/>
                </a:cubicBezTo>
                <a:cubicBezTo>
                  <a:pt x="489140" y="2897066"/>
                  <a:pt x="478905" y="2886831"/>
                  <a:pt x="478905" y="2874206"/>
                </a:cubicBezTo>
                <a:cubicBezTo>
                  <a:pt x="478905" y="2861581"/>
                  <a:pt x="489140" y="2851346"/>
                  <a:pt x="501765" y="2851346"/>
                </a:cubicBezTo>
                <a:close/>
                <a:moveTo>
                  <a:pt x="244360" y="2833989"/>
                </a:moveTo>
                <a:cubicBezTo>
                  <a:pt x="256985" y="2833989"/>
                  <a:pt x="267220" y="2844224"/>
                  <a:pt x="267220" y="2856849"/>
                </a:cubicBezTo>
                <a:cubicBezTo>
                  <a:pt x="267220" y="2869474"/>
                  <a:pt x="256985" y="2879709"/>
                  <a:pt x="244360" y="2879709"/>
                </a:cubicBezTo>
                <a:cubicBezTo>
                  <a:pt x="231735" y="2879709"/>
                  <a:pt x="221500" y="2869474"/>
                  <a:pt x="221500" y="2856849"/>
                </a:cubicBezTo>
                <a:cubicBezTo>
                  <a:pt x="221500" y="2844224"/>
                  <a:pt x="231735" y="2833989"/>
                  <a:pt x="244360" y="2833989"/>
                </a:cubicBezTo>
                <a:close/>
                <a:moveTo>
                  <a:pt x="3346843" y="2807573"/>
                </a:moveTo>
                <a:cubicBezTo>
                  <a:pt x="3359468" y="2807573"/>
                  <a:pt x="3369703" y="2817808"/>
                  <a:pt x="3369703" y="2830433"/>
                </a:cubicBezTo>
                <a:cubicBezTo>
                  <a:pt x="3369703" y="2843058"/>
                  <a:pt x="3359468" y="2853293"/>
                  <a:pt x="3346843" y="2853293"/>
                </a:cubicBezTo>
                <a:cubicBezTo>
                  <a:pt x="3334218" y="2853293"/>
                  <a:pt x="3323983" y="2843058"/>
                  <a:pt x="3323983" y="2830433"/>
                </a:cubicBezTo>
                <a:cubicBezTo>
                  <a:pt x="3323983" y="2817808"/>
                  <a:pt x="3334218" y="2807573"/>
                  <a:pt x="3346843" y="2807573"/>
                </a:cubicBezTo>
                <a:close/>
                <a:moveTo>
                  <a:pt x="1723054" y="2807573"/>
                </a:moveTo>
                <a:cubicBezTo>
                  <a:pt x="1735679" y="2807573"/>
                  <a:pt x="1745914" y="2817808"/>
                  <a:pt x="1745914" y="2830433"/>
                </a:cubicBezTo>
                <a:cubicBezTo>
                  <a:pt x="1745914" y="2843058"/>
                  <a:pt x="1735679" y="2853293"/>
                  <a:pt x="1723054" y="2853293"/>
                </a:cubicBezTo>
                <a:cubicBezTo>
                  <a:pt x="1710429" y="2853293"/>
                  <a:pt x="1700194" y="2843058"/>
                  <a:pt x="1700194" y="2830433"/>
                </a:cubicBezTo>
                <a:cubicBezTo>
                  <a:pt x="1700194" y="2817808"/>
                  <a:pt x="1710429" y="2807573"/>
                  <a:pt x="1723054" y="2807573"/>
                </a:cubicBezTo>
                <a:close/>
                <a:moveTo>
                  <a:pt x="5031241" y="2793333"/>
                </a:moveTo>
                <a:cubicBezTo>
                  <a:pt x="5043866" y="2793333"/>
                  <a:pt x="5054101" y="2803568"/>
                  <a:pt x="5054101" y="2816193"/>
                </a:cubicBezTo>
                <a:cubicBezTo>
                  <a:pt x="5054101" y="2828818"/>
                  <a:pt x="5043866" y="2839053"/>
                  <a:pt x="5031241" y="2839053"/>
                </a:cubicBezTo>
                <a:cubicBezTo>
                  <a:pt x="5018616" y="2839053"/>
                  <a:pt x="5008381" y="2828818"/>
                  <a:pt x="5008381" y="2816193"/>
                </a:cubicBezTo>
                <a:cubicBezTo>
                  <a:pt x="5008381" y="2803568"/>
                  <a:pt x="5018616" y="2793333"/>
                  <a:pt x="5031241" y="2793333"/>
                </a:cubicBezTo>
                <a:close/>
                <a:moveTo>
                  <a:pt x="38655" y="2793333"/>
                </a:moveTo>
                <a:cubicBezTo>
                  <a:pt x="51280" y="2793333"/>
                  <a:pt x="61515" y="2803568"/>
                  <a:pt x="61515" y="2816193"/>
                </a:cubicBezTo>
                <a:cubicBezTo>
                  <a:pt x="61515" y="2828818"/>
                  <a:pt x="51280" y="2839053"/>
                  <a:pt x="38655" y="2839053"/>
                </a:cubicBezTo>
                <a:cubicBezTo>
                  <a:pt x="26030" y="2839053"/>
                  <a:pt x="15795" y="2828818"/>
                  <a:pt x="15795" y="2816193"/>
                </a:cubicBezTo>
                <a:cubicBezTo>
                  <a:pt x="15795" y="2803568"/>
                  <a:pt x="26030" y="2793333"/>
                  <a:pt x="38655" y="2793333"/>
                </a:cubicBezTo>
                <a:close/>
                <a:moveTo>
                  <a:pt x="2024925" y="2779748"/>
                </a:moveTo>
                <a:cubicBezTo>
                  <a:pt x="2037550" y="2779748"/>
                  <a:pt x="2047785" y="2789983"/>
                  <a:pt x="2047785" y="2802608"/>
                </a:cubicBezTo>
                <a:cubicBezTo>
                  <a:pt x="2047785" y="2815233"/>
                  <a:pt x="2037550" y="2825468"/>
                  <a:pt x="2024925" y="2825468"/>
                </a:cubicBezTo>
                <a:cubicBezTo>
                  <a:pt x="2012300" y="2825468"/>
                  <a:pt x="2002065" y="2815233"/>
                  <a:pt x="2002065" y="2802608"/>
                </a:cubicBezTo>
                <a:cubicBezTo>
                  <a:pt x="2002065" y="2789983"/>
                  <a:pt x="2012300" y="2779748"/>
                  <a:pt x="2024925" y="2779748"/>
                </a:cubicBezTo>
                <a:close/>
                <a:moveTo>
                  <a:pt x="754130" y="2774150"/>
                </a:moveTo>
                <a:cubicBezTo>
                  <a:pt x="766755" y="2774150"/>
                  <a:pt x="776990" y="2784385"/>
                  <a:pt x="776990" y="2797010"/>
                </a:cubicBezTo>
                <a:cubicBezTo>
                  <a:pt x="776990" y="2809635"/>
                  <a:pt x="766755" y="2819870"/>
                  <a:pt x="754130" y="2819870"/>
                </a:cubicBezTo>
                <a:cubicBezTo>
                  <a:pt x="741505" y="2819870"/>
                  <a:pt x="731270" y="2809635"/>
                  <a:pt x="731270" y="2797010"/>
                </a:cubicBezTo>
                <a:cubicBezTo>
                  <a:pt x="731270" y="2784385"/>
                  <a:pt x="741505" y="2774150"/>
                  <a:pt x="754130" y="2774150"/>
                </a:cubicBezTo>
                <a:close/>
                <a:moveTo>
                  <a:pt x="3732200" y="2766552"/>
                </a:moveTo>
                <a:cubicBezTo>
                  <a:pt x="3744825" y="2766552"/>
                  <a:pt x="3755060" y="2776787"/>
                  <a:pt x="3755060" y="2789412"/>
                </a:cubicBezTo>
                <a:cubicBezTo>
                  <a:pt x="3755060" y="2802037"/>
                  <a:pt x="3744825" y="2812272"/>
                  <a:pt x="3732200" y="2812272"/>
                </a:cubicBezTo>
                <a:cubicBezTo>
                  <a:pt x="3719575" y="2812272"/>
                  <a:pt x="3709340" y="2802037"/>
                  <a:pt x="3709340" y="2789412"/>
                </a:cubicBezTo>
                <a:cubicBezTo>
                  <a:pt x="3709340" y="2776787"/>
                  <a:pt x="3719575" y="2766552"/>
                  <a:pt x="3732200" y="2766552"/>
                </a:cubicBezTo>
                <a:close/>
                <a:moveTo>
                  <a:pt x="1337695" y="2766552"/>
                </a:moveTo>
                <a:cubicBezTo>
                  <a:pt x="1350320" y="2766552"/>
                  <a:pt x="1360555" y="2776787"/>
                  <a:pt x="1360555" y="2789412"/>
                </a:cubicBezTo>
                <a:cubicBezTo>
                  <a:pt x="1360555" y="2802037"/>
                  <a:pt x="1350320" y="2812272"/>
                  <a:pt x="1337695" y="2812272"/>
                </a:cubicBezTo>
                <a:cubicBezTo>
                  <a:pt x="1325070" y="2812272"/>
                  <a:pt x="1314835" y="2802037"/>
                  <a:pt x="1314835" y="2789412"/>
                </a:cubicBezTo>
                <a:cubicBezTo>
                  <a:pt x="1314835" y="2776787"/>
                  <a:pt x="1325070" y="2766552"/>
                  <a:pt x="1337695" y="2766552"/>
                </a:cubicBezTo>
                <a:close/>
                <a:moveTo>
                  <a:pt x="2534948" y="2764068"/>
                </a:moveTo>
                <a:cubicBezTo>
                  <a:pt x="2547573" y="2764068"/>
                  <a:pt x="2557808" y="2774303"/>
                  <a:pt x="2557808" y="2786928"/>
                </a:cubicBezTo>
                <a:cubicBezTo>
                  <a:pt x="2557808" y="2799553"/>
                  <a:pt x="2547573" y="2809788"/>
                  <a:pt x="2534948" y="2809788"/>
                </a:cubicBezTo>
                <a:cubicBezTo>
                  <a:pt x="2522323" y="2809788"/>
                  <a:pt x="2512088" y="2799553"/>
                  <a:pt x="2512088" y="2786928"/>
                </a:cubicBezTo>
                <a:cubicBezTo>
                  <a:pt x="2512088" y="2774303"/>
                  <a:pt x="2522323" y="2764068"/>
                  <a:pt x="2534948" y="2764068"/>
                </a:cubicBezTo>
                <a:close/>
                <a:moveTo>
                  <a:pt x="4026326" y="2760935"/>
                </a:moveTo>
                <a:cubicBezTo>
                  <a:pt x="4038951" y="2760935"/>
                  <a:pt x="4049186" y="2771170"/>
                  <a:pt x="4049186" y="2783795"/>
                </a:cubicBezTo>
                <a:cubicBezTo>
                  <a:pt x="4049186" y="2796420"/>
                  <a:pt x="4038951" y="2806655"/>
                  <a:pt x="4026326" y="2806655"/>
                </a:cubicBezTo>
                <a:cubicBezTo>
                  <a:pt x="4013701" y="2806655"/>
                  <a:pt x="4003466" y="2796420"/>
                  <a:pt x="4003466" y="2783795"/>
                </a:cubicBezTo>
                <a:cubicBezTo>
                  <a:pt x="4003466" y="2771170"/>
                  <a:pt x="4013701" y="2760935"/>
                  <a:pt x="4026326" y="2760935"/>
                </a:cubicBezTo>
                <a:close/>
                <a:moveTo>
                  <a:pt x="1043570" y="2760935"/>
                </a:moveTo>
                <a:cubicBezTo>
                  <a:pt x="1056195" y="2760935"/>
                  <a:pt x="1066430" y="2771170"/>
                  <a:pt x="1066430" y="2783795"/>
                </a:cubicBezTo>
                <a:cubicBezTo>
                  <a:pt x="1066430" y="2796420"/>
                  <a:pt x="1056195" y="2806655"/>
                  <a:pt x="1043570" y="2806655"/>
                </a:cubicBezTo>
                <a:cubicBezTo>
                  <a:pt x="1030945" y="2806655"/>
                  <a:pt x="1020710" y="2796420"/>
                  <a:pt x="1020710" y="2783795"/>
                </a:cubicBezTo>
                <a:cubicBezTo>
                  <a:pt x="1020710" y="2771170"/>
                  <a:pt x="1030945" y="2760935"/>
                  <a:pt x="1043570" y="2760935"/>
                </a:cubicBezTo>
                <a:close/>
                <a:moveTo>
                  <a:pt x="2713139" y="2690259"/>
                </a:moveTo>
                <a:cubicBezTo>
                  <a:pt x="2725764" y="2690259"/>
                  <a:pt x="2735999" y="2700494"/>
                  <a:pt x="2735999" y="2713119"/>
                </a:cubicBezTo>
                <a:cubicBezTo>
                  <a:pt x="2735999" y="2725744"/>
                  <a:pt x="2725764" y="2735979"/>
                  <a:pt x="2713139" y="2735979"/>
                </a:cubicBezTo>
                <a:cubicBezTo>
                  <a:pt x="2700514" y="2735979"/>
                  <a:pt x="2690279" y="2725744"/>
                  <a:pt x="2690279" y="2713119"/>
                </a:cubicBezTo>
                <a:cubicBezTo>
                  <a:pt x="2690279" y="2700494"/>
                  <a:pt x="2700514" y="2690259"/>
                  <a:pt x="2713139" y="2690259"/>
                </a:cubicBezTo>
                <a:close/>
                <a:moveTo>
                  <a:pt x="2356757" y="2690259"/>
                </a:moveTo>
                <a:cubicBezTo>
                  <a:pt x="2369382" y="2690259"/>
                  <a:pt x="2379617" y="2700494"/>
                  <a:pt x="2379617" y="2713119"/>
                </a:cubicBezTo>
                <a:cubicBezTo>
                  <a:pt x="2379617" y="2725744"/>
                  <a:pt x="2369382" y="2735979"/>
                  <a:pt x="2356757" y="2735979"/>
                </a:cubicBezTo>
                <a:cubicBezTo>
                  <a:pt x="2344132" y="2735979"/>
                  <a:pt x="2333897" y="2725744"/>
                  <a:pt x="2333897" y="2713119"/>
                </a:cubicBezTo>
                <a:cubicBezTo>
                  <a:pt x="2333897" y="2700494"/>
                  <a:pt x="2344132" y="2690259"/>
                  <a:pt x="2356757" y="2690259"/>
                </a:cubicBezTo>
                <a:close/>
                <a:moveTo>
                  <a:pt x="4842413" y="2673422"/>
                </a:moveTo>
                <a:cubicBezTo>
                  <a:pt x="4855038" y="2673422"/>
                  <a:pt x="4865273" y="2683657"/>
                  <a:pt x="4865273" y="2696282"/>
                </a:cubicBezTo>
                <a:cubicBezTo>
                  <a:pt x="4865273" y="2708907"/>
                  <a:pt x="4855038" y="2719142"/>
                  <a:pt x="4842413" y="2719142"/>
                </a:cubicBezTo>
                <a:cubicBezTo>
                  <a:pt x="4829788" y="2719142"/>
                  <a:pt x="4819553" y="2708907"/>
                  <a:pt x="4819553" y="2696282"/>
                </a:cubicBezTo>
                <a:cubicBezTo>
                  <a:pt x="4819553" y="2683657"/>
                  <a:pt x="4829788" y="2673422"/>
                  <a:pt x="4842413" y="2673422"/>
                </a:cubicBezTo>
                <a:close/>
                <a:moveTo>
                  <a:pt x="3094211" y="2649914"/>
                </a:moveTo>
                <a:cubicBezTo>
                  <a:pt x="3106836" y="2649914"/>
                  <a:pt x="3117071" y="2660149"/>
                  <a:pt x="3117071" y="2672774"/>
                </a:cubicBezTo>
                <a:cubicBezTo>
                  <a:pt x="3117071" y="2685399"/>
                  <a:pt x="3106836" y="2695634"/>
                  <a:pt x="3094211" y="2695634"/>
                </a:cubicBezTo>
                <a:cubicBezTo>
                  <a:pt x="3081586" y="2695634"/>
                  <a:pt x="3071351" y="2685399"/>
                  <a:pt x="3071351" y="2672774"/>
                </a:cubicBezTo>
                <a:cubicBezTo>
                  <a:pt x="3071351" y="2660149"/>
                  <a:pt x="3081586" y="2649914"/>
                  <a:pt x="3094211" y="2649914"/>
                </a:cubicBezTo>
                <a:close/>
                <a:moveTo>
                  <a:pt x="4330146" y="2643460"/>
                </a:moveTo>
                <a:cubicBezTo>
                  <a:pt x="4342771" y="2643460"/>
                  <a:pt x="4353006" y="2653695"/>
                  <a:pt x="4353006" y="2666320"/>
                </a:cubicBezTo>
                <a:cubicBezTo>
                  <a:pt x="4353006" y="2678945"/>
                  <a:pt x="4342771" y="2689180"/>
                  <a:pt x="4330146" y="2689180"/>
                </a:cubicBezTo>
                <a:cubicBezTo>
                  <a:pt x="4317521" y="2689180"/>
                  <a:pt x="4307286" y="2678945"/>
                  <a:pt x="4307286" y="2666320"/>
                </a:cubicBezTo>
                <a:cubicBezTo>
                  <a:pt x="4307286" y="2653695"/>
                  <a:pt x="4317521" y="2643460"/>
                  <a:pt x="4330146" y="2643460"/>
                </a:cubicBezTo>
                <a:close/>
                <a:moveTo>
                  <a:pt x="5047036" y="2512068"/>
                </a:moveTo>
                <a:cubicBezTo>
                  <a:pt x="5059661" y="2512068"/>
                  <a:pt x="5069896" y="2522303"/>
                  <a:pt x="5069896" y="2534928"/>
                </a:cubicBezTo>
                <a:cubicBezTo>
                  <a:pt x="5069896" y="2547553"/>
                  <a:pt x="5059661" y="2557788"/>
                  <a:pt x="5047036" y="2557788"/>
                </a:cubicBezTo>
                <a:cubicBezTo>
                  <a:pt x="5034411" y="2557788"/>
                  <a:pt x="5024176" y="2547553"/>
                  <a:pt x="5024176" y="2534928"/>
                </a:cubicBezTo>
                <a:cubicBezTo>
                  <a:pt x="5024176" y="2522303"/>
                  <a:pt x="5034411" y="2512068"/>
                  <a:pt x="5047036" y="2512068"/>
                </a:cubicBezTo>
                <a:close/>
                <a:moveTo>
                  <a:pt x="4596245" y="2512068"/>
                </a:moveTo>
                <a:cubicBezTo>
                  <a:pt x="4608870" y="2512068"/>
                  <a:pt x="4619105" y="2522303"/>
                  <a:pt x="4619105" y="2534928"/>
                </a:cubicBezTo>
                <a:cubicBezTo>
                  <a:pt x="4619105" y="2547553"/>
                  <a:pt x="4608870" y="2557788"/>
                  <a:pt x="4596245" y="2557788"/>
                </a:cubicBezTo>
                <a:cubicBezTo>
                  <a:pt x="4583620" y="2557788"/>
                  <a:pt x="4573385" y="2547553"/>
                  <a:pt x="4573385" y="2534928"/>
                </a:cubicBezTo>
                <a:cubicBezTo>
                  <a:pt x="4573385" y="2522303"/>
                  <a:pt x="4583620" y="2512068"/>
                  <a:pt x="4596245" y="2512068"/>
                </a:cubicBezTo>
                <a:close/>
                <a:moveTo>
                  <a:pt x="4046948" y="2512068"/>
                </a:moveTo>
                <a:cubicBezTo>
                  <a:pt x="4059573" y="2512068"/>
                  <a:pt x="4069808" y="2522303"/>
                  <a:pt x="4069808" y="2534928"/>
                </a:cubicBezTo>
                <a:cubicBezTo>
                  <a:pt x="4069808" y="2547553"/>
                  <a:pt x="4059573" y="2557788"/>
                  <a:pt x="4046948" y="2557788"/>
                </a:cubicBezTo>
                <a:cubicBezTo>
                  <a:pt x="4034323" y="2557788"/>
                  <a:pt x="4024088" y="2547553"/>
                  <a:pt x="4024088" y="2534928"/>
                </a:cubicBezTo>
                <a:cubicBezTo>
                  <a:pt x="4024088" y="2522303"/>
                  <a:pt x="4034323" y="2512068"/>
                  <a:pt x="4046948" y="2512068"/>
                </a:cubicBezTo>
                <a:close/>
                <a:moveTo>
                  <a:pt x="3758948" y="2512068"/>
                </a:moveTo>
                <a:cubicBezTo>
                  <a:pt x="3771573" y="2512068"/>
                  <a:pt x="3781808" y="2522303"/>
                  <a:pt x="3781808" y="2534928"/>
                </a:cubicBezTo>
                <a:cubicBezTo>
                  <a:pt x="3781808" y="2547553"/>
                  <a:pt x="3771573" y="2557788"/>
                  <a:pt x="3758948" y="2557788"/>
                </a:cubicBezTo>
                <a:cubicBezTo>
                  <a:pt x="3746323" y="2557788"/>
                  <a:pt x="3736088" y="2547553"/>
                  <a:pt x="3736088" y="2534928"/>
                </a:cubicBezTo>
                <a:cubicBezTo>
                  <a:pt x="3736088" y="2522303"/>
                  <a:pt x="3746323" y="2512068"/>
                  <a:pt x="3758948" y="2512068"/>
                </a:cubicBezTo>
                <a:close/>
                <a:moveTo>
                  <a:pt x="3398948" y="2512068"/>
                </a:moveTo>
                <a:cubicBezTo>
                  <a:pt x="3411573" y="2512068"/>
                  <a:pt x="3421808" y="2522303"/>
                  <a:pt x="3421808" y="2534928"/>
                </a:cubicBezTo>
                <a:cubicBezTo>
                  <a:pt x="3421808" y="2547553"/>
                  <a:pt x="3411573" y="2557788"/>
                  <a:pt x="3398948" y="2557788"/>
                </a:cubicBezTo>
                <a:cubicBezTo>
                  <a:pt x="3386323" y="2557788"/>
                  <a:pt x="3376088" y="2547553"/>
                  <a:pt x="3376088" y="2534928"/>
                </a:cubicBezTo>
                <a:cubicBezTo>
                  <a:pt x="3376088" y="2522303"/>
                  <a:pt x="3386323" y="2512068"/>
                  <a:pt x="3398948" y="2512068"/>
                </a:cubicBezTo>
                <a:close/>
                <a:moveTo>
                  <a:pt x="2786948" y="2512068"/>
                </a:moveTo>
                <a:cubicBezTo>
                  <a:pt x="2799573" y="2512068"/>
                  <a:pt x="2809808" y="2522303"/>
                  <a:pt x="2809808" y="2534928"/>
                </a:cubicBezTo>
                <a:cubicBezTo>
                  <a:pt x="2809808" y="2547553"/>
                  <a:pt x="2799573" y="2557788"/>
                  <a:pt x="2786948" y="2557788"/>
                </a:cubicBezTo>
                <a:cubicBezTo>
                  <a:pt x="2774323" y="2557788"/>
                  <a:pt x="2764088" y="2547553"/>
                  <a:pt x="2764088" y="2534928"/>
                </a:cubicBezTo>
                <a:cubicBezTo>
                  <a:pt x="2764088" y="2522303"/>
                  <a:pt x="2774323" y="2512068"/>
                  <a:pt x="2786948" y="2512068"/>
                </a:cubicBezTo>
                <a:close/>
                <a:moveTo>
                  <a:pt x="2534948" y="2512068"/>
                </a:moveTo>
                <a:cubicBezTo>
                  <a:pt x="2547573" y="2512068"/>
                  <a:pt x="2557808" y="2522303"/>
                  <a:pt x="2557808" y="2534928"/>
                </a:cubicBezTo>
                <a:cubicBezTo>
                  <a:pt x="2557808" y="2547553"/>
                  <a:pt x="2547573" y="2557788"/>
                  <a:pt x="2534948" y="2557788"/>
                </a:cubicBezTo>
                <a:cubicBezTo>
                  <a:pt x="2522323" y="2557788"/>
                  <a:pt x="2512088" y="2547553"/>
                  <a:pt x="2512088" y="2534928"/>
                </a:cubicBezTo>
                <a:cubicBezTo>
                  <a:pt x="2512088" y="2522303"/>
                  <a:pt x="2522323" y="2512068"/>
                  <a:pt x="2534948" y="2512068"/>
                </a:cubicBezTo>
                <a:close/>
                <a:moveTo>
                  <a:pt x="2282948" y="2512068"/>
                </a:moveTo>
                <a:cubicBezTo>
                  <a:pt x="2295573" y="2512068"/>
                  <a:pt x="2305808" y="2522303"/>
                  <a:pt x="2305808" y="2534928"/>
                </a:cubicBezTo>
                <a:cubicBezTo>
                  <a:pt x="2305808" y="2547553"/>
                  <a:pt x="2295573" y="2557788"/>
                  <a:pt x="2282948" y="2557788"/>
                </a:cubicBezTo>
                <a:cubicBezTo>
                  <a:pt x="2270323" y="2557788"/>
                  <a:pt x="2260088" y="2547553"/>
                  <a:pt x="2260088" y="2534928"/>
                </a:cubicBezTo>
                <a:cubicBezTo>
                  <a:pt x="2260088" y="2522303"/>
                  <a:pt x="2270323" y="2512068"/>
                  <a:pt x="2282948" y="2512068"/>
                </a:cubicBezTo>
                <a:close/>
                <a:moveTo>
                  <a:pt x="1958948" y="2512068"/>
                </a:moveTo>
                <a:cubicBezTo>
                  <a:pt x="1971573" y="2512068"/>
                  <a:pt x="1981808" y="2522303"/>
                  <a:pt x="1981808" y="2534928"/>
                </a:cubicBezTo>
                <a:cubicBezTo>
                  <a:pt x="1981808" y="2547553"/>
                  <a:pt x="1971573" y="2557788"/>
                  <a:pt x="1958948" y="2557788"/>
                </a:cubicBezTo>
                <a:cubicBezTo>
                  <a:pt x="1946323" y="2557788"/>
                  <a:pt x="1936088" y="2547553"/>
                  <a:pt x="1936088" y="2534928"/>
                </a:cubicBezTo>
                <a:cubicBezTo>
                  <a:pt x="1936088" y="2522303"/>
                  <a:pt x="1946323" y="2512068"/>
                  <a:pt x="1958948" y="2512068"/>
                </a:cubicBezTo>
                <a:close/>
                <a:moveTo>
                  <a:pt x="1670948" y="2512068"/>
                </a:moveTo>
                <a:cubicBezTo>
                  <a:pt x="1683573" y="2512068"/>
                  <a:pt x="1693808" y="2522303"/>
                  <a:pt x="1693808" y="2534928"/>
                </a:cubicBezTo>
                <a:cubicBezTo>
                  <a:pt x="1693808" y="2547553"/>
                  <a:pt x="1683573" y="2557788"/>
                  <a:pt x="1670948" y="2557788"/>
                </a:cubicBezTo>
                <a:cubicBezTo>
                  <a:pt x="1658323" y="2557788"/>
                  <a:pt x="1648088" y="2547553"/>
                  <a:pt x="1648088" y="2534928"/>
                </a:cubicBezTo>
                <a:cubicBezTo>
                  <a:pt x="1648088" y="2522303"/>
                  <a:pt x="1658323" y="2512068"/>
                  <a:pt x="1670948" y="2512068"/>
                </a:cubicBezTo>
                <a:close/>
                <a:moveTo>
                  <a:pt x="1310948" y="2512068"/>
                </a:moveTo>
                <a:cubicBezTo>
                  <a:pt x="1323573" y="2512068"/>
                  <a:pt x="1333808" y="2522303"/>
                  <a:pt x="1333808" y="2534928"/>
                </a:cubicBezTo>
                <a:cubicBezTo>
                  <a:pt x="1333808" y="2547553"/>
                  <a:pt x="1323573" y="2557788"/>
                  <a:pt x="1310948" y="2557788"/>
                </a:cubicBezTo>
                <a:cubicBezTo>
                  <a:pt x="1298323" y="2557788"/>
                  <a:pt x="1288088" y="2547553"/>
                  <a:pt x="1288088" y="2534928"/>
                </a:cubicBezTo>
                <a:cubicBezTo>
                  <a:pt x="1288088" y="2522303"/>
                  <a:pt x="1298323" y="2512068"/>
                  <a:pt x="1310948" y="2512068"/>
                </a:cubicBezTo>
                <a:close/>
                <a:moveTo>
                  <a:pt x="1022948" y="2512068"/>
                </a:moveTo>
                <a:cubicBezTo>
                  <a:pt x="1035573" y="2512068"/>
                  <a:pt x="1045808" y="2522303"/>
                  <a:pt x="1045808" y="2534928"/>
                </a:cubicBezTo>
                <a:cubicBezTo>
                  <a:pt x="1045808" y="2547553"/>
                  <a:pt x="1035573" y="2557788"/>
                  <a:pt x="1022948" y="2557788"/>
                </a:cubicBezTo>
                <a:cubicBezTo>
                  <a:pt x="1010323" y="2557788"/>
                  <a:pt x="1000088" y="2547553"/>
                  <a:pt x="1000088" y="2534928"/>
                </a:cubicBezTo>
                <a:cubicBezTo>
                  <a:pt x="1000088" y="2522303"/>
                  <a:pt x="1010323" y="2512068"/>
                  <a:pt x="1022948" y="2512068"/>
                </a:cubicBezTo>
                <a:close/>
                <a:moveTo>
                  <a:pt x="734948" y="2512068"/>
                </a:moveTo>
                <a:cubicBezTo>
                  <a:pt x="747573" y="2512068"/>
                  <a:pt x="757808" y="2522303"/>
                  <a:pt x="757808" y="2534928"/>
                </a:cubicBezTo>
                <a:cubicBezTo>
                  <a:pt x="757808" y="2547553"/>
                  <a:pt x="747573" y="2557788"/>
                  <a:pt x="734948" y="2557788"/>
                </a:cubicBezTo>
                <a:cubicBezTo>
                  <a:pt x="722323" y="2557788"/>
                  <a:pt x="712088" y="2547553"/>
                  <a:pt x="712088" y="2534928"/>
                </a:cubicBezTo>
                <a:cubicBezTo>
                  <a:pt x="712088" y="2522303"/>
                  <a:pt x="722323" y="2512068"/>
                  <a:pt x="734948" y="2512068"/>
                </a:cubicBezTo>
                <a:close/>
                <a:moveTo>
                  <a:pt x="473651" y="2512068"/>
                </a:moveTo>
                <a:cubicBezTo>
                  <a:pt x="486276" y="2512068"/>
                  <a:pt x="496511" y="2522303"/>
                  <a:pt x="496511" y="2534928"/>
                </a:cubicBezTo>
                <a:cubicBezTo>
                  <a:pt x="496511" y="2547553"/>
                  <a:pt x="486276" y="2557788"/>
                  <a:pt x="473651" y="2557788"/>
                </a:cubicBezTo>
                <a:cubicBezTo>
                  <a:pt x="461026" y="2557788"/>
                  <a:pt x="450791" y="2547553"/>
                  <a:pt x="450791" y="2534928"/>
                </a:cubicBezTo>
                <a:cubicBezTo>
                  <a:pt x="450791" y="2522303"/>
                  <a:pt x="461026" y="2512068"/>
                  <a:pt x="473651" y="2512068"/>
                </a:cubicBezTo>
                <a:close/>
                <a:moveTo>
                  <a:pt x="221849" y="2512068"/>
                </a:moveTo>
                <a:cubicBezTo>
                  <a:pt x="234474" y="2512068"/>
                  <a:pt x="244709" y="2522303"/>
                  <a:pt x="244709" y="2534928"/>
                </a:cubicBezTo>
                <a:cubicBezTo>
                  <a:pt x="244709" y="2547553"/>
                  <a:pt x="234474" y="2557788"/>
                  <a:pt x="221849" y="2557788"/>
                </a:cubicBezTo>
                <a:cubicBezTo>
                  <a:pt x="209224" y="2557788"/>
                  <a:pt x="198989" y="2547553"/>
                  <a:pt x="198989" y="2534928"/>
                </a:cubicBezTo>
                <a:cubicBezTo>
                  <a:pt x="198989" y="2522303"/>
                  <a:pt x="209224" y="2512068"/>
                  <a:pt x="221849" y="2512068"/>
                </a:cubicBezTo>
                <a:close/>
                <a:moveTo>
                  <a:pt x="22860" y="2512068"/>
                </a:moveTo>
                <a:cubicBezTo>
                  <a:pt x="35485" y="2512068"/>
                  <a:pt x="45720" y="2522303"/>
                  <a:pt x="45720" y="2534928"/>
                </a:cubicBezTo>
                <a:cubicBezTo>
                  <a:pt x="45720" y="2547553"/>
                  <a:pt x="35485" y="2557788"/>
                  <a:pt x="22860" y="2557788"/>
                </a:cubicBezTo>
                <a:cubicBezTo>
                  <a:pt x="10235" y="2557788"/>
                  <a:pt x="0" y="2547553"/>
                  <a:pt x="0" y="2534928"/>
                </a:cubicBezTo>
                <a:cubicBezTo>
                  <a:pt x="0" y="2522303"/>
                  <a:pt x="10235" y="2512068"/>
                  <a:pt x="22860" y="2512068"/>
                </a:cubicBezTo>
                <a:close/>
                <a:moveTo>
                  <a:pt x="4330146" y="2380676"/>
                </a:moveTo>
                <a:cubicBezTo>
                  <a:pt x="4342771" y="2380676"/>
                  <a:pt x="4353006" y="2390911"/>
                  <a:pt x="4353006" y="2403536"/>
                </a:cubicBezTo>
                <a:cubicBezTo>
                  <a:pt x="4353006" y="2416161"/>
                  <a:pt x="4342771" y="2426396"/>
                  <a:pt x="4330146" y="2426396"/>
                </a:cubicBezTo>
                <a:cubicBezTo>
                  <a:pt x="4317521" y="2426396"/>
                  <a:pt x="4307286" y="2416161"/>
                  <a:pt x="4307286" y="2403536"/>
                </a:cubicBezTo>
                <a:cubicBezTo>
                  <a:pt x="4307286" y="2390911"/>
                  <a:pt x="4317521" y="2380676"/>
                  <a:pt x="4330146" y="2380676"/>
                </a:cubicBezTo>
                <a:close/>
                <a:moveTo>
                  <a:pt x="3094211" y="2374222"/>
                </a:moveTo>
                <a:cubicBezTo>
                  <a:pt x="3106836" y="2374222"/>
                  <a:pt x="3117071" y="2384457"/>
                  <a:pt x="3117071" y="2397082"/>
                </a:cubicBezTo>
                <a:cubicBezTo>
                  <a:pt x="3117071" y="2409707"/>
                  <a:pt x="3106836" y="2419942"/>
                  <a:pt x="3094211" y="2419942"/>
                </a:cubicBezTo>
                <a:cubicBezTo>
                  <a:pt x="3081586" y="2419942"/>
                  <a:pt x="3071351" y="2409707"/>
                  <a:pt x="3071351" y="2397082"/>
                </a:cubicBezTo>
                <a:cubicBezTo>
                  <a:pt x="3071351" y="2384457"/>
                  <a:pt x="3081586" y="2374222"/>
                  <a:pt x="3094211" y="2374222"/>
                </a:cubicBezTo>
                <a:close/>
                <a:moveTo>
                  <a:pt x="4842413" y="2350714"/>
                </a:moveTo>
                <a:cubicBezTo>
                  <a:pt x="4855038" y="2350714"/>
                  <a:pt x="4865273" y="2360949"/>
                  <a:pt x="4865273" y="2373574"/>
                </a:cubicBezTo>
                <a:cubicBezTo>
                  <a:pt x="4865273" y="2386199"/>
                  <a:pt x="4855038" y="2396434"/>
                  <a:pt x="4842413" y="2396434"/>
                </a:cubicBezTo>
                <a:cubicBezTo>
                  <a:pt x="4829788" y="2396434"/>
                  <a:pt x="4819553" y="2386199"/>
                  <a:pt x="4819553" y="2373574"/>
                </a:cubicBezTo>
                <a:cubicBezTo>
                  <a:pt x="4819553" y="2360949"/>
                  <a:pt x="4829788" y="2350714"/>
                  <a:pt x="4842413" y="2350714"/>
                </a:cubicBezTo>
                <a:close/>
                <a:moveTo>
                  <a:pt x="2713139" y="2333877"/>
                </a:moveTo>
                <a:cubicBezTo>
                  <a:pt x="2725764" y="2333877"/>
                  <a:pt x="2735999" y="2344112"/>
                  <a:pt x="2735999" y="2356737"/>
                </a:cubicBezTo>
                <a:cubicBezTo>
                  <a:pt x="2735999" y="2369362"/>
                  <a:pt x="2725764" y="2379597"/>
                  <a:pt x="2713139" y="2379597"/>
                </a:cubicBezTo>
                <a:cubicBezTo>
                  <a:pt x="2700514" y="2379597"/>
                  <a:pt x="2690279" y="2369362"/>
                  <a:pt x="2690279" y="2356737"/>
                </a:cubicBezTo>
                <a:cubicBezTo>
                  <a:pt x="2690279" y="2344112"/>
                  <a:pt x="2700514" y="2333877"/>
                  <a:pt x="2713139" y="2333877"/>
                </a:cubicBezTo>
                <a:close/>
                <a:moveTo>
                  <a:pt x="2356757" y="2333877"/>
                </a:moveTo>
                <a:cubicBezTo>
                  <a:pt x="2369382" y="2333877"/>
                  <a:pt x="2379617" y="2344112"/>
                  <a:pt x="2379617" y="2356737"/>
                </a:cubicBezTo>
                <a:cubicBezTo>
                  <a:pt x="2379617" y="2369362"/>
                  <a:pt x="2369382" y="2379597"/>
                  <a:pt x="2356757" y="2379597"/>
                </a:cubicBezTo>
                <a:cubicBezTo>
                  <a:pt x="2344132" y="2379597"/>
                  <a:pt x="2333897" y="2369362"/>
                  <a:pt x="2333897" y="2356737"/>
                </a:cubicBezTo>
                <a:cubicBezTo>
                  <a:pt x="2333897" y="2344112"/>
                  <a:pt x="2344132" y="2333877"/>
                  <a:pt x="2356757" y="2333877"/>
                </a:cubicBezTo>
                <a:close/>
                <a:moveTo>
                  <a:pt x="4026326" y="2263201"/>
                </a:moveTo>
                <a:cubicBezTo>
                  <a:pt x="4038951" y="2263201"/>
                  <a:pt x="4049186" y="2273436"/>
                  <a:pt x="4049186" y="2286061"/>
                </a:cubicBezTo>
                <a:cubicBezTo>
                  <a:pt x="4049186" y="2298686"/>
                  <a:pt x="4038951" y="2308921"/>
                  <a:pt x="4026326" y="2308921"/>
                </a:cubicBezTo>
                <a:cubicBezTo>
                  <a:pt x="4013701" y="2308921"/>
                  <a:pt x="4003466" y="2298686"/>
                  <a:pt x="4003466" y="2286061"/>
                </a:cubicBezTo>
                <a:cubicBezTo>
                  <a:pt x="4003466" y="2273436"/>
                  <a:pt x="4013701" y="2263201"/>
                  <a:pt x="4026326" y="2263201"/>
                </a:cubicBezTo>
                <a:close/>
                <a:moveTo>
                  <a:pt x="1043570" y="2263201"/>
                </a:moveTo>
                <a:cubicBezTo>
                  <a:pt x="1056195" y="2263201"/>
                  <a:pt x="1066430" y="2273436"/>
                  <a:pt x="1066430" y="2286061"/>
                </a:cubicBezTo>
                <a:cubicBezTo>
                  <a:pt x="1066430" y="2298686"/>
                  <a:pt x="1056195" y="2308921"/>
                  <a:pt x="1043570" y="2308921"/>
                </a:cubicBezTo>
                <a:cubicBezTo>
                  <a:pt x="1030945" y="2308921"/>
                  <a:pt x="1020710" y="2298686"/>
                  <a:pt x="1020710" y="2286061"/>
                </a:cubicBezTo>
                <a:cubicBezTo>
                  <a:pt x="1020710" y="2273436"/>
                  <a:pt x="1030945" y="2263201"/>
                  <a:pt x="1043570" y="2263201"/>
                </a:cubicBezTo>
                <a:close/>
                <a:moveTo>
                  <a:pt x="2534948" y="2260068"/>
                </a:moveTo>
                <a:cubicBezTo>
                  <a:pt x="2547573" y="2260068"/>
                  <a:pt x="2557808" y="2270303"/>
                  <a:pt x="2557808" y="2282928"/>
                </a:cubicBezTo>
                <a:cubicBezTo>
                  <a:pt x="2557808" y="2295553"/>
                  <a:pt x="2547573" y="2305788"/>
                  <a:pt x="2534948" y="2305788"/>
                </a:cubicBezTo>
                <a:cubicBezTo>
                  <a:pt x="2522323" y="2305788"/>
                  <a:pt x="2512088" y="2295553"/>
                  <a:pt x="2512088" y="2282928"/>
                </a:cubicBezTo>
                <a:cubicBezTo>
                  <a:pt x="2512088" y="2270303"/>
                  <a:pt x="2522323" y="2260068"/>
                  <a:pt x="2534948" y="2260068"/>
                </a:cubicBezTo>
                <a:close/>
                <a:moveTo>
                  <a:pt x="3732200" y="2257584"/>
                </a:moveTo>
                <a:cubicBezTo>
                  <a:pt x="3744825" y="2257584"/>
                  <a:pt x="3755060" y="2267819"/>
                  <a:pt x="3755060" y="2280444"/>
                </a:cubicBezTo>
                <a:cubicBezTo>
                  <a:pt x="3755060" y="2293069"/>
                  <a:pt x="3744825" y="2303304"/>
                  <a:pt x="3732200" y="2303304"/>
                </a:cubicBezTo>
                <a:cubicBezTo>
                  <a:pt x="3719575" y="2303304"/>
                  <a:pt x="3709340" y="2293069"/>
                  <a:pt x="3709340" y="2280444"/>
                </a:cubicBezTo>
                <a:cubicBezTo>
                  <a:pt x="3709340" y="2267819"/>
                  <a:pt x="3719575" y="2257584"/>
                  <a:pt x="3732200" y="2257584"/>
                </a:cubicBezTo>
                <a:close/>
                <a:moveTo>
                  <a:pt x="1337695" y="2257584"/>
                </a:moveTo>
                <a:cubicBezTo>
                  <a:pt x="1350320" y="2257584"/>
                  <a:pt x="1360555" y="2267819"/>
                  <a:pt x="1360555" y="2280444"/>
                </a:cubicBezTo>
                <a:cubicBezTo>
                  <a:pt x="1360555" y="2293069"/>
                  <a:pt x="1350320" y="2303304"/>
                  <a:pt x="1337695" y="2303304"/>
                </a:cubicBezTo>
                <a:cubicBezTo>
                  <a:pt x="1325070" y="2303304"/>
                  <a:pt x="1314835" y="2293069"/>
                  <a:pt x="1314835" y="2280444"/>
                </a:cubicBezTo>
                <a:cubicBezTo>
                  <a:pt x="1314835" y="2267819"/>
                  <a:pt x="1325070" y="2257584"/>
                  <a:pt x="1337695" y="2257584"/>
                </a:cubicBezTo>
                <a:close/>
                <a:moveTo>
                  <a:pt x="754130" y="2249986"/>
                </a:moveTo>
                <a:cubicBezTo>
                  <a:pt x="766755" y="2249986"/>
                  <a:pt x="776990" y="2260221"/>
                  <a:pt x="776990" y="2272846"/>
                </a:cubicBezTo>
                <a:cubicBezTo>
                  <a:pt x="776990" y="2285471"/>
                  <a:pt x="766755" y="2295706"/>
                  <a:pt x="754130" y="2295706"/>
                </a:cubicBezTo>
                <a:cubicBezTo>
                  <a:pt x="741505" y="2295706"/>
                  <a:pt x="731270" y="2285471"/>
                  <a:pt x="731270" y="2272846"/>
                </a:cubicBezTo>
                <a:cubicBezTo>
                  <a:pt x="731270" y="2260221"/>
                  <a:pt x="741505" y="2249986"/>
                  <a:pt x="754130" y="2249986"/>
                </a:cubicBezTo>
                <a:close/>
                <a:moveTo>
                  <a:pt x="2024925" y="2244387"/>
                </a:moveTo>
                <a:cubicBezTo>
                  <a:pt x="2037550" y="2244387"/>
                  <a:pt x="2047785" y="2254622"/>
                  <a:pt x="2047785" y="2267247"/>
                </a:cubicBezTo>
                <a:cubicBezTo>
                  <a:pt x="2047785" y="2279872"/>
                  <a:pt x="2037550" y="2290107"/>
                  <a:pt x="2024925" y="2290107"/>
                </a:cubicBezTo>
                <a:cubicBezTo>
                  <a:pt x="2012300" y="2290107"/>
                  <a:pt x="2002065" y="2279872"/>
                  <a:pt x="2002065" y="2267247"/>
                </a:cubicBezTo>
                <a:cubicBezTo>
                  <a:pt x="2002065" y="2254622"/>
                  <a:pt x="2012300" y="2244387"/>
                  <a:pt x="2024925" y="2244387"/>
                </a:cubicBezTo>
                <a:close/>
                <a:moveTo>
                  <a:pt x="5031241" y="2230803"/>
                </a:moveTo>
                <a:cubicBezTo>
                  <a:pt x="5043866" y="2230803"/>
                  <a:pt x="5054101" y="2241038"/>
                  <a:pt x="5054101" y="2253663"/>
                </a:cubicBezTo>
                <a:cubicBezTo>
                  <a:pt x="5054101" y="2266288"/>
                  <a:pt x="5043866" y="2276523"/>
                  <a:pt x="5031241" y="2276523"/>
                </a:cubicBezTo>
                <a:cubicBezTo>
                  <a:pt x="5018616" y="2276523"/>
                  <a:pt x="5008381" y="2266288"/>
                  <a:pt x="5008381" y="2253663"/>
                </a:cubicBezTo>
                <a:cubicBezTo>
                  <a:pt x="5008381" y="2241038"/>
                  <a:pt x="5018616" y="2230803"/>
                  <a:pt x="5031241" y="2230803"/>
                </a:cubicBezTo>
                <a:close/>
                <a:moveTo>
                  <a:pt x="38655" y="2230803"/>
                </a:moveTo>
                <a:cubicBezTo>
                  <a:pt x="51280" y="2230803"/>
                  <a:pt x="61515" y="2241038"/>
                  <a:pt x="61515" y="2253663"/>
                </a:cubicBezTo>
                <a:cubicBezTo>
                  <a:pt x="61515" y="2266288"/>
                  <a:pt x="51280" y="2276523"/>
                  <a:pt x="38655" y="2276523"/>
                </a:cubicBezTo>
                <a:cubicBezTo>
                  <a:pt x="26030" y="2276523"/>
                  <a:pt x="15795" y="2266288"/>
                  <a:pt x="15795" y="2253663"/>
                </a:cubicBezTo>
                <a:cubicBezTo>
                  <a:pt x="15795" y="2241038"/>
                  <a:pt x="26030" y="2230803"/>
                  <a:pt x="38655" y="2230803"/>
                </a:cubicBezTo>
                <a:close/>
                <a:moveTo>
                  <a:pt x="3346843" y="2216563"/>
                </a:moveTo>
                <a:cubicBezTo>
                  <a:pt x="3359468" y="2216563"/>
                  <a:pt x="3369703" y="2226798"/>
                  <a:pt x="3369703" y="2239423"/>
                </a:cubicBezTo>
                <a:cubicBezTo>
                  <a:pt x="3369703" y="2252048"/>
                  <a:pt x="3359468" y="2262283"/>
                  <a:pt x="3346843" y="2262283"/>
                </a:cubicBezTo>
                <a:cubicBezTo>
                  <a:pt x="3334218" y="2262283"/>
                  <a:pt x="3323983" y="2252048"/>
                  <a:pt x="3323983" y="2239423"/>
                </a:cubicBezTo>
                <a:cubicBezTo>
                  <a:pt x="3323983" y="2226798"/>
                  <a:pt x="3334218" y="2216563"/>
                  <a:pt x="3346843" y="2216563"/>
                </a:cubicBezTo>
                <a:close/>
                <a:moveTo>
                  <a:pt x="1723054" y="2216563"/>
                </a:moveTo>
                <a:cubicBezTo>
                  <a:pt x="1735679" y="2216563"/>
                  <a:pt x="1745914" y="2226798"/>
                  <a:pt x="1745914" y="2239423"/>
                </a:cubicBezTo>
                <a:cubicBezTo>
                  <a:pt x="1745914" y="2252048"/>
                  <a:pt x="1735679" y="2262283"/>
                  <a:pt x="1723054" y="2262283"/>
                </a:cubicBezTo>
                <a:cubicBezTo>
                  <a:pt x="1710429" y="2262283"/>
                  <a:pt x="1700194" y="2252048"/>
                  <a:pt x="1700194" y="2239423"/>
                </a:cubicBezTo>
                <a:cubicBezTo>
                  <a:pt x="1700194" y="2226798"/>
                  <a:pt x="1710429" y="2216563"/>
                  <a:pt x="1723054" y="2216563"/>
                </a:cubicBezTo>
                <a:close/>
                <a:moveTo>
                  <a:pt x="244360" y="2190147"/>
                </a:moveTo>
                <a:cubicBezTo>
                  <a:pt x="256985" y="2190147"/>
                  <a:pt x="267220" y="2200382"/>
                  <a:pt x="267220" y="2213007"/>
                </a:cubicBezTo>
                <a:cubicBezTo>
                  <a:pt x="267220" y="2225632"/>
                  <a:pt x="256985" y="2235867"/>
                  <a:pt x="244360" y="2235867"/>
                </a:cubicBezTo>
                <a:cubicBezTo>
                  <a:pt x="231735" y="2235867"/>
                  <a:pt x="221500" y="2225632"/>
                  <a:pt x="221500" y="2213007"/>
                </a:cubicBezTo>
                <a:cubicBezTo>
                  <a:pt x="221500" y="2200382"/>
                  <a:pt x="231735" y="2190147"/>
                  <a:pt x="244360" y="2190147"/>
                </a:cubicBezTo>
                <a:close/>
                <a:moveTo>
                  <a:pt x="4568132" y="2172790"/>
                </a:moveTo>
                <a:cubicBezTo>
                  <a:pt x="4580757" y="2172790"/>
                  <a:pt x="4590992" y="2183025"/>
                  <a:pt x="4590992" y="2195650"/>
                </a:cubicBezTo>
                <a:cubicBezTo>
                  <a:pt x="4590992" y="2208275"/>
                  <a:pt x="4580757" y="2218510"/>
                  <a:pt x="4568132" y="2218510"/>
                </a:cubicBezTo>
                <a:cubicBezTo>
                  <a:pt x="4555507" y="2218510"/>
                  <a:pt x="4545272" y="2208275"/>
                  <a:pt x="4545272" y="2195650"/>
                </a:cubicBezTo>
                <a:cubicBezTo>
                  <a:pt x="4545272" y="2183025"/>
                  <a:pt x="4555507" y="2172790"/>
                  <a:pt x="4568132" y="2172790"/>
                </a:cubicBezTo>
                <a:close/>
                <a:moveTo>
                  <a:pt x="501765" y="2172790"/>
                </a:moveTo>
                <a:cubicBezTo>
                  <a:pt x="514390" y="2172790"/>
                  <a:pt x="524625" y="2183025"/>
                  <a:pt x="524625" y="2195650"/>
                </a:cubicBezTo>
                <a:cubicBezTo>
                  <a:pt x="524625" y="2208275"/>
                  <a:pt x="514390" y="2218510"/>
                  <a:pt x="501765" y="2218510"/>
                </a:cubicBezTo>
                <a:cubicBezTo>
                  <a:pt x="489140" y="2218510"/>
                  <a:pt x="478905" y="2208275"/>
                  <a:pt x="478905" y="2195650"/>
                </a:cubicBezTo>
                <a:cubicBezTo>
                  <a:pt x="478905" y="2183025"/>
                  <a:pt x="489140" y="2172790"/>
                  <a:pt x="501765" y="2172790"/>
                </a:cubicBezTo>
                <a:close/>
                <a:moveTo>
                  <a:pt x="2966090" y="2130109"/>
                </a:moveTo>
                <a:cubicBezTo>
                  <a:pt x="2978715" y="2130109"/>
                  <a:pt x="2988950" y="2140344"/>
                  <a:pt x="2988950" y="2152969"/>
                </a:cubicBezTo>
                <a:cubicBezTo>
                  <a:pt x="2988950" y="2165594"/>
                  <a:pt x="2978715" y="2175829"/>
                  <a:pt x="2966090" y="2175829"/>
                </a:cubicBezTo>
                <a:cubicBezTo>
                  <a:pt x="2953465" y="2175829"/>
                  <a:pt x="2943230" y="2165594"/>
                  <a:pt x="2943230" y="2152969"/>
                </a:cubicBezTo>
                <a:cubicBezTo>
                  <a:pt x="2943230" y="2140344"/>
                  <a:pt x="2953465" y="2130109"/>
                  <a:pt x="2966090" y="2130109"/>
                </a:cubicBezTo>
                <a:close/>
                <a:moveTo>
                  <a:pt x="4291885" y="2120694"/>
                </a:moveTo>
                <a:cubicBezTo>
                  <a:pt x="4304510" y="2120694"/>
                  <a:pt x="4314745" y="2130929"/>
                  <a:pt x="4314745" y="2143554"/>
                </a:cubicBezTo>
                <a:cubicBezTo>
                  <a:pt x="4314745" y="2156179"/>
                  <a:pt x="4304510" y="2166414"/>
                  <a:pt x="4291885" y="2166414"/>
                </a:cubicBezTo>
                <a:cubicBezTo>
                  <a:pt x="4279260" y="2166414"/>
                  <a:pt x="4269025" y="2156179"/>
                  <a:pt x="4269025" y="2143554"/>
                </a:cubicBezTo>
                <a:cubicBezTo>
                  <a:pt x="4269025" y="2130929"/>
                  <a:pt x="4279260" y="2120694"/>
                  <a:pt x="4291885" y="2120694"/>
                </a:cubicBezTo>
                <a:close/>
                <a:moveTo>
                  <a:pt x="2207743" y="2038029"/>
                </a:moveTo>
                <a:cubicBezTo>
                  <a:pt x="2220368" y="2038029"/>
                  <a:pt x="2230603" y="2048264"/>
                  <a:pt x="2230603" y="2060889"/>
                </a:cubicBezTo>
                <a:cubicBezTo>
                  <a:pt x="2230603" y="2073514"/>
                  <a:pt x="2220368" y="2083749"/>
                  <a:pt x="2207743" y="2083749"/>
                </a:cubicBezTo>
                <a:cubicBezTo>
                  <a:pt x="2195118" y="2083749"/>
                  <a:pt x="2184883" y="2073514"/>
                  <a:pt x="2184883" y="2060889"/>
                </a:cubicBezTo>
                <a:cubicBezTo>
                  <a:pt x="2184883" y="2048264"/>
                  <a:pt x="2195118" y="2038029"/>
                  <a:pt x="2207743" y="2038029"/>
                </a:cubicBezTo>
                <a:close/>
                <a:moveTo>
                  <a:pt x="4797500" y="2031148"/>
                </a:moveTo>
                <a:cubicBezTo>
                  <a:pt x="4810125" y="2031148"/>
                  <a:pt x="4820360" y="2041383"/>
                  <a:pt x="4820360" y="2054008"/>
                </a:cubicBezTo>
                <a:cubicBezTo>
                  <a:pt x="4820360" y="2066633"/>
                  <a:pt x="4810125" y="2076868"/>
                  <a:pt x="4797500" y="2076868"/>
                </a:cubicBezTo>
                <a:cubicBezTo>
                  <a:pt x="4784875" y="2076868"/>
                  <a:pt x="4774640" y="2066633"/>
                  <a:pt x="4774640" y="2054008"/>
                </a:cubicBezTo>
                <a:cubicBezTo>
                  <a:pt x="4774640" y="2041383"/>
                  <a:pt x="4784875" y="2031148"/>
                  <a:pt x="4797500" y="2031148"/>
                </a:cubicBezTo>
                <a:close/>
                <a:moveTo>
                  <a:pt x="3965023" y="2021122"/>
                </a:moveTo>
                <a:cubicBezTo>
                  <a:pt x="3977648" y="2021122"/>
                  <a:pt x="3987883" y="2031357"/>
                  <a:pt x="3987883" y="2043982"/>
                </a:cubicBezTo>
                <a:cubicBezTo>
                  <a:pt x="3987883" y="2056607"/>
                  <a:pt x="3977648" y="2066842"/>
                  <a:pt x="3965023" y="2066842"/>
                </a:cubicBezTo>
                <a:cubicBezTo>
                  <a:pt x="3952398" y="2066842"/>
                  <a:pt x="3942163" y="2056607"/>
                  <a:pt x="3942163" y="2043982"/>
                </a:cubicBezTo>
                <a:cubicBezTo>
                  <a:pt x="3942163" y="2031357"/>
                  <a:pt x="3952398" y="2021122"/>
                  <a:pt x="3965023" y="2021122"/>
                </a:cubicBezTo>
                <a:close/>
                <a:moveTo>
                  <a:pt x="1104872" y="2021122"/>
                </a:moveTo>
                <a:cubicBezTo>
                  <a:pt x="1117497" y="2021122"/>
                  <a:pt x="1127732" y="2031357"/>
                  <a:pt x="1127732" y="2043982"/>
                </a:cubicBezTo>
                <a:cubicBezTo>
                  <a:pt x="1127732" y="2056607"/>
                  <a:pt x="1117497" y="2066842"/>
                  <a:pt x="1104872" y="2066842"/>
                </a:cubicBezTo>
                <a:cubicBezTo>
                  <a:pt x="1092247" y="2066842"/>
                  <a:pt x="1082012" y="2056607"/>
                  <a:pt x="1082012" y="2043982"/>
                </a:cubicBezTo>
                <a:cubicBezTo>
                  <a:pt x="1082012" y="2031357"/>
                  <a:pt x="1092247" y="2021122"/>
                  <a:pt x="1104872" y="2021122"/>
                </a:cubicBezTo>
                <a:close/>
                <a:moveTo>
                  <a:pt x="3653128" y="2014222"/>
                </a:moveTo>
                <a:cubicBezTo>
                  <a:pt x="3665753" y="2014222"/>
                  <a:pt x="3675988" y="2024457"/>
                  <a:pt x="3675988" y="2037082"/>
                </a:cubicBezTo>
                <a:cubicBezTo>
                  <a:pt x="3675988" y="2049707"/>
                  <a:pt x="3665753" y="2059942"/>
                  <a:pt x="3653128" y="2059942"/>
                </a:cubicBezTo>
                <a:cubicBezTo>
                  <a:pt x="3640503" y="2059942"/>
                  <a:pt x="3630268" y="2049707"/>
                  <a:pt x="3630268" y="2037082"/>
                </a:cubicBezTo>
                <a:cubicBezTo>
                  <a:pt x="3630268" y="2024457"/>
                  <a:pt x="3640503" y="2014222"/>
                  <a:pt x="3653128" y="2014222"/>
                </a:cubicBezTo>
                <a:close/>
                <a:moveTo>
                  <a:pt x="1416768" y="2014222"/>
                </a:moveTo>
                <a:cubicBezTo>
                  <a:pt x="1429393" y="2014222"/>
                  <a:pt x="1439628" y="2024457"/>
                  <a:pt x="1439628" y="2037082"/>
                </a:cubicBezTo>
                <a:cubicBezTo>
                  <a:pt x="1439628" y="2049707"/>
                  <a:pt x="1429393" y="2059942"/>
                  <a:pt x="1416768" y="2059942"/>
                </a:cubicBezTo>
                <a:cubicBezTo>
                  <a:pt x="1404143" y="2059942"/>
                  <a:pt x="1393908" y="2049707"/>
                  <a:pt x="1393908" y="2037082"/>
                </a:cubicBezTo>
                <a:cubicBezTo>
                  <a:pt x="1393908" y="2024457"/>
                  <a:pt x="1404143" y="2014222"/>
                  <a:pt x="1416768" y="2014222"/>
                </a:cubicBezTo>
                <a:close/>
                <a:moveTo>
                  <a:pt x="811267" y="1993490"/>
                </a:moveTo>
                <a:cubicBezTo>
                  <a:pt x="823892" y="1993490"/>
                  <a:pt x="834127" y="2003725"/>
                  <a:pt x="834127" y="2016350"/>
                </a:cubicBezTo>
                <a:cubicBezTo>
                  <a:pt x="834127" y="2028975"/>
                  <a:pt x="823892" y="2039210"/>
                  <a:pt x="811267" y="2039210"/>
                </a:cubicBezTo>
                <a:cubicBezTo>
                  <a:pt x="798642" y="2039210"/>
                  <a:pt x="788407" y="2028975"/>
                  <a:pt x="788407" y="2016350"/>
                </a:cubicBezTo>
                <a:cubicBezTo>
                  <a:pt x="788407" y="2003725"/>
                  <a:pt x="798642" y="1993490"/>
                  <a:pt x="811267" y="1993490"/>
                </a:cubicBezTo>
                <a:close/>
                <a:moveTo>
                  <a:pt x="2739200" y="1973498"/>
                </a:moveTo>
                <a:cubicBezTo>
                  <a:pt x="2751825" y="1973498"/>
                  <a:pt x="2762060" y="1983733"/>
                  <a:pt x="2762060" y="1996358"/>
                </a:cubicBezTo>
                <a:cubicBezTo>
                  <a:pt x="2762060" y="2008983"/>
                  <a:pt x="2751825" y="2019218"/>
                  <a:pt x="2739200" y="2019218"/>
                </a:cubicBezTo>
                <a:cubicBezTo>
                  <a:pt x="2726575" y="2019218"/>
                  <a:pt x="2716340" y="2008983"/>
                  <a:pt x="2716340" y="1996358"/>
                </a:cubicBezTo>
                <a:cubicBezTo>
                  <a:pt x="2716340" y="1983733"/>
                  <a:pt x="2726575" y="1973498"/>
                  <a:pt x="2739200" y="1973498"/>
                </a:cubicBezTo>
                <a:close/>
                <a:moveTo>
                  <a:pt x="3196811" y="1956700"/>
                </a:moveTo>
                <a:cubicBezTo>
                  <a:pt x="3209436" y="1956700"/>
                  <a:pt x="3219671" y="1966935"/>
                  <a:pt x="3219671" y="1979560"/>
                </a:cubicBezTo>
                <a:cubicBezTo>
                  <a:pt x="3219671" y="1992185"/>
                  <a:pt x="3209436" y="2002420"/>
                  <a:pt x="3196811" y="2002420"/>
                </a:cubicBezTo>
                <a:cubicBezTo>
                  <a:pt x="3184186" y="2002420"/>
                  <a:pt x="3173951" y="1992185"/>
                  <a:pt x="3173951" y="1979560"/>
                </a:cubicBezTo>
                <a:cubicBezTo>
                  <a:pt x="3173951" y="1966935"/>
                  <a:pt x="3184186" y="1956700"/>
                  <a:pt x="3196811" y="1956700"/>
                </a:cubicBezTo>
                <a:close/>
                <a:moveTo>
                  <a:pt x="1873086" y="1956700"/>
                </a:moveTo>
                <a:cubicBezTo>
                  <a:pt x="1885711" y="1956700"/>
                  <a:pt x="1895946" y="1966935"/>
                  <a:pt x="1895946" y="1979560"/>
                </a:cubicBezTo>
                <a:cubicBezTo>
                  <a:pt x="1895946" y="1992185"/>
                  <a:pt x="1885711" y="2002420"/>
                  <a:pt x="1873086" y="2002420"/>
                </a:cubicBezTo>
                <a:cubicBezTo>
                  <a:pt x="1860461" y="2002420"/>
                  <a:pt x="1850226" y="1992185"/>
                  <a:pt x="1850226" y="1979560"/>
                </a:cubicBezTo>
                <a:cubicBezTo>
                  <a:pt x="1850226" y="1966935"/>
                  <a:pt x="1860461" y="1956700"/>
                  <a:pt x="1873086" y="1956700"/>
                </a:cubicBezTo>
                <a:close/>
                <a:moveTo>
                  <a:pt x="4984053" y="1953076"/>
                </a:moveTo>
                <a:cubicBezTo>
                  <a:pt x="4996678" y="1953076"/>
                  <a:pt x="5006913" y="1963311"/>
                  <a:pt x="5006913" y="1975936"/>
                </a:cubicBezTo>
                <a:cubicBezTo>
                  <a:pt x="5006913" y="1988561"/>
                  <a:pt x="4996678" y="1998796"/>
                  <a:pt x="4984053" y="1998796"/>
                </a:cubicBezTo>
                <a:cubicBezTo>
                  <a:pt x="4971428" y="1998796"/>
                  <a:pt x="4961193" y="1988561"/>
                  <a:pt x="4961193" y="1975936"/>
                </a:cubicBezTo>
                <a:cubicBezTo>
                  <a:pt x="4961193" y="1963311"/>
                  <a:pt x="4971428" y="1953076"/>
                  <a:pt x="4984053" y="1953076"/>
                </a:cubicBezTo>
                <a:close/>
                <a:moveTo>
                  <a:pt x="85843" y="1953076"/>
                </a:moveTo>
                <a:cubicBezTo>
                  <a:pt x="98468" y="1953076"/>
                  <a:pt x="108703" y="1963311"/>
                  <a:pt x="108703" y="1975936"/>
                </a:cubicBezTo>
                <a:cubicBezTo>
                  <a:pt x="108703" y="1988561"/>
                  <a:pt x="98468" y="1998796"/>
                  <a:pt x="85843" y="1998796"/>
                </a:cubicBezTo>
                <a:cubicBezTo>
                  <a:pt x="73218" y="1998796"/>
                  <a:pt x="62983" y="1988561"/>
                  <a:pt x="62983" y="1975936"/>
                </a:cubicBezTo>
                <a:cubicBezTo>
                  <a:pt x="62983" y="1963311"/>
                  <a:pt x="73218" y="1953076"/>
                  <a:pt x="85843" y="1953076"/>
                </a:cubicBezTo>
                <a:close/>
                <a:moveTo>
                  <a:pt x="2465519" y="1940268"/>
                </a:moveTo>
                <a:cubicBezTo>
                  <a:pt x="2478144" y="1940268"/>
                  <a:pt x="2488379" y="1950503"/>
                  <a:pt x="2488379" y="1963128"/>
                </a:cubicBezTo>
                <a:cubicBezTo>
                  <a:pt x="2488379" y="1975753"/>
                  <a:pt x="2478144" y="1985988"/>
                  <a:pt x="2465519" y="1985988"/>
                </a:cubicBezTo>
                <a:cubicBezTo>
                  <a:pt x="2452894" y="1985988"/>
                  <a:pt x="2442659" y="1975753"/>
                  <a:pt x="2442659" y="1963128"/>
                </a:cubicBezTo>
                <a:cubicBezTo>
                  <a:pt x="2442659" y="1950503"/>
                  <a:pt x="2452894" y="1940268"/>
                  <a:pt x="2465519" y="1940268"/>
                </a:cubicBezTo>
                <a:close/>
                <a:moveTo>
                  <a:pt x="311455" y="1874492"/>
                </a:moveTo>
                <a:cubicBezTo>
                  <a:pt x="324080" y="1874492"/>
                  <a:pt x="334315" y="1884727"/>
                  <a:pt x="334315" y="1897352"/>
                </a:cubicBezTo>
                <a:cubicBezTo>
                  <a:pt x="334315" y="1909977"/>
                  <a:pt x="324080" y="1920212"/>
                  <a:pt x="311455" y="1920212"/>
                </a:cubicBezTo>
                <a:cubicBezTo>
                  <a:pt x="298830" y="1920212"/>
                  <a:pt x="288595" y="1909977"/>
                  <a:pt x="288595" y="1897352"/>
                </a:cubicBezTo>
                <a:cubicBezTo>
                  <a:pt x="288595" y="1884727"/>
                  <a:pt x="298830" y="1874492"/>
                  <a:pt x="311455" y="1874492"/>
                </a:cubicBezTo>
                <a:close/>
                <a:moveTo>
                  <a:pt x="4216177" y="1869052"/>
                </a:moveTo>
                <a:cubicBezTo>
                  <a:pt x="4228802" y="1869052"/>
                  <a:pt x="4239037" y="1879287"/>
                  <a:pt x="4239037" y="1891912"/>
                </a:cubicBezTo>
                <a:cubicBezTo>
                  <a:pt x="4239037" y="1904537"/>
                  <a:pt x="4228802" y="1914772"/>
                  <a:pt x="4216177" y="1914772"/>
                </a:cubicBezTo>
                <a:cubicBezTo>
                  <a:pt x="4203552" y="1914772"/>
                  <a:pt x="4193317" y="1904537"/>
                  <a:pt x="4193317" y="1891912"/>
                </a:cubicBezTo>
                <a:cubicBezTo>
                  <a:pt x="4193317" y="1879287"/>
                  <a:pt x="4203552" y="1869052"/>
                  <a:pt x="4216177" y="1869052"/>
                </a:cubicBezTo>
                <a:close/>
                <a:moveTo>
                  <a:pt x="4484558" y="1842766"/>
                </a:moveTo>
                <a:cubicBezTo>
                  <a:pt x="4497183" y="1842766"/>
                  <a:pt x="4507418" y="1853001"/>
                  <a:pt x="4507418" y="1865626"/>
                </a:cubicBezTo>
                <a:cubicBezTo>
                  <a:pt x="4507418" y="1878251"/>
                  <a:pt x="4497183" y="1888486"/>
                  <a:pt x="4484558" y="1888486"/>
                </a:cubicBezTo>
                <a:cubicBezTo>
                  <a:pt x="4471933" y="1888486"/>
                  <a:pt x="4461698" y="1878251"/>
                  <a:pt x="4461698" y="1865626"/>
                </a:cubicBezTo>
                <a:cubicBezTo>
                  <a:pt x="4461698" y="1853001"/>
                  <a:pt x="4471933" y="1842766"/>
                  <a:pt x="4484558" y="1842766"/>
                </a:cubicBezTo>
                <a:close/>
                <a:moveTo>
                  <a:pt x="585338" y="1842766"/>
                </a:moveTo>
                <a:cubicBezTo>
                  <a:pt x="597963" y="1842766"/>
                  <a:pt x="608198" y="1853001"/>
                  <a:pt x="608198" y="1865626"/>
                </a:cubicBezTo>
                <a:cubicBezTo>
                  <a:pt x="608198" y="1878251"/>
                  <a:pt x="597963" y="1888486"/>
                  <a:pt x="585338" y="1888486"/>
                </a:cubicBezTo>
                <a:cubicBezTo>
                  <a:pt x="572713" y="1888486"/>
                  <a:pt x="562478" y="1878251"/>
                  <a:pt x="562478" y="1865626"/>
                </a:cubicBezTo>
                <a:cubicBezTo>
                  <a:pt x="562478" y="1853001"/>
                  <a:pt x="572713" y="1842766"/>
                  <a:pt x="585338" y="1842766"/>
                </a:cubicBezTo>
                <a:close/>
                <a:moveTo>
                  <a:pt x="3525184" y="1792619"/>
                </a:moveTo>
                <a:cubicBezTo>
                  <a:pt x="3537809" y="1792619"/>
                  <a:pt x="3548044" y="1802854"/>
                  <a:pt x="3548044" y="1815479"/>
                </a:cubicBezTo>
                <a:cubicBezTo>
                  <a:pt x="3548044" y="1828104"/>
                  <a:pt x="3537809" y="1838339"/>
                  <a:pt x="3525184" y="1838339"/>
                </a:cubicBezTo>
                <a:cubicBezTo>
                  <a:pt x="3512559" y="1838339"/>
                  <a:pt x="3502324" y="1828104"/>
                  <a:pt x="3502324" y="1815479"/>
                </a:cubicBezTo>
                <a:cubicBezTo>
                  <a:pt x="3502324" y="1802854"/>
                  <a:pt x="3512559" y="1792619"/>
                  <a:pt x="3525184" y="1792619"/>
                </a:cubicBezTo>
                <a:close/>
                <a:moveTo>
                  <a:pt x="1544711" y="1792619"/>
                </a:moveTo>
                <a:cubicBezTo>
                  <a:pt x="1557336" y="1792619"/>
                  <a:pt x="1567571" y="1802854"/>
                  <a:pt x="1567571" y="1815479"/>
                </a:cubicBezTo>
                <a:cubicBezTo>
                  <a:pt x="1567571" y="1828104"/>
                  <a:pt x="1557336" y="1838339"/>
                  <a:pt x="1544711" y="1838339"/>
                </a:cubicBezTo>
                <a:cubicBezTo>
                  <a:pt x="1532086" y="1838339"/>
                  <a:pt x="1521851" y="1828104"/>
                  <a:pt x="1521851" y="1815479"/>
                </a:cubicBezTo>
                <a:cubicBezTo>
                  <a:pt x="1521851" y="1802854"/>
                  <a:pt x="1532086" y="1792619"/>
                  <a:pt x="1544711" y="1792619"/>
                </a:cubicBezTo>
                <a:close/>
                <a:moveTo>
                  <a:pt x="3864712" y="1792435"/>
                </a:moveTo>
                <a:cubicBezTo>
                  <a:pt x="3877337" y="1792435"/>
                  <a:pt x="3887572" y="1802670"/>
                  <a:pt x="3887572" y="1815295"/>
                </a:cubicBezTo>
                <a:cubicBezTo>
                  <a:pt x="3887572" y="1827920"/>
                  <a:pt x="3877337" y="1838155"/>
                  <a:pt x="3864712" y="1838155"/>
                </a:cubicBezTo>
                <a:cubicBezTo>
                  <a:pt x="3852087" y="1838155"/>
                  <a:pt x="3841852" y="1827920"/>
                  <a:pt x="3841852" y="1815295"/>
                </a:cubicBezTo>
                <a:cubicBezTo>
                  <a:pt x="3841852" y="1802670"/>
                  <a:pt x="3852087" y="1792435"/>
                  <a:pt x="3864712" y="1792435"/>
                </a:cubicBezTo>
                <a:close/>
                <a:moveTo>
                  <a:pt x="1205184" y="1792435"/>
                </a:moveTo>
                <a:cubicBezTo>
                  <a:pt x="1217809" y="1792435"/>
                  <a:pt x="1228044" y="1802670"/>
                  <a:pt x="1228044" y="1815295"/>
                </a:cubicBezTo>
                <a:cubicBezTo>
                  <a:pt x="1228044" y="1827920"/>
                  <a:pt x="1217809" y="1838155"/>
                  <a:pt x="1205184" y="1838155"/>
                </a:cubicBezTo>
                <a:cubicBezTo>
                  <a:pt x="1192559" y="1838155"/>
                  <a:pt x="1182324" y="1827920"/>
                  <a:pt x="1182324" y="1815295"/>
                </a:cubicBezTo>
                <a:cubicBezTo>
                  <a:pt x="1182324" y="1802670"/>
                  <a:pt x="1192559" y="1792435"/>
                  <a:pt x="1205184" y="1792435"/>
                </a:cubicBezTo>
                <a:close/>
                <a:moveTo>
                  <a:pt x="2966948" y="1763822"/>
                </a:moveTo>
                <a:cubicBezTo>
                  <a:pt x="2979573" y="1763822"/>
                  <a:pt x="2989808" y="1774057"/>
                  <a:pt x="2989808" y="1786682"/>
                </a:cubicBezTo>
                <a:cubicBezTo>
                  <a:pt x="2989808" y="1799307"/>
                  <a:pt x="2979573" y="1809542"/>
                  <a:pt x="2966948" y="1809542"/>
                </a:cubicBezTo>
                <a:cubicBezTo>
                  <a:pt x="2954323" y="1809542"/>
                  <a:pt x="2944088" y="1799307"/>
                  <a:pt x="2944088" y="1786682"/>
                </a:cubicBezTo>
                <a:cubicBezTo>
                  <a:pt x="2944088" y="1774057"/>
                  <a:pt x="2954323" y="1763822"/>
                  <a:pt x="2966948" y="1763822"/>
                </a:cubicBezTo>
                <a:close/>
                <a:moveTo>
                  <a:pt x="2102948" y="1763822"/>
                </a:moveTo>
                <a:cubicBezTo>
                  <a:pt x="2115573" y="1763822"/>
                  <a:pt x="2125808" y="1774057"/>
                  <a:pt x="2125808" y="1786682"/>
                </a:cubicBezTo>
                <a:cubicBezTo>
                  <a:pt x="2125808" y="1799307"/>
                  <a:pt x="2115573" y="1809542"/>
                  <a:pt x="2102948" y="1809542"/>
                </a:cubicBezTo>
                <a:cubicBezTo>
                  <a:pt x="2090323" y="1809542"/>
                  <a:pt x="2080088" y="1799307"/>
                  <a:pt x="2080088" y="1786682"/>
                </a:cubicBezTo>
                <a:cubicBezTo>
                  <a:pt x="2080088" y="1774057"/>
                  <a:pt x="2090323" y="1763822"/>
                  <a:pt x="2102948" y="1763822"/>
                </a:cubicBezTo>
                <a:close/>
                <a:moveTo>
                  <a:pt x="905141" y="1748046"/>
                </a:moveTo>
                <a:cubicBezTo>
                  <a:pt x="917766" y="1748046"/>
                  <a:pt x="928001" y="1758281"/>
                  <a:pt x="928001" y="1770906"/>
                </a:cubicBezTo>
                <a:cubicBezTo>
                  <a:pt x="928001" y="1783531"/>
                  <a:pt x="917766" y="1793766"/>
                  <a:pt x="905141" y="1793766"/>
                </a:cubicBezTo>
                <a:cubicBezTo>
                  <a:pt x="892516" y="1793766"/>
                  <a:pt x="882281" y="1783531"/>
                  <a:pt x="882281" y="1770906"/>
                </a:cubicBezTo>
                <a:cubicBezTo>
                  <a:pt x="882281" y="1758281"/>
                  <a:pt x="892516" y="1748046"/>
                  <a:pt x="905141" y="1748046"/>
                </a:cubicBezTo>
                <a:close/>
                <a:moveTo>
                  <a:pt x="4708550" y="1720942"/>
                </a:moveTo>
                <a:cubicBezTo>
                  <a:pt x="4721175" y="1720942"/>
                  <a:pt x="4731410" y="1731177"/>
                  <a:pt x="4731410" y="1743802"/>
                </a:cubicBezTo>
                <a:cubicBezTo>
                  <a:pt x="4731410" y="1756427"/>
                  <a:pt x="4721175" y="1766662"/>
                  <a:pt x="4708550" y="1766662"/>
                </a:cubicBezTo>
                <a:cubicBezTo>
                  <a:pt x="4695925" y="1766662"/>
                  <a:pt x="4685690" y="1756427"/>
                  <a:pt x="4685690" y="1743802"/>
                </a:cubicBezTo>
                <a:cubicBezTo>
                  <a:pt x="4685690" y="1731177"/>
                  <a:pt x="4695925" y="1720942"/>
                  <a:pt x="4708550" y="1720942"/>
                </a:cubicBezTo>
                <a:close/>
                <a:moveTo>
                  <a:pt x="4906066" y="1682378"/>
                </a:moveTo>
                <a:cubicBezTo>
                  <a:pt x="4918691" y="1682378"/>
                  <a:pt x="4928926" y="1692613"/>
                  <a:pt x="4928926" y="1705238"/>
                </a:cubicBezTo>
                <a:cubicBezTo>
                  <a:pt x="4928926" y="1717863"/>
                  <a:pt x="4918691" y="1728098"/>
                  <a:pt x="4906066" y="1728098"/>
                </a:cubicBezTo>
                <a:cubicBezTo>
                  <a:pt x="4893441" y="1728098"/>
                  <a:pt x="4883206" y="1717863"/>
                  <a:pt x="4883206" y="1705238"/>
                </a:cubicBezTo>
                <a:cubicBezTo>
                  <a:pt x="4883206" y="1692613"/>
                  <a:pt x="4893441" y="1682378"/>
                  <a:pt x="4906066" y="1682378"/>
                </a:cubicBezTo>
                <a:close/>
                <a:moveTo>
                  <a:pt x="163830" y="1682378"/>
                </a:moveTo>
                <a:cubicBezTo>
                  <a:pt x="176455" y="1682378"/>
                  <a:pt x="186690" y="1692613"/>
                  <a:pt x="186690" y="1705238"/>
                </a:cubicBezTo>
                <a:cubicBezTo>
                  <a:pt x="186690" y="1717863"/>
                  <a:pt x="176455" y="1728098"/>
                  <a:pt x="163830" y="1728098"/>
                </a:cubicBezTo>
                <a:cubicBezTo>
                  <a:pt x="151205" y="1728098"/>
                  <a:pt x="140970" y="1717863"/>
                  <a:pt x="140970" y="1705238"/>
                </a:cubicBezTo>
                <a:cubicBezTo>
                  <a:pt x="140970" y="1692613"/>
                  <a:pt x="151205" y="1682378"/>
                  <a:pt x="163830" y="1682378"/>
                </a:cubicBezTo>
                <a:close/>
                <a:moveTo>
                  <a:pt x="2684980" y="1661194"/>
                </a:moveTo>
                <a:cubicBezTo>
                  <a:pt x="2697605" y="1661194"/>
                  <a:pt x="2707840" y="1671429"/>
                  <a:pt x="2707840" y="1684054"/>
                </a:cubicBezTo>
                <a:cubicBezTo>
                  <a:pt x="2707840" y="1696679"/>
                  <a:pt x="2697605" y="1706914"/>
                  <a:pt x="2684980" y="1706914"/>
                </a:cubicBezTo>
                <a:cubicBezTo>
                  <a:pt x="2672355" y="1706914"/>
                  <a:pt x="2662120" y="1696679"/>
                  <a:pt x="2662120" y="1684054"/>
                </a:cubicBezTo>
                <a:cubicBezTo>
                  <a:pt x="2662120" y="1671429"/>
                  <a:pt x="2672355" y="1661194"/>
                  <a:pt x="2684980" y="1661194"/>
                </a:cubicBezTo>
                <a:close/>
                <a:moveTo>
                  <a:pt x="2384916" y="1661194"/>
                </a:moveTo>
                <a:cubicBezTo>
                  <a:pt x="2397541" y="1661194"/>
                  <a:pt x="2407776" y="1671429"/>
                  <a:pt x="2407776" y="1684054"/>
                </a:cubicBezTo>
                <a:cubicBezTo>
                  <a:pt x="2407776" y="1696679"/>
                  <a:pt x="2397541" y="1706914"/>
                  <a:pt x="2384916" y="1706914"/>
                </a:cubicBezTo>
                <a:cubicBezTo>
                  <a:pt x="2372291" y="1706914"/>
                  <a:pt x="2362056" y="1696679"/>
                  <a:pt x="2362056" y="1684054"/>
                </a:cubicBezTo>
                <a:cubicBezTo>
                  <a:pt x="2362056" y="1671429"/>
                  <a:pt x="2372291" y="1661194"/>
                  <a:pt x="2384916" y="1661194"/>
                </a:cubicBezTo>
                <a:close/>
                <a:moveTo>
                  <a:pt x="4104637" y="1631116"/>
                </a:moveTo>
                <a:cubicBezTo>
                  <a:pt x="4117262" y="1631116"/>
                  <a:pt x="4127497" y="1641351"/>
                  <a:pt x="4127497" y="1653976"/>
                </a:cubicBezTo>
                <a:cubicBezTo>
                  <a:pt x="4127497" y="1666601"/>
                  <a:pt x="4117262" y="1676836"/>
                  <a:pt x="4104637" y="1676836"/>
                </a:cubicBezTo>
                <a:cubicBezTo>
                  <a:pt x="4092012" y="1676836"/>
                  <a:pt x="4081777" y="1666601"/>
                  <a:pt x="4081777" y="1653976"/>
                </a:cubicBezTo>
                <a:cubicBezTo>
                  <a:pt x="4081777" y="1641351"/>
                  <a:pt x="4092012" y="1631116"/>
                  <a:pt x="4104637" y="1631116"/>
                </a:cubicBezTo>
                <a:close/>
                <a:moveTo>
                  <a:pt x="3353964" y="1602459"/>
                </a:moveTo>
                <a:cubicBezTo>
                  <a:pt x="3366589" y="1602459"/>
                  <a:pt x="3376824" y="1612694"/>
                  <a:pt x="3376824" y="1625319"/>
                </a:cubicBezTo>
                <a:cubicBezTo>
                  <a:pt x="3376824" y="1637944"/>
                  <a:pt x="3366589" y="1648179"/>
                  <a:pt x="3353964" y="1648179"/>
                </a:cubicBezTo>
                <a:cubicBezTo>
                  <a:pt x="3341339" y="1648179"/>
                  <a:pt x="3331104" y="1637944"/>
                  <a:pt x="3331104" y="1625319"/>
                </a:cubicBezTo>
                <a:cubicBezTo>
                  <a:pt x="3331104" y="1612694"/>
                  <a:pt x="3341339" y="1602459"/>
                  <a:pt x="3353964" y="1602459"/>
                </a:cubicBezTo>
                <a:close/>
                <a:moveTo>
                  <a:pt x="1715932" y="1602459"/>
                </a:moveTo>
                <a:cubicBezTo>
                  <a:pt x="1728557" y="1602459"/>
                  <a:pt x="1738792" y="1612694"/>
                  <a:pt x="1738792" y="1625319"/>
                </a:cubicBezTo>
                <a:cubicBezTo>
                  <a:pt x="1738792" y="1637944"/>
                  <a:pt x="1728557" y="1648179"/>
                  <a:pt x="1715932" y="1648179"/>
                </a:cubicBezTo>
                <a:cubicBezTo>
                  <a:pt x="1703307" y="1648179"/>
                  <a:pt x="1693072" y="1637944"/>
                  <a:pt x="1693072" y="1625319"/>
                </a:cubicBezTo>
                <a:cubicBezTo>
                  <a:pt x="1693072" y="1612694"/>
                  <a:pt x="1703307" y="1602459"/>
                  <a:pt x="1715932" y="1602459"/>
                </a:cubicBezTo>
                <a:close/>
                <a:moveTo>
                  <a:pt x="3728129" y="1583378"/>
                </a:moveTo>
                <a:cubicBezTo>
                  <a:pt x="3740754" y="1583378"/>
                  <a:pt x="3750989" y="1593613"/>
                  <a:pt x="3750989" y="1606238"/>
                </a:cubicBezTo>
                <a:cubicBezTo>
                  <a:pt x="3750989" y="1618863"/>
                  <a:pt x="3740754" y="1629098"/>
                  <a:pt x="3728129" y="1629098"/>
                </a:cubicBezTo>
                <a:cubicBezTo>
                  <a:pt x="3715504" y="1629098"/>
                  <a:pt x="3705269" y="1618863"/>
                  <a:pt x="3705269" y="1606238"/>
                </a:cubicBezTo>
                <a:cubicBezTo>
                  <a:pt x="3705269" y="1593613"/>
                  <a:pt x="3715504" y="1583378"/>
                  <a:pt x="3728129" y="1583378"/>
                </a:cubicBezTo>
                <a:close/>
                <a:moveTo>
                  <a:pt x="1341768" y="1583378"/>
                </a:moveTo>
                <a:cubicBezTo>
                  <a:pt x="1354393" y="1583378"/>
                  <a:pt x="1364628" y="1593613"/>
                  <a:pt x="1364628" y="1606238"/>
                </a:cubicBezTo>
                <a:cubicBezTo>
                  <a:pt x="1364628" y="1618863"/>
                  <a:pt x="1354393" y="1629098"/>
                  <a:pt x="1341768" y="1629098"/>
                </a:cubicBezTo>
                <a:cubicBezTo>
                  <a:pt x="1329143" y="1629098"/>
                  <a:pt x="1318908" y="1618863"/>
                  <a:pt x="1318908" y="1606238"/>
                </a:cubicBezTo>
                <a:cubicBezTo>
                  <a:pt x="1318908" y="1593613"/>
                  <a:pt x="1329143" y="1583378"/>
                  <a:pt x="1341768" y="1583378"/>
                </a:cubicBezTo>
                <a:close/>
                <a:moveTo>
                  <a:pt x="421827" y="1571246"/>
                </a:moveTo>
                <a:cubicBezTo>
                  <a:pt x="434452" y="1571246"/>
                  <a:pt x="444687" y="1581481"/>
                  <a:pt x="444687" y="1594106"/>
                </a:cubicBezTo>
                <a:cubicBezTo>
                  <a:pt x="444687" y="1606731"/>
                  <a:pt x="434452" y="1616966"/>
                  <a:pt x="421827" y="1616966"/>
                </a:cubicBezTo>
                <a:cubicBezTo>
                  <a:pt x="409202" y="1616966"/>
                  <a:pt x="398967" y="1606731"/>
                  <a:pt x="398967" y="1594106"/>
                </a:cubicBezTo>
                <a:cubicBezTo>
                  <a:pt x="398967" y="1581481"/>
                  <a:pt x="409202" y="1571246"/>
                  <a:pt x="421827" y="1571246"/>
                </a:cubicBezTo>
                <a:close/>
                <a:moveTo>
                  <a:pt x="4347804" y="1530999"/>
                </a:moveTo>
                <a:cubicBezTo>
                  <a:pt x="4360429" y="1530999"/>
                  <a:pt x="4370664" y="1541234"/>
                  <a:pt x="4370664" y="1553859"/>
                </a:cubicBezTo>
                <a:cubicBezTo>
                  <a:pt x="4370664" y="1566484"/>
                  <a:pt x="4360429" y="1576719"/>
                  <a:pt x="4347804" y="1576719"/>
                </a:cubicBezTo>
                <a:cubicBezTo>
                  <a:pt x="4335179" y="1576719"/>
                  <a:pt x="4324944" y="1566484"/>
                  <a:pt x="4324944" y="1553859"/>
                </a:cubicBezTo>
                <a:cubicBezTo>
                  <a:pt x="4324944" y="1541234"/>
                  <a:pt x="4335179" y="1530999"/>
                  <a:pt x="4347804" y="1530999"/>
                </a:cubicBezTo>
                <a:close/>
                <a:moveTo>
                  <a:pt x="722092" y="1530999"/>
                </a:moveTo>
                <a:cubicBezTo>
                  <a:pt x="734717" y="1530999"/>
                  <a:pt x="744952" y="1541234"/>
                  <a:pt x="744952" y="1553859"/>
                </a:cubicBezTo>
                <a:cubicBezTo>
                  <a:pt x="744952" y="1566484"/>
                  <a:pt x="734717" y="1576719"/>
                  <a:pt x="722092" y="1576719"/>
                </a:cubicBezTo>
                <a:cubicBezTo>
                  <a:pt x="709467" y="1576719"/>
                  <a:pt x="699232" y="1566484"/>
                  <a:pt x="699232" y="1553859"/>
                </a:cubicBezTo>
                <a:cubicBezTo>
                  <a:pt x="699232" y="1541234"/>
                  <a:pt x="709467" y="1530999"/>
                  <a:pt x="722092" y="1530999"/>
                </a:cubicBezTo>
                <a:close/>
                <a:moveTo>
                  <a:pt x="1033752" y="1518886"/>
                </a:moveTo>
                <a:cubicBezTo>
                  <a:pt x="1046377" y="1518886"/>
                  <a:pt x="1056612" y="1529121"/>
                  <a:pt x="1056612" y="1541746"/>
                </a:cubicBezTo>
                <a:cubicBezTo>
                  <a:pt x="1056612" y="1554371"/>
                  <a:pt x="1046377" y="1564606"/>
                  <a:pt x="1033752" y="1564606"/>
                </a:cubicBezTo>
                <a:cubicBezTo>
                  <a:pt x="1021127" y="1564606"/>
                  <a:pt x="1010892" y="1554371"/>
                  <a:pt x="1010892" y="1541746"/>
                </a:cubicBezTo>
                <a:cubicBezTo>
                  <a:pt x="1010892" y="1529121"/>
                  <a:pt x="1021127" y="1518886"/>
                  <a:pt x="1033752" y="1518886"/>
                </a:cubicBezTo>
                <a:close/>
                <a:moveTo>
                  <a:pt x="3146948" y="1452053"/>
                </a:moveTo>
                <a:cubicBezTo>
                  <a:pt x="3159573" y="1452053"/>
                  <a:pt x="3169808" y="1462288"/>
                  <a:pt x="3169808" y="1474913"/>
                </a:cubicBezTo>
                <a:cubicBezTo>
                  <a:pt x="3169808" y="1487538"/>
                  <a:pt x="3159573" y="1497773"/>
                  <a:pt x="3146948" y="1497773"/>
                </a:cubicBezTo>
                <a:cubicBezTo>
                  <a:pt x="3134323" y="1497773"/>
                  <a:pt x="3124088" y="1487538"/>
                  <a:pt x="3124088" y="1474913"/>
                </a:cubicBezTo>
                <a:cubicBezTo>
                  <a:pt x="3124088" y="1462288"/>
                  <a:pt x="3134323" y="1452053"/>
                  <a:pt x="3146948" y="1452053"/>
                </a:cubicBezTo>
                <a:close/>
                <a:moveTo>
                  <a:pt x="1922948" y="1452053"/>
                </a:moveTo>
                <a:cubicBezTo>
                  <a:pt x="1935573" y="1452053"/>
                  <a:pt x="1945808" y="1462288"/>
                  <a:pt x="1945808" y="1474913"/>
                </a:cubicBezTo>
                <a:cubicBezTo>
                  <a:pt x="1945808" y="1487538"/>
                  <a:pt x="1935573" y="1497773"/>
                  <a:pt x="1922948" y="1497773"/>
                </a:cubicBezTo>
                <a:cubicBezTo>
                  <a:pt x="1910323" y="1497773"/>
                  <a:pt x="1900088" y="1487538"/>
                  <a:pt x="1900088" y="1474913"/>
                </a:cubicBezTo>
                <a:cubicBezTo>
                  <a:pt x="1900088" y="1462288"/>
                  <a:pt x="1910323" y="1452053"/>
                  <a:pt x="1922948" y="1452053"/>
                </a:cubicBezTo>
                <a:close/>
                <a:moveTo>
                  <a:pt x="4577293" y="1426134"/>
                </a:moveTo>
                <a:cubicBezTo>
                  <a:pt x="4589918" y="1426134"/>
                  <a:pt x="4600153" y="1436369"/>
                  <a:pt x="4600153" y="1448994"/>
                </a:cubicBezTo>
                <a:cubicBezTo>
                  <a:pt x="4600153" y="1461619"/>
                  <a:pt x="4589918" y="1471854"/>
                  <a:pt x="4577293" y="1471854"/>
                </a:cubicBezTo>
                <a:cubicBezTo>
                  <a:pt x="4564668" y="1471854"/>
                  <a:pt x="4554433" y="1461619"/>
                  <a:pt x="4554433" y="1448994"/>
                </a:cubicBezTo>
                <a:cubicBezTo>
                  <a:pt x="4554433" y="1436369"/>
                  <a:pt x="4564668" y="1426134"/>
                  <a:pt x="4577293" y="1426134"/>
                </a:cubicBezTo>
                <a:close/>
                <a:moveTo>
                  <a:pt x="4798261" y="1422114"/>
                </a:moveTo>
                <a:cubicBezTo>
                  <a:pt x="4810886" y="1422114"/>
                  <a:pt x="4821121" y="1432349"/>
                  <a:pt x="4821121" y="1444974"/>
                </a:cubicBezTo>
                <a:cubicBezTo>
                  <a:pt x="4821121" y="1457599"/>
                  <a:pt x="4810886" y="1467834"/>
                  <a:pt x="4798261" y="1467834"/>
                </a:cubicBezTo>
                <a:cubicBezTo>
                  <a:pt x="4785636" y="1467834"/>
                  <a:pt x="4775401" y="1457599"/>
                  <a:pt x="4775401" y="1444974"/>
                </a:cubicBezTo>
                <a:cubicBezTo>
                  <a:pt x="4775401" y="1432349"/>
                  <a:pt x="4785636" y="1422114"/>
                  <a:pt x="4798261" y="1422114"/>
                </a:cubicBezTo>
                <a:close/>
                <a:moveTo>
                  <a:pt x="271635" y="1422114"/>
                </a:moveTo>
                <a:cubicBezTo>
                  <a:pt x="284260" y="1422114"/>
                  <a:pt x="294495" y="1432349"/>
                  <a:pt x="294495" y="1444974"/>
                </a:cubicBezTo>
                <a:cubicBezTo>
                  <a:pt x="294495" y="1457599"/>
                  <a:pt x="284260" y="1467834"/>
                  <a:pt x="271635" y="1467834"/>
                </a:cubicBezTo>
                <a:cubicBezTo>
                  <a:pt x="259010" y="1467834"/>
                  <a:pt x="248775" y="1457599"/>
                  <a:pt x="248775" y="1444974"/>
                </a:cubicBezTo>
                <a:cubicBezTo>
                  <a:pt x="248775" y="1432349"/>
                  <a:pt x="259010" y="1422114"/>
                  <a:pt x="271635" y="1422114"/>
                </a:cubicBezTo>
                <a:close/>
                <a:moveTo>
                  <a:pt x="3959642" y="1411955"/>
                </a:moveTo>
                <a:cubicBezTo>
                  <a:pt x="3972267" y="1411955"/>
                  <a:pt x="3982502" y="1422190"/>
                  <a:pt x="3982502" y="1434815"/>
                </a:cubicBezTo>
                <a:cubicBezTo>
                  <a:pt x="3982502" y="1447440"/>
                  <a:pt x="3972267" y="1457675"/>
                  <a:pt x="3959642" y="1457675"/>
                </a:cubicBezTo>
                <a:cubicBezTo>
                  <a:pt x="3947017" y="1457675"/>
                  <a:pt x="3936782" y="1447440"/>
                  <a:pt x="3936782" y="1434815"/>
                </a:cubicBezTo>
                <a:cubicBezTo>
                  <a:pt x="3936782" y="1422190"/>
                  <a:pt x="3947017" y="1411955"/>
                  <a:pt x="3959642" y="1411955"/>
                </a:cubicBezTo>
                <a:close/>
                <a:moveTo>
                  <a:pt x="3558998" y="1399653"/>
                </a:moveTo>
                <a:cubicBezTo>
                  <a:pt x="3571623" y="1399653"/>
                  <a:pt x="3581858" y="1409888"/>
                  <a:pt x="3581858" y="1422513"/>
                </a:cubicBezTo>
                <a:cubicBezTo>
                  <a:pt x="3581858" y="1435138"/>
                  <a:pt x="3571623" y="1445373"/>
                  <a:pt x="3558998" y="1445373"/>
                </a:cubicBezTo>
                <a:cubicBezTo>
                  <a:pt x="3546373" y="1445373"/>
                  <a:pt x="3536138" y="1435138"/>
                  <a:pt x="3536138" y="1422513"/>
                </a:cubicBezTo>
                <a:cubicBezTo>
                  <a:pt x="3536138" y="1409888"/>
                  <a:pt x="3546373" y="1399653"/>
                  <a:pt x="3558998" y="1399653"/>
                </a:cubicBezTo>
                <a:close/>
                <a:moveTo>
                  <a:pt x="1510898" y="1399653"/>
                </a:moveTo>
                <a:cubicBezTo>
                  <a:pt x="1523523" y="1399653"/>
                  <a:pt x="1533758" y="1409888"/>
                  <a:pt x="1533758" y="1422513"/>
                </a:cubicBezTo>
                <a:cubicBezTo>
                  <a:pt x="1533758" y="1435138"/>
                  <a:pt x="1523523" y="1445373"/>
                  <a:pt x="1510898" y="1445373"/>
                </a:cubicBezTo>
                <a:cubicBezTo>
                  <a:pt x="1498273" y="1445373"/>
                  <a:pt x="1488038" y="1435138"/>
                  <a:pt x="1488038" y="1422513"/>
                </a:cubicBezTo>
                <a:cubicBezTo>
                  <a:pt x="1488038" y="1409888"/>
                  <a:pt x="1498273" y="1399653"/>
                  <a:pt x="1510898" y="1399653"/>
                </a:cubicBezTo>
                <a:close/>
                <a:moveTo>
                  <a:pt x="2913185" y="1347975"/>
                </a:moveTo>
                <a:cubicBezTo>
                  <a:pt x="2925810" y="1347975"/>
                  <a:pt x="2936045" y="1358210"/>
                  <a:pt x="2936045" y="1370835"/>
                </a:cubicBezTo>
                <a:cubicBezTo>
                  <a:pt x="2936045" y="1383460"/>
                  <a:pt x="2925810" y="1393695"/>
                  <a:pt x="2913185" y="1393695"/>
                </a:cubicBezTo>
                <a:cubicBezTo>
                  <a:pt x="2900560" y="1393695"/>
                  <a:pt x="2890325" y="1383460"/>
                  <a:pt x="2890325" y="1370835"/>
                </a:cubicBezTo>
                <a:cubicBezTo>
                  <a:pt x="2890325" y="1358210"/>
                  <a:pt x="2900560" y="1347975"/>
                  <a:pt x="2913185" y="1347975"/>
                </a:cubicBezTo>
                <a:close/>
                <a:moveTo>
                  <a:pt x="2156711" y="1347975"/>
                </a:moveTo>
                <a:cubicBezTo>
                  <a:pt x="2169336" y="1347975"/>
                  <a:pt x="2179571" y="1358210"/>
                  <a:pt x="2179571" y="1370835"/>
                </a:cubicBezTo>
                <a:cubicBezTo>
                  <a:pt x="2179571" y="1383460"/>
                  <a:pt x="2169336" y="1393695"/>
                  <a:pt x="2156711" y="1393695"/>
                </a:cubicBezTo>
                <a:cubicBezTo>
                  <a:pt x="2144086" y="1393695"/>
                  <a:pt x="2133851" y="1383460"/>
                  <a:pt x="2133851" y="1370835"/>
                </a:cubicBezTo>
                <a:cubicBezTo>
                  <a:pt x="2133851" y="1358210"/>
                  <a:pt x="2144086" y="1347975"/>
                  <a:pt x="2156711" y="1347975"/>
                </a:cubicBezTo>
                <a:close/>
                <a:moveTo>
                  <a:pt x="1194358" y="1310894"/>
                </a:moveTo>
                <a:cubicBezTo>
                  <a:pt x="1206983" y="1310894"/>
                  <a:pt x="1217218" y="1321129"/>
                  <a:pt x="1217218" y="1333754"/>
                </a:cubicBezTo>
                <a:cubicBezTo>
                  <a:pt x="1217218" y="1346379"/>
                  <a:pt x="1206983" y="1356614"/>
                  <a:pt x="1194358" y="1356614"/>
                </a:cubicBezTo>
                <a:cubicBezTo>
                  <a:pt x="1181733" y="1356614"/>
                  <a:pt x="1171498" y="1346379"/>
                  <a:pt x="1171498" y="1333754"/>
                </a:cubicBezTo>
                <a:cubicBezTo>
                  <a:pt x="1171498" y="1321129"/>
                  <a:pt x="1181733" y="1310894"/>
                  <a:pt x="1194358" y="1310894"/>
                </a:cubicBezTo>
                <a:close/>
                <a:moveTo>
                  <a:pt x="2662891" y="1294773"/>
                </a:moveTo>
                <a:cubicBezTo>
                  <a:pt x="2675516" y="1294773"/>
                  <a:pt x="2685751" y="1305008"/>
                  <a:pt x="2685751" y="1317633"/>
                </a:cubicBezTo>
                <a:cubicBezTo>
                  <a:pt x="2685751" y="1330258"/>
                  <a:pt x="2675516" y="1340493"/>
                  <a:pt x="2662891" y="1340493"/>
                </a:cubicBezTo>
                <a:cubicBezTo>
                  <a:pt x="2650266" y="1340493"/>
                  <a:pt x="2640031" y="1330258"/>
                  <a:pt x="2640031" y="1317633"/>
                </a:cubicBezTo>
                <a:cubicBezTo>
                  <a:pt x="2640031" y="1305008"/>
                  <a:pt x="2650266" y="1294773"/>
                  <a:pt x="2662891" y="1294773"/>
                </a:cubicBezTo>
                <a:close/>
                <a:moveTo>
                  <a:pt x="2407005" y="1294773"/>
                </a:moveTo>
                <a:cubicBezTo>
                  <a:pt x="2419630" y="1294773"/>
                  <a:pt x="2429865" y="1305008"/>
                  <a:pt x="2429865" y="1317633"/>
                </a:cubicBezTo>
                <a:cubicBezTo>
                  <a:pt x="2429865" y="1330258"/>
                  <a:pt x="2419630" y="1340493"/>
                  <a:pt x="2407005" y="1340493"/>
                </a:cubicBezTo>
                <a:cubicBezTo>
                  <a:pt x="2394380" y="1340493"/>
                  <a:pt x="2384145" y="1330258"/>
                  <a:pt x="2384145" y="1317633"/>
                </a:cubicBezTo>
                <a:cubicBezTo>
                  <a:pt x="2384145" y="1305008"/>
                  <a:pt x="2394380" y="1294773"/>
                  <a:pt x="2407005" y="1294773"/>
                </a:cubicBezTo>
                <a:close/>
                <a:moveTo>
                  <a:pt x="573329" y="1286312"/>
                </a:moveTo>
                <a:cubicBezTo>
                  <a:pt x="585954" y="1286312"/>
                  <a:pt x="596189" y="1296547"/>
                  <a:pt x="596189" y="1309172"/>
                </a:cubicBezTo>
                <a:cubicBezTo>
                  <a:pt x="596189" y="1321797"/>
                  <a:pt x="585954" y="1332032"/>
                  <a:pt x="573329" y="1332032"/>
                </a:cubicBezTo>
                <a:cubicBezTo>
                  <a:pt x="560704" y="1332032"/>
                  <a:pt x="550469" y="1321797"/>
                  <a:pt x="550469" y="1309172"/>
                </a:cubicBezTo>
                <a:cubicBezTo>
                  <a:pt x="550469" y="1296547"/>
                  <a:pt x="560704" y="1286312"/>
                  <a:pt x="573329" y="1286312"/>
                </a:cubicBezTo>
                <a:close/>
                <a:moveTo>
                  <a:pt x="3361934" y="1246272"/>
                </a:moveTo>
                <a:cubicBezTo>
                  <a:pt x="3374559" y="1246272"/>
                  <a:pt x="3384794" y="1256507"/>
                  <a:pt x="3384794" y="1269132"/>
                </a:cubicBezTo>
                <a:cubicBezTo>
                  <a:pt x="3384794" y="1281757"/>
                  <a:pt x="3374559" y="1291992"/>
                  <a:pt x="3361934" y="1291992"/>
                </a:cubicBezTo>
                <a:cubicBezTo>
                  <a:pt x="3349309" y="1291992"/>
                  <a:pt x="3339074" y="1281757"/>
                  <a:pt x="3339074" y="1269132"/>
                </a:cubicBezTo>
                <a:cubicBezTo>
                  <a:pt x="3339074" y="1256507"/>
                  <a:pt x="3349309" y="1246272"/>
                  <a:pt x="3361934" y="1246272"/>
                </a:cubicBezTo>
                <a:close/>
                <a:moveTo>
                  <a:pt x="1707962" y="1246272"/>
                </a:moveTo>
                <a:cubicBezTo>
                  <a:pt x="1720587" y="1246272"/>
                  <a:pt x="1730822" y="1256507"/>
                  <a:pt x="1730822" y="1269132"/>
                </a:cubicBezTo>
                <a:cubicBezTo>
                  <a:pt x="1730822" y="1281757"/>
                  <a:pt x="1720587" y="1291992"/>
                  <a:pt x="1707962" y="1291992"/>
                </a:cubicBezTo>
                <a:cubicBezTo>
                  <a:pt x="1695337" y="1291992"/>
                  <a:pt x="1685102" y="1281757"/>
                  <a:pt x="1685102" y="1269132"/>
                </a:cubicBezTo>
                <a:cubicBezTo>
                  <a:pt x="1685102" y="1256507"/>
                  <a:pt x="1695337" y="1246272"/>
                  <a:pt x="1707962" y="1246272"/>
                </a:cubicBezTo>
                <a:close/>
                <a:moveTo>
                  <a:pt x="4161601" y="1245993"/>
                </a:moveTo>
                <a:cubicBezTo>
                  <a:pt x="4174226" y="1245993"/>
                  <a:pt x="4184461" y="1256228"/>
                  <a:pt x="4184461" y="1268853"/>
                </a:cubicBezTo>
                <a:cubicBezTo>
                  <a:pt x="4184461" y="1281478"/>
                  <a:pt x="4174226" y="1291713"/>
                  <a:pt x="4161601" y="1291713"/>
                </a:cubicBezTo>
                <a:cubicBezTo>
                  <a:pt x="4148976" y="1291713"/>
                  <a:pt x="4138741" y="1281478"/>
                  <a:pt x="4138741" y="1268853"/>
                </a:cubicBezTo>
                <a:cubicBezTo>
                  <a:pt x="4138741" y="1256228"/>
                  <a:pt x="4148976" y="1245993"/>
                  <a:pt x="4161601" y="1245993"/>
                </a:cubicBezTo>
                <a:close/>
                <a:moveTo>
                  <a:pt x="908295" y="1245993"/>
                </a:moveTo>
                <a:cubicBezTo>
                  <a:pt x="920920" y="1245993"/>
                  <a:pt x="931155" y="1256228"/>
                  <a:pt x="931155" y="1268853"/>
                </a:cubicBezTo>
                <a:cubicBezTo>
                  <a:pt x="931155" y="1281478"/>
                  <a:pt x="920920" y="1291713"/>
                  <a:pt x="908295" y="1291713"/>
                </a:cubicBezTo>
                <a:cubicBezTo>
                  <a:pt x="895670" y="1291713"/>
                  <a:pt x="885435" y="1281478"/>
                  <a:pt x="885435" y="1268853"/>
                </a:cubicBezTo>
                <a:cubicBezTo>
                  <a:pt x="885435" y="1256228"/>
                  <a:pt x="895670" y="1245993"/>
                  <a:pt x="908295" y="1245993"/>
                </a:cubicBezTo>
                <a:close/>
                <a:moveTo>
                  <a:pt x="3784282" y="1216242"/>
                </a:moveTo>
                <a:cubicBezTo>
                  <a:pt x="3796907" y="1216242"/>
                  <a:pt x="3807142" y="1226477"/>
                  <a:pt x="3807142" y="1239102"/>
                </a:cubicBezTo>
                <a:cubicBezTo>
                  <a:pt x="3807142" y="1251727"/>
                  <a:pt x="3796907" y="1261962"/>
                  <a:pt x="3784282" y="1261962"/>
                </a:cubicBezTo>
                <a:cubicBezTo>
                  <a:pt x="3771657" y="1261962"/>
                  <a:pt x="3761422" y="1251727"/>
                  <a:pt x="3761422" y="1239102"/>
                </a:cubicBezTo>
                <a:cubicBezTo>
                  <a:pt x="3761422" y="1226477"/>
                  <a:pt x="3771657" y="1216242"/>
                  <a:pt x="3784282" y="1216242"/>
                </a:cubicBezTo>
                <a:close/>
                <a:moveTo>
                  <a:pt x="4661993" y="1175585"/>
                </a:moveTo>
                <a:cubicBezTo>
                  <a:pt x="4674618" y="1175585"/>
                  <a:pt x="4684853" y="1185820"/>
                  <a:pt x="4684853" y="1198445"/>
                </a:cubicBezTo>
                <a:cubicBezTo>
                  <a:pt x="4684853" y="1211041"/>
                  <a:pt x="4674618" y="1221276"/>
                  <a:pt x="4661993" y="1221276"/>
                </a:cubicBezTo>
                <a:cubicBezTo>
                  <a:pt x="4649368" y="1221276"/>
                  <a:pt x="4639133" y="1211041"/>
                  <a:pt x="4639133" y="1198445"/>
                </a:cubicBezTo>
                <a:cubicBezTo>
                  <a:pt x="4639133" y="1185820"/>
                  <a:pt x="4649368" y="1175585"/>
                  <a:pt x="4661993" y="1175585"/>
                </a:cubicBezTo>
                <a:close/>
                <a:moveTo>
                  <a:pt x="407902" y="1175585"/>
                </a:moveTo>
                <a:cubicBezTo>
                  <a:pt x="420527" y="1175585"/>
                  <a:pt x="430762" y="1185820"/>
                  <a:pt x="430762" y="1198445"/>
                </a:cubicBezTo>
                <a:cubicBezTo>
                  <a:pt x="430762" y="1211041"/>
                  <a:pt x="420527" y="1221276"/>
                  <a:pt x="407902" y="1221276"/>
                </a:cubicBezTo>
                <a:cubicBezTo>
                  <a:pt x="395277" y="1221276"/>
                  <a:pt x="385042" y="1211041"/>
                  <a:pt x="385042" y="1198445"/>
                </a:cubicBezTo>
                <a:cubicBezTo>
                  <a:pt x="385042" y="1185820"/>
                  <a:pt x="395277" y="1175585"/>
                  <a:pt x="407902" y="1175585"/>
                </a:cubicBezTo>
                <a:close/>
                <a:moveTo>
                  <a:pt x="4406284" y="1152488"/>
                </a:moveTo>
                <a:cubicBezTo>
                  <a:pt x="4418909" y="1152488"/>
                  <a:pt x="4429144" y="1162723"/>
                  <a:pt x="4429144" y="1175347"/>
                </a:cubicBezTo>
                <a:cubicBezTo>
                  <a:pt x="4429144" y="1187973"/>
                  <a:pt x="4418909" y="1198207"/>
                  <a:pt x="4406284" y="1198207"/>
                </a:cubicBezTo>
                <a:cubicBezTo>
                  <a:pt x="4393659" y="1198207"/>
                  <a:pt x="4383424" y="1187973"/>
                  <a:pt x="4383424" y="1175347"/>
                </a:cubicBezTo>
                <a:cubicBezTo>
                  <a:pt x="4383424" y="1162723"/>
                  <a:pt x="4393659" y="1152488"/>
                  <a:pt x="4406284" y="1152488"/>
                </a:cubicBezTo>
                <a:close/>
                <a:moveTo>
                  <a:pt x="1383536" y="1128519"/>
                </a:moveTo>
                <a:cubicBezTo>
                  <a:pt x="1396161" y="1128519"/>
                  <a:pt x="1406396" y="1138755"/>
                  <a:pt x="1406396" y="1151380"/>
                </a:cubicBezTo>
                <a:cubicBezTo>
                  <a:pt x="1406396" y="1164004"/>
                  <a:pt x="1396161" y="1174239"/>
                  <a:pt x="1383536" y="1174239"/>
                </a:cubicBezTo>
                <a:cubicBezTo>
                  <a:pt x="1370911" y="1174239"/>
                  <a:pt x="1360676" y="1164004"/>
                  <a:pt x="1360676" y="1151380"/>
                </a:cubicBezTo>
                <a:cubicBezTo>
                  <a:pt x="1360676" y="1138755"/>
                  <a:pt x="1370911" y="1128519"/>
                  <a:pt x="1383536" y="1128519"/>
                </a:cubicBezTo>
                <a:close/>
                <a:moveTo>
                  <a:pt x="1927585" y="1127430"/>
                </a:moveTo>
                <a:cubicBezTo>
                  <a:pt x="1940210" y="1127430"/>
                  <a:pt x="1950445" y="1137665"/>
                  <a:pt x="1950445" y="1150290"/>
                </a:cubicBezTo>
                <a:cubicBezTo>
                  <a:pt x="1950445" y="1162915"/>
                  <a:pt x="1940210" y="1173150"/>
                  <a:pt x="1927585" y="1173150"/>
                </a:cubicBezTo>
                <a:cubicBezTo>
                  <a:pt x="1914960" y="1173150"/>
                  <a:pt x="1904725" y="1162915"/>
                  <a:pt x="1904725" y="1150290"/>
                </a:cubicBezTo>
                <a:cubicBezTo>
                  <a:pt x="1904725" y="1137665"/>
                  <a:pt x="1914960" y="1127430"/>
                  <a:pt x="1927585" y="1127430"/>
                </a:cubicBezTo>
                <a:close/>
                <a:moveTo>
                  <a:pt x="3142312" y="1127430"/>
                </a:moveTo>
                <a:cubicBezTo>
                  <a:pt x="3154937" y="1127430"/>
                  <a:pt x="3165172" y="1137665"/>
                  <a:pt x="3165172" y="1150290"/>
                </a:cubicBezTo>
                <a:cubicBezTo>
                  <a:pt x="3165172" y="1162914"/>
                  <a:pt x="3154937" y="1173150"/>
                  <a:pt x="3142312" y="1173150"/>
                </a:cubicBezTo>
                <a:cubicBezTo>
                  <a:pt x="3129687" y="1173150"/>
                  <a:pt x="3119452" y="1162914"/>
                  <a:pt x="3119452" y="1150290"/>
                </a:cubicBezTo>
                <a:cubicBezTo>
                  <a:pt x="3119452" y="1137665"/>
                  <a:pt x="3129687" y="1127430"/>
                  <a:pt x="3142312" y="1127430"/>
                </a:cubicBezTo>
                <a:close/>
                <a:moveTo>
                  <a:pt x="3582294" y="1048161"/>
                </a:moveTo>
                <a:cubicBezTo>
                  <a:pt x="3594919" y="1048161"/>
                  <a:pt x="3605154" y="1058396"/>
                  <a:pt x="3605154" y="1071021"/>
                </a:cubicBezTo>
                <a:cubicBezTo>
                  <a:pt x="3605154" y="1083646"/>
                  <a:pt x="3594919" y="1093881"/>
                  <a:pt x="3582294" y="1093881"/>
                </a:cubicBezTo>
                <a:cubicBezTo>
                  <a:pt x="3569669" y="1093881"/>
                  <a:pt x="3559434" y="1083646"/>
                  <a:pt x="3559434" y="1071021"/>
                </a:cubicBezTo>
                <a:cubicBezTo>
                  <a:pt x="3559434" y="1058396"/>
                  <a:pt x="3569669" y="1048161"/>
                  <a:pt x="3582294" y="1048161"/>
                </a:cubicBezTo>
                <a:close/>
                <a:moveTo>
                  <a:pt x="2906122" y="1046346"/>
                </a:moveTo>
                <a:cubicBezTo>
                  <a:pt x="2918747" y="1046346"/>
                  <a:pt x="2928982" y="1056580"/>
                  <a:pt x="2928982" y="1069206"/>
                </a:cubicBezTo>
                <a:cubicBezTo>
                  <a:pt x="2928982" y="1081831"/>
                  <a:pt x="2918747" y="1092066"/>
                  <a:pt x="2906122" y="1092066"/>
                </a:cubicBezTo>
                <a:cubicBezTo>
                  <a:pt x="2893497" y="1092066"/>
                  <a:pt x="2883262" y="1081831"/>
                  <a:pt x="2883262" y="1069206"/>
                </a:cubicBezTo>
                <a:cubicBezTo>
                  <a:pt x="2883262" y="1056580"/>
                  <a:pt x="2893497" y="1046346"/>
                  <a:pt x="2906122" y="1046346"/>
                </a:cubicBezTo>
                <a:close/>
                <a:moveTo>
                  <a:pt x="2163774" y="1046346"/>
                </a:moveTo>
                <a:cubicBezTo>
                  <a:pt x="2176399" y="1046346"/>
                  <a:pt x="2186634" y="1056581"/>
                  <a:pt x="2186634" y="1069206"/>
                </a:cubicBezTo>
                <a:cubicBezTo>
                  <a:pt x="2186634" y="1081831"/>
                  <a:pt x="2176399" y="1092066"/>
                  <a:pt x="2163774" y="1092066"/>
                </a:cubicBezTo>
                <a:cubicBezTo>
                  <a:pt x="2151149" y="1092066"/>
                  <a:pt x="2140914" y="1081831"/>
                  <a:pt x="2140914" y="1069206"/>
                </a:cubicBezTo>
                <a:cubicBezTo>
                  <a:pt x="2140914" y="1056581"/>
                  <a:pt x="2151149" y="1046346"/>
                  <a:pt x="2163774" y="1046346"/>
                </a:cubicBezTo>
                <a:close/>
                <a:moveTo>
                  <a:pt x="763012" y="1025261"/>
                </a:moveTo>
                <a:cubicBezTo>
                  <a:pt x="775637" y="1025261"/>
                  <a:pt x="785872" y="1035497"/>
                  <a:pt x="785872" y="1048122"/>
                </a:cubicBezTo>
                <a:cubicBezTo>
                  <a:pt x="785872" y="1060747"/>
                  <a:pt x="775637" y="1070982"/>
                  <a:pt x="763012" y="1070982"/>
                </a:cubicBezTo>
                <a:cubicBezTo>
                  <a:pt x="750387" y="1070982"/>
                  <a:pt x="740152" y="1060747"/>
                  <a:pt x="740152" y="1048122"/>
                </a:cubicBezTo>
                <a:cubicBezTo>
                  <a:pt x="740152" y="1035497"/>
                  <a:pt x="750387" y="1025261"/>
                  <a:pt x="763012" y="1025261"/>
                </a:cubicBezTo>
                <a:close/>
                <a:moveTo>
                  <a:pt x="2659808" y="1005242"/>
                </a:moveTo>
                <a:cubicBezTo>
                  <a:pt x="2672433" y="1005242"/>
                  <a:pt x="2682668" y="1015477"/>
                  <a:pt x="2682668" y="1028102"/>
                </a:cubicBezTo>
                <a:cubicBezTo>
                  <a:pt x="2682668" y="1040727"/>
                  <a:pt x="2672433" y="1050963"/>
                  <a:pt x="2659808" y="1050963"/>
                </a:cubicBezTo>
                <a:cubicBezTo>
                  <a:pt x="2647183" y="1050963"/>
                  <a:pt x="2636948" y="1040727"/>
                  <a:pt x="2636948" y="1028102"/>
                </a:cubicBezTo>
                <a:cubicBezTo>
                  <a:pt x="2636948" y="1015477"/>
                  <a:pt x="2647183" y="1005242"/>
                  <a:pt x="2659808" y="1005242"/>
                </a:cubicBezTo>
                <a:close/>
                <a:moveTo>
                  <a:pt x="2410088" y="1005242"/>
                </a:moveTo>
                <a:cubicBezTo>
                  <a:pt x="2422713" y="1005242"/>
                  <a:pt x="2432948" y="1015478"/>
                  <a:pt x="2432948" y="1028102"/>
                </a:cubicBezTo>
                <a:cubicBezTo>
                  <a:pt x="2432948" y="1040727"/>
                  <a:pt x="2422713" y="1050963"/>
                  <a:pt x="2410088" y="1050963"/>
                </a:cubicBezTo>
                <a:cubicBezTo>
                  <a:pt x="2397463" y="1050963"/>
                  <a:pt x="2387228" y="1040727"/>
                  <a:pt x="2387228" y="1028102"/>
                </a:cubicBezTo>
                <a:cubicBezTo>
                  <a:pt x="2387228" y="1015478"/>
                  <a:pt x="2397463" y="1005242"/>
                  <a:pt x="2410088" y="1005242"/>
                </a:cubicBezTo>
                <a:close/>
                <a:moveTo>
                  <a:pt x="1138870" y="995542"/>
                </a:moveTo>
                <a:cubicBezTo>
                  <a:pt x="1151495" y="995542"/>
                  <a:pt x="1161730" y="1005777"/>
                  <a:pt x="1161730" y="1018402"/>
                </a:cubicBezTo>
                <a:cubicBezTo>
                  <a:pt x="1161730" y="1031028"/>
                  <a:pt x="1151495" y="1041263"/>
                  <a:pt x="1138870" y="1041263"/>
                </a:cubicBezTo>
                <a:cubicBezTo>
                  <a:pt x="1126245" y="1041263"/>
                  <a:pt x="1116010" y="1031028"/>
                  <a:pt x="1116010" y="1018402"/>
                </a:cubicBezTo>
                <a:cubicBezTo>
                  <a:pt x="1116010" y="1005777"/>
                  <a:pt x="1126245" y="995542"/>
                  <a:pt x="1138870" y="995542"/>
                </a:cubicBezTo>
                <a:close/>
                <a:moveTo>
                  <a:pt x="3931026" y="995541"/>
                </a:moveTo>
                <a:cubicBezTo>
                  <a:pt x="3943651" y="995541"/>
                  <a:pt x="3953886" y="1005777"/>
                  <a:pt x="3953886" y="1018402"/>
                </a:cubicBezTo>
                <a:cubicBezTo>
                  <a:pt x="3953886" y="1031027"/>
                  <a:pt x="3943651" y="1041262"/>
                  <a:pt x="3931026" y="1041262"/>
                </a:cubicBezTo>
                <a:cubicBezTo>
                  <a:pt x="3918401" y="1041262"/>
                  <a:pt x="3908166" y="1031027"/>
                  <a:pt x="3908166" y="1018402"/>
                </a:cubicBezTo>
                <a:cubicBezTo>
                  <a:pt x="3908166" y="1005777"/>
                  <a:pt x="3918401" y="995541"/>
                  <a:pt x="3931026" y="995541"/>
                </a:cubicBezTo>
                <a:close/>
                <a:moveTo>
                  <a:pt x="1597255" y="975615"/>
                </a:moveTo>
                <a:cubicBezTo>
                  <a:pt x="1609880" y="975615"/>
                  <a:pt x="1620115" y="985850"/>
                  <a:pt x="1620115" y="998475"/>
                </a:cubicBezTo>
                <a:cubicBezTo>
                  <a:pt x="1620115" y="1011100"/>
                  <a:pt x="1609880" y="1021336"/>
                  <a:pt x="1597255" y="1021336"/>
                </a:cubicBezTo>
                <a:cubicBezTo>
                  <a:pt x="1584630" y="1021336"/>
                  <a:pt x="1574395" y="1011100"/>
                  <a:pt x="1574395" y="998475"/>
                </a:cubicBezTo>
                <a:cubicBezTo>
                  <a:pt x="1574395" y="985850"/>
                  <a:pt x="1584630" y="975615"/>
                  <a:pt x="1597255" y="975615"/>
                </a:cubicBezTo>
                <a:close/>
                <a:moveTo>
                  <a:pt x="4498978" y="945834"/>
                </a:moveTo>
                <a:cubicBezTo>
                  <a:pt x="4511603" y="945834"/>
                  <a:pt x="4521838" y="956068"/>
                  <a:pt x="4521838" y="968693"/>
                </a:cubicBezTo>
                <a:cubicBezTo>
                  <a:pt x="4521838" y="981318"/>
                  <a:pt x="4511603" y="991554"/>
                  <a:pt x="4498978" y="991554"/>
                </a:cubicBezTo>
                <a:cubicBezTo>
                  <a:pt x="4486353" y="991554"/>
                  <a:pt x="4476118" y="981318"/>
                  <a:pt x="4476118" y="968693"/>
                </a:cubicBezTo>
                <a:cubicBezTo>
                  <a:pt x="4476118" y="956068"/>
                  <a:pt x="4486353" y="945834"/>
                  <a:pt x="4498978" y="945834"/>
                </a:cubicBezTo>
                <a:close/>
                <a:moveTo>
                  <a:pt x="570919" y="945834"/>
                </a:moveTo>
                <a:cubicBezTo>
                  <a:pt x="583544" y="945834"/>
                  <a:pt x="593779" y="956068"/>
                  <a:pt x="593779" y="968693"/>
                </a:cubicBezTo>
                <a:cubicBezTo>
                  <a:pt x="593779" y="981318"/>
                  <a:pt x="583544" y="991554"/>
                  <a:pt x="570919" y="991554"/>
                </a:cubicBezTo>
                <a:cubicBezTo>
                  <a:pt x="558294" y="991554"/>
                  <a:pt x="548059" y="981318"/>
                  <a:pt x="548059" y="968693"/>
                </a:cubicBezTo>
                <a:cubicBezTo>
                  <a:pt x="548059" y="956068"/>
                  <a:pt x="558294" y="945834"/>
                  <a:pt x="570919" y="945834"/>
                </a:cubicBezTo>
                <a:close/>
                <a:moveTo>
                  <a:pt x="3357984" y="911266"/>
                </a:moveTo>
                <a:cubicBezTo>
                  <a:pt x="3370609" y="911266"/>
                  <a:pt x="3380844" y="921501"/>
                  <a:pt x="3380844" y="934126"/>
                </a:cubicBezTo>
                <a:cubicBezTo>
                  <a:pt x="3380844" y="946751"/>
                  <a:pt x="3370609" y="956986"/>
                  <a:pt x="3357984" y="956986"/>
                </a:cubicBezTo>
                <a:cubicBezTo>
                  <a:pt x="3345359" y="956986"/>
                  <a:pt x="3335124" y="946751"/>
                  <a:pt x="3335124" y="934126"/>
                </a:cubicBezTo>
                <a:cubicBezTo>
                  <a:pt x="3335124" y="921501"/>
                  <a:pt x="3345359" y="911266"/>
                  <a:pt x="3357984" y="911266"/>
                </a:cubicBezTo>
                <a:close/>
                <a:moveTo>
                  <a:pt x="4198852" y="905276"/>
                </a:moveTo>
                <a:cubicBezTo>
                  <a:pt x="4211477" y="905276"/>
                  <a:pt x="4221712" y="915511"/>
                  <a:pt x="4221712" y="928136"/>
                </a:cubicBezTo>
                <a:cubicBezTo>
                  <a:pt x="4221712" y="940761"/>
                  <a:pt x="4211477" y="950996"/>
                  <a:pt x="4198852" y="950996"/>
                </a:cubicBezTo>
                <a:cubicBezTo>
                  <a:pt x="4186227" y="950996"/>
                  <a:pt x="4175992" y="940761"/>
                  <a:pt x="4175992" y="928136"/>
                </a:cubicBezTo>
                <a:cubicBezTo>
                  <a:pt x="4175992" y="915511"/>
                  <a:pt x="4186227" y="905276"/>
                  <a:pt x="4198852" y="905276"/>
                </a:cubicBezTo>
                <a:close/>
                <a:moveTo>
                  <a:pt x="1830960" y="855460"/>
                </a:moveTo>
                <a:cubicBezTo>
                  <a:pt x="1843585" y="855460"/>
                  <a:pt x="1853820" y="865694"/>
                  <a:pt x="1853820" y="878320"/>
                </a:cubicBezTo>
                <a:cubicBezTo>
                  <a:pt x="1853820" y="890944"/>
                  <a:pt x="1843585" y="901180"/>
                  <a:pt x="1830960" y="901180"/>
                </a:cubicBezTo>
                <a:cubicBezTo>
                  <a:pt x="1818335" y="901180"/>
                  <a:pt x="1808100" y="890944"/>
                  <a:pt x="1808100" y="878320"/>
                </a:cubicBezTo>
                <a:cubicBezTo>
                  <a:pt x="1808100" y="865694"/>
                  <a:pt x="1818335" y="855460"/>
                  <a:pt x="1830960" y="855460"/>
                </a:cubicBezTo>
                <a:close/>
                <a:moveTo>
                  <a:pt x="3116133" y="808490"/>
                </a:moveTo>
                <a:cubicBezTo>
                  <a:pt x="3128758" y="808490"/>
                  <a:pt x="3138993" y="818725"/>
                  <a:pt x="3138993" y="831350"/>
                </a:cubicBezTo>
                <a:cubicBezTo>
                  <a:pt x="3138993" y="843975"/>
                  <a:pt x="3128758" y="854210"/>
                  <a:pt x="3116133" y="854210"/>
                </a:cubicBezTo>
                <a:cubicBezTo>
                  <a:pt x="3103508" y="854210"/>
                  <a:pt x="3093273" y="843975"/>
                  <a:pt x="3093273" y="831350"/>
                </a:cubicBezTo>
                <a:cubicBezTo>
                  <a:pt x="3093273" y="818725"/>
                  <a:pt x="3103508" y="808490"/>
                  <a:pt x="3116133" y="808490"/>
                </a:cubicBezTo>
                <a:close/>
                <a:moveTo>
                  <a:pt x="987183" y="793123"/>
                </a:moveTo>
                <a:cubicBezTo>
                  <a:pt x="999808" y="793123"/>
                  <a:pt x="1010043" y="803358"/>
                  <a:pt x="1010043" y="815982"/>
                </a:cubicBezTo>
                <a:cubicBezTo>
                  <a:pt x="1010043" y="828609"/>
                  <a:pt x="999808" y="838843"/>
                  <a:pt x="987183" y="838843"/>
                </a:cubicBezTo>
                <a:cubicBezTo>
                  <a:pt x="974558" y="838843"/>
                  <a:pt x="964323" y="828609"/>
                  <a:pt x="964323" y="815982"/>
                </a:cubicBezTo>
                <a:cubicBezTo>
                  <a:pt x="964323" y="803358"/>
                  <a:pt x="974558" y="793123"/>
                  <a:pt x="987183" y="793123"/>
                </a:cubicBezTo>
                <a:close/>
                <a:moveTo>
                  <a:pt x="1407526" y="786437"/>
                </a:moveTo>
                <a:cubicBezTo>
                  <a:pt x="1420151" y="786437"/>
                  <a:pt x="1430386" y="796673"/>
                  <a:pt x="1430386" y="809297"/>
                </a:cubicBezTo>
                <a:cubicBezTo>
                  <a:pt x="1430386" y="821923"/>
                  <a:pt x="1420151" y="832158"/>
                  <a:pt x="1407526" y="832158"/>
                </a:cubicBezTo>
                <a:cubicBezTo>
                  <a:pt x="1394901" y="832158"/>
                  <a:pt x="1384666" y="821923"/>
                  <a:pt x="1384666" y="809297"/>
                </a:cubicBezTo>
                <a:cubicBezTo>
                  <a:pt x="1384666" y="796673"/>
                  <a:pt x="1394901" y="786437"/>
                  <a:pt x="1407526" y="786437"/>
                </a:cubicBezTo>
                <a:close/>
                <a:moveTo>
                  <a:pt x="3662371" y="786437"/>
                </a:moveTo>
                <a:cubicBezTo>
                  <a:pt x="3674996" y="786437"/>
                  <a:pt x="3685231" y="796672"/>
                  <a:pt x="3685231" y="809297"/>
                </a:cubicBezTo>
                <a:cubicBezTo>
                  <a:pt x="3685231" y="821922"/>
                  <a:pt x="3674996" y="832157"/>
                  <a:pt x="3662371" y="832157"/>
                </a:cubicBezTo>
                <a:cubicBezTo>
                  <a:pt x="3649746" y="832157"/>
                  <a:pt x="3639511" y="821922"/>
                  <a:pt x="3639511" y="809297"/>
                </a:cubicBezTo>
                <a:cubicBezTo>
                  <a:pt x="3639511" y="796672"/>
                  <a:pt x="3649746" y="786437"/>
                  <a:pt x="3662371" y="786437"/>
                </a:cubicBezTo>
                <a:close/>
                <a:moveTo>
                  <a:pt x="2079668" y="770611"/>
                </a:moveTo>
                <a:cubicBezTo>
                  <a:pt x="2092293" y="770611"/>
                  <a:pt x="2102528" y="780846"/>
                  <a:pt x="2102528" y="793472"/>
                </a:cubicBezTo>
                <a:cubicBezTo>
                  <a:pt x="2102528" y="806096"/>
                  <a:pt x="2092293" y="816331"/>
                  <a:pt x="2079668" y="816331"/>
                </a:cubicBezTo>
                <a:cubicBezTo>
                  <a:pt x="2067043" y="816331"/>
                  <a:pt x="2056808" y="806096"/>
                  <a:pt x="2056808" y="793472"/>
                </a:cubicBezTo>
                <a:cubicBezTo>
                  <a:pt x="2056808" y="780846"/>
                  <a:pt x="2067043" y="770611"/>
                  <a:pt x="2079668" y="770611"/>
                </a:cubicBezTo>
                <a:close/>
                <a:moveTo>
                  <a:pt x="2861894" y="742024"/>
                </a:moveTo>
                <a:cubicBezTo>
                  <a:pt x="2874519" y="742024"/>
                  <a:pt x="2884754" y="752259"/>
                  <a:pt x="2884754" y="764884"/>
                </a:cubicBezTo>
                <a:cubicBezTo>
                  <a:pt x="2884754" y="777509"/>
                  <a:pt x="2874519" y="787744"/>
                  <a:pt x="2861894" y="787744"/>
                </a:cubicBezTo>
                <a:cubicBezTo>
                  <a:pt x="2849269" y="787744"/>
                  <a:pt x="2839034" y="777509"/>
                  <a:pt x="2839034" y="764884"/>
                </a:cubicBezTo>
                <a:cubicBezTo>
                  <a:pt x="2839034" y="752259"/>
                  <a:pt x="2849269" y="742024"/>
                  <a:pt x="2861894" y="742024"/>
                </a:cubicBezTo>
                <a:close/>
                <a:moveTo>
                  <a:pt x="4311262" y="735778"/>
                </a:moveTo>
                <a:cubicBezTo>
                  <a:pt x="4323887" y="735778"/>
                  <a:pt x="4334122" y="746014"/>
                  <a:pt x="4334122" y="758639"/>
                </a:cubicBezTo>
                <a:cubicBezTo>
                  <a:pt x="4334122" y="771264"/>
                  <a:pt x="4323887" y="781499"/>
                  <a:pt x="4311262" y="781499"/>
                </a:cubicBezTo>
                <a:cubicBezTo>
                  <a:pt x="4298637" y="781499"/>
                  <a:pt x="4288402" y="771264"/>
                  <a:pt x="4288402" y="758639"/>
                </a:cubicBezTo>
                <a:cubicBezTo>
                  <a:pt x="4288402" y="746014"/>
                  <a:pt x="4298637" y="735778"/>
                  <a:pt x="4311262" y="735778"/>
                </a:cubicBezTo>
                <a:close/>
                <a:moveTo>
                  <a:pt x="758633" y="735778"/>
                </a:moveTo>
                <a:cubicBezTo>
                  <a:pt x="771258" y="735778"/>
                  <a:pt x="781493" y="746014"/>
                  <a:pt x="781493" y="758639"/>
                </a:cubicBezTo>
                <a:cubicBezTo>
                  <a:pt x="781493" y="771264"/>
                  <a:pt x="771258" y="781499"/>
                  <a:pt x="758633" y="781499"/>
                </a:cubicBezTo>
                <a:cubicBezTo>
                  <a:pt x="746008" y="781499"/>
                  <a:pt x="735773" y="771264"/>
                  <a:pt x="735773" y="758639"/>
                </a:cubicBezTo>
                <a:cubicBezTo>
                  <a:pt x="735773" y="746014"/>
                  <a:pt x="746008" y="735778"/>
                  <a:pt x="758633" y="735778"/>
                </a:cubicBezTo>
                <a:close/>
                <a:moveTo>
                  <a:pt x="2338080" y="722880"/>
                </a:moveTo>
                <a:cubicBezTo>
                  <a:pt x="2350705" y="722880"/>
                  <a:pt x="2360940" y="733115"/>
                  <a:pt x="2360940" y="745740"/>
                </a:cubicBezTo>
                <a:cubicBezTo>
                  <a:pt x="2360940" y="758365"/>
                  <a:pt x="2350705" y="768600"/>
                  <a:pt x="2338080" y="768600"/>
                </a:cubicBezTo>
                <a:cubicBezTo>
                  <a:pt x="2325455" y="768600"/>
                  <a:pt x="2315220" y="758365"/>
                  <a:pt x="2315220" y="745740"/>
                </a:cubicBezTo>
                <a:cubicBezTo>
                  <a:pt x="2315220" y="733115"/>
                  <a:pt x="2325455" y="722880"/>
                  <a:pt x="2338080" y="722880"/>
                </a:cubicBezTo>
                <a:close/>
                <a:moveTo>
                  <a:pt x="2600688" y="713282"/>
                </a:moveTo>
                <a:cubicBezTo>
                  <a:pt x="2613313" y="713282"/>
                  <a:pt x="2623548" y="723518"/>
                  <a:pt x="2623548" y="736143"/>
                </a:cubicBezTo>
                <a:cubicBezTo>
                  <a:pt x="2623548" y="748768"/>
                  <a:pt x="2613313" y="759003"/>
                  <a:pt x="2600688" y="759003"/>
                </a:cubicBezTo>
                <a:cubicBezTo>
                  <a:pt x="2588063" y="759003"/>
                  <a:pt x="2577828" y="748768"/>
                  <a:pt x="2577828" y="736143"/>
                </a:cubicBezTo>
                <a:cubicBezTo>
                  <a:pt x="2577828" y="723518"/>
                  <a:pt x="2588063" y="713282"/>
                  <a:pt x="2600688" y="713282"/>
                </a:cubicBezTo>
                <a:close/>
                <a:moveTo>
                  <a:pt x="3959034" y="689342"/>
                </a:moveTo>
                <a:cubicBezTo>
                  <a:pt x="3971659" y="689342"/>
                  <a:pt x="3981894" y="699577"/>
                  <a:pt x="3981894" y="712202"/>
                </a:cubicBezTo>
                <a:cubicBezTo>
                  <a:pt x="3981894" y="724827"/>
                  <a:pt x="3971659" y="735062"/>
                  <a:pt x="3959034" y="735062"/>
                </a:cubicBezTo>
                <a:cubicBezTo>
                  <a:pt x="3946409" y="735062"/>
                  <a:pt x="3936174" y="724827"/>
                  <a:pt x="3936174" y="712202"/>
                </a:cubicBezTo>
                <a:cubicBezTo>
                  <a:pt x="3936174" y="699577"/>
                  <a:pt x="3946409" y="689342"/>
                  <a:pt x="3959034" y="689342"/>
                </a:cubicBezTo>
                <a:close/>
                <a:moveTo>
                  <a:pt x="1706935" y="624404"/>
                </a:moveTo>
                <a:cubicBezTo>
                  <a:pt x="1719560" y="624404"/>
                  <a:pt x="1729795" y="634639"/>
                  <a:pt x="1729795" y="647264"/>
                </a:cubicBezTo>
                <a:cubicBezTo>
                  <a:pt x="1729795" y="659889"/>
                  <a:pt x="1719560" y="670124"/>
                  <a:pt x="1706935" y="670124"/>
                </a:cubicBezTo>
                <a:cubicBezTo>
                  <a:pt x="1694310" y="670124"/>
                  <a:pt x="1684075" y="659889"/>
                  <a:pt x="1684075" y="647264"/>
                </a:cubicBezTo>
                <a:cubicBezTo>
                  <a:pt x="1684075" y="634639"/>
                  <a:pt x="1694310" y="624404"/>
                  <a:pt x="1706935" y="624404"/>
                </a:cubicBezTo>
                <a:close/>
                <a:moveTo>
                  <a:pt x="3362962" y="624403"/>
                </a:moveTo>
                <a:cubicBezTo>
                  <a:pt x="3375587" y="624403"/>
                  <a:pt x="3385822" y="634638"/>
                  <a:pt x="3385822" y="647263"/>
                </a:cubicBezTo>
                <a:cubicBezTo>
                  <a:pt x="3385822" y="659888"/>
                  <a:pt x="3375587" y="670124"/>
                  <a:pt x="3362962" y="670124"/>
                </a:cubicBezTo>
                <a:cubicBezTo>
                  <a:pt x="3350337" y="670124"/>
                  <a:pt x="3340102" y="659888"/>
                  <a:pt x="3340102" y="647263"/>
                </a:cubicBezTo>
                <a:cubicBezTo>
                  <a:pt x="3340102" y="634638"/>
                  <a:pt x="3350337" y="624403"/>
                  <a:pt x="3362962" y="624403"/>
                </a:cubicBezTo>
                <a:close/>
                <a:moveTo>
                  <a:pt x="1241480" y="594442"/>
                </a:moveTo>
                <a:cubicBezTo>
                  <a:pt x="1254105" y="594442"/>
                  <a:pt x="1264340" y="604677"/>
                  <a:pt x="1264340" y="617303"/>
                </a:cubicBezTo>
                <a:cubicBezTo>
                  <a:pt x="1264340" y="629928"/>
                  <a:pt x="1254105" y="640163"/>
                  <a:pt x="1241480" y="640163"/>
                </a:cubicBezTo>
                <a:cubicBezTo>
                  <a:pt x="1228855" y="640163"/>
                  <a:pt x="1218620" y="629928"/>
                  <a:pt x="1218620" y="617303"/>
                </a:cubicBezTo>
                <a:cubicBezTo>
                  <a:pt x="1218620" y="604677"/>
                  <a:pt x="1228855" y="594442"/>
                  <a:pt x="1241480" y="594442"/>
                </a:cubicBezTo>
                <a:close/>
                <a:moveTo>
                  <a:pt x="4101209" y="548061"/>
                </a:moveTo>
                <a:cubicBezTo>
                  <a:pt x="4113834" y="548061"/>
                  <a:pt x="4124069" y="558296"/>
                  <a:pt x="4124069" y="570920"/>
                </a:cubicBezTo>
                <a:cubicBezTo>
                  <a:pt x="4124069" y="583546"/>
                  <a:pt x="4113834" y="593781"/>
                  <a:pt x="4101209" y="593781"/>
                </a:cubicBezTo>
                <a:cubicBezTo>
                  <a:pt x="4088584" y="593781"/>
                  <a:pt x="4078349" y="583546"/>
                  <a:pt x="4078349" y="570920"/>
                </a:cubicBezTo>
                <a:cubicBezTo>
                  <a:pt x="4078349" y="558296"/>
                  <a:pt x="4088584" y="548061"/>
                  <a:pt x="4101209" y="548061"/>
                </a:cubicBezTo>
                <a:close/>
                <a:moveTo>
                  <a:pt x="968687" y="548061"/>
                </a:moveTo>
                <a:cubicBezTo>
                  <a:pt x="981312" y="548061"/>
                  <a:pt x="991547" y="558296"/>
                  <a:pt x="991547" y="570920"/>
                </a:cubicBezTo>
                <a:cubicBezTo>
                  <a:pt x="991547" y="583546"/>
                  <a:pt x="981312" y="593781"/>
                  <a:pt x="968687" y="593781"/>
                </a:cubicBezTo>
                <a:cubicBezTo>
                  <a:pt x="956062" y="593781"/>
                  <a:pt x="945827" y="583546"/>
                  <a:pt x="945827" y="570920"/>
                </a:cubicBezTo>
                <a:cubicBezTo>
                  <a:pt x="945827" y="558296"/>
                  <a:pt x="956062" y="548061"/>
                  <a:pt x="968687" y="548061"/>
                </a:cubicBezTo>
                <a:close/>
                <a:moveTo>
                  <a:pt x="3040967" y="513862"/>
                </a:moveTo>
                <a:cubicBezTo>
                  <a:pt x="3053592" y="513862"/>
                  <a:pt x="3063827" y="524097"/>
                  <a:pt x="3063827" y="536722"/>
                </a:cubicBezTo>
                <a:cubicBezTo>
                  <a:pt x="3063827" y="549347"/>
                  <a:pt x="3053592" y="559581"/>
                  <a:pt x="3040967" y="559581"/>
                </a:cubicBezTo>
                <a:cubicBezTo>
                  <a:pt x="3028342" y="559581"/>
                  <a:pt x="3018107" y="549347"/>
                  <a:pt x="3018107" y="536722"/>
                </a:cubicBezTo>
                <a:cubicBezTo>
                  <a:pt x="3018107" y="524097"/>
                  <a:pt x="3028342" y="513862"/>
                  <a:pt x="3040967" y="513862"/>
                </a:cubicBezTo>
                <a:close/>
                <a:moveTo>
                  <a:pt x="2028930" y="513862"/>
                </a:moveTo>
                <a:cubicBezTo>
                  <a:pt x="2041555" y="513862"/>
                  <a:pt x="2051790" y="524097"/>
                  <a:pt x="2051790" y="536722"/>
                </a:cubicBezTo>
                <a:cubicBezTo>
                  <a:pt x="2051790" y="549347"/>
                  <a:pt x="2041555" y="559582"/>
                  <a:pt x="2028930" y="559582"/>
                </a:cubicBezTo>
                <a:cubicBezTo>
                  <a:pt x="2016305" y="559582"/>
                  <a:pt x="2006070" y="549347"/>
                  <a:pt x="2006070" y="536722"/>
                </a:cubicBezTo>
                <a:cubicBezTo>
                  <a:pt x="2006070" y="524097"/>
                  <a:pt x="2016305" y="513862"/>
                  <a:pt x="2028930" y="513862"/>
                </a:cubicBezTo>
                <a:close/>
                <a:moveTo>
                  <a:pt x="3691497" y="508884"/>
                </a:moveTo>
                <a:cubicBezTo>
                  <a:pt x="3704122" y="508884"/>
                  <a:pt x="3714357" y="519119"/>
                  <a:pt x="3714357" y="531745"/>
                </a:cubicBezTo>
                <a:cubicBezTo>
                  <a:pt x="3714357" y="544369"/>
                  <a:pt x="3704122" y="554604"/>
                  <a:pt x="3691497" y="554604"/>
                </a:cubicBezTo>
                <a:cubicBezTo>
                  <a:pt x="3678872" y="554604"/>
                  <a:pt x="3668637" y="544369"/>
                  <a:pt x="3668637" y="531745"/>
                </a:cubicBezTo>
                <a:cubicBezTo>
                  <a:pt x="3668637" y="519119"/>
                  <a:pt x="3678872" y="508884"/>
                  <a:pt x="3691497" y="508884"/>
                </a:cubicBezTo>
                <a:close/>
                <a:moveTo>
                  <a:pt x="2364727" y="457828"/>
                </a:moveTo>
                <a:cubicBezTo>
                  <a:pt x="2377352" y="457828"/>
                  <a:pt x="2387587" y="468062"/>
                  <a:pt x="2387587" y="480687"/>
                </a:cubicBezTo>
                <a:cubicBezTo>
                  <a:pt x="2387587" y="493313"/>
                  <a:pt x="2377352" y="503548"/>
                  <a:pt x="2364727" y="503548"/>
                </a:cubicBezTo>
                <a:cubicBezTo>
                  <a:pt x="2352102" y="503548"/>
                  <a:pt x="2341867" y="493313"/>
                  <a:pt x="2341867" y="480687"/>
                </a:cubicBezTo>
                <a:cubicBezTo>
                  <a:pt x="2341867" y="468062"/>
                  <a:pt x="2352102" y="457828"/>
                  <a:pt x="2364727" y="457828"/>
                </a:cubicBezTo>
                <a:close/>
                <a:moveTo>
                  <a:pt x="2705169" y="457827"/>
                </a:moveTo>
                <a:cubicBezTo>
                  <a:pt x="2717794" y="457827"/>
                  <a:pt x="2728029" y="468062"/>
                  <a:pt x="2728029" y="480687"/>
                </a:cubicBezTo>
                <a:cubicBezTo>
                  <a:pt x="2728029" y="493313"/>
                  <a:pt x="2717794" y="503548"/>
                  <a:pt x="2705169" y="503548"/>
                </a:cubicBezTo>
                <a:cubicBezTo>
                  <a:pt x="2692544" y="503548"/>
                  <a:pt x="2682309" y="493313"/>
                  <a:pt x="2682309" y="480687"/>
                </a:cubicBezTo>
                <a:cubicBezTo>
                  <a:pt x="2682309" y="468062"/>
                  <a:pt x="2692544" y="457827"/>
                  <a:pt x="2705169" y="457827"/>
                </a:cubicBezTo>
                <a:close/>
                <a:moveTo>
                  <a:pt x="1520952" y="433087"/>
                </a:moveTo>
                <a:cubicBezTo>
                  <a:pt x="1533577" y="433087"/>
                  <a:pt x="1543812" y="443322"/>
                  <a:pt x="1543812" y="455947"/>
                </a:cubicBezTo>
                <a:cubicBezTo>
                  <a:pt x="1543812" y="468572"/>
                  <a:pt x="1533577" y="478808"/>
                  <a:pt x="1520952" y="478808"/>
                </a:cubicBezTo>
                <a:cubicBezTo>
                  <a:pt x="1508327" y="478808"/>
                  <a:pt x="1498092" y="468572"/>
                  <a:pt x="1498092" y="455947"/>
                </a:cubicBezTo>
                <a:cubicBezTo>
                  <a:pt x="1498092" y="443322"/>
                  <a:pt x="1508327" y="433087"/>
                  <a:pt x="1520952" y="433087"/>
                </a:cubicBezTo>
                <a:close/>
                <a:moveTo>
                  <a:pt x="3871459" y="385044"/>
                </a:moveTo>
                <a:cubicBezTo>
                  <a:pt x="3884084" y="385044"/>
                  <a:pt x="3894319" y="395279"/>
                  <a:pt x="3894319" y="407904"/>
                </a:cubicBezTo>
                <a:cubicBezTo>
                  <a:pt x="3894319" y="420530"/>
                  <a:pt x="3884084" y="430764"/>
                  <a:pt x="3871459" y="430764"/>
                </a:cubicBezTo>
                <a:cubicBezTo>
                  <a:pt x="3858834" y="430764"/>
                  <a:pt x="3848599" y="420530"/>
                  <a:pt x="3848599" y="407904"/>
                </a:cubicBezTo>
                <a:cubicBezTo>
                  <a:pt x="3848599" y="395279"/>
                  <a:pt x="3858834" y="385044"/>
                  <a:pt x="3871459" y="385044"/>
                </a:cubicBezTo>
                <a:close/>
                <a:moveTo>
                  <a:pt x="1198436" y="385044"/>
                </a:moveTo>
                <a:cubicBezTo>
                  <a:pt x="1211061" y="385044"/>
                  <a:pt x="1221296" y="395279"/>
                  <a:pt x="1221296" y="407904"/>
                </a:cubicBezTo>
                <a:cubicBezTo>
                  <a:pt x="1221296" y="420530"/>
                  <a:pt x="1211061" y="430764"/>
                  <a:pt x="1198436" y="430764"/>
                </a:cubicBezTo>
                <a:cubicBezTo>
                  <a:pt x="1185811" y="430764"/>
                  <a:pt x="1175576" y="420530"/>
                  <a:pt x="1175576" y="407904"/>
                </a:cubicBezTo>
                <a:cubicBezTo>
                  <a:pt x="1175576" y="395279"/>
                  <a:pt x="1185811" y="385044"/>
                  <a:pt x="1198436" y="385044"/>
                </a:cubicBezTo>
                <a:close/>
                <a:moveTo>
                  <a:pt x="3401450" y="367419"/>
                </a:moveTo>
                <a:cubicBezTo>
                  <a:pt x="3414075" y="367419"/>
                  <a:pt x="3424310" y="377654"/>
                  <a:pt x="3424310" y="390279"/>
                </a:cubicBezTo>
                <a:cubicBezTo>
                  <a:pt x="3424310" y="402904"/>
                  <a:pt x="3414075" y="413139"/>
                  <a:pt x="3401450" y="413139"/>
                </a:cubicBezTo>
                <a:cubicBezTo>
                  <a:pt x="3388825" y="413139"/>
                  <a:pt x="3378590" y="402904"/>
                  <a:pt x="3378590" y="390279"/>
                </a:cubicBezTo>
                <a:cubicBezTo>
                  <a:pt x="3378590" y="377654"/>
                  <a:pt x="3388825" y="367419"/>
                  <a:pt x="3401450" y="367419"/>
                </a:cubicBezTo>
                <a:close/>
                <a:moveTo>
                  <a:pt x="1820161" y="312199"/>
                </a:moveTo>
                <a:cubicBezTo>
                  <a:pt x="1832786" y="312199"/>
                  <a:pt x="1843021" y="322433"/>
                  <a:pt x="1843021" y="335059"/>
                </a:cubicBezTo>
                <a:cubicBezTo>
                  <a:pt x="1843021" y="347684"/>
                  <a:pt x="1832786" y="357919"/>
                  <a:pt x="1820161" y="357919"/>
                </a:cubicBezTo>
                <a:cubicBezTo>
                  <a:pt x="1807536" y="357919"/>
                  <a:pt x="1797301" y="347684"/>
                  <a:pt x="1797301" y="335059"/>
                </a:cubicBezTo>
                <a:cubicBezTo>
                  <a:pt x="1797301" y="322433"/>
                  <a:pt x="1807536" y="312199"/>
                  <a:pt x="1820161" y="312199"/>
                </a:cubicBezTo>
                <a:close/>
                <a:moveTo>
                  <a:pt x="3094537" y="267695"/>
                </a:moveTo>
                <a:cubicBezTo>
                  <a:pt x="3107162" y="267695"/>
                  <a:pt x="3117397" y="277930"/>
                  <a:pt x="3117397" y="290556"/>
                </a:cubicBezTo>
                <a:cubicBezTo>
                  <a:pt x="3117397" y="303181"/>
                  <a:pt x="3107162" y="313416"/>
                  <a:pt x="3094537" y="313416"/>
                </a:cubicBezTo>
                <a:cubicBezTo>
                  <a:pt x="3081912" y="313416"/>
                  <a:pt x="3071677" y="303181"/>
                  <a:pt x="3071677" y="290556"/>
                </a:cubicBezTo>
                <a:cubicBezTo>
                  <a:pt x="3071677" y="277930"/>
                  <a:pt x="3081912" y="267695"/>
                  <a:pt x="3094537" y="267695"/>
                </a:cubicBezTo>
                <a:close/>
                <a:moveTo>
                  <a:pt x="3624902" y="248775"/>
                </a:moveTo>
                <a:cubicBezTo>
                  <a:pt x="3637527" y="248775"/>
                  <a:pt x="3647762" y="259010"/>
                  <a:pt x="3647762" y="271635"/>
                </a:cubicBezTo>
                <a:cubicBezTo>
                  <a:pt x="3647762" y="284261"/>
                  <a:pt x="3637527" y="294496"/>
                  <a:pt x="3624902" y="294496"/>
                </a:cubicBezTo>
                <a:cubicBezTo>
                  <a:pt x="3612277" y="294496"/>
                  <a:pt x="3602042" y="284261"/>
                  <a:pt x="3602042" y="271635"/>
                </a:cubicBezTo>
                <a:cubicBezTo>
                  <a:pt x="3602042" y="259010"/>
                  <a:pt x="3612277" y="248775"/>
                  <a:pt x="3624902" y="248775"/>
                </a:cubicBezTo>
                <a:close/>
                <a:moveTo>
                  <a:pt x="1444994" y="248775"/>
                </a:moveTo>
                <a:cubicBezTo>
                  <a:pt x="1457619" y="248775"/>
                  <a:pt x="1467854" y="259010"/>
                  <a:pt x="1467854" y="271635"/>
                </a:cubicBezTo>
                <a:cubicBezTo>
                  <a:pt x="1467854" y="284261"/>
                  <a:pt x="1457619" y="294496"/>
                  <a:pt x="1444994" y="294496"/>
                </a:cubicBezTo>
                <a:cubicBezTo>
                  <a:pt x="1432369" y="294496"/>
                  <a:pt x="1422134" y="284261"/>
                  <a:pt x="1422134" y="271635"/>
                </a:cubicBezTo>
                <a:cubicBezTo>
                  <a:pt x="1422134" y="259010"/>
                  <a:pt x="1432369" y="248775"/>
                  <a:pt x="1444994" y="248775"/>
                </a:cubicBezTo>
                <a:close/>
                <a:moveTo>
                  <a:pt x="2133283" y="234127"/>
                </a:moveTo>
                <a:cubicBezTo>
                  <a:pt x="2145908" y="234127"/>
                  <a:pt x="2156143" y="244362"/>
                  <a:pt x="2156143" y="256987"/>
                </a:cubicBezTo>
                <a:cubicBezTo>
                  <a:pt x="2156143" y="269613"/>
                  <a:pt x="2145908" y="279848"/>
                  <a:pt x="2133283" y="279848"/>
                </a:cubicBezTo>
                <a:cubicBezTo>
                  <a:pt x="2120658" y="279848"/>
                  <a:pt x="2110423" y="269613"/>
                  <a:pt x="2110423" y="256987"/>
                </a:cubicBezTo>
                <a:cubicBezTo>
                  <a:pt x="2110423" y="244362"/>
                  <a:pt x="2120658" y="234127"/>
                  <a:pt x="2133283" y="234127"/>
                </a:cubicBezTo>
                <a:close/>
                <a:moveTo>
                  <a:pt x="2776733" y="211657"/>
                </a:moveTo>
                <a:cubicBezTo>
                  <a:pt x="2789358" y="211657"/>
                  <a:pt x="2799593" y="221892"/>
                  <a:pt x="2799593" y="234517"/>
                </a:cubicBezTo>
                <a:cubicBezTo>
                  <a:pt x="2799593" y="247142"/>
                  <a:pt x="2789358" y="257377"/>
                  <a:pt x="2776733" y="257377"/>
                </a:cubicBezTo>
                <a:cubicBezTo>
                  <a:pt x="2764108" y="257377"/>
                  <a:pt x="2753873" y="247142"/>
                  <a:pt x="2753873" y="234517"/>
                </a:cubicBezTo>
                <a:cubicBezTo>
                  <a:pt x="2753873" y="221892"/>
                  <a:pt x="2764108" y="211657"/>
                  <a:pt x="2776733" y="211657"/>
                </a:cubicBezTo>
                <a:close/>
                <a:moveTo>
                  <a:pt x="2454222" y="200395"/>
                </a:moveTo>
                <a:cubicBezTo>
                  <a:pt x="2466847" y="200395"/>
                  <a:pt x="2477082" y="210630"/>
                  <a:pt x="2477082" y="223255"/>
                </a:cubicBezTo>
                <a:cubicBezTo>
                  <a:pt x="2477082" y="235880"/>
                  <a:pt x="2466847" y="246115"/>
                  <a:pt x="2454222" y="246115"/>
                </a:cubicBezTo>
                <a:cubicBezTo>
                  <a:pt x="2441597" y="246115"/>
                  <a:pt x="2431362" y="235880"/>
                  <a:pt x="2431362" y="223255"/>
                </a:cubicBezTo>
                <a:cubicBezTo>
                  <a:pt x="2431362" y="210630"/>
                  <a:pt x="2441597" y="200395"/>
                  <a:pt x="2454222" y="200395"/>
                </a:cubicBezTo>
                <a:close/>
                <a:moveTo>
                  <a:pt x="3364638" y="140969"/>
                </a:moveTo>
                <a:cubicBezTo>
                  <a:pt x="3377263" y="140969"/>
                  <a:pt x="3387498" y="151204"/>
                  <a:pt x="3387498" y="163829"/>
                </a:cubicBezTo>
                <a:cubicBezTo>
                  <a:pt x="3387498" y="176453"/>
                  <a:pt x="3377263" y="186689"/>
                  <a:pt x="3364638" y="186689"/>
                </a:cubicBezTo>
                <a:cubicBezTo>
                  <a:pt x="3352013" y="186689"/>
                  <a:pt x="3341778" y="176453"/>
                  <a:pt x="3341778" y="163829"/>
                </a:cubicBezTo>
                <a:cubicBezTo>
                  <a:pt x="3341778" y="151204"/>
                  <a:pt x="3352013" y="140969"/>
                  <a:pt x="3364638" y="140969"/>
                </a:cubicBezTo>
                <a:close/>
                <a:moveTo>
                  <a:pt x="1705258" y="140969"/>
                </a:moveTo>
                <a:cubicBezTo>
                  <a:pt x="1717883" y="140969"/>
                  <a:pt x="1728118" y="151204"/>
                  <a:pt x="1728118" y="163829"/>
                </a:cubicBezTo>
                <a:cubicBezTo>
                  <a:pt x="1728118" y="176453"/>
                  <a:pt x="1717883" y="186689"/>
                  <a:pt x="1705258" y="186689"/>
                </a:cubicBezTo>
                <a:cubicBezTo>
                  <a:pt x="1692633" y="186689"/>
                  <a:pt x="1682398" y="176453"/>
                  <a:pt x="1682398" y="163829"/>
                </a:cubicBezTo>
                <a:cubicBezTo>
                  <a:pt x="1682398" y="151204"/>
                  <a:pt x="1692633" y="140969"/>
                  <a:pt x="1705258" y="140969"/>
                </a:cubicBezTo>
                <a:close/>
                <a:moveTo>
                  <a:pt x="3093940" y="62981"/>
                </a:moveTo>
                <a:cubicBezTo>
                  <a:pt x="3106565" y="62981"/>
                  <a:pt x="3116800" y="73216"/>
                  <a:pt x="3116800" y="85841"/>
                </a:cubicBezTo>
                <a:cubicBezTo>
                  <a:pt x="3116800" y="98466"/>
                  <a:pt x="3106565" y="108701"/>
                  <a:pt x="3093940" y="108701"/>
                </a:cubicBezTo>
                <a:cubicBezTo>
                  <a:pt x="3081315" y="108701"/>
                  <a:pt x="3071080" y="98466"/>
                  <a:pt x="3071080" y="85841"/>
                </a:cubicBezTo>
                <a:cubicBezTo>
                  <a:pt x="3071080" y="73216"/>
                  <a:pt x="3081315" y="62981"/>
                  <a:pt x="3093940" y="62981"/>
                </a:cubicBezTo>
                <a:close/>
                <a:moveTo>
                  <a:pt x="1975956" y="62981"/>
                </a:moveTo>
                <a:cubicBezTo>
                  <a:pt x="1988581" y="62981"/>
                  <a:pt x="1998816" y="73216"/>
                  <a:pt x="1998816" y="85841"/>
                </a:cubicBezTo>
                <a:cubicBezTo>
                  <a:pt x="1998816" y="98466"/>
                  <a:pt x="1988581" y="108702"/>
                  <a:pt x="1975956" y="108702"/>
                </a:cubicBezTo>
                <a:cubicBezTo>
                  <a:pt x="1963331" y="108702"/>
                  <a:pt x="1953096" y="98466"/>
                  <a:pt x="1953096" y="85841"/>
                </a:cubicBezTo>
                <a:cubicBezTo>
                  <a:pt x="1953096" y="73216"/>
                  <a:pt x="1963331" y="62981"/>
                  <a:pt x="1975956" y="62981"/>
                </a:cubicBezTo>
                <a:close/>
                <a:moveTo>
                  <a:pt x="2253683" y="15795"/>
                </a:moveTo>
                <a:cubicBezTo>
                  <a:pt x="2266308" y="15795"/>
                  <a:pt x="2276543" y="26029"/>
                  <a:pt x="2276543" y="38654"/>
                </a:cubicBezTo>
                <a:cubicBezTo>
                  <a:pt x="2276543" y="51279"/>
                  <a:pt x="2266308" y="61513"/>
                  <a:pt x="2253683" y="61513"/>
                </a:cubicBezTo>
                <a:cubicBezTo>
                  <a:pt x="2241058" y="61513"/>
                  <a:pt x="2230823" y="51279"/>
                  <a:pt x="2230823" y="38654"/>
                </a:cubicBezTo>
                <a:cubicBezTo>
                  <a:pt x="2230823" y="26029"/>
                  <a:pt x="2241058" y="15795"/>
                  <a:pt x="2253683" y="15795"/>
                </a:cubicBezTo>
                <a:close/>
                <a:moveTo>
                  <a:pt x="2816213" y="15794"/>
                </a:moveTo>
                <a:cubicBezTo>
                  <a:pt x="2828838" y="15794"/>
                  <a:pt x="2839073" y="26029"/>
                  <a:pt x="2839073" y="38654"/>
                </a:cubicBezTo>
                <a:cubicBezTo>
                  <a:pt x="2839073" y="51279"/>
                  <a:pt x="2828838" y="61513"/>
                  <a:pt x="2816213" y="61513"/>
                </a:cubicBezTo>
                <a:cubicBezTo>
                  <a:pt x="2803588" y="61513"/>
                  <a:pt x="2793353" y="51279"/>
                  <a:pt x="2793353" y="38654"/>
                </a:cubicBezTo>
                <a:cubicBezTo>
                  <a:pt x="2793353" y="26029"/>
                  <a:pt x="2803588" y="15794"/>
                  <a:pt x="2816213" y="15794"/>
                </a:cubicBezTo>
                <a:close/>
                <a:moveTo>
                  <a:pt x="2534948" y="0"/>
                </a:moveTo>
                <a:cubicBezTo>
                  <a:pt x="2547573" y="0"/>
                  <a:pt x="2557808" y="10234"/>
                  <a:pt x="2557808" y="22857"/>
                </a:cubicBezTo>
                <a:cubicBezTo>
                  <a:pt x="2557808" y="35482"/>
                  <a:pt x="2547573" y="45718"/>
                  <a:pt x="2534948" y="45718"/>
                </a:cubicBezTo>
                <a:cubicBezTo>
                  <a:pt x="2522323" y="45718"/>
                  <a:pt x="2512088" y="35482"/>
                  <a:pt x="2512088" y="22857"/>
                </a:cubicBezTo>
                <a:cubicBezTo>
                  <a:pt x="2512088" y="10234"/>
                  <a:pt x="2522323" y="0"/>
                  <a:pt x="2534948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DEFBCEF1-33E7-49A7-AB92-48CF6C5E7831}"/>
              </a:ext>
            </a:extLst>
          </p:cNvPr>
          <p:cNvSpPr/>
          <p:nvPr userDrawn="1"/>
        </p:nvSpPr>
        <p:spPr>
          <a:xfrm rot="2188634">
            <a:off x="-1172965" y="4574125"/>
            <a:ext cx="5722643" cy="2822255"/>
          </a:xfrm>
          <a:custGeom>
            <a:avLst/>
            <a:gdLst>
              <a:gd name="connsiteX0" fmla="*/ 1565668 w 5722643"/>
              <a:gd name="connsiteY0" fmla="*/ 2498640 h 2822255"/>
              <a:gd name="connsiteX1" fmla="*/ 2819764 w 5722643"/>
              <a:gd name="connsiteY1" fmla="*/ 2527235 h 2822255"/>
              <a:gd name="connsiteX2" fmla="*/ 2420735 w 5722643"/>
              <a:gd name="connsiteY2" fmla="*/ 2822255 h 2822255"/>
              <a:gd name="connsiteX3" fmla="*/ 1794373 w 5722643"/>
              <a:gd name="connsiteY3" fmla="*/ 2807973 h 2822255"/>
              <a:gd name="connsiteX4" fmla="*/ 0 w 5722643"/>
              <a:gd name="connsiteY4" fmla="*/ 381000 h 2822255"/>
              <a:gd name="connsiteX5" fmla="*/ 1637489 w 5722643"/>
              <a:gd name="connsiteY5" fmla="*/ 381000 h 2822255"/>
              <a:gd name="connsiteX6" fmla="*/ 1763222 w 5722643"/>
              <a:gd name="connsiteY6" fmla="*/ 0 h 2822255"/>
              <a:gd name="connsiteX7" fmla="*/ 5550973 w 5722643"/>
              <a:gd name="connsiteY7" fmla="*/ 0 h 2822255"/>
              <a:gd name="connsiteX8" fmla="*/ 5676706 w 5722643"/>
              <a:gd name="connsiteY8" fmla="*/ 381000 h 2822255"/>
              <a:gd name="connsiteX9" fmla="*/ 5722643 w 5722643"/>
              <a:gd name="connsiteY9" fmla="*/ 381000 h 2822255"/>
              <a:gd name="connsiteX10" fmla="*/ 3249107 w 5722643"/>
              <a:gd name="connsiteY10" fmla="*/ 2209800 h 2822255"/>
              <a:gd name="connsiteX11" fmla="*/ 1352117 w 5722643"/>
              <a:gd name="connsiteY11" fmla="*/ 2209800 h 282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2643" h="2822255">
                <a:moveTo>
                  <a:pt x="1565668" y="2498640"/>
                </a:moveTo>
                <a:lnTo>
                  <a:pt x="2819764" y="2527235"/>
                </a:lnTo>
                <a:lnTo>
                  <a:pt x="2420735" y="2822255"/>
                </a:lnTo>
                <a:lnTo>
                  <a:pt x="1794373" y="2807973"/>
                </a:lnTo>
                <a:close/>
                <a:moveTo>
                  <a:pt x="0" y="381000"/>
                </a:moveTo>
                <a:lnTo>
                  <a:pt x="1637489" y="381000"/>
                </a:lnTo>
                <a:lnTo>
                  <a:pt x="1763222" y="0"/>
                </a:lnTo>
                <a:lnTo>
                  <a:pt x="5550973" y="0"/>
                </a:lnTo>
                <a:lnTo>
                  <a:pt x="5676706" y="381000"/>
                </a:lnTo>
                <a:lnTo>
                  <a:pt x="5722643" y="381000"/>
                </a:lnTo>
                <a:lnTo>
                  <a:pt x="3249107" y="2209800"/>
                </a:lnTo>
                <a:lnTo>
                  <a:pt x="1352117" y="22098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22DEDC-2E16-4BAC-9C2D-B6C31109D9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2152383" y="0"/>
            <a:ext cx="9784091" cy="6456224"/>
          </a:xfrm>
          <a:prstGeom prst="rect">
            <a:avLst/>
          </a:prstGeom>
        </p:spPr>
      </p:pic>
      <p:sp>
        <p:nvSpPr>
          <p:cNvPr id="21" name="梯形 20">
            <a:extLst>
              <a:ext uri="{FF2B5EF4-FFF2-40B4-BE49-F238E27FC236}">
                <a16:creationId xmlns:a16="http://schemas.microsoft.com/office/drawing/2014/main" id="{7EFA35D1-2576-448E-A773-63921A93A26F}"/>
              </a:ext>
            </a:extLst>
          </p:cNvPr>
          <p:cNvSpPr/>
          <p:nvPr userDrawn="1"/>
        </p:nvSpPr>
        <p:spPr>
          <a:xfrm>
            <a:off x="7658231" y="6561646"/>
            <a:ext cx="3545967" cy="9546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B12BF4A-E206-41F9-A4A5-94D099A284D3}"/>
              </a:ext>
            </a:extLst>
          </p:cNvPr>
          <p:cNvSpPr/>
          <p:nvPr userDrawn="1"/>
        </p:nvSpPr>
        <p:spPr>
          <a:xfrm rot="7429613">
            <a:off x="-665216" y="-334175"/>
            <a:ext cx="3983099" cy="3096357"/>
          </a:xfrm>
          <a:custGeom>
            <a:avLst/>
            <a:gdLst>
              <a:gd name="connsiteX0" fmla="*/ 3700001 w 3983099"/>
              <a:gd name="connsiteY0" fmla="*/ 1214584 h 3096357"/>
              <a:gd name="connsiteX1" fmla="*/ 3693306 w 3983099"/>
              <a:gd name="connsiteY1" fmla="*/ 1198445 h 3096357"/>
              <a:gd name="connsiteX2" fmla="*/ 3716166 w 3983099"/>
              <a:gd name="connsiteY2" fmla="*/ 1175585 h 3096357"/>
              <a:gd name="connsiteX3" fmla="*/ 3739026 w 3983099"/>
              <a:gd name="connsiteY3" fmla="*/ 1198445 h 3096357"/>
              <a:gd name="connsiteX4" fmla="*/ 3716166 w 3983099"/>
              <a:gd name="connsiteY4" fmla="*/ 1221276 h 3096357"/>
              <a:gd name="connsiteX5" fmla="*/ 3700001 w 3983099"/>
              <a:gd name="connsiteY5" fmla="*/ 1214584 h 3096357"/>
              <a:gd name="connsiteX6" fmla="*/ 3536986 w 3983099"/>
              <a:gd name="connsiteY6" fmla="*/ 984858 h 3096357"/>
              <a:gd name="connsiteX7" fmla="*/ 3530291 w 3983099"/>
              <a:gd name="connsiteY7" fmla="*/ 968693 h 3096357"/>
              <a:gd name="connsiteX8" fmla="*/ 3553151 w 3983099"/>
              <a:gd name="connsiteY8" fmla="*/ 945834 h 3096357"/>
              <a:gd name="connsiteX9" fmla="*/ 3576011 w 3983099"/>
              <a:gd name="connsiteY9" fmla="*/ 968693 h 3096357"/>
              <a:gd name="connsiteX10" fmla="*/ 3553151 w 3983099"/>
              <a:gd name="connsiteY10" fmla="*/ 991554 h 3096357"/>
              <a:gd name="connsiteX11" fmla="*/ 3536986 w 3983099"/>
              <a:gd name="connsiteY11" fmla="*/ 984858 h 3096357"/>
              <a:gd name="connsiteX12" fmla="*/ 3836269 w 3983099"/>
              <a:gd name="connsiteY12" fmla="*/ 1461138 h 3096357"/>
              <a:gd name="connsiteX13" fmla="*/ 3829574 w 3983099"/>
              <a:gd name="connsiteY13" fmla="*/ 1444974 h 3096357"/>
              <a:gd name="connsiteX14" fmla="*/ 3852434 w 3983099"/>
              <a:gd name="connsiteY14" fmla="*/ 1422114 h 3096357"/>
              <a:gd name="connsiteX15" fmla="*/ 3875294 w 3983099"/>
              <a:gd name="connsiteY15" fmla="*/ 1444974 h 3096357"/>
              <a:gd name="connsiteX16" fmla="*/ 3852434 w 3983099"/>
              <a:gd name="connsiteY16" fmla="*/ 1467834 h 3096357"/>
              <a:gd name="connsiteX17" fmla="*/ 3836269 w 3983099"/>
              <a:gd name="connsiteY17" fmla="*/ 1461138 h 3096357"/>
              <a:gd name="connsiteX18" fmla="*/ 3349271 w 3983099"/>
              <a:gd name="connsiteY18" fmla="*/ 774803 h 3096357"/>
              <a:gd name="connsiteX19" fmla="*/ 3342575 w 3983099"/>
              <a:gd name="connsiteY19" fmla="*/ 758639 h 3096357"/>
              <a:gd name="connsiteX20" fmla="*/ 3365435 w 3983099"/>
              <a:gd name="connsiteY20" fmla="*/ 735778 h 3096357"/>
              <a:gd name="connsiteX21" fmla="*/ 3388295 w 3983099"/>
              <a:gd name="connsiteY21" fmla="*/ 758639 h 3096357"/>
              <a:gd name="connsiteX22" fmla="*/ 3365435 w 3983099"/>
              <a:gd name="connsiteY22" fmla="*/ 781499 h 3096357"/>
              <a:gd name="connsiteX23" fmla="*/ 3349271 w 3983099"/>
              <a:gd name="connsiteY23" fmla="*/ 774803 h 3096357"/>
              <a:gd name="connsiteX24" fmla="*/ 3944075 w 3983099"/>
              <a:gd name="connsiteY24" fmla="*/ 1721402 h 3096357"/>
              <a:gd name="connsiteX25" fmla="*/ 3937379 w 3983099"/>
              <a:gd name="connsiteY25" fmla="*/ 1705238 h 3096357"/>
              <a:gd name="connsiteX26" fmla="*/ 3960239 w 3983099"/>
              <a:gd name="connsiteY26" fmla="*/ 1682378 h 3096357"/>
              <a:gd name="connsiteX27" fmla="*/ 3983099 w 3983099"/>
              <a:gd name="connsiteY27" fmla="*/ 1705238 h 3096357"/>
              <a:gd name="connsiteX28" fmla="*/ 3960239 w 3983099"/>
              <a:gd name="connsiteY28" fmla="*/ 1728098 h 3096357"/>
              <a:gd name="connsiteX29" fmla="*/ 3944075 w 3983099"/>
              <a:gd name="connsiteY29" fmla="*/ 1721402 h 3096357"/>
              <a:gd name="connsiteX30" fmla="*/ 3139217 w 3983099"/>
              <a:gd name="connsiteY30" fmla="*/ 587085 h 3096357"/>
              <a:gd name="connsiteX31" fmla="*/ 3132522 w 3983099"/>
              <a:gd name="connsiteY31" fmla="*/ 570920 h 3096357"/>
              <a:gd name="connsiteX32" fmla="*/ 3155382 w 3983099"/>
              <a:gd name="connsiteY32" fmla="*/ 548061 h 3096357"/>
              <a:gd name="connsiteX33" fmla="*/ 3178242 w 3983099"/>
              <a:gd name="connsiteY33" fmla="*/ 570920 h 3096357"/>
              <a:gd name="connsiteX34" fmla="*/ 3155382 w 3983099"/>
              <a:gd name="connsiteY34" fmla="*/ 593781 h 3096357"/>
              <a:gd name="connsiteX35" fmla="*/ 3139217 w 3983099"/>
              <a:gd name="connsiteY35" fmla="*/ 587085 h 3096357"/>
              <a:gd name="connsiteX36" fmla="*/ 3444292 w 3983099"/>
              <a:gd name="connsiteY36" fmla="*/ 1191512 h 3096357"/>
              <a:gd name="connsiteX37" fmla="*/ 3437597 w 3983099"/>
              <a:gd name="connsiteY37" fmla="*/ 1175347 h 3096357"/>
              <a:gd name="connsiteX38" fmla="*/ 3460457 w 3983099"/>
              <a:gd name="connsiteY38" fmla="*/ 1152488 h 3096357"/>
              <a:gd name="connsiteX39" fmla="*/ 3483317 w 3983099"/>
              <a:gd name="connsiteY39" fmla="*/ 1175347 h 3096357"/>
              <a:gd name="connsiteX40" fmla="*/ 3460457 w 3983099"/>
              <a:gd name="connsiteY40" fmla="*/ 1198207 h 3096357"/>
              <a:gd name="connsiteX41" fmla="*/ 3444292 w 3983099"/>
              <a:gd name="connsiteY41" fmla="*/ 1191512 h 3096357"/>
              <a:gd name="connsiteX42" fmla="*/ 3615301 w 3983099"/>
              <a:gd name="connsiteY42" fmla="*/ 1465158 h 3096357"/>
              <a:gd name="connsiteX43" fmla="*/ 3608606 w 3983099"/>
              <a:gd name="connsiteY43" fmla="*/ 1448994 h 3096357"/>
              <a:gd name="connsiteX44" fmla="*/ 3631466 w 3983099"/>
              <a:gd name="connsiteY44" fmla="*/ 1426134 h 3096357"/>
              <a:gd name="connsiteX45" fmla="*/ 3654326 w 3983099"/>
              <a:gd name="connsiteY45" fmla="*/ 1448994 h 3096357"/>
              <a:gd name="connsiteX46" fmla="*/ 3631466 w 3983099"/>
              <a:gd name="connsiteY46" fmla="*/ 1471854 h 3096357"/>
              <a:gd name="connsiteX47" fmla="*/ 3615301 w 3983099"/>
              <a:gd name="connsiteY47" fmla="*/ 1465158 h 3096357"/>
              <a:gd name="connsiteX48" fmla="*/ 2909467 w 3983099"/>
              <a:gd name="connsiteY48" fmla="*/ 424069 h 3096357"/>
              <a:gd name="connsiteX49" fmla="*/ 2902772 w 3983099"/>
              <a:gd name="connsiteY49" fmla="*/ 407904 h 3096357"/>
              <a:gd name="connsiteX50" fmla="*/ 2925632 w 3983099"/>
              <a:gd name="connsiteY50" fmla="*/ 385044 h 3096357"/>
              <a:gd name="connsiteX51" fmla="*/ 2948492 w 3983099"/>
              <a:gd name="connsiteY51" fmla="*/ 407904 h 3096357"/>
              <a:gd name="connsiteX52" fmla="*/ 2925632 w 3983099"/>
              <a:gd name="connsiteY52" fmla="*/ 430764 h 3096357"/>
              <a:gd name="connsiteX53" fmla="*/ 2909467 w 3983099"/>
              <a:gd name="connsiteY53" fmla="*/ 424069 h 3096357"/>
              <a:gd name="connsiteX54" fmla="*/ 3236861 w 3983099"/>
              <a:gd name="connsiteY54" fmla="*/ 944300 h 3096357"/>
              <a:gd name="connsiteX55" fmla="*/ 3230165 w 3983099"/>
              <a:gd name="connsiteY55" fmla="*/ 928136 h 3096357"/>
              <a:gd name="connsiteX56" fmla="*/ 3253025 w 3983099"/>
              <a:gd name="connsiteY56" fmla="*/ 905276 h 3096357"/>
              <a:gd name="connsiteX57" fmla="*/ 3275885 w 3983099"/>
              <a:gd name="connsiteY57" fmla="*/ 928136 h 3096357"/>
              <a:gd name="connsiteX58" fmla="*/ 3253025 w 3983099"/>
              <a:gd name="connsiteY58" fmla="*/ 950996 h 3096357"/>
              <a:gd name="connsiteX59" fmla="*/ 3236861 w 3983099"/>
              <a:gd name="connsiteY59" fmla="*/ 944300 h 3096357"/>
              <a:gd name="connsiteX60" fmla="*/ 3746559 w 3983099"/>
              <a:gd name="connsiteY60" fmla="*/ 1759966 h 3096357"/>
              <a:gd name="connsiteX61" fmla="*/ 3739863 w 3983099"/>
              <a:gd name="connsiteY61" fmla="*/ 1743802 h 3096357"/>
              <a:gd name="connsiteX62" fmla="*/ 3762723 w 3983099"/>
              <a:gd name="connsiteY62" fmla="*/ 1720942 h 3096357"/>
              <a:gd name="connsiteX63" fmla="*/ 3785583 w 3983099"/>
              <a:gd name="connsiteY63" fmla="*/ 1743802 h 3096357"/>
              <a:gd name="connsiteX64" fmla="*/ 3762723 w 3983099"/>
              <a:gd name="connsiteY64" fmla="*/ 1766662 h 3096357"/>
              <a:gd name="connsiteX65" fmla="*/ 3746559 w 3983099"/>
              <a:gd name="connsiteY65" fmla="*/ 1759966 h 3096357"/>
              <a:gd name="connsiteX66" fmla="*/ 2997042 w 3983099"/>
              <a:gd name="connsiteY66" fmla="*/ 728366 h 3096357"/>
              <a:gd name="connsiteX67" fmla="*/ 2990347 w 3983099"/>
              <a:gd name="connsiteY67" fmla="*/ 712202 h 3096357"/>
              <a:gd name="connsiteX68" fmla="*/ 3013207 w 3983099"/>
              <a:gd name="connsiteY68" fmla="*/ 689342 h 3096357"/>
              <a:gd name="connsiteX69" fmla="*/ 3036067 w 3983099"/>
              <a:gd name="connsiteY69" fmla="*/ 712202 h 3096357"/>
              <a:gd name="connsiteX70" fmla="*/ 3013207 w 3983099"/>
              <a:gd name="connsiteY70" fmla="*/ 735062 h 3096357"/>
              <a:gd name="connsiteX71" fmla="*/ 2997042 w 3983099"/>
              <a:gd name="connsiteY71" fmla="*/ 728366 h 3096357"/>
              <a:gd name="connsiteX72" fmla="*/ 2662910 w 3983099"/>
              <a:gd name="connsiteY72" fmla="*/ 287800 h 3096357"/>
              <a:gd name="connsiteX73" fmla="*/ 2656215 w 3983099"/>
              <a:gd name="connsiteY73" fmla="*/ 271635 h 3096357"/>
              <a:gd name="connsiteX74" fmla="*/ 2679075 w 3983099"/>
              <a:gd name="connsiteY74" fmla="*/ 248775 h 3096357"/>
              <a:gd name="connsiteX75" fmla="*/ 2701935 w 3983099"/>
              <a:gd name="connsiteY75" fmla="*/ 271635 h 3096357"/>
              <a:gd name="connsiteX76" fmla="*/ 2679075 w 3983099"/>
              <a:gd name="connsiteY76" fmla="*/ 294496 h 3096357"/>
              <a:gd name="connsiteX77" fmla="*/ 2662910 w 3983099"/>
              <a:gd name="connsiteY77" fmla="*/ 287800 h 3096357"/>
              <a:gd name="connsiteX78" fmla="*/ 2729505 w 3983099"/>
              <a:gd name="connsiteY78" fmla="*/ 547908 h 3096357"/>
              <a:gd name="connsiteX79" fmla="*/ 2722810 w 3983099"/>
              <a:gd name="connsiteY79" fmla="*/ 531745 h 3096357"/>
              <a:gd name="connsiteX80" fmla="*/ 2745670 w 3983099"/>
              <a:gd name="connsiteY80" fmla="*/ 508884 h 3096357"/>
              <a:gd name="connsiteX81" fmla="*/ 2768530 w 3983099"/>
              <a:gd name="connsiteY81" fmla="*/ 531745 h 3096357"/>
              <a:gd name="connsiteX82" fmla="*/ 2745670 w 3983099"/>
              <a:gd name="connsiteY82" fmla="*/ 554604 h 3096357"/>
              <a:gd name="connsiteX83" fmla="*/ 2729505 w 3983099"/>
              <a:gd name="connsiteY83" fmla="*/ 547908 h 3096357"/>
              <a:gd name="connsiteX84" fmla="*/ 3199610 w 3983099"/>
              <a:gd name="connsiteY84" fmla="*/ 1285017 h 3096357"/>
              <a:gd name="connsiteX85" fmla="*/ 3192914 w 3983099"/>
              <a:gd name="connsiteY85" fmla="*/ 1268853 h 3096357"/>
              <a:gd name="connsiteX86" fmla="*/ 3215774 w 3983099"/>
              <a:gd name="connsiteY86" fmla="*/ 1245993 h 3096357"/>
              <a:gd name="connsiteX87" fmla="*/ 3238634 w 3983099"/>
              <a:gd name="connsiteY87" fmla="*/ 1268853 h 3096357"/>
              <a:gd name="connsiteX88" fmla="*/ 3215774 w 3983099"/>
              <a:gd name="connsiteY88" fmla="*/ 1291713 h 3096357"/>
              <a:gd name="connsiteX89" fmla="*/ 3199610 w 3983099"/>
              <a:gd name="connsiteY89" fmla="*/ 1285017 h 3096357"/>
              <a:gd name="connsiteX90" fmla="*/ 3385813 w 3983099"/>
              <a:gd name="connsiteY90" fmla="*/ 1570023 h 3096357"/>
              <a:gd name="connsiteX91" fmla="*/ 3379117 w 3983099"/>
              <a:gd name="connsiteY91" fmla="*/ 1553859 h 3096357"/>
              <a:gd name="connsiteX92" fmla="*/ 3401977 w 3983099"/>
              <a:gd name="connsiteY92" fmla="*/ 1530999 h 3096357"/>
              <a:gd name="connsiteX93" fmla="*/ 3424837 w 3983099"/>
              <a:gd name="connsiteY93" fmla="*/ 1553859 h 3096357"/>
              <a:gd name="connsiteX94" fmla="*/ 3401977 w 3983099"/>
              <a:gd name="connsiteY94" fmla="*/ 1576719 h 3096357"/>
              <a:gd name="connsiteX95" fmla="*/ 3385813 w 3983099"/>
              <a:gd name="connsiteY95" fmla="*/ 1570023 h 3096357"/>
              <a:gd name="connsiteX96" fmla="*/ 2402647 w 3983099"/>
              <a:gd name="connsiteY96" fmla="*/ 179993 h 3096357"/>
              <a:gd name="connsiteX97" fmla="*/ 2395951 w 3983099"/>
              <a:gd name="connsiteY97" fmla="*/ 163829 h 3096357"/>
              <a:gd name="connsiteX98" fmla="*/ 2418811 w 3983099"/>
              <a:gd name="connsiteY98" fmla="*/ 140969 h 3096357"/>
              <a:gd name="connsiteX99" fmla="*/ 2441671 w 3983099"/>
              <a:gd name="connsiteY99" fmla="*/ 163829 h 3096357"/>
              <a:gd name="connsiteX100" fmla="*/ 2418811 w 3983099"/>
              <a:gd name="connsiteY100" fmla="*/ 186689 h 3096357"/>
              <a:gd name="connsiteX101" fmla="*/ 2402647 w 3983099"/>
              <a:gd name="connsiteY101" fmla="*/ 179993 h 3096357"/>
              <a:gd name="connsiteX102" fmla="*/ 2969035 w 3983099"/>
              <a:gd name="connsiteY102" fmla="*/ 1034566 h 3096357"/>
              <a:gd name="connsiteX103" fmla="*/ 2962339 w 3983099"/>
              <a:gd name="connsiteY103" fmla="*/ 1018402 h 3096357"/>
              <a:gd name="connsiteX104" fmla="*/ 2985199 w 3983099"/>
              <a:gd name="connsiteY104" fmla="*/ 995541 h 3096357"/>
              <a:gd name="connsiteX105" fmla="*/ 3008059 w 3983099"/>
              <a:gd name="connsiteY105" fmla="*/ 1018402 h 3096357"/>
              <a:gd name="connsiteX106" fmla="*/ 2985199 w 3983099"/>
              <a:gd name="connsiteY106" fmla="*/ 1041262 h 3096357"/>
              <a:gd name="connsiteX107" fmla="*/ 2969035 w 3983099"/>
              <a:gd name="connsiteY107" fmla="*/ 1034566 h 3096357"/>
              <a:gd name="connsiteX108" fmla="*/ 3522567 w 3983099"/>
              <a:gd name="connsiteY108" fmla="*/ 1881790 h 3096357"/>
              <a:gd name="connsiteX109" fmla="*/ 3515871 w 3983099"/>
              <a:gd name="connsiteY109" fmla="*/ 1865626 h 3096357"/>
              <a:gd name="connsiteX110" fmla="*/ 3538731 w 3983099"/>
              <a:gd name="connsiteY110" fmla="*/ 1842766 h 3096357"/>
              <a:gd name="connsiteX111" fmla="*/ 3561591 w 3983099"/>
              <a:gd name="connsiteY111" fmla="*/ 1865626 h 3096357"/>
              <a:gd name="connsiteX112" fmla="*/ 3538731 w 3983099"/>
              <a:gd name="connsiteY112" fmla="*/ 1888486 h 3096357"/>
              <a:gd name="connsiteX113" fmla="*/ 3522567 w 3983099"/>
              <a:gd name="connsiteY113" fmla="*/ 1881790 h 3096357"/>
              <a:gd name="connsiteX114" fmla="*/ 2439459 w 3983099"/>
              <a:gd name="connsiteY114" fmla="*/ 406443 h 3096357"/>
              <a:gd name="connsiteX115" fmla="*/ 2432763 w 3983099"/>
              <a:gd name="connsiteY115" fmla="*/ 390279 h 3096357"/>
              <a:gd name="connsiteX116" fmla="*/ 2455623 w 3983099"/>
              <a:gd name="connsiteY116" fmla="*/ 367419 h 3096357"/>
              <a:gd name="connsiteX117" fmla="*/ 2478483 w 3983099"/>
              <a:gd name="connsiteY117" fmla="*/ 390279 h 3096357"/>
              <a:gd name="connsiteX118" fmla="*/ 2455623 w 3983099"/>
              <a:gd name="connsiteY118" fmla="*/ 413139 h 3096357"/>
              <a:gd name="connsiteX119" fmla="*/ 2439459 w 3983099"/>
              <a:gd name="connsiteY119" fmla="*/ 406443 h 3096357"/>
              <a:gd name="connsiteX120" fmla="*/ 2700380 w 3983099"/>
              <a:gd name="connsiteY120" fmla="*/ 825461 h 3096357"/>
              <a:gd name="connsiteX121" fmla="*/ 2693684 w 3983099"/>
              <a:gd name="connsiteY121" fmla="*/ 809297 h 3096357"/>
              <a:gd name="connsiteX122" fmla="*/ 2716544 w 3983099"/>
              <a:gd name="connsiteY122" fmla="*/ 786437 h 3096357"/>
              <a:gd name="connsiteX123" fmla="*/ 2739404 w 3983099"/>
              <a:gd name="connsiteY123" fmla="*/ 809297 h 3096357"/>
              <a:gd name="connsiteX124" fmla="*/ 2716544 w 3983099"/>
              <a:gd name="connsiteY124" fmla="*/ 832157 h 3096357"/>
              <a:gd name="connsiteX125" fmla="*/ 2700380 w 3983099"/>
              <a:gd name="connsiteY125" fmla="*/ 825461 h 3096357"/>
              <a:gd name="connsiteX126" fmla="*/ 2131949 w 3983099"/>
              <a:gd name="connsiteY126" fmla="*/ 102005 h 3096357"/>
              <a:gd name="connsiteX127" fmla="*/ 2125253 w 3983099"/>
              <a:gd name="connsiteY127" fmla="*/ 85841 h 3096357"/>
              <a:gd name="connsiteX128" fmla="*/ 2148113 w 3983099"/>
              <a:gd name="connsiteY128" fmla="*/ 62981 h 3096357"/>
              <a:gd name="connsiteX129" fmla="*/ 2170973 w 3983099"/>
              <a:gd name="connsiteY129" fmla="*/ 85841 h 3096357"/>
              <a:gd name="connsiteX130" fmla="*/ 2148113 w 3983099"/>
              <a:gd name="connsiteY130" fmla="*/ 108701 h 3096357"/>
              <a:gd name="connsiteX131" fmla="*/ 2131949 w 3983099"/>
              <a:gd name="connsiteY131" fmla="*/ 102005 h 3096357"/>
              <a:gd name="connsiteX132" fmla="*/ 2997651 w 3983099"/>
              <a:gd name="connsiteY132" fmla="*/ 1450979 h 3096357"/>
              <a:gd name="connsiteX133" fmla="*/ 2990955 w 3983099"/>
              <a:gd name="connsiteY133" fmla="*/ 1434815 h 3096357"/>
              <a:gd name="connsiteX134" fmla="*/ 3013815 w 3983099"/>
              <a:gd name="connsiteY134" fmla="*/ 1411955 h 3096357"/>
              <a:gd name="connsiteX135" fmla="*/ 3036675 w 3983099"/>
              <a:gd name="connsiteY135" fmla="*/ 1434815 h 3096357"/>
              <a:gd name="connsiteX136" fmla="*/ 3013815 w 3983099"/>
              <a:gd name="connsiteY136" fmla="*/ 1457675 h 3096357"/>
              <a:gd name="connsiteX137" fmla="*/ 2997651 w 3983099"/>
              <a:gd name="connsiteY137" fmla="*/ 1450979 h 3096357"/>
              <a:gd name="connsiteX138" fmla="*/ 3142646 w 3983099"/>
              <a:gd name="connsiteY138" fmla="*/ 1670140 h 3096357"/>
              <a:gd name="connsiteX139" fmla="*/ 3135950 w 3983099"/>
              <a:gd name="connsiteY139" fmla="*/ 1653976 h 3096357"/>
              <a:gd name="connsiteX140" fmla="*/ 3158810 w 3983099"/>
              <a:gd name="connsiteY140" fmla="*/ 1631116 h 3096357"/>
              <a:gd name="connsiteX141" fmla="*/ 3181670 w 3983099"/>
              <a:gd name="connsiteY141" fmla="*/ 1653976 h 3096357"/>
              <a:gd name="connsiteX142" fmla="*/ 3158810 w 3983099"/>
              <a:gd name="connsiteY142" fmla="*/ 1676836 h 3096357"/>
              <a:gd name="connsiteX143" fmla="*/ 3142646 w 3983099"/>
              <a:gd name="connsiteY143" fmla="*/ 1670140 h 3096357"/>
              <a:gd name="connsiteX144" fmla="*/ 2822291 w 3983099"/>
              <a:gd name="connsiteY144" fmla="*/ 1255266 h 3096357"/>
              <a:gd name="connsiteX145" fmla="*/ 2815595 w 3983099"/>
              <a:gd name="connsiteY145" fmla="*/ 1239102 h 3096357"/>
              <a:gd name="connsiteX146" fmla="*/ 2838455 w 3983099"/>
              <a:gd name="connsiteY146" fmla="*/ 1216242 h 3096357"/>
              <a:gd name="connsiteX147" fmla="*/ 2861315 w 3983099"/>
              <a:gd name="connsiteY147" fmla="*/ 1239102 h 3096357"/>
              <a:gd name="connsiteX148" fmla="*/ 2838455 w 3983099"/>
              <a:gd name="connsiteY148" fmla="*/ 1261962 h 3096357"/>
              <a:gd name="connsiteX149" fmla="*/ 2822291 w 3983099"/>
              <a:gd name="connsiteY149" fmla="*/ 1255266 h 3096357"/>
              <a:gd name="connsiteX150" fmla="*/ 3254186 w 3983099"/>
              <a:gd name="connsiteY150" fmla="*/ 1908076 h 3096357"/>
              <a:gd name="connsiteX151" fmla="*/ 3247490 w 3983099"/>
              <a:gd name="connsiteY151" fmla="*/ 1891912 h 3096357"/>
              <a:gd name="connsiteX152" fmla="*/ 3270350 w 3983099"/>
              <a:gd name="connsiteY152" fmla="*/ 1869052 h 3096357"/>
              <a:gd name="connsiteX153" fmla="*/ 3293210 w 3983099"/>
              <a:gd name="connsiteY153" fmla="*/ 1891912 h 3096357"/>
              <a:gd name="connsiteX154" fmla="*/ 3270350 w 3983099"/>
              <a:gd name="connsiteY154" fmla="*/ 1914772 h 3096357"/>
              <a:gd name="connsiteX155" fmla="*/ 3254186 w 3983099"/>
              <a:gd name="connsiteY155" fmla="*/ 1908076 h 3096357"/>
              <a:gd name="connsiteX156" fmla="*/ 2400971 w 3983099"/>
              <a:gd name="connsiteY156" fmla="*/ 663427 h 3096357"/>
              <a:gd name="connsiteX157" fmla="*/ 2394275 w 3983099"/>
              <a:gd name="connsiteY157" fmla="*/ 647263 h 3096357"/>
              <a:gd name="connsiteX158" fmla="*/ 2417135 w 3983099"/>
              <a:gd name="connsiteY158" fmla="*/ 624403 h 3096357"/>
              <a:gd name="connsiteX159" fmla="*/ 2439995 w 3983099"/>
              <a:gd name="connsiteY159" fmla="*/ 647263 h 3096357"/>
              <a:gd name="connsiteX160" fmla="*/ 2417135 w 3983099"/>
              <a:gd name="connsiteY160" fmla="*/ 670124 h 3096357"/>
              <a:gd name="connsiteX161" fmla="*/ 2400971 w 3983099"/>
              <a:gd name="connsiteY161" fmla="*/ 663427 h 3096357"/>
              <a:gd name="connsiteX162" fmla="*/ 2132546 w 3983099"/>
              <a:gd name="connsiteY162" fmla="*/ 306720 h 3096357"/>
              <a:gd name="connsiteX163" fmla="*/ 2125850 w 3983099"/>
              <a:gd name="connsiteY163" fmla="*/ 290556 h 3096357"/>
              <a:gd name="connsiteX164" fmla="*/ 2148710 w 3983099"/>
              <a:gd name="connsiteY164" fmla="*/ 267695 h 3096357"/>
              <a:gd name="connsiteX165" fmla="*/ 2171570 w 3983099"/>
              <a:gd name="connsiteY165" fmla="*/ 290556 h 3096357"/>
              <a:gd name="connsiteX166" fmla="*/ 2148710 w 3983099"/>
              <a:gd name="connsiteY166" fmla="*/ 313416 h 3096357"/>
              <a:gd name="connsiteX167" fmla="*/ 2132546 w 3983099"/>
              <a:gd name="connsiteY167" fmla="*/ 306720 h 3096357"/>
              <a:gd name="connsiteX168" fmla="*/ 2620303 w 3983099"/>
              <a:gd name="connsiteY168" fmla="*/ 1087185 h 3096357"/>
              <a:gd name="connsiteX169" fmla="*/ 2613607 w 3983099"/>
              <a:gd name="connsiteY169" fmla="*/ 1071021 h 3096357"/>
              <a:gd name="connsiteX170" fmla="*/ 2636467 w 3983099"/>
              <a:gd name="connsiteY170" fmla="*/ 1048161 h 3096357"/>
              <a:gd name="connsiteX171" fmla="*/ 2659327 w 3983099"/>
              <a:gd name="connsiteY171" fmla="*/ 1071021 h 3096357"/>
              <a:gd name="connsiteX172" fmla="*/ 2636467 w 3983099"/>
              <a:gd name="connsiteY172" fmla="*/ 1093881 h 3096357"/>
              <a:gd name="connsiteX173" fmla="*/ 2620303 w 3983099"/>
              <a:gd name="connsiteY173" fmla="*/ 1087185 h 3096357"/>
              <a:gd name="connsiteX174" fmla="*/ 3329894 w 3983099"/>
              <a:gd name="connsiteY174" fmla="*/ 2159718 h 3096357"/>
              <a:gd name="connsiteX175" fmla="*/ 3323198 w 3983099"/>
              <a:gd name="connsiteY175" fmla="*/ 2143554 h 3096357"/>
              <a:gd name="connsiteX176" fmla="*/ 3346058 w 3983099"/>
              <a:gd name="connsiteY176" fmla="*/ 2120694 h 3096357"/>
              <a:gd name="connsiteX177" fmla="*/ 3368918 w 3983099"/>
              <a:gd name="connsiteY177" fmla="*/ 2143554 h 3096357"/>
              <a:gd name="connsiteX178" fmla="*/ 3346058 w 3983099"/>
              <a:gd name="connsiteY178" fmla="*/ 2166414 h 3096357"/>
              <a:gd name="connsiteX179" fmla="*/ 3329894 w 3983099"/>
              <a:gd name="connsiteY179" fmla="*/ 2159718 h 3096357"/>
              <a:gd name="connsiteX180" fmla="*/ 1854222 w 3983099"/>
              <a:gd name="connsiteY180" fmla="*/ 54818 h 3096357"/>
              <a:gd name="connsiteX181" fmla="*/ 1847526 w 3983099"/>
              <a:gd name="connsiteY181" fmla="*/ 38654 h 3096357"/>
              <a:gd name="connsiteX182" fmla="*/ 1870386 w 3983099"/>
              <a:gd name="connsiteY182" fmla="*/ 15794 h 3096357"/>
              <a:gd name="connsiteX183" fmla="*/ 1893246 w 3983099"/>
              <a:gd name="connsiteY183" fmla="*/ 38654 h 3096357"/>
              <a:gd name="connsiteX184" fmla="*/ 1870386 w 3983099"/>
              <a:gd name="connsiteY184" fmla="*/ 61513 h 3096357"/>
              <a:gd name="connsiteX185" fmla="*/ 1854222 w 3983099"/>
              <a:gd name="connsiteY185" fmla="*/ 54818 h 3096357"/>
              <a:gd name="connsiteX186" fmla="*/ 2395993 w 3983099"/>
              <a:gd name="connsiteY186" fmla="*/ 950290 h 3096357"/>
              <a:gd name="connsiteX187" fmla="*/ 2389297 w 3983099"/>
              <a:gd name="connsiteY187" fmla="*/ 934126 h 3096357"/>
              <a:gd name="connsiteX188" fmla="*/ 2412157 w 3983099"/>
              <a:gd name="connsiteY188" fmla="*/ 911266 h 3096357"/>
              <a:gd name="connsiteX189" fmla="*/ 2435017 w 3983099"/>
              <a:gd name="connsiteY189" fmla="*/ 934126 h 3096357"/>
              <a:gd name="connsiteX190" fmla="*/ 2412157 w 3983099"/>
              <a:gd name="connsiteY190" fmla="*/ 956986 h 3096357"/>
              <a:gd name="connsiteX191" fmla="*/ 2395993 w 3983099"/>
              <a:gd name="connsiteY191" fmla="*/ 950290 h 3096357"/>
              <a:gd name="connsiteX192" fmla="*/ 2078976 w 3983099"/>
              <a:gd name="connsiteY192" fmla="*/ 552886 h 3096357"/>
              <a:gd name="connsiteX193" fmla="*/ 2072280 w 3983099"/>
              <a:gd name="connsiteY193" fmla="*/ 536722 h 3096357"/>
              <a:gd name="connsiteX194" fmla="*/ 2095140 w 3983099"/>
              <a:gd name="connsiteY194" fmla="*/ 513862 h 3096357"/>
              <a:gd name="connsiteX195" fmla="*/ 2118000 w 3983099"/>
              <a:gd name="connsiteY195" fmla="*/ 536722 h 3096357"/>
              <a:gd name="connsiteX196" fmla="*/ 2095140 w 3983099"/>
              <a:gd name="connsiteY196" fmla="*/ 559581 h 3096357"/>
              <a:gd name="connsiteX197" fmla="*/ 2078976 w 3983099"/>
              <a:gd name="connsiteY197" fmla="*/ 552886 h 3096357"/>
              <a:gd name="connsiteX198" fmla="*/ 2766138 w 3983099"/>
              <a:gd name="connsiteY198" fmla="*/ 1622402 h 3096357"/>
              <a:gd name="connsiteX199" fmla="*/ 2759442 w 3983099"/>
              <a:gd name="connsiteY199" fmla="*/ 1606238 h 3096357"/>
              <a:gd name="connsiteX200" fmla="*/ 2782302 w 3983099"/>
              <a:gd name="connsiteY200" fmla="*/ 1583378 h 3096357"/>
              <a:gd name="connsiteX201" fmla="*/ 2805162 w 3983099"/>
              <a:gd name="connsiteY201" fmla="*/ 1606238 h 3096357"/>
              <a:gd name="connsiteX202" fmla="*/ 2782302 w 3983099"/>
              <a:gd name="connsiteY202" fmla="*/ 1629098 h 3096357"/>
              <a:gd name="connsiteX203" fmla="*/ 2766138 w 3983099"/>
              <a:gd name="connsiteY203" fmla="*/ 1622402 h 3096357"/>
              <a:gd name="connsiteX204" fmla="*/ 2902721 w 3983099"/>
              <a:gd name="connsiteY204" fmla="*/ 1831459 h 3096357"/>
              <a:gd name="connsiteX205" fmla="*/ 2896025 w 3983099"/>
              <a:gd name="connsiteY205" fmla="*/ 1815295 h 3096357"/>
              <a:gd name="connsiteX206" fmla="*/ 2918885 w 3983099"/>
              <a:gd name="connsiteY206" fmla="*/ 1792435 h 3096357"/>
              <a:gd name="connsiteX207" fmla="*/ 2941745 w 3983099"/>
              <a:gd name="connsiteY207" fmla="*/ 1815295 h 3096357"/>
              <a:gd name="connsiteX208" fmla="*/ 2918885 w 3983099"/>
              <a:gd name="connsiteY208" fmla="*/ 1838155 h 3096357"/>
              <a:gd name="connsiteX209" fmla="*/ 2902721 w 3983099"/>
              <a:gd name="connsiteY209" fmla="*/ 1831459 h 3096357"/>
              <a:gd name="connsiteX210" fmla="*/ 1814742 w 3983099"/>
              <a:gd name="connsiteY210" fmla="*/ 250681 h 3096357"/>
              <a:gd name="connsiteX211" fmla="*/ 1808046 w 3983099"/>
              <a:gd name="connsiteY211" fmla="*/ 234517 h 3096357"/>
              <a:gd name="connsiteX212" fmla="*/ 1830906 w 3983099"/>
              <a:gd name="connsiteY212" fmla="*/ 211657 h 3096357"/>
              <a:gd name="connsiteX213" fmla="*/ 1853766 w 3983099"/>
              <a:gd name="connsiteY213" fmla="*/ 234517 h 3096357"/>
              <a:gd name="connsiteX214" fmla="*/ 1830906 w 3983099"/>
              <a:gd name="connsiteY214" fmla="*/ 257377 h 3096357"/>
              <a:gd name="connsiteX215" fmla="*/ 1814742 w 3983099"/>
              <a:gd name="connsiteY215" fmla="*/ 250681 h 3096357"/>
              <a:gd name="connsiteX216" fmla="*/ 2597007 w 3983099"/>
              <a:gd name="connsiteY216" fmla="*/ 1438677 h 3096357"/>
              <a:gd name="connsiteX217" fmla="*/ 2590311 w 3983099"/>
              <a:gd name="connsiteY217" fmla="*/ 1422513 h 3096357"/>
              <a:gd name="connsiteX218" fmla="*/ 2613171 w 3983099"/>
              <a:gd name="connsiteY218" fmla="*/ 1399653 h 3096357"/>
              <a:gd name="connsiteX219" fmla="*/ 2636031 w 3983099"/>
              <a:gd name="connsiteY219" fmla="*/ 1422513 h 3096357"/>
              <a:gd name="connsiteX220" fmla="*/ 2613171 w 3983099"/>
              <a:gd name="connsiteY220" fmla="*/ 1445373 h 3096357"/>
              <a:gd name="connsiteX221" fmla="*/ 2597007 w 3983099"/>
              <a:gd name="connsiteY221" fmla="*/ 1438677 h 3096357"/>
              <a:gd name="connsiteX222" fmla="*/ 3003032 w 3983099"/>
              <a:gd name="connsiteY222" fmla="*/ 2060146 h 3096357"/>
              <a:gd name="connsiteX223" fmla="*/ 2996336 w 3983099"/>
              <a:gd name="connsiteY223" fmla="*/ 2043982 h 3096357"/>
              <a:gd name="connsiteX224" fmla="*/ 3019196 w 3983099"/>
              <a:gd name="connsiteY224" fmla="*/ 2021122 h 3096357"/>
              <a:gd name="connsiteX225" fmla="*/ 3042056 w 3983099"/>
              <a:gd name="connsiteY225" fmla="*/ 2043982 h 3096357"/>
              <a:gd name="connsiteX226" fmla="*/ 3019196 w 3983099"/>
              <a:gd name="connsiteY226" fmla="*/ 2066842 h 3096357"/>
              <a:gd name="connsiteX227" fmla="*/ 3003032 w 3983099"/>
              <a:gd name="connsiteY227" fmla="*/ 2060146 h 3096357"/>
              <a:gd name="connsiteX228" fmla="*/ 2154142 w 3983099"/>
              <a:gd name="connsiteY228" fmla="*/ 847514 h 3096357"/>
              <a:gd name="connsiteX229" fmla="*/ 2147446 w 3983099"/>
              <a:gd name="connsiteY229" fmla="*/ 831350 h 3096357"/>
              <a:gd name="connsiteX230" fmla="*/ 2170306 w 3983099"/>
              <a:gd name="connsiteY230" fmla="*/ 808490 h 3096357"/>
              <a:gd name="connsiteX231" fmla="*/ 2193166 w 3983099"/>
              <a:gd name="connsiteY231" fmla="*/ 831350 h 3096357"/>
              <a:gd name="connsiteX232" fmla="*/ 2170306 w 3983099"/>
              <a:gd name="connsiteY232" fmla="*/ 854210 h 3096357"/>
              <a:gd name="connsiteX233" fmla="*/ 2154142 w 3983099"/>
              <a:gd name="connsiteY233" fmla="*/ 847514 h 3096357"/>
              <a:gd name="connsiteX234" fmla="*/ 1572957 w 3983099"/>
              <a:gd name="connsiteY234" fmla="*/ 39022 h 3096357"/>
              <a:gd name="connsiteX235" fmla="*/ 1566261 w 3983099"/>
              <a:gd name="connsiteY235" fmla="*/ 22857 h 3096357"/>
              <a:gd name="connsiteX236" fmla="*/ 1589121 w 3983099"/>
              <a:gd name="connsiteY236" fmla="*/ 0 h 3096357"/>
              <a:gd name="connsiteX237" fmla="*/ 1611981 w 3983099"/>
              <a:gd name="connsiteY237" fmla="*/ 22857 h 3096357"/>
              <a:gd name="connsiteX238" fmla="*/ 1589121 w 3983099"/>
              <a:gd name="connsiteY238" fmla="*/ 45718 h 3096357"/>
              <a:gd name="connsiteX239" fmla="*/ 1572957 w 3983099"/>
              <a:gd name="connsiteY239" fmla="*/ 39022 h 3096357"/>
              <a:gd name="connsiteX240" fmla="*/ 2399942 w 3983099"/>
              <a:gd name="connsiteY240" fmla="*/ 1285296 h 3096357"/>
              <a:gd name="connsiteX241" fmla="*/ 2393247 w 3983099"/>
              <a:gd name="connsiteY241" fmla="*/ 1269132 h 3096357"/>
              <a:gd name="connsiteX242" fmla="*/ 2416107 w 3983099"/>
              <a:gd name="connsiteY242" fmla="*/ 1246272 h 3096357"/>
              <a:gd name="connsiteX243" fmla="*/ 2438967 w 3983099"/>
              <a:gd name="connsiteY243" fmla="*/ 1269132 h 3096357"/>
              <a:gd name="connsiteX244" fmla="*/ 2416107 w 3983099"/>
              <a:gd name="connsiteY244" fmla="*/ 1291992 h 3096357"/>
              <a:gd name="connsiteX245" fmla="*/ 2399942 w 3983099"/>
              <a:gd name="connsiteY245" fmla="*/ 1285296 h 3096357"/>
              <a:gd name="connsiteX246" fmla="*/ 3064335 w 3983099"/>
              <a:gd name="connsiteY246" fmla="*/ 2302225 h 3096357"/>
              <a:gd name="connsiteX247" fmla="*/ 3057639 w 3983099"/>
              <a:gd name="connsiteY247" fmla="*/ 2286061 h 3096357"/>
              <a:gd name="connsiteX248" fmla="*/ 3080499 w 3983099"/>
              <a:gd name="connsiteY248" fmla="*/ 2263201 h 3096357"/>
              <a:gd name="connsiteX249" fmla="*/ 3103359 w 3983099"/>
              <a:gd name="connsiteY249" fmla="*/ 2286061 h 3096357"/>
              <a:gd name="connsiteX250" fmla="*/ 3080499 w 3983099"/>
              <a:gd name="connsiteY250" fmla="*/ 2308921 h 3096357"/>
              <a:gd name="connsiteX251" fmla="*/ 3064335 w 3983099"/>
              <a:gd name="connsiteY251" fmla="*/ 2302225 h 3096357"/>
              <a:gd name="connsiteX252" fmla="*/ 1743178 w 3983099"/>
              <a:gd name="connsiteY252" fmla="*/ 496852 h 3096357"/>
              <a:gd name="connsiteX253" fmla="*/ 1736482 w 3983099"/>
              <a:gd name="connsiteY253" fmla="*/ 480687 h 3096357"/>
              <a:gd name="connsiteX254" fmla="*/ 1759342 w 3983099"/>
              <a:gd name="connsiteY254" fmla="*/ 457827 h 3096357"/>
              <a:gd name="connsiteX255" fmla="*/ 1782202 w 3983099"/>
              <a:gd name="connsiteY255" fmla="*/ 480687 h 3096357"/>
              <a:gd name="connsiteX256" fmla="*/ 1759342 w 3983099"/>
              <a:gd name="connsiteY256" fmla="*/ 503548 h 3096357"/>
              <a:gd name="connsiteX257" fmla="*/ 1743178 w 3983099"/>
              <a:gd name="connsiteY257" fmla="*/ 496852 h 3096357"/>
              <a:gd name="connsiteX258" fmla="*/ 2180321 w 3983099"/>
              <a:gd name="connsiteY258" fmla="*/ 1166454 h 3096357"/>
              <a:gd name="connsiteX259" fmla="*/ 2173625 w 3983099"/>
              <a:gd name="connsiteY259" fmla="*/ 1150290 h 3096357"/>
              <a:gd name="connsiteX260" fmla="*/ 2196485 w 3983099"/>
              <a:gd name="connsiteY260" fmla="*/ 1127430 h 3096357"/>
              <a:gd name="connsiteX261" fmla="*/ 2219345 w 3983099"/>
              <a:gd name="connsiteY261" fmla="*/ 1150290 h 3096357"/>
              <a:gd name="connsiteX262" fmla="*/ 2196485 w 3983099"/>
              <a:gd name="connsiteY262" fmla="*/ 1173150 h 3096357"/>
              <a:gd name="connsiteX263" fmla="*/ 2180321 w 3983099"/>
              <a:gd name="connsiteY263" fmla="*/ 1166454 h 3096357"/>
              <a:gd name="connsiteX264" fmla="*/ 1899902 w 3983099"/>
              <a:gd name="connsiteY264" fmla="*/ 781048 h 3096357"/>
              <a:gd name="connsiteX265" fmla="*/ 1893207 w 3983099"/>
              <a:gd name="connsiteY265" fmla="*/ 764884 h 3096357"/>
              <a:gd name="connsiteX266" fmla="*/ 1916067 w 3983099"/>
              <a:gd name="connsiteY266" fmla="*/ 742024 h 3096357"/>
              <a:gd name="connsiteX267" fmla="*/ 1938927 w 3983099"/>
              <a:gd name="connsiteY267" fmla="*/ 764884 h 3096357"/>
              <a:gd name="connsiteX268" fmla="*/ 1916067 w 3983099"/>
              <a:gd name="connsiteY268" fmla="*/ 787744 h 3096357"/>
              <a:gd name="connsiteX269" fmla="*/ 1899902 w 3983099"/>
              <a:gd name="connsiteY269" fmla="*/ 781048 h 3096357"/>
              <a:gd name="connsiteX270" fmla="*/ 2563193 w 3983099"/>
              <a:gd name="connsiteY270" fmla="*/ 1831643 h 3096357"/>
              <a:gd name="connsiteX271" fmla="*/ 2556497 w 3983099"/>
              <a:gd name="connsiteY271" fmla="*/ 1815479 h 3096357"/>
              <a:gd name="connsiteX272" fmla="*/ 2579357 w 3983099"/>
              <a:gd name="connsiteY272" fmla="*/ 1792619 h 3096357"/>
              <a:gd name="connsiteX273" fmla="*/ 2602217 w 3983099"/>
              <a:gd name="connsiteY273" fmla="*/ 1815479 h 3096357"/>
              <a:gd name="connsiteX274" fmla="*/ 2579357 w 3983099"/>
              <a:gd name="connsiteY274" fmla="*/ 1838339 h 3096357"/>
              <a:gd name="connsiteX275" fmla="*/ 2563193 w 3983099"/>
              <a:gd name="connsiteY275" fmla="*/ 1831643 h 3096357"/>
              <a:gd name="connsiteX276" fmla="*/ 1492231 w 3983099"/>
              <a:gd name="connsiteY276" fmla="*/ 239419 h 3096357"/>
              <a:gd name="connsiteX277" fmla="*/ 1485535 w 3983099"/>
              <a:gd name="connsiteY277" fmla="*/ 223255 h 3096357"/>
              <a:gd name="connsiteX278" fmla="*/ 1508395 w 3983099"/>
              <a:gd name="connsiteY278" fmla="*/ 200395 h 3096357"/>
              <a:gd name="connsiteX279" fmla="*/ 1531255 w 3983099"/>
              <a:gd name="connsiteY279" fmla="*/ 223255 h 3096357"/>
              <a:gd name="connsiteX280" fmla="*/ 1508395 w 3983099"/>
              <a:gd name="connsiteY280" fmla="*/ 246115 h 3096357"/>
              <a:gd name="connsiteX281" fmla="*/ 1492231 w 3983099"/>
              <a:gd name="connsiteY281" fmla="*/ 239419 h 3096357"/>
              <a:gd name="connsiteX282" fmla="*/ 2691137 w 3983099"/>
              <a:gd name="connsiteY282" fmla="*/ 2053246 h 3096357"/>
              <a:gd name="connsiteX283" fmla="*/ 2684441 w 3983099"/>
              <a:gd name="connsiteY283" fmla="*/ 2037082 h 3096357"/>
              <a:gd name="connsiteX284" fmla="*/ 2707301 w 3983099"/>
              <a:gd name="connsiteY284" fmla="*/ 2014222 h 3096357"/>
              <a:gd name="connsiteX285" fmla="*/ 2730161 w 3983099"/>
              <a:gd name="connsiteY285" fmla="*/ 2037082 h 3096357"/>
              <a:gd name="connsiteX286" fmla="*/ 2707301 w 3983099"/>
              <a:gd name="connsiteY286" fmla="*/ 2059942 h 3096357"/>
              <a:gd name="connsiteX287" fmla="*/ 2691137 w 3983099"/>
              <a:gd name="connsiteY287" fmla="*/ 2053246 h 3096357"/>
              <a:gd name="connsiteX288" fmla="*/ 2391973 w 3983099"/>
              <a:gd name="connsiteY288" fmla="*/ 1641483 h 3096357"/>
              <a:gd name="connsiteX289" fmla="*/ 2385277 w 3983099"/>
              <a:gd name="connsiteY289" fmla="*/ 1625319 h 3096357"/>
              <a:gd name="connsiteX290" fmla="*/ 2408137 w 3983099"/>
              <a:gd name="connsiteY290" fmla="*/ 1602459 h 3096357"/>
              <a:gd name="connsiteX291" fmla="*/ 2430997 w 3983099"/>
              <a:gd name="connsiteY291" fmla="*/ 1625319 h 3096357"/>
              <a:gd name="connsiteX292" fmla="*/ 2408137 w 3983099"/>
              <a:gd name="connsiteY292" fmla="*/ 1648179 h 3096357"/>
              <a:gd name="connsiteX293" fmla="*/ 2391973 w 3983099"/>
              <a:gd name="connsiteY293" fmla="*/ 1641483 h 3096357"/>
              <a:gd name="connsiteX294" fmla="*/ 1291692 w 3983099"/>
              <a:gd name="connsiteY294" fmla="*/ 54818 h 3096357"/>
              <a:gd name="connsiteX295" fmla="*/ 1284996 w 3983099"/>
              <a:gd name="connsiteY295" fmla="*/ 38654 h 3096357"/>
              <a:gd name="connsiteX296" fmla="*/ 1307856 w 3983099"/>
              <a:gd name="connsiteY296" fmla="*/ 15795 h 3096357"/>
              <a:gd name="connsiteX297" fmla="*/ 1330716 w 3983099"/>
              <a:gd name="connsiteY297" fmla="*/ 38654 h 3096357"/>
              <a:gd name="connsiteX298" fmla="*/ 1307856 w 3983099"/>
              <a:gd name="connsiteY298" fmla="*/ 61513 h 3096357"/>
              <a:gd name="connsiteX299" fmla="*/ 1291692 w 3983099"/>
              <a:gd name="connsiteY299" fmla="*/ 54818 h 3096357"/>
              <a:gd name="connsiteX300" fmla="*/ 2770209 w 3983099"/>
              <a:gd name="connsiteY300" fmla="*/ 2296608 h 3096357"/>
              <a:gd name="connsiteX301" fmla="*/ 2763513 w 3983099"/>
              <a:gd name="connsiteY301" fmla="*/ 2280444 h 3096357"/>
              <a:gd name="connsiteX302" fmla="*/ 2786373 w 3983099"/>
              <a:gd name="connsiteY302" fmla="*/ 2257584 h 3096357"/>
              <a:gd name="connsiteX303" fmla="*/ 2809233 w 3983099"/>
              <a:gd name="connsiteY303" fmla="*/ 2280444 h 3096357"/>
              <a:gd name="connsiteX304" fmla="*/ 2786373 w 3983099"/>
              <a:gd name="connsiteY304" fmla="*/ 2303304 h 3096357"/>
              <a:gd name="connsiteX305" fmla="*/ 2770209 w 3983099"/>
              <a:gd name="connsiteY305" fmla="*/ 2296608 h 3096357"/>
              <a:gd name="connsiteX306" fmla="*/ 1944131 w 3983099"/>
              <a:gd name="connsiteY306" fmla="*/ 1085370 h 3096357"/>
              <a:gd name="connsiteX307" fmla="*/ 1937435 w 3983099"/>
              <a:gd name="connsiteY307" fmla="*/ 1069206 h 3096357"/>
              <a:gd name="connsiteX308" fmla="*/ 1960295 w 3983099"/>
              <a:gd name="connsiteY308" fmla="*/ 1046346 h 3096357"/>
              <a:gd name="connsiteX309" fmla="*/ 1983155 w 3983099"/>
              <a:gd name="connsiteY309" fmla="*/ 1069206 h 3096357"/>
              <a:gd name="connsiteX310" fmla="*/ 1960295 w 3983099"/>
              <a:gd name="connsiteY310" fmla="*/ 1092066 h 3096357"/>
              <a:gd name="connsiteX311" fmla="*/ 1944131 w 3983099"/>
              <a:gd name="connsiteY311" fmla="*/ 1085370 h 3096357"/>
              <a:gd name="connsiteX312" fmla="*/ 2184957 w 3983099"/>
              <a:gd name="connsiteY312" fmla="*/ 1491077 h 3096357"/>
              <a:gd name="connsiteX313" fmla="*/ 2178261 w 3983099"/>
              <a:gd name="connsiteY313" fmla="*/ 1474913 h 3096357"/>
              <a:gd name="connsiteX314" fmla="*/ 2201121 w 3983099"/>
              <a:gd name="connsiteY314" fmla="*/ 1452053 h 3096357"/>
              <a:gd name="connsiteX315" fmla="*/ 2223981 w 3983099"/>
              <a:gd name="connsiteY315" fmla="*/ 1474913 h 3096357"/>
              <a:gd name="connsiteX316" fmla="*/ 2201121 w 3983099"/>
              <a:gd name="connsiteY316" fmla="*/ 1497773 h 3096357"/>
              <a:gd name="connsiteX317" fmla="*/ 2184957 w 3983099"/>
              <a:gd name="connsiteY317" fmla="*/ 1491077 h 3096357"/>
              <a:gd name="connsiteX318" fmla="*/ 1638696 w 3983099"/>
              <a:gd name="connsiteY318" fmla="*/ 752307 h 3096357"/>
              <a:gd name="connsiteX319" fmla="*/ 1632001 w 3983099"/>
              <a:gd name="connsiteY319" fmla="*/ 736143 h 3096357"/>
              <a:gd name="connsiteX320" fmla="*/ 1654861 w 3983099"/>
              <a:gd name="connsiteY320" fmla="*/ 713282 h 3096357"/>
              <a:gd name="connsiteX321" fmla="*/ 1677721 w 3983099"/>
              <a:gd name="connsiteY321" fmla="*/ 736143 h 3096357"/>
              <a:gd name="connsiteX322" fmla="*/ 1654861 w 3983099"/>
              <a:gd name="connsiteY322" fmla="*/ 759003 h 3096357"/>
              <a:gd name="connsiteX323" fmla="*/ 1638696 w 3983099"/>
              <a:gd name="connsiteY323" fmla="*/ 752307 h 3096357"/>
              <a:gd name="connsiteX324" fmla="*/ 2796957 w 3983099"/>
              <a:gd name="connsiteY324" fmla="*/ 2551092 h 3096357"/>
              <a:gd name="connsiteX325" fmla="*/ 2790261 w 3983099"/>
              <a:gd name="connsiteY325" fmla="*/ 2534928 h 3096357"/>
              <a:gd name="connsiteX326" fmla="*/ 2813121 w 3983099"/>
              <a:gd name="connsiteY326" fmla="*/ 2512068 h 3096357"/>
              <a:gd name="connsiteX327" fmla="*/ 2835981 w 3983099"/>
              <a:gd name="connsiteY327" fmla="*/ 2534928 h 3096357"/>
              <a:gd name="connsiteX328" fmla="*/ 2813121 w 3983099"/>
              <a:gd name="connsiteY328" fmla="*/ 2557788 h 3096357"/>
              <a:gd name="connsiteX329" fmla="*/ 2796957 w 3983099"/>
              <a:gd name="connsiteY329" fmla="*/ 2551092 h 3096357"/>
              <a:gd name="connsiteX330" fmla="*/ 1402736 w 3983099"/>
              <a:gd name="connsiteY330" fmla="*/ 496852 h 3096357"/>
              <a:gd name="connsiteX331" fmla="*/ 1396040 w 3983099"/>
              <a:gd name="connsiteY331" fmla="*/ 480687 h 3096357"/>
              <a:gd name="connsiteX332" fmla="*/ 1418900 w 3983099"/>
              <a:gd name="connsiteY332" fmla="*/ 457828 h 3096357"/>
              <a:gd name="connsiteX333" fmla="*/ 1441760 w 3983099"/>
              <a:gd name="connsiteY333" fmla="*/ 480687 h 3096357"/>
              <a:gd name="connsiteX334" fmla="*/ 1418900 w 3983099"/>
              <a:gd name="connsiteY334" fmla="*/ 503548 h 3096357"/>
              <a:gd name="connsiteX335" fmla="*/ 1402736 w 3983099"/>
              <a:gd name="connsiteY335" fmla="*/ 496852 h 3096357"/>
              <a:gd name="connsiteX336" fmla="*/ 1951194 w 3983099"/>
              <a:gd name="connsiteY336" fmla="*/ 1386999 h 3096357"/>
              <a:gd name="connsiteX337" fmla="*/ 1944498 w 3983099"/>
              <a:gd name="connsiteY337" fmla="*/ 1370835 h 3096357"/>
              <a:gd name="connsiteX338" fmla="*/ 1967358 w 3983099"/>
              <a:gd name="connsiteY338" fmla="*/ 1347975 h 3096357"/>
              <a:gd name="connsiteX339" fmla="*/ 1990218 w 3983099"/>
              <a:gd name="connsiteY339" fmla="*/ 1370835 h 3096357"/>
              <a:gd name="connsiteX340" fmla="*/ 1967358 w 3983099"/>
              <a:gd name="connsiteY340" fmla="*/ 1393695 h 3096357"/>
              <a:gd name="connsiteX341" fmla="*/ 1951194 w 3983099"/>
              <a:gd name="connsiteY341" fmla="*/ 1386999 h 3096357"/>
              <a:gd name="connsiteX342" fmla="*/ 1697817 w 3983099"/>
              <a:gd name="connsiteY342" fmla="*/ 1044266 h 3096357"/>
              <a:gd name="connsiteX343" fmla="*/ 1691121 w 3983099"/>
              <a:gd name="connsiteY343" fmla="*/ 1028102 h 3096357"/>
              <a:gd name="connsiteX344" fmla="*/ 1713981 w 3983099"/>
              <a:gd name="connsiteY344" fmla="*/ 1005242 h 3096357"/>
              <a:gd name="connsiteX345" fmla="*/ 1736841 w 3983099"/>
              <a:gd name="connsiteY345" fmla="*/ 1028102 h 3096357"/>
              <a:gd name="connsiteX346" fmla="*/ 1713981 w 3983099"/>
              <a:gd name="connsiteY346" fmla="*/ 1050963 h 3096357"/>
              <a:gd name="connsiteX347" fmla="*/ 1697817 w 3983099"/>
              <a:gd name="connsiteY347" fmla="*/ 1044266 h 3096357"/>
              <a:gd name="connsiteX348" fmla="*/ 1171292 w 3983099"/>
              <a:gd name="connsiteY348" fmla="*/ 273152 h 3096357"/>
              <a:gd name="connsiteX349" fmla="*/ 1164596 w 3983099"/>
              <a:gd name="connsiteY349" fmla="*/ 256987 h 3096357"/>
              <a:gd name="connsiteX350" fmla="*/ 1187456 w 3983099"/>
              <a:gd name="connsiteY350" fmla="*/ 234127 h 3096357"/>
              <a:gd name="connsiteX351" fmla="*/ 1210316 w 3983099"/>
              <a:gd name="connsiteY351" fmla="*/ 256987 h 3096357"/>
              <a:gd name="connsiteX352" fmla="*/ 1187456 w 3983099"/>
              <a:gd name="connsiteY352" fmla="*/ 279848 h 3096357"/>
              <a:gd name="connsiteX353" fmla="*/ 1171292 w 3983099"/>
              <a:gd name="connsiteY353" fmla="*/ 273152 h 3096357"/>
              <a:gd name="connsiteX354" fmla="*/ 1013965 w 3983099"/>
              <a:gd name="connsiteY354" fmla="*/ 102006 h 3096357"/>
              <a:gd name="connsiteX355" fmla="*/ 1007269 w 3983099"/>
              <a:gd name="connsiteY355" fmla="*/ 85841 h 3096357"/>
              <a:gd name="connsiteX356" fmla="*/ 1030129 w 3983099"/>
              <a:gd name="connsiteY356" fmla="*/ 62981 h 3096357"/>
              <a:gd name="connsiteX357" fmla="*/ 1052989 w 3983099"/>
              <a:gd name="connsiteY357" fmla="*/ 85841 h 3096357"/>
              <a:gd name="connsiteX358" fmla="*/ 1030129 w 3983099"/>
              <a:gd name="connsiteY358" fmla="*/ 108702 h 3096357"/>
              <a:gd name="connsiteX359" fmla="*/ 1013965 w 3983099"/>
              <a:gd name="connsiteY359" fmla="*/ 102006 h 3096357"/>
              <a:gd name="connsiteX360" fmla="*/ 2234820 w 3983099"/>
              <a:gd name="connsiteY360" fmla="*/ 1995724 h 3096357"/>
              <a:gd name="connsiteX361" fmla="*/ 2228124 w 3983099"/>
              <a:gd name="connsiteY361" fmla="*/ 1979560 h 3096357"/>
              <a:gd name="connsiteX362" fmla="*/ 2250984 w 3983099"/>
              <a:gd name="connsiteY362" fmla="*/ 1956700 h 3096357"/>
              <a:gd name="connsiteX363" fmla="*/ 2273844 w 3983099"/>
              <a:gd name="connsiteY363" fmla="*/ 1979560 h 3096357"/>
              <a:gd name="connsiteX364" fmla="*/ 2250984 w 3983099"/>
              <a:gd name="connsiteY364" fmla="*/ 2002420 h 3096357"/>
              <a:gd name="connsiteX365" fmla="*/ 2234820 w 3983099"/>
              <a:gd name="connsiteY365" fmla="*/ 1995724 h 3096357"/>
              <a:gd name="connsiteX366" fmla="*/ 2384852 w 3983099"/>
              <a:gd name="connsiteY366" fmla="*/ 2255587 h 3096357"/>
              <a:gd name="connsiteX367" fmla="*/ 2378156 w 3983099"/>
              <a:gd name="connsiteY367" fmla="*/ 2239423 h 3096357"/>
              <a:gd name="connsiteX368" fmla="*/ 2401016 w 3983099"/>
              <a:gd name="connsiteY368" fmla="*/ 2216563 h 3096357"/>
              <a:gd name="connsiteX369" fmla="*/ 2423876 w 3983099"/>
              <a:gd name="connsiteY369" fmla="*/ 2239423 h 3096357"/>
              <a:gd name="connsiteX370" fmla="*/ 2401016 w 3983099"/>
              <a:gd name="connsiteY370" fmla="*/ 2262283 h 3096357"/>
              <a:gd name="connsiteX371" fmla="*/ 2384852 w 3983099"/>
              <a:gd name="connsiteY371" fmla="*/ 2255587 h 3096357"/>
              <a:gd name="connsiteX372" fmla="*/ 1376089 w 3983099"/>
              <a:gd name="connsiteY372" fmla="*/ 761904 h 3096357"/>
              <a:gd name="connsiteX373" fmla="*/ 1369393 w 3983099"/>
              <a:gd name="connsiteY373" fmla="*/ 745740 h 3096357"/>
              <a:gd name="connsiteX374" fmla="*/ 1392253 w 3983099"/>
              <a:gd name="connsiteY374" fmla="*/ 722880 h 3096357"/>
              <a:gd name="connsiteX375" fmla="*/ 1415113 w 3983099"/>
              <a:gd name="connsiteY375" fmla="*/ 745740 h 3096357"/>
              <a:gd name="connsiteX376" fmla="*/ 1392253 w 3983099"/>
              <a:gd name="connsiteY376" fmla="*/ 768600 h 3096357"/>
              <a:gd name="connsiteX377" fmla="*/ 1376089 w 3983099"/>
              <a:gd name="connsiteY377" fmla="*/ 761904 h 3096357"/>
              <a:gd name="connsiteX378" fmla="*/ 1700900 w 3983099"/>
              <a:gd name="connsiteY378" fmla="*/ 1333797 h 3096357"/>
              <a:gd name="connsiteX379" fmla="*/ 1694204 w 3983099"/>
              <a:gd name="connsiteY379" fmla="*/ 1317633 h 3096357"/>
              <a:gd name="connsiteX380" fmla="*/ 1717064 w 3983099"/>
              <a:gd name="connsiteY380" fmla="*/ 1294773 h 3096357"/>
              <a:gd name="connsiteX381" fmla="*/ 1739924 w 3983099"/>
              <a:gd name="connsiteY381" fmla="*/ 1317633 h 3096357"/>
              <a:gd name="connsiteX382" fmla="*/ 1717064 w 3983099"/>
              <a:gd name="connsiteY382" fmla="*/ 1340493 h 3096357"/>
              <a:gd name="connsiteX383" fmla="*/ 1700900 w 3983099"/>
              <a:gd name="connsiteY383" fmla="*/ 1333797 h 3096357"/>
              <a:gd name="connsiteX384" fmla="*/ 2004956 w 3983099"/>
              <a:gd name="connsiteY384" fmla="*/ 1802846 h 3096357"/>
              <a:gd name="connsiteX385" fmla="*/ 1998261 w 3983099"/>
              <a:gd name="connsiteY385" fmla="*/ 1786682 h 3096357"/>
              <a:gd name="connsiteX386" fmla="*/ 2021121 w 3983099"/>
              <a:gd name="connsiteY386" fmla="*/ 1763822 h 3096357"/>
              <a:gd name="connsiteX387" fmla="*/ 2043981 w 3983099"/>
              <a:gd name="connsiteY387" fmla="*/ 1786682 h 3096357"/>
              <a:gd name="connsiteX388" fmla="*/ 2021121 w 3983099"/>
              <a:gd name="connsiteY388" fmla="*/ 1809542 h 3096357"/>
              <a:gd name="connsiteX389" fmla="*/ 2004956 w 3983099"/>
              <a:gd name="connsiteY389" fmla="*/ 1802846 h 3096357"/>
              <a:gd name="connsiteX390" fmla="*/ 1448097 w 3983099"/>
              <a:gd name="connsiteY390" fmla="*/ 1044267 h 3096357"/>
              <a:gd name="connsiteX391" fmla="*/ 1441401 w 3983099"/>
              <a:gd name="connsiteY391" fmla="*/ 1028102 h 3096357"/>
              <a:gd name="connsiteX392" fmla="*/ 1464261 w 3983099"/>
              <a:gd name="connsiteY392" fmla="*/ 1005242 h 3096357"/>
              <a:gd name="connsiteX393" fmla="*/ 1487121 w 3983099"/>
              <a:gd name="connsiteY393" fmla="*/ 1028102 h 3096357"/>
              <a:gd name="connsiteX394" fmla="*/ 1464261 w 3983099"/>
              <a:gd name="connsiteY394" fmla="*/ 1050963 h 3096357"/>
              <a:gd name="connsiteX395" fmla="*/ 1448097 w 3983099"/>
              <a:gd name="connsiteY395" fmla="*/ 1044267 h 3096357"/>
              <a:gd name="connsiteX396" fmla="*/ 2436957 w 3983099"/>
              <a:gd name="connsiteY396" fmla="*/ 2551092 h 3096357"/>
              <a:gd name="connsiteX397" fmla="*/ 2430261 w 3983099"/>
              <a:gd name="connsiteY397" fmla="*/ 2534928 h 3096357"/>
              <a:gd name="connsiteX398" fmla="*/ 2453121 w 3983099"/>
              <a:gd name="connsiteY398" fmla="*/ 2512068 h 3096357"/>
              <a:gd name="connsiteX399" fmla="*/ 2475981 w 3983099"/>
              <a:gd name="connsiteY399" fmla="*/ 2534928 h 3096357"/>
              <a:gd name="connsiteX400" fmla="*/ 2453121 w 3983099"/>
              <a:gd name="connsiteY400" fmla="*/ 2557788 h 3096357"/>
              <a:gd name="connsiteX401" fmla="*/ 2436957 w 3983099"/>
              <a:gd name="connsiteY401" fmla="*/ 2551092 h 3096357"/>
              <a:gd name="connsiteX402" fmla="*/ 1066939 w 3983099"/>
              <a:gd name="connsiteY402" fmla="*/ 552886 h 3096357"/>
              <a:gd name="connsiteX403" fmla="*/ 1060243 w 3983099"/>
              <a:gd name="connsiteY403" fmla="*/ 536722 h 3096357"/>
              <a:gd name="connsiteX404" fmla="*/ 1083103 w 3983099"/>
              <a:gd name="connsiteY404" fmla="*/ 513862 h 3096357"/>
              <a:gd name="connsiteX405" fmla="*/ 1105963 w 3983099"/>
              <a:gd name="connsiteY405" fmla="*/ 536722 h 3096357"/>
              <a:gd name="connsiteX406" fmla="*/ 1083103 w 3983099"/>
              <a:gd name="connsiteY406" fmla="*/ 559582 h 3096357"/>
              <a:gd name="connsiteX407" fmla="*/ 1066939 w 3983099"/>
              <a:gd name="connsiteY407" fmla="*/ 552886 h 3096357"/>
              <a:gd name="connsiteX408" fmla="*/ 858170 w 3983099"/>
              <a:gd name="connsiteY408" fmla="*/ 351223 h 3096357"/>
              <a:gd name="connsiteX409" fmla="*/ 851474 w 3983099"/>
              <a:gd name="connsiteY409" fmla="*/ 335059 h 3096357"/>
              <a:gd name="connsiteX410" fmla="*/ 874334 w 3983099"/>
              <a:gd name="connsiteY410" fmla="*/ 312199 h 3096357"/>
              <a:gd name="connsiteX411" fmla="*/ 897194 w 3983099"/>
              <a:gd name="connsiteY411" fmla="*/ 335059 h 3096357"/>
              <a:gd name="connsiteX412" fmla="*/ 874334 w 3983099"/>
              <a:gd name="connsiteY412" fmla="*/ 357919 h 3096357"/>
              <a:gd name="connsiteX413" fmla="*/ 858170 w 3983099"/>
              <a:gd name="connsiteY413" fmla="*/ 351223 h 3096357"/>
              <a:gd name="connsiteX414" fmla="*/ 743267 w 3983099"/>
              <a:gd name="connsiteY414" fmla="*/ 179993 h 3096357"/>
              <a:gd name="connsiteX415" fmla="*/ 736571 w 3983099"/>
              <a:gd name="connsiteY415" fmla="*/ 163829 h 3096357"/>
              <a:gd name="connsiteX416" fmla="*/ 759431 w 3983099"/>
              <a:gd name="connsiteY416" fmla="*/ 140969 h 3096357"/>
              <a:gd name="connsiteX417" fmla="*/ 782291 w 3983099"/>
              <a:gd name="connsiteY417" fmla="*/ 163829 h 3096357"/>
              <a:gd name="connsiteX418" fmla="*/ 759431 w 3983099"/>
              <a:gd name="connsiteY418" fmla="*/ 186689 h 3096357"/>
              <a:gd name="connsiteX419" fmla="*/ 743267 w 3983099"/>
              <a:gd name="connsiteY419" fmla="*/ 179993 h 3096357"/>
              <a:gd name="connsiteX420" fmla="*/ 1722989 w 3983099"/>
              <a:gd name="connsiteY420" fmla="*/ 1700218 h 3096357"/>
              <a:gd name="connsiteX421" fmla="*/ 1716293 w 3983099"/>
              <a:gd name="connsiteY421" fmla="*/ 1684054 h 3096357"/>
              <a:gd name="connsiteX422" fmla="*/ 1739153 w 3983099"/>
              <a:gd name="connsiteY422" fmla="*/ 1661194 h 3096357"/>
              <a:gd name="connsiteX423" fmla="*/ 1762013 w 3983099"/>
              <a:gd name="connsiteY423" fmla="*/ 1684054 h 3096357"/>
              <a:gd name="connsiteX424" fmla="*/ 1739153 w 3983099"/>
              <a:gd name="connsiteY424" fmla="*/ 1706914 h 3096357"/>
              <a:gd name="connsiteX425" fmla="*/ 1722989 w 3983099"/>
              <a:gd name="connsiteY425" fmla="*/ 1700218 h 3096357"/>
              <a:gd name="connsiteX426" fmla="*/ 1117676 w 3983099"/>
              <a:gd name="connsiteY426" fmla="*/ 809635 h 3096357"/>
              <a:gd name="connsiteX427" fmla="*/ 1110981 w 3983099"/>
              <a:gd name="connsiteY427" fmla="*/ 793472 h 3096357"/>
              <a:gd name="connsiteX428" fmla="*/ 1133841 w 3983099"/>
              <a:gd name="connsiteY428" fmla="*/ 770611 h 3096357"/>
              <a:gd name="connsiteX429" fmla="*/ 1156701 w 3983099"/>
              <a:gd name="connsiteY429" fmla="*/ 793472 h 3096357"/>
              <a:gd name="connsiteX430" fmla="*/ 1133841 w 3983099"/>
              <a:gd name="connsiteY430" fmla="*/ 816331 h 3096357"/>
              <a:gd name="connsiteX431" fmla="*/ 1117676 w 3983099"/>
              <a:gd name="connsiteY431" fmla="*/ 809635 h 3096357"/>
              <a:gd name="connsiteX432" fmla="*/ 1445014 w 3983099"/>
              <a:gd name="connsiteY432" fmla="*/ 1333797 h 3096357"/>
              <a:gd name="connsiteX433" fmla="*/ 1438318 w 3983099"/>
              <a:gd name="connsiteY433" fmla="*/ 1317633 h 3096357"/>
              <a:gd name="connsiteX434" fmla="*/ 1461178 w 3983099"/>
              <a:gd name="connsiteY434" fmla="*/ 1294773 h 3096357"/>
              <a:gd name="connsiteX435" fmla="*/ 1484038 w 3983099"/>
              <a:gd name="connsiteY435" fmla="*/ 1317633 h 3096357"/>
              <a:gd name="connsiteX436" fmla="*/ 1461178 w 3983099"/>
              <a:gd name="connsiteY436" fmla="*/ 1340493 h 3096357"/>
              <a:gd name="connsiteX437" fmla="*/ 1445014 w 3983099"/>
              <a:gd name="connsiteY437" fmla="*/ 1333797 h 3096357"/>
              <a:gd name="connsiteX438" fmla="*/ 2004099 w 3983099"/>
              <a:gd name="connsiteY438" fmla="*/ 2169133 h 3096357"/>
              <a:gd name="connsiteX439" fmla="*/ 1997403 w 3983099"/>
              <a:gd name="connsiteY439" fmla="*/ 2152969 h 3096357"/>
              <a:gd name="connsiteX440" fmla="*/ 2020263 w 3983099"/>
              <a:gd name="connsiteY440" fmla="*/ 2130109 h 3096357"/>
              <a:gd name="connsiteX441" fmla="*/ 2043123 w 3983099"/>
              <a:gd name="connsiteY441" fmla="*/ 2152969 h 3096357"/>
              <a:gd name="connsiteX442" fmla="*/ 2020263 w 3983099"/>
              <a:gd name="connsiteY442" fmla="*/ 2175829 h 3096357"/>
              <a:gd name="connsiteX443" fmla="*/ 2004099 w 3983099"/>
              <a:gd name="connsiteY443" fmla="*/ 2169133 h 3096357"/>
              <a:gd name="connsiteX444" fmla="*/ 2132220 w 3983099"/>
              <a:gd name="connsiteY444" fmla="*/ 2413246 h 3096357"/>
              <a:gd name="connsiteX445" fmla="*/ 2125524 w 3983099"/>
              <a:gd name="connsiteY445" fmla="*/ 2397082 h 3096357"/>
              <a:gd name="connsiteX446" fmla="*/ 2148384 w 3983099"/>
              <a:gd name="connsiteY446" fmla="*/ 2374222 h 3096357"/>
              <a:gd name="connsiteX447" fmla="*/ 2171244 w 3983099"/>
              <a:gd name="connsiteY447" fmla="*/ 2397082 h 3096357"/>
              <a:gd name="connsiteX448" fmla="*/ 2148384 w 3983099"/>
              <a:gd name="connsiteY448" fmla="*/ 2419942 h 3096357"/>
              <a:gd name="connsiteX449" fmla="*/ 2132220 w 3983099"/>
              <a:gd name="connsiteY449" fmla="*/ 2413246 h 3096357"/>
              <a:gd name="connsiteX450" fmla="*/ 2384852 w 3983099"/>
              <a:gd name="connsiteY450" fmla="*/ 2846597 h 3096357"/>
              <a:gd name="connsiteX451" fmla="*/ 2378156 w 3983099"/>
              <a:gd name="connsiteY451" fmla="*/ 2830433 h 3096357"/>
              <a:gd name="connsiteX452" fmla="*/ 2401016 w 3983099"/>
              <a:gd name="connsiteY452" fmla="*/ 2807573 h 3096357"/>
              <a:gd name="connsiteX453" fmla="*/ 2423876 w 3983099"/>
              <a:gd name="connsiteY453" fmla="*/ 2830433 h 3096357"/>
              <a:gd name="connsiteX454" fmla="*/ 2401016 w 3983099"/>
              <a:gd name="connsiteY454" fmla="*/ 2853293 h 3096357"/>
              <a:gd name="connsiteX455" fmla="*/ 2384852 w 3983099"/>
              <a:gd name="connsiteY455" fmla="*/ 2846597 h 3096357"/>
              <a:gd name="connsiteX456" fmla="*/ 1201783 w 3983099"/>
              <a:gd name="connsiteY456" fmla="*/ 1085370 h 3096357"/>
              <a:gd name="connsiteX457" fmla="*/ 1195087 w 3983099"/>
              <a:gd name="connsiteY457" fmla="*/ 1069206 h 3096357"/>
              <a:gd name="connsiteX458" fmla="*/ 1217947 w 3983099"/>
              <a:gd name="connsiteY458" fmla="*/ 1046346 h 3096357"/>
              <a:gd name="connsiteX459" fmla="*/ 1240807 w 3983099"/>
              <a:gd name="connsiteY459" fmla="*/ 1069206 h 3096357"/>
              <a:gd name="connsiteX460" fmla="*/ 1217947 w 3983099"/>
              <a:gd name="connsiteY460" fmla="*/ 1092066 h 3096357"/>
              <a:gd name="connsiteX461" fmla="*/ 1201783 w 3983099"/>
              <a:gd name="connsiteY461" fmla="*/ 1085370 h 3096357"/>
              <a:gd name="connsiteX462" fmla="*/ 1777209 w 3983099"/>
              <a:gd name="connsiteY462" fmla="*/ 2012522 h 3096357"/>
              <a:gd name="connsiteX463" fmla="*/ 1770513 w 3983099"/>
              <a:gd name="connsiteY463" fmla="*/ 1996358 h 3096357"/>
              <a:gd name="connsiteX464" fmla="*/ 1793373 w 3983099"/>
              <a:gd name="connsiteY464" fmla="*/ 1973498 h 3096357"/>
              <a:gd name="connsiteX465" fmla="*/ 1816233 w 3983099"/>
              <a:gd name="connsiteY465" fmla="*/ 1996358 h 3096357"/>
              <a:gd name="connsiteX466" fmla="*/ 1793373 w 3983099"/>
              <a:gd name="connsiteY466" fmla="*/ 2019218 h 3096357"/>
              <a:gd name="connsiteX467" fmla="*/ 1777209 w 3983099"/>
              <a:gd name="connsiteY467" fmla="*/ 2012522 h 3096357"/>
              <a:gd name="connsiteX468" fmla="*/ 2132220 w 3983099"/>
              <a:gd name="connsiteY468" fmla="*/ 2688938 h 3096357"/>
              <a:gd name="connsiteX469" fmla="*/ 2125524 w 3983099"/>
              <a:gd name="connsiteY469" fmla="*/ 2672774 h 3096357"/>
              <a:gd name="connsiteX470" fmla="*/ 2148384 w 3983099"/>
              <a:gd name="connsiteY470" fmla="*/ 2649914 h 3096357"/>
              <a:gd name="connsiteX471" fmla="*/ 2171244 w 3983099"/>
              <a:gd name="connsiteY471" fmla="*/ 2672774 h 3096357"/>
              <a:gd name="connsiteX472" fmla="*/ 2148384 w 3983099"/>
              <a:gd name="connsiteY472" fmla="*/ 2695634 h 3096357"/>
              <a:gd name="connsiteX473" fmla="*/ 2132220 w 3983099"/>
              <a:gd name="connsiteY473" fmla="*/ 2688938 h 3096357"/>
              <a:gd name="connsiteX474" fmla="*/ 744944 w 3983099"/>
              <a:gd name="connsiteY474" fmla="*/ 663428 h 3096357"/>
              <a:gd name="connsiteX475" fmla="*/ 738248 w 3983099"/>
              <a:gd name="connsiteY475" fmla="*/ 647264 h 3096357"/>
              <a:gd name="connsiteX476" fmla="*/ 761108 w 3983099"/>
              <a:gd name="connsiteY476" fmla="*/ 624404 h 3096357"/>
              <a:gd name="connsiteX477" fmla="*/ 783968 w 3983099"/>
              <a:gd name="connsiteY477" fmla="*/ 647264 h 3096357"/>
              <a:gd name="connsiteX478" fmla="*/ 761108 w 3983099"/>
              <a:gd name="connsiteY478" fmla="*/ 670124 h 3096357"/>
              <a:gd name="connsiteX479" fmla="*/ 744944 w 3983099"/>
              <a:gd name="connsiteY479" fmla="*/ 663428 h 3096357"/>
              <a:gd name="connsiteX480" fmla="*/ 483003 w 3983099"/>
              <a:gd name="connsiteY480" fmla="*/ 287800 h 3096357"/>
              <a:gd name="connsiteX481" fmla="*/ 476307 w 3983099"/>
              <a:gd name="connsiteY481" fmla="*/ 271635 h 3096357"/>
              <a:gd name="connsiteX482" fmla="*/ 499167 w 3983099"/>
              <a:gd name="connsiteY482" fmla="*/ 248775 h 3096357"/>
              <a:gd name="connsiteX483" fmla="*/ 522027 w 3983099"/>
              <a:gd name="connsiteY483" fmla="*/ 271635 h 3096357"/>
              <a:gd name="connsiteX484" fmla="*/ 499167 w 3983099"/>
              <a:gd name="connsiteY484" fmla="*/ 294496 h 3096357"/>
              <a:gd name="connsiteX485" fmla="*/ 483003 w 3983099"/>
              <a:gd name="connsiteY485" fmla="*/ 287800 h 3096357"/>
              <a:gd name="connsiteX486" fmla="*/ 1422925 w 3983099"/>
              <a:gd name="connsiteY486" fmla="*/ 1700218 h 3096357"/>
              <a:gd name="connsiteX487" fmla="*/ 1416229 w 3983099"/>
              <a:gd name="connsiteY487" fmla="*/ 1684054 h 3096357"/>
              <a:gd name="connsiteX488" fmla="*/ 1439089 w 3983099"/>
              <a:gd name="connsiteY488" fmla="*/ 1661194 h 3096357"/>
              <a:gd name="connsiteX489" fmla="*/ 1461949 w 3983099"/>
              <a:gd name="connsiteY489" fmla="*/ 1684054 h 3096357"/>
              <a:gd name="connsiteX490" fmla="*/ 1439089 w 3983099"/>
              <a:gd name="connsiteY490" fmla="*/ 1706914 h 3096357"/>
              <a:gd name="connsiteX491" fmla="*/ 1422925 w 3983099"/>
              <a:gd name="connsiteY491" fmla="*/ 1700218 h 3096357"/>
              <a:gd name="connsiteX492" fmla="*/ 868969 w 3983099"/>
              <a:gd name="connsiteY492" fmla="*/ 894484 h 3096357"/>
              <a:gd name="connsiteX493" fmla="*/ 862273 w 3983099"/>
              <a:gd name="connsiteY493" fmla="*/ 878320 h 3096357"/>
              <a:gd name="connsiteX494" fmla="*/ 885133 w 3983099"/>
              <a:gd name="connsiteY494" fmla="*/ 855460 h 3096357"/>
              <a:gd name="connsiteX495" fmla="*/ 907993 w 3983099"/>
              <a:gd name="connsiteY495" fmla="*/ 878320 h 3096357"/>
              <a:gd name="connsiteX496" fmla="*/ 885133 w 3983099"/>
              <a:gd name="connsiteY496" fmla="*/ 901180 h 3096357"/>
              <a:gd name="connsiteX497" fmla="*/ 868969 w 3983099"/>
              <a:gd name="connsiteY497" fmla="*/ 894484 h 3096357"/>
              <a:gd name="connsiteX498" fmla="*/ 1194720 w 3983099"/>
              <a:gd name="connsiteY498" fmla="*/ 1386999 h 3096357"/>
              <a:gd name="connsiteX499" fmla="*/ 1188024 w 3983099"/>
              <a:gd name="connsiteY499" fmla="*/ 1370835 h 3096357"/>
              <a:gd name="connsiteX500" fmla="*/ 1210884 w 3983099"/>
              <a:gd name="connsiteY500" fmla="*/ 1347975 h 3096357"/>
              <a:gd name="connsiteX501" fmla="*/ 1233744 w 3983099"/>
              <a:gd name="connsiteY501" fmla="*/ 1370835 h 3096357"/>
              <a:gd name="connsiteX502" fmla="*/ 1210884 w 3983099"/>
              <a:gd name="connsiteY502" fmla="*/ 1393695 h 3096357"/>
              <a:gd name="connsiteX503" fmla="*/ 1194720 w 3983099"/>
              <a:gd name="connsiteY503" fmla="*/ 1386999 h 3096357"/>
              <a:gd name="connsiteX504" fmla="*/ 558961 w 3983099"/>
              <a:gd name="connsiteY504" fmla="*/ 472112 h 3096357"/>
              <a:gd name="connsiteX505" fmla="*/ 552265 w 3983099"/>
              <a:gd name="connsiteY505" fmla="*/ 455947 h 3096357"/>
              <a:gd name="connsiteX506" fmla="*/ 575125 w 3983099"/>
              <a:gd name="connsiteY506" fmla="*/ 433087 h 3096357"/>
              <a:gd name="connsiteX507" fmla="*/ 597985 w 3983099"/>
              <a:gd name="connsiteY507" fmla="*/ 455947 h 3096357"/>
              <a:gd name="connsiteX508" fmla="*/ 575125 w 3983099"/>
              <a:gd name="connsiteY508" fmla="*/ 478808 h 3096357"/>
              <a:gd name="connsiteX509" fmla="*/ 558961 w 3983099"/>
              <a:gd name="connsiteY509" fmla="*/ 472112 h 3096357"/>
              <a:gd name="connsiteX510" fmla="*/ 965594 w 3983099"/>
              <a:gd name="connsiteY510" fmla="*/ 1166454 h 3096357"/>
              <a:gd name="connsiteX511" fmla="*/ 958898 w 3983099"/>
              <a:gd name="connsiteY511" fmla="*/ 1150290 h 3096357"/>
              <a:gd name="connsiteX512" fmla="*/ 981758 w 3983099"/>
              <a:gd name="connsiteY512" fmla="*/ 1127430 h 3096357"/>
              <a:gd name="connsiteX513" fmla="*/ 1004618 w 3983099"/>
              <a:gd name="connsiteY513" fmla="*/ 1150290 h 3096357"/>
              <a:gd name="connsiteX514" fmla="*/ 981758 w 3983099"/>
              <a:gd name="connsiteY514" fmla="*/ 1173150 h 3096357"/>
              <a:gd name="connsiteX515" fmla="*/ 965594 w 3983099"/>
              <a:gd name="connsiteY515" fmla="*/ 1166454 h 3096357"/>
              <a:gd name="connsiteX516" fmla="*/ 1503528 w 3983099"/>
              <a:gd name="connsiteY516" fmla="*/ 1979292 h 3096357"/>
              <a:gd name="connsiteX517" fmla="*/ 1496832 w 3983099"/>
              <a:gd name="connsiteY517" fmla="*/ 1963128 h 3096357"/>
              <a:gd name="connsiteX518" fmla="*/ 1519692 w 3983099"/>
              <a:gd name="connsiteY518" fmla="*/ 1940268 h 3096357"/>
              <a:gd name="connsiteX519" fmla="*/ 1542552 w 3983099"/>
              <a:gd name="connsiteY519" fmla="*/ 1963128 h 3096357"/>
              <a:gd name="connsiteX520" fmla="*/ 1519692 w 3983099"/>
              <a:gd name="connsiteY520" fmla="*/ 1985988 h 3096357"/>
              <a:gd name="connsiteX521" fmla="*/ 1503528 w 3983099"/>
              <a:gd name="connsiteY521" fmla="*/ 1979292 h 3096357"/>
              <a:gd name="connsiteX522" fmla="*/ 1751148 w 3983099"/>
              <a:gd name="connsiteY522" fmla="*/ 2372901 h 3096357"/>
              <a:gd name="connsiteX523" fmla="*/ 1744452 w 3983099"/>
              <a:gd name="connsiteY523" fmla="*/ 2356737 h 3096357"/>
              <a:gd name="connsiteX524" fmla="*/ 1767312 w 3983099"/>
              <a:gd name="connsiteY524" fmla="*/ 2333877 h 3096357"/>
              <a:gd name="connsiteX525" fmla="*/ 1790172 w 3983099"/>
              <a:gd name="connsiteY525" fmla="*/ 2356737 h 3096357"/>
              <a:gd name="connsiteX526" fmla="*/ 1767312 w 3983099"/>
              <a:gd name="connsiteY526" fmla="*/ 2379597 h 3096357"/>
              <a:gd name="connsiteX527" fmla="*/ 1751148 w 3983099"/>
              <a:gd name="connsiteY527" fmla="*/ 2372901 h 3096357"/>
              <a:gd name="connsiteX528" fmla="*/ 1824957 w 3983099"/>
              <a:gd name="connsiteY528" fmla="*/ 2551092 h 3096357"/>
              <a:gd name="connsiteX529" fmla="*/ 1818261 w 3983099"/>
              <a:gd name="connsiteY529" fmla="*/ 2534928 h 3096357"/>
              <a:gd name="connsiteX530" fmla="*/ 1841121 w 3983099"/>
              <a:gd name="connsiteY530" fmla="*/ 2512068 h 3096357"/>
              <a:gd name="connsiteX531" fmla="*/ 1863981 w 3983099"/>
              <a:gd name="connsiteY531" fmla="*/ 2534928 h 3096357"/>
              <a:gd name="connsiteX532" fmla="*/ 1841121 w 3983099"/>
              <a:gd name="connsiteY532" fmla="*/ 2557788 h 3096357"/>
              <a:gd name="connsiteX533" fmla="*/ 1824957 w 3983099"/>
              <a:gd name="connsiteY533" fmla="*/ 2551092 h 3096357"/>
              <a:gd name="connsiteX534" fmla="*/ 2004099 w 3983099"/>
              <a:gd name="connsiteY534" fmla="*/ 2933050 h 3096357"/>
              <a:gd name="connsiteX535" fmla="*/ 1997403 w 3983099"/>
              <a:gd name="connsiteY535" fmla="*/ 2916886 h 3096357"/>
              <a:gd name="connsiteX536" fmla="*/ 2020263 w 3983099"/>
              <a:gd name="connsiteY536" fmla="*/ 2894026 h 3096357"/>
              <a:gd name="connsiteX537" fmla="*/ 2043123 w 3983099"/>
              <a:gd name="connsiteY537" fmla="*/ 2916886 h 3096357"/>
              <a:gd name="connsiteX538" fmla="*/ 2020263 w 3983099"/>
              <a:gd name="connsiteY538" fmla="*/ 2939746 h 3096357"/>
              <a:gd name="connsiteX539" fmla="*/ 2004099 w 3983099"/>
              <a:gd name="connsiteY539" fmla="*/ 2933050 h 3096357"/>
              <a:gd name="connsiteX540" fmla="*/ 1572957 w 3983099"/>
              <a:gd name="connsiteY540" fmla="*/ 2299092 h 3096357"/>
              <a:gd name="connsiteX541" fmla="*/ 1566261 w 3983099"/>
              <a:gd name="connsiteY541" fmla="*/ 2282928 h 3096357"/>
              <a:gd name="connsiteX542" fmla="*/ 1589121 w 3983099"/>
              <a:gd name="connsiteY542" fmla="*/ 2260068 h 3096357"/>
              <a:gd name="connsiteX543" fmla="*/ 1611981 w 3983099"/>
              <a:gd name="connsiteY543" fmla="*/ 2282928 h 3096357"/>
              <a:gd name="connsiteX544" fmla="*/ 1589121 w 3983099"/>
              <a:gd name="connsiteY544" fmla="*/ 2305788 h 3096357"/>
              <a:gd name="connsiteX545" fmla="*/ 1572957 w 3983099"/>
              <a:gd name="connsiteY545" fmla="*/ 2299092 h 3096357"/>
              <a:gd name="connsiteX546" fmla="*/ 960957 w 3983099"/>
              <a:gd name="connsiteY546" fmla="*/ 1491077 h 3096357"/>
              <a:gd name="connsiteX547" fmla="*/ 954261 w 3983099"/>
              <a:gd name="connsiteY547" fmla="*/ 1474913 h 3096357"/>
              <a:gd name="connsiteX548" fmla="*/ 977121 w 3983099"/>
              <a:gd name="connsiteY548" fmla="*/ 1452053 h 3096357"/>
              <a:gd name="connsiteX549" fmla="*/ 999981 w 3983099"/>
              <a:gd name="connsiteY549" fmla="*/ 1474913 h 3096357"/>
              <a:gd name="connsiteX550" fmla="*/ 977121 w 3983099"/>
              <a:gd name="connsiteY550" fmla="*/ 1497773 h 3096357"/>
              <a:gd name="connsiteX551" fmla="*/ 960957 w 3983099"/>
              <a:gd name="connsiteY551" fmla="*/ 1491077 h 3096357"/>
              <a:gd name="connsiteX552" fmla="*/ 635264 w 3983099"/>
              <a:gd name="connsiteY552" fmla="*/ 1014640 h 3096357"/>
              <a:gd name="connsiteX553" fmla="*/ 628568 w 3983099"/>
              <a:gd name="connsiteY553" fmla="*/ 998475 h 3096357"/>
              <a:gd name="connsiteX554" fmla="*/ 651428 w 3983099"/>
              <a:gd name="connsiteY554" fmla="*/ 975615 h 3096357"/>
              <a:gd name="connsiteX555" fmla="*/ 674288 w 3983099"/>
              <a:gd name="connsiteY555" fmla="*/ 998475 h 3096357"/>
              <a:gd name="connsiteX556" fmla="*/ 651428 w 3983099"/>
              <a:gd name="connsiteY556" fmla="*/ 1021336 h 3096357"/>
              <a:gd name="connsiteX557" fmla="*/ 635264 w 3983099"/>
              <a:gd name="connsiteY557" fmla="*/ 1014640 h 3096357"/>
              <a:gd name="connsiteX558" fmla="*/ 236445 w 3983099"/>
              <a:gd name="connsiteY558" fmla="*/ 424069 h 3096357"/>
              <a:gd name="connsiteX559" fmla="*/ 229749 w 3983099"/>
              <a:gd name="connsiteY559" fmla="*/ 407904 h 3096357"/>
              <a:gd name="connsiteX560" fmla="*/ 252609 w 3983099"/>
              <a:gd name="connsiteY560" fmla="*/ 385044 h 3096357"/>
              <a:gd name="connsiteX561" fmla="*/ 275469 w 3983099"/>
              <a:gd name="connsiteY561" fmla="*/ 407904 h 3096357"/>
              <a:gd name="connsiteX562" fmla="*/ 252609 w 3983099"/>
              <a:gd name="connsiteY562" fmla="*/ 430764 h 3096357"/>
              <a:gd name="connsiteX563" fmla="*/ 236445 w 3983099"/>
              <a:gd name="connsiteY563" fmla="*/ 424069 h 3096357"/>
              <a:gd name="connsiteX564" fmla="*/ 1140957 w 3983099"/>
              <a:gd name="connsiteY564" fmla="*/ 1802846 h 3096357"/>
              <a:gd name="connsiteX565" fmla="*/ 1134261 w 3983099"/>
              <a:gd name="connsiteY565" fmla="*/ 1786682 h 3096357"/>
              <a:gd name="connsiteX566" fmla="*/ 1157121 w 3983099"/>
              <a:gd name="connsiteY566" fmla="*/ 1763822 h 3096357"/>
              <a:gd name="connsiteX567" fmla="*/ 1179981 w 3983099"/>
              <a:gd name="connsiteY567" fmla="*/ 1786682 h 3096357"/>
              <a:gd name="connsiteX568" fmla="*/ 1157121 w 3983099"/>
              <a:gd name="connsiteY568" fmla="*/ 1809542 h 3096357"/>
              <a:gd name="connsiteX569" fmla="*/ 1140957 w 3983099"/>
              <a:gd name="connsiteY569" fmla="*/ 1802846 h 3096357"/>
              <a:gd name="connsiteX570" fmla="*/ 1751148 w 3983099"/>
              <a:gd name="connsiteY570" fmla="*/ 2729283 h 3096357"/>
              <a:gd name="connsiteX571" fmla="*/ 1744452 w 3983099"/>
              <a:gd name="connsiteY571" fmla="*/ 2713119 h 3096357"/>
              <a:gd name="connsiteX572" fmla="*/ 1767312 w 3983099"/>
              <a:gd name="connsiteY572" fmla="*/ 2690259 h 3096357"/>
              <a:gd name="connsiteX573" fmla="*/ 1790172 w 3983099"/>
              <a:gd name="connsiteY573" fmla="*/ 2713119 h 3096357"/>
              <a:gd name="connsiteX574" fmla="*/ 1767312 w 3983099"/>
              <a:gd name="connsiteY574" fmla="*/ 2735979 h 3096357"/>
              <a:gd name="connsiteX575" fmla="*/ 1751148 w 3983099"/>
              <a:gd name="connsiteY575" fmla="*/ 2729283 h 3096357"/>
              <a:gd name="connsiteX576" fmla="*/ 445534 w 3983099"/>
              <a:gd name="connsiteY576" fmla="*/ 825462 h 3096357"/>
              <a:gd name="connsiteX577" fmla="*/ 438839 w 3983099"/>
              <a:gd name="connsiteY577" fmla="*/ 809297 h 3096357"/>
              <a:gd name="connsiteX578" fmla="*/ 461699 w 3983099"/>
              <a:gd name="connsiteY578" fmla="*/ 786437 h 3096357"/>
              <a:gd name="connsiteX579" fmla="*/ 484559 w 3983099"/>
              <a:gd name="connsiteY579" fmla="*/ 809297 h 3096357"/>
              <a:gd name="connsiteX580" fmla="*/ 461699 w 3983099"/>
              <a:gd name="connsiteY580" fmla="*/ 832158 h 3096357"/>
              <a:gd name="connsiteX581" fmla="*/ 445534 w 3983099"/>
              <a:gd name="connsiteY581" fmla="*/ 825462 h 3096357"/>
              <a:gd name="connsiteX582" fmla="*/ 745970 w 3983099"/>
              <a:gd name="connsiteY582" fmla="*/ 1285296 h 3096357"/>
              <a:gd name="connsiteX583" fmla="*/ 739275 w 3983099"/>
              <a:gd name="connsiteY583" fmla="*/ 1269132 h 3096357"/>
              <a:gd name="connsiteX584" fmla="*/ 762135 w 3983099"/>
              <a:gd name="connsiteY584" fmla="*/ 1246272 h 3096357"/>
              <a:gd name="connsiteX585" fmla="*/ 784995 w 3983099"/>
              <a:gd name="connsiteY585" fmla="*/ 1269132 h 3096357"/>
              <a:gd name="connsiteX586" fmla="*/ 762135 w 3983099"/>
              <a:gd name="connsiteY586" fmla="*/ 1291992 h 3096357"/>
              <a:gd name="connsiteX587" fmla="*/ 745970 w 3983099"/>
              <a:gd name="connsiteY587" fmla="*/ 1285296 h 3096357"/>
              <a:gd name="connsiteX588" fmla="*/ 1572957 w 3983099"/>
              <a:gd name="connsiteY588" fmla="*/ 2551092 h 3096357"/>
              <a:gd name="connsiteX589" fmla="*/ 1566261 w 3983099"/>
              <a:gd name="connsiteY589" fmla="*/ 2534928 h 3096357"/>
              <a:gd name="connsiteX590" fmla="*/ 1589121 w 3983099"/>
              <a:gd name="connsiteY590" fmla="*/ 2512068 h 3096357"/>
              <a:gd name="connsiteX591" fmla="*/ 1611981 w 3983099"/>
              <a:gd name="connsiteY591" fmla="*/ 2534928 h 3096357"/>
              <a:gd name="connsiteX592" fmla="*/ 1589121 w 3983099"/>
              <a:gd name="connsiteY592" fmla="*/ 2557788 h 3096357"/>
              <a:gd name="connsiteX593" fmla="*/ 1572957 w 3983099"/>
              <a:gd name="connsiteY593" fmla="*/ 2551092 h 3096357"/>
              <a:gd name="connsiteX594" fmla="*/ 279489 w 3983099"/>
              <a:gd name="connsiteY594" fmla="*/ 633467 h 3096357"/>
              <a:gd name="connsiteX595" fmla="*/ 272793 w 3983099"/>
              <a:gd name="connsiteY595" fmla="*/ 617303 h 3096357"/>
              <a:gd name="connsiteX596" fmla="*/ 295653 w 3983099"/>
              <a:gd name="connsiteY596" fmla="*/ 594442 h 3096357"/>
              <a:gd name="connsiteX597" fmla="*/ 318513 w 3983099"/>
              <a:gd name="connsiteY597" fmla="*/ 617303 h 3096357"/>
              <a:gd name="connsiteX598" fmla="*/ 295653 w 3983099"/>
              <a:gd name="connsiteY598" fmla="*/ 640163 h 3096357"/>
              <a:gd name="connsiteX599" fmla="*/ 279489 w 3983099"/>
              <a:gd name="connsiteY599" fmla="*/ 633467 h 3096357"/>
              <a:gd name="connsiteX600" fmla="*/ 1245752 w 3983099"/>
              <a:gd name="connsiteY600" fmla="*/ 2077053 h 3096357"/>
              <a:gd name="connsiteX601" fmla="*/ 1239056 w 3983099"/>
              <a:gd name="connsiteY601" fmla="*/ 2060889 h 3096357"/>
              <a:gd name="connsiteX602" fmla="*/ 1261916 w 3983099"/>
              <a:gd name="connsiteY602" fmla="*/ 2038029 h 3096357"/>
              <a:gd name="connsiteX603" fmla="*/ 1284776 w 3983099"/>
              <a:gd name="connsiteY603" fmla="*/ 2060889 h 3096357"/>
              <a:gd name="connsiteX604" fmla="*/ 1261916 w 3983099"/>
              <a:gd name="connsiteY604" fmla="*/ 2083749 h 3096357"/>
              <a:gd name="connsiteX605" fmla="*/ 1245752 w 3983099"/>
              <a:gd name="connsiteY605" fmla="*/ 2077053 h 3096357"/>
              <a:gd name="connsiteX606" fmla="*/ 1394766 w 3983099"/>
              <a:gd name="connsiteY606" fmla="*/ 2372901 h 3096357"/>
              <a:gd name="connsiteX607" fmla="*/ 1388070 w 3983099"/>
              <a:gd name="connsiteY607" fmla="*/ 2356737 h 3096357"/>
              <a:gd name="connsiteX608" fmla="*/ 1410930 w 3983099"/>
              <a:gd name="connsiteY608" fmla="*/ 2333877 h 3096357"/>
              <a:gd name="connsiteX609" fmla="*/ 1433790 w 3983099"/>
              <a:gd name="connsiteY609" fmla="*/ 2356737 h 3096357"/>
              <a:gd name="connsiteX610" fmla="*/ 1410930 w 3983099"/>
              <a:gd name="connsiteY610" fmla="*/ 2379597 h 3096357"/>
              <a:gd name="connsiteX611" fmla="*/ 1394766 w 3983099"/>
              <a:gd name="connsiteY611" fmla="*/ 2372901 h 3096357"/>
              <a:gd name="connsiteX612" fmla="*/ 1777209 w 3983099"/>
              <a:gd name="connsiteY612" fmla="*/ 3089661 h 3096357"/>
              <a:gd name="connsiteX613" fmla="*/ 1770513 w 3983099"/>
              <a:gd name="connsiteY613" fmla="*/ 3073497 h 3096357"/>
              <a:gd name="connsiteX614" fmla="*/ 1793373 w 3983099"/>
              <a:gd name="connsiteY614" fmla="*/ 3050637 h 3096357"/>
              <a:gd name="connsiteX615" fmla="*/ 1816233 w 3983099"/>
              <a:gd name="connsiteY615" fmla="*/ 3073497 h 3096357"/>
              <a:gd name="connsiteX616" fmla="*/ 1793373 w 3983099"/>
              <a:gd name="connsiteY616" fmla="*/ 3096357 h 3096357"/>
              <a:gd name="connsiteX617" fmla="*/ 1777209 w 3983099"/>
              <a:gd name="connsiteY617" fmla="*/ 3089661 h 3096357"/>
              <a:gd name="connsiteX618" fmla="*/ 1572957 w 3983099"/>
              <a:gd name="connsiteY618" fmla="*/ 2803092 h 3096357"/>
              <a:gd name="connsiteX619" fmla="*/ 1566261 w 3983099"/>
              <a:gd name="connsiteY619" fmla="*/ 2786928 h 3096357"/>
              <a:gd name="connsiteX620" fmla="*/ 1589121 w 3983099"/>
              <a:gd name="connsiteY620" fmla="*/ 2764068 h 3096357"/>
              <a:gd name="connsiteX621" fmla="*/ 1611981 w 3983099"/>
              <a:gd name="connsiteY621" fmla="*/ 2786928 h 3096357"/>
              <a:gd name="connsiteX622" fmla="*/ 1589121 w 3983099"/>
              <a:gd name="connsiteY622" fmla="*/ 2809788 h 3096357"/>
              <a:gd name="connsiteX623" fmla="*/ 1572957 w 3983099"/>
              <a:gd name="connsiteY623" fmla="*/ 2803092 h 3096357"/>
              <a:gd name="connsiteX624" fmla="*/ 753941 w 3983099"/>
              <a:gd name="connsiteY624" fmla="*/ 1641483 h 3096357"/>
              <a:gd name="connsiteX625" fmla="*/ 747245 w 3983099"/>
              <a:gd name="connsiteY625" fmla="*/ 1625319 h 3096357"/>
              <a:gd name="connsiteX626" fmla="*/ 770105 w 3983099"/>
              <a:gd name="connsiteY626" fmla="*/ 1602459 h 3096357"/>
              <a:gd name="connsiteX627" fmla="*/ 792965 w 3983099"/>
              <a:gd name="connsiteY627" fmla="*/ 1625319 h 3096357"/>
              <a:gd name="connsiteX628" fmla="*/ 770105 w 3983099"/>
              <a:gd name="connsiteY628" fmla="*/ 1648179 h 3096357"/>
              <a:gd name="connsiteX629" fmla="*/ 753941 w 3983099"/>
              <a:gd name="connsiteY629" fmla="*/ 1641483 h 3096357"/>
              <a:gd name="connsiteX630" fmla="*/ 421545 w 3983099"/>
              <a:gd name="connsiteY630" fmla="*/ 1167543 h 3096357"/>
              <a:gd name="connsiteX631" fmla="*/ 414849 w 3983099"/>
              <a:gd name="connsiteY631" fmla="*/ 1151380 h 3096357"/>
              <a:gd name="connsiteX632" fmla="*/ 437709 w 3983099"/>
              <a:gd name="connsiteY632" fmla="*/ 1128519 h 3096357"/>
              <a:gd name="connsiteX633" fmla="*/ 460569 w 3983099"/>
              <a:gd name="connsiteY633" fmla="*/ 1151380 h 3096357"/>
              <a:gd name="connsiteX634" fmla="*/ 437709 w 3983099"/>
              <a:gd name="connsiteY634" fmla="*/ 1174239 h 3096357"/>
              <a:gd name="connsiteX635" fmla="*/ 421545 w 3983099"/>
              <a:gd name="connsiteY635" fmla="*/ 1167543 h 3096357"/>
              <a:gd name="connsiteX636" fmla="*/ 6696 w 3983099"/>
              <a:gd name="connsiteY636" fmla="*/ 587085 h 3096357"/>
              <a:gd name="connsiteX637" fmla="*/ 0 w 3983099"/>
              <a:gd name="connsiteY637" fmla="*/ 570920 h 3096357"/>
              <a:gd name="connsiteX638" fmla="*/ 22860 w 3983099"/>
              <a:gd name="connsiteY638" fmla="*/ 548061 h 3096357"/>
              <a:gd name="connsiteX639" fmla="*/ 45720 w 3983099"/>
              <a:gd name="connsiteY639" fmla="*/ 570920 h 3096357"/>
              <a:gd name="connsiteX640" fmla="*/ 22860 w 3983099"/>
              <a:gd name="connsiteY640" fmla="*/ 593781 h 3096357"/>
              <a:gd name="connsiteX641" fmla="*/ 6696 w 3983099"/>
              <a:gd name="connsiteY641" fmla="*/ 587085 h 3096357"/>
              <a:gd name="connsiteX642" fmla="*/ 1320956 w 3983099"/>
              <a:gd name="connsiteY642" fmla="*/ 2551092 h 3096357"/>
              <a:gd name="connsiteX643" fmla="*/ 1314261 w 3983099"/>
              <a:gd name="connsiteY643" fmla="*/ 2534928 h 3096357"/>
              <a:gd name="connsiteX644" fmla="*/ 1337121 w 3983099"/>
              <a:gd name="connsiteY644" fmla="*/ 2512068 h 3096357"/>
              <a:gd name="connsiteX645" fmla="*/ 1359981 w 3983099"/>
              <a:gd name="connsiteY645" fmla="*/ 2534928 h 3096357"/>
              <a:gd name="connsiteX646" fmla="*/ 1337121 w 3983099"/>
              <a:gd name="connsiteY646" fmla="*/ 2557788 h 3096357"/>
              <a:gd name="connsiteX647" fmla="*/ 1320956 w 3983099"/>
              <a:gd name="connsiteY647" fmla="*/ 2551092 h 3096357"/>
              <a:gd name="connsiteX648" fmla="*/ 548907 w 3983099"/>
              <a:gd name="connsiteY648" fmla="*/ 1438677 h 3096357"/>
              <a:gd name="connsiteX649" fmla="*/ 542211 w 3983099"/>
              <a:gd name="connsiteY649" fmla="*/ 1422513 h 3096357"/>
              <a:gd name="connsiteX650" fmla="*/ 565071 w 3983099"/>
              <a:gd name="connsiteY650" fmla="*/ 1399653 h 3096357"/>
              <a:gd name="connsiteX651" fmla="*/ 587931 w 3983099"/>
              <a:gd name="connsiteY651" fmla="*/ 1422513 h 3096357"/>
              <a:gd name="connsiteX652" fmla="*/ 565071 w 3983099"/>
              <a:gd name="connsiteY652" fmla="*/ 1445373 h 3096357"/>
              <a:gd name="connsiteX653" fmla="*/ 548907 w 3983099"/>
              <a:gd name="connsiteY653" fmla="*/ 1438677 h 3096357"/>
              <a:gd name="connsiteX654" fmla="*/ 911095 w 3983099"/>
              <a:gd name="connsiteY654" fmla="*/ 1995724 h 3096357"/>
              <a:gd name="connsiteX655" fmla="*/ 904399 w 3983099"/>
              <a:gd name="connsiteY655" fmla="*/ 1979560 h 3096357"/>
              <a:gd name="connsiteX656" fmla="*/ 927259 w 3983099"/>
              <a:gd name="connsiteY656" fmla="*/ 1956700 h 3096357"/>
              <a:gd name="connsiteX657" fmla="*/ 950119 w 3983099"/>
              <a:gd name="connsiteY657" fmla="*/ 1979560 h 3096357"/>
              <a:gd name="connsiteX658" fmla="*/ 927259 w 3983099"/>
              <a:gd name="connsiteY658" fmla="*/ 2002420 h 3096357"/>
              <a:gd name="connsiteX659" fmla="*/ 911095 w 3983099"/>
              <a:gd name="connsiteY659" fmla="*/ 1995724 h 3096357"/>
              <a:gd name="connsiteX660" fmla="*/ 1394766 w 3983099"/>
              <a:gd name="connsiteY660" fmla="*/ 2729283 h 3096357"/>
              <a:gd name="connsiteX661" fmla="*/ 1388070 w 3983099"/>
              <a:gd name="connsiteY661" fmla="*/ 2713119 h 3096357"/>
              <a:gd name="connsiteX662" fmla="*/ 1410930 w 3983099"/>
              <a:gd name="connsiteY662" fmla="*/ 2690259 h 3096357"/>
              <a:gd name="connsiteX663" fmla="*/ 1433790 w 3983099"/>
              <a:gd name="connsiteY663" fmla="*/ 2713119 h 3096357"/>
              <a:gd name="connsiteX664" fmla="*/ 1410930 w 3983099"/>
              <a:gd name="connsiteY664" fmla="*/ 2735979 h 3096357"/>
              <a:gd name="connsiteX665" fmla="*/ 1394766 w 3983099"/>
              <a:gd name="connsiteY665" fmla="*/ 2729283 h 3096357"/>
              <a:gd name="connsiteX666" fmla="*/ 1062934 w 3983099"/>
              <a:gd name="connsiteY666" fmla="*/ 2283411 h 3096357"/>
              <a:gd name="connsiteX667" fmla="*/ 1056238 w 3983099"/>
              <a:gd name="connsiteY667" fmla="*/ 2267247 h 3096357"/>
              <a:gd name="connsiteX668" fmla="*/ 1079098 w 3983099"/>
              <a:gd name="connsiteY668" fmla="*/ 2244387 h 3096357"/>
              <a:gd name="connsiteX669" fmla="*/ 1101958 w 3983099"/>
              <a:gd name="connsiteY669" fmla="*/ 2267247 h 3096357"/>
              <a:gd name="connsiteX670" fmla="*/ 1079098 w 3983099"/>
              <a:gd name="connsiteY670" fmla="*/ 2290107 h 3096357"/>
              <a:gd name="connsiteX671" fmla="*/ 1062934 w 3983099"/>
              <a:gd name="connsiteY671" fmla="*/ 2283411 h 3096357"/>
              <a:gd name="connsiteX672" fmla="*/ 51902 w 3983099"/>
              <a:gd name="connsiteY672" fmla="*/ 834475 h 3096357"/>
              <a:gd name="connsiteX673" fmla="*/ 27920 w 3983099"/>
              <a:gd name="connsiteY673" fmla="*/ 798688 h 3096357"/>
              <a:gd name="connsiteX674" fmla="*/ 41356 w 3983099"/>
              <a:gd name="connsiteY674" fmla="*/ 793123 h 3096357"/>
              <a:gd name="connsiteX675" fmla="*/ 64216 w 3983099"/>
              <a:gd name="connsiteY675" fmla="*/ 815982 h 3096357"/>
              <a:gd name="connsiteX676" fmla="*/ 57520 w 3983099"/>
              <a:gd name="connsiteY676" fmla="*/ 832147 h 3096357"/>
              <a:gd name="connsiteX677" fmla="*/ 189488 w 3983099"/>
              <a:gd name="connsiteY677" fmla="*/ 1039790 h 3096357"/>
              <a:gd name="connsiteX678" fmla="*/ 172082 w 3983099"/>
              <a:gd name="connsiteY678" fmla="*/ 1013816 h 3096357"/>
              <a:gd name="connsiteX679" fmla="*/ 176879 w 3983099"/>
              <a:gd name="connsiteY679" fmla="*/ 1002237 h 3096357"/>
              <a:gd name="connsiteX680" fmla="*/ 193043 w 3983099"/>
              <a:gd name="connsiteY680" fmla="*/ 995542 h 3096357"/>
              <a:gd name="connsiteX681" fmla="*/ 215903 w 3983099"/>
              <a:gd name="connsiteY681" fmla="*/ 1018402 h 3096357"/>
              <a:gd name="connsiteX682" fmla="*/ 193043 w 3983099"/>
              <a:gd name="connsiteY682" fmla="*/ 1041263 h 309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</a:cxnLst>
            <a:rect l="l" t="t" r="r" b="b"/>
            <a:pathLst>
              <a:path w="3983099" h="3096357">
                <a:moveTo>
                  <a:pt x="3700001" y="1214584"/>
                </a:moveTo>
                <a:cubicBezTo>
                  <a:pt x="3695865" y="1210451"/>
                  <a:pt x="3693306" y="1204743"/>
                  <a:pt x="3693306" y="1198445"/>
                </a:cubicBezTo>
                <a:cubicBezTo>
                  <a:pt x="3693306" y="1185820"/>
                  <a:pt x="3703541" y="1175585"/>
                  <a:pt x="3716166" y="1175585"/>
                </a:cubicBezTo>
                <a:cubicBezTo>
                  <a:pt x="3728791" y="1175585"/>
                  <a:pt x="3739026" y="1185820"/>
                  <a:pt x="3739026" y="1198445"/>
                </a:cubicBezTo>
                <a:cubicBezTo>
                  <a:pt x="3739026" y="1211041"/>
                  <a:pt x="3728791" y="1221276"/>
                  <a:pt x="3716166" y="1221276"/>
                </a:cubicBezTo>
                <a:cubicBezTo>
                  <a:pt x="3709853" y="1221276"/>
                  <a:pt x="3704138" y="1218717"/>
                  <a:pt x="3700001" y="1214584"/>
                </a:cubicBezTo>
                <a:close/>
                <a:moveTo>
                  <a:pt x="3536986" y="984858"/>
                </a:moveTo>
                <a:cubicBezTo>
                  <a:pt x="3532850" y="980721"/>
                  <a:pt x="3530291" y="975005"/>
                  <a:pt x="3530291" y="968693"/>
                </a:cubicBezTo>
                <a:cubicBezTo>
                  <a:pt x="3530291" y="956068"/>
                  <a:pt x="3540526" y="945834"/>
                  <a:pt x="3553151" y="945834"/>
                </a:cubicBezTo>
                <a:cubicBezTo>
                  <a:pt x="3565776" y="945834"/>
                  <a:pt x="3576011" y="956068"/>
                  <a:pt x="3576011" y="968693"/>
                </a:cubicBezTo>
                <a:cubicBezTo>
                  <a:pt x="3576011" y="981318"/>
                  <a:pt x="3565776" y="991554"/>
                  <a:pt x="3553151" y="991554"/>
                </a:cubicBezTo>
                <a:cubicBezTo>
                  <a:pt x="3546839" y="991554"/>
                  <a:pt x="3541124" y="988995"/>
                  <a:pt x="3536986" y="984858"/>
                </a:cubicBezTo>
                <a:close/>
                <a:moveTo>
                  <a:pt x="3836269" y="1461138"/>
                </a:moveTo>
                <a:cubicBezTo>
                  <a:pt x="3832133" y="1457001"/>
                  <a:pt x="3829574" y="1451286"/>
                  <a:pt x="3829574" y="1444974"/>
                </a:cubicBezTo>
                <a:cubicBezTo>
                  <a:pt x="3829574" y="1432349"/>
                  <a:pt x="3839809" y="1422114"/>
                  <a:pt x="3852434" y="1422114"/>
                </a:cubicBezTo>
                <a:cubicBezTo>
                  <a:pt x="3865059" y="1422114"/>
                  <a:pt x="3875294" y="1432349"/>
                  <a:pt x="3875294" y="1444974"/>
                </a:cubicBezTo>
                <a:cubicBezTo>
                  <a:pt x="3875294" y="1457599"/>
                  <a:pt x="3865059" y="1467834"/>
                  <a:pt x="3852434" y="1467834"/>
                </a:cubicBezTo>
                <a:cubicBezTo>
                  <a:pt x="3846122" y="1467834"/>
                  <a:pt x="3840406" y="1465275"/>
                  <a:pt x="3836269" y="1461138"/>
                </a:cubicBezTo>
                <a:close/>
                <a:moveTo>
                  <a:pt x="3349271" y="774803"/>
                </a:moveTo>
                <a:cubicBezTo>
                  <a:pt x="3345134" y="770666"/>
                  <a:pt x="3342575" y="764951"/>
                  <a:pt x="3342575" y="758639"/>
                </a:cubicBezTo>
                <a:cubicBezTo>
                  <a:pt x="3342575" y="746014"/>
                  <a:pt x="3352810" y="735778"/>
                  <a:pt x="3365435" y="735778"/>
                </a:cubicBezTo>
                <a:cubicBezTo>
                  <a:pt x="3378060" y="735778"/>
                  <a:pt x="3388295" y="746014"/>
                  <a:pt x="3388295" y="758639"/>
                </a:cubicBezTo>
                <a:cubicBezTo>
                  <a:pt x="3388295" y="771264"/>
                  <a:pt x="3378060" y="781499"/>
                  <a:pt x="3365435" y="781499"/>
                </a:cubicBezTo>
                <a:cubicBezTo>
                  <a:pt x="3359122" y="781499"/>
                  <a:pt x="3353407" y="778940"/>
                  <a:pt x="3349271" y="774803"/>
                </a:cubicBezTo>
                <a:close/>
                <a:moveTo>
                  <a:pt x="3944075" y="1721402"/>
                </a:moveTo>
                <a:cubicBezTo>
                  <a:pt x="3939938" y="1717265"/>
                  <a:pt x="3937379" y="1711550"/>
                  <a:pt x="3937379" y="1705238"/>
                </a:cubicBezTo>
                <a:cubicBezTo>
                  <a:pt x="3937379" y="1692613"/>
                  <a:pt x="3947614" y="1682378"/>
                  <a:pt x="3960239" y="1682378"/>
                </a:cubicBezTo>
                <a:cubicBezTo>
                  <a:pt x="3972864" y="1682378"/>
                  <a:pt x="3983099" y="1692613"/>
                  <a:pt x="3983099" y="1705238"/>
                </a:cubicBezTo>
                <a:cubicBezTo>
                  <a:pt x="3983099" y="1717863"/>
                  <a:pt x="3972864" y="1728098"/>
                  <a:pt x="3960239" y="1728098"/>
                </a:cubicBezTo>
                <a:cubicBezTo>
                  <a:pt x="3953926" y="1728098"/>
                  <a:pt x="3948211" y="1725539"/>
                  <a:pt x="3944075" y="1721402"/>
                </a:cubicBezTo>
                <a:close/>
                <a:moveTo>
                  <a:pt x="3139217" y="587085"/>
                </a:moveTo>
                <a:cubicBezTo>
                  <a:pt x="3135081" y="582948"/>
                  <a:pt x="3132522" y="577233"/>
                  <a:pt x="3132522" y="570920"/>
                </a:cubicBezTo>
                <a:cubicBezTo>
                  <a:pt x="3132522" y="558296"/>
                  <a:pt x="3142757" y="548061"/>
                  <a:pt x="3155382" y="548061"/>
                </a:cubicBezTo>
                <a:cubicBezTo>
                  <a:pt x="3168007" y="548061"/>
                  <a:pt x="3178242" y="558296"/>
                  <a:pt x="3178242" y="570920"/>
                </a:cubicBezTo>
                <a:cubicBezTo>
                  <a:pt x="3178242" y="583546"/>
                  <a:pt x="3168007" y="593781"/>
                  <a:pt x="3155382" y="593781"/>
                </a:cubicBezTo>
                <a:cubicBezTo>
                  <a:pt x="3149069" y="593781"/>
                  <a:pt x="3143354" y="591222"/>
                  <a:pt x="3139217" y="587085"/>
                </a:cubicBezTo>
                <a:close/>
                <a:moveTo>
                  <a:pt x="3444292" y="1191512"/>
                </a:moveTo>
                <a:cubicBezTo>
                  <a:pt x="3440156" y="1187375"/>
                  <a:pt x="3437597" y="1181660"/>
                  <a:pt x="3437597" y="1175347"/>
                </a:cubicBezTo>
                <a:cubicBezTo>
                  <a:pt x="3437597" y="1162723"/>
                  <a:pt x="3447832" y="1152488"/>
                  <a:pt x="3460457" y="1152488"/>
                </a:cubicBezTo>
                <a:cubicBezTo>
                  <a:pt x="3473082" y="1152488"/>
                  <a:pt x="3483317" y="1162723"/>
                  <a:pt x="3483317" y="1175347"/>
                </a:cubicBezTo>
                <a:cubicBezTo>
                  <a:pt x="3483317" y="1187973"/>
                  <a:pt x="3473082" y="1198207"/>
                  <a:pt x="3460457" y="1198207"/>
                </a:cubicBezTo>
                <a:cubicBezTo>
                  <a:pt x="3454144" y="1198207"/>
                  <a:pt x="3448429" y="1195648"/>
                  <a:pt x="3444292" y="1191512"/>
                </a:cubicBezTo>
                <a:close/>
                <a:moveTo>
                  <a:pt x="3615301" y="1465158"/>
                </a:moveTo>
                <a:cubicBezTo>
                  <a:pt x="3611165" y="1461021"/>
                  <a:pt x="3608606" y="1455306"/>
                  <a:pt x="3608606" y="1448994"/>
                </a:cubicBezTo>
                <a:cubicBezTo>
                  <a:pt x="3608606" y="1436369"/>
                  <a:pt x="3618841" y="1426134"/>
                  <a:pt x="3631466" y="1426134"/>
                </a:cubicBezTo>
                <a:cubicBezTo>
                  <a:pt x="3644091" y="1426134"/>
                  <a:pt x="3654326" y="1436369"/>
                  <a:pt x="3654326" y="1448994"/>
                </a:cubicBezTo>
                <a:cubicBezTo>
                  <a:pt x="3654326" y="1461619"/>
                  <a:pt x="3644091" y="1471854"/>
                  <a:pt x="3631466" y="1471854"/>
                </a:cubicBezTo>
                <a:cubicBezTo>
                  <a:pt x="3625153" y="1471854"/>
                  <a:pt x="3619438" y="1469295"/>
                  <a:pt x="3615301" y="1465158"/>
                </a:cubicBezTo>
                <a:close/>
                <a:moveTo>
                  <a:pt x="2909467" y="424069"/>
                </a:moveTo>
                <a:cubicBezTo>
                  <a:pt x="2905331" y="419932"/>
                  <a:pt x="2902772" y="414217"/>
                  <a:pt x="2902772" y="407904"/>
                </a:cubicBezTo>
                <a:cubicBezTo>
                  <a:pt x="2902772" y="395279"/>
                  <a:pt x="2913007" y="385044"/>
                  <a:pt x="2925632" y="385044"/>
                </a:cubicBezTo>
                <a:cubicBezTo>
                  <a:pt x="2938257" y="385044"/>
                  <a:pt x="2948492" y="395279"/>
                  <a:pt x="2948492" y="407904"/>
                </a:cubicBezTo>
                <a:cubicBezTo>
                  <a:pt x="2948492" y="420530"/>
                  <a:pt x="2938257" y="430764"/>
                  <a:pt x="2925632" y="430764"/>
                </a:cubicBezTo>
                <a:cubicBezTo>
                  <a:pt x="2919319" y="430764"/>
                  <a:pt x="2913604" y="428205"/>
                  <a:pt x="2909467" y="424069"/>
                </a:cubicBezTo>
                <a:close/>
                <a:moveTo>
                  <a:pt x="3236861" y="944300"/>
                </a:moveTo>
                <a:cubicBezTo>
                  <a:pt x="3232724" y="940163"/>
                  <a:pt x="3230165" y="934448"/>
                  <a:pt x="3230165" y="928136"/>
                </a:cubicBezTo>
                <a:cubicBezTo>
                  <a:pt x="3230165" y="915511"/>
                  <a:pt x="3240400" y="905276"/>
                  <a:pt x="3253025" y="905276"/>
                </a:cubicBezTo>
                <a:cubicBezTo>
                  <a:pt x="3265650" y="905276"/>
                  <a:pt x="3275885" y="915511"/>
                  <a:pt x="3275885" y="928136"/>
                </a:cubicBezTo>
                <a:cubicBezTo>
                  <a:pt x="3275885" y="940761"/>
                  <a:pt x="3265650" y="950996"/>
                  <a:pt x="3253025" y="950996"/>
                </a:cubicBezTo>
                <a:cubicBezTo>
                  <a:pt x="3246712" y="950996"/>
                  <a:pt x="3240997" y="948437"/>
                  <a:pt x="3236861" y="944300"/>
                </a:cubicBezTo>
                <a:close/>
                <a:moveTo>
                  <a:pt x="3746559" y="1759966"/>
                </a:moveTo>
                <a:cubicBezTo>
                  <a:pt x="3742422" y="1755829"/>
                  <a:pt x="3739863" y="1750114"/>
                  <a:pt x="3739863" y="1743802"/>
                </a:cubicBezTo>
                <a:cubicBezTo>
                  <a:pt x="3739863" y="1731177"/>
                  <a:pt x="3750098" y="1720942"/>
                  <a:pt x="3762723" y="1720942"/>
                </a:cubicBezTo>
                <a:cubicBezTo>
                  <a:pt x="3775348" y="1720942"/>
                  <a:pt x="3785583" y="1731177"/>
                  <a:pt x="3785583" y="1743802"/>
                </a:cubicBezTo>
                <a:cubicBezTo>
                  <a:pt x="3785583" y="1756427"/>
                  <a:pt x="3775348" y="1766662"/>
                  <a:pt x="3762723" y="1766662"/>
                </a:cubicBezTo>
                <a:cubicBezTo>
                  <a:pt x="3756410" y="1766662"/>
                  <a:pt x="3750695" y="1764103"/>
                  <a:pt x="3746559" y="1759966"/>
                </a:cubicBezTo>
                <a:close/>
                <a:moveTo>
                  <a:pt x="2997042" y="728366"/>
                </a:moveTo>
                <a:cubicBezTo>
                  <a:pt x="2992906" y="724229"/>
                  <a:pt x="2990347" y="718514"/>
                  <a:pt x="2990347" y="712202"/>
                </a:cubicBezTo>
                <a:cubicBezTo>
                  <a:pt x="2990347" y="699577"/>
                  <a:pt x="3000582" y="689342"/>
                  <a:pt x="3013207" y="689342"/>
                </a:cubicBezTo>
                <a:cubicBezTo>
                  <a:pt x="3025832" y="689342"/>
                  <a:pt x="3036067" y="699577"/>
                  <a:pt x="3036067" y="712202"/>
                </a:cubicBezTo>
                <a:cubicBezTo>
                  <a:pt x="3036067" y="724827"/>
                  <a:pt x="3025832" y="735062"/>
                  <a:pt x="3013207" y="735062"/>
                </a:cubicBezTo>
                <a:cubicBezTo>
                  <a:pt x="3006894" y="735062"/>
                  <a:pt x="3001179" y="732503"/>
                  <a:pt x="2997042" y="728366"/>
                </a:cubicBezTo>
                <a:close/>
                <a:moveTo>
                  <a:pt x="2662910" y="287800"/>
                </a:moveTo>
                <a:cubicBezTo>
                  <a:pt x="2658774" y="283663"/>
                  <a:pt x="2656215" y="277948"/>
                  <a:pt x="2656215" y="271635"/>
                </a:cubicBezTo>
                <a:cubicBezTo>
                  <a:pt x="2656215" y="259010"/>
                  <a:pt x="2666450" y="248775"/>
                  <a:pt x="2679075" y="248775"/>
                </a:cubicBezTo>
                <a:cubicBezTo>
                  <a:pt x="2691700" y="248775"/>
                  <a:pt x="2701935" y="259010"/>
                  <a:pt x="2701935" y="271635"/>
                </a:cubicBezTo>
                <a:cubicBezTo>
                  <a:pt x="2701935" y="284261"/>
                  <a:pt x="2691700" y="294496"/>
                  <a:pt x="2679075" y="294496"/>
                </a:cubicBezTo>
                <a:cubicBezTo>
                  <a:pt x="2672762" y="294496"/>
                  <a:pt x="2667047" y="291937"/>
                  <a:pt x="2662910" y="287800"/>
                </a:cubicBezTo>
                <a:close/>
                <a:moveTo>
                  <a:pt x="2729505" y="547908"/>
                </a:moveTo>
                <a:cubicBezTo>
                  <a:pt x="2725369" y="543772"/>
                  <a:pt x="2722810" y="538057"/>
                  <a:pt x="2722810" y="531745"/>
                </a:cubicBezTo>
                <a:cubicBezTo>
                  <a:pt x="2722810" y="519119"/>
                  <a:pt x="2733045" y="508884"/>
                  <a:pt x="2745670" y="508884"/>
                </a:cubicBezTo>
                <a:cubicBezTo>
                  <a:pt x="2758295" y="508884"/>
                  <a:pt x="2768530" y="519119"/>
                  <a:pt x="2768530" y="531745"/>
                </a:cubicBezTo>
                <a:cubicBezTo>
                  <a:pt x="2768530" y="544369"/>
                  <a:pt x="2758295" y="554604"/>
                  <a:pt x="2745670" y="554604"/>
                </a:cubicBezTo>
                <a:cubicBezTo>
                  <a:pt x="2739357" y="554604"/>
                  <a:pt x="2733642" y="552045"/>
                  <a:pt x="2729505" y="547908"/>
                </a:cubicBezTo>
                <a:close/>
                <a:moveTo>
                  <a:pt x="3199610" y="1285017"/>
                </a:moveTo>
                <a:cubicBezTo>
                  <a:pt x="3195473" y="1280880"/>
                  <a:pt x="3192914" y="1275165"/>
                  <a:pt x="3192914" y="1268853"/>
                </a:cubicBezTo>
                <a:cubicBezTo>
                  <a:pt x="3192914" y="1256228"/>
                  <a:pt x="3203149" y="1245993"/>
                  <a:pt x="3215774" y="1245993"/>
                </a:cubicBezTo>
                <a:cubicBezTo>
                  <a:pt x="3228399" y="1245993"/>
                  <a:pt x="3238634" y="1256228"/>
                  <a:pt x="3238634" y="1268853"/>
                </a:cubicBezTo>
                <a:cubicBezTo>
                  <a:pt x="3238634" y="1281478"/>
                  <a:pt x="3228399" y="1291713"/>
                  <a:pt x="3215774" y="1291713"/>
                </a:cubicBezTo>
                <a:cubicBezTo>
                  <a:pt x="3209461" y="1291713"/>
                  <a:pt x="3203746" y="1289154"/>
                  <a:pt x="3199610" y="1285017"/>
                </a:cubicBezTo>
                <a:close/>
                <a:moveTo>
                  <a:pt x="3385813" y="1570023"/>
                </a:moveTo>
                <a:cubicBezTo>
                  <a:pt x="3381676" y="1565886"/>
                  <a:pt x="3379117" y="1560171"/>
                  <a:pt x="3379117" y="1553859"/>
                </a:cubicBezTo>
                <a:cubicBezTo>
                  <a:pt x="3379117" y="1541234"/>
                  <a:pt x="3389352" y="1530999"/>
                  <a:pt x="3401977" y="1530999"/>
                </a:cubicBezTo>
                <a:cubicBezTo>
                  <a:pt x="3414602" y="1530999"/>
                  <a:pt x="3424837" y="1541234"/>
                  <a:pt x="3424837" y="1553859"/>
                </a:cubicBezTo>
                <a:cubicBezTo>
                  <a:pt x="3424837" y="1566484"/>
                  <a:pt x="3414602" y="1576719"/>
                  <a:pt x="3401977" y="1576719"/>
                </a:cubicBezTo>
                <a:cubicBezTo>
                  <a:pt x="3395664" y="1576719"/>
                  <a:pt x="3389949" y="1574160"/>
                  <a:pt x="3385813" y="1570023"/>
                </a:cubicBezTo>
                <a:close/>
                <a:moveTo>
                  <a:pt x="2402647" y="179993"/>
                </a:moveTo>
                <a:cubicBezTo>
                  <a:pt x="2398510" y="175856"/>
                  <a:pt x="2395951" y="170141"/>
                  <a:pt x="2395951" y="163829"/>
                </a:cubicBezTo>
                <a:cubicBezTo>
                  <a:pt x="2395951" y="151204"/>
                  <a:pt x="2406186" y="140969"/>
                  <a:pt x="2418811" y="140969"/>
                </a:cubicBezTo>
                <a:cubicBezTo>
                  <a:pt x="2431436" y="140969"/>
                  <a:pt x="2441671" y="151204"/>
                  <a:pt x="2441671" y="163829"/>
                </a:cubicBezTo>
                <a:cubicBezTo>
                  <a:pt x="2441671" y="176453"/>
                  <a:pt x="2431436" y="186689"/>
                  <a:pt x="2418811" y="186689"/>
                </a:cubicBezTo>
                <a:cubicBezTo>
                  <a:pt x="2412499" y="186689"/>
                  <a:pt x="2406783" y="184130"/>
                  <a:pt x="2402647" y="179993"/>
                </a:cubicBezTo>
                <a:close/>
                <a:moveTo>
                  <a:pt x="2969035" y="1034566"/>
                </a:moveTo>
                <a:cubicBezTo>
                  <a:pt x="2964898" y="1030429"/>
                  <a:pt x="2962339" y="1024714"/>
                  <a:pt x="2962339" y="1018402"/>
                </a:cubicBezTo>
                <a:cubicBezTo>
                  <a:pt x="2962339" y="1005777"/>
                  <a:pt x="2972574" y="995541"/>
                  <a:pt x="2985199" y="995541"/>
                </a:cubicBezTo>
                <a:cubicBezTo>
                  <a:pt x="2997824" y="995541"/>
                  <a:pt x="3008059" y="1005777"/>
                  <a:pt x="3008059" y="1018402"/>
                </a:cubicBezTo>
                <a:cubicBezTo>
                  <a:pt x="3008059" y="1031027"/>
                  <a:pt x="2997824" y="1041262"/>
                  <a:pt x="2985199" y="1041262"/>
                </a:cubicBezTo>
                <a:cubicBezTo>
                  <a:pt x="2978887" y="1041262"/>
                  <a:pt x="2973171" y="1038703"/>
                  <a:pt x="2969035" y="1034566"/>
                </a:cubicBezTo>
                <a:close/>
                <a:moveTo>
                  <a:pt x="3522567" y="1881790"/>
                </a:moveTo>
                <a:cubicBezTo>
                  <a:pt x="3518430" y="1877653"/>
                  <a:pt x="3515871" y="1871938"/>
                  <a:pt x="3515871" y="1865626"/>
                </a:cubicBezTo>
                <a:cubicBezTo>
                  <a:pt x="3515871" y="1853001"/>
                  <a:pt x="3526106" y="1842766"/>
                  <a:pt x="3538731" y="1842766"/>
                </a:cubicBezTo>
                <a:cubicBezTo>
                  <a:pt x="3551356" y="1842766"/>
                  <a:pt x="3561591" y="1853001"/>
                  <a:pt x="3561591" y="1865626"/>
                </a:cubicBezTo>
                <a:cubicBezTo>
                  <a:pt x="3561591" y="1878251"/>
                  <a:pt x="3551356" y="1888486"/>
                  <a:pt x="3538731" y="1888486"/>
                </a:cubicBezTo>
                <a:cubicBezTo>
                  <a:pt x="3532418" y="1888486"/>
                  <a:pt x="3526703" y="1885927"/>
                  <a:pt x="3522567" y="1881790"/>
                </a:cubicBezTo>
                <a:close/>
                <a:moveTo>
                  <a:pt x="2439459" y="406443"/>
                </a:moveTo>
                <a:cubicBezTo>
                  <a:pt x="2435322" y="402306"/>
                  <a:pt x="2432763" y="396591"/>
                  <a:pt x="2432763" y="390279"/>
                </a:cubicBezTo>
                <a:cubicBezTo>
                  <a:pt x="2432763" y="377654"/>
                  <a:pt x="2442998" y="367419"/>
                  <a:pt x="2455623" y="367419"/>
                </a:cubicBezTo>
                <a:cubicBezTo>
                  <a:pt x="2468248" y="367419"/>
                  <a:pt x="2478483" y="377654"/>
                  <a:pt x="2478483" y="390279"/>
                </a:cubicBezTo>
                <a:cubicBezTo>
                  <a:pt x="2478483" y="402904"/>
                  <a:pt x="2468248" y="413139"/>
                  <a:pt x="2455623" y="413139"/>
                </a:cubicBezTo>
                <a:cubicBezTo>
                  <a:pt x="2449310" y="413139"/>
                  <a:pt x="2443596" y="410580"/>
                  <a:pt x="2439459" y="406443"/>
                </a:cubicBezTo>
                <a:close/>
                <a:moveTo>
                  <a:pt x="2700380" y="825461"/>
                </a:moveTo>
                <a:cubicBezTo>
                  <a:pt x="2696243" y="821324"/>
                  <a:pt x="2693684" y="815609"/>
                  <a:pt x="2693684" y="809297"/>
                </a:cubicBezTo>
                <a:cubicBezTo>
                  <a:pt x="2693684" y="796672"/>
                  <a:pt x="2703919" y="786437"/>
                  <a:pt x="2716544" y="786437"/>
                </a:cubicBezTo>
                <a:cubicBezTo>
                  <a:pt x="2729169" y="786437"/>
                  <a:pt x="2739404" y="796672"/>
                  <a:pt x="2739404" y="809297"/>
                </a:cubicBezTo>
                <a:cubicBezTo>
                  <a:pt x="2739404" y="821922"/>
                  <a:pt x="2729169" y="832157"/>
                  <a:pt x="2716544" y="832157"/>
                </a:cubicBezTo>
                <a:cubicBezTo>
                  <a:pt x="2710232" y="832157"/>
                  <a:pt x="2704516" y="829598"/>
                  <a:pt x="2700380" y="825461"/>
                </a:cubicBezTo>
                <a:close/>
                <a:moveTo>
                  <a:pt x="2131949" y="102005"/>
                </a:moveTo>
                <a:cubicBezTo>
                  <a:pt x="2127812" y="97868"/>
                  <a:pt x="2125253" y="92153"/>
                  <a:pt x="2125253" y="85841"/>
                </a:cubicBezTo>
                <a:cubicBezTo>
                  <a:pt x="2125253" y="73216"/>
                  <a:pt x="2135488" y="62981"/>
                  <a:pt x="2148113" y="62981"/>
                </a:cubicBezTo>
                <a:cubicBezTo>
                  <a:pt x="2160738" y="62981"/>
                  <a:pt x="2170973" y="73216"/>
                  <a:pt x="2170973" y="85841"/>
                </a:cubicBezTo>
                <a:cubicBezTo>
                  <a:pt x="2170973" y="98466"/>
                  <a:pt x="2160738" y="108701"/>
                  <a:pt x="2148113" y="108701"/>
                </a:cubicBezTo>
                <a:cubicBezTo>
                  <a:pt x="2141801" y="108701"/>
                  <a:pt x="2136086" y="106142"/>
                  <a:pt x="2131949" y="102005"/>
                </a:cubicBezTo>
                <a:close/>
                <a:moveTo>
                  <a:pt x="2997651" y="1450979"/>
                </a:moveTo>
                <a:cubicBezTo>
                  <a:pt x="2993514" y="1446842"/>
                  <a:pt x="2990955" y="1441127"/>
                  <a:pt x="2990955" y="1434815"/>
                </a:cubicBezTo>
                <a:cubicBezTo>
                  <a:pt x="2990955" y="1422190"/>
                  <a:pt x="3001190" y="1411955"/>
                  <a:pt x="3013815" y="1411955"/>
                </a:cubicBezTo>
                <a:cubicBezTo>
                  <a:pt x="3026440" y="1411955"/>
                  <a:pt x="3036675" y="1422190"/>
                  <a:pt x="3036675" y="1434815"/>
                </a:cubicBezTo>
                <a:cubicBezTo>
                  <a:pt x="3036675" y="1447440"/>
                  <a:pt x="3026440" y="1457675"/>
                  <a:pt x="3013815" y="1457675"/>
                </a:cubicBezTo>
                <a:cubicBezTo>
                  <a:pt x="3007503" y="1457675"/>
                  <a:pt x="3001787" y="1455116"/>
                  <a:pt x="2997651" y="1450979"/>
                </a:cubicBezTo>
                <a:close/>
                <a:moveTo>
                  <a:pt x="3142646" y="1670140"/>
                </a:moveTo>
                <a:cubicBezTo>
                  <a:pt x="3138509" y="1666003"/>
                  <a:pt x="3135950" y="1660288"/>
                  <a:pt x="3135950" y="1653976"/>
                </a:cubicBezTo>
                <a:cubicBezTo>
                  <a:pt x="3135950" y="1641351"/>
                  <a:pt x="3146185" y="1631116"/>
                  <a:pt x="3158810" y="1631116"/>
                </a:cubicBezTo>
                <a:cubicBezTo>
                  <a:pt x="3171435" y="1631116"/>
                  <a:pt x="3181670" y="1641351"/>
                  <a:pt x="3181670" y="1653976"/>
                </a:cubicBezTo>
                <a:cubicBezTo>
                  <a:pt x="3181670" y="1666601"/>
                  <a:pt x="3171435" y="1676836"/>
                  <a:pt x="3158810" y="1676836"/>
                </a:cubicBezTo>
                <a:cubicBezTo>
                  <a:pt x="3152498" y="1676836"/>
                  <a:pt x="3146782" y="1674277"/>
                  <a:pt x="3142646" y="1670140"/>
                </a:cubicBezTo>
                <a:close/>
                <a:moveTo>
                  <a:pt x="2822291" y="1255266"/>
                </a:moveTo>
                <a:cubicBezTo>
                  <a:pt x="2818154" y="1251129"/>
                  <a:pt x="2815595" y="1245414"/>
                  <a:pt x="2815595" y="1239102"/>
                </a:cubicBezTo>
                <a:cubicBezTo>
                  <a:pt x="2815595" y="1226477"/>
                  <a:pt x="2825830" y="1216242"/>
                  <a:pt x="2838455" y="1216242"/>
                </a:cubicBezTo>
                <a:cubicBezTo>
                  <a:pt x="2851080" y="1216242"/>
                  <a:pt x="2861315" y="1226477"/>
                  <a:pt x="2861315" y="1239102"/>
                </a:cubicBezTo>
                <a:cubicBezTo>
                  <a:pt x="2861315" y="1251727"/>
                  <a:pt x="2851080" y="1261962"/>
                  <a:pt x="2838455" y="1261962"/>
                </a:cubicBezTo>
                <a:cubicBezTo>
                  <a:pt x="2832143" y="1261962"/>
                  <a:pt x="2826428" y="1259403"/>
                  <a:pt x="2822291" y="1255266"/>
                </a:cubicBezTo>
                <a:close/>
                <a:moveTo>
                  <a:pt x="3254186" y="1908076"/>
                </a:moveTo>
                <a:cubicBezTo>
                  <a:pt x="3250049" y="1903939"/>
                  <a:pt x="3247490" y="1898224"/>
                  <a:pt x="3247490" y="1891912"/>
                </a:cubicBezTo>
                <a:cubicBezTo>
                  <a:pt x="3247490" y="1879287"/>
                  <a:pt x="3257725" y="1869052"/>
                  <a:pt x="3270350" y="1869052"/>
                </a:cubicBezTo>
                <a:cubicBezTo>
                  <a:pt x="3282975" y="1869052"/>
                  <a:pt x="3293210" y="1879287"/>
                  <a:pt x="3293210" y="1891912"/>
                </a:cubicBezTo>
                <a:cubicBezTo>
                  <a:pt x="3293210" y="1904537"/>
                  <a:pt x="3282975" y="1914772"/>
                  <a:pt x="3270350" y="1914772"/>
                </a:cubicBezTo>
                <a:cubicBezTo>
                  <a:pt x="3264038" y="1914772"/>
                  <a:pt x="3258322" y="1912213"/>
                  <a:pt x="3254186" y="1908076"/>
                </a:cubicBezTo>
                <a:close/>
                <a:moveTo>
                  <a:pt x="2400971" y="663427"/>
                </a:moveTo>
                <a:cubicBezTo>
                  <a:pt x="2396834" y="659291"/>
                  <a:pt x="2394275" y="653575"/>
                  <a:pt x="2394275" y="647263"/>
                </a:cubicBezTo>
                <a:cubicBezTo>
                  <a:pt x="2394275" y="634638"/>
                  <a:pt x="2404510" y="624403"/>
                  <a:pt x="2417135" y="624403"/>
                </a:cubicBezTo>
                <a:cubicBezTo>
                  <a:pt x="2429760" y="624403"/>
                  <a:pt x="2439995" y="634638"/>
                  <a:pt x="2439995" y="647263"/>
                </a:cubicBezTo>
                <a:cubicBezTo>
                  <a:pt x="2439995" y="659888"/>
                  <a:pt x="2429760" y="670124"/>
                  <a:pt x="2417135" y="670124"/>
                </a:cubicBezTo>
                <a:cubicBezTo>
                  <a:pt x="2410823" y="670124"/>
                  <a:pt x="2405107" y="667565"/>
                  <a:pt x="2400971" y="663427"/>
                </a:cubicBezTo>
                <a:close/>
                <a:moveTo>
                  <a:pt x="2132546" y="306720"/>
                </a:moveTo>
                <a:cubicBezTo>
                  <a:pt x="2128409" y="302583"/>
                  <a:pt x="2125850" y="296868"/>
                  <a:pt x="2125850" y="290556"/>
                </a:cubicBezTo>
                <a:cubicBezTo>
                  <a:pt x="2125850" y="277930"/>
                  <a:pt x="2136085" y="267695"/>
                  <a:pt x="2148710" y="267695"/>
                </a:cubicBezTo>
                <a:cubicBezTo>
                  <a:pt x="2161335" y="267695"/>
                  <a:pt x="2171570" y="277930"/>
                  <a:pt x="2171570" y="290556"/>
                </a:cubicBezTo>
                <a:cubicBezTo>
                  <a:pt x="2171570" y="303181"/>
                  <a:pt x="2161335" y="313416"/>
                  <a:pt x="2148710" y="313416"/>
                </a:cubicBezTo>
                <a:cubicBezTo>
                  <a:pt x="2142397" y="313416"/>
                  <a:pt x="2136682" y="310857"/>
                  <a:pt x="2132546" y="306720"/>
                </a:cubicBezTo>
                <a:close/>
                <a:moveTo>
                  <a:pt x="2620303" y="1087185"/>
                </a:moveTo>
                <a:cubicBezTo>
                  <a:pt x="2616166" y="1083048"/>
                  <a:pt x="2613607" y="1077333"/>
                  <a:pt x="2613607" y="1071021"/>
                </a:cubicBezTo>
                <a:cubicBezTo>
                  <a:pt x="2613607" y="1058396"/>
                  <a:pt x="2623842" y="1048161"/>
                  <a:pt x="2636467" y="1048161"/>
                </a:cubicBezTo>
                <a:cubicBezTo>
                  <a:pt x="2649092" y="1048161"/>
                  <a:pt x="2659327" y="1058396"/>
                  <a:pt x="2659327" y="1071021"/>
                </a:cubicBezTo>
                <a:cubicBezTo>
                  <a:pt x="2659327" y="1083646"/>
                  <a:pt x="2649092" y="1093881"/>
                  <a:pt x="2636467" y="1093881"/>
                </a:cubicBezTo>
                <a:cubicBezTo>
                  <a:pt x="2630155" y="1093881"/>
                  <a:pt x="2624440" y="1091322"/>
                  <a:pt x="2620303" y="1087185"/>
                </a:cubicBezTo>
                <a:close/>
                <a:moveTo>
                  <a:pt x="3329894" y="2159718"/>
                </a:moveTo>
                <a:cubicBezTo>
                  <a:pt x="3325757" y="2155581"/>
                  <a:pt x="3323198" y="2149866"/>
                  <a:pt x="3323198" y="2143554"/>
                </a:cubicBezTo>
                <a:cubicBezTo>
                  <a:pt x="3323198" y="2130929"/>
                  <a:pt x="3333433" y="2120694"/>
                  <a:pt x="3346058" y="2120694"/>
                </a:cubicBezTo>
                <a:cubicBezTo>
                  <a:pt x="3358683" y="2120694"/>
                  <a:pt x="3368918" y="2130929"/>
                  <a:pt x="3368918" y="2143554"/>
                </a:cubicBezTo>
                <a:cubicBezTo>
                  <a:pt x="3368918" y="2156179"/>
                  <a:pt x="3358683" y="2166414"/>
                  <a:pt x="3346058" y="2166414"/>
                </a:cubicBezTo>
                <a:cubicBezTo>
                  <a:pt x="3339745" y="2166414"/>
                  <a:pt x="3334030" y="2163855"/>
                  <a:pt x="3329894" y="2159718"/>
                </a:cubicBezTo>
                <a:close/>
                <a:moveTo>
                  <a:pt x="1854222" y="54818"/>
                </a:moveTo>
                <a:cubicBezTo>
                  <a:pt x="1850085" y="50681"/>
                  <a:pt x="1847526" y="44966"/>
                  <a:pt x="1847526" y="38654"/>
                </a:cubicBezTo>
                <a:cubicBezTo>
                  <a:pt x="1847526" y="26029"/>
                  <a:pt x="1857761" y="15794"/>
                  <a:pt x="1870386" y="15794"/>
                </a:cubicBezTo>
                <a:cubicBezTo>
                  <a:pt x="1883011" y="15794"/>
                  <a:pt x="1893246" y="26029"/>
                  <a:pt x="1893246" y="38654"/>
                </a:cubicBezTo>
                <a:cubicBezTo>
                  <a:pt x="1893246" y="51279"/>
                  <a:pt x="1883011" y="61513"/>
                  <a:pt x="1870386" y="61513"/>
                </a:cubicBezTo>
                <a:cubicBezTo>
                  <a:pt x="1864074" y="61513"/>
                  <a:pt x="1858358" y="58954"/>
                  <a:pt x="1854222" y="54818"/>
                </a:cubicBezTo>
                <a:close/>
                <a:moveTo>
                  <a:pt x="2395993" y="950290"/>
                </a:moveTo>
                <a:cubicBezTo>
                  <a:pt x="2391856" y="946153"/>
                  <a:pt x="2389297" y="940438"/>
                  <a:pt x="2389297" y="934126"/>
                </a:cubicBezTo>
                <a:cubicBezTo>
                  <a:pt x="2389297" y="921501"/>
                  <a:pt x="2399532" y="911266"/>
                  <a:pt x="2412157" y="911266"/>
                </a:cubicBezTo>
                <a:cubicBezTo>
                  <a:pt x="2424782" y="911266"/>
                  <a:pt x="2435017" y="921501"/>
                  <a:pt x="2435017" y="934126"/>
                </a:cubicBezTo>
                <a:cubicBezTo>
                  <a:pt x="2435017" y="946751"/>
                  <a:pt x="2424782" y="956986"/>
                  <a:pt x="2412157" y="956986"/>
                </a:cubicBezTo>
                <a:cubicBezTo>
                  <a:pt x="2405844" y="956986"/>
                  <a:pt x="2400129" y="954427"/>
                  <a:pt x="2395993" y="950290"/>
                </a:cubicBezTo>
                <a:close/>
                <a:moveTo>
                  <a:pt x="2078976" y="552886"/>
                </a:moveTo>
                <a:cubicBezTo>
                  <a:pt x="2074839" y="548749"/>
                  <a:pt x="2072280" y="543034"/>
                  <a:pt x="2072280" y="536722"/>
                </a:cubicBezTo>
                <a:cubicBezTo>
                  <a:pt x="2072280" y="524097"/>
                  <a:pt x="2082515" y="513862"/>
                  <a:pt x="2095140" y="513862"/>
                </a:cubicBezTo>
                <a:cubicBezTo>
                  <a:pt x="2107765" y="513862"/>
                  <a:pt x="2118000" y="524097"/>
                  <a:pt x="2118000" y="536722"/>
                </a:cubicBezTo>
                <a:cubicBezTo>
                  <a:pt x="2118000" y="549347"/>
                  <a:pt x="2107765" y="559581"/>
                  <a:pt x="2095140" y="559581"/>
                </a:cubicBezTo>
                <a:cubicBezTo>
                  <a:pt x="2088827" y="559581"/>
                  <a:pt x="2083113" y="557022"/>
                  <a:pt x="2078976" y="552886"/>
                </a:cubicBezTo>
                <a:close/>
                <a:moveTo>
                  <a:pt x="2766138" y="1622402"/>
                </a:moveTo>
                <a:cubicBezTo>
                  <a:pt x="2762001" y="1618265"/>
                  <a:pt x="2759442" y="1612550"/>
                  <a:pt x="2759442" y="1606238"/>
                </a:cubicBezTo>
                <a:cubicBezTo>
                  <a:pt x="2759442" y="1593613"/>
                  <a:pt x="2769677" y="1583378"/>
                  <a:pt x="2782302" y="1583378"/>
                </a:cubicBezTo>
                <a:cubicBezTo>
                  <a:pt x="2794927" y="1583378"/>
                  <a:pt x="2805162" y="1593613"/>
                  <a:pt x="2805162" y="1606238"/>
                </a:cubicBezTo>
                <a:cubicBezTo>
                  <a:pt x="2805162" y="1618863"/>
                  <a:pt x="2794927" y="1629098"/>
                  <a:pt x="2782302" y="1629098"/>
                </a:cubicBezTo>
                <a:cubicBezTo>
                  <a:pt x="2775989" y="1629098"/>
                  <a:pt x="2770275" y="1626539"/>
                  <a:pt x="2766138" y="1622402"/>
                </a:cubicBezTo>
                <a:close/>
                <a:moveTo>
                  <a:pt x="2902721" y="1831459"/>
                </a:moveTo>
                <a:cubicBezTo>
                  <a:pt x="2898584" y="1827322"/>
                  <a:pt x="2896025" y="1821607"/>
                  <a:pt x="2896025" y="1815295"/>
                </a:cubicBezTo>
                <a:cubicBezTo>
                  <a:pt x="2896025" y="1802670"/>
                  <a:pt x="2906260" y="1792435"/>
                  <a:pt x="2918885" y="1792435"/>
                </a:cubicBezTo>
                <a:cubicBezTo>
                  <a:pt x="2931510" y="1792435"/>
                  <a:pt x="2941745" y="1802670"/>
                  <a:pt x="2941745" y="1815295"/>
                </a:cubicBezTo>
                <a:cubicBezTo>
                  <a:pt x="2941745" y="1827920"/>
                  <a:pt x="2931510" y="1838155"/>
                  <a:pt x="2918885" y="1838155"/>
                </a:cubicBezTo>
                <a:cubicBezTo>
                  <a:pt x="2912572" y="1838155"/>
                  <a:pt x="2906857" y="1835596"/>
                  <a:pt x="2902721" y="1831459"/>
                </a:cubicBezTo>
                <a:close/>
                <a:moveTo>
                  <a:pt x="1814742" y="250681"/>
                </a:moveTo>
                <a:cubicBezTo>
                  <a:pt x="1810605" y="246544"/>
                  <a:pt x="1808046" y="240829"/>
                  <a:pt x="1808046" y="234517"/>
                </a:cubicBezTo>
                <a:cubicBezTo>
                  <a:pt x="1808046" y="221892"/>
                  <a:pt x="1818281" y="211657"/>
                  <a:pt x="1830906" y="211657"/>
                </a:cubicBezTo>
                <a:cubicBezTo>
                  <a:pt x="1843531" y="211657"/>
                  <a:pt x="1853766" y="221892"/>
                  <a:pt x="1853766" y="234517"/>
                </a:cubicBezTo>
                <a:cubicBezTo>
                  <a:pt x="1853766" y="247142"/>
                  <a:pt x="1843531" y="257377"/>
                  <a:pt x="1830906" y="257377"/>
                </a:cubicBezTo>
                <a:cubicBezTo>
                  <a:pt x="1824594" y="257377"/>
                  <a:pt x="1818878" y="254818"/>
                  <a:pt x="1814742" y="250681"/>
                </a:cubicBezTo>
                <a:close/>
                <a:moveTo>
                  <a:pt x="2597007" y="1438677"/>
                </a:moveTo>
                <a:cubicBezTo>
                  <a:pt x="2592870" y="1434540"/>
                  <a:pt x="2590311" y="1428825"/>
                  <a:pt x="2590311" y="1422513"/>
                </a:cubicBezTo>
                <a:cubicBezTo>
                  <a:pt x="2590311" y="1409888"/>
                  <a:pt x="2600546" y="1399653"/>
                  <a:pt x="2613171" y="1399653"/>
                </a:cubicBezTo>
                <a:cubicBezTo>
                  <a:pt x="2625796" y="1399653"/>
                  <a:pt x="2636031" y="1409888"/>
                  <a:pt x="2636031" y="1422513"/>
                </a:cubicBezTo>
                <a:cubicBezTo>
                  <a:pt x="2636031" y="1435138"/>
                  <a:pt x="2625796" y="1445373"/>
                  <a:pt x="2613171" y="1445373"/>
                </a:cubicBezTo>
                <a:cubicBezTo>
                  <a:pt x="2606858" y="1445373"/>
                  <a:pt x="2601143" y="1442814"/>
                  <a:pt x="2597007" y="1438677"/>
                </a:cubicBezTo>
                <a:close/>
                <a:moveTo>
                  <a:pt x="3003032" y="2060146"/>
                </a:moveTo>
                <a:cubicBezTo>
                  <a:pt x="2998895" y="2056009"/>
                  <a:pt x="2996336" y="2050294"/>
                  <a:pt x="2996336" y="2043982"/>
                </a:cubicBezTo>
                <a:cubicBezTo>
                  <a:pt x="2996336" y="2031357"/>
                  <a:pt x="3006571" y="2021122"/>
                  <a:pt x="3019196" y="2021122"/>
                </a:cubicBezTo>
                <a:cubicBezTo>
                  <a:pt x="3031821" y="2021122"/>
                  <a:pt x="3042056" y="2031357"/>
                  <a:pt x="3042056" y="2043982"/>
                </a:cubicBezTo>
                <a:cubicBezTo>
                  <a:pt x="3042056" y="2056607"/>
                  <a:pt x="3031821" y="2066842"/>
                  <a:pt x="3019196" y="2066842"/>
                </a:cubicBezTo>
                <a:cubicBezTo>
                  <a:pt x="3012884" y="2066842"/>
                  <a:pt x="3007169" y="2064283"/>
                  <a:pt x="3003032" y="2060146"/>
                </a:cubicBezTo>
                <a:close/>
                <a:moveTo>
                  <a:pt x="2154142" y="847514"/>
                </a:moveTo>
                <a:cubicBezTo>
                  <a:pt x="2150005" y="843377"/>
                  <a:pt x="2147446" y="837662"/>
                  <a:pt x="2147446" y="831350"/>
                </a:cubicBezTo>
                <a:cubicBezTo>
                  <a:pt x="2147446" y="818725"/>
                  <a:pt x="2157681" y="808490"/>
                  <a:pt x="2170306" y="808490"/>
                </a:cubicBezTo>
                <a:cubicBezTo>
                  <a:pt x="2182931" y="808490"/>
                  <a:pt x="2193166" y="818725"/>
                  <a:pt x="2193166" y="831350"/>
                </a:cubicBezTo>
                <a:cubicBezTo>
                  <a:pt x="2193166" y="843975"/>
                  <a:pt x="2182931" y="854210"/>
                  <a:pt x="2170306" y="854210"/>
                </a:cubicBezTo>
                <a:cubicBezTo>
                  <a:pt x="2163993" y="854210"/>
                  <a:pt x="2158278" y="851651"/>
                  <a:pt x="2154142" y="847514"/>
                </a:cubicBezTo>
                <a:close/>
                <a:moveTo>
                  <a:pt x="1572957" y="39022"/>
                </a:moveTo>
                <a:cubicBezTo>
                  <a:pt x="1568820" y="34884"/>
                  <a:pt x="1566261" y="29169"/>
                  <a:pt x="1566261" y="22857"/>
                </a:cubicBezTo>
                <a:cubicBezTo>
                  <a:pt x="1566261" y="10234"/>
                  <a:pt x="1576496" y="0"/>
                  <a:pt x="1589121" y="0"/>
                </a:cubicBezTo>
                <a:cubicBezTo>
                  <a:pt x="1601746" y="0"/>
                  <a:pt x="1611981" y="10234"/>
                  <a:pt x="1611981" y="22857"/>
                </a:cubicBezTo>
                <a:cubicBezTo>
                  <a:pt x="1611981" y="35482"/>
                  <a:pt x="1601746" y="45718"/>
                  <a:pt x="1589121" y="45718"/>
                </a:cubicBezTo>
                <a:cubicBezTo>
                  <a:pt x="1582808" y="45718"/>
                  <a:pt x="1577094" y="43159"/>
                  <a:pt x="1572957" y="39022"/>
                </a:cubicBezTo>
                <a:close/>
                <a:moveTo>
                  <a:pt x="2399942" y="1285296"/>
                </a:moveTo>
                <a:cubicBezTo>
                  <a:pt x="2395806" y="1281159"/>
                  <a:pt x="2393247" y="1275444"/>
                  <a:pt x="2393247" y="1269132"/>
                </a:cubicBezTo>
                <a:cubicBezTo>
                  <a:pt x="2393247" y="1256507"/>
                  <a:pt x="2403482" y="1246272"/>
                  <a:pt x="2416107" y="1246272"/>
                </a:cubicBezTo>
                <a:cubicBezTo>
                  <a:pt x="2428732" y="1246272"/>
                  <a:pt x="2438967" y="1256507"/>
                  <a:pt x="2438967" y="1269132"/>
                </a:cubicBezTo>
                <a:cubicBezTo>
                  <a:pt x="2438967" y="1281757"/>
                  <a:pt x="2428732" y="1291992"/>
                  <a:pt x="2416107" y="1291992"/>
                </a:cubicBezTo>
                <a:cubicBezTo>
                  <a:pt x="2409794" y="1291992"/>
                  <a:pt x="2404079" y="1289433"/>
                  <a:pt x="2399942" y="1285296"/>
                </a:cubicBezTo>
                <a:close/>
                <a:moveTo>
                  <a:pt x="3064335" y="2302225"/>
                </a:moveTo>
                <a:cubicBezTo>
                  <a:pt x="3060198" y="2298088"/>
                  <a:pt x="3057639" y="2292373"/>
                  <a:pt x="3057639" y="2286061"/>
                </a:cubicBezTo>
                <a:cubicBezTo>
                  <a:pt x="3057639" y="2273436"/>
                  <a:pt x="3067874" y="2263201"/>
                  <a:pt x="3080499" y="2263201"/>
                </a:cubicBezTo>
                <a:cubicBezTo>
                  <a:pt x="3093124" y="2263201"/>
                  <a:pt x="3103359" y="2273436"/>
                  <a:pt x="3103359" y="2286061"/>
                </a:cubicBezTo>
                <a:cubicBezTo>
                  <a:pt x="3103359" y="2298686"/>
                  <a:pt x="3093124" y="2308921"/>
                  <a:pt x="3080499" y="2308921"/>
                </a:cubicBezTo>
                <a:cubicBezTo>
                  <a:pt x="3074187" y="2308921"/>
                  <a:pt x="3068471" y="2306362"/>
                  <a:pt x="3064335" y="2302225"/>
                </a:cubicBezTo>
                <a:close/>
                <a:moveTo>
                  <a:pt x="1743178" y="496852"/>
                </a:moveTo>
                <a:cubicBezTo>
                  <a:pt x="1739041" y="492715"/>
                  <a:pt x="1736482" y="487000"/>
                  <a:pt x="1736482" y="480687"/>
                </a:cubicBezTo>
                <a:cubicBezTo>
                  <a:pt x="1736482" y="468062"/>
                  <a:pt x="1746717" y="457827"/>
                  <a:pt x="1759342" y="457827"/>
                </a:cubicBezTo>
                <a:cubicBezTo>
                  <a:pt x="1771967" y="457827"/>
                  <a:pt x="1782202" y="468062"/>
                  <a:pt x="1782202" y="480687"/>
                </a:cubicBezTo>
                <a:cubicBezTo>
                  <a:pt x="1782202" y="493313"/>
                  <a:pt x="1771967" y="503548"/>
                  <a:pt x="1759342" y="503548"/>
                </a:cubicBezTo>
                <a:cubicBezTo>
                  <a:pt x="1753030" y="503548"/>
                  <a:pt x="1747314" y="500989"/>
                  <a:pt x="1743178" y="496852"/>
                </a:cubicBezTo>
                <a:close/>
                <a:moveTo>
                  <a:pt x="2180321" y="1166454"/>
                </a:moveTo>
                <a:cubicBezTo>
                  <a:pt x="2176184" y="1162317"/>
                  <a:pt x="2173625" y="1156602"/>
                  <a:pt x="2173625" y="1150290"/>
                </a:cubicBezTo>
                <a:cubicBezTo>
                  <a:pt x="2173625" y="1137665"/>
                  <a:pt x="2183860" y="1127430"/>
                  <a:pt x="2196485" y="1127430"/>
                </a:cubicBezTo>
                <a:cubicBezTo>
                  <a:pt x="2209110" y="1127430"/>
                  <a:pt x="2219345" y="1137665"/>
                  <a:pt x="2219345" y="1150290"/>
                </a:cubicBezTo>
                <a:cubicBezTo>
                  <a:pt x="2219345" y="1162914"/>
                  <a:pt x="2209110" y="1173150"/>
                  <a:pt x="2196485" y="1173150"/>
                </a:cubicBezTo>
                <a:cubicBezTo>
                  <a:pt x="2190173" y="1173150"/>
                  <a:pt x="2184457" y="1170591"/>
                  <a:pt x="2180321" y="1166454"/>
                </a:cubicBezTo>
                <a:close/>
                <a:moveTo>
                  <a:pt x="1899902" y="781048"/>
                </a:moveTo>
                <a:cubicBezTo>
                  <a:pt x="1895766" y="776911"/>
                  <a:pt x="1893207" y="771196"/>
                  <a:pt x="1893207" y="764884"/>
                </a:cubicBezTo>
                <a:cubicBezTo>
                  <a:pt x="1893207" y="752259"/>
                  <a:pt x="1903442" y="742024"/>
                  <a:pt x="1916067" y="742024"/>
                </a:cubicBezTo>
                <a:cubicBezTo>
                  <a:pt x="1928692" y="742024"/>
                  <a:pt x="1938927" y="752259"/>
                  <a:pt x="1938927" y="764884"/>
                </a:cubicBezTo>
                <a:cubicBezTo>
                  <a:pt x="1938927" y="777509"/>
                  <a:pt x="1928692" y="787744"/>
                  <a:pt x="1916067" y="787744"/>
                </a:cubicBezTo>
                <a:cubicBezTo>
                  <a:pt x="1909754" y="787744"/>
                  <a:pt x="1904039" y="785185"/>
                  <a:pt x="1899902" y="781048"/>
                </a:cubicBezTo>
                <a:close/>
                <a:moveTo>
                  <a:pt x="2563193" y="1831643"/>
                </a:moveTo>
                <a:cubicBezTo>
                  <a:pt x="2559056" y="1827506"/>
                  <a:pt x="2556497" y="1821791"/>
                  <a:pt x="2556497" y="1815479"/>
                </a:cubicBezTo>
                <a:cubicBezTo>
                  <a:pt x="2556497" y="1802854"/>
                  <a:pt x="2566732" y="1792619"/>
                  <a:pt x="2579357" y="1792619"/>
                </a:cubicBezTo>
                <a:cubicBezTo>
                  <a:pt x="2591982" y="1792619"/>
                  <a:pt x="2602217" y="1802854"/>
                  <a:pt x="2602217" y="1815479"/>
                </a:cubicBezTo>
                <a:cubicBezTo>
                  <a:pt x="2602217" y="1828104"/>
                  <a:pt x="2591982" y="1838339"/>
                  <a:pt x="2579357" y="1838339"/>
                </a:cubicBezTo>
                <a:cubicBezTo>
                  <a:pt x="2573045" y="1838339"/>
                  <a:pt x="2567330" y="1835780"/>
                  <a:pt x="2563193" y="1831643"/>
                </a:cubicBezTo>
                <a:close/>
                <a:moveTo>
                  <a:pt x="1492231" y="239419"/>
                </a:moveTo>
                <a:cubicBezTo>
                  <a:pt x="1488094" y="235282"/>
                  <a:pt x="1485535" y="229567"/>
                  <a:pt x="1485535" y="223255"/>
                </a:cubicBezTo>
                <a:cubicBezTo>
                  <a:pt x="1485535" y="210630"/>
                  <a:pt x="1495770" y="200395"/>
                  <a:pt x="1508395" y="200395"/>
                </a:cubicBezTo>
                <a:cubicBezTo>
                  <a:pt x="1521020" y="200395"/>
                  <a:pt x="1531255" y="210630"/>
                  <a:pt x="1531255" y="223255"/>
                </a:cubicBezTo>
                <a:cubicBezTo>
                  <a:pt x="1531255" y="235880"/>
                  <a:pt x="1521020" y="246115"/>
                  <a:pt x="1508395" y="246115"/>
                </a:cubicBezTo>
                <a:cubicBezTo>
                  <a:pt x="1502082" y="246115"/>
                  <a:pt x="1496367" y="243556"/>
                  <a:pt x="1492231" y="239419"/>
                </a:cubicBezTo>
                <a:close/>
                <a:moveTo>
                  <a:pt x="2691137" y="2053246"/>
                </a:moveTo>
                <a:cubicBezTo>
                  <a:pt x="2687000" y="2049109"/>
                  <a:pt x="2684441" y="2043394"/>
                  <a:pt x="2684441" y="2037082"/>
                </a:cubicBezTo>
                <a:cubicBezTo>
                  <a:pt x="2684441" y="2024457"/>
                  <a:pt x="2694676" y="2014222"/>
                  <a:pt x="2707301" y="2014222"/>
                </a:cubicBezTo>
                <a:cubicBezTo>
                  <a:pt x="2719926" y="2014222"/>
                  <a:pt x="2730161" y="2024457"/>
                  <a:pt x="2730161" y="2037082"/>
                </a:cubicBezTo>
                <a:cubicBezTo>
                  <a:pt x="2730161" y="2049707"/>
                  <a:pt x="2719926" y="2059942"/>
                  <a:pt x="2707301" y="2059942"/>
                </a:cubicBezTo>
                <a:cubicBezTo>
                  <a:pt x="2700989" y="2059942"/>
                  <a:pt x="2695274" y="2057383"/>
                  <a:pt x="2691137" y="2053246"/>
                </a:cubicBezTo>
                <a:close/>
                <a:moveTo>
                  <a:pt x="2391973" y="1641483"/>
                </a:moveTo>
                <a:cubicBezTo>
                  <a:pt x="2387836" y="1637346"/>
                  <a:pt x="2385277" y="1631631"/>
                  <a:pt x="2385277" y="1625319"/>
                </a:cubicBezTo>
                <a:cubicBezTo>
                  <a:pt x="2385277" y="1612694"/>
                  <a:pt x="2395512" y="1602459"/>
                  <a:pt x="2408137" y="1602459"/>
                </a:cubicBezTo>
                <a:cubicBezTo>
                  <a:pt x="2420762" y="1602459"/>
                  <a:pt x="2430997" y="1612694"/>
                  <a:pt x="2430997" y="1625319"/>
                </a:cubicBezTo>
                <a:cubicBezTo>
                  <a:pt x="2430997" y="1637944"/>
                  <a:pt x="2420762" y="1648179"/>
                  <a:pt x="2408137" y="1648179"/>
                </a:cubicBezTo>
                <a:cubicBezTo>
                  <a:pt x="2401825" y="1648179"/>
                  <a:pt x="2396109" y="1645620"/>
                  <a:pt x="2391973" y="1641483"/>
                </a:cubicBezTo>
                <a:close/>
                <a:moveTo>
                  <a:pt x="1291692" y="54818"/>
                </a:moveTo>
                <a:cubicBezTo>
                  <a:pt x="1287555" y="50681"/>
                  <a:pt x="1284996" y="44966"/>
                  <a:pt x="1284996" y="38654"/>
                </a:cubicBezTo>
                <a:cubicBezTo>
                  <a:pt x="1284996" y="26029"/>
                  <a:pt x="1295231" y="15795"/>
                  <a:pt x="1307856" y="15795"/>
                </a:cubicBezTo>
                <a:cubicBezTo>
                  <a:pt x="1320481" y="15795"/>
                  <a:pt x="1330716" y="26029"/>
                  <a:pt x="1330716" y="38654"/>
                </a:cubicBezTo>
                <a:cubicBezTo>
                  <a:pt x="1330716" y="51279"/>
                  <a:pt x="1320481" y="61513"/>
                  <a:pt x="1307856" y="61513"/>
                </a:cubicBezTo>
                <a:cubicBezTo>
                  <a:pt x="1301544" y="61513"/>
                  <a:pt x="1295829" y="58954"/>
                  <a:pt x="1291692" y="54818"/>
                </a:cubicBezTo>
                <a:close/>
                <a:moveTo>
                  <a:pt x="2770209" y="2296608"/>
                </a:moveTo>
                <a:cubicBezTo>
                  <a:pt x="2766072" y="2292471"/>
                  <a:pt x="2763513" y="2286756"/>
                  <a:pt x="2763513" y="2280444"/>
                </a:cubicBezTo>
                <a:cubicBezTo>
                  <a:pt x="2763513" y="2267819"/>
                  <a:pt x="2773748" y="2257584"/>
                  <a:pt x="2786373" y="2257584"/>
                </a:cubicBezTo>
                <a:cubicBezTo>
                  <a:pt x="2798998" y="2257584"/>
                  <a:pt x="2809233" y="2267819"/>
                  <a:pt x="2809233" y="2280444"/>
                </a:cubicBezTo>
                <a:cubicBezTo>
                  <a:pt x="2809233" y="2293069"/>
                  <a:pt x="2798998" y="2303304"/>
                  <a:pt x="2786373" y="2303304"/>
                </a:cubicBezTo>
                <a:cubicBezTo>
                  <a:pt x="2780061" y="2303304"/>
                  <a:pt x="2774346" y="2300745"/>
                  <a:pt x="2770209" y="2296608"/>
                </a:cubicBezTo>
                <a:close/>
                <a:moveTo>
                  <a:pt x="1944131" y="1085370"/>
                </a:moveTo>
                <a:cubicBezTo>
                  <a:pt x="1939994" y="1081233"/>
                  <a:pt x="1937435" y="1075518"/>
                  <a:pt x="1937435" y="1069206"/>
                </a:cubicBezTo>
                <a:cubicBezTo>
                  <a:pt x="1937435" y="1056580"/>
                  <a:pt x="1947670" y="1046346"/>
                  <a:pt x="1960295" y="1046346"/>
                </a:cubicBezTo>
                <a:cubicBezTo>
                  <a:pt x="1972920" y="1046346"/>
                  <a:pt x="1983155" y="1056580"/>
                  <a:pt x="1983155" y="1069206"/>
                </a:cubicBezTo>
                <a:cubicBezTo>
                  <a:pt x="1983155" y="1081831"/>
                  <a:pt x="1972920" y="1092066"/>
                  <a:pt x="1960295" y="1092066"/>
                </a:cubicBezTo>
                <a:cubicBezTo>
                  <a:pt x="1953983" y="1092066"/>
                  <a:pt x="1948267" y="1089507"/>
                  <a:pt x="1944131" y="1085370"/>
                </a:cubicBezTo>
                <a:close/>
                <a:moveTo>
                  <a:pt x="2184957" y="1491077"/>
                </a:moveTo>
                <a:cubicBezTo>
                  <a:pt x="2180820" y="1486940"/>
                  <a:pt x="2178261" y="1481225"/>
                  <a:pt x="2178261" y="1474913"/>
                </a:cubicBezTo>
                <a:cubicBezTo>
                  <a:pt x="2178261" y="1462288"/>
                  <a:pt x="2188496" y="1452053"/>
                  <a:pt x="2201121" y="1452053"/>
                </a:cubicBezTo>
                <a:cubicBezTo>
                  <a:pt x="2213746" y="1452053"/>
                  <a:pt x="2223981" y="1462288"/>
                  <a:pt x="2223981" y="1474913"/>
                </a:cubicBezTo>
                <a:cubicBezTo>
                  <a:pt x="2223981" y="1487538"/>
                  <a:pt x="2213746" y="1497773"/>
                  <a:pt x="2201121" y="1497773"/>
                </a:cubicBezTo>
                <a:cubicBezTo>
                  <a:pt x="2194808" y="1497773"/>
                  <a:pt x="2189093" y="1495214"/>
                  <a:pt x="2184957" y="1491077"/>
                </a:cubicBezTo>
                <a:close/>
                <a:moveTo>
                  <a:pt x="1638696" y="752307"/>
                </a:moveTo>
                <a:cubicBezTo>
                  <a:pt x="1634560" y="748170"/>
                  <a:pt x="1632001" y="742455"/>
                  <a:pt x="1632001" y="736143"/>
                </a:cubicBezTo>
                <a:cubicBezTo>
                  <a:pt x="1632001" y="723518"/>
                  <a:pt x="1642236" y="713282"/>
                  <a:pt x="1654861" y="713282"/>
                </a:cubicBezTo>
                <a:cubicBezTo>
                  <a:pt x="1667486" y="713282"/>
                  <a:pt x="1677721" y="723518"/>
                  <a:pt x="1677721" y="736143"/>
                </a:cubicBezTo>
                <a:cubicBezTo>
                  <a:pt x="1677721" y="748768"/>
                  <a:pt x="1667486" y="759003"/>
                  <a:pt x="1654861" y="759003"/>
                </a:cubicBezTo>
                <a:cubicBezTo>
                  <a:pt x="1648548" y="759003"/>
                  <a:pt x="1642833" y="756444"/>
                  <a:pt x="1638696" y="752307"/>
                </a:cubicBezTo>
                <a:close/>
                <a:moveTo>
                  <a:pt x="2796957" y="2551092"/>
                </a:moveTo>
                <a:cubicBezTo>
                  <a:pt x="2792820" y="2546955"/>
                  <a:pt x="2790261" y="2541240"/>
                  <a:pt x="2790261" y="2534928"/>
                </a:cubicBezTo>
                <a:cubicBezTo>
                  <a:pt x="2790261" y="2522303"/>
                  <a:pt x="2800496" y="2512068"/>
                  <a:pt x="2813121" y="2512068"/>
                </a:cubicBezTo>
                <a:cubicBezTo>
                  <a:pt x="2825746" y="2512068"/>
                  <a:pt x="2835981" y="2522303"/>
                  <a:pt x="2835981" y="2534928"/>
                </a:cubicBezTo>
                <a:cubicBezTo>
                  <a:pt x="2835981" y="2547553"/>
                  <a:pt x="2825746" y="2557788"/>
                  <a:pt x="2813121" y="2557788"/>
                </a:cubicBezTo>
                <a:cubicBezTo>
                  <a:pt x="2806809" y="2557788"/>
                  <a:pt x="2801094" y="2555229"/>
                  <a:pt x="2796957" y="2551092"/>
                </a:cubicBezTo>
                <a:close/>
                <a:moveTo>
                  <a:pt x="1402736" y="496852"/>
                </a:moveTo>
                <a:cubicBezTo>
                  <a:pt x="1398599" y="492715"/>
                  <a:pt x="1396040" y="487000"/>
                  <a:pt x="1396040" y="480687"/>
                </a:cubicBezTo>
                <a:cubicBezTo>
                  <a:pt x="1396040" y="468062"/>
                  <a:pt x="1406275" y="457828"/>
                  <a:pt x="1418900" y="457828"/>
                </a:cubicBezTo>
                <a:cubicBezTo>
                  <a:pt x="1431525" y="457828"/>
                  <a:pt x="1441760" y="468062"/>
                  <a:pt x="1441760" y="480687"/>
                </a:cubicBezTo>
                <a:cubicBezTo>
                  <a:pt x="1441760" y="493313"/>
                  <a:pt x="1431525" y="503548"/>
                  <a:pt x="1418900" y="503548"/>
                </a:cubicBezTo>
                <a:cubicBezTo>
                  <a:pt x="1412588" y="503548"/>
                  <a:pt x="1406873" y="500989"/>
                  <a:pt x="1402736" y="496852"/>
                </a:cubicBezTo>
                <a:close/>
                <a:moveTo>
                  <a:pt x="1951194" y="1386999"/>
                </a:moveTo>
                <a:cubicBezTo>
                  <a:pt x="1947057" y="1382862"/>
                  <a:pt x="1944498" y="1377147"/>
                  <a:pt x="1944498" y="1370835"/>
                </a:cubicBezTo>
                <a:cubicBezTo>
                  <a:pt x="1944498" y="1358210"/>
                  <a:pt x="1954733" y="1347975"/>
                  <a:pt x="1967358" y="1347975"/>
                </a:cubicBezTo>
                <a:cubicBezTo>
                  <a:pt x="1979983" y="1347975"/>
                  <a:pt x="1990218" y="1358210"/>
                  <a:pt x="1990218" y="1370835"/>
                </a:cubicBezTo>
                <a:cubicBezTo>
                  <a:pt x="1990218" y="1383460"/>
                  <a:pt x="1979983" y="1393695"/>
                  <a:pt x="1967358" y="1393695"/>
                </a:cubicBezTo>
                <a:cubicBezTo>
                  <a:pt x="1961046" y="1393695"/>
                  <a:pt x="1955331" y="1391136"/>
                  <a:pt x="1951194" y="1386999"/>
                </a:cubicBezTo>
                <a:close/>
                <a:moveTo>
                  <a:pt x="1697817" y="1044266"/>
                </a:moveTo>
                <a:cubicBezTo>
                  <a:pt x="1693680" y="1040130"/>
                  <a:pt x="1691121" y="1034414"/>
                  <a:pt x="1691121" y="1028102"/>
                </a:cubicBezTo>
                <a:cubicBezTo>
                  <a:pt x="1691121" y="1015477"/>
                  <a:pt x="1701356" y="1005242"/>
                  <a:pt x="1713981" y="1005242"/>
                </a:cubicBezTo>
                <a:cubicBezTo>
                  <a:pt x="1726606" y="1005242"/>
                  <a:pt x="1736841" y="1015477"/>
                  <a:pt x="1736841" y="1028102"/>
                </a:cubicBezTo>
                <a:cubicBezTo>
                  <a:pt x="1736841" y="1040727"/>
                  <a:pt x="1726606" y="1050963"/>
                  <a:pt x="1713981" y="1050963"/>
                </a:cubicBezTo>
                <a:cubicBezTo>
                  <a:pt x="1707669" y="1050963"/>
                  <a:pt x="1701954" y="1048404"/>
                  <a:pt x="1697817" y="1044266"/>
                </a:cubicBezTo>
                <a:close/>
                <a:moveTo>
                  <a:pt x="1171292" y="273152"/>
                </a:moveTo>
                <a:cubicBezTo>
                  <a:pt x="1167155" y="269015"/>
                  <a:pt x="1164596" y="263300"/>
                  <a:pt x="1164596" y="256987"/>
                </a:cubicBezTo>
                <a:cubicBezTo>
                  <a:pt x="1164596" y="244362"/>
                  <a:pt x="1174831" y="234127"/>
                  <a:pt x="1187456" y="234127"/>
                </a:cubicBezTo>
                <a:cubicBezTo>
                  <a:pt x="1200081" y="234127"/>
                  <a:pt x="1210316" y="244362"/>
                  <a:pt x="1210316" y="256987"/>
                </a:cubicBezTo>
                <a:cubicBezTo>
                  <a:pt x="1210316" y="269613"/>
                  <a:pt x="1200081" y="279848"/>
                  <a:pt x="1187456" y="279848"/>
                </a:cubicBezTo>
                <a:cubicBezTo>
                  <a:pt x="1181143" y="279848"/>
                  <a:pt x="1175428" y="277289"/>
                  <a:pt x="1171292" y="273152"/>
                </a:cubicBezTo>
                <a:close/>
                <a:moveTo>
                  <a:pt x="1013965" y="102006"/>
                </a:moveTo>
                <a:cubicBezTo>
                  <a:pt x="1009828" y="97868"/>
                  <a:pt x="1007269" y="92153"/>
                  <a:pt x="1007269" y="85841"/>
                </a:cubicBezTo>
                <a:cubicBezTo>
                  <a:pt x="1007269" y="73216"/>
                  <a:pt x="1017504" y="62981"/>
                  <a:pt x="1030129" y="62981"/>
                </a:cubicBezTo>
                <a:cubicBezTo>
                  <a:pt x="1042754" y="62981"/>
                  <a:pt x="1052989" y="73216"/>
                  <a:pt x="1052989" y="85841"/>
                </a:cubicBezTo>
                <a:cubicBezTo>
                  <a:pt x="1052989" y="98466"/>
                  <a:pt x="1042754" y="108702"/>
                  <a:pt x="1030129" y="108702"/>
                </a:cubicBezTo>
                <a:cubicBezTo>
                  <a:pt x="1023817" y="108702"/>
                  <a:pt x="1018101" y="106143"/>
                  <a:pt x="1013965" y="102006"/>
                </a:cubicBezTo>
                <a:close/>
                <a:moveTo>
                  <a:pt x="2234820" y="1995724"/>
                </a:moveTo>
                <a:cubicBezTo>
                  <a:pt x="2230683" y="1991587"/>
                  <a:pt x="2228124" y="1985872"/>
                  <a:pt x="2228124" y="1979560"/>
                </a:cubicBezTo>
                <a:cubicBezTo>
                  <a:pt x="2228124" y="1966935"/>
                  <a:pt x="2238359" y="1956700"/>
                  <a:pt x="2250984" y="1956700"/>
                </a:cubicBezTo>
                <a:cubicBezTo>
                  <a:pt x="2263609" y="1956700"/>
                  <a:pt x="2273844" y="1966935"/>
                  <a:pt x="2273844" y="1979560"/>
                </a:cubicBezTo>
                <a:cubicBezTo>
                  <a:pt x="2273844" y="1992185"/>
                  <a:pt x="2263609" y="2002420"/>
                  <a:pt x="2250984" y="2002420"/>
                </a:cubicBezTo>
                <a:cubicBezTo>
                  <a:pt x="2244672" y="2002420"/>
                  <a:pt x="2238957" y="1999861"/>
                  <a:pt x="2234820" y="1995724"/>
                </a:cubicBezTo>
                <a:close/>
                <a:moveTo>
                  <a:pt x="2384852" y="2255587"/>
                </a:moveTo>
                <a:cubicBezTo>
                  <a:pt x="2380715" y="2251450"/>
                  <a:pt x="2378156" y="2245735"/>
                  <a:pt x="2378156" y="2239423"/>
                </a:cubicBezTo>
                <a:cubicBezTo>
                  <a:pt x="2378156" y="2226798"/>
                  <a:pt x="2388391" y="2216563"/>
                  <a:pt x="2401016" y="2216563"/>
                </a:cubicBezTo>
                <a:cubicBezTo>
                  <a:pt x="2413641" y="2216563"/>
                  <a:pt x="2423876" y="2226798"/>
                  <a:pt x="2423876" y="2239423"/>
                </a:cubicBezTo>
                <a:cubicBezTo>
                  <a:pt x="2423876" y="2252048"/>
                  <a:pt x="2413641" y="2262283"/>
                  <a:pt x="2401016" y="2262283"/>
                </a:cubicBezTo>
                <a:cubicBezTo>
                  <a:pt x="2394703" y="2262283"/>
                  <a:pt x="2388988" y="2259724"/>
                  <a:pt x="2384852" y="2255587"/>
                </a:cubicBezTo>
                <a:close/>
                <a:moveTo>
                  <a:pt x="1376089" y="761904"/>
                </a:moveTo>
                <a:cubicBezTo>
                  <a:pt x="1371952" y="757767"/>
                  <a:pt x="1369393" y="752052"/>
                  <a:pt x="1369393" y="745740"/>
                </a:cubicBezTo>
                <a:cubicBezTo>
                  <a:pt x="1369393" y="733115"/>
                  <a:pt x="1379628" y="722880"/>
                  <a:pt x="1392253" y="722880"/>
                </a:cubicBezTo>
                <a:cubicBezTo>
                  <a:pt x="1404878" y="722880"/>
                  <a:pt x="1415113" y="733115"/>
                  <a:pt x="1415113" y="745740"/>
                </a:cubicBezTo>
                <a:cubicBezTo>
                  <a:pt x="1415113" y="758365"/>
                  <a:pt x="1404878" y="768600"/>
                  <a:pt x="1392253" y="768600"/>
                </a:cubicBezTo>
                <a:cubicBezTo>
                  <a:pt x="1385941" y="768600"/>
                  <a:pt x="1380226" y="766041"/>
                  <a:pt x="1376089" y="761904"/>
                </a:cubicBezTo>
                <a:close/>
                <a:moveTo>
                  <a:pt x="1700900" y="1333797"/>
                </a:moveTo>
                <a:cubicBezTo>
                  <a:pt x="1696763" y="1329660"/>
                  <a:pt x="1694204" y="1323945"/>
                  <a:pt x="1694204" y="1317633"/>
                </a:cubicBezTo>
                <a:cubicBezTo>
                  <a:pt x="1694204" y="1305008"/>
                  <a:pt x="1704439" y="1294773"/>
                  <a:pt x="1717064" y="1294773"/>
                </a:cubicBezTo>
                <a:cubicBezTo>
                  <a:pt x="1729689" y="1294773"/>
                  <a:pt x="1739924" y="1305008"/>
                  <a:pt x="1739924" y="1317633"/>
                </a:cubicBezTo>
                <a:cubicBezTo>
                  <a:pt x="1739924" y="1330258"/>
                  <a:pt x="1729689" y="1340493"/>
                  <a:pt x="1717064" y="1340493"/>
                </a:cubicBezTo>
                <a:cubicBezTo>
                  <a:pt x="1710752" y="1340493"/>
                  <a:pt x="1705036" y="1337934"/>
                  <a:pt x="1700900" y="1333797"/>
                </a:cubicBezTo>
                <a:close/>
                <a:moveTo>
                  <a:pt x="2004956" y="1802846"/>
                </a:moveTo>
                <a:cubicBezTo>
                  <a:pt x="2000820" y="1798709"/>
                  <a:pt x="1998261" y="1792994"/>
                  <a:pt x="1998261" y="1786682"/>
                </a:cubicBezTo>
                <a:cubicBezTo>
                  <a:pt x="1998261" y="1774057"/>
                  <a:pt x="2008496" y="1763822"/>
                  <a:pt x="2021121" y="1763822"/>
                </a:cubicBezTo>
                <a:cubicBezTo>
                  <a:pt x="2033746" y="1763822"/>
                  <a:pt x="2043981" y="1774057"/>
                  <a:pt x="2043981" y="1786682"/>
                </a:cubicBezTo>
                <a:cubicBezTo>
                  <a:pt x="2043981" y="1799307"/>
                  <a:pt x="2033746" y="1809542"/>
                  <a:pt x="2021121" y="1809542"/>
                </a:cubicBezTo>
                <a:cubicBezTo>
                  <a:pt x="2014809" y="1809542"/>
                  <a:pt x="2009093" y="1806983"/>
                  <a:pt x="2004956" y="1802846"/>
                </a:cubicBezTo>
                <a:close/>
                <a:moveTo>
                  <a:pt x="1448097" y="1044267"/>
                </a:moveTo>
                <a:cubicBezTo>
                  <a:pt x="1443960" y="1040129"/>
                  <a:pt x="1441401" y="1034414"/>
                  <a:pt x="1441401" y="1028102"/>
                </a:cubicBezTo>
                <a:cubicBezTo>
                  <a:pt x="1441401" y="1015478"/>
                  <a:pt x="1451636" y="1005242"/>
                  <a:pt x="1464261" y="1005242"/>
                </a:cubicBezTo>
                <a:cubicBezTo>
                  <a:pt x="1476886" y="1005242"/>
                  <a:pt x="1487121" y="1015478"/>
                  <a:pt x="1487121" y="1028102"/>
                </a:cubicBezTo>
                <a:cubicBezTo>
                  <a:pt x="1487121" y="1040727"/>
                  <a:pt x="1476886" y="1050963"/>
                  <a:pt x="1464261" y="1050963"/>
                </a:cubicBezTo>
                <a:cubicBezTo>
                  <a:pt x="1457948" y="1050963"/>
                  <a:pt x="1452234" y="1048404"/>
                  <a:pt x="1448097" y="1044267"/>
                </a:cubicBezTo>
                <a:close/>
                <a:moveTo>
                  <a:pt x="2436957" y="2551092"/>
                </a:moveTo>
                <a:cubicBezTo>
                  <a:pt x="2432820" y="2546955"/>
                  <a:pt x="2430261" y="2541240"/>
                  <a:pt x="2430261" y="2534928"/>
                </a:cubicBezTo>
                <a:cubicBezTo>
                  <a:pt x="2430261" y="2522303"/>
                  <a:pt x="2440496" y="2512068"/>
                  <a:pt x="2453121" y="2512068"/>
                </a:cubicBezTo>
                <a:cubicBezTo>
                  <a:pt x="2465746" y="2512068"/>
                  <a:pt x="2475981" y="2522303"/>
                  <a:pt x="2475981" y="2534928"/>
                </a:cubicBezTo>
                <a:cubicBezTo>
                  <a:pt x="2475981" y="2547553"/>
                  <a:pt x="2465746" y="2557788"/>
                  <a:pt x="2453121" y="2557788"/>
                </a:cubicBezTo>
                <a:cubicBezTo>
                  <a:pt x="2446809" y="2557788"/>
                  <a:pt x="2441094" y="2555229"/>
                  <a:pt x="2436957" y="2551092"/>
                </a:cubicBezTo>
                <a:close/>
                <a:moveTo>
                  <a:pt x="1066939" y="552886"/>
                </a:moveTo>
                <a:cubicBezTo>
                  <a:pt x="1062802" y="548749"/>
                  <a:pt x="1060243" y="543034"/>
                  <a:pt x="1060243" y="536722"/>
                </a:cubicBezTo>
                <a:cubicBezTo>
                  <a:pt x="1060243" y="524097"/>
                  <a:pt x="1070478" y="513862"/>
                  <a:pt x="1083103" y="513862"/>
                </a:cubicBezTo>
                <a:cubicBezTo>
                  <a:pt x="1095728" y="513862"/>
                  <a:pt x="1105963" y="524097"/>
                  <a:pt x="1105963" y="536722"/>
                </a:cubicBezTo>
                <a:cubicBezTo>
                  <a:pt x="1105963" y="549347"/>
                  <a:pt x="1095728" y="559582"/>
                  <a:pt x="1083103" y="559582"/>
                </a:cubicBezTo>
                <a:cubicBezTo>
                  <a:pt x="1076791" y="559582"/>
                  <a:pt x="1071075" y="557023"/>
                  <a:pt x="1066939" y="552886"/>
                </a:cubicBezTo>
                <a:close/>
                <a:moveTo>
                  <a:pt x="858170" y="351223"/>
                </a:moveTo>
                <a:cubicBezTo>
                  <a:pt x="854033" y="347086"/>
                  <a:pt x="851474" y="341371"/>
                  <a:pt x="851474" y="335059"/>
                </a:cubicBezTo>
                <a:cubicBezTo>
                  <a:pt x="851474" y="322433"/>
                  <a:pt x="861709" y="312199"/>
                  <a:pt x="874334" y="312199"/>
                </a:cubicBezTo>
                <a:cubicBezTo>
                  <a:pt x="886959" y="312199"/>
                  <a:pt x="897194" y="322433"/>
                  <a:pt x="897194" y="335059"/>
                </a:cubicBezTo>
                <a:cubicBezTo>
                  <a:pt x="897194" y="347684"/>
                  <a:pt x="886959" y="357919"/>
                  <a:pt x="874334" y="357919"/>
                </a:cubicBezTo>
                <a:cubicBezTo>
                  <a:pt x="868022" y="357919"/>
                  <a:pt x="862306" y="355360"/>
                  <a:pt x="858170" y="351223"/>
                </a:cubicBezTo>
                <a:close/>
                <a:moveTo>
                  <a:pt x="743267" y="179993"/>
                </a:moveTo>
                <a:cubicBezTo>
                  <a:pt x="739130" y="175856"/>
                  <a:pt x="736571" y="170141"/>
                  <a:pt x="736571" y="163829"/>
                </a:cubicBezTo>
                <a:cubicBezTo>
                  <a:pt x="736571" y="151204"/>
                  <a:pt x="746806" y="140969"/>
                  <a:pt x="759431" y="140969"/>
                </a:cubicBezTo>
                <a:cubicBezTo>
                  <a:pt x="772056" y="140969"/>
                  <a:pt x="782291" y="151204"/>
                  <a:pt x="782291" y="163829"/>
                </a:cubicBezTo>
                <a:cubicBezTo>
                  <a:pt x="782291" y="176453"/>
                  <a:pt x="772056" y="186689"/>
                  <a:pt x="759431" y="186689"/>
                </a:cubicBezTo>
                <a:cubicBezTo>
                  <a:pt x="753118" y="186689"/>
                  <a:pt x="747403" y="184130"/>
                  <a:pt x="743267" y="179993"/>
                </a:cubicBezTo>
                <a:close/>
                <a:moveTo>
                  <a:pt x="1722989" y="1700218"/>
                </a:moveTo>
                <a:cubicBezTo>
                  <a:pt x="1718852" y="1696081"/>
                  <a:pt x="1716293" y="1690366"/>
                  <a:pt x="1716293" y="1684054"/>
                </a:cubicBezTo>
                <a:cubicBezTo>
                  <a:pt x="1716293" y="1671429"/>
                  <a:pt x="1726528" y="1661194"/>
                  <a:pt x="1739153" y="1661194"/>
                </a:cubicBezTo>
                <a:cubicBezTo>
                  <a:pt x="1751778" y="1661194"/>
                  <a:pt x="1762013" y="1671429"/>
                  <a:pt x="1762013" y="1684054"/>
                </a:cubicBezTo>
                <a:cubicBezTo>
                  <a:pt x="1762013" y="1696679"/>
                  <a:pt x="1751778" y="1706914"/>
                  <a:pt x="1739153" y="1706914"/>
                </a:cubicBezTo>
                <a:cubicBezTo>
                  <a:pt x="1732841" y="1706914"/>
                  <a:pt x="1727126" y="1704355"/>
                  <a:pt x="1722989" y="1700218"/>
                </a:cubicBezTo>
                <a:close/>
                <a:moveTo>
                  <a:pt x="1117676" y="809635"/>
                </a:moveTo>
                <a:cubicBezTo>
                  <a:pt x="1113540" y="805498"/>
                  <a:pt x="1110981" y="799784"/>
                  <a:pt x="1110981" y="793472"/>
                </a:cubicBezTo>
                <a:cubicBezTo>
                  <a:pt x="1110981" y="780846"/>
                  <a:pt x="1121216" y="770611"/>
                  <a:pt x="1133841" y="770611"/>
                </a:cubicBezTo>
                <a:cubicBezTo>
                  <a:pt x="1146466" y="770611"/>
                  <a:pt x="1156701" y="780846"/>
                  <a:pt x="1156701" y="793472"/>
                </a:cubicBezTo>
                <a:cubicBezTo>
                  <a:pt x="1156701" y="806096"/>
                  <a:pt x="1146466" y="816331"/>
                  <a:pt x="1133841" y="816331"/>
                </a:cubicBezTo>
                <a:cubicBezTo>
                  <a:pt x="1127528" y="816331"/>
                  <a:pt x="1121813" y="813772"/>
                  <a:pt x="1117676" y="809635"/>
                </a:cubicBezTo>
                <a:close/>
                <a:moveTo>
                  <a:pt x="1445014" y="1333797"/>
                </a:moveTo>
                <a:cubicBezTo>
                  <a:pt x="1440877" y="1329660"/>
                  <a:pt x="1438318" y="1323945"/>
                  <a:pt x="1438318" y="1317633"/>
                </a:cubicBezTo>
                <a:cubicBezTo>
                  <a:pt x="1438318" y="1305008"/>
                  <a:pt x="1448553" y="1294773"/>
                  <a:pt x="1461178" y="1294773"/>
                </a:cubicBezTo>
                <a:cubicBezTo>
                  <a:pt x="1473803" y="1294773"/>
                  <a:pt x="1484038" y="1305008"/>
                  <a:pt x="1484038" y="1317633"/>
                </a:cubicBezTo>
                <a:cubicBezTo>
                  <a:pt x="1484038" y="1330258"/>
                  <a:pt x="1473803" y="1340493"/>
                  <a:pt x="1461178" y="1340493"/>
                </a:cubicBezTo>
                <a:cubicBezTo>
                  <a:pt x="1454865" y="1340493"/>
                  <a:pt x="1449151" y="1337934"/>
                  <a:pt x="1445014" y="1333797"/>
                </a:cubicBezTo>
                <a:close/>
                <a:moveTo>
                  <a:pt x="2004099" y="2169133"/>
                </a:moveTo>
                <a:cubicBezTo>
                  <a:pt x="1999962" y="2164996"/>
                  <a:pt x="1997403" y="2159281"/>
                  <a:pt x="1997403" y="2152969"/>
                </a:cubicBezTo>
                <a:cubicBezTo>
                  <a:pt x="1997403" y="2140344"/>
                  <a:pt x="2007638" y="2130109"/>
                  <a:pt x="2020263" y="2130109"/>
                </a:cubicBezTo>
                <a:cubicBezTo>
                  <a:pt x="2032888" y="2130109"/>
                  <a:pt x="2043123" y="2140344"/>
                  <a:pt x="2043123" y="2152969"/>
                </a:cubicBezTo>
                <a:cubicBezTo>
                  <a:pt x="2043123" y="2165594"/>
                  <a:pt x="2032888" y="2175829"/>
                  <a:pt x="2020263" y="2175829"/>
                </a:cubicBezTo>
                <a:cubicBezTo>
                  <a:pt x="2013951" y="2175829"/>
                  <a:pt x="2008235" y="2173270"/>
                  <a:pt x="2004099" y="2169133"/>
                </a:cubicBezTo>
                <a:close/>
                <a:moveTo>
                  <a:pt x="2132220" y="2413246"/>
                </a:moveTo>
                <a:cubicBezTo>
                  <a:pt x="2128083" y="2409109"/>
                  <a:pt x="2125524" y="2403394"/>
                  <a:pt x="2125524" y="2397082"/>
                </a:cubicBezTo>
                <a:cubicBezTo>
                  <a:pt x="2125524" y="2384457"/>
                  <a:pt x="2135759" y="2374222"/>
                  <a:pt x="2148384" y="2374222"/>
                </a:cubicBezTo>
                <a:cubicBezTo>
                  <a:pt x="2161009" y="2374222"/>
                  <a:pt x="2171244" y="2384457"/>
                  <a:pt x="2171244" y="2397082"/>
                </a:cubicBezTo>
                <a:cubicBezTo>
                  <a:pt x="2171244" y="2409707"/>
                  <a:pt x="2161009" y="2419942"/>
                  <a:pt x="2148384" y="2419942"/>
                </a:cubicBezTo>
                <a:cubicBezTo>
                  <a:pt x="2142072" y="2419942"/>
                  <a:pt x="2136357" y="2417383"/>
                  <a:pt x="2132220" y="2413246"/>
                </a:cubicBezTo>
                <a:close/>
                <a:moveTo>
                  <a:pt x="2384852" y="2846597"/>
                </a:moveTo>
                <a:cubicBezTo>
                  <a:pt x="2380715" y="2842460"/>
                  <a:pt x="2378156" y="2836745"/>
                  <a:pt x="2378156" y="2830433"/>
                </a:cubicBezTo>
                <a:cubicBezTo>
                  <a:pt x="2378156" y="2817808"/>
                  <a:pt x="2388391" y="2807573"/>
                  <a:pt x="2401016" y="2807573"/>
                </a:cubicBezTo>
                <a:cubicBezTo>
                  <a:pt x="2413641" y="2807573"/>
                  <a:pt x="2423876" y="2817808"/>
                  <a:pt x="2423876" y="2830433"/>
                </a:cubicBezTo>
                <a:cubicBezTo>
                  <a:pt x="2423876" y="2843058"/>
                  <a:pt x="2413641" y="2853293"/>
                  <a:pt x="2401016" y="2853293"/>
                </a:cubicBezTo>
                <a:cubicBezTo>
                  <a:pt x="2394704" y="2853293"/>
                  <a:pt x="2388989" y="2850734"/>
                  <a:pt x="2384852" y="2846597"/>
                </a:cubicBezTo>
                <a:close/>
                <a:moveTo>
                  <a:pt x="1201783" y="1085370"/>
                </a:moveTo>
                <a:cubicBezTo>
                  <a:pt x="1197646" y="1081233"/>
                  <a:pt x="1195087" y="1075518"/>
                  <a:pt x="1195087" y="1069206"/>
                </a:cubicBezTo>
                <a:cubicBezTo>
                  <a:pt x="1195087" y="1056581"/>
                  <a:pt x="1205322" y="1046346"/>
                  <a:pt x="1217947" y="1046346"/>
                </a:cubicBezTo>
                <a:cubicBezTo>
                  <a:pt x="1230572" y="1046346"/>
                  <a:pt x="1240807" y="1056581"/>
                  <a:pt x="1240807" y="1069206"/>
                </a:cubicBezTo>
                <a:cubicBezTo>
                  <a:pt x="1240807" y="1081831"/>
                  <a:pt x="1230572" y="1092066"/>
                  <a:pt x="1217947" y="1092066"/>
                </a:cubicBezTo>
                <a:cubicBezTo>
                  <a:pt x="1211634" y="1092066"/>
                  <a:pt x="1205919" y="1089507"/>
                  <a:pt x="1201783" y="1085370"/>
                </a:cubicBezTo>
                <a:close/>
                <a:moveTo>
                  <a:pt x="1777209" y="2012522"/>
                </a:moveTo>
                <a:cubicBezTo>
                  <a:pt x="1773072" y="2008385"/>
                  <a:pt x="1770513" y="2002670"/>
                  <a:pt x="1770513" y="1996358"/>
                </a:cubicBezTo>
                <a:cubicBezTo>
                  <a:pt x="1770513" y="1983733"/>
                  <a:pt x="1780748" y="1973498"/>
                  <a:pt x="1793373" y="1973498"/>
                </a:cubicBezTo>
                <a:cubicBezTo>
                  <a:pt x="1805998" y="1973498"/>
                  <a:pt x="1816233" y="1983733"/>
                  <a:pt x="1816233" y="1996358"/>
                </a:cubicBezTo>
                <a:cubicBezTo>
                  <a:pt x="1816233" y="2008983"/>
                  <a:pt x="1805998" y="2019218"/>
                  <a:pt x="1793373" y="2019218"/>
                </a:cubicBezTo>
                <a:cubicBezTo>
                  <a:pt x="1787061" y="2019218"/>
                  <a:pt x="1781345" y="2016659"/>
                  <a:pt x="1777209" y="2012522"/>
                </a:cubicBezTo>
                <a:close/>
                <a:moveTo>
                  <a:pt x="2132220" y="2688938"/>
                </a:moveTo>
                <a:cubicBezTo>
                  <a:pt x="2128083" y="2684801"/>
                  <a:pt x="2125524" y="2679086"/>
                  <a:pt x="2125524" y="2672774"/>
                </a:cubicBezTo>
                <a:cubicBezTo>
                  <a:pt x="2125524" y="2660149"/>
                  <a:pt x="2135759" y="2649914"/>
                  <a:pt x="2148384" y="2649914"/>
                </a:cubicBezTo>
                <a:cubicBezTo>
                  <a:pt x="2161009" y="2649914"/>
                  <a:pt x="2171244" y="2660149"/>
                  <a:pt x="2171244" y="2672774"/>
                </a:cubicBezTo>
                <a:cubicBezTo>
                  <a:pt x="2171244" y="2685399"/>
                  <a:pt x="2161009" y="2695634"/>
                  <a:pt x="2148384" y="2695634"/>
                </a:cubicBezTo>
                <a:cubicBezTo>
                  <a:pt x="2142071" y="2695634"/>
                  <a:pt x="2136357" y="2693075"/>
                  <a:pt x="2132220" y="2688938"/>
                </a:cubicBezTo>
                <a:close/>
                <a:moveTo>
                  <a:pt x="744944" y="663428"/>
                </a:moveTo>
                <a:cubicBezTo>
                  <a:pt x="740807" y="659291"/>
                  <a:pt x="738248" y="653576"/>
                  <a:pt x="738248" y="647264"/>
                </a:cubicBezTo>
                <a:cubicBezTo>
                  <a:pt x="738248" y="634639"/>
                  <a:pt x="748483" y="624404"/>
                  <a:pt x="761108" y="624404"/>
                </a:cubicBezTo>
                <a:cubicBezTo>
                  <a:pt x="773733" y="624404"/>
                  <a:pt x="783968" y="634639"/>
                  <a:pt x="783968" y="647264"/>
                </a:cubicBezTo>
                <a:cubicBezTo>
                  <a:pt x="783968" y="659889"/>
                  <a:pt x="773733" y="670124"/>
                  <a:pt x="761108" y="670124"/>
                </a:cubicBezTo>
                <a:cubicBezTo>
                  <a:pt x="754796" y="670124"/>
                  <a:pt x="749080" y="667565"/>
                  <a:pt x="744944" y="663428"/>
                </a:cubicBezTo>
                <a:close/>
                <a:moveTo>
                  <a:pt x="483003" y="287800"/>
                </a:moveTo>
                <a:cubicBezTo>
                  <a:pt x="478866" y="283663"/>
                  <a:pt x="476307" y="277948"/>
                  <a:pt x="476307" y="271635"/>
                </a:cubicBezTo>
                <a:cubicBezTo>
                  <a:pt x="476307" y="259010"/>
                  <a:pt x="486542" y="248775"/>
                  <a:pt x="499167" y="248775"/>
                </a:cubicBezTo>
                <a:cubicBezTo>
                  <a:pt x="511792" y="248775"/>
                  <a:pt x="522027" y="259010"/>
                  <a:pt x="522027" y="271635"/>
                </a:cubicBezTo>
                <a:cubicBezTo>
                  <a:pt x="522027" y="284261"/>
                  <a:pt x="511792" y="294496"/>
                  <a:pt x="499167" y="294496"/>
                </a:cubicBezTo>
                <a:cubicBezTo>
                  <a:pt x="492855" y="294496"/>
                  <a:pt x="487139" y="291937"/>
                  <a:pt x="483003" y="287800"/>
                </a:cubicBezTo>
                <a:close/>
                <a:moveTo>
                  <a:pt x="1422925" y="1700218"/>
                </a:moveTo>
                <a:cubicBezTo>
                  <a:pt x="1418788" y="1696081"/>
                  <a:pt x="1416229" y="1690366"/>
                  <a:pt x="1416229" y="1684054"/>
                </a:cubicBezTo>
                <a:cubicBezTo>
                  <a:pt x="1416229" y="1671429"/>
                  <a:pt x="1426464" y="1661194"/>
                  <a:pt x="1439089" y="1661194"/>
                </a:cubicBezTo>
                <a:cubicBezTo>
                  <a:pt x="1451714" y="1661194"/>
                  <a:pt x="1461949" y="1671429"/>
                  <a:pt x="1461949" y="1684054"/>
                </a:cubicBezTo>
                <a:cubicBezTo>
                  <a:pt x="1461949" y="1696679"/>
                  <a:pt x="1451714" y="1706914"/>
                  <a:pt x="1439089" y="1706914"/>
                </a:cubicBezTo>
                <a:cubicBezTo>
                  <a:pt x="1432777" y="1706914"/>
                  <a:pt x="1427061" y="1704355"/>
                  <a:pt x="1422925" y="1700218"/>
                </a:cubicBezTo>
                <a:close/>
                <a:moveTo>
                  <a:pt x="868969" y="894484"/>
                </a:moveTo>
                <a:cubicBezTo>
                  <a:pt x="864832" y="890347"/>
                  <a:pt x="862273" y="884632"/>
                  <a:pt x="862273" y="878320"/>
                </a:cubicBezTo>
                <a:cubicBezTo>
                  <a:pt x="862273" y="865694"/>
                  <a:pt x="872508" y="855460"/>
                  <a:pt x="885133" y="855460"/>
                </a:cubicBezTo>
                <a:cubicBezTo>
                  <a:pt x="897758" y="855460"/>
                  <a:pt x="907993" y="865694"/>
                  <a:pt x="907993" y="878320"/>
                </a:cubicBezTo>
                <a:cubicBezTo>
                  <a:pt x="907993" y="890944"/>
                  <a:pt x="897758" y="901180"/>
                  <a:pt x="885133" y="901180"/>
                </a:cubicBezTo>
                <a:cubicBezTo>
                  <a:pt x="878821" y="901180"/>
                  <a:pt x="873105" y="898621"/>
                  <a:pt x="868969" y="894484"/>
                </a:cubicBezTo>
                <a:close/>
                <a:moveTo>
                  <a:pt x="1194720" y="1386999"/>
                </a:moveTo>
                <a:cubicBezTo>
                  <a:pt x="1190583" y="1382862"/>
                  <a:pt x="1188024" y="1377147"/>
                  <a:pt x="1188024" y="1370835"/>
                </a:cubicBezTo>
                <a:cubicBezTo>
                  <a:pt x="1188024" y="1358210"/>
                  <a:pt x="1198259" y="1347975"/>
                  <a:pt x="1210884" y="1347975"/>
                </a:cubicBezTo>
                <a:cubicBezTo>
                  <a:pt x="1223509" y="1347975"/>
                  <a:pt x="1233744" y="1358210"/>
                  <a:pt x="1233744" y="1370835"/>
                </a:cubicBezTo>
                <a:cubicBezTo>
                  <a:pt x="1233744" y="1383460"/>
                  <a:pt x="1223509" y="1393695"/>
                  <a:pt x="1210884" y="1393695"/>
                </a:cubicBezTo>
                <a:cubicBezTo>
                  <a:pt x="1204572" y="1393695"/>
                  <a:pt x="1198857" y="1391136"/>
                  <a:pt x="1194720" y="1386999"/>
                </a:cubicBezTo>
                <a:close/>
                <a:moveTo>
                  <a:pt x="558961" y="472112"/>
                </a:moveTo>
                <a:cubicBezTo>
                  <a:pt x="554824" y="467975"/>
                  <a:pt x="552265" y="462259"/>
                  <a:pt x="552265" y="455947"/>
                </a:cubicBezTo>
                <a:cubicBezTo>
                  <a:pt x="552265" y="443322"/>
                  <a:pt x="562500" y="433087"/>
                  <a:pt x="575125" y="433087"/>
                </a:cubicBezTo>
                <a:cubicBezTo>
                  <a:pt x="587750" y="433087"/>
                  <a:pt x="597985" y="443322"/>
                  <a:pt x="597985" y="455947"/>
                </a:cubicBezTo>
                <a:cubicBezTo>
                  <a:pt x="597985" y="468572"/>
                  <a:pt x="587750" y="478808"/>
                  <a:pt x="575125" y="478808"/>
                </a:cubicBezTo>
                <a:cubicBezTo>
                  <a:pt x="568813" y="478808"/>
                  <a:pt x="563097" y="476249"/>
                  <a:pt x="558961" y="472112"/>
                </a:cubicBezTo>
                <a:close/>
                <a:moveTo>
                  <a:pt x="965594" y="1166454"/>
                </a:moveTo>
                <a:cubicBezTo>
                  <a:pt x="961457" y="1162317"/>
                  <a:pt x="958898" y="1156602"/>
                  <a:pt x="958898" y="1150290"/>
                </a:cubicBezTo>
                <a:cubicBezTo>
                  <a:pt x="958898" y="1137665"/>
                  <a:pt x="969133" y="1127430"/>
                  <a:pt x="981758" y="1127430"/>
                </a:cubicBezTo>
                <a:cubicBezTo>
                  <a:pt x="994383" y="1127430"/>
                  <a:pt x="1004618" y="1137665"/>
                  <a:pt x="1004618" y="1150290"/>
                </a:cubicBezTo>
                <a:cubicBezTo>
                  <a:pt x="1004618" y="1162915"/>
                  <a:pt x="994383" y="1173150"/>
                  <a:pt x="981758" y="1173150"/>
                </a:cubicBezTo>
                <a:cubicBezTo>
                  <a:pt x="975446" y="1173150"/>
                  <a:pt x="969730" y="1170591"/>
                  <a:pt x="965594" y="1166454"/>
                </a:cubicBezTo>
                <a:close/>
                <a:moveTo>
                  <a:pt x="1503528" y="1979292"/>
                </a:moveTo>
                <a:cubicBezTo>
                  <a:pt x="1499391" y="1975155"/>
                  <a:pt x="1496832" y="1969440"/>
                  <a:pt x="1496832" y="1963128"/>
                </a:cubicBezTo>
                <a:cubicBezTo>
                  <a:pt x="1496832" y="1950503"/>
                  <a:pt x="1507067" y="1940268"/>
                  <a:pt x="1519692" y="1940268"/>
                </a:cubicBezTo>
                <a:cubicBezTo>
                  <a:pt x="1532317" y="1940268"/>
                  <a:pt x="1542552" y="1950503"/>
                  <a:pt x="1542552" y="1963128"/>
                </a:cubicBezTo>
                <a:cubicBezTo>
                  <a:pt x="1542552" y="1975753"/>
                  <a:pt x="1532317" y="1985988"/>
                  <a:pt x="1519692" y="1985988"/>
                </a:cubicBezTo>
                <a:cubicBezTo>
                  <a:pt x="1513379" y="1985988"/>
                  <a:pt x="1507664" y="1983429"/>
                  <a:pt x="1503528" y="1979292"/>
                </a:cubicBezTo>
                <a:close/>
                <a:moveTo>
                  <a:pt x="1751148" y="2372901"/>
                </a:moveTo>
                <a:cubicBezTo>
                  <a:pt x="1747011" y="2368764"/>
                  <a:pt x="1744452" y="2363049"/>
                  <a:pt x="1744452" y="2356737"/>
                </a:cubicBezTo>
                <a:cubicBezTo>
                  <a:pt x="1744452" y="2344112"/>
                  <a:pt x="1754687" y="2333877"/>
                  <a:pt x="1767312" y="2333877"/>
                </a:cubicBezTo>
                <a:cubicBezTo>
                  <a:pt x="1779937" y="2333877"/>
                  <a:pt x="1790172" y="2344112"/>
                  <a:pt x="1790172" y="2356737"/>
                </a:cubicBezTo>
                <a:cubicBezTo>
                  <a:pt x="1790172" y="2369362"/>
                  <a:pt x="1779937" y="2379597"/>
                  <a:pt x="1767312" y="2379597"/>
                </a:cubicBezTo>
                <a:cubicBezTo>
                  <a:pt x="1761000" y="2379597"/>
                  <a:pt x="1755285" y="2377038"/>
                  <a:pt x="1751148" y="2372901"/>
                </a:cubicBezTo>
                <a:close/>
                <a:moveTo>
                  <a:pt x="1824957" y="2551092"/>
                </a:moveTo>
                <a:cubicBezTo>
                  <a:pt x="1820820" y="2546955"/>
                  <a:pt x="1818261" y="2541240"/>
                  <a:pt x="1818261" y="2534928"/>
                </a:cubicBezTo>
                <a:cubicBezTo>
                  <a:pt x="1818261" y="2522303"/>
                  <a:pt x="1828496" y="2512068"/>
                  <a:pt x="1841121" y="2512068"/>
                </a:cubicBezTo>
                <a:cubicBezTo>
                  <a:pt x="1853746" y="2512068"/>
                  <a:pt x="1863981" y="2522303"/>
                  <a:pt x="1863981" y="2534928"/>
                </a:cubicBezTo>
                <a:cubicBezTo>
                  <a:pt x="1863981" y="2547553"/>
                  <a:pt x="1853746" y="2557788"/>
                  <a:pt x="1841121" y="2557788"/>
                </a:cubicBezTo>
                <a:cubicBezTo>
                  <a:pt x="1834809" y="2557788"/>
                  <a:pt x="1829094" y="2555229"/>
                  <a:pt x="1824957" y="2551092"/>
                </a:cubicBezTo>
                <a:close/>
                <a:moveTo>
                  <a:pt x="2004099" y="2933050"/>
                </a:moveTo>
                <a:cubicBezTo>
                  <a:pt x="1999962" y="2928913"/>
                  <a:pt x="1997403" y="2923198"/>
                  <a:pt x="1997403" y="2916886"/>
                </a:cubicBezTo>
                <a:cubicBezTo>
                  <a:pt x="1997403" y="2904261"/>
                  <a:pt x="2007638" y="2894026"/>
                  <a:pt x="2020263" y="2894026"/>
                </a:cubicBezTo>
                <a:cubicBezTo>
                  <a:pt x="2032888" y="2894026"/>
                  <a:pt x="2043123" y="2904261"/>
                  <a:pt x="2043123" y="2916886"/>
                </a:cubicBezTo>
                <a:cubicBezTo>
                  <a:pt x="2043123" y="2929511"/>
                  <a:pt x="2032888" y="2939746"/>
                  <a:pt x="2020263" y="2939746"/>
                </a:cubicBezTo>
                <a:cubicBezTo>
                  <a:pt x="2013950" y="2939746"/>
                  <a:pt x="2008235" y="2937187"/>
                  <a:pt x="2004099" y="2933050"/>
                </a:cubicBezTo>
                <a:close/>
                <a:moveTo>
                  <a:pt x="1572957" y="2299092"/>
                </a:moveTo>
                <a:cubicBezTo>
                  <a:pt x="1568820" y="2294955"/>
                  <a:pt x="1566261" y="2289240"/>
                  <a:pt x="1566261" y="2282928"/>
                </a:cubicBezTo>
                <a:cubicBezTo>
                  <a:pt x="1566261" y="2270303"/>
                  <a:pt x="1576496" y="2260068"/>
                  <a:pt x="1589121" y="2260068"/>
                </a:cubicBezTo>
                <a:cubicBezTo>
                  <a:pt x="1601746" y="2260068"/>
                  <a:pt x="1611981" y="2270303"/>
                  <a:pt x="1611981" y="2282928"/>
                </a:cubicBezTo>
                <a:cubicBezTo>
                  <a:pt x="1611981" y="2295553"/>
                  <a:pt x="1601746" y="2305788"/>
                  <a:pt x="1589121" y="2305788"/>
                </a:cubicBezTo>
                <a:cubicBezTo>
                  <a:pt x="1582809" y="2305788"/>
                  <a:pt x="1577094" y="2303229"/>
                  <a:pt x="1572957" y="2299092"/>
                </a:cubicBezTo>
                <a:close/>
                <a:moveTo>
                  <a:pt x="960957" y="1491077"/>
                </a:moveTo>
                <a:cubicBezTo>
                  <a:pt x="956820" y="1486940"/>
                  <a:pt x="954261" y="1481225"/>
                  <a:pt x="954261" y="1474913"/>
                </a:cubicBezTo>
                <a:cubicBezTo>
                  <a:pt x="954261" y="1462288"/>
                  <a:pt x="964496" y="1452053"/>
                  <a:pt x="977121" y="1452053"/>
                </a:cubicBezTo>
                <a:cubicBezTo>
                  <a:pt x="989746" y="1452053"/>
                  <a:pt x="999981" y="1462288"/>
                  <a:pt x="999981" y="1474913"/>
                </a:cubicBezTo>
                <a:cubicBezTo>
                  <a:pt x="999981" y="1487538"/>
                  <a:pt x="989746" y="1497773"/>
                  <a:pt x="977121" y="1497773"/>
                </a:cubicBezTo>
                <a:cubicBezTo>
                  <a:pt x="970808" y="1497773"/>
                  <a:pt x="965093" y="1495214"/>
                  <a:pt x="960957" y="1491077"/>
                </a:cubicBezTo>
                <a:close/>
                <a:moveTo>
                  <a:pt x="635264" y="1014640"/>
                </a:moveTo>
                <a:cubicBezTo>
                  <a:pt x="631127" y="1010502"/>
                  <a:pt x="628568" y="1004787"/>
                  <a:pt x="628568" y="998475"/>
                </a:cubicBezTo>
                <a:cubicBezTo>
                  <a:pt x="628568" y="985850"/>
                  <a:pt x="638803" y="975615"/>
                  <a:pt x="651428" y="975615"/>
                </a:cubicBezTo>
                <a:cubicBezTo>
                  <a:pt x="664053" y="975615"/>
                  <a:pt x="674288" y="985850"/>
                  <a:pt x="674288" y="998475"/>
                </a:cubicBezTo>
                <a:cubicBezTo>
                  <a:pt x="674288" y="1011100"/>
                  <a:pt x="664053" y="1021336"/>
                  <a:pt x="651428" y="1021336"/>
                </a:cubicBezTo>
                <a:cubicBezTo>
                  <a:pt x="645116" y="1021336"/>
                  <a:pt x="639400" y="1018777"/>
                  <a:pt x="635264" y="1014640"/>
                </a:cubicBezTo>
                <a:close/>
                <a:moveTo>
                  <a:pt x="236445" y="424069"/>
                </a:moveTo>
                <a:cubicBezTo>
                  <a:pt x="232308" y="419932"/>
                  <a:pt x="229749" y="414217"/>
                  <a:pt x="229749" y="407904"/>
                </a:cubicBezTo>
                <a:cubicBezTo>
                  <a:pt x="229749" y="395279"/>
                  <a:pt x="239984" y="385044"/>
                  <a:pt x="252609" y="385044"/>
                </a:cubicBezTo>
                <a:cubicBezTo>
                  <a:pt x="265234" y="385044"/>
                  <a:pt x="275469" y="395279"/>
                  <a:pt x="275469" y="407904"/>
                </a:cubicBezTo>
                <a:cubicBezTo>
                  <a:pt x="275469" y="420530"/>
                  <a:pt x="265234" y="430764"/>
                  <a:pt x="252609" y="430764"/>
                </a:cubicBezTo>
                <a:cubicBezTo>
                  <a:pt x="246297" y="430764"/>
                  <a:pt x="240581" y="428205"/>
                  <a:pt x="236445" y="424069"/>
                </a:cubicBezTo>
                <a:close/>
                <a:moveTo>
                  <a:pt x="1140957" y="1802846"/>
                </a:moveTo>
                <a:cubicBezTo>
                  <a:pt x="1136820" y="1798709"/>
                  <a:pt x="1134261" y="1792994"/>
                  <a:pt x="1134261" y="1786682"/>
                </a:cubicBezTo>
                <a:cubicBezTo>
                  <a:pt x="1134261" y="1774057"/>
                  <a:pt x="1144496" y="1763822"/>
                  <a:pt x="1157121" y="1763822"/>
                </a:cubicBezTo>
                <a:cubicBezTo>
                  <a:pt x="1169746" y="1763822"/>
                  <a:pt x="1179981" y="1774057"/>
                  <a:pt x="1179981" y="1786682"/>
                </a:cubicBezTo>
                <a:cubicBezTo>
                  <a:pt x="1179981" y="1799307"/>
                  <a:pt x="1169746" y="1809542"/>
                  <a:pt x="1157121" y="1809542"/>
                </a:cubicBezTo>
                <a:cubicBezTo>
                  <a:pt x="1150808" y="1809542"/>
                  <a:pt x="1145093" y="1806983"/>
                  <a:pt x="1140957" y="1802846"/>
                </a:cubicBezTo>
                <a:close/>
                <a:moveTo>
                  <a:pt x="1751148" y="2729283"/>
                </a:moveTo>
                <a:cubicBezTo>
                  <a:pt x="1747011" y="2725146"/>
                  <a:pt x="1744452" y="2719431"/>
                  <a:pt x="1744452" y="2713119"/>
                </a:cubicBezTo>
                <a:cubicBezTo>
                  <a:pt x="1744452" y="2700494"/>
                  <a:pt x="1754687" y="2690259"/>
                  <a:pt x="1767312" y="2690259"/>
                </a:cubicBezTo>
                <a:cubicBezTo>
                  <a:pt x="1779937" y="2690259"/>
                  <a:pt x="1790172" y="2700494"/>
                  <a:pt x="1790172" y="2713119"/>
                </a:cubicBezTo>
                <a:cubicBezTo>
                  <a:pt x="1790172" y="2725744"/>
                  <a:pt x="1779937" y="2735979"/>
                  <a:pt x="1767312" y="2735979"/>
                </a:cubicBezTo>
                <a:cubicBezTo>
                  <a:pt x="1760999" y="2735979"/>
                  <a:pt x="1755285" y="2733420"/>
                  <a:pt x="1751148" y="2729283"/>
                </a:cubicBezTo>
                <a:close/>
                <a:moveTo>
                  <a:pt x="445534" y="825462"/>
                </a:moveTo>
                <a:cubicBezTo>
                  <a:pt x="441398" y="821325"/>
                  <a:pt x="438839" y="815610"/>
                  <a:pt x="438839" y="809297"/>
                </a:cubicBezTo>
                <a:cubicBezTo>
                  <a:pt x="438839" y="796673"/>
                  <a:pt x="449074" y="786437"/>
                  <a:pt x="461699" y="786437"/>
                </a:cubicBezTo>
                <a:cubicBezTo>
                  <a:pt x="474324" y="786437"/>
                  <a:pt x="484559" y="796673"/>
                  <a:pt x="484559" y="809297"/>
                </a:cubicBezTo>
                <a:cubicBezTo>
                  <a:pt x="484559" y="821923"/>
                  <a:pt x="474324" y="832158"/>
                  <a:pt x="461699" y="832158"/>
                </a:cubicBezTo>
                <a:cubicBezTo>
                  <a:pt x="455387" y="832158"/>
                  <a:pt x="449671" y="829599"/>
                  <a:pt x="445534" y="825462"/>
                </a:cubicBezTo>
                <a:close/>
                <a:moveTo>
                  <a:pt x="745970" y="1285296"/>
                </a:moveTo>
                <a:cubicBezTo>
                  <a:pt x="741834" y="1281159"/>
                  <a:pt x="739275" y="1275444"/>
                  <a:pt x="739275" y="1269132"/>
                </a:cubicBezTo>
                <a:cubicBezTo>
                  <a:pt x="739275" y="1256507"/>
                  <a:pt x="749510" y="1246272"/>
                  <a:pt x="762135" y="1246272"/>
                </a:cubicBezTo>
                <a:cubicBezTo>
                  <a:pt x="774760" y="1246272"/>
                  <a:pt x="784995" y="1256507"/>
                  <a:pt x="784995" y="1269132"/>
                </a:cubicBezTo>
                <a:cubicBezTo>
                  <a:pt x="784995" y="1281757"/>
                  <a:pt x="774760" y="1291992"/>
                  <a:pt x="762135" y="1291992"/>
                </a:cubicBezTo>
                <a:cubicBezTo>
                  <a:pt x="755823" y="1291992"/>
                  <a:pt x="750107" y="1289433"/>
                  <a:pt x="745970" y="1285296"/>
                </a:cubicBezTo>
                <a:close/>
                <a:moveTo>
                  <a:pt x="1572957" y="2551092"/>
                </a:moveTo>
                <a:cubicBezTo>
                  <a:pt x="1568820" y="2546955"/>
                  <a:pt x="1566261" y="2541240"/>
                  <a:pt x="1566261" y="2534928"/>
                </a:cubicBezTo>
                <a:cubicBezTo>
                  <a:pt x="1566261" y="2522303"/>
                  <a:pt x="1576496" y="2512068"/>
                  <a:pt x="1589121" y="2512068"/>
                </a:cubicBezTo>
                <a:cubicBezTo>
                  <a:pt x="1601746" y="2512068"/>
                  <a:pt x="1611981" y="2522303"/>
                  <a:pt x="1611981" y="2534928"/>
                </a:cubicBezTo>
                <a:cubicBezTo>
                  <a:pt x="1611981" y="2547553"/>
                  <a:pt x="1601746" y="2557788"/>
                  <a:pt x="1589121" y="2557788"/>
                </a:cubicBezTo>
                <a:cubicBezTo>
                  <a:pt x="1582809" y="2557788"/>
                  <a:pt x="1577094" y="2555229"/>
                  <a:pt x="1572957" y="2551092"/>
                </a:cubicBezTo>
                <a:close/>
                <a:moveTo>
                  <a:pt x="279489" y="633467"/>
                </a:moveTo>
                <a:cubicBezTo>
                  <a:pt x="275352" y="629330"/>
                  <a:pt x="272793" y="623615"/>
                  <a:pt x="272793" y="617303"/>
                </a:cubicBezTo>
                <a:cubicBezTo>
                  <a:pt x="272793" y="604677"/>
                  <a:pt x="283028" y="594442"/>
                  <a:pt x="295653" y="594442"/>
                </a:cubicBezTo>
                <a:cubicBezTo>
                  <a:pt x="308278" y="594442"/>
                  <a:pt x="318513" y="604677"/>
                  <a:pt x="318513" y="617303"/>
                </a:cubicBezTo>
                <a:cubicBezTo>
                  <a:pt x="318513" y="629928"/>
                  <a:pt x="308278" y="640163"/>
                  <a:pt x="295653" y="640163"/>
                </a:cubicBezTo>
                <a:cubicBezTo>
                  <a:pt x="289340" y="640163"/>
                  <a:pt x="283625" y="637604"/>
                  <a:pt x="279489" y="633467"/>
                </a:cubicBezTo>
                <a:close/>
                <a:moveTo>
                  <a:pt x="1245752" y="2077053"/>
                </a:moveTo>
                <a:cubicBezTo>
                  <a:pt x="1241615" y="2072916"/>
                  <a:pt x="1239056" y="2067201"/>
                  <a:pt x="1239056" y="2060889"/>
                </a:cubicBezTo>
                <a:cubicBezTo>
                  <a:pt x="1239056" y="2048264"/>
                  <a:pt x="1249291" y="2038029"/>
                  <a:pt x="1261916" y="2038029"/>
                </a:cubicBezTo>
                <a:cubicBezTo>
                  <a:pt x="1274541" y="2038029"/>
                  <a:pt x="1284776" y="2048264"/>
                  <a:pt x="1284776" y="2060889"/>
                </a:cubicBezTo>
                <a:cubicBezTo>
                  <a:pt x="1284776" y="2073514"/>
                  <a:pt x="1274541" y="2083749"/>
                  <a:pt x="1261916" y="2083749"/>
                </a:cubicBezTo>
                <a:cubicBezTo>
                  <a:pt x="1255604" y="2083749"/>
                  <a:pt x="1249889" y="2081190"/>
                  <a:pt x="1245752" y="2077053"/>
                </a:cubicBezTo>
                <a:close/>
                <a:moveTo>
                  <a:pt x="1394766" y="2372901"/>
                </a:moveTo>
                <a:cubicBezTo>
                  <a:pt x="1390629" y="2368764"/>
                  <a:pt x="1388070" y="2363049"/>
                  <a:pt x="1388070" y="2356737"/>
                </a:cubicBezTo>
                <a:cubicBezTo>
                  <a:pt x="1388070" y="2344112"/>
                  <a:pt x="1398305" y="2333877"/>
                  <a:pt x="1410930" y="2333877"/>
                </a:cubicBezTo>
                <a:cubicBezTo>
                  <a:pt x="1423555" y="2333877"/>
                  <a:pt x="1433790" y="2344112"/>
                  <a:pt x="1433790" y="2356737"/>
                </a:cubicBezTo>
                <a:cubicBezTo>
                  <a:pt x="1433790" y="2369362"/>
                  <a:pt x="1423555" y="2379597"/>
                  <a:pt x="1410930" y="2379597"/>
                </a:cubicBezTo>
                <a:cubicBezTo>
                  <a:pt x="1404617" y="2379597"/>
                  <a:pt x="1398902" y="2377038"/>
                  <a:pt x="1394766" y="2372901"/>
                </a:cubicBezTo>
                <a:close/>
                <a:moveTo>
                  <a:pt x="1777209" y="3089661"/>
                </a:moveTo>
                <a:cubicBezTo>
                  <a:pt x="1773072" y="3085524"/>
                  <a:pt x="1770513" y="3079809"/>
                  <a:pt x="1770513" y="3073497"/>
                </a:cubicBezTo>
                <a:cubicBezTo>
                  <a:pt x="1770513" y="3060872"/>
                  <a:pt x="1780748" y="3050637"/>
                  <a:pt x="1793373" y="3050637"/>
                </a:cubicBezTo>
                <a:cubicBezTo>
                  <a:pt x="1805998" y="3050637"/>
                  <a:pt x="1816233" y="3060872"/>
                  <a:pt x="1816233" y="3073497"/>
                </a:cubicBezTo>
                <a:cubicBezTo>
                  <a:pt x="1816233" y="3086122"/>
                  <a:pt x="1805998" y="3096357"/>
                  <a:pt x="1793373" y="3096357"/>
                </a:cubicBezTo>
                <a:cubicBezTo>
                  <a:pt x="1787060" y="3096357"/>
                  <a:pt x="1781346" y="3093798"/>
                  <a:pt x="1777209" y="3089661"/>
                </a:cubicBezTo>
                <a:close/>
                <a:moveTo>
                  <a:pt x="1572957" y="2803092"/>
                </a:moveTo>
                <a:cubicBezTo>
                  <a:pt x="1568820" y="2798955"/>
                  <a:pt x="1566261" y="2793240"/>
                  <a:pt x="1566261" y="2786928"/>
                </a:cubicBezTo>
                <a:cubicBezTo>
                  <a:pt x="1566261" y="2774303"/>
                  <a:pt x="1576496" y="2764068"/>
                  <a:pt x="1589121" y="2764068"/>
                </a:cubicBezTo>
                <a:cubicBezTo>
                  <a:pt x="1601746" y="2764068"/>
                  <a:pt x="1611981" y="2774303"/>
                  <a:pt x="1611981" y="2786928"/>
                </a:cubicBezTo>
                <a:cubicBezTo>
                  <a:pt x="1611981" y="2799553"/>
                  <a:pt x="1601746" y="2809788"/>
                  <a:pt x="1589121" y="2809788"/>
                </a:cubicBezTo>
                <a:cubicBezTo>
                  <a:pt x="1582809" y="2809788"/>
                  <a:pt x="1577094" y="2807229"/>
                  <a:pt x="1572957" y="2803092"/>
                </a:cubicBezTo>
                <a:close/>
                <a:moveTo>
                  <a:pt x="753941" y="1641483"/>
                </a:moveTo>
                <a:cubicBezTo>
                  <a:pt x="749804" y="1637346"/>
                  <a:pt x="747245" y="1631631"/>
                  <a:pt x="747245" y="1625319"/>
                </a:cubicBezTo>
                <a:cubicBezTo>
                  <a:pt x="747245" y="1612694"/>
                  <a:pt x="757480" y="1602459"/>
                  <a:pt x="770105" y="1602459"/>
                </a:cubicBezTo>
                <a:cubicBezTo>
                  <a:pt x="782730" y="1602459"/>
                  <a:pt x="792965" y="1612694"/>
                  <a:pt x="792965" y="1625319"/>
                </a:cubicBezTo>
                <a:cubicBezTo>
                  <a:pt x="792965" y="1637944"/>
                  <a:pt x="782730" y="1648179"/>
                  <a:pt x="770105" y="1648179"/>
                </a:cubicBezTo>
                <a:cubicBezTo>
                  <a:pt x="763792" y="1648179"/>
                  <a:pt x="758078" y="1645620"/>
                  <a:pt x="753941" y="1641483"/>
                </a:cubicBezTo>
                <a:close/>
                <a:moveTo>
                  <a:pt x="421545" y="1167543"/>
                </a:moveTo>
                <a:cubicBezTo>
                  <a:pt x="417408" y="1163407"/>
                  <a:pt x="414849" y="1157692"/>
                  <a:pt x="414849" y="1151380"/>
                </a:cubicBezTo>
                <a:cubicBezTo>
                  <a:pt x="414849" y="1138755"/>
                  <a:pt x="425084" y="1128519"/>
                  <a:pt x="437709" y="1128519"/>
                </a:cubicBezTo>
                <a:cubicBezTo>
                  <a:pt x="450334" y="1128519"/>
                  <a:pt x="460569" y="1138755"/>
                  <a:pt x="460569" y="1151380"/>
                </a:cubicBezTo>
                <a:cubicBezTo>
                  <a:pt x="460569" y="1164004"/>
                  <a:pt x="450334" y="1174239"/>
                  <a:pt x="437709" y="1174239"/>
                </a:cubicBezTo>
                <a:cubicBezTo>
                  <a:pt x="431396" y="1174239"/>
                  <a:pt x="425681" y="1171680"/>
                  <a:pt x="421545" y="1167543"/>
                </a:cubicBezTo>
                <a:close/>
                <a:moveTo>
                  <a:pt x="6696" y="587085"/>
                </a:moveTo>
                <a:cubicBezTo>
                  <a:pt x="2559" y="582948"/>
                  <a:pt x="0" y="577233"/>
                  <a:pt x="0" y="570920"/>
                </a:cubicBezTo>
                <a:cubicBezTo>
                  <a:pt x="0" y="558296"/>
                  <a:pt x="10235" y="548061"/>
                  <a:pt x="22860" y="548061"/>
                </a:cubicBezTo>
                <a:cubicBezTo>
                  <a:pt x="35485" y="548061"/>
                  <a:pt x="45720" y="558296"/>
                  <a:pt x="45720" y="570920"/>
                </a:cubicBezTo>
                <a:cubicBezTo>
                  <a:pt x="45720" y="583546"/>
                  <a:pt x="35485" y="593781"/>
                  <a:pt x="22860" y="593781"/>
                </a:cubicBezTo>
                <a:cubicBezTo>
                  <a:pt x="16547" y="593781"/>
                  <a:pt x="10833" y="591222"/>
                  <a:pt x="6696" y="587085"/>
                </a:cubicBezTo>
                <a:close/>
                <a:moveTo>
                  <a:pt x="1320956" y="2551092"/>
                </a:moveTo>
                <a:cubicBezTo>
                  <a:pt x="1316820" y="2546955"/>
                  <a:pt x="1314261" y="2541240"/>
                  <a:pt x="1314261" y="2534928"/>
                </a:cubicBezTo>
                <a:cubicBezTo>
                  <a:pt x="1314261" y="2522303"/>
                  <a:pt x="1324496" y="2512068"/>
                  <a:pt x="1337121" y="2512068"/>
                </a:cubicBezTo>
                <a:cubicBezTo>
                  <a:pt x="1349746" y="2512068"/>
                  <a:pt x="1359981" y="2522303"/>
                  <a:pt x="1359981" y="2534928"/>
                </a:cubicBezTo>
                <a:cubicBezTo>
                  <a:pt x="1359981" y="2547553"/>
                  <a:pt x="1349746" y="2557788"/>
                  <a:pt x="1337121" y="2557788"/>
                </a:cubicBezTo>
                <a:cubicBezTo>
                  <a:pt x="1330809" y="2557788"/>
                  <a:pt x="1325093" y="2555229"/>
                  <a:pt x="1320956" y="2551092"/>
                </a:cubicBezTo>
                <a:close/>
                <a:moveTo>
                  <a:pt x="548907" y="1438677"/>
                </a:moveTo>
                <a:cubicBezTo>
                  <a:pt x="544770" y="1434540"/>
                  <a:pt x="542211" y="1428825"/>
                  <a:pt x="542211" y="1422513"/>
                </a:cubicBezTo>
                <a:cubicBezTo>
                  <a:pt x="542211" y="1409888"/>
                  <a:pt x="552446" y="1399653"/>
                  <a:pt x="565071" y="1399653"/>
                </a:cubicBezTo>
                <a:cubicBezTo>
                  <a:pt x="577696" y="1399653"/>
                  <a:pt x="587931" y="1409888"/>
                  <a:pt x="587931" y="1422513"/>
                </a:cubicBezTo>
                <a:cubicBezTo>
                  <a:pt x="587931" y="1435138"/>
                  <a:pt x="577696" y="1445373"/>
                  <a:pt x="565071" y="1445373"/>
                </a:cubicBezTo>
                <a:cubicBezTo>
                  <a:pt x="558759" y="1445373"/>
                  <a:pt x="553044" y="1442814"/>
                  <a:pt x="548907" y="1438677"/>
                </a:cubicBezTo>
                <a:close/>
                <a:moveTo>
                  <a:pt x="911095" y="1995724"/>
                </a:moveTo>
                <a:cubicBezTo>
                  <a:pt x="906958" y="1991587"/>
                  <a:pt x="904399" y="1985872"/>
                  <a:pt x="904399" y="1979560"/>
                </a:cubicBezTo>
                <a:cubicBezTo>
                  <a:pt x="904399" y="1966935"/>
                  <a:pt x="914634" y="1956700"/>
                  <a:pt x="927259" y="1956700"/>
                </a:cubicBezTo>
                <a:cubicBezTo>
                  <a:pt x="939884" y="1956700"/>
                  <a:pt x="950119" y="1966935"/>
                  <a:pt x="950119" y="1979560"/>
                </a:cubicBezTo>
                <a:cubicBezTo>
                  <a:pt x="950119" y="1992185"/>
                  <a:pt x="939884" y="2002420"/>
                  <a:pt x="927259" y="2002420"/>
                </a:cubicBezTo>
                <a:cubicBezTo>
                  <a:pt x="920947" y="2002420"/>
                  <a:pt x="915232" y="1999861"/>
                  <a:pt x="911095" y="1995724"/>
                </a:cubicBezTo>
                <a:close/>
                <a:moveTo>
                  <a:pt x="1394766" y="2729283"/>
                </a:moveTo>
                <a:cubicBezTo>
                  <a:pt x="1390629" y="2725146"/>
                  <a:pt x="1388070" y="2719431"/>
                  <a:pt x="1388070" y="2713119"/>
                </a:cubicBezTo>
                <a:cubicBezTo>
                  <a:pt x="1388070" y="2700494"/>
                  <a:pt x="1398305" y="2690259"/>
                  <a:pt x="1410930" y="2690259"/>
                </a:cubicBezTo>
                <a:cubicBezTo>
                  <a:pt x="1423555" y="2690259"/>
                  <a:pt x="1433790" y="2700494"/>
                  <a:pt x="1433790" y="2713119"/>
                </a:cubicBezTo>
                <a:cubicBezTo>
                  <a:pt x="1433790" y="2725744"/>
                  <a:pt x="1423555" y="2735979"/>
                  <a:pt x="1410930" y="2735979"/>
                </a:cubicBezTo>
                <a:cubicBezTo>
                  <a:pt x="1404617" y="2735979"/>
                  <a:pt x="1398902" y="2733420"/>
                  <a:pt x="1394766" y="2729283"/>
                </a:cubicBezTo>
                <a:close/>
                <a:moveTo>
                  <a:pt x="1062934" y="2283411"/>
                </a:moveTo>
                <a:cubicBezTo>
                  <a:pt x="1058797" y="2279274"/>
                  <a:pt x="1056238" y="2273559"/>
                  <a:pt x="1056238" y="2267247"/>
                </a:cubicBezTo>
                <a:cubicBezTo>
                  <a:pt x="1056238" y="2254622"/>
                  <a:pt x="1066473" y="2244387"/>
                  <a:pt x="1079098" y="2244387"/>
                </a:cubicBezTo>
                <a:cubicBezTo>
                  <a:pt x="1091723" y="2244387"/>
                  <a:pt x="1101958" y="2254622"/>
                  <a:pt x="1101958" y="2267247"/>
                </a:cubicBezTo>
                <a:cubicBezTo>
                  <a:pt x="1101958" y="2279872"/>
                  <a:pt x="1091723" y="2290107"/>
                  <a:pt x="1079098" y="2290107"/>
                </a:cubicBezTo>
                <a:cubicBezTo>
                  <a:pt x="1072785" y="2290107"/>
                  <a:pt x="1067070" y="2287548"/>
                  <a:pt x="1062934" y="2283411"/>
                </a:cubicBezTo>
                <a:close/>
                <a:moveTo>
                  <a:pt x="51902" y="834475"/>
                </a:moveTo>
                <a:lnTo>
                  <a:pt x="27920" y="798688"/>
                </a:lnTo>
                <a:lnTo>
                  <a:pt x="41356" y="793123"/>
                </a:lnTo>
                <a:cubicBezTo>
                  <a:pt x="53981" y="793123"/>
                  <a:pt x="64216" y="803358"/>
                  <a:pt x="64216" y="815982"/>
                </a:cubicBezTo>
                <a:cubicBezTo>
                  <a:pt x="64216" y="822295"/>
                  <a:pt x="61657" y="828011"/>
                  <a:pt x="57520" y="832147"/>
                </a:cubicBezTo>
                <a:close/>
                <a:moveTo>
                  <a:pt x="189488" y="1039790"/>
                </a:moveTo>
                <a:lnTo>
                  <a:pt x="172082" y="1013816"/>
                </a:lnTo>
                <a:lnTo>
                  <a:pt x="176879" y="1002237"/>
                </a:lnTo>
                <a:cubicBezTo>
                  <a:pt x="181015" y="998100"/>
                  <a:pt x="186731" y="995542"/>
                  <a:pt x="193043" y="995542"/>
                </a:cubicBezTo>
                <a:cubicBezTo>
                  <a:pt x="205668" y="995542"/>
                  <a:pt x="215903" y="1005777"/>
                  <a:pt x="215903" y="1018402"/>
                </a:cubicBezTo>
                <a:cubicBezTo>
                  <a:pt x="215903" y="1031028"/>
                  <a:pt x="205668" y="1041263"/>
                  <a:pt x="193043" y="1041263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3EC5187-FC1B-4BBD-BACE-90DFB6307206}"/>
              </a:ext>
            </a:extLst>
          </p:cNvPr>
          <p:cNvSpPr/>
          <p:nvPr userDrawn="1"/>
        </p:nvSpPr>
        <p:spPr>
          <a:xfrm>
            <a:off x="0" y="0"/>
            <a:ext cx="1610272" cy="95466"/>
          </a:xfrm>
          <a:custGeom>
            <a:avLst/>
            <a:gdLst>
              <a:gd name="connsiteX0" fmla="*/ 0 w 1610272"/>
              <a:gd name="connsiteY0" fmla="*/ 0 h 95466"/>
              <a:gd name="connsiteX1" fmla="*/ 1610272 w 1610272"/>
              <a:gd name="connsiteY1" fmla="*/ 0 h 95466"/>
              <a:gd name="connsiteX2" fmla="*/ 1521086 w 1610272"/>
              <a:gd name="connsiteY2" fmla="*/ 95466 h 95466"/>
              <a:gd name="connsiteX3" fmla="*/ 0 w 1610272"/>
              <a:gd name="connsiteY3" fmla="*/ 95466 h 9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272" h="95466">
                <a:moveTo>
                  <a:pt x="0" y="0"/>
                </a:moveTo>
                <a:lnTo>
                  <a:pt x="1610272" y="0"/>
                </a:lnTo>
                <a:lnTo>
                  <a:pt x="1521086" y="95466"/>
                </a:lnTo>
                <a:lnTo>
                  <a:pt x="0" y="954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8562CCA-C6B5-4D8D-AB8A-1D11887CBEE1}"/>
              </a:ext>
            </a:extLst>
          </p:cNvPr>
          <p:cNvSpPr/>
          <p:nvPr userDrawn="1"/>
        </p:nvSpPr>
        <p:spPr>
          <a:xfrm flipH="1">
            <a:off x="8765300" y="90867"/>
            <a:ext cx="2480550" cy="215443"/>
          </a:xfrm>
          <a:custGeom>
            <a:avLst/>
            <a:gdLst>
              <a:gd name="connsiteX0" fmla="*/ 0 w 2523763"/>
              <a:gd name="connsiteY0" fmla="*/ 93586 h 215443"/>
              <a:gd name="connsiteX1" fmla="*/ 0 w 2523763"/>
              <a:gd name="connsiteY1" fmla="*/ 215443 h 215443"/>
              <a:gd name="connsiteX2" fmla="*/ 121857 w 2523763"/>
              <a:gd name="connsiteY2" fmla="*/ 215443 h 215443"/>
              <a:gd name="connsiteX3" fmla="*/ 440934 w 2523763"/>
              <a:gd name="connsiteY3" fmla="*/ 4599 h 215443"/>
              <a:gd name="connsiteX4" fmla="*/ 269409 w 2523763"/>
              <a:gd name="connsiteY4" fmla="*/ 4599 h 215443"/>
              <a:gd name="connsiteX5" fmla="*/ 466382 w 2523763"/>
              <a:gd name="connsiteY5" fmla="*/ 215443 h 215443"/>
              <a:gd name="connsiteX6" fmla="*/ 637907 w 2523763"/>
              <a:gd name="connsiteY6" fmla="*/ 215443 h 215443"/>
              <a:gd name="connsiteX7" fmla="*/ 710342 w 2523763"/>
              <a:gd name="connsiteY7" fmla="*/ 4599 h 215443"/>
              <a:gd name="connsiteX8" fmla="*/ 538817 w 2523763"/>
              <a:gd name="connsiteY8" fmla="*/ 4599 h 215443"/>
              <a:gd name="connsiteX9" fmla="*/ 735790 w 2523763"/>
              <a:gd name="connsiteY9" fmla="*/ 215443 h 215443"/>
              <a:gd name="connsiteX10" fmla="*/ 907315 w 2523763"/>
              <a:gd name="connsiteY10" fmla="*/ 215443 h 215443"/>
              <a:gd name="connsiteX11" fmla="*/ 979750 w 2523763"/>
              <a:gd name="connsiteY11" fmla="*/ 4599 h 215443"/>
              <a:gd name="connsiteX12" fmla="*/ 808225 w 2523763"/>
              <a:gd name="connsiteY12" fmla="*/ 4599 h 215443"/>
              <a:gd name="connsiteX13" fmla="*/ 1005198 w 2523763"/>
              <a:gd name="connsiteY13" fmla="*/ 215443 h 215443"/>
              <a:gd name="connsiteX14" fmla="*/ 1176723 w 2523763"/>
              <a:gd name="connsiteY14" fmla="*/ 215443 h 215443"/>
              <a:gd name="connsiteX15" fmla="*/ 1249158 w 2523763"/>
              <a:gd name="connsiteY15" fmla="*/ 4599 h 215443"/>
              <a:gd name="connsiteX16" fmla="*/ 1077633 w 2523763"/>
              <a:gd name="connsiteY16" fmla="*/ 4599 h 215443"/>
              <a:gd name="connsiteX17" fmla="*/ 1274606 w 2523763"/>
              <a:gd name="connsiteY17" fmla="*/ 215443 h 215443"/>
              <a:gd name="connsiteX18" fmla="*/ 1446131 w 2523763"/>
              <a:gd name="connsiteY18" fmla="*/ 215443 h 215443"/>
              <a:gd name="connsiteX19" fmla="*/ 1518566 w 2523763"/>
              <a:gd name="connsiteY19" fmla="*/ 4599 h 215443"/>
              <a:gd name="connsiteX20" fmla="*/ 1347041 w 2523763"/>
              <a:gd name="connsiteY20" fmla="*/ 4599 h 215443"/>
              <a:gd name="connsiteX21" fmla="*/ 1544014 w 2523763"/>
              <a:gd name="connsiteY21" fmla="*/ 215443 h 215443"/>
              <a:gd name="connsiteX22" fmla="*/ 1715539 w 2523763"/>
              <a:gd name="connsiteY22" fmla="*/ 215443 h 215443"/>
              <a:gd name="connsiteX23" fmla="*/ 1787974 w 2523763"/>
              <a:gd name="connsiteY23" fmla="*/ 4599 h 215443"/>
              <a:gd name="connsiteX24" fmla="*/ 1616449 w 2523763"/>
              <a:gd name="connsiteY24" fmla="*/ 4599 h 215443"/>
              <a:gd name="connsiteX25" fmla="*/ 1813422 w 2523763"/>
              <a:gd name="connsiteY25" fmla="*/ 215443 h 215443"/>
              <a:gd name="connsiteX26" fmla="*/ 1984947 w 2523763"/>
              <a:gd name="connsiteY26" fmla="*/ 215443 h 215443"/>
              <a:gd name="connsiteX27" fmla="*/ 2057382 w 2523763"/>
              <a:gd name="connsiteY27" fmla="*/ 4599 h 215443"/>
              <a:gd name="connsiteX28" fmla="*/ 1885857 w 2523763"/>
              <a:gd name="connsiteY28" fmla="*/ 4599 h 215443"/>
              <a:gd name="connsiteX29" fmla="*/ 2082830 w 2523763"/>
              <a:gd name="connsiteY29" fmla="*/ 215443 h 215443"/>
              <a:gd name="connsiteX30" fmla="*/ 2254355 w 2523763"/>
              <a:gd name="connsiteY30" fmla="*/ 215443 h 215443"/>
              <a:gd name="connsiteX31" fmla="*/ 2326790 w 2523763"/>
              <a:gd name="connsiteY31" fmla="*/ 4599 h 215443"/>
              <a:gd name="connsiteX32" fmla="*/ 2155265 w 2523763"/>
              <a:gd name="connsiteY32" fmla="*/ 4599 h 215443"/>
              <a:gd name="connsiteX33" fmla="*/ 2352238 w 2523763"/>
              <a:gd name="connsiteY33" fmla="*/ 215443 h 215443"/>
              <a:gd name="connsiteX34" fmla="*/ 2523763 w 2523763"/>
              <a:gd name="connsiteY34" fmla="*/ 215443 h 215443"/>
              <a:gd name="connsiteX35" fmla="*/ 171525 w 2523763"/>
              <a:gd name="connsiteY35" fmla="*/ 4599 h 215443"/>
              <a:gd name="connsiteX36" fmla="*/ 0 w 2523763"/>
              <a:gd name="connsiteY36" fmla="*/ 4599 h 215443"/>
              <a:gd name="connsiteX37" fmla="*/ 196973 w 2523763"/>
              <a:gd name="connsiteY37" fmla="*/ 215443 h 215443"/>
              <a:gd name="connsiteX38" fmla="*/ 368498 w 2523763"/>
              <a:gd name="connsiteY38" fmla="*/ 215443 h 215443"/>
              <a:gd name="connsiteX39" fmla="*/ 2517827 w 2523763"/>
              <a:gd name="connsiteY39" fmla="*/ 0 h 215443"/>
              <a:gd name="connsiteX40" fmla="*/ 2395970 w 2523763"/>
              <a:gd name="connsiteY40" fmla="*/ 0 h 215443"/>
              <a:gd name="connsiteX41" fmla="*/ 2517827 w 2523763"/>
              <a:gd name="connsiteY41" fmla="*/ 121857 h 21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23763" h="215443">
                <a:moveTo>
                  <a:pt x="0" y="93586"/>
                </a:moveTo>
                <a:lnTo>
                  <a:pt x="0" y="215443"/>
                </a:lnTo>
                <a:lnTo>
                  <a:pt x="121857" y="215443"/>
                </a:lnTo>
                <a:close/>
                <a:moveTo>
                  <a:pt x="440934" y="4599"/>
                </a:moveTo>
                <a:lnTo>
                  <a:pt x="269409" y="4599"/>
                </a:lnTo>
                <a:lnTo>
                  <a:pt x="466382" y="215443"/>
                </a:lnTo>
                <a:lnTo>
                  <a:pt x="637907" y="215443"/>
                </a:lnTo>
                <a:close/>
                <a:moveTo>
                  <a:pt x="710342" y="4599"/>
                </a:moveTo>
                <a:lnTo>
                  <a:pt x="538817" y="4599"/>
                </a:lnTo>
                <a:lnTo>
                  <a:pt x="735790" y="215443"/>
                </a:lnTo>
                <a:lnTo>
                  <a:pt x="907315" y="215443"/>
                </a:lnTo>
                <a:close/>
                <a:moveTo>
                  <a:pt x="979750" y="4599"/>
                </a:moveTo>
                <a:lnTo>
                  <a:pt x="808225" y="4599"/>
                </a:lnTo>
                <a:lnTo>
                  <a:pt x="1005198" y="215443"/>
                </a:lnTo>
                <a:lnTo>
                  <a:pt x="1176723" y="215443"/>
                </a:lnTo>
                <a:close/>
                <a:moveTo>
                  <a:pt x="1249158" y="4599"/>
                </a:moveTo>
                <a:lnTo>
                  <a:pt x="1077633" y="4599"/>
                </a:lnTo>
                <a:lnTo>
                  <a:pt x="1274606" y="215443"/>
                </a:lnTo>
                <a:lnTo>
                  <a:pt x="1446131" y="215443"/>
                </a:lnTo>
                <a:close/>
                <a:moveTo>
                  <a:pt x="1518566" y="4599"/>
                </a:moveTo>
                <a:lnTo>
                  <a:pt x="1347041" y="4599"/>
                </a:lnTo>
                <a:lnTo>
                  <a:pt x="1544014" y="215443"/>
                </a:lnTo>
                <a:lnTo>
                  <a:pt x="1715539" y="215443"/>
                </a:lnTo>
                <a:close/>
                <a:moveTo>
                  <a:pt x="1787974" y="4599"/>
                </a:moveTo>
                <a:lnTo>
                  <a:pt x="1616449" y="4599"/>
                </a:lnTo>
                <a:lnTo>
                  <a:pt x="1813422" y="215443"/>
                </a:lnTo>
                <a:lnTo>
                  <a:pt x="1984947" y="215443"/>
                </a:lnTo>
                <a:close/>
                <a:moveTo>
                  <a:pt x="2057382" y="4599"/>
                </a:moveTo>
                <a:lnTo>
                  <a:pt x="1885857" y="4599"/>
                </a:lnTo>
                <a:lnTo>
                  <a:pt x="2082830" y="215443"/>
                </a:lnTo>
                <a:lnTo>
                  <a:pt x="2254355" y="215443"/>
                </a:lnTo>
                <a:close/>
                <a:moveTo>
                  <a:pt x="2326790" y="4599"/>
                </a:moveTo>
                <a:lnTo>
                  <a:pt x="2155265" y="4599"/>
                </a:lnTo>
                <a:lnTo>
                  <a:pt x="2352238" y="215443"/>
                </a:lnTo>
                <a:lnTo>
                  <a:pt x="2523763" y="215443"/>
                </a:lnTo>
                <a:close/>
                <a:moveTo>
                  <a:pt x="171525" y="4599"/>
                </a:moveTo>
                <a:lnTo>
                  <a:pt x="0" y="4599"/>
                </a:lnTo>
                <a:lnTo>
                  <a:pt x="196973" y="215443"/>
                </a:lnTo>
                <a:lnTo>
                  <a:pt x="368498" y="215443"/>
                </a:lnTo>
                <a:close/>
                <a:moveTo>
                  <a:pt x="2517827" y="0"/>
                </a:moveTo>
                <a:lnTo>
                  <a:pt x="2395970" y="0"/>
                </a:lnTo>
                <a:lnTo>
                  <a:pt x="2517827" y="1218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69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053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1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3" r:id="rId2"/>
    <p:sldLayoutId id="2147483657" r:id="rId3"/>
    <p:sldLayoutId id="2147483654" r:id="rId4"/>
    <p:sldLayoutId id="2147483660" r:id="rId5"/>
    <p:sldLayoutId id="2147483663" r:id="rId6"/>
    <p:sldLayoutId id="2147483662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本框 63">
            <a:extLst>
              <a:ext uri="{FF2B5EF4-FFF2-40B4-BE49-F238E27FC236}">
                <a16:creationId xmlns:a16="http://schemas.microsoft.com/office/drawing/2014/main" id="{BD8C3A71-2DBC-484F-BBB6-B75B70C6ED4D}"/>
              </a:ext>
            </a:extLst>
          </p:cNvPr>
          <p:cNvSpPr txBox="1"/>
          <p:nvPr/>
        </p:nvSpPr>
        <p:spPr>
          <a:xfrm>
            <a:off x="1647825" y="2045129"/>
            <a:ext cx="9145452" cy="1446550"/>
          </a:xfrm>
          <a:prstGeom prst="rect">
            <a:avLst/>
          </a:prstGeom>
          <a:noFill/>
          <a:effectLst>
            <a:outerShdw dist="88900" dir="81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B1D896A3-D7FC-487A-AC49-8E535D0A2C3B}"/>
              </a:ext>
            </a:extLst>
          </p:cNvPr>
          <p:cNvSpPr/>
          <p:nvPr/>
        </p:nvSpPr>
        <p:spPr>
          <a:xfrm flipH="1">
            <a:off x="1703426" y="1834285"/>
            <a:ext cx="2650763" cy="210844"/>
          </a:xfrm>
          <a:custGeom>
            <a:avLst/>
            <a:gdLst>
              <a:gd name="connsiteX0" fmla="*/ 2479238 w 2650763"/>
              <a:gd name="connsiteY0" fmla="*/ 0 h 210844"/>
              <a:gd name="connsiteX1" fmla="*/ 2650763 w 2650763"/>
              <a:gd name="connsiteY1" fmla="*/ 0 h 210844"/>
              <a:gd name="connsiteX2" fmla="*/ 2453790 w 2650763"/>
              <a:gd name="connsiteY2" fmla="*/ 210844 h 210844"/>
              <a:gd name="connsiteX3" fmla="*/ 2282265 w 2650763"/>
              <a:gd name="connsiteY3" fmla="*/ 210844 h 210844"/>
              <a:gd name="connsiteX4" fmla="*/ 2193954 w 2650763"/>
              <a:gd name="connsiteY4" fmla="*/ 0 h 210844"/>
              <a:gd name="connsiteX5" fmla="*/ 2365479 w 2650763"/>
              <a:gd name="connsiteY5" fmla="*/ 0 h 210844"/>
              <a:gd name="connsiteX6" fmla="*/ 2168506 w 2650763"/>
              <a:gd name="connsiteY6" fmla="*/ 210844 h 210844"/>
              <a:gd name="connsiteX7" fmla="*/ 1996981 w 2650763"/>
              <a:gd name="connsiteY7" fmla="*/ 210844 h 210844"/>
              <a:gd name="connsiteX8" fmla="*/ 1908671 w 2650763"/>
              <a:gd name="connsiteY8" fmla="*/ 0 h 210844"/>
              <a:gd name="connsiteX9" fmla="*/ 2080196 w 2650763"/>
              <a:gd name="connsiteY9" fmla="*/ 0 h 210844"/>
              <a:gd name="connsiteX10" fmla="*/ 1883223 w 2650763"/>
              <a:gd name="connsiteY10" fmla="*/ 210844 h 210844"/>
              <a:gd name="connsiteX11" fmla="*/ 1711698 w 2650763"/>
              <a:gd name="connsiteY11" fmla="*/ 210844 h 210844"/>
              <a:gd name="connsiteX12" fmla="*/ 1623388 w 2650763"/>
              <a:gd name="connsiteY12" fmla="*/ 0 h 210844"/>
              <a:gd name="connsiteX13" fmla="*/ 1794913 w 2650763"/>
              <a:gd name="connsiteY13" fmla="*/ 0 h 210844"/>
              <a:gd name="connsiteX14" fmla="*/ 1597940 w 2650763"/>
              <a:gd name="connsiteY14" fmla="*/ 210844 h 210844"/>
              <a:gd name="connsiteX15" fmla="*/ 1426415 w 2650763"/>
              <a:gd name="connsiteY15" fmla="*/ 210844 h 210844"/>
              <a:gd name="connsiteX16" fmla="*/ 1338105 w 2650763"/>
              <a:gd name="connsiteY16" fmla="*/ 0 h 210844"/>
              <a:gd name="connsiteX17" fmla="*/ 1509630 w 2650763"/>
              <a:gd name="connsiteY17" fmla="*/ 0 h 210844"/>
              <a:gd name="connsiteX18" fmla="*/ 1312657 w 2650763"/>
              <a:gd name="connsiteY18" fmla="*/ 210844 h 210844"/>
              <a:gd name="connsiteX19" fmla="*/ 1141132 w 2650763"/>
              <a:gd name="connsiteY19" fmla="*/ 210844 h 210844"/>
              <a:gd name="connsiteX20" fmla="*/ 1052822 w 2650763"/>
              <a:gd name="connsiteY20" fmla="*/ 0 h 210844"/>
              <a:gd name="connsiteX21" fmla="*/ 1224347 w 2650763"/>
              <a:gd name="connsiteY21" fmla="*/ 0 h 210844"/>
              <a:gd name="connsiteX22" fmla="*/ 1027374 w 2650763"/>
              <a:gd name="connsiteY22" fmla="*/ 210844 h 210844"/>
              <a:gd name="connsiteX23" fmla="*/ 855849 w 2650763"/>
              <a:gd name="connsiteY23" fmla="*/ 210844 h 210844"/>
              <a:gd name="connsiteX24" fmla="*/ 767539 w 2650763"/>
              <a:gd name="connsiteY24" fmla="*/ 0 h 210844"/>
              <a:gd name="connsiteX25" fmla="*/ 939064 w 2650763"/>
              <a:gd name="connsiteY25" fmla="*/ 0 h 210844"/>
              <a:gd name="connsiteX26" fmla="*/ 742091 w 2650763"/>
              <a:gd name="connsiteY26" fmla="*/ 210844 h 210844"/>
              <a:gd name="connsiteX27" fmla="*/ 570566 w 2650763"/>
              <a:gd name="connsiteY27" fmla="*/ 210844 h 210844"/>
              <a:gd name="connsiteX28" fmla="*/ 482256 w 2650763"/>
              <a:gd name="connsiteY28" fmla="*/ 0 h 210844"/>
              <a:gd name="connsiteX29" fmla="*/ 653781 w 2650763"/>
              <a:gd name="connsiteY29" fmla="*/ 0 h 210844"/>
              <a:gd name="connsiteX30" fmla="*/ 456808 w 2650763"/>
              <a:gd name="connsiteY30" fmla="*/ 210844 h 210844"/>
              <a:gd name="connsiteX31" fmla="*/ 285283 w 2650763"/>
              <a:gd name="connsiteY31" fmla="*/ 210844 h 210844"/>
              <a:gd name="connsiteX32" fmla="*/ 196973 w 2650763"/>
              <a:gd name="connsiteY32" fmla="*/ 0 h 210844"/>
              <a:gd name="connsiteX33" fmla="*/ 368498 w 2650763"/>
              <a:gd name="connsiteY33" fmla="*/ 0 h 210844"/>
              <a:gd name="connsiteX34" fmla="*/ 171525 w 2650763"/>
              <a:gd name="connsiteY34" fmla="*/ 210844 h 210844"/>
              <a:gd name="connsiteX35" fmla="*/ 0 w 2650763"/>
              <a:gd name="connsiteY35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50763" h="210844">
                <a:moveTo>
                  <a:pt x="2479238" y="0"/>
                </a:moveTo>
                <a:lnTo>
                  <a:pt x="2650763" y="0"/>
                </a:lnTo>
                <a:lnTo>
                  <a:pt x="2453790" y="210844"/>
                </a:lnTo>
                <a:lnTo>
                  <a:pt x="2282265" y="210844"/>
                </a:lnTo>
                <a:close/>
                <a:moveTo>
                  <a:pt x="2193954" y="0"/>
                </a:moveTo>
                <a:lnTo>
                  <a:pt x="2365479" y="0"/>
                </a:lnTo>
                <a:lnTo>
                  <a:pt x="2168506" y="210844"/>
                </a:lnTo>
                <a:lnTo>
                  <a:pt x="1996981" y="210844"/>
                </a:lnTo>
                <a:close/>
                <a:moveTo>
                  <a:pt x="1908671" y="0"/>
                </a:moveTo>
                <a:lnTo>
                  <a:pt x="2080196" y="0"/>
                </a:lnTo>
                <a:lnTo>
                  <a:pt x="1883223" y="210844"/>
                </a:lnTo>
                <a:lnTo>
                  <a:pt x="1711698" y="210844"/>
                </a:lnTo>
                <a:close/>
                <a:moveTo>
                  <a:pt x="1623388" y="0"/>
                </a:moveTo>
                <a:lnTo>
                  <a:pt x="1794913" y="0"/>
                </a:lnTo>
                <a:lnTo>
                  <a:pt x="1597940" y="210844"/>
                </a:lnTo>
                <a:lnTo>
                  <a:pt x="1426415" y="210844"/>
                </a:lnTo>
                <a:close/>
                <a:moveTo>
                  <a:pt x="1338105" y="0"/>
                </a:moveTo>
                <a:lnTo>
                  <a:pt x="1509630" y="0"/>
                </a:lnTo>
                <a:lnTo>
                  <a:pt x="1312657" y="210844"/>
                </a:lnTo>
                <a:lnTo>
                  <a:pt x="1141132" y="210844"/>
                </a:lnTo>
                <a:close/>
                <a:moveTo>
                  <a:pt x="1052822" y="0"/>
                </a:moveTo>
                <a:lnTo>
                  <a:pt x="1224347" y="0"/>
                </a:lnTo>
                <a:lnTo>
                  <a:pt x="1027374" y="210844"/>
                </a:lnTo>
                <a:lnTo>
                  <a:pt x="855849" y="210844"/>
                </a:lnTo>
                <a:close/>
                <a:moveTo>
                  <a:pt x="767539" y="0"/>
                </a:moveTo>
                <a:lnTo>
                  <a:pt x="939064" y="0"/>
                </a:lnTo>
                <a:lnTo>
                  <a:pt x="742091" y="210844"/>
                </a:lnTo>
                <a:lnTo>
                  <a:pt x="570566" y="210844"/>
                </a:lnTo>
                <a:close/>
                <a:moveTo>
                  <a:pt x="482256" y="0"/>
                </a:moveTo>
                <a:lnTo>
                  <a:pt x="653781" y="0"/>
                </a:lnTo>
                <a:lnTo>
                  <a:pt x="456808" y="210844"/>
                </a:lnTo>
                <a:lnTo>
                  <a:pt x="285283" y="210844"/>
                </a:lnTo>
                <a:close/>
                <a:moveTo>
                  <a:pt x="196973" y="0"/>
                </a:moveTo>
                <a:lnTo>
                  <a:pt x="368498" y="0"/>
                </a:lnTo>
                <a:lnTo>
                  <a:pt x="171525" y="210844"/>
                </a:lnTo>
                <a:lnTo>
                  <a:pt x="0" y="21084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72E648B6-00CE-49B0-8998-C5BFCCB54E03}"/>
              </a:ext>
            </a:extLst>
          </p:cNvPr>
          <p:cNvSpPr/>
          <p:nvPr/>
        </p:nvSpPr>
        <p:spPr>
          <a:xfrm flipH="1">
            <a:off x="1719301" y="1801767"/>
            <a:ext cx="2650763" cy="210844"/>
          </a:xfrm>
          <a:custGeom>
            <a:avLst/>
            <a:gdLst>
              <a:gd name="connsiteX0" fmla="*/ 2479238 w 2650763"/>
              <a:gd name="connsiteY0" fmla="*/ 0 h 210844"/>
              <a:gd name="connsiteX1" fmla="*/ 2650763 w 2650763"/>
              <a:gd name="connsiteY1" fmla="*/ 0 h 210844"/>
              <a:gd name="connsiteX2" fmla="*/ 2453790 w 2650763"/>
              <a:gd name="connsiteY2" fmla="*/ 210844 h 210844"/>
              <a:gd name="connsiteX3" fmla="*/ 2282265 w 2650763"/>
              <a:gd name="connsiteY3" fmla="*/ 210844 h 210844"/>
              <a:gd name="connsiteX4" fmla="*/ 2193954 w 2650763"/>
              <a:gd name="connsiteY4" fmla="*/ 0 h 210844"/>
              <a:gd name="connsiteX5" fmla="*/ 2365479 w 2650763"/>
              <a:gd name="connsiteY5" fmla="*/ 0 h 210844"/>
              <a:gd name="connsiteX6" fmla="*/ 2168506 w 2650763"/>
              <a:gd name="connsiteY6" fmla="*/ 210844 h 210844"/>
              <a:gd name="connsiteX7" fmla="*/ 1996981 w 2650763"/>
              <a:gd name="connsiteY7" fmla="*/ 210844 h 210844"/>
              <a:gd name="connsiteX8" fmla="*/ 1908671 w 2650763"/>
              <a:gd name="connsiteY8" fmla="*/ 0 h 210844"/>
              <a:gd name="connsiteX9" fmla="*/ 2080196 w 2650763"/>
              <a:gd name="connsiteY9" fmla="*/ 0 h 210844"/>
              <a:gd name="connsiteX10" fmla="*/ 1883223 w 2650763"/>
              <a:gd name="connsiteY10" fmla="*/ 210844 h 210844"/>
              <a:gd name="connsiteX11" fmla="*/ 1711698 w 2650763"/>
              <a:gd name="connsiteY11" fmla="*/ 210844 h 210844"/>
              <a:gd name="connsiteX12" fmla="*/ 1623388 w 2650763"/>
              <a:gd name="connsiteY12" fmla="*/ 0 h 210844"/>
              <a:gd name="connsiteX13" fmla="*/ 1794913 w 2650763"/>
              <a:gd name="connsiteY13" fmla="*/ 0 h 210844"/>
              <a:gd name="connsiteX14" fmla="*/ 1597940 w 2650763"/>
              <a:gd name="connsiteY14" fmla="*/ 210844 h 210844"/>
              <a:gd name="connsiteX15" fmla="*/ 1426415 w 2650763"/>
              <a:gd name="connsiteY15" fmla="*/ 210844 h 210844"/>
              <a:gd name="connsiteX16" fmla="*/ 1338105 w 2650763"/>
              <a:gd name="connsiteY16" fmla="*/ 0 h 210844"/>
              <a:gd name="connsiteX17" fmla="*/ 1509630 w 2650763"/>
              <a:gd name="connsiteY17" fmla="*/ 0 h 210844"/>
              <a:gd name="connsiteX18" fmla="*/ 1312657 w 2650763"/>
              <a:gd name="connsiteY18" fmla="*/ 210844 h 210844"/>
              <a:gd name="connsiteX19" fmla="*/ 1141132 w 2650763"/>
              <a:gd name="connsiteY19" fmla="*/ 210844 h 210844"/>
              <a:gd name="connsiteX20" fmla="*/ 1052822 w 2650763"/>
              <a:gd name="connsiteY20" fmla="*/ 0 h 210844"/>
              <a:gd name="connsiteX21" fmla="*/ 1224347 w 2650763"/>
              <a:gd name="connsiteY21" fmla="*/ 0 h 210844"/>
              <a:gd name="connsiteX22" fmla="*/ 1027374 w 2650763"/>
              <a:gd name="connsiteY22" fmla="*/ 210844 h 210844"/>
              <a:gd name="connsiteX23" fmla="*/ 855849 w 2650763"/>
              <a:gd name="connsiteY23" fmla="*/ 210844 h 210844"/>
              <a:gd name="connsiteX24" fmla="*/ 767539 w 2650763"/>
              <a:gd name="connsiteY24" fmla="*/ 0 h 210844"/>
              <a:gd name="connsiteX25" fmla="*/ 939064 w 2650763"/>
              <a:gd name="connsiteY25" fmla="*/ 0 h 210844"/>
              <a:gd name="connsiteX26" fmla="*/ 742091 w 2650763"/>
              <a:gd name="connsiteY26" fmla="*/ 210844 h 210844"/>
              <a:gd name="connsiteX27" fmla="*/ 570566 w 2650763"/>
              <a:gd name="connsiteY27" fmla="*/ 210844 h 210844"/>
              <a:gd name="connsiteX28" fmla="*/ 482256 w 2650763"/>
              <a:gd name="connsiteY28" fmla="*/ 0 h 210844"/>
              <a:gd name="connsiteX29" fmla="*/ 653781 w 2650763"/>
              <a:gd name="connsiteY29" fmla="*/ 0 h 210844"/>
              <a:gd name="connsiteX30" fmla="*/ 456808 w 2650763"/>
              <a:gd name="connsiteY30" fmla="*/ 210844 h 210844"/>
              <a:gd name="connsiteX31" fmla="*/ 285283 w 2650763"/>
              <a:gd name="connsiteY31" fmla="*/ 210844 h 210844"/>
              <a:gd name="connsiteX32" fmla="*/ 196973 w 2650763"/>
              <a:gd name="connsiteY32" fmla="*/ 0 h 210844"/>
              <a:gd name="connsiteX33" fmla="*/ 368498 w 2650763"/>
              <a:gd name="connsiteY33" fmla="*/ 0 h 210844"/>
              <a:gd name="connsiteX34" fmla="*/ 171525 w 2650763"/>
              <a:gd name="connsiteY34" fmla="*/ 210844 h 210844"/>
              <a:gd name="connsiteX35" fmla="*/ 0 w 2650763"/>
              <a:gd name="connsiteY35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50763" h="210844">
                <a:moveTo>
                  <a:pt x="2479238" y="0"/>
                </a:moveTo>
                <a:lnTo>
                  <a:pt x="2650763" y="0"/>
                </a:lnTo>
                <a:lnTo>
                  <a:pt x="2453790" y="210844"/>
                </a:lnTo>
                <a:lnTo>
                  <a:pt x="2282265" y="210844"/>
                </a:lnTo>
                <a:close/>
                <a:moveTo>
                  <a:pt x="2193954" y="0"/>
                </a:moveTo>
                <a:lnTo>
                  <a:pt x="2365479" y="0"/>
                </a:lnTo>
                <a:lnTo>
                  <a:pt x="2168506" y="210844"/>
                </a:lnTo>
                <a:lnTo>
                  <a:pt x="1996981" y="210844"/>
                </a:lnTo>
                <a:close/>
                <a:moveTo>
                  <a:pt x="1908671" y="0"/>
                </a:moveTo>
                <a:lnTo>
                  <a:pt x="2080196" y="0"/>
                </a:lnTo>
                <a:lnTo>
                  <a:pt x="1883223" y="210844"/>
                </a:lnTo>
                <a:lnTo>
                  <a:pt x="1711698" y="210844"/>
                </a:lnTo>
                <a:close/>
                <a:moveTo>
                  <a:pt x="1623388" y="0"/>
                </a:moveTo>
                <a:lnTo>
                  <a:pt x="1794913" y="0"/>
                </a:lnTo>
                <a:lnTo>
                  <a:pt x="1597940" y="210844"/>
                </a:lnTo>
                <a:lnTo>
                  <a:pt x="1426415" y="210844"/>
                </a:lnTo>
                <a:close/>
                <a:moveTo>
                  <a:pt x="1338105" y="0"/>
                </a:moveTo>
                <a:lnTo>
                  <a:pt x="1509630" y="0"/>
                </a:lnTo>
                <a:lnTo>
                  <a:pt x="1312657" y="210844"/>
                </a:lnTo>
                <a:lnTo>
                  <a:pt x="1141132" y="210844"/>
                </a:lnTo>
                <a:close/>
                <a:moveTo>
                  <a:pt x="1052822" y="0"/>
                </a:moveTo>
                <a:lnTo>
                  <a:pt x="1224347" y="0"/>
                </a:lnTo>
                <a:lnTo>
                  <a:pt x="1027374" y="210844"/>
                </a:lnTo>
                <a:lnTo>
                  <a:pt x="855849" y="210844"/>
                </a:lnTo>
                <a:close/>
                <a:moveTo>
                  <a:pt x="767539" y="0"/>
                </a:moveTo>
                <a:lnTo>
                  <a:pt x="939064" y="0"/>
                </a:lnTo>
                <a:lnTo>
                  <a:pt x="742091" y="210844"/>
                </a:lnTo>
                <a:lnTo>
                  <a:pt x="570566" y="210844"/>
                </a:lnTo>
                <a:close/>
                <a:moveTo>
                  <a:pt x="482256" y="0"/>
                </a:moveTo>
                <a:lnTo>
                  <a:pt x="653781" y="0"/>
                </a:lnTo>
                <a:lnTo>
                  <a:pt x="456808" y="210844"/>
                </a:lnTo>
                <a:lnTo>
                  <a:pt x="285283" y="210844"/>
                </a:lnTo>
                <a:close/>
                <a:moveTo>
                  <a:pt x="196973" y="0"/>
                </a:moveTo>
                <a:lnTo>
                  <a:pt x="368498" y="0"/>
                </a:lnTo>
                <a:lnTo>
                  <a:pt x="171525" y="210844"/>
                </a:lnTo>
                <a:lnTo>
                  <a:pt x="0" y="210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848C7511-BEA6-4D67-A5A1-C39B6B0F4489}"/>
              </a:ext>
            </a:extLst>
          </p:cNvPr>
          <p:cNvSpPr/>
          <p:nvPr/>
        </p:nvSpPr>
        <p:spPr>
          <a:xfrm>
            <a:off x="1647825" y="1678214"/>
            <a:ext cx="8543925" cy="390525"/>
          </a:xfrm>
          <a:custGeom>
            <a:avLst/>
            <a:gdLst>
              <a:gd name="connsiteX0" fmla="*/ 0 w 8543925"/>
              <a:gd name="connsiteY0" fmla="*/ 0 h 390525"/>
              <a:gd name="connsiteX1" fmla="*/ 2524125 w 8543925"/>
              <a:gd name="connsiteY1" fmla="*/ 0 h 390525"/>
              <a:gd name="connsiteX2" fmla="*/ 2914650 w 8543925"/>
              <a:gd name="connsiteY2" fmla="*/ 390525 h 390525"/>
              <a:gd name="connsiteX3" fmla="*/ 8543925 w 8543925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3925" h="390525">
                <a:moveTo>
                  <a:pt x="0" y="0"/>
                </a:moveTo>
                <a:lnTo>
                  <a:pt x="2524125" y="0"/>
                </a:lnTo>
                <a:lnTo>
                  <a:pt x="2914650" y="390525"/>
                </a:lnTo>
                <a:lnTo>
                  <a:pt x="8543925" y="390525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圆: 空心 86">
            <a:extLst>
              <a:ext uri="{FF2B5EF4-FFF2-40B4-BE49-F238E27FC236}">
                <a16:creationId xmlns:a16="http://schemas.microsoft.com/office/drawing/2014/main" id="{658B71ED-B635-41C7-BDF6-AB40E553A6A4}"/>
              </a:ext>
            </a:extLst>
          </p:cNvPr>
          <p:cNvSpPr/>
          <p:nvPr/>
        </p:nvSpPr>
        <p:spPr>
          <a:xfrm>
            <a:off x="10140260" y="1944914"/>
            <a:ext cx="247650" cy="247650"/>
          </a:xfrm>
          <a:prstGeom prst="donut">
            <a:avLst>
              <a:gd name="adj" fmla="val 284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38ADD0D5-C6AB-4CB0-859D-7489EFA1132C}"/>
              </a:ext>
            </a:extLst>
          </p:cNvPr>
          <p:cNvSpPr/>
          <p:nvPr/>
        </p:nvSpPr>
        <p:spPr>
          <a:xfrm rot="2671356">
            <a:off x="3368642" y="1480693"/>
            <a:ext cx="1120714" cy="694269"/>
          </a:xfrm>
          <a:custGeom>
            <a:avLst/>
            <a:gdLst>
              <a:gd name="connsiteX0" fmla="*/ 0 w 1120714"/>
              <a:gd name="connsiteY0" fmla="*/ 602831 h 694269"/>
              <a:gd name="connsiteX1" fmla="*/ 612962 w 1120714"/>
              <a:gd name="connsiteY1" fmla="*/ 0 h 694269"/>
              <a:gd name="connsiteX2" fmla="*/ 685429 w 1120714"/>
              <a:gd name="connsiteY2" fmla="*/ 3506 h 694269"/>
              <a:gd name="connsiteX3" fmla="*/ 1059392 w 1120714"/>
              <a:gd name="connsiteY3" fmla="*/ 3506 h 694269"/>
              <a:gd name="connsiteX4" fmla="*/ 1120714 w 1120714"/>
              <a:gd name="connsiteY4" fmla="*/ 75466 h 694269"/>
              <a:gd name="connsiteX5" fmla="*/ 632100 w 1120714"/>
              <a:gd name="connsiteY5" fmla="*/ 75466 h 694269"/>
              <a:gd name="connsiteX6" fmla="*/ 2898 w 1120714"/>
              <a:gd name="connsiteY6" fmla="*/ 694269 h 69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714" h="694269">
                <a:moveTo>
                  <a:pt x="0" y="602831"/>
                </a:moveTo>
                <a:lnTo>
                  <a:pt x="612962" y="0"/>
                </a:lnTo>
                <a:lnTo>
                  <a:pt x="685429" y="3506"/>
                </a:lnTo>
                <a:lnTo>
                  <a:pt x="1059392" y="3506"/>
                </a:lnTo>
                <a:lnTo>
                  <a:pt x="1120714" y="75466"/>
                </a:lnTo>
                <a:lnTo>
                  <a:pt x="632100" y="75466"/>
                </a:lnTo>
                <a:lnTo>
                  <a:pt x="2898" y="6942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E54B3DC1-1141-4DF1-8086-DA564B026961}"/>
              </a:ext>
            </a:extLst>
          </p:cNvPr>
          <p:cNvCxnSpPr/>
          <p:nvPr/>
        </p:nvCxnSpPr>
        <p:spPr>
          <a:xfrm>
            <a:off x="1719301" y="3609591"/>
            <a:ext cx="857356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E7AC25C4-A622-4517-859C-D288E6E0ACC4}"/>
              </a:ext>
            </a:extLst>
          </p:cNvPr>
          <p:cNvCxnSpPr/>
          <p:nvPr/>
        </p:nvCxnSpPr>
        <p:spPr>
          <a:xfrm>
            <a:off x="1719301" y="3961283"/>
            <a:ext cx="857356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>
            <a:extLst>
              <a:ext uri="{FF2B5EF4-FFF2-40B4-BE49-F238E27FC236}">
                <a16:creationId xmlns:a16="http://schemas.microsoft.com/office/drawing/2014/main" id="{C8B3A3F8-82FB-472E-BD5B-7C929E6F4B16}"/>
              </a:ext>
            </a:extLst>
          </p:cNvPr>
          <p:cNvSpPr txBox="1"/>
          <p:nvPr/>
        </p:nvSpPr>
        <p:spPr>
          <a:xfrm>
            <a:off x="1719301" y="3668550"/>
            <a:ext cx="8589436" cy="233774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PPTXY-PPTXY-PPTXY-PPTXY-PPTXY-PPTXY-PPTXY-PPTXY-PPTXY-PPTXY</a:t>
            </a:r>
            <a:endParaRPr lang="zh-CN" altLang="en-US" sz="1400" b="1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8EE572D9-38AB-4F18-B62E-FAA19B6A0164}"/>
              </a:ext>
            </a:extLst>
          </p:cNvPr>
          <p:cNvSpPr/>
          <p:nvPr/>
        </p:nvSpPr>
        <p:spPr>
          <a:xfrm>
            <a:off x="8197119" y="5248457"/>
            <a:ext cx="922109" cy="233445"/>
          </a:xfrm>
          <a:custGeom>
            <a:avLst/>
            <a:gdLst>
              <a:gd name="connsiteX0" fmla="*/ 0 w 1504950"/>
              <a:gd name="connsiteY0" fmla="*/ 381000 h 381000"/>
              <a:gd name="connsiteX1" fmla="*/ 1504950 w 1504950"/>
              <a:gd name="connsiteY1" fmla="*/ 381000 h 381000"/>
              <a:gd name="connsiteX2" fmla="*/ 1504950 w 150495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950" h="381000">
                <a:moveTo>
                  <a:pt x="0" y="381000"/>
                </a:moveTo>
                <a:lnTo>
                  <a:pt x="1504950" y="381000"/>
                </a:lnTo>
                <a:lnTo>
                  <a:pt x="1504950" y="0"/>
                </a:lnTo>
              </a:path>
            </a:pathLst>
          </a:custGeom>
          <a:noFill/>
          <a:ln w="158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EF17DDB6-8C73-4BC9-9A05-022B5637DE6A}"/>
              </a:ext>
            </a:extLst>
          </p:cNvPr>
          <p:cNvGrpSpPr/>
          <p:nvPr/>
        </p:nvGrpSpPr>
        <p:grpSpPr>
          <a:xfrm>
            <a:off x="6751645" y="4830739"/>
            <a:ext cx="1489043" cy="248690"/>
            <a:chOff x="2803759" y="4823703"/>
            <a:chExt cx="2430229" cy="405880"/>
          </a:xfrm>
        </p:grpSpPr>
        <p:sp>
          <p:nvSpPr>
            <p:cNvPr id="107" name="半闭框 106">
              <a:extLst>
                <a:ext uri="{FF2B5EF4-FFF2-40B4-BE49-F238E27FC236}">
                  <a16:creationId xmlns:a16="http://schemas.microsoft.com/office/drawing/2014/main" id="{4930E91A-44EC-47A5-81F6-38BFC8BE3E45}"/>
                </a:ext>
              </a:extLst>
            </p:cNvPr>
            <p:cNvSpPr/>
            <p:nvPr/>
          </p:nvSpPr>
          <p:spPr>
            <a:xfrm>
              <a:off x="2803759" y="4823703"/>
              <a:ext cx="1126892" cy="405880"/>
            </a:xfrm>
            <a:prstGeom prst="halfFrame">
              <a:avLst>
                <a:gd name="adj1" fmla="val 13161"/>
                <a:gd name="adj2" fmla="val 1519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644AA89B-38F5-4CC4-AF75-7F4912A9FC7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684" y="4832518"/>
              <a:ext cx="1401304" cy="0"/>
            </a:xfrm>
            <a:prstGeom prst="line">
              <a:avLst/>
            </a:prstGeom>
            <a:ln w="158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15849149-661B-4AEF-8000-902B3E83AEF3}"/>
              </a:ext>
            </a:extLst>
          </p:cNvPr>
          <p:cNvSpPr txBox="1"/>
          <p:nvPr/>
        </p:nvSpPr>
        <p:spPr>
          <a:xfrm>
            <a:off x="6846415" y="4905476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时间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32EF44FA-72DB-41E0-899D-47FC8691B050}"/>
              </a:ext>
            </a:extLst>
          </p:cNvPr>
          <p:cNvSpPr txBox="1"/>
          <p:nvPr/>
        </p:nvSpPr>
        <p:spPr>
          <a:xfrm>
            <a:off x="7982478" y="4905476"/>
            <a:ext cx="1172116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06.29</a:t>
            </a:r>
            <a:endParaRPr lang="zh-CN" altLang="en-US" sz="2800" b="1" dirty="0">
              <a:gradFill>
                <a:gsLst>
                  <a:gs pos="30000">
                    <a:srgbClr val="FFFFFF"/>
                  </a:gs>
                  <a:gs pos="29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25000">
                    <a:srgbClr val="FFFFFF"/>
                  </a:gs>
                  <a:gs pos="88000">
                    <a:schemeClr val="bg2">
                      <a:lumMod val="90000"/>
                    </a:schemeClr>
                  </a:gs>
                  <a:gs pos="0">
                    <a:schemeClr val="bg1"/>
                  </a:gs>
                  <a:gs pos="51000">
                    <a:schemeClr val="bg2">
                      <a:lumMod val="90000"/>
                    </a:schemeClr>
                  </a:gs>
                  <a:gs pos="50000">
                    <a:srgbClr val="FFFFFF"/>
                  </a:gs>
                  <a:gs pos="56000">
                    <a:schemeClr val="bg2">
                      <a:lumMod val="90000"/>
                    </a:schemeClr>
                  </a:gs>
                  <a:gs pos="57000">
                    <a:schemeClr val="bg1"/>
                  </a:gs>
                </a:gsLst>
                <a:lin ang="2700000" scaled="0"/>
              </a:gradFill>
              <a:effectLst>
                <a:outerShdw dist="76200" dir="8100000" algn="tr" rotWithShape="0">
                  <a:srgbClr val="00206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4E1C444-AD9E-433B-ACA8-FCB69D0DBBBF}"/>
              </a:ext>
            </a:extLst>
          </p:cNvPr>
          <p:cNvSpPr txBox="1"/>
          <p:nvPr/>
        </p:nvSpPr>
        <p:spPr>
          <a:xfrm>
            <a:off x="7649983" y="4905476"/>
            <a:ext cx="5437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：</a:t>
            </a:r>
          </a:p>
        </p:txBody>
      </p:sp>
      <p:sp>
        <p:nvSpPr>
          <p:cNvPr id="115" name="直角三角形 114">
            <a:extLst>
              <a:ext uri="{FF2B5EF4-FFF2-40B4-BE49-F238E27FC236}">
                <a16:creationId xmlns:a16="http://schemas.microsoft.com/office/drawing/2014/main" id="{E9E5E0AB-6101-40D8-B4C1-B704964A4CC3}"/>
              </a:ext>
            </a:extLst>
          </p:cNvPr>
          <p:cNvSpPr/>
          <p:nvPr/>
        </p:nvSpPr>
        <p:spPr>
          <a:xfrm flipV="1">
            <a:off x="316388" y="246042"/>
            <a:ext cx="873783" cy="873783"/>
          </a:xfrm>
          <a:prstGeom prst="rtTriangl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FF59BB84-82AE-4ADA-94F9-44EE7880ADD7}"/>
              </a:ext>
            </a:extLst>
          </p:cNvPr>
          <p:cNvSpPr/>
          <p:nvPr/>
        </p:nvSpPr>
        <p:spPr>
          <a:xfrm>
            <a:off x="5629733" y="5248457"/>
            <a:ext cx="922109" cy="233445"/>
          </a:xfrm>
          <a:custGeom>
            <a:avLst/>
            <a:gdLst>
              <a:gd name="connsiteX0" fmla="*/ 0 w 1504950"/>
              <a:gd name="connsiteY0" fmla="*/ 381000 h 381000"/>
              <a:gd name="connsiteX1" fmla="*/ 1504950 w 1504950"/>
              <a:gd name="connsiteY1" fmla="*/ 381000 h 381000"/>
              <a:gd name="connsiteX2" fmla="*/ 1504950 w 150495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950" h="381000">
                <a:moveTo>
                  <a:pt x="0" y="381000"/>
                </a:moveTo>
                <a:lnTo>
                  <a:pt x="1504950" y="381000"/>
                </a:lnTo>
                <a:lnTo>
                  <a:pt x="1504950" y="0"/>
                </a:lnTo>
              </a:path>
            </a:pathLst>
          </a:custGeom>
          <a:noFill/>
          <a:ln w="158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107953F-ACD2-4C01-A8B9-1F2479FA0552}"/>
              </a:ext>
            </a:extLst>
          </p:cNvPr>
          <p:cNvGrpSpPr/>
          <p:nvPr/>
        </p:nvGrpSpPr>
        <p:grpSpPr>
          <a:xfrm>
            <a:off x="3050502" y="4830739"/>
            <a:ext cx="1489043" cy="248690"/>
            <a:chOff x="2803759" y="4823703"/>
            <a:chExt cx="2430229" cy="405880"/>
          </a:xfrm>
        </p:grpSpPr>
        <p:sp>
          <p:nvSpPr>
            <p:cNvPr id="28" name="半闭框 27">
              <a:extLst>
                <a:ext uri="{FF2B5EF4-FFF2-40B4-BE49-F238E27FC236}">
                  <a16:creationId xmlns:a16="http://schemas.microsoft.com/office/drawing/2014/main" id="{1C011456-1432-4902-A86F-1BF2876331C3}"/>
                </a:ext>
              </a:extLst>
            </p:cNvPr>
            <p:cNvSpPr/>
            <p:nvPr/>
          </p:nvSpPr>
          <p:spPr>
            <a:xfrm>
              <a:off x="2803759" y="4823703"/>
              <a:ext cx="1126892" cy="405880"/>
            </a:xfrm>
            <a:prstGeom prst="halfFrame">
              <a:avLst>
                <a:gd name="adj1" fmla="val 13161"/>
                <a:gd name="adj2" fmla="val 1519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797C6283-2A07-4D35-B2FF-340DE2B68AB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684" y="4832518"/>
              <a:ext cx="1401304" cy="0"/>
            </a:xfrm>
            <a:prstGeom prst="line">
              <a:avLst/>
            </a:prstGeom>
            <a:ln w="158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8D59ACEA-74E5-477C-852B-34CD6E75CB02}"/>
              </a:ext>
            </a:extLst>
          </p:cNvPr>
          <p:cNvSpPr txBox="1"/>
          <p:nvPr/>
        </p:nvSpPr>
        <p:spPr>
          <a:xfrm>
            <a:off x="3207432" y="4905476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主讲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D60B319-FA20-44AF-80E8-B2F1323A652F}"/>
              </a:ext>
            </a:extLst>
          </p:cNvPr>
          <p:cNvSpPr txBox="1"/>
          <p:nvPr/>
        </p:nvSpPr>
        <p:spPr>
          <a:xfrm>
            <a:off x="4343495" y="4905476"/>
            <a:ext cx="219066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 err="1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OfficePLUS</a:t>
            </a:r>
            <a:endParaRPr lang="zh-CN" altLang="en-US" sz="2800" b="1" dirty="0">
              <a:gradFill>
                <a:gsLst>
                  <a:gs pos="30000">
                    <a:srgbClr val="FFFFFF"/>
                  </a:gs>
                  <a:gs pos="29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25000">
                    <a:srgbClr val="FFFFFF"/>
                  </a:gs>
                  <a:gs pos="88000">
                    <a:schemeClr val="bg2">
                      <a:lumMod val="90000"/>
                    </a:schemeClr>
                  </a:gs>
                  <a:gs pos="0">
                    <a:schemeClr val="bg1"/>
                  </a:gs>
                  <a:gs pos="51000">
                    <a:schemeClr val="bg2">
                      <a:lumMod val="90000"/>
                    </a:schemeClr>
                  </a:gs>
                  <a:gs pos="50000">
                    <a:srgbClr val="FFFFFF"/>
                  </a:gs>
                  <a:gs pos="56000">
                    <a:schemeClr val="bg2">
                      <a:lumMod val="90000"/>
                    </a:schemeClr>
                  </a:gs>
                  <a:gs pos="57000">
                    <a:schemeClr val="bg1"/>
                  </a:gs>
                </a:gsLst>
                <a:lin ang="2700000" scaled="0"/>
              </a:gradFill>
              <a:effectLst>
                <a:outerShdw dist="76200" dir="8100000" algn="tr" rotWithShape="0">
                  <a:srgbClr val="00206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B619077-03E2-450B-9253-9C0CDD019B51}"/>
              </a:ext>
            </a:extLst>
          </p:cNvPr>
          <p:cNvSpPr txBox="1"/>
          <p:nvPr/>
        </p:nvSpPr>
        <p:spPr>
          <a:xfrm>
            <a:off x="4011000" y="4905476"/>
            <a:ext cx="5437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32584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立方体 74">
            <a:extLst>
              <a:ext uri="{FF2B5EF4-FFF2-40B4-BE49-F238E27FC236}">
                <a16:creationId xmlns:a16="http://schemas.microsoft.com/office/drawing/2014/main" id="{469EDE51-2B8A-41A4-9E2F-E01C4F435315}"/>
              </a:ext>
            </a:extLst>
          </p:cNvPr>
          <p:cNvSpPr/>
          <p:nvPr/>
        </p:nvSpPr>
        <p:spPr>
          <a:xfrm>
            <a:off x="825203" y="2211631"/>
            <a:ext cx="2907323" cy="3544532"/>
          </a:xfrm>
          <a:prstGeom prst="cube">
            <a:avLst>
              <a:gd name="adj" fmla="val 1904"/>
            </a:avLst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CEC3E88-A5CB-4151-BD2C-A4423D0C774E}"/>
              </a:ext>
            </a:extLst>
          </p:cNvPr>
          <p:cNvSpPr txBox="1"/>
          <p:nvPr/>
        </p:nvSpPr>
        <p:spPr>
          <a:xfrm>
            <a:off x="4250070" y="92557"/>
            <a:ext cx="3438354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31C78776-832B-4BA8-8175-7169C89F188A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44D99273-47E4-4086-AF7C-AED8CC23487E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DEC3035-35C3-423C-B4AD-0118EC79FC48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114DE399-CC0D-4F24-82C6-AA1B941160C3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30358E69-5CF4-4790-94D2-009F454C0516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E3B5957C-C5EA-40E8-A8D2-6A0EB2A74444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376C480C-A515-4F83-B3B6-904C23991901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 descr="查看图片">
            <a:extLst>
              <a:ext uri="{FF2B5EF4-FFF2-40B4-BE49-F238E27FC236}">
                <a16:creationId xmlns:a16="http://schemas.microsoft.com/office/drawing/2014/main" id="{7C95EF36-7F99-405C-A756-9C8FE77D6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222" r="70432" b="78522"/>
          <a:stretch/>
        </p:blipFill>
        <p:spPr bwMode="auto">
          <a:xfrm>
            <a:off x="1445621" y="1698204"/>
            <a:ext cx="1627780" cy="3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查看图片">
            <a:extLst>
              <a:ext uri="{FF2B5EF4-FFF2-40B4-BE49-F238E27FC236}">
                <a16:creationId xmlns:a16="http://schemas.microsoft.com/office/drawing/2014/main" id="{30B911BC-5EE1-492B-AA48-FFDB0CB4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222" r="70432" b="78522"/>
          <a:stretch/>
        </p:blipFill>
        <p:spPr bwMode="auto">
          <a:xfrm>
            <a:off x="5282110" y="1698204"/>
            <a:ext cx="1627780" cy="3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查看图片">
            <a:extLst>
              <a:ext uri="{FF2B5EF4-FFF2-40B4-BE49-F238E27FC236}">
                <a16:creationId xmlns:a16="http://schemas.microsoft.com/office/drawing/2014/main" id="{473063BE-9923-4F7F-B896-BE75C4D0A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222" r="70432" b="78522"/>
          <a:stretch/>
        </p:blipFill>
        <p:spPr bwMode="auto">
          <a:xfrm>
            <a:off x="9016481" y="1698204"/>
            <a:ext cx="1627780" cy="3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A33361B0-155E-4813-9273-9CFC1FD02245}"/>
              </a:ext>
            </a:extLst>
          </p:cNvPr>
          <p:cNvSpPr txBox="1"/>
          <p:nvPr/>
        </p:nvSpPr>
        <p:spPr>
          <a:xfrm>
            <a:off x="1745589" y="1141328"/>
            <a:ext cx="1027845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228CAB4-4FEF-4CA0-B65D-3B90FF83680B}"/>
              </a:ext>
            </a:extLst>
          </p:cNvPr>
          <p:cNvSpPr txBox="1"/>
          <p:nvPr/>
        </p:nvSpPr>
        <p:spPr>
          <a:xfrm>
            <a:off x="5582078" y="1141328"/>
            <a:ext cx="1027845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EE39B83-E327-4167-BFBD-818736EA2898}"/>
              </a:ext>
            </a:extLst>
          </p:cNvPr>
          <p:cNvSpPr txBox="1"/>
          <p:nvPr/>
        </p:nvSpPr>
        <p:spPr>
          <a:xfrm>
            <a:off x="9316449" y="1141328"/>
            <a:ext cx="1027845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立方体 97">
            <a:extLst>
              <a:ext uri="{FF2B5EF4-FFF2-40B4-BE49-F238E27FC236}">
                <a16:creationId xmlns:a16="http://schemas.microsoft.com/office/drawing/2014/main" id="{C3CEE051-2E2E-4A99-8479-C26A2EFD00DA}"/>
              </a:ext>
            </a:extLst>
          </p:cNvPr>
          <p:cNvSpPr/>
          <p:nvPr/>
        </p:nvSpPr>
        <p:spPr>
          <a:xfrm>
            <a:off x="4642337" y="2211631"/>
            <a:ext cx="2907323" cy="3544532"/>
          </a:xfrm>
          <a:prstGeom prst="cube">
            <a:avLst>
              <a:gd name="adj" fmla="val 1904"/>
            </a:avLst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立方体 98">
            <a:extLst>
              <a:ext uri="{FF2B5EF4-FFF2-40B4-BE49-F238E27FC236}">
                <a16:creationId xmlns:a16="http://schemas.microsoft.com/office/drawing/2014/main" id="{775F47E6-E6BB-4C01-9183-4CB2E8DFE568}"/>
              </a:ext>
            </a:extLst>
          </p:cNvPr>
          <p:cNvSpPr/>
          <p:nvPr/>
        </p:nvSpPr>
        <p:spPr>
          <a:xfrm>
            <a:off x="8517484" y="2211631"/>
            <a:ext cx="2907323" cy="3544532"/>
          </a:xfrm>
          <a:prstGeom prst="cube">
            <a:avLst>
              <a:gd name="adj" fmla="val 1904"/>
            </a:avLst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44D56C3E-5ACB-4E55-BFD1-F1EBBA5CDD2C}"/>
              </a:ext>
            </a:extLst>
          </p:cNvPr>
          <p:cNvSpPr txBox="1"/>
          <p:nvPr/>
        </p:nvSpPr>
        <p:spPr>
          <a:xfrm>
            <a:off x="903510" y="2298716"/>
            <a:ext cx="2686601" cy="33728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风声在悠远中定格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吟唱之音却仍在绵延循环。 暗淡中隐隐约约渗透出朦胧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清澈明亮和幻惑的紫色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举目四方上下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视野里弥漫着幽幽的浅色红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依稀可见淡金色的细小丝絮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恒远而柔和的宁静。 似乎还有许多的色彩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交织错落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甚至本来就是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52D18ACF-52B8-40E1-9869-0C73A539A6B6}"/>
              </a:ext>
            </a:extLst>
          </p:cNvPr>
          <p:cNvSpPr txBox="1"/>
          <p:nvPr/>
        </p:nvSpPr>
        <p:spPr>
          <a:xfrm>
            <a:off x="4700350" y="2298716"/>
            <a:ext cx="2686601" cy="33728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风声在悠远中定格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吟唱之音却仍在绵延循环。 暗淡中隐隐约约渗透出朦胧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清澈明亮和幻惑的紫色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举目四方上下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视野里弥漫着幽幽的浅色红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依稀可见淡金色的细小丝絮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恒远而柔和的宁静。 似乎还有许多的色彩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交织错落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甚至本来就是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A9077811-D666-4E41-8A0C-4743AE245AE7}"/>
              </a:ext>
            </a:extLst>
          </p:cNvPr>
          <p:cNvSpPr txBox="1"/>
          <p:nvPr/>
        </p:nvSpPr>
        <p:spPr>
          <a:xfrm>
            <a:off x="8601889" y="2298716"/>
            <a:ext cx="2686601" cy="33728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风声在悠远中定格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吟唱之音却仍在绵延循环。 暗淡中隐隐约约渗透出朦胧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清澈明亮和幻惑的紫色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举目四方上下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视野里弥漫着幽幽的浅色红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依稀可见淡金色的细小丝絮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恒远而柔和的宁静。 似乎还有许多的色彩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交织错落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甚至本来就是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42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331EB6-7425-4FBD-96D9-F9C697BA1E88}"/>
              </a:ext>
            </a:extLst>
          </p:cNvPr>
          <p:cNvSpPr txBox="1"/>
          <p:nvPr/>
        </p:nvSpPr>
        <p:spPr>
          <a:xfrm>
            <a:off x="2938596" y="2667601"/>
            <a:ext cx="68135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橙色战甲魔龙铁骑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39554B-8329-4D8A-AF66-081BAA7C6031}"/>
              </a:ext>
            </a:extLst>
          </p:cNvPr>
          <p:cNvSpPr txBox="1"/>
          <p:nvPr/>
        </p:nvSpPr>
        <p:spPr>
          <a:xfrm>
            <a:off x="5657644" y="1232742"/>
            <a:ext cx="1124026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03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ACD4E27-4AA8-457D-98B3-13D4256A5D56}"/>
              </a:ext>
            </a:extLst>
          </p:cNvPr>
          <p:cNvSpPr txBox="1"/>
          <p:nvPr/>
        </p:nvSpPr>
        <p:spPr>
          <a:xfrm>
            <a:off x="1230620" y="4780750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2397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C7853E-2B34-42F1-832D-9E72588B567E}"/>
              </a:ext>
            </a:extLst>
          </p:cNvPr>
          <p:cNvSpPr txBox="1"/>
          <p:nvPr/>
        </p:nvSpPr>
        <p:spPr>
          <a:xfrm>
            <a:off x="1311766" y="5852536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Down">
              <a:avLst>
                <a:gd name="adj" fmla="val 5461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774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图片 135">
            <a:extLst>
              <a:ext uri="{FF2B5EF4-FFF2-40B4-BE49-F238E27FC236}">
                <a16:creationId xmlns:a16="http://schemas.microsoft.com/office/drawing/2014/main" id="{111E4332-B85B-4400-9C1C-D0662C9579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 flipH="1" flipV="1">
            <a:off x="8906090" y="-249902"/>
            <a:ext cx="3655264" cy="6858000"/>
          </a:xfrm>
          <a:prstGeom prst="rect">
            <a:avLst/>
          </a:prstGeom>
        </p:spPr>
      </p:pic>
      <p:pic>
        <p:nvPicPr>
          <p:cNvPr id="135" name="图片 134">
            <a:extLst>
              <a:ext uri="{FF2B5EF4-FFF2-40B4-BE49-F238E27FC236}">
                <a16:creationId xmlns:a16="http://schemas.microsoft.com/office/drawing/2014/main" id="{136F2298-BB04-4F72-8A53-79F67D2492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 flipH="1" flipV="1">
            <a:off x="126186" y="-249902"/>
            <a:ext cx="3655264" cy="6858000"/>
          </a:xfrm>
          <a:prstGeom prst="rect">
            <a:avLst/>
          </a:prstGeom>
        </p:spPr>
      </p:pic>
      <p:sp>
        <p:nvSpPr>
          <p:cNvPr id="103" name="椭圆 102">
            <a:extLst>
              <a:ext uri="{FF2B5EF4-FFF2-40B4-BE49-F238E27FC236}">
                <a16:creationId xmlns:a16="http://schemas.microsoft.com/office/drawing/2014/main" id="{695C1918-6D0A-4F15-948F-8EBEC27F2D6B}"/>
              </a:ext>
            </a:extLst>
          </p:cNvPr>
          <p:cNvSpPr/>
          <p:nvPr/>
        </p:nvSpPr>
        <p:spPr>
          <a:xfrm>
            <a:off x="3177769" y="2747209"/>
            <a:ext cx="5768668" cy="5768668"/>
          </a:xfrm>
          <a:prstGeom prst="ellipse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F1C03F2-8184-4203-9691-8944417AF1EA}"/>
              </a:ext>
            </a:extLst>
          </p:cNvPr>
          <p:cNvSpPr txBox="1"/>
          <p:nvPr/>
        </p:nvSpPr>
        <p:spPr>
          <a:xfrm>
            <a:off x="4250070" y="92557"/>
            <a:ext cx="3438354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046331E-269D-40B2-AF9C-9DF019C3BDBB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E0366FB-B6E3-4C1C-917B-31148D50B38D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D98B752-F43D-4907-969F-01F2E1A890CC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4CCBF322-F001-474A-A036-7DEECC44DA82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D74E522-297C-44A0-BCAF-ED9AE3EC739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2D7CA06-9C23-4479-9836-B3A1EC9691CB}"/>
              </a:ext>
            </a:extLst>
          </p:cNvPr>
          <p:cNvSpPr/>
          <p:nvPr/>
        </p:nvSpPr>
        <p:spPr>
          <a:xfrm>
            <a:off x="4273766" y="3802851"/>
            <a:ext cx="3636520" cy="3636520"/>
          </a:xfrm>
          <a:prstGeom prst="ellipse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070FD6-998A-4191-A4B7-20621AFC51ED}"/>
              </a:ext>
            </a:extLst>
          </p:cNvPr>
          <p:cNvGrpSpPr/>
          <p:nvPr/>
        </p:nvGrpSpPr>
        <p:grpSpPr>
          <a:xfrm>
            <a:off x="3283512" y="2820208"/>
            <a:ext cx="5617028" cy="5622670"/>
            <a:chOff x="-510795" y="-479594"/>
            <a:chExt cx="4322160" cy="4326502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60E09AA5-17E7-4D55-869D-C7D34D9657DB}"/>
                </a:ext>
              </a:extLst>
            </p:cNvPr>
            <p:cNvCxnSpPr>
              <a:cxnSpLocks/>
            </p:cNvCxnSpPr>
            <p:nvPr/>
          </p:nvCxnSpPr>
          <p:spPr>
            <a:xfrm rot="-5400000">
              <a:off x="-264052" y="1436914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5A50CD2-FD4A-463C-90F1-4D5710439B37}"/>
                </a:ext>
              </a:extLst>
            </p:cNvPr>
            <p:cNvCxnSpPr>
              <a:cxnSpLocks/>
            </p:cNvCxnSpPr>
            <p:nvPr/>
          </p:nvCxnSpPr>
          <p:spPr>
            <a:xfrm rot="-4745455">
              <a:off x="-229379" y="1073801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9A336D67-AA03-4100-ABBD-D30E3C191B19}"/>
                </a:ext>
              </a:extLst>
            </p:cNvPr>
            <p:cNvCxnSpPr>
              <a:cxnSpLocks/>
            </p:cNvCxnSpPr>
            <p:nvPr/>
          </p:nvCxnSpPr>
          <p:spPr>
            <a:xfrm rot="-4090909">
              <a:off x="-126613" y="723812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5836416A-37EB-4800-9721-152FC6699B04}"/>
                </a:ext>
              </a:extLst>
            </p:cNvPr>
            <p:cNvCxnSpPr>
              <a:cxnSpLocks/>
            </p:cNvCxnSpPr>
            <p:nvPr/>
          </p:nvCxnSpPr>
          <p:spPr>
            <a:xfrm rot="-3436364">
              <a:off x="40532" y="399597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ECB7C211-51BF-45B1-8849-3ABD46B18BDF}"/>
                </a:ext>
              </a:extLst>
            </p:cNvPr>
            <p:cNvCxnSpPr>
              <a:cxnSpLocks/>
            </p:cNvCxnSpPr>
            <p:nvPr/>
          </p:nvCxnSpPr>
          <p:spPr>
            <a:xfrm rot="-2781818">
              <a:off x="266014" y="112872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537FDF5A-F7C3-4273-B2DA-EF2D3C00110C}"/>
                </a:ext>
              </a:extLst>
            </p:cNvPr>
            <p:cNvCxnSpPr>
              <a:cxnSpLocks/>
            </p:cNvCxnSpPr>
            <p:nvPr/>
          </p:nvCxnSpPr>
          <p:spPr>
            <a:xfrm rot="-2127273">
              <a:off x="541685" y="-125998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DECDB140-ED55-4347-B0F2-F84FE48AB01A}"/>
                </a:ext>
              </a:extLst>
            </p:cNvPr>
            <p:cNvCxnSpPr>
              <a:cxnSpLocks/>
            </p:cNvCxnSpPr>
            <p:nvPr/>
          </p:nvCxnSpPr>
          <p:spPr>
            <a:xfrm rot="-1472727">
              <a:off x="857580" y="-308380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B5151BEF-D2AA-4427-A1A1-CDEED2974369}"/>
                </a:ext>
              </a:extLst>
            </p:cNvPr>
            <p:cNvCxnSpPr>
              <a:cxnSpLocks/>
            </p:cNvCxnSpPr>
            <p:nvPr/>
          </p:nvCxnSpPr>
          <p:spPr>
            <a:xfrm rot="-818182">
              <a:off x="1202283" y="-427683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1D6BD467-B266-4208-9E30-A273DCB669D3}"/>
                </a:ext>
              </a:extLst>
            </p:cNvPr>
            <p:cNvCxnSpPr>
              <a:cxnSpLocks/>
            </p:cNvCxnSpPr>
            <p:nvPr/>
          </p:nvCxnSpPr>
          <p:spPr>
            <a:xfrm rot="-163636">
              <a:off x="1563335" y="-479594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D0BEFD4-DC3A-4F33-B9F2-9F90542EB9FB}"/>
                </a:ext>
              </a:extLst>
            </p:cNvPr>
            <p:cNvCxnSpPr>
              <a:cxnSpLocks/>
            </p:cNvCxnSpPr>
            <p:nvPr/>
          </p:nvCxnSpPr>
          <p:spPr>
            <a:xfrm rot="490909">
              <a:off x="1927686" y="-462238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4D1CBC2-7609-416B-8B40-1E815D059D03}"/>
                </a:ext>
              </a:extLst>
            </p:cNvPr>
            <p:cNvCxnSpPr>
              <a:cxnSpLocks/>
            </p:cNvCxnSpPr>
            <p:nvPr/>
          </p:nvCxnSpPr>
          <p:spPr>
            <a:xfrm rot="1145455">
              <a:off x="2282168" y="-376241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B2BF2975-77DC-49F5-8AF5-5A1E2EDC9DD4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2613970" y="-224713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80A2CD70-7827-4740-A58D-C43CC016E1E7}"/>
                </a:ext>
              </a:extLst>
            </p:cNvPr>
            <p:cNvCxnSpPr>
              <a:cxnSpLocks/>
            </p:cNvCxnSpPr>
            <p:nvPr/>
          </p:nvCxnSpPr>
          <p:spPr>
            <a:xfrm rot="2454546">
              <a:off x="2911098" y="-13129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58A21D42-A399-4EF7-BB87-7017980521BE}"/>
                </a:ext>
              </a:extLst>
            </p:cNvPr>
            <p:cNvCxnSpPr>
              <a:cxnSpLocks/>
            </p:cNvCxnSpPr>
            <p:nvPr/>
          </p:nvCxnSpPr>
          <p:spPr>
            <a:xfrm rot="3109091">
              <a:off x="3162815" y="250864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DC001BD7-A710-4D57-BDE2-C5203FEDB991}"/>
                </a:ext>
              </a:extLst>
            </p:cNvPr>
            <p:cNvCxnSpPr>
              <a:cxnSpLocks/>
            </p:cNvCxnSpPr>
            <p:nvPr/>
          </p:nvCxnSpPr>
          <p:spPr>
            <a:xfrm rot="3763636">
              <a:off x="3360021" y="557723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F73F4E9-0ECC-4B6D-A2D5-80CFBEF60265}"/>
                </a:ext>
              </a:extLst>
            </p:cNvPr>
            <p:cNvCxnSpPr>
              <a:cxnSpLocks/>
            </p:cNvCxnSpPr>
            <p:nvPr/>
          </p:nvCxnSpPr>
          <p:spPr>
            <a:xfrm rot="4418182">
              <a:off x="3495590" y="896359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6895D7ED-4E36-427F-85DA-DA938EA0AD60}"/>
                </a:ext>
              </a:extLst>
            </p:cNvPr>
            <p:cNvCxnSpPr>
              <a:cxnSpLocks/>
            </p:cNvCxnSpPr>
            <p:nvPr/>
          </p:nvCxnSpPr>
          <p:spPr>
            <a:xfrm rot="5072727">
              <a:off x="3564622" y="1254532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3DDF8EFF-B62B-4AD8-A3D2-FA10012E4D89}"/>
                </a:ext>
              </a:extLst>
            </p:cNvPr>
            <p:cNvCxnSpPr>
              <a:cxnSpLocks/>
            </p:cNvCxnSpPr>
            <p:nvPr/>
          </p:nvCxnSpPr>
          <p:spPr>
            <a:xfrm rot="5727273">
              <a:off x="3564622" y="1619296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0156DD1-8B65-4337-85A5-877B622F6699}"/>
                </a:ext>
              </a:extLst>
            </p:cNvPr>
            <p:cNvCxnSpPr>
              <a:cxnSpLocks/>
            </p:cNvCxnSpPr>
            <p:nvPr/>
          </p:nvCxnSpPr>
          <p:spPr>
            <a:xfrm rot="6381818">
              <a:off x="3495590" y="1977469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E81C364-C099-48C5-8FFA-BCDF5174AA7E}"/>
                </a:ext>
              </a:extLst>
            </p:cNvPr>
            <p:cNvCxnSpPr>
              <a:cxnSpLocks/>
            </p:cNvCxnSpPr>
            <p:nvPr/>
          </p:nvCxnSpPr>
          <p:spPr>
            <a:xfrm rot="7036364">
              <a:off x="3360021" y="2316105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F7CCEF9-4194-493C-8D39-6C637DFCCB6F}"/>
                </a:ext>
              </a:extLst>
            </p:cNvPr>
            <p:cNvCxnSpPr>
              <a:cxnSpLocks/>
            </p:cNvCxnSpPr>
            <p:nvPr/>
          </p:nvCxnSpPr>
          <p:spPr>
            <a:xfrm rot="7690909">
              <a:off x="3162815" y="2622964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874FBAC-0900-4869-8049-9A7F3C8F18DD}"/>
                </a:ext>
              </a:extLst>
            </p:cNvPr>
            <p:cNvCxnSpPr>
              <a:cxnSpLocks/>
            </p:cNvCxnSpPr>
            <p:nvPr/>
          </p:nvCxnSpPr>
          <p:spPr>
            <a:xfrm rot="8345455">
              <a:off x="2911098" y="2886957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77FD8320-592A-40FF-AA43-DC2B2120D116}"/>
                </a:ext>
              </a:extLst>
            </p:cNvPr>
            <p:cNvCxnSpPr>
              <a:cxnSpLocks/>
            </p:cNvCxnSpPr>
            <p:nvPr/>
          </p:nvCxnSpPr>
          <p:spPr>
            <a:xfrm rot="9000000">
              <a:off x="2613970" y="3098541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2CF5CD2F-B828-416B-BB70-1FBFBA8FC86C}"/>
                </a:ext>
              </a:extLst>
            </p:cNvPr>
            <p:cNvCxnSpPr>
              <a:cxnSpLocks/>
            </p:cNvCxnSpPr>
            <p:nvPr/>
          </p:nvCxnSpPr>
          <p:spPr>
            <a:xfrm rot="9654545">
              <a:off x="2282168" y="3250069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39AD837C-9D86-4F55-A592-06BCAD664CA4}"/>
                </a:ext>
              </a:extLst>
            </p:cNvPr>
            <p:cNvCxnSpPr>
              <a:cxnSpLocks/>
            </p:cNvCxnSpPr>
            <p:nvPr/>
          </p:nvCxnSpPr>
          <p:spPr>
            <a:xfrm rot="10309091">
              <a:off x="1927686" y="3336066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90BE7BFF-B0C5-4F5F-A6C0-D98DB28F3905}"/>
                </a:ext>
              </a:extLst>
            </p:cNvPr>
            <p:cNvCxnSpPr>
              <a:cxnSpLocks/>
            </p:cNvCxnSpPr>
            <p:nvPr/>
          </p:nvCxnSpPr>
          <p:spPr>
            <a:xfrm rot="10963637">
              <a:off x="1563335" y="3353422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A065CF89-28B3-4831-B8FD-C1D531C5AFEB}"/>
                </a:ext>
              </a:extLst>
            </p:cNvPr>
            <p:cNvCxnSpPr>
              <a:cxnSpLocks/>
            </p:cNvCxnSpPr>
            <p:nvPr/>
          </p:nvCxnSpPr>
          <p:spPr>
            <a:xfrm rot="11618182">
              <a:off x="1202283" y="3301511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A1B10F9A-A108-459D-83CB-07D91B918607}"/>
                </a:ext>
              </a:extLst>
            </p:cNvPr>
            <p:cNvCxnSpPr>
              <a:cxnSpLocks/>
            </p:cNvCxnSpPr>
            <p:nvPr/>
          </p:nvCxnSpPr>
          <p:spPr>
            <a:xfrm rot="12272727">
              <a:off x="857580" y="3182208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E2DF1332-F88E-47DB-ABD6-3326F3AF8C7B}"/>
                </a:ext>
              </a:extLst>
            </p:cNvPr>
            <p:cNvCxnSpPr>
              <a:cxnSpLocks/>
            </p:cNvCxnSpPr>
            <p:nvPr/>
          </p:nvCxnSpPr>
          <p:spPr>
            <a:xfrm rot="12927273">
              <a:off x="541685" y="2999826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74BC765A-E0F1-4FD1-B2D9-B915BF9DCCA5}"/>
                </a:ext>
              </a:extLst>
            </p:cNvPr>
            <p:cNvCxnSpPr>
              <a:cxnSpLocks/>
            </p:cNvCxnSpPr>
            <p:nvPr/>
          </p:nvCxnSpPr>
          <p:spPr>
            <a:xfrm rot="13581818">
              <a:off x="266014" y="2760956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A16568B4-BD0E-4B5E-B403-B584B1C65A8B}"/>
                </a:ext>
              </a:extLst>
            </p:cNvPr>
            <p:cNvCxnSpPr>
              <a:cxnSpLocks/>
            </p:cNvCxnSpPr>
            <p:nvPr/>
          </p:nvCxnSpPr>
          <p:spPr>
            <a:xfrm rot="14236363">
              <a:off x="40532" y="2474232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4C6A880B-41BB-47EC-863B-9C800E742E35}"/>
                </a:ext>
              </a:extLst>
            </p:cNvPr>
            <p:cNvCxnSpPr>
              <a:cxnSpLocks/>
            </p:cNvCxnSpPr>
            <p:nvPr/>
          </p:nvCxnSpPr>
          <p:spPr>
            <a:xfrm rot="14890909">
              <a:off x="-126613" y="2150016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823B9627-9523-41B5-9A00-2E2FFEFA4B0A}"/>
                </a:ext>
              </a:extLst>
            </p:cNvPr>
            <p:cNvCxnSpPr>
              <a:cxnSpLocks/>
            </p:cNvCxnSpPr>
            <p:nvPr/>
          </p:nvCxnSpPr>
          <p:spPr>
            <a:xfrm rot="15545455">
              <a:off x="-229379" y="1800027"/>
              <a:ext cx="0" cy="493486"/>
            </a:xfrm>
            <a:prstGeom prst="line">
              <a:avLst/>
            </a:prstGeom>
            <a:ln w="12700" cap="rnd">
              <a:gradFill>
                <a:gsLst>
                  <a:gs pos="0">
                    <a:schemeClr val="bg1">
                      <a:alpha val="42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7CB550FE-C66A-4558-8839-632B9FFA1106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A94F40A8-870F-4D2F-9928-77E56D862B6B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iconfont-10517-5127245">
            <a:extLst>
              <a:ext uri="{FF2B5EF4-FFF2-40B4-BE49-F238E27FC236}">
                <a16:creationId xmlns:a16="http://schemas.microsoft.com/office/drawing/2014/main" id="{D4759741-F9C1-42EE-9191-FF995E42B3F4}"/>
              </a:ext>
            </a:extLst>
          </p:cNvPr>
          <p:cNvSpPr/>
          <p:nvPr/>
        </p:nvSpPr>
        <p:spPr>
          <a:xfrm>
            <a:off x="5787244" y="5316269"/>
            <a:ext cx="609565" cy="609685"/>
          </a:xfrm>
          <a:custGeom>
            <a:avLst/>
            <a:gdLst>
              <a:gd name="connsiteX0" fmla="*/ 203162 w 507905"/>
              <a:gd name="connsiteY0" fmla="*/ 203162 h 508005"/>
              <a:gd name="connsiteX1" fmla="*/ 304842 w 507905"/>
              <a:gd name="connsiteY1" fmla="*/ 203162 h 508005"/>
              <a:gd name="connsiteX2" fmla="*/ 304842 w 507905"/>
              <a:gd name="connsiteY2" fmla="*/ 304842 h 508005"/>
              <a:gd name="connsiteX3" fmla="*/ 203162 w 507905"/>
              <a:gd name="connsiteY3" fmla="*/ 304842 h 508005"/>
              <a:gd name="connsiteX4" fmla="*/ 101571 w 507905"/>
              <a:gd name="connsiteY4" fmla="*/ 101591 h 508005"/>
              <a:gd name="connsiteX5" fmla="*/ 101571 w 507905"/>
              <a:gd name="connsiteY5" fmla="*/ 406414 h 508005"/>
              <a:gd name="connsiteX6" fmla="*/ 406334 w 507905"/>
              <a:gd name="connsiteY6" fmla="*/ 406414 h 508005"/>
              <a:gd name="connsiteX7" fmla="*/ 406334 w 507905"/>
              <a:gd name="connsiteY7" fmla="*/ 101591 h 508005"/>
              <a:gd name="connsiteX8" fmla="*/ 126952 w 507905"/>
              <a:gd name="connsiteY8" fmla="*/ 0 h 508005"/>
              <a:gd name="connsiteX9" fmla="*/ 177762 w 507905"/>
              <a:gd name="connsiteY9" fmla="*/ 0 h 508005"/>
              <a:gd name="connsiteX10" fmla="*/ 177762 w 507905"/>
              <a:gd name="connsiteY10" fmla="*/ 50772 h 508005"/>
              <a:gd name="connsiteX11" fmla="*/ 228572 w 507905"/>
              <a:gd name="connsiteY11" fmla="*/ 50772 h 508005"/>
              <a:gd name="connsiteX12" fmla="*/ 228572 w 507905"/>
              <a:gd name="connsiteY12" fmla="*/ 0 h 508005"/>
              <a:gd name="connsiteX13" fmla="*/ 279334 w 507905"/>
              <a:gd name="connsiteY13" fmla="*/ 0 h 508005"/>
              <a:gd name="connsiteX14" fmla="*/ 279334 w 507905"/>
              <a:gd name="connsiteY14" fmla="*/ 50772 h 508005"/>
              <a:gd name="connsiteX15" fmla="*/ 330143 w 507905"/>
              <a:gd name="connsiteY15" fmla="*/ 50772 h 508005"/>
              <a:gd name="connsiteX16" fmla="*/ 330143 w 507905"/>
              <a:gd name="connsiteY16" fmla="*/ 0 h 508005"/>
              <a:gd name="connsiteX17" fmla="*/ 380953 w 507905"/>
              <a:gd name="connsiteY17" fmla="*/ 0 h 508005"/>
              <a:gd name="connsiteX18" fmla="*/ 380953 w 507905"/>
              <a:gd name="connsiteY18" fmla="*/ 50772 h 508005"/>
              <a:gd name="connsiteX19" fmla="*/ 431715 w 507905"/>
              <a:gd name="connsiteY19" fmla="*/ 50772 h 508005"/>
              <a:gd name="connsiteX20" fmla="*/ 457143 w 507905"/>
              <a:gd name="connsiteY20" fmla="*/ 76206 h 508005"/>
              <a:gd name="connsiteX21" fmla="*/ 457143 w 507905"/>
              <a:gd name="connsiteY21" fmla="*/ 126977 h 508005"/>
              <a:gd name="connsiteX22" fmla="*/ 507905 w 507905"/>
              <a:gd name="connsiteY22" fmla="*/ 126977 h 508005"/>
              <a:gd name="connsiteX23" fmla="*/ 507905 w 507905"/>
              <a:gd name="connsiteY23" fmla="*/ 177797 h 508005"/>
              <a:gd name="connsiteX24" fmla="*/ 457143 w 507905"/>
              <a:gd name="connsiteY24" fmla="*/ 177797 h 508005"/>
              <a:gd name="connsiteX25" fmla="*/ 457143 w 507905"/>
              <a:gd name="connsiteY25" fmla="*/ 228617 h 508005"/>
              <a:gd name="connsiteX26" fmla="*/ 507905 w 507905"/>
              <a:gd name="connsiteY26" fmla="*/ 228617 h 508005"/>
              <a:gd name="connsiteX27" fmla="*/ 507905 w 507905"/>
              <a:gd name="connsiteY27" fmla="*/ 279388 h 508005"/>
              <a:gd name="connsiteX28" fmla="*/ 457143 w 507905"/>
              <a:gd name="connsiteY28" fmla="*/ 279388 h 508005"/>
              <a:gd name="connsiteX29" fmla="*/ 457143 w 507905"/>
              <a:gd name="connsiteY29" fmla="*/ 330208 h 508005"/>
              <a:gd name="connsiteX30" fmla="*/ 507905 w 507905"/>
              <a:gd name="connsiteY30" fmla="*/ 330208 h 508005"/>
              <a:gd name="connsiteX31" fmla="*/ 507905 w 507905"/>
              <a:gd name="connsiteY31" fmla="*/ 381028 h 508005"/>
              <a:gd name="connsiteX32" fmla="*/ 457143 w 507905"/>
              <a:gd name="connsiteY32" fmla="*/ 381028 h 508005"/>
              <a:gd name="connsiteX33" fmla="*/ 457143 w 507905"/>
              <a:gd name="connsiteY33" fmla="*/ 431799 h 508005"/>
              <a:gd name="connsiteX34" fmla="*/ 431715 w 507905"/>
              <a:gd name="connsiteY34" fmla="*/ 457233 h 508005"/>
              <a:gd name="connsiteX35" fmla="*/ 380953 w 507905"/>
              <a:gd name="connsiteY35" fmla="*/ 457233 h 508005"/>
              <a:gd name="connsiteX36" fmla="*/ 380953 w 507905"/>
              <a:gd name="connsiteY36" fmla="*/ 508005 h 508005"/>
              <a:gd name="connsiteX37" fmla="*/ 330143 w 507905"/>
              <a:gd name="connsiteY37" fmla="*/ 508005 h 508005"/>
              <a:gd name="connsiteX38" fmla="*/ 330143 w 507905"/>
              <a:gd name="connsiteY38" fmla="*/ 457233 h 508005"/>
              <a:gd name="connsiteX39" fmla="*/ 279334 w 507905"/>
              <a:gd name="connsiteY39" fmla="*/ 457233 h 508005"/>
              <a:gd name="connsiteX40" fmla="*/ 279334 w 507905"/>
              <a:gd name="connsiteY40" fmla="*/ 508005 h 508005"/>
              <a:gd name="connsiteX41" fmla="*/ 228572 w 507905"/>
              <a:gd name="connsiteY41" fmla="*/ 508005 h 508005"/>
              <a:gd name="connsiteX42" fmla="*/ 228572 w 507905"/>
              <a:gd name="connsiteY42" fmla="*/ 457233 h 508005"/>
              <a:gd name="connsiteX43" fmla="*/ 177762 w 507905"/>
              <a:gd name="connsiteY43" fmla="*/ 457233 h 508005"/>
              <a:gd name="connsiteX44" fmla="*/ 177762 w 507905"/>
              <a:gd name="connsiteY44" fmla="*/ 508005 h 508005"/>
              <a:gd name="connsiteX45" fmla="*/ 126952 w 507905"/>
              <a:gd name="connsiteY45" fmla="*/ 508005 h 508005"/>
              <a:gd name="connsiteX46" fmla="*/ 126952 w 507905"/>
              <a:gd name="connsiteY46" fmla="*/ 457233 h 508005"/>
              <a:gd name="connsiteX47" fmla="*/ 76190 w 507905"/>
              <a:gd name="connsiteY47" fmla="*/ 457233 h 508005"/>
              <a:gd name="connsiteX48" fmla="*/ 50762 w 507905"/>
              <a:gd name="connsiteY48" fmla="*/ 431799 h 508005"/>
              <a:gd name="connsiteX49" fmla="*/ 50762 w 507905"/>
              <a:gd name="connsiteY49" fmla="*/ 381028 h 508005"/>
              <a:gd name="connsiteX50" fmla="*/ 0 w 507905"/>
              <a:gd name="connsiteY50" fmla="*/ 381028 h 508005"/>
              <a:gd name="connsiteX51" fmla="*/ 0 w 507905"/>
              <a:gd name="connsiteY51" fmla="*/ 330208 h 508005"/>
              <a:gd name="connsiteX52" fmla="*/ 50762 w 507905"/>
              <a:gd name="connsiteY52" fmla="*/ 330208 h 508005"/>
              <a:gd name="connsiteX53" fmla="*/ 50762 w 507905"/>
              <a:gd name="connsiteY53" fmla="*/ 279388 h 508005"/>
              <a:gd name="connsiteX54" fmla="*/ 0 w 507905"/>
              <a:gd name="connsiteY54" fmla="*/ 279388 h 508005"/>
              <a:gd name="connsiteX55" fmla="*/ 0 w 507905"/>
              <a:gd name="connsiteY55" fmla="*/ 228617 h 508005"/>
              <a:gd name="connsiteX56" fmla="*/ 50762 w 507905"/>
              <a:gd name="connsiteY56" fmla="*/ 228617 h 508005"/>
              <a:gd name="connsiteX57" fmla="*/ 50762 w 507905"/>
              <a:gd name="connsiteY57" fmla="*/ 177797 h 508005"/>
              <a:gd name="connsiteX58" fmla="*/ 0 w 507905"/>
              <a:gd name="connsiteY58" fmla="*/ 177797 h 508005"/>
              <a:gd name="connsiteX59" fmla="*/ 0 w 507905"/>
              <a:gd name="connsiteY59" fmla="*/ 126977 h 508005"/>
              <a:gd name="connsiteX60" fmla="*/ 50762 w 507905"/>
              <a:gd name="connsiteY60" fmla="*/ 126977 h 508005"/>
              <a:gd name="connsiteX61" fmla="*/ 50762 w 507905"/>
              <a:gd name="connsiteY61" fmla="*/ 76206 h 508005"/>
              <a:gd name="connsiteX62" fmla="*/ 76190 w 507905"/>
              <a:gd name="connsiteY62" fmla="*/ 50772 h 508005"/>
              <a:gd name="connsiteX63" fmla="*/ 126952 w 507905"/>
              <a:gd name="connsiteY63" fmla="*/ 50772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07905" h="508005">
                <a:moveTo>
                  <a:pt x="203162" y="203162"/>
                </a:moveTo>
                <a:lnTo>
                  <a:pt x="304842" y="203162"/>
                </a:lnTo>
                <a:lnTo>
                  <a:pt x="304842" y="304842"/>
                </a:lnTo>
                <a:lnTo>
                  <a:pt x="203162" y="304842"/>
                </a:lnTo>
                <a:close/>
                <a:moveTo>
                  <a:pt x="101571" y="101591"/>
                </a:moveTo>
                <a:lnTo>
                  <a:pt x="101571" y="406414"/>
                </a:lnTo>
                <a:lnTo>
                  <a:pt x="406334" y="406414"/>
                </a:lnTo>
                <a:lnTo>
                  <a:pt x="406334" y="101591"/>
                </a:lnTo>
                <a:close/>
                <a:moveTo>
                  <a:pt x="126952" y="0"/>
                </a:moveTo>
                <a:lnTo>
                  <a:pt x="177762" y="0"/>
                </a:lnTo>
                <a:lnTo>
                  <a:pt x="177762" y="50772"/>
                </a:lnTo>
                <a:lnTo>
                  <a:pt x="228572" y="50772"/>
                </a:lnTo>
                <a:lnTo>
                  <a:pt x="228572" y="0"/>
                </a:lnTo>
                <a:lnTo>
                  <a:pt x="279334" y="0"/>
                </a:lnTo>
                <a:lnTo>
                  <a:pt x="279334" y="50772"/>
                </a:lnTo>
                <a:lnTo>
                  <a:pt x="330143" y="50772"/>
                </a:lnTo>
                <a:lnTo>
                  <a:pt x="330143" y="0"/>
                </a:lnTo>
                <a:lnTo>
                  <a:pt x="380953" y="0"/>
                </a:lnTo>
                <a:lnTo>
                  <a:pt x="380953" y="50772"/>
                </a:lnTo>
                <a:lnTo>
                  <a:pt x="431715" y="50772"/>
                </a:lnTo>
                <a:cubicBezTo>
                  <a:pt x="445762" y="50772"/>
                  <a:pt x="457143" y="62155"/>
                  <a:pt x="457143" y="76206"/>
                </a:cubicBezTo>
                <a:lnTo>
                  <a:pt x="457143" y="126977"/>
                </a:lnTo>
                <a:lnTo>
                  <a:pt x="507905" y="126977"/>
                </a:lnTo>
                <a:lnTo>
                  <a:pt x="507905" y="177797"/>
                </a:lnTo>
                <a:lnTo>
                  <a:pt x="457143" y="177797"/>
                </a:lnTo>
                <a:lnTo>
                  <a:pt x="457143" y="228617"/>
                </a:lnTo>
                <a:lnTo>
                  <a:pt x="507905" y="228617"/>
                </a:lnTo>
                <a:lnTo>
                  <a:pt x="507905" y="279388"/>
                </a:lnTo>
                <a:lnTo>
                  <a:pt x="457143" y="279388"/>
                </a:lnTo>
                <a:lnTo>
                  <a:pt x="457143" y="330208"/>
                </a:lnTo>
                <a:lnTo>
                  <a:pt x="507905" y="330208"/>
                </a:lnTo>
                <a:lnTo>
                  <a:pt x="507905" y="381028"/>
                </a:lnTo>
                <a:lnTo>
                  <a:pt x="457143" y="381028"/>
                </a:lnTo>
                <a:lnTo>
                  <a:pt x="457143" y="431799"/>
                </a:lnTo>
                <a:cubicBezTo>
                  <a:pt x="457143" y="445850"/>
                  <a:pt x="445762" y="457233"/>
                  <a:pt x="431715" y="457233"/>
                </a:cubicBezTo>
                <a:lnTo>
                  <a:pt x="380953" y="457233"/>
                </a:lnTo>
                <a:lnTo>
                  <a:pt x="380953" y="508005"/>
                </a:lnTo>
                <a:lnTo>
                  <a:pt x="330143" y="508005"/>
                </a:lnTo>
                <a:lnTo>
                  <a:pt x="330143" y="457233"/>
                </a:lnTo>
                <a:lnTo>
                  <a:pt x="279334" y="457233"/>
                </a:lnTo>
                <a:lnTo>
                  <a:pt x="279334" y="508005"/>
                </a:lnTo>
                <a:lnTo>
                  <a:pt x="228572" y="508005"/>
                </a:lnTo>
                <a:lnTo>
                  <a:pt x="228572" y="457233"/>
                </a:lnTo>
                <a:lnTo>
                  <a:pt x="177762" y="457233"/>
                </a:lnTo>
                <a:lnTo>
                  <a:pt x="177762" y="508005"/>
                </a:lnTo>
                <a:lnTo>
                  <a:pt x="126952" y="508005"/>
                </a:lnTo>
                <a:lnTo>
                  <a:pt x="126952" y="457233"/>
                </a:lnTo>
                <a:lnTo>
                  <a:pt x="76190" y="457233"/>
                </a:lnTo>
                <a:cubicBezTo>
                  <a:pt x="62143" y="457233"/>
                  <a:pt x="50762" y="445850"/>
                  <a:pt x="50762" y="431799"/>
                </a:cubicBezTo>
                <a:lnTo>
                  <a:pt x="50762" y="381028"/>
                </a:lnTo>
                <a:lnTo>
                  <a:pt x="0" y="381028"/>
                </a:lnTo>
                <a:lnTo>
                  <a:pt x="0" y="330208"/>
                </a:lnTo>
                <a:lnTo>
                  <a:pt x="50762" y="330208"/>
                </a:lnTo>
                <a:lnTo>
                  <a:pt x="50762" y="279388"/>
                </a:lnTo>
                <a:lnTo>
                  <a:pt x="0" y="279388"/>
                </a:lnTo>
                <a:lnTo>
                  <a:pt x="0" y="228617"/>
                </a:lnTo>
                <a:lnTo>
                  <a:pt x="50762" y="228617"/>
                </a:lnTo>
                <a:lnTo>
                  <a:pt x="50762" y="177797"/>
                </a:lnTo>
                <a:lnTo>
                  <a:pt x="0" y="177797"/>
                </a:lnTo>
                <a:lnTo>
                  <a:pt x="0" y="126977"/>
                </a:lnTo>
                <a:lnTo>
                  <a:pt x="50762" y="126977"/>
                </a:lnTo>
                <a:lnTo>
                  <a:pt x="50762" y="76206"/>
                </a:lnTo>
                <a:cubicBezTo>
                  <a:pt x="50762" y="62155"/>
                  <a:pt x="62143" y="50772"/>
                  <a:pt x="76190" y="50772"/>
                </a:cubicBezTo>
                <a:lnTo>
                  <a:pt x="126952" y="507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44EC2D68-FC1D-4981-ADD5-22DF7A091C26}"/>
              </a:ext>
            </a:extLst>
          </p:cNvPr>
          <p:cNvSpPr/>
          <p:nvPr/>
        </p:nvSpPr>
        <p:spPr>
          <a:xfrm>
            <a:off x="5375717" y="4917113"/>
            <a:ext cx="1432618" cy="1432618"/>
          </a:xfrm>
          <a:prstGeom prst="ellipse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9F65BFC-B5A7-430F-AF34-F0FE71CCCAFC}"/>
              </a:ext>
            </a:extLst>
          </p:cNvPr>
          <p:cNvGrpSpPr/>
          <p:nvPr/>
        </p:nvGrpSpPr>
        <p:grpSpPr>
          <a:xfrm>
            <a:off x="1712084" y="4229029"/>
            <a:ext cx="1395648" cy="356596"/>
            <a:chOff x="861777" y="4110094"/>
            <a:chExt cx="1937788" cy="495116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C34D786-1F8B-4717-B087-22E436BC2736}"/>
                </a:ext>
              </a:extLst>
            </p:cNvPr>
            <p:cNvSpPr/>
            <p:nvPr/>
          </p:nvSpPr>
          <p:spPr>
            <a:xfrm>
              <a:off x="869688" y="4174440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6101C200-5D82-4795-9AE6-FD7930FA7747}"/>
                </a:ext>
              </a:extLst>
            </p:cNvPr>
            <p:cNvSpPr/>
            <p:nvPr/>
          </p:nvSpPr>
          <p:spPr>
            <a:xfrm>
              <a:off x="861777" y="4110094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E6D0699A-B30F-4137-932D-711929459BDD}"/>
              </a:ext>
            </a:extLst>
          </p:cNvPr>
          <p:cNvGrpSpPr/>
          <p:nvPr/>
        </p:nvGrpSpPr>
        <p:grpSpPr>
          <a:xfrm>
            <a:off x="5394202" y="2141802"/>
            <a:ext cx="1395648" cy="356596"/>
            <a:chOff x="861777" y="4110094"/>
            <a:chExt cx="1937788" cy="495116"/>
          </a:xfrm>
        </p:grpSpPr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90291ECD-80EE-43C3-B67F-11006D0F71EE}"/>
                </a:ext>
              </a:extLst>
            </p:cNvPr>
            <p:cNvSpPr/>
            <p:nvPr/>
          </p:nvSpPr>
          <p:spPr>
            <a:xfrm>
              <a:off x="869688" y="4174440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9054E189-0867-481A-BDE0-ABD4C3AA5854}"/>
                </a:ext>
              </a:extLst>
            </p:cNvPr>
            <p:cNvSpPr/>
            <p:nvPr/>
          </p:nvSpPr>
          <p:spPr>
            <a:xfrm>
              <a:off x="861777" y="4110094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956AA2AF-E286-44BA-996C-C05603AA0475}"/>
              </a:ext>
            </a:extLst>
          </p:cNvPr>
          <p:cNvGrpSpPr/>
          <p:nvPr/>
        </p:nvGrpSpPr>
        <p:grpSpPr>
          <a:xfrm>
            <a:off x="2966376" y="2822502"/>
            <a:ext cx="1395648" cy="356596"/>
            <a:chOff x="861777" y="4110094"/>
            <a:chExt cx="1937788" cy="495116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2B4888DE-A933-4C3A-966B-7CBDD6D5DC74}"/>
                </a:ext>
              </a:extLst>
            </p:cNvPr>
            <p:cNvSpPr/>
            <p:nvPr/>
          </p:nvSpPr>
          <p:spPr>
            <a:xfrm>
              <a:off x="869688" y="4174440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E9441D3E-422F-48D9-92F9-2807C0AA7293}"/>
                </a:ext>
              </a:extLst>
            </p:cNvPr>
            <p:cNvSpPr/>
            <p:nvPr/>
          </p:nvSpPr>
          <p:spPr>
            <a:xfrm>
              <a:off x="861777" y="4110094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943AA132-1E76-4740-85CC-FFA217724FDD}"/>
              </a:ext>
            </a:extLst>
          </p:cNvPr>
          <p:cNvGrpSpPr/>
          <p:nvPr/>
        </p:nvGrpSpPr>
        <p:grpSpPr>
          <a:xfrm>
            <a:off x="7925067" y="2822502"/>
            <a:ext cx="1395648" cy="356596"/>
            <a:chOff x="861777" y="4110094"/>
            <a:chExt cx="1937788" cy="495116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9B07E2FE-70DE-4D67-B8AF-18BED034222D}"/>
                </a:ext>
              </a:extLst>
            </p:cNvPr>
            <p:cNvSpPr/>
            <p:nvPr/>
          </p:nvSpPr>
          <p:spPr>
            <a:xfrm>
              <a:off x="869688" y="4174440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70F7F268-3773-4FCC-BD44-737DDD2099F6}"/>
                </a:ext>
              </a:extLst>
            </p:cNvPr>
            <p:cNvSpPr/>
            <p:nvPr/>
          </p:nvSpPr>
          <p:spPr>
            <a:xfrm>
              <a:off x="861777" y="4110094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39FDD580-3439-411B-B0AC-8565DD267E2C}"/>
              </a:ext>
            </a:extLst>
          </p:cNvPr>
          <p:cNvGrpSpPr/>
          <p:nvPr/>
        </p:nvGrpSpPr>
        <p:grpSpPr>
          <a:xfrm>
            <a:off x="9073851" y="4229029"/>
            <a:ext cx="1395648" cy="356596"/>
            <a:chOff x="861777" y="4110094"/>
            <a:chExt cx="1937788" cy="495116"/>
          </a:xfrm>
        </p:grpSpPr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94BDDE25-AD72-4E41-9A33-78BEBB848173}"/>
                </a:ext>
              </a:extLst>
            </p:cNvPr>
            <p:cNvSpPr/>
            <p:nvPr/>
          </p:nvSpPr>
          <p:spPr>
            <a:xfrm>
              <a:off x="869688" y="4174440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D762BAC6-C45C-4652-8835-E97AFA92D0FE}"/>
                </a:ext>
              </a:extLst>
            </p:cNvPr>
            <p:cNvSpPr/>
            <p:nvPr/>
          </p:nvSpPr>
          <p:spPr>
            <a:xfrm>
              <a:off x="861777" y="4110094"/>
              <a:ext cx="1929877" cy="43077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0" name="文本框 119">
            <a:extLst>
              <a:ext uri="{FF2B5EF4-FFF2-40B4-BE49-F238E27FC236}">
                <a16:creationId xmlns:a16="http://schemas.microsoft.com/office/drawing/2014/main" id="{95553F44-E6DB-4EDE-B011-CE3F47DF21EB}"/>
              </a:ext>
            </a:extLst>
          </p:cNvPr>
          <p:cNvSpPr txBox="1"/>
          <p:nvPr/>
        </p:nvSpPr>
        <p:spPr>
          <a:xfrm>
            <a:off x="1890102" y="3861607"/>
            <a:ext cx="1005403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分解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CFDA32EA-2F1A-4B3D-80B9-906E836A3F6B}"/>
              </a:ext>
            </a:extLst>
          </p:cNvPr>
          <p:cNvSpPr txBox="1"/>
          <p:nvPr/>
        </p:nvSpPr>
        <p:spPr>
          <a:xfrm>
            <a:off x="3146536" y="2417944"/>
            <a:ext cx="1005403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重组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20AFA86-243F-433E-B953-9F44E184CC10}"/>
              </a:ext>
            </a:extLst>
          </p:cNvPr>
          <p:cNvSpPr txBox="1"/>
          <p:nvPr/>
        </p:nvSpPr>
        <p:spPr>
          <a:xfrm>
            <a:off x="8111459" y="2414091"/>
            <a:ext cx="1005403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升级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1F98C2A7-3D7E-4A77-9812-E23C9657DE8A}"/>
              </a:ext>
            </a:extLst>
          </p:cNvPr>
          <p:cNvSpPr txBox="1"/>
          <p:nvPr/>
        </p:nvSpPr>
        <p:spPr>
          <a:xfrm>
            <a:off x="5745699" y="1900828"/>
            <a:ext cx="1005403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改造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8797CE45-09D9-4284-B56C-EDC0DC476B0C}"/>
              </a:ext>
            </a:extLst>
          </p:cNvPr>
          <p:cNvSpPr txBox="1"/>
          <p:nvPr/>
        </p:nvSpPr>
        <p:spPr>
          <a:xfrm>
            <a:off x="9250166" y="3861607"/>
            <a:ext cx="1005403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觉醒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3BB0DFD-25A0-4643-A8E7-7B0164C0D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658" y="3554975"/>
            <a:ext cx="2007335" cy="1440795"/>
          </a:xfrm>
          <a:prstGeom prst="rect">
            <a:avLst/>
          </a:prstGeom>
        </p:spPr>
      </p:pic>
      <p:pic>
        <p:nvPicPr>
          <p:cNvPr id="125" name="图片 124">
            <a:extLst>
              <a:ext uri="{FF2B5EF4-FFF2-40B4-BE49-F238E27FC236}">
                <a16:creationId xmlns:a16="http://schemas.microsoft.com/office/drawing/2014/main" id="{A61EA7B6-7B0C-4973-83FB-93ADF6C6B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004" y="2120425"/>
            <a:ext cx="2007335" cy="1440795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id="{DA31D462-3080-4E93-B60C-2DEDFBA0E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992" y="1676396"/>
            <a:ext cx="2007335" cy="1440795"/>
          </a:xfrm>
          <a:prstGeom prst="rect">
            <a:avLst/>
          </a:prstGeom>
        </p:spPr>
      </p:pic>
      <p:pic>
        <p:nvPicPr>
          <p:cNvPr id="127" name="图片 126">
            <a:extLst>
              <a:ext uri="{FF2B5EF4-FFF2-40B4-BE49-F238E27FC236}">
                <a16:creationId xmlns:a16="http://schemas.microsoft.com/office/drawing/2014/main" id="{C013A187-02C2-4647-A213-3617DE272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555" y="2094726"/>
            <a:ext cx="2007335" cy="1440795"/>
          </a:xfrm>
          <a:prstGeom prst="rect">
            <a:avLst/>
          </a:prstGeom>
        </p:spPr>
      </p:pic>
      <p:pic>
        <p:nvPicPr>
          <p:cNvPr id="128" name="图片 127">
            <a:extLst>
              <a:ext uri="{FF2B5EF4-FFF2-40B4-BE49-F238E27FC236}">
                <a16:creationId xmlns:a16="http://schemas.microsoft.com/office/drawing/2014/main" id="{9E078278-7BF0-48CE-AFC3-DB3B23C65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035" y="3554975"/>
            <a:ext cx="2007335" cy="1440795"/>
          </a:xfrm>
          <a:prstGeom prst="rect">
            <a:avLst/>
          </a:prstGeom>
        </p:spPr>
      </p:pic>
      <p:sp>
        <p:nvSpPr>
          <p:cNvPr id="21" name="弧形 20">
            <a:extLst>
              <a:ext uri="{FF2B5EF4-FFF2-40B4-BE49-F238E27FC236}">
                <a16:creationId xmlns:a16="http://schemas.microsoft.com/office/drawing/2014/main" id="{8470D12F-7584-4A12-8886-7C3E5AF9A279}"/>
              </a:ext>
            </a:extLst>
          </p:cNvPr>
          <p:cNvSpPr/>
          <p:nvPr/>
        </p:nvSpPr>
        <p:spPr>
          <a:xfrm rot="1739069">
            <a:off x="5056763" y="5027986"/>
            <a:ext cx="1981070" cy="707652"/>
          </a:xfrm>
          <a:prstGeom prst="arc">
            <a:avLst>
              <a:gd name="adj1" fmla="val 21563894"/>
              <a:gd name="adj2" fmla="val 9498021"/>
            </a:avLst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弧形 128">
            <a:extLst>
              <a:ext uri="{FF2B5EF4-FFF2-40B4-BE49-F238E27FC236}">
                <a16:creationId xmlns:a16="http://schemas.microsoft.com/office/drawing/2014/main" id="{8513DE96-58B1-4EAB-BD8A-DF6E618B9A97}"/>
              </a:ext>
            </a:extLst>
          </p:cNvPr>
          <p:cNvSpPr/>
          <p:nvPr/>
        </p:nvSpPr>
        <p:spPr>
          <a:xfrm rot="19860931" flipH="1">
            <a:off x="5117918" y="5040696"/>
            <a:ext cx="1981070" cy="707652"/>
          </a:xfrm>
          <a:prstGeom prst="arc">
            <a:avLst>
              <a:gd name="adj1" fmla="val 2022237"/>
              <a:gd name="adj2" fmla="val 11124876"/>
            </a:avLst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弧形 129">
            <a:extLst>
              <a:ext uri="{FF2B5EF4-FFF2-40B4-BE49-F238E27FC236}">
                <a16:creationId xmlns:a16="http://schemas.microsoft.com/office/drawing/2014/main" id="{50098490-3AD3-4D89-81E9-6D6C65B0AE50}"/>
              </a:ext>
            </a:extLst>
          </p:cNvPr>
          <p:cNvSpPr/>
          <p:nvPr/>
        </p:nvSpPr>
        <p:spPr>
          <a:xfrm rot="19860931" flipH="1">
            <a:off x="4973232" y="4950856"/>
            <a:ext cx="1981070" cy="707652"/>
          </a:xfrm>
          <a:prstGeom prst="arc">
            <a:avLst>
              <a:gd name="adj1" fmla="val 1073138"/>
              <a:gd name="adj2" fmla="val 9342940"/>
            </a:avLst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弧形 130">
            <a:extLst>
              <a:ext uri="{FF2B5EF4-FFF2-40B4-BE49-F238E27FC236}">
                <a16:creationId xmlns:a16="http://schemas.microsoft.com/office/drawing/2014/main" id="{562E64B9-FA2B-49D8-9B5A-CF7E53A557F7}"/>
              </a:ext>
            </a:extLst>
          </p:cNvPr>
          <p:cNvSpPr/>
          <p:nvPr/>
        </p:nvSpPr>
        <p:spPr>
          <a:xfrm rot="12188970">
            <a:off x="5265992" y="5218622"/>
            <a:ext cx="1981070" cy="598535"/>
          </a:xfrm>
          <a:prstGeom prst="arc">
            <a:avLst>
              <a:gd name="adj1" fmla="val 7469"/>
              <a:gd name="adj2" fmla="val 9342940"/>
            </a:avLst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08651E3B-AC7E-4495-B4B5-209FF694544F}"/>
              </a:ext>
            </a:extLst>
          </p:cNvPr>
          <p:cNvSpPr/>
          <p:nvPr/>
        </p:nvSpPr>
        <p:spPr>
          <a:xfrm>
            <a:off x="4750548" y="4313630"/>
            <a:ext cx="2663314" cy="2663314"/>
          </a:xfrm>
          <a:prstGeom prst="ellipse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66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9814D4-7ED6-46C2-AC45-034258E3D5DF}"/>
              </a:ext>
            </a:extLst>
          </p:cNvPr>
          <p:cNvSpPr txBox="1"/>
          <p:nvPr/>
        </p:nvSpPr>
        <p:spPr>
          <a:xfrm>
            <a:off x="1173041" y="92557"/>
            <a:ext cx="344196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91A8A45-EDEC-4A96-96EF-08659717A8D4}"/>
              </a:ext>
            </a:extLst>
          </p:cNvPr>
          <p:cNvGrpSpPr/>
          <p:nvPr/>
        </p:nvGrpSpPr>
        <p:grpSpPr>
          <a:xfrm>
            <a:off x="518318" y="184505"/>
            <a:ext cx="633291" cy="492827"/>
            <a:chOff x="539750" y="263309"/>
            <a:chExt cx="554990" cy="43189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4D3EA25-92F8-4024-A288-11B4BD1FC353}"/>
                </a:ext>
              </a:extLst>
            </p:cNvPr>
            <p:cNvGrpSpPr/>
            <p:nvPr/>
          </p:nvGrpSpPr>
          <p:grpSpPr>
            <a:xfrm>
              <a:off x="539750" y="537921"/>
              <a:ext cx="554990" cy="157281"/>
              <a:chOff x="1498600" y="2564130"/>
              <a:chExt cx="1333500" cy="1405890"/>
            </a:xfrm>
          </p:grpSpPr>
          <p:sp>
            <p:nvSpPr>
              <p:cNvPr id="7" name="流程图: 摘录 6">
                <a:extLst>
                  <a:ext uri="{FF2B5EF4-FFF2-40B4-BE49-F238E27FC236}">
                    <a16:creationId xmlns:a16="http://schemas.microsoft.com/office/drawing/2014/main" id="{0A2DA073-EF6E-46A4-8865-56A36AA60FCA}"/>
                  </a:ext>
                </a:extLst>
              </p:cNvPr>
              <p:cNvSpPr/>
              <p:nvPr/>
            </p:nvSpPr>
            <p:spPr>
              <a:xfrm>
                <a:off x="1498600" y="256413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流程图: 摘录 7">
                <a:extLst>
                  <a:ext uri="{FF2B5EF4-FFF2-40B4-BE49-F238E27FC236}">
                    <a16:creationId xmlns:a16="http://schemas.microsoft.com/office/drawing/2014/main" id="{BF53171B-3907-480D-BEAE-C4F29FC46531}"/>
                  </a:ext>
                </a:extLst>
              </p:cNvPr>
              <p:cNvSpPr/>
              <p:nvPr/>
            </p:nvSpPr>
            <p:spPr>
              <a:xfrm flipV="1">
                <a:off x="1498600" y="288798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2661B36B-6765-4622-AC4F-0D6EFEC0F7D5}"/>
                </a:ext>
              </a:extLst>
            </p:cNvPr>
            <p:cNvSpPr/>
            <p:nvPr/>
          </p:nvSpPr>
          <p:spPr>
            <a:xfrm>
              <a:off x="693811" y="263309"/>
              <a:ext cx="246868" cy="354727"/>
            </a:xfrm>
            <a:custGeom>
              <a:avLst/>
              <a:gdLst>
                <a:gd name="connsiteX0" fmla="*/ 1300248 w 1922585"/>
                <a:gd name="connsiteY0" fmla="*/ 1221675 h 2762575"/>
                <a:gd name="connsiteX1" fmla="*/ 1257911 w 1922585"/>
                <a:gd name="connsiteY1" fmla="*/ 1264012 h 2762575"/>
                <a:gd name="connsiteX2" fmla="*/ 1257911 w 1922585"/>
                <a:gd name="connsiteY2" fmla="*/ 1700074 h 2762575"/>
                <a:gd name="connsiteX3" fmla="*/ 1300248 w 1922585"/>
                <a:gd name="connsiteY3" fmla="*/ 1742411 h 2762575"/>
                <a:gd name="connsiteX4" fmla="*/ 1469592 w 1922585"/>
                <a:gd name="connsiteY4" fmla="*/ 1742411 h 2762575"/>
                <a:gd name="connsiteX5" fmla="*/ 1511929 w 1922585"/>
                <a:gd name="connsiteY5" fmla="*/ 1700074 h 2762575"/>
                <a:gd name="connsiteX6" fmla="*/ 1511929 w 1922585"/>
                <a:gd name="connsiteY6" fmla="*/ 1264012 h 2762575"/>
                <a:gd name="connsiteX7" fmla="*/ 1469592 w 1922585"/>
                <a:gd name="connsiteY7" fmla="*/ 1221675 h 2762575"/>
                <a:gd name="connsiteX8" fmla="*/ 452993 w 1922585"/>
                <a:gd name="connsiteY8" fmla="*/ 1221675 h 2762575"/>
                <a:gd name="connsiteX9" fmla="*/ 410656 w 1922585"/>
                <a:gd name="connsiteY9" fmla="*/ 1264012 h 2762575"/>
                <a:gd name="connsiteX10" fmla="*/ 410656 w 1922585"/>
                <a:gd name="connsiteY10" fmla="*/ 1700074 h 2762575"/>
                <a:gd name="connsiteX11" fmla="*/ 452993 w 1922585"/>
                <a:gd name="connsiteY11" fmla="*/ 1742411 h 2762575"/>
                <a:gd name="connsiteX12" fmla="*/ 622337 w 1922585"/>
                <a:gd name="connsiteY12" fmla="*/ 1742411 h 2762575"/>
                <a:gd name="connsiteX13" fmla="*/ 664674 w 1922585"/>
                <a:gd name="connsiteY13" fmla="*/ 1700074 h 2762575"/>
                <a:gd name="connsiteX14" fmla="*/ 664674 w 1922585"/>
                <a:gd name="connsiteY14" fmla="*/ 1264012 h 2762575"/>
                <a:gd name="connsiteX15" fmla="*/ 622337 w 1922585"/>
                <a:gd name="connsiteY15" fmla="*/ 1221675 h 2762575"/>
                <a:gd name="connsiteX16" fmla="*/ 961293 w 1922585"/>
                <a:gd name="connsiteY16" fmla="*/ 119666 h 2762575"/>
                <a:gd name="connsiteX17" fmla="*/ 841627 w 1922585"/>
                <a:gd name="connsiteY17" fmla="*/ 239332 h 2762575"/>
                <a:gd name="connsiteX18" fmla="*/ 961293 w 1922585"/>
                <a:gd name="connsiteY18" fmla="*/ 358998 h 2762575"/>
                <a:gd name="connsiteX19" fmla="*/ 1080959 w 1922585"/>
                <a:gd name="connsiteY19" fmla="*/ 239332 h 2762575"/>
                <a:gd name="connsiteX20" fmla="*/ 961293 w 1922585"/>
                <a:gd name="connsiteY20" fmla="*/ 119666 h 2762575"/>
                <a:gd name="connsiteX21" fmla="*/ 961293 w 1922585"/>
                <a:gd name="connsiteY21" fmla="*/ 0 h 2762575"/>
                <a:gd name="connsiteX22" fmla="*/ 1200625 w 1922585"/>
                <a:gd name="connsiteY22" fmla="*/ 239332 h 2762575"/>
                <a:gd name="connsiteX23" fmla="*/ 1054452 w 1922585"/>
                <a:gd name="connsiteY23" fmla="*/ 459856 h 2762575"/>
                <a:gd name="connsiteX24" fmla="*/ 1037492 w 1922585"/>
                <a:gd name="connsiteY24" fmla="*/ 463280 h 2762575"/>
                <a:gd name="connsiteX25" fmla="*/ 1037492 w 1922585"/>
                <a:gd name="connsiteY25" fmla="*/ 839990 h 2762575"/>
                <a:gd name="connsiteX26" fmla="*/ 1602148 w 1922585"/>
                <a:gd name="connsiteY26" fmla="*/ 839990 h 2762575"/>
                <a:gd name="connsiteX27" fmla="*/ 1922585 w 1922585"/>
                <a:gd name="connsiteY27" fmla="*/ 1160427 h 2762575"/>
                <a:gd name="connsiteX28" fmla="*/ 1922585 w 1922585"/>
                <a:gd name="connsiteY28" fmla="*/ 2442138 h 2762575"/>
                <a:gd name="connsiteX29" fmla="*/ 1602148 w 1922585"/>
                <a:gd name="connsiteY29" fmla="*/ 2762575 h 2762575"/>
                <a:gd name="connsiteX30" fmla="*/ 320437 w 1922585"/>
                <a:gd name="connsiteY30" fmla="*/ 2762575 h 2762575"/>
                <a:gd name="connsiteX31" fmla="*/ 0 w 1922585"/>
                <a:gd name="connsiteY31" fmla="*/ 2442138 h 2762575"/>
                <a:gd name="connsiteX32" fmla="*/ 0 w 1922585"/>
                <a:gd name="connsiteY32" fmla="*/ 1160427 h 2762575"/>
                <a:gd name="connsiteX33" fmla="*/ 320437 w 1922585"/>
                <a:gd name="connsiteY33" fmla="*/ 839990 h 2762575"/>
                <a:gd name="connsiteX34" fmla="*/ 885092 w 1922585"/>
                <a:gd name="connsiteY34" fmla="*/ 839990 h 2762575"/>
                <a:gd name="connsiteX35" fmla="*/ 885092 w 1922585"/>
                <a:gd name="connsiteY35" fmla="*/ 463280 h 2762575"/>
                <a:gd name="connsiteX36" fmla="*/ 868135 w 1922585"/>
                <a:gd name="connsiteY36" fmla="*/ 459856 h 2762575"/>
                <a:gd name="connsiteX37" fmla="*/ 721961 w 1922585"/>
                <a:gd name="connsiteY37" fmla="*/ 239332 h 2762575"/>
                <a:gd name="connsiteX38" fmla="*/ 961293 w 1922585"/>
                <a:gd name="connsiteY38" fmla="*/ 0 h 27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22585" h="2762575">
                  <a:moveTo>
                    <a:pt x="1300248" y="1221675"/>
                  </a:moveTo>
                  <a:cubicBezTo>
                    <a:pt x="1276866" y="1221675"/>
                    <a:pt x="1257911" y="1240630"/>
                    <a:pt x="1257911" y="1264012"/>
                  </a:cubicBezTo>
                  <a:lnTo>
                    <a:pt x="1257911" y="1700074"/>
                  </a:lnTo>
                  <a:cubicBezTo>
                    <a:pt x="1257911" y="1723456"/>
                    <a:pt x="1276866" y="1742411"/>
                    <a:pt x="1300248" y="1742411"/>
                  </a:cubicBezTo>
                  <a:lnTo>
                    <a:pt x="1469592" y="1742411"/>
                  </a:lnTo>
                  <a:cubicBezTo>
                    <a:pt x="1492974" y="1742411"/>
                    <a:pt x="1511929" y="1723456"/>
                    <a:pt x="1511929" y="1700074"/>
                  </a:cubicBezTo>
                  <a:lnTo>
                    <a:pt x="1511929" y="1264012"/>
                  </a:lnTo>
                  <a:cubicBezTo>
                    <a:pt x="1511929" y="1240630"/>
                    <a:pt x="1492974" y="1221675"/>
                    <a:pt x="1469592" y="1221675"/>
                  </a:cubicBezTo>
                  <a:close/>
                  <a:moveTo>
                    <a:pt x="452993" y="1221675"/>
                  </a:moveTo>
                  <a:cubicBezTo>
                    <a:pt x="429611" y="1221675"/>
                    <a:pt x="410656" y="1240630"/>
                    <a:pt x="410656" y="1264012"/>
                  </a:cubicBezTo>
                  <a:lnTo>
                    <a:pt x="410656" y="1700074"/>
                  </a:lnTo>
                  <a:cubicBezTo>
                    <a:pt x="410656" y="1723456"/>
                    <a:pt x="429611" y="1742411"/>
                    <a:pt x="452993" y="1742411"/>
                  </a:cubicBezTo>
                  <a:lnTo>
                    <a:pt x="622337" y="1742411"/>
                  </a:lnTo>
                  <a:cubicBezTo>
                    <a:pt x="645719" y="1742411"/>
                    <a:pt x="664674" y="1723456"/>
                    <a:pt x="664674" y="1700074"/>
                  </a:cubicBezTo>
                  <a:lnTo>
                    <a:pt x="664674" y="1264012"/>
                  </a:lnTo>
                  <a:cubicBezTo>
                    <a:pt x="664674" y="1240630"/>
                    <a:pt x="645719" y="1221675"/>
                    <a:pt x="622337" y="1221675"/>
                  </a:cubicBezTo>
                  <a:close/>
                  <a:moveTo>
                    <a:pt x="961293" y="119666"/>
                  </a:moveTo>
                  <a:cubicBezTo>
                    <a:pt x="895203" y="119666"/>
                    <a:pt x="841627" y="173242"/>
                    <a:pt x="841627" y="239332"/>
                  </a:cubicBezTo>
                  <a:cubicBezTo>
                    <a:pt x="841627" y="305422"/>
                    <a:pt x="895203" y="358998"/>
                    <a:pt x="961293" y="358998"/>
                  </a:cubicBezTo>
                  <a:cubicBezTo>
                    <a:pt x="1027383" y="358998"/>
                    <a:pt x="1080959" y="305422"/>
                    <a:pt x="1080959" y="239332"/>
                  </a:cubicBezTo>
                  <a:cubicBezTo>
                    <a:pt x="1080959" y="173242"/>
                    <a:pt x="1027383" y="119666"/>
                    <a:pt x="961293" y="119666"/>
                  </a:cubicBezTo>
                  <a:close/>
                  <a:moveTo>
                    <a:pt x="961293" y="0"/>
                  </a:moveTo>
                  <a:cubicBezTo>
                    <a:pt x="1093472" y="0"/>
                    <a:pt x="1200625" y="107153"/>
                    <a:pt x="1200625" y="239332"/>
                  </a:cubicBezTo>
                  <a:cubicBezTo>
                    <a:pt x="1200625" y="338466"/>
                    <a:pt x="1140352" y="423524"/>
                    <a:pt x="1054452" y="459856"/>
                  </a:cubicBezTo>
                  <a:lnTo>
                    <a:pt x="1037492" y="463280"/>
                  </a:lnTo>
                  <a:lnTo>
                    <a:pt x="1037492" y="839990"/>
                  </a:lnTo>
                  <a:lnTo>
                    <a:pt x="1602148" y="839990"/>
                  </a:lnTo>
                  <a:cubicBezTo>
                    <a:pt x="1779121" y="839990"/>
                    <a:pt x="1922585" y="983455"/>
                    <a:pt x="1922585" y="1160427"/>
                  </a:cubicBezTo>
                  <a:lnTo>
                    <a:pt x="1922585" y="2442138"/>
                  </a:lnTo>
                  <a:cubicBezTo>
                    <a:pt x="1922585" y="2619111"/>
                    <a:pt x="1779121" y="2762575"/>
                    <a:pt x="1602148" y="2762575"/>
                  </a:cubicBezTo>
                  <a:lnTo>
                    <a:pt x="320437" y="2762575"/>
                  </a:lnTo>
                  <a:cubicBezTo>
                    <a:pt x="143465" y="2762575"/>
                    <a:pt x="0" y="2619111"/>
                    <a:pt x="0" y="2442138"/>
                  </a:cubicBezTo>
                  <a:lnTo>
                    <a:pt x="0" y="1160427"/>
                  </a:lnTo>
                  <a:cubicBezTo>
                    <a:pt x="0" y="983455"/>
                    <a:pt x="143465" y="839990"/>
                    <a:pt x="320437" y="839990"/>
                  </a:cubicBezTo>
                  <a:lnTo>
                    <a:pt x="885092" y="839990"/>
                  </a:lnTo>
                  <a:lnTo>
                    <a:pt x="885092" y="463280"/>
                  </a:lnTo>
                  <a:lnTo>
                    <a:pt x="868135" y="459856"/>
                  </a:lnTo>
                  <a:cubicBezTo>
                    <a:pt x="782235" y="423524"/>
                    <a:pt x="721961" y="338466"/>
                    <a:pt x="721961" y="239332"/>
                  </a:cubicBezTo>
                  <a:cubicBezTo>
                    <a:pt x="721961" y="107153"/>
                    <a:pt x="829114" y="0"/>
                    <a:pt x="96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2700" dir="1620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图片 34" descr="图片包含 游戏机, 灯光&#10;&#10;描述已自动生成">
            <a:extLst>
              <a:ext uri="{FF2B5EF4-FFF2-40B4-BE49-F238E27FC236}">
                <a16:creationId xmlns:a16="http://schemas.microsoft.com/office/drawing/2014/main" id="{971B46E7-5ACF-4AED-BCEF-AEF0A138B18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002" y="719022"/>
            <a:ext cx="1773576" cy="4930410"/>
          </a:xfrm>
          <a:prstGeom prst="rect">
            <a:avLst/>
          </a:prstGeom>
        </p:spPr>
      </p:pic>
      <p:pic>
        <p:nvPicPr>
          <p:cNvPr id="36" name="图片 35" descr="图片包含 游戏机, 灯光&#10;&#10;描述已自动生成">
            <a:extLst>
              <a:ext uri="{FF2B5EF4-FFF2-40B4-BE49-F238E27FC236}">
                <a16:creationId xmlns:a16="http://schemas.microsoft.com/office/drawing/2014/main" id="{3FEF5C0E-D6DF-4957-A325-1529C42F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3603" y="1145353"/>
            <a:ext cx="901268" cy="2505456"/>
          </a:xfrm>
          <a:prstGeom prst="rect">
            <a:avLst/>
          </a:prstGeom>
        </p:spPr>
      </p:pic>
      <p:pic>
        <p:nvPicPr>
          <p:cNvPr id="63" name="图片 62" descr="图片包含 游戏机, 灯光&#10;&#10;描述已自动生成">
            <a:extLst>
              <a:ext uri="{FF2B5EF4-FFF2-40B4-BE49-F238E27FC236}">
                <a16:creationId xmlns:a16="http://schemas.microsoft.com/office/drawing/2014/main" id="{620D2862-EF66-4D8B-A88E-FD45C1B94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3"/>
          <a:stretch/>
        </p:blipFill>
        <p:spPr>
          <a:xfrm rot="5400000">
            <a:off x="5906560" y="1003614"/>
            <a:ext cx="2754934" cy="644513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90C057C0-4D59-45A1-A45C-A71E38A0E8E3}"/>
              </a:ext>
            </a:extLst>
          </p:cNvPr>
          <p:cNvSpPr txBox="1"/>
          <p:nvPr/>
        </p:nvSpPr>
        <p:spPr>
          <a:xfrm>
            <a:off x="6861182" y="3872239"/>
            <a:ext cx="1325778" cy="707886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繁华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2B86CAA-5BB0-410F-8A83-0DBDAEC5C39A}"/>
              </a:ext>
            </a:extLst>
          </p:cNvPr>
          <p:cNvSpPr txBox="1"/>
          <p:nvPr/>
        </p:nvSpPr>
        <p:spPr>
          <a:xfrm>
            <a:off x="2427585" y="1735653"/>
            <a:ext cx="1325778" cy="70788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起源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AB3C1AE-F14B-4374-B7EA-3D41075A07A8}"/>
              </a:ext>
            </a:extLst>
          </p:cNvPr>
          <p:cNvSpPr txBox="1"/>
          <p:nvPr/>
        </p:nvSpPr>
        <p:spPr>
          <a:xfrm>
            <a:off x="4724479" y="2692105"/>
            <a:ext cx="1325778" cy="707886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兴盛</a:t>
            </a:r>
          </a:p>
        </p:txBody>
      </p:sp>
      <p:sp>
        <p:nvSpPr>
          <p:cNvPr id="61" name="平行四边形 60">
            <a:extLst>
              <a:ext uri="{FF2B5EF4-FFF2-40B4-BE49-F238E27FC236}">
                <a16:creationId xmlns:a16="http://schemas.microsoft.com/office/drawing/2014/main" id="{C51060C0-94D9-4F76-8B7B-65DDC36DBE2C}"/>
              </a:ext>
            </a:extLst>
          </p:cNvPr>
          <p:cNvSpPr/>
          <p:nvPr/>
        </p:nvSpPr>
        <p:spPr>
          <a:xfrm>
            <a:off x="2314033" y="1790302"/>
            <a:ext cx="1603681" cy="626644"/>
          </a:xfrm>
          <a:prstGeom prst="parallelogram">
            <a:avLst>
              <a:gd name="adj" fmla="val 36101"/>
            </a:avLst>
          </a:prstGeom>
          <a:noFill/>
          <a:ln>
            <a:gradFill>
              <a:gsLst>
                <a:gs pos="0">
                  <a:schemeClr val="bg1"/>
                </a:gs>
                <a:gs pos="85000">
                  <a:srgbClr val="FFFFFF">
                    <a:alpha val="0"/>
                  </a:srgbClr>
                </a:gs>
                <a:gs pos="17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平行四边形 71">
            <a:extLst>
              <a:ext uri="{FF2B5EF4-FFF2-40B4-BE49-F238E27FC236}">
                <a16:creationId xmlns:a16="http://schemas.microsoft.com/office/drawing/2014/main" id="{5A3E7A6E-9A06-4764-A379-F44E1F269277}"/>
              </a:ext>
            </a:extLst>
          </p:cNvPr>
          <p:cNvSpPr/>
          <p:nvPr/>
        </p:nvSpPr>
        <p:spPr>
          <a:xfrm>
            <a:off x="4591531" y="2740346"/>
            <a:ext cx="1603681" cy="626644"/>
          </a:xfrm>
          <a:prstGeom prst="parallelogram">
            <a:avLst>
              <a:gd name="adj" fmla="val 36101"/>
            </a:avLst>
          </a:prstGeom>
          <a:noFill/>
          <a:ln>
            <a:gradFill>
              <a:gsLst>
                <a:gs pos="0">
                  <a:schemeClr val="bg1"/>
                </a:gs>
                <a:gs pos="85000">
                  <a:srgbClr val="FFFFFF">
                    <a:alpha val="0"/>
                  </a:srgbClr>
                </a:gs>
                <a:gs pos="17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平行四边形 72">
            <a:extLst>
              <a:ext uri="{FF2B5EF4-FFF2-40B4-BE49-F238E27FC236}">
                <a16:creationId xmlns:a16="http://schemas.microsoft.com/office/drawing/2014/main" id="{0C9BB34B-2287-44F3-A6C1-17EF661CAAFE}"/>
              </a:ext>
            </a:extLst>
          </p:cNvPr>
          <p:cNvSpPr/>
          <p:nvPr/>
        </p:nvSpPr>
        <p:spPr>
          <a:xfrm>
            <a:off x="6722230" y="3912860"/>
            <a:ext cx="1603681" cy="626644"/>
          </a:xfrm>
          <a:prstGeom prst="parallelogram">
            <a:avLst>
              <a:gd name="adj" fmla="val 36101"/>
            </a:avLst>
          </a:prstGeom>
          <a:noFill/>
          <a:ln>
            <a:gradFill>
              <a:gsLst>
                <a:gs pos="0">
                  <a:schemeClr val="bg1"/>
                </a:gs>
                <a:gs pos="85000">
                  <a:srgbClr val="FFFFFF">
                    <a:alpha val="0"/>
                  </a:srgbClr>
                </a:gs>
                <a:gs pos="17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 descr="背景图案&#10;&#10;描述已自动生成">
            <a:extLst>
              <a:ext uri="{FF2B5EF4-FFF2-40B4-BE49-F238E27FC236}">
                <a16:creationId xmlns:a16="http://schemas.microsoft.com/office/drawing/2014/main" id="{B7CE29AC-D71E-4EAC-A040-36B790E3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7"/>
          <a:stretch>
            <a:fillRect/>
          </a:stretch>
        </p:blipFill>
        <p:spPr>
          <a:xfrm rot="18826475">
            <a:off x="2890844" y="1469116"/>
            <a:ext cx="1763461" cy="6858000"/>
          </a:xfrm>
          <a:custGeom>
            <a:avLst/>
            <a:gdLst>
              <a:gd name="connsiteX0" fmla="*/ 1763461 w 1763461"/>
              <a:gd name="connsiteY0" fmla="*/ 0 h 6858000"/>
              <a:gd name="connsiteX1" fmla="*/ 1763460 w 1763461"/>
              <a:gd name="connsiteY1" fmla="*/ 6858000 h 6858000"/>
              <a:gd name="connsiteX2" fmla="*/ 0 w 1763461"/>
              <a:gd name="connsiteY2" fmla="*/ 6858000 h 6858000"/>
              <a:gd name="connsiteX3" fmla="*/ 1 w 1763461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461" h="6858000">
                <a:moveTo>
                  <a:pt x="1763461" y="0"/>
                </a:moveTo>
                <a:lnTo>
                  <a:pt x="1763460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80" name="图片 79" descr="背景图案&#10;&#10;描述已自动生成">
            <a:extLst>
              <a:ext uri="{FF2B5EF4-FFF2-40B4-BE49-F238E27FC236}">
                <a16:creationId xmlns:a16="http://schemas.microsoft.com/office/drawing/2014/main" id="{0F84687F-53A3-4134-AFC0-69A93CC8F6F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28"/>
          <a:stretch>
            <a:fillRect/>
          </a:stretch>
        </p:blipFill>
        <p:spPr>
          <a:xfrm rot="17286846">
            <a:off x="9010139" y="-780424"/>
            <a:ext cx="1735653" cy="6858000"/>
          </a:xfrm>
          <a:custGeom>
            <a:avLst/>
            <a:gdLst>
              <a:gd name="connsiteX0" fmla="*/ 1735653 w 1735653"/>
              <a:gd name="connsiteY0" fmla="*/ 0 h 6858000"/>
              <a:gd name="connsiteX1" fmla="*/ 1735653 w 1735653"/>
              <a:gd name="connsiteY1" fmla="*/ 6858000 h 6858000"/>
              <a:gd name="connsiteX2" fmla="*/ 0 w 1735653"/>
              <a:gd name="connsiteY2" fmla="*/ 6858000 h 6858000"/>
              <a:gd name="connsiteX3" fmla="*/ 0 w 173565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653" h="6858000">
                <a:moveTo>
                  <a:pt x="1735653" y="0"/>
                </a:moveTo>
                <a:lnTo>
                  <a:pt x="17356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1" name="图片 80" descr="背景图案&#10;&#10;描述已自动生成">
            <a:extLst>
              <a:ext uri="{FF2B5EF4-FFF2-40B4-BE49-F238E27FC236}">
                <a16:creationId xmlns:a16="http://schemas.microsoft.com/office/drawing/2014/main" id="{23F48B19-BB39-4D6E-AFD1-8B5C7F30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28"/>
          <a:stretch>
            <a:fillRect/>
          </a:stretch>
        </p:blipFill>
        <p:spPr>
          <a:xfrm rot="17286846">
            <a:off x="5553667" y="-1539813"/>
            <a:ext cx="1735653" cy="6858000"/>
          </a:xfrm>
          <a:custGeom>
            <a:avLst/>
            <a:gdLst>
              <a:gd name="connsiteX0" fmla="*/ 1735653 w 1735653"/>
              <a:gd name="connsiteY0" fmla="*/ 0 h 6858000"/>
              <a:gd name="connsiteX1" fmla="*/ 1735653 w 1735653"/>
              <a:gd name="connsiteY1" fmla="*/ 6858000 h 6858000"/>
              <a:gd name="connsiteX2" fmla="*/ 0 w 1735653"/>
              <a:gd name="connsiteY2" fmla="*/ 6858000 h 6858000"/>
              <a:gd name="connsiteX3" fmla="*/ 0 w 173565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653" h="6858000">
                <a:moveTo>
                  <a:pt x="1735653" y="0"/>
                </a:moveTo>
                <a:lnTo>
                  <a:pt x="17356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3762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id="{BF1C03F2-8184-4203-9691-8944417AF1EA}"/>
              </a:ext>
            </a:extLst>
          </p:cNvPr>
          <p:cNvSpPr txBox="1"/>
          <p:nvPr/>
        </p:nvSpPr>
        <p:spPr>
          <a:xfrm>
            <a:off x="4250070" y="92557"/>
            <a:ext cx="3438354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046331E-269D-40B2-AF9C-9DF019C3BDBB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E0366FB-B6E3-4C1C-917B-31148D50B38D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D98B752-F43D-4907-969F-01F2E1A890CC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4CCBF322-F001-474A-A036-7DEECC44DA82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D74E522-297C-44A0-BCAF-ED9AE3EC739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7CB550FE-C66A-4558-8839-632B9FFA1106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A94F40A8-870F-4D2F-9928-77E56D862B6B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136C2D3-4959-4F1A-98FE-0633476730AD}"/>
              </a:ext>
            </a:extLst>
          </p:cNvPr>
          <p:cNvGrpSpPr/>
          <p:nvPr/>
        </p:nvGrpSpPr>
        <p:grpSpPr>
          <a:xfrm>
            <a:off x="4752845" y="867509"/>
            <a:ext cx="2686310" cy="5122982"/>
            <a:chOff x="4403193" y="1366081"/>
            <a:chExt cx="2686310" cy="5122982"/>
          </a:xfrm>
        </p:grpSpPr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266492F-FB96-4191-9328-930489F54C0D}"/>
                </a:ext>
              </a:extLst>
            </p:cNvPr>
            <p:cNvSpPr/>
            <p:nvPr/>
          </p:nvSpPr>
          <p:spPr>
            <a:xfrm flipH="1" flipV="1">
              <a:off x="5396696" y="1366081"/>
              <a:ext cx="699304" cy="364110"/>
            </a:xfrm>
            <a:custGeom>
              <a:avLst/>
              <a:gdLst>
                <a:gd name="connsiteX0" fmla="*/ 1096623 w 2567676"/>
                <a:gd name="connsiteY0" fmla="*/ 709165 h 1336927"/>
                <a:gd name="connsiteX1" fmla="*/ 1110642 w 2567676"/>
                <a:gd name="connsiteY1" fmla="*/ 708270 h 1336927"/>
                <a:gd name="connsiteX2" fmla="*/ 1156911 w 2567676"/>
                <a:gd name="connsiteY2" fmla="*/ 677685 h 1336927"/>
                <a:gd name="connsiteX3" fmla="*/ 1132865 w 2567676"/>
                <a:gd name="connsiteY3" fmla="*/ 643680 h 1336927"/>
                <a:gd name="connsiteX4" fmla="*/ 1124675 w 2567676"/>
                <a:gd name="connsiteY4" fmla="*/ 650319 h 1336927"/>
                <a:gd name="connsiteX5" fmla="*/ 1471053 w 2567676"/>
                <a:gd name="connsiteY5" fmla="*/ 709166 h 1336927"/>
                <a:gd name="connsiteX6" fmla="*/ 1443001 w 2567676"/>
                <a:gd name="connsiteY6" fmla="*/ 650320 h 1336927"/>
                <a:gd name="connsiteX7" fmla="*/ 1434811 w 2567676"/>
                <a:gd name="connsiteY7" fmla="*/ 643681 h 1336927"/>
                <a:gd name="connsiteX8" fmla="*/ 1410765 w 2567676"/>
                <a:gd name="connsiteY8" fmla="*/ 677686 h 1336927"/>
                <a:gd name="connsiteX9" fmla="*/ 1457034 w 2567676"/>
                <a:gd name="connsiteY9" fmla="*/ 708271 h 1336927"/>
                <a:gd name="connsiteX10" fmla="*/ 2312574 w 2567676"/>
                <a:gd name="connsiteY10" fmla="*/ 1336927 h 1336927"/>
                <a:gd name="connsiteX11" fmla="*/ 2181187 w 2567676"/>
                <a:gd name="connsiteY11" fmla="*/ 1260231 h 1336927"/>
                <a:gd name="connsiteX12" fmla="*/ 1912039 w 2567676"/>
                <a:gd name="connsiteY12" fmla="*/ 1082205 h 1336927"/>
                <a:gd name="connsiteX13" fmla="*/ 1750531 w 2567676"/>
                <a:gd name="connsiteY13" fmla="*/ 967622 h 1336927"/>
                <a:gd name="connsiteX14" fmla="*/ 1572616 w 2567676"/>
                <a:gd name="connsiteY14" fmla="*/ 853808 h 1336927"/>
                <a:gd name="connsiteX15" fmla="*/ 1598971 w 2567676"/>
                <a:gd name="connsiteY15" fmla="*/ 900467 h 1336927"/>
                <a:gd name="connsiteX16" fmla="*/ 1613302 w 2567676"/>
                <a:gd name="connsiteY16" fmla="*/ 973960 h 1336927"/>
                <a:gd name="connsiteX17" fmla="*/ 1602269 w 2567676"/>
                <a:gd name="connsiteY17" fmla="*/ 973041 h 1336927"/>
                <a:gd name="connsiteX18" fmla="*/ 1526934 w 2567676"/>
                <a:gd name="connsiteY18" fmla="*/ 824585 h 1336927"/>
                <a:gd name="connsiteX19" fmla="*/ 1505543 w 2567676"/>
                <a:gd name="connsiteY19" fmla="*/ 810901 h 1336927"/>
                <a:gd name="connsiteX20" fmla="*/ 1473108 w 2567676"/>
                <a:gd name="connsiteY20" fmla="*/ 781923 h 1336927"/>
                <a:gd name="connsiteX21" fmla="*/ 1390165 w 2567676"/>
                <a:gd name="connsiteY21" fmla="*/ 711170 h 1336927"/>
                <a:gd name="connsiteX22" fmla="*/ 1387718 w 2567676"/>
                <a:gd name="connsiteY22" fmla="*/ 710279 h 1336927"/>
                <a:gd name="connsiteX23" fmla="*/ 1377952 w 2567676"/>
                <a:gd name="connsiteY23" fmla="*/ 724089 h 1336927"/>
                <a:gd name="connsiteX24" fmla="*/ 1374148 w 2567676"/>
                <a:gd name="connsiteY24" fmla="*/ 743176 h 1336927"/>
                <a:gd name="connsiteX25" fmla="*/ 1367140 w 2567676"/>
                <a:gd name="connsiteY25" fmla="*/ 752973 h 1336927"/>
                <a:gd name="connsiteX26" fmla="*/ 1372087 w 2567676"/>
                <a:gd name="connsiteY26" fmla="*/ 758077 h 1336927"/>
                <a:gd name="connsiteX27" fmla="*/ 1372689 w 2567676"/>
                <a:gd name="connsiteY27" fmla="*/ 758077 h 1336927"/>
                <a:gd name="connsiteX28" fmla="*/ 1372689 w 2567676"/>
                <a:gd name="connsiteY28" fmla="*/ 758711 h 1336927"/>
                <a:gd name="connsiteX29" fmla="*/ 1404268 w 2567676"/>
                <a:gd name="connsiteY29" fmla="*/ 791432 h 1336927"/>
                <a:gd name="connsiteX30" fmla="*/ 1413145 w 2567676"/>
                <a:gd name="connsiteY30" fmla="*/ 857665 h 1336927"/>
                <a:gd name="connsiteX31" fmla="*/ 1375923 w 2567676"/>
                <a:gd name="connsiteY31" fmla="*/ 802117 h 1336927"/>
                <a:gd name="connsiteX32" fmla="*/ 1372657 w 2567676"/>
                <a:gd name="connsiteY32" fmla="*/ 798248 h 1336927"/>
                <a:gd name="connsiteX33" fmla="*/ 1372657 w 2567676"/>
                <a:gd name="connsiteY33" fmla="*/ 798787 h 1336927"/>
                <a:gd name="connsiteX34" fmla="*/ 1334048 w 2567676"/>
                <a:gd name="connsiteY34" fmla="*/ 809427 h 1336927"/>
                <a:gd name="connsiteX35" fmla="*/ 1348773 w 2567676"/>
                <a:gd name="connsiteY35" fmla="*/ 840207 h 1336927"/>
                <a:gd name="connsiteX36" fmla="*/ 1316306 w 2567676"/>
                <a:gd name="connsiteY36" fmla="*/ 908073 h 1336927"/>
                <a:gd name="connsiteX37" fmla="*/ 1251371 w 2567676"/>
                <a:gd name="connsiteY37" fmla="*/ 908073 h 1336927"/>
                <a:gd name="connsiteX38" fmla="*/ 1218904 w 2567676"/>
                <a:gd name="connsiteY38" fmla="*/ 840207 h 1336927"/>
                <a:gd name="connsiteX39" fmla="*/ 1233630 w 2567676"/>
                <a:gd name="connsiteY39" fmla="*/ 809427 h 1336927"/>
                <a:gd name="connsiteX40" fmla="*/ 1195019 w 2567676"/>
                <a:gd name="connsiteY40" fmla="*/ 798786 h 1336927"/>
                <a:gd name="connsiteX41" fmla="*/ 1195019 w 2567676"/>
                <a:gd name="connsiteY41" fmla="*/ 798247 h 1336927"/>
                <a:gd name="connsiteX42" fmla="*/ 1191753 w 2567676"/>
                <a:gd name="connsiteY42" fmla="*/ 802116 h 1336927"/>
                <a:gd name="connsiteX43" fmla="*/ 1154531 w 2567676"/>
                <a:gd name="connsiteY43" fmla="*/ 857664 h 1336927"/>
                <a:gd name="connsiteX44" fmla="*/ 1163408 w 2567676"/>
                <a:gd name="connsiteY44" fmla="*/ 791431 h 1336927"/>
                <a:gd name="connsiteX45" fmla="*/ 1194987 w 2567676"/>
                <a:gd name="connsiteY45" fmla="*/ 758710 h 1336927"/>
                <a:gd name="connsiteX46" fmla="*/ 1194987 w 2567676"/>
                <a:gd name="connsiteY46" fmla="*/ 758076 h 1336927"/>
                <a:gd name="connsiteX47" fmla="*/ 1195589 w 2567676"/>
                <a:gd name="connsiteY47" fmla="*/ 758076 h 1336927"/>
                <a:gd name="connsiteX48" fmla="*/ 1200536 w 2567676"/>
                <a:gd name="connsiteY48" fmla="*/ 752972 h 1336927"/>
                <a:gd name="connsiteX49" fmla="*/ 1193528 w 2567676"/>
                <a:gd name="connsiteY49" fmla="*/ 743175 h 1336927"/>
                <a:gd name="connsiteX50" fmla="*/ 1189724 w 2567676"/>
                <a:gd name="connsiteY50" fmla="*/ 724088 h 1336927"/>
                <a:gd name="connsiteX51" fmla="*/ 1179958 w 2567676"/>
                <a:gd name="connsiteY51" fmla="*/ 710278 h 1336927"/>
                <a:gd name="connsiteX52" fmla="*/ 1177511 w 2567676"/>
                <a:gd name="connsiteY52" fmla="*/ 711169 h 1336927"/>
                <a:gd name="connsiteX53" fmla="*/ 1094568 w 2567676"/>
                <a:gd name="connsiteY53" fmla="*/ 781922 h 1336927"/>
                <a:gd name="connsiteX54" fmla="*/ 1062133 w 2567676"/>
                <a:gd name="connsiteY54" fmla="*/ 810900 h 1336927"/>
                <a:gd name="connsiteX55" fmla="*/ 1040742 w 2567676"/>
                <a:gd name="connsiteY55" fmla="*/ 824584 h 1336927"/>
                <a:gd name="connsiteX56" fmla="*/ 965407 w 2567676"/>
                <a:gd name="connsiteY56" fmla="*/ 973040 h 1336927"/>
                <a:gd name="connsiteX57" fmla="*/ 954374 w 2567676"/>
                <a:gd name="connsiteY57" fmla="*/ 973959 h 1336927"/>
                <a:gd name="connsiteX58" fmla="*/ 968705 w 2567676"/>
                <a:gd name="connsiteY58" fmla="*/ 900466 h 1336927"/>
                <a:gd name="connsiteX59" fmla="*/ 995060 w 2567676"/>
                <a:gd name="connsiteY59" fmla="*/ 853807 h 1336927"/>
                <a:gd name="connsiteX60" fmla="*/ 817145 w 2567676"/>
                <a:gd name="connsiteY60" fmla="*/ 967621 h 1336927"/>
                <a:gd name="connsiteX61" fmla="*/ 655637 w 2567676"/>
                <a:gd name="connsiteY61" fmla="*/ 1082204 h 1336927"/>
                <a:gd name="connsiteX62" fmla="*/ 386489 w 2567676"/>
                <a:gd name="connsiteY62" fmla="*/ 1260230 h 1336927"/>
                <a:gd name="connsiteX63" fmla="*/ 255102 w 2567676"/>
                <a:gd name="connsiteY63" fmla="*/ 1336926 h 1336927"/>
                <a:gd name="connsiteX64" fmla="*/ 270479 w 2567676"/>
                <a:gd name="connsiteY64" fmla="*/ 1311181 h 1336927"/>
                <a:gd name="connsiteX65" fmla="*/ 467465 w 2567676"/>
                <a:gd name="connsiteY65" fmla="*/ 1134265 h 1336927"/>
                <a:gd name="connsiteX66" fmla="*/ 700944 w 2567676"/>
                <a:gd name="connsiteY66" fmla="*/ 946790 h 1336927"/>
                <a:gd name="connsiteX67" fmla="*/ 714926 w 2567676"/>
                <a:gd name="connsiteY67" fmla="*/ 931984 h 1336927"/>
                <a:gd name="connsiteX68" fmla="*/ 760709 w 2567676"/>
                <a:gd name="connsiteY68" fmla="*/ 878370 h 1336927"/>
                <a:gd name="connsiteX69" fmla="*/ 878463 w 2567676"/>
                <a:gd name="connsiteY69" fmla="*/ 780463 h 1336927"/>
                <a:gd name="connsiteX70" fmla="*/ 899769 w 2567676"/>
                <a:gd name="connsiteY70" fmla="*/ 758523 h 1336927"/>
                <a:gd name="connsiteX71" fmla="*/ 894570 w 2567676"/>
                <a:gd name="connsiteY71" fmla="*/ 750660 h 1336927"/>
                <a:gd name="connsiteX72" fmla="*/ 864006 w 2567676"/>
                <a:gd name="connsiteY72" fmla="*/ 759189 h 1336927"/>
                <a:gd name="connsiteX73" fmla="*/ 784425 w 2567676"/>
                <a:gd name="connsiteY73" fmla="*/ 812898 h 1336927"/>
                <a:gd name="connsiteX74" fmla="*/ 504434 w 2567676"/>
                <a:gd name="connsiteY74" fmla="*/ 972376 h 1336927"/>
                <a:gd name="connsiteX75" fmla="*/ 467370 w 2567676"/>
                <a:gd name="connsiteY75" fmla="*/ 983568 h 1336927"/>
                <a:gd name="connsiteX76" fmla="*/ 513597 w 2567676"/>
                <a:gd name="connsiteY76" fmla="*/ 912897 h 1336927"/>
                <a:gd name="connsiteX77" fmla="*/ 755985 w 2567676"/>
                <a:gd name="connsiteY77" fmla="*/ 725169 h 1336927"/>
                <a:gd name="connsiteX78" fmla="*/ 778115 w 2567676"/>
                <a:gd name="connsiteY78" fmla="*/ 684522 h 1336927"/>
                <a:gd name="connsiteX79" fmla="*/ 562138 w 2567676"/>
                <a:gd name="connsiteY79" fmla="*/ 628309 h 1336927"/>
                <a:gd name="connsiteX80" fmla="*/ 362457 w 2567676"/>
                <a:gd name="connsiteY80" fmla="*/ 577865 h 1336927"/>
                <a:gd name="connsiteX81" fmla="*/ 282686 w 2567676"/>
                <a:gd name="connsiteY81" fmla="*/ 559888 h 1336927"/>
                <a:gd name="connsiteX82" fmla="*/ 67532 w 2567676"/>
                <a:gd name="connsiteY82" fmla="*/ 506718 h 1336927"/>
                <a:gd name="connsiteX83" fmla="*/ 0 w 2567676"/>
                <a:gd name="connsiteY83" fmla="*/ 481893 h 1336927"/>
                <a:gd name="connsiteX84" fmla="*/ 3995 w 2567676"/>
                <a:gd name="connsiteY84" fmla="*/ 471810 h 1336927"/>
                <a:gd name="connsiteX85" fmla="*/ 131292 w 2567676"/>
                <a:gd name="connsiteY85" fmla="*/ 472825 h 1336927"/>
                <a:gd name="connsiteX86" fmla="*/ 323839 w 2567676"/>
                <a:gd name="connsiteY86" fmla="*/ 507289 h 1336927"/>
                <a:gd name="connsiteX87" fmla="*/ 511916 w 2567676"/>
                <a:gd name="connsiteY87" fmla="*/ 524790 h 1336927"/>
                <a:gd name="connsiteX88" fmla="*/ 534332 w 2567676"/>
                <a:gd name="connsiteY88" fmla="*/ 532019 h 1336927"/>
                <a:gd name="connsiteX89" fmla="*/ 624217 w 2567676"/>
                <a:gd name="connsiteY89" fmla="*/ 545462 h 1336927"/>
                <a:gd name="connsiteX90" fmla="*/ 760519 w 2567676"/>
                <a:gd name="connsiteY90" fmla="*/ 559349 h 1336927"/>
                <a:gd name="connsiteX91" fmla="*/ 868825 w 2567676"/>
                <a:gd name="connsiteY91" fmla="*/ 565278 h 1336927"/>
                <a:gd name="connsiteX92" fmla="*/ 869649 w 2567676"/>
                <a:gd name="connsiteY92" fmla="*/ 552311 h 1336927"/>
                <a:gd name="connsiteX93" fmla="*/ 389501 w 2567676"/>
                <a:gd name="connsiteY93" fmla="*/ 406339 h 1336927"/>
                <a:gd name="connsiteX94" fmla="*/ 437694 w 2567676"/>
                <a:gd name="connsiteY94" fmla="*/ 382179 h 1336927"/>
                <a:gd name="connsiteX95" fmla="*/ 492069 w 2567676"/>
                <a:gd name="connsiteY95" fmla="*/ 381989 h 1336927"/>
                <a:gd name="connsiteX96" fmla="*/ 545619 w 2567676"/>
                <a:gd name="connsiteY96" fmla="*/ 398476 h 1336927"/>
                <a:gd name="connsiteX97" fmla="*/ 670063 w 2567676"/>
                <a:gd name="connsiteY97" fmla="*/ 423491 h 1336927"/>
                <a:gd name="connsiteX98" fmla="*/ 887880 w 2567676"/>
                <a:gd name="connsiteY98" fmla="*/ 437854 h 1336927"/>
                <a:gd name="connsiteX99" fmla="*/ 892128 w 2567676"/>
                <a:gd name="connsiteY99" fmla="*/ 425806 h 1336927"/>
                <a:gd name="connsiteX100" fmla="*/ 850626 w 2567676"/>
                <a:gd name="connsiteY100" fmla="*/ 405990 h 1336927"/>
                <a:gd name="connsiteX101" fmla="*/ 826086 w 2567676"/>
                <a:gd name="connsiteY101" fmla="*/ 364677 h 1336927"/>
                <a:gd name="connsiteX102" fmla="*/ 825705 w 2567676"/>
                <a:gd name="connsiteY102" fmla="*/ 340232 h 1336927"/>
                <a:gd name="connsiteX103" fmla="*/ 829859 w 2567676"/>
                <a:gd name="connsiteY103" fmla="*/ 277614 h 1336927"/>
                <a:gd name="connsiteX104" fmla="*/ 794729 w 2567676"/>
                <a:gd name="connsiteY104" fmla="*/ 227329 h 1336927"/>
                <a:gd name="connsiteX105" fmla="*/ 646664 w 2567676"/>
                <a:gd name="connsiteY105" fmla="*/ 18929 h 1336927"/>
                <a:gd name="connsiteX106" fmla="*/ 645174 w 2567676"/>
                <a:gd name="connsiteY106" fmla="*/ 223 h 1336927"/>
                <a:gd name="connsiteX107" fmla="*/ 659002 w 2567676"/>
                <a:gd name="connsiteY107" fmla="*/ 1 h 1336927"/>
                <a:gd name="connsiteX108" fmla="*/ 670475 w 2567676"/>
                <a:gd name="connsiteY108" fmla="*/ 2632 h 1336927"/>
                <a:gd name="connsiteX109" fmla="*/ 742573 w 2567676"/>
                <a:gd name="connsiteY109" fmla="*/ 66995 h 1336927"/>
                <a:gd name="connsiteX110" fmla="*/ 891748 w 2567676"/>
                <a:gd name="connsiteY110" fmla="*/ 232878 h 1336927"/>
                <a:gd name="connsiteX111" fmla="*/ 945869 w 2567676"/>
                <a:gd name="connsiteY111" fmla="*/ 278439 h 1336927"/>
                <a:gd name="connsiteX112" fmla="*/ 1020187 w 2567676"/>
                <a:gd name="connsiteY112" fmla="*/ 375965 h 1336927"/>
                <a:gd name="connsiteX113" fmla="*/ 972280 w 2567676"/>
                <a:gd name="connsiteY113" fmla="*/ 359383 h 1336927"/>
                <a:gd name="connsiteX114" fmla="*/ 945394 w 2567676"/>
                <a:gd name="connsiteY114" fmla="*/ 353073 h 1336927"/>
                <a:gd name="connsiteX115" fmla="*/ 935374 w 2567676"/>
                <a:gd name="connsiteY115" fmla="*/ 382528 h 1336927"/>
                <a:gd name="connsiteX116" fmla="*/ 954556 w 2567676"/>
                <a:gd name="connsiteY116" fmla="*/ 412458 h 1336927"/>
                <a:gd name="connsiteX117" fmla="*/ 1046756 w 2567676"/>
                <a:gd name="connsiteY117" fmla="*/ 438583 h 1336927"/>
                <a:gd name="connsiteX118" fmla="*/ 1081030 w 2567676"/>
                <a:gd name="connsiteY118" fmla="*/ 441278 h 1336927"/>
                <a:gd name="connsiteX119" fmla="*/ 1068252 w 2567676"/>
                <a:gd name="connsiteY119" fmla="*/ 457765 h 1336927"/>
                <a:gd name="connsiteX120" fmla="*/ 1100429 w 2567676"/>
                <a:gd name="connsiteY120" fmla="*/ 483313 h 1336927"/>
                <a:gd name="connsiteX121" fmla="*/ 1131282 w 2567676"/>
                <a:gd name="connsiteY121" fmla="*/ 488588 h 1336927"/>
                <a:gd name="connsiteX122" fmla="*/ 1159540 w 2567676"/>
                <a:gd name="connsiteY122" fmla="*/ 403514 h 1336927"/>
                <a:gd name="connsiteX123" fmla="*/ 1158633 w 2567676"/>
                <a:gd name="connsiteY123" fmla="*/ 380403 h 1336927"/>
                <a:gd name="connsiteX124" fmla="*/ 1161991 w 2567676"/>
                <a:gd name="connsiteY124" fmla="*/ 372009 h 1336927"/>
                <a:gd name="connsiteX125" fmla="*/ 1171516 w 2567676"/>
                <a:gd name="connsiteY125" fmla="*/ 362484 h 1336927"/>
                <a:gd name="connsiteX126" fmla="*/ 1174691 w 2567676"/>
                <a:gd name="connsiteY126" fmla="*/ 333909 h 1336927"/>
                <a:gd name="connsiteX127" fmla="*/ 1177866 w 2567676"/>
                <a:gd name="connsiteY127" fmla="*/ 321209 h 1336927"/>
                <a:gd name="connsiteX128" fmla="*/ 1177353 w 2567676"/>
                <a:gd name="connsiteY128" fmla="*/ 318134 h 1336927"/>
                <a:gd name="connsiteX129" fmla="*/ 1181512 w 2567676"/>
                <a:gd name="connsiteY129" fmla="*/ 322063 h 1336927"/>
                <a:gd name="connsiteX130" fmla="*/ 1162763 w 2567676"/>
                <a:gd name="connsiteY130" fmla="*/ 263616 h 1336927"/>
                <a:gd name="connsiteX131" fmla="*/ 1163167 w 2567676"/>
                <a:gd name="connsiteY131" fmla="*/ 258400 h 1336927"/>
                <a:gd name="connsiteX132" fmla="*/ 1171969 w 2567676"/>
                <a:gd name="connsiteY132" fmla="*/ 235031 h 1336927"/>
                <a:gd name="connsiteX133" fmla="*/ 1164633 w 2567676"/>
                <a:gd name="connsiteY133" fmla="*/ 234065 h 1336927"/>
                <a:gd name="connsiteX134" fmla="*/ 1164734 w 2567676"/>
                <a:gd name="connsiteY134" fmla="*/ 231951 h 1336927"/>
                <a:gd name="connsiteX135" fmla="*/ 1174691 w 2567676"/>
                <a:gd name="connsiteY135" fmla="*/ 203734 h 1336927"/>
                <a:gd name="connsiteX136" fmla="*/ 1181041 w 2567676"/>
                <a:gd name="connsiteY136" fmla="*/ 194209 h 1336927"/>
                <a:gd name="connsiteX137" fmla="*/ 1183005 w 2567676"/>
                <a:gd name="connsiteY137" fmla="*/ 184387 h 1336927"/>
                <a:gd name="connsiteX138" fmla="*/ 1186046 w 2567676"/>
                <a:gd name="connsiteY138" fmla="*/ 186332 h 1336927"/>
                <a:gd name="connsiteX139" fmla="*/ 1187378 w 2567676"/>
                <a:gd name="connsiteY139" fmla="*/ 193497 h 1336927"/>
                <a:gd name="connsiteX140" fmla="*/ 1205101 w 2567676"/>
                <a:gd name="connsiteY140" fmla="*/ 146446 h 1336927"/>
                <a:gd name="connsiteX141" fmla="*/ 1161791 w 2567676"/>
                <a:gd name="connsiteY141" fmla="*/ 58146 h 1336927"/>
                <a:gd name="connsiteX142" fmla="*/ 1120292 w 2567676"/>
                <a:gd name="connsiteY142" fmla="*/ 58146 h 1336927"/>
                <a:gd name="connsiteX143" fmla="*/ 1118156 w 2567676"/>
                <a:gd name="connsiteY143" fmla="*/ 54087 h 1336927"/>
                <a:gd name="connsiteX144" fmla="*/ 1125140 w 2567676"/>
                <a:gd name="connsiteY144" fmla="*/ 33162 h 1336927"/>
                <a:gd name="connsiteX145" fmla="*/ 1220129 w 2567676"/>
                <a:gd name="connsiteY145" fmla="*/ 16485 h 1336927"/>
                <a:gd name="connsiteX146" fmla="*/ 1245113 w 2567676"/>
                <a:gd name="connsiteY146" fmla="*/ 24824 h 1336927"/>
                <a:gd name="connsiteX147" fmla="*/ 1268448 w 2567676"/>
                <a:gd name="connsiteY147" fmla="*/ 111475 h 1336927"/>
                <a:gd name="connsiteX148" fmla="*/ 1255132 w 2567676"/>
                <a:gd name="connsiteY148" fmla="*/ 224790 h 1336927"/>
                <a:gd name="connsiteX149" fmla="*/ 1271873 w 2567676"/>
                <a:gd name="connsiteY149" fmla="*/ 314771 h 1336927"/>
                <a:gd name="connsiteX150" fmla="*/ 1283838 w 2567676"/>
                <a:gd name="connsiteY150" fmla="*/ 314771 h 1336927"/>
                <a:gd name="connsiteX151" fmla="*/ 1283838 w 2567676"/>
                <a:gd name="connsiteY151" fmla="*/ 314772 h 1336927"/>
                <a:gd name="connsiteX152" fmla="*/ 1295803 w 2567676"/>
                <a:gd name="connsiteY152" fmla="*/ 314772 h 1336927"/>
                <a:gd name="connsiteX153" fmla="*/ 1312544 w 2567676"/>
                <a:gd name="connsiteY153" fmla="*/ 224791 h 1336927"/>
                <a:gd name="connsiteX154" fmla="*/ 1299228 w 2567676"/>
                <a:gd name="connsiteY154" fmla="*/ 111476 h 1336927"/>
                <a:gd name="connsiteX155" fmla="*/ 1322563 w 2567676"/>
                <a:gd name="connsiteY155" fmla="*/ 24825 h 1336927"/>
                <a:gd name="connsiteX156" fmla="*/ 1347547 w 2567676"/>
                <a:gd name="connsiteY156" fmla="*/ 16486 h 1336927"/>
                <a:gd name="connsiteX157" fmla="*/ 1442536 w 2567676"/>
                <a:gd name="connsiteY157" fmla="*/ 33163 h 1336927"/>
                <a:gd name="connsiteX158" fmla="*/ 1449520 w 2567676"/>
                <a:gd name="connsiteY158" fmla="*/ 54088 h 1336927"/>
                <a:gd name="connsiteX159" fmla="*/ 1447384 w 2567676"/>
                <a:gd name="connsiteY159" fmla="*/ 58147 h 1336927"/>
                <a:gd name="connsiteX160" fmla="*/ 1405885 w 2567676"/>
                <a:gd name="connsiteY160" fmla="*/ 58147 h 1336927"/>
                <a:gd name="connsiteX161" fmla="*/ 1362575 w 2567676"/>
                <a:gd name="connsiteY161" fmla="*/ 146447 h 1336927"/>
                <a:gd name="connsiteX162" fmla="*/ 1380298 w 2567676"/>
                <a:gd name="connsiteY162" fmla="*/ 193498 h 1336927"/>
                <a:gd name="connsiteX163" fmla="*/ 1381630 w 2567676"/>
                <a:gd name="connsiteY163" fmla="*/ 186333 h 1336927"/>
                <a:gd name="connsiteX164" fmla="*/ 1384671 w 2567676"/>
                <a:gd name="connsiteY164" fmla="*/ 184388 h 1336927"/>
                <a:gd name="connsiteX165" fmla="*/ 1386635 w 2567676"/>
                <a:gd name="connsiteY165" fmla="*/ 194210 h 1336927"/>
                <a:gd name="connsiteX166" fmla="*/ 1392985 w 2567676"/>
                <a:gd name="connsiteY166" fmla="*/ 203735 h 1336927"/>
                <a:gd name="connsiteX167" fmla="*/ 1402942 w 2567676"/>
                <a:gd name="connsiteY167" fmla="*/ 231952 h 1336927"/>
                <a:gd name="connsiteX168" fmla="*/ 1403043 w 2567676"/>
                <a:gd name="connsiteY168" fmla="*/ 234066 h 1336927"/>
                <a:gd name="connsiteX169" fmla="*/ 1395707 w 2567676"/>
                <a:gd name="connsiteY169" fmla="*/ 235032 h 1336927"/>
                <a:gd name="connsiteX170" fmla="*/ 1404509 w 2567676"/>
                <a:gd name="connsiteY170" fmla="*/ 258401 h 1336927"/>
                <a:gd name="connsiteX171" fmla="*/ 1404913 w 2567676"/>
                <a:gd name="connsiteY171" fmla="*/ 263617 h 1336927"/>
                <a:gd name="connsiteX172" fmla="*/ 1386164 w 2567676"/>
                <a:gd name="connsiteY172" fmla="*/ 322064 h 1336927"/>
                <a:gd name="connsiteX173" fmla="*/ 1390323 w 2567676"/>
                <a:gd name="connsiteY173" fmla="*/ 318135 h 1336927"/>
                <a:gd name="connsiteX174" fmla="*/ 1389810 w 2567676"/>
                <a:gd name="connsiteY174" fmla="*/ 321210 h 1336927"/>
                <a:gd name="connsiteX175" fmla="*/ 1392985 w 2567676"/>
                <a:gd name="connsiteY175" fmla="*/ 333910 h 1336927"/>
                <a:gd name="connsiteX176" fmla="*/ 1396160 w 2567676"/>
                <a:gd name="connsiteY176" fmla="*/ 362485 h 1336927"/>
                <a:gd name="connsiteX177" fmla="*/ 1405685 w 2567676"/>
                <a:gd name="connsiteY177" fmla="*/ 372010 h 1336927"/>
                <a:gd name="connsiteX178" fmla="*/ 1409043 w 2567676"/>
                <a:gd name="connsiteY178" fmla="*/ 380404 h 1336927"/>
                <a:gd name="connsiteX179" fmla="*/ 1408136 w 2567676"/>
                <a:gd name="connsiteY179" fmla="*/ 403515 h 1336927"/>
                <a:gd name="connsiteX180" fmla="*/ 1436394 w 2567676"/>
                <a:gd name="connsiteY180" fmla="*/ 488589 h 1336927"/>
                <a:gd name="connsiteX181" fmla="*/ 1467247 w 2567676"/>
                <a:gd name="connsiteY181" fmla="*/ 483314 h 1336927"/>
                <a:gd name="connsiteX182" fmla="*/ 1499424 w 2567676"/>
                <a:gd name="connsiteY182" fmla="*/ 457766 h 1336927"/>
                <a:gd name="connsiteX183" fmla="*/ 1486646 w 2567676"/>
                <a:gd name="connsiteY183" fmla="*/ 441279 h 1336927"/>
                <a:gd name="connsiteX184" fmla="*/ 1520920 w 2567676"/>
                <a:gd name="connsiteY184" fmla="*/ 438584 h 1336927"/>
                <a:gd name="connsiteX185" fmla="*/ 1613120 w 2567676"/>
                <a:gd name="connsiteY185" fmla="*/ 412459 h 1336927"/>
                <a:gd name="connsiteX186" fmla="*/ 1632302 w 2567676"/>
                <a:gd name="connsiteY186" fmla="*/ 382529 h 1336927"/>
                <a:gd name="connsiteX187" fmla="*/ 1622282 w 2567676"/>
                <a:gd name="connsiteY187" fmla="*/ 353074 h 1336927"/>
                <a:gd name="connsiteX188" fmla="*/ 1595396 w 2567676"/>
                <a:gd name="connsiteY188" fmla="*/ 359384 h 1336927"/>
                <a:gd name="connsiteX189" fmla="*/ 1547489 w 2567676"/>
                <a:gd name="connsiteY189" fmla="*/ 375966 h 1336927"/>
                <a:gd name="connsiteX190" fmla="*/ 1621807 w 2567676"/>
                <a:gd name="connsiteY190" fmla="*/ 278440 h 1336927"/>
                <a:gd name="connsiteX191" fmla="*/ 1675928 w 2567676"/>
                <a:gd name="connsiteY191" fmla="*/ 232879 h 1336927"/>
                <a:gd name="connsiteX192" fmla="*/ 1825103 w 2567676"/>
                <a:gd name="connsiteY192" fmla="*/ 66996 h 1336927"/>
                <a:gd name="connsiteX193" fmla="*/ 1897201 w 2567676"/>
                <a:gd name="connsiteY193" fmla="*/ 2633 h 1336927"/>
                <a:gd name="connsiteX194" fmla="*/ 1908674 w 2567676"/>
                <a:gd name="connsiteY194" fmla="*/ 2 h 1336927"/>
                <a:gd name="connsiteX195" fmla="*/ 1922502 w 2567676"/>
                <a:gd name="connsiteY195" fmla="*/ 224 h 1336927"/>
                <a:gd name="connsiteX196" fmla="*/ 1921012 w 2567676"/>
                <a:gd name="connsiteY196" fmla="*/ 18930 h 1336927"/>
                <a:gd name="connsiteX197" fmla="*/ 1772947 w 2567676"/>
                <a:gd name="connsiteY197" fmla="*/ 227330 h 1336927"/>
                <a:gd name="connsiteX198" fmla="*/ 1737817 w 2567676"/>
                <a:gd name="connsiteY198" fmla="*/ 277615 h 1336927"/>
                <a:gd name="connsiteX199" fmla="*/ 1741971 w 2567676"/>
                <a:gd name="connsiteY199" fmla="*/ 340233 h 1336927"/>
                <a:gd name="connsiteX200" fmla="*/ 1741590 w 2567676"/>
                <a:gd name="connsiteY200" fmla="*/ 364678 h 1336927"/>
                <a:gd name="connsiteX201" fmla="*/ 1717050 w 2567676"/>
                <a:gd name="connsiteY201" fmla="*/ 405991 h 1336927"/>
                <a:gd name="connsiteX202" fmla="*/ 1675548 w 2567676"/>
                <a:gd name="connsiteY202" fmla="*/ 425807 h 1336927"/>
                <a:gd name="connsiteX203" fmla="*/ 1679796 w 2567676"/>
                <a:gd name="connsiteY203" fmla="*/ 437855 h 1336927"/>
                <a:gd name="connsiteX204" fmla="*/ 1897613 w 2567676"/>
                <a:gd name="connsiteY204" fmla="*/ 423492 h 1336927"/>
                <a:gd name="connsiteX205" fmla="*/ 2022057 w 2567676"/>
                <a:gd name="connsiteY205" fmla="*/ 398477 h 1336927"/>
                <a:gd name="connsiteX206" fmla="*/ 2075607 w 2567676"/>
                <a:gd name="connsiteY206" fmla="*/ 381990 h 1336927"/>
                <a:gd name="connsiteX207" fmla="*/ 2129982 w 2567676"/>
                <a:gd name="connsiteY207" fmla="*/ 382180 h 1336927"/>
                <a:gd name="connsiteX208" fmla="*/ 2178175 w 2567676"/>
                <a:gd name="connsiteY208" fmla="*/ 406340 h 1336927"/>
                <a:gd name="connsiteX209" fmla="*/ 1698027 w 2567676"/>
                <a:gd name="connsiteY209" fmla="*/ 552312 h 1336927"/>
                <a:gd name="connsiteX210" fmla="*/ 1698851 w 2567676"/>
                <a:gd name="connsiteY210" fmla="*/ 565279 h 1336927"/>
                <a:gd name="connsiteX211" fmla="*/ 1807157 w 2567676"/>
                <a:gd name="connsiteY211" fmla="*/ 559350 h 1336927"/>
                <a:gd name="connsiteX212" fmla="*/ 1943459 w 2567676"/>
                <a:gd name="connsiteY212" fmla="*/ 545463 h 1336927"/>
                <a:gd name="connsiteX213" fmla="*/ 2033344 w 2567676"/>
                <a:gd name="connsiteY213" fmla="*/ 532020 h 1336927"/>
                <a:gd name="connsiteX214" fmla="*/ 2055760 w 2567676"/>
                <a:gd name="connsiteY214" fmla="*/ 524791 h 1336927"/>
                <a:gd name="connsiteX215" fmla="*/ 2243837 w 2567676"/>
                <a:gd name="connsiteY215" fmla="*/ 507290 h 1336927"/>
                <a:gd name="connsiteX216" fmla="*/ 2436384 w 2567676"/>
                <a:gd name="connsiteY216" fmla="*/ 472826 h 1336927"/>
                <a:gd name="connsiteX217" fmla="*/ 2563681 w 2567676"/>
                <a:gd name="connsiteY217" fmla="*/ 471811 h 1336927"/>
                <a:gd name="connsiteX218" fmla="*/ 2567676 w 2567676"/>
                <a:gd name="connsiteY218" fmla="*/ 481894 h 1336927"/>
                <a:gd name="connsiteX219" fmla="*/ 2500144 w 2567676"/>
                <a:gd name="connsiteY219" fmla="*/ 506719 h 1336927"/>
                <a:gd name="connsiteX220" fmla="*/ 2284990 w 2567676"/>
                <a:gd name="connsiteY220" fmla="*/ 559889 h 1336927"/>
                <a:gd name="connsiteX221" fmla="*/ 2205219 w 2567676"/>
                <a:gd name="connsiteY221" fmla="*/ 577866 h 1336927"/>
                <a:gd name="connsiteX222" fmla="*/ 2005538 w 2567676"/>
                <a:gd name="connsiteY222" fmla="*/ 628310 h 1336927"/>
                <a:gd name="connsiteX223" fmla="*/ 1789561 w 2567676"/>
                <a:gd name="connsiteY223" fmla="*/ 684523 h 1336927"/>
                <a:gd name="connsiteX224" fmla="*/ 1811691 w 2567676"/>
                <a:gd name="connsiteY224" fmla="*/ 725170 h 1336927"/>
                <a:gd name="connsiteX225" fmla="*/ 2054079 w 2567676"/>
                <a:gd name="connsiteY225" fmla="*/ 912898 h 1336927"/>
                <a:gd name="connsiteX226" fmla="*/ 2100306 w 2567676"/>
                <a:gd name="connsiteY226" fmla="*/ 983569 h 1336927"/>
                <a:gd name="connsiteX227" fmla="*/ 2063242 w 2567676"/>
                <a:gd name="connsiteY227" fmla="*/ 972377 h 1336927"/>
                <a:gd name="connsiteX228" fmla="*/ 1783251 w 2567676"/>
                <a:gd name="connsiteY228" fmla="*/ 812899 h 1336927"/>
                <a:gd name="connsiteX229" fmla="*/ 1703670 w 2567676"/>
                <a:gd name="connsiteY229" fmla="*/ 759190 h 1336927"/>
                <a:gd name="connsiteX230" fmla="*/ 1673106 w 2567676"/>
                <a:gd name="connsiteY230" fmla="*/ 750661 h 1336927"/>
                <a:gd name="connsiteX231" fmla="*/ 1667907 w 2567676"/>
                <a:gd name="connsiteY231" fmla="*/ 758524 h 1336927"/>
                <a:gd name="connsiteX232" fmla="*/ 1689213 w 2567676"/>
                <a:gd name="connsiteY232" fmla="*/ 780464 h 1336927"/>
                <a:gd name="connsiteX233" fmla="*/ 1806967 w 2567676"/>
                <a:gd name="connsiteY233" fmla="*/ 878371 h 1336927"/>
                <a:gd name="connsiteX234" fmla="*/ 1852750 w 2567676"/>
                <a:gd name="connsiteY234" fmla="*/ 931985 h 1336927"/>
                <a:gd name="connsiteX235" fmla="*/ 1866732 w 2567676"/>
                <a:gd name="connsiteY235" fmla="*/ 946791 h 1336927"/>
                <a:gd name="connsiteX236" fmla="*/ 2100211 w 2567676"/>
                <a:gd name="connsiteY236" fmla="*/ 1134266 h 1336927"/>
                <a:gd name="connsiteX237" fmla="*/ 2297197 w 2567676"/>
                <a:gd name="connsiteY237" fmla="*/ 1311182 h 1336927"/>
                <a:gd name="connsiteX238" fmla="*/ 2312574 w 2567676"/>
                <a:gd name="connsiteY238" fmla="*/ 1336927 h 133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</a:cxnLst>
              <a:rect l="l" t="t" r="r" b="b"/>
              <a:pathLst>
                <a:path w="2567676" h="1336927">
                  <a:moveTo>
                    <a:pt x="1096623" y="709165"/>
                  </a:moveTo>
                  <a:lnTo>
                    <a:pt x="1110642" y="708270"/>
                  </a:lnTo>
                  <a:lnTo>
                    <a:pt x="1156911" y="677685"/>
                  </a:lnTo>
                  <a:lnTo>
                    <a:pt x="1132865" y="643680"/>
                  </a:lnTo>
                  <a:lnTo>
                    <a:pt x="1124675" y="650319"/>
                  </a:lnTo>
                  <a:close/>
                  <a:moveTo>
                    <a:pt x="1471053" y="709166"/>
                  </a:moveTo>
                  <a:lnTo>
                    <a:pt x="1443001" y="650320"/>
                  </a:lnTo>
                  <a:lnTo>
                    <a:pt x="1434811" y="643681"/>
                  </a:lnTo>
                  <a:lnTo>
                    <a:pt x="1410765" y="677686"/>
                  </a:lnTo>
                  <a:lnTo>
                    <a:pt x="1457034" y="708271"/>
                  </a:lnTo>
                  <a:close/>
                  <a:moveTo>
                    <a:pt x="2312574" y="1336927"/>
                  </a:moveTo>
                  <a:cubicBezTo>
                    <a:pt x="2281535" y="1319616"/>
                    <a:pt x="2235783" y="1293491"/>
                    <a:pt x="2181187" y="1260231"/>
                  </a:cubicBezTo>
                  <a:cubicBezTo>
                    <a:pt x="2158232" y="1246218"/>
                    <a:pt x="2071232" y="1189814"/>
                    <a:pt x="1912039" y="1082205"/>
                  </a:cubicBezTo>
                  <a:cubicBezTo>
                    <a:pt x="1857347" y="1045237"/>
                    <a:pt x="1805477" y="1004019"/>
                    <a:pt x="1750531" y="967622"/>
                  </a:cubicBezTo>
                  <a:lnTo>
                    <a:pt x="1572616" y="853808"/>
                  </a:lnTo>
                  <a:lnTo>
                    <a:pt x="1598971" y="900467"/>
                  </a:lnTo>
                  <a:lnTo>
                    <a:pt x="1613302" y="973960"/>
                  </a:lnTo>
                  <a:lnTo>
                    <a:pt x="1602269" y="973041"/>
                  </a:lnTo>
                  <a:lnTo>
                    <a:pt x="1526934" y="824585"/>
                  </a:lnTo>
                  <a:lnTo>
                    <a:pt x="1505543" y="810901"/>
                  </a:lnTo>
                  <a:cubicBezTo>
                    <a:pt x="1493495" y="803133"/>
                    <a:pt x="1482747" y="792766"/>
                    <a:pt x="1473108" y="781923"/>
                  </a:cubicBezTo>
                  <a:cubicBezTo>
                    <a:pt x="1448355" y="754054"/>
                    <a:pt x="1422887" y="727665"/>
                    <a:pt x="1390165" y="711170"/>
                  </a:cubicBezTo>
                  <a:lnTo>
                    <a:pt x="1387718" y="710279"/>
                  </a:lnTo>
                  <a:lnTo>
                    <a:pt x="1377952" y="724089"/>
                  </a:lnTo>
                  <a:cubicBezTo>
                    <a:pt x="1372816" y="731667"/>
                    <a:pt x="1377286" y="736740"/>
                    <a:pt x="1374148" y="743176"/>
                  </a:cubicBezTo>
                  <a:cubicBezTo>
                    <a:pt x="1372435" y="746727"/>
                    <a:pt x="1370057" y="749993"/>
                    <a:pt x="1367140" y="752973"/>
                  </a:cubicBezTo>
                  <a:lnTo>
                    <a:pt x="1372087" y="758077"/>
                  </a:lnTo>
                  <a:lnTo>
                    <a:pt x="1372689" y="758077"/>
                  </a:lnTo>
                  <a:lnTo>
                    <a:pt x="1372689" y="758711"/>
                  </a:lnTo>
                  <a:lnTo>
                    <a:pt x="1404268" y="791432"/>
                  </a:lnTo>
                  <a:lnTo>
                    <a:pt x="1413145" y="857665"/>
                  </a:lnTo>
                  <a:cubicBezTo>
                    <a:pt x="1400748" y="839149"/>
                    <a:pt x="1388351" y="820633"/>
                    <a:pt x="1375923" y="802117"/>
                  </a:cubicBezTo>
                  <a:lnTo>
                    <a:pt x="1372657" y="798248"/>
                  </a:lnTo>
                  <a:lnTo>
                    <a:pt x="1372657" y="798787"/>
                  </a:lnTo>
                  <a:lnTo>
                    <a:pt x="1334048" y="809427"/>
                  </a:lnTo>
                  <a:lnTo>
                    <a:pt x="1348773" y="840207"/>
                  </a:lnTo>
                  <a:lnTo>
                    <a:pt x="1316306" y="908073"/>
                  </a:lnTo>
                  <a:lnTo>
                    <a:pt x="1251371" y="908073"/>
                  </a:lnTo>
                  <a:lnTo>
                    <a:pt x="1218904" y="840207"/>
                  </a:lnTo>
                  <a:lnTo>
                    <a:pt x="1233630" y="809427"/>
                  </a:lnTo>
                  <a:lnTo>
                    <a:pt x="1195019" y="798786"/>
                  </a:lnTo>
                  <a:lnTo>
                    <a:pt x="1195019" y="798247"/>
                  </a:lnTo>
                  <a:lnTo>
                    <a:pt x="1191753" y="802116"/>
                  </a:lnTo>
                  <a:cubicBezTo>
                    <a:pt x="1179325" y="820632"/>
                    <a:pt x="1166928" y="839148"/>
                    <a:pt x="1154531" y="857664"/>
                  </a:cubicBezTo>
                  <a:lnTo>
                    <a:pt x="1163408" y="791431"/>
                  </a:lnTo>
                  <a:lnTo>
                    <a:pt x="1194987" y="758710"/>
                  </a:lnTo>
                  <a:lnTo>
                    <a:pt x="1194987" y="758076"/>
                  </a:lnTo>
                  <a:lnTo>
                    <a:pt x="1195589" y="758076"/>
                  </a:lnTo>
                  <a:lnTo>
                    <a:pt x="1200536" y="752972"/>
                  </a:lnTo>
                  <a:cubicBezTo>
                    <a:pt x="1197619" y="749992"/>
                    <a:pt x="1195241" y="746726"/>
                    <a:pt x="1193528" y="743175"/>
                  </a:cubicBezTo>
                  <a:cubicBezTo>
                    <a:pt x="1190390" y="736739"/>
                    <a:pt x="1194860" y="731666"/>
                    <a:pt x="1189724" y="724088"/>
                  </a:cubicBezTo>
                  <a:lnTo>
                    <a:pt x="1179958" y="710278"/>
                  </a:lnTo>
                  <a:lnTo>
                    <a:pt x="1177511" y="711169"/>
                  </a:lnTo>
                  <a:cubicBezTo>
                    <a:pt x="1144789" y="727664"/>
                    <a:pt x="1119321" y="754053"/>
                    <a:pt x="1094568" y="781922"/>
                  </a:cubicBezTo>
                  <a:cubicBezTo>
                    <a:pt x="1084929" y="792765"/>
                    <a:pt x="1074181" y="803132"/>
                    <a:pt x="1062133" y="810900"/>
                  </a:cubicBezTo>
                  <a:lnTo>
                    <a:pt x="1040742" y="824584"/>
                  </a:lnTo>
                  <a:lnTo>
                    <a:pt x="965407" y="973040"/>
                  </a:lnTo>
                  <a:lnTo>
                    <a:pt x="954374" y="973959"/>
                  </a:lnTo>
                  <a:lnTo>
                    <a:pt x="968705" y="900466"/>
                  </a:lnTo>
                  <a:lnTo>
                    <a:pt x="995060" y="853807"/>
                  </a:lnTo>
                  <a:lnTo>
                    <a:pt x="817145" y="967621"/>
                  </a:lnTo>
                  <a:cubicBezTo>
                    <a:pt x="762199" y="1004018"/>
                    <a:pt x="710329" y="1045236"/>
                    <a:pt x="655637" y="1082204"/>
                  </a:cubicBezTo>
                  <a:cubicBezTo>
                    <a:pt x="496444" y="1189813"/>
                    <a:pt x="409444" y="1246217"/>
                    <a:pt x="386489" y="1260230"/>
                  </a:cubicBezTo>
                  <a:cubicBezTo>
                    <a:pt x="331893" y="1293490"/>
                    <a:pt x="286141" y="1319615"/>
                    <a:pt x="255102" y="1336926"/>
                  </a:cubicBezTo>
                  <a:cubicBezTo>
                    <a:pt x="260111" y="1328302"/>
                    <a:pt x="263916" y="1318505"/>
                    <a:pt x="270479" y="1311181"/>
                  </a:cubicBezTo>
                  <a:cubicBezTo>
                    <a:pt x="329578" y="1244948"/>
                    <a:pt x="393718" y="1185501"/>
                    <a:pt x="467465" y="1134265"/>
                  </a:cubicBezTo>
                  <a:cubicBezTo>
                    <a:pt x="549265" y="1077480"/>
                    <a:pt x="623488" y="1009884"/>
                    <a:pt x="700944" y="946790"/>
                  </a:cubicBezTo>
                  <a:cubicBezTo>
                    <a:pt x="706239" y="942542"/>
                    <a:pt x="710583" y="937152"/>
                    <a:pt x="714926" y="931984"/>
                  </a:cubicBezTo>
                  <a:cubicBezTo>
                    <a:pt x="730113" y="914102"/>
                    <a:pt x="743271" y="893810"/>
                    <a:pt x="760709" y="878370"/>
                  </a:cubicBezTo>
                  <a:cubicBezTo>
                    <a:pt x="798882" y="844572"/>
                    <a:pt x="839275" y="813151"/>
                    <a:pt x="878463" y="780463"/>
                  </a:cubicBezTo>
                  <a:cubicBezTo>
                    <a:pt x="886231" y="773995"/>
                    <a:pt x="892731" y="765815"/>
                    <a:pt x="899769" y="758523"/>
                  </a:cubicBezTo>
                  <a:cubicBezTo>
                    <a:pt x="897994" y="755923"/>
                    <a:pt x="896345" y="753228"/>
                    <a:pt x="894570" y="750660"/>
                  </a:cubicBezTo>
                  <a:cubicBezTo>
                    <a:pt x="884297" y="753355"/>
                    <a:pt x="872598" y="753799"/>
                    <a:pt x="864006" y="759189"/>
                  </a:cubicBezTo>
                  <a:cubicBezTo>
                    <a:pt x="836961" y="776246"/>
                    <a:pt x="812040" y="796887"/>
                    <a:pt x="784425" y="812898"/>
                  </a:cubicBezTo>
                  <a:cubicBezTo>
                    <a:pt x="691591" y="866892"/>
                    <a:pt x="598092" y="919872"/>
                    <a:pt x="504434" y="972376"/>
                  </a:cubicBezTo>
                  <a:cubicBezTo>
                    <a:pt x="493400" y="978496"/>
                    <a:pt x="479799" y="979986"/>
                    <a:pt x="467370" y="983568"/>
                  </a:cubicBezTo>
                  <a:cubicBezTo>
                    <a:pt x="480338" y="953924"/>
                    <a:pt x="493495" y="929003"/>
                    <a:pt x="513597" y="912897"/>
                  </a:cubicBezTo>
                  <a:cubicBezTo>
                    <a:pt x="593368" y="849074"/>
                    <a:pt x="675738" y="788421"/>
                    <a:pt x="755985" y="725169"/>
                  </a:cubicBezTo>
                  <a:cubicBezTo>
                    <a:pt x="766258" y="717116"/>
                    <a:pt x="769777" y="700439"/>
                    <a:pt x="778115" y="684522"/>
                  </a:cubicBezTo>
                  <a:cubicBezTo>
                    <a:pt x="700754" y="664326"/>
                    <a:pt x="631541" y="646095"/>
                    <a:pt x="562138" y="628309"/>
                  </a:cubicBezTo>
                  <a:cubicBezTo>
                    <a:pt x="495778" y="611314"/>
                    <a:pt x="429165" y="594447"/>
                    <a:pt x="362457" y="577865"/>
                  </a:cubicBezTo>
                  <a:cubicBezTo>
                    <a:pt x="335951" y="571302"/>
                    <a:pt x="309191" y="566293"/>
                    <a:pt x="282686" y="559888"/>
                  </a:cubicBezTo>
                  <a:cubicBezTo>
                    <a:pt x="210873" y="542482"/>
                    <a:pt x="138965" y="525329"/>
                    <a:pt x="67532" y="506718"/>
                  </a:cubicBezTo>
                  <a:cubicBezTo>
                    <a:pt x="44450" y="500694"/>
                    <a:pt x="22510" y="490326"/>
                    <a:pt x="0" y="481893"/>
                  </a:cubicBezTo>
                  <a:cubicBezTo>
                    <a:pt x="1395" y="478468"/>
                    <a:pt x="2694" y="475139"/>
                    <a:pt x="3995" y="471810"/>
                  </a:cubicBezTo>
                  <a:cubicBezTo>
                    <a:pt x="46416" y="471810"/>
                    <a:pt x="89504" y="467466"/>
                    <a:pt x="131292" y="472825"/>
                  </a:cubicBezTo>
                  <a:cubicBezTo>
                    <a:pt x="195876" y="481068"/>
                    <a:pt x="259350" y="498285"/>
                    <a:pt x="323839" y="507289"/>
                  </a:cubicBezTo>
                  <a:cubicBezTo>
                    <a:pt x="386109" y="515913"/>
                    <a:pt x="449203" y="518766"/>
                    <a:pt x="511916" y="524790"/>
                  </a:cubicBezTo>
                  <a:cubicBezTo>
                    <a:pt x="519621" y="525519"/>
                    <a:pt x="526659" y="530719"/>
                    <a:pt x="534332" y="532019"/>
                  </a:cubicBezTo>
                  <a:cubicBezTo>
                    <a:pt x="564167" y="536933"/>
                    <a:pt x="594097" y="541943"/>
                    <a:pt x="624217" y="545462"/>
                  </a:cubicBezTo>
                  <a:cubicBezTo>
                    <a:pt x="669619" y="550820"/>
                    <a:pt x="715021" y="555640"/>
                    <a:pt x="760519" y="559349"/>
                  </a:cubicBezTo>
                  <a:cubicBezTo>
                    <a:pt x="796568" y="562330"/>
                    <a:pt x="832681" y="563344"/>
                    <a:pt x="868825" y="565278"/>
                  </a:cubicBezTo>
                  <a:cubicBezTo>
                    <a:pt x="869110" y="560935"/>
                    <a:pt x="869395" y="556654"/>
                    <a:pt x="869649" y="552311"/>
                  </a:cubicBezTo>
                  <a:cubicBezTo>
                    <a:pt x="710107" y="503769"/>
                    <a:pt x="550470" y="455228"/>
                    <a:pt x="389501" y="406339"/>
                  </a:cubicBezTo>
                  <a:cubicBezTo>
                    <a:pt x="408017" y="396700"/>
                    <a:pt x="422031" y="385698"/>
                    <a:pt x="437694" y="382179"/>
                  </a:cubicBezTo>
                  <a:cubicBezTo>
                    <a:pt x="455005" y="378279"/>
                    <a:pt x="474282" y="379135"/>
                    <a:pt x="492069" y="381989"/>
                  </a:cubicBezTo>
                  <a:cubicBezTo>
                    <a:pt x="510331" y="384937"/>
                    <a:pt x="527452" y="394481"/>
                    <a:pt x="545619" y="398476"/>
                  </a:cubicBezTo>
                  <a:cubicBezTo>
                    <a:pt x="586931" y="407448"/>
                    <a:pt x="629829" y="411063"/>
                    <a:pt x="670063" y="423491"/>
                  </a:cubicBezTo>
                  <a:cubicBezTo>
                    <a:pt x="742415" y="445812"/>
                    <a:pt x="815147" y="436269"/>
                    <a:pt x="887880" y="437854"/>
                  </a:cubicBezTo>
                  <a:cubicBezTo>
                    <a:pt x="889275" y="433764"/>
                    <a:pt x="890765" y="429801"/>
                    <a:pt x="892128" y="425806"/>
                  </a:cubicBezTo>
                  <a:cubicBezTo>
                    <a:pt x="876941" y="418577"/>
                    <a:pt x="861723" y="411253"/>
                    <a:pt x="850626" y="405990"/>
                  </a:cubicBezTo>
                  <a:cubicBezTo>
                    <a:pt x="841178" y="390517"/>
                    <a:pt x="832015" y="378311"/>
                    <a:pt x="826086" y="364677"/>
                  </a:cubicBezTo>
                  <a:cubicBezTo>
                    <a:pt x="822947" y="357544"/>
                    <a:pt x="821996" y="342547"/>
                    <a:pt x="825705" y="340232"/>
                  </a:cubicBezTo>
                  <a:cubicBezTo>
                    <a:pt x="857665" y="320512"/>
                    <a:pt x="845902" y="299745"/>
                    <a:pt x="829859" y="277614"/>
                  </a:cubicBezTo>
                  <a:cubicBezTo>
                    <a:pt x="817811" y="261128"/>
                    <a:pt x="806587" y="244007"/>
                    <a:pt x="794729" y="227329"/>
                  </a:cubicBezTo>
                  <a:cubicBezTo>
                    <a:pt x="745332" y="157863"/>
                    <a:pt x="695681" y="88681"/>
                    <a:pt x="646664" y="18929"/>
                  </a:cubicBezTo>
                  <a:cubicBezTo>
                    <a:pt x="643526" y="14490"/>
                    <a:pt x="645555" y="6532"/>
                    <a:pt x="645174" y="223"/>
                  </a:cubicBezTo>
                  <a:cubicBezTo>
                    <a:pt x="649486" y="540"/>
                    <a:pt x="654440" y="33"/>
                    <a:pt x="659002" y="1"/>
                  </a:cubicBezTo>
                  <a:cubicBezTo>
                    <a:pt x="663563" y="-31"/>
                    <a:pt x="667733" y="413"/>
                    <a:pt x="670475" y="2632"/>
                  </a:cubicBezTo>
                  <a:cubicBezTo>
                    <a:pt x="695491" y="22924"/>
                    <a:pt x="720697" y="43469"/>
                    <a:pt x="742573" y="66995"/>
                  </a:cubicBezTo>
                  <a:cubicBezTo>
                    <a:pt x="793175" y="121465"/>
                    <a:pt x="841336" y="178154"/>
                    <a:pt x="891748" y="232878"/>
                  </a:cubicBezTo>
                  <a:cubicBezTo>
                    <a:pt x="907601" y="250189"/>
                    <a:pt x="925387" y="267690"/>
                    <a:pt x="945869" y="278439"/>
                  </a:cubicBezTo>
                  <a:cubicBezTo>
                    <a:pt x="985723" y="299459"/>
                    <a:pt x="1005063" y="334209"/>
                    <a:pt x="1020187" y="375965"/>
                  </a:cubicBezTo>
                  <a:cubicBezTo>
                    <a:pt x="1002210" y="373460"/>
                    <a:pt x="987562" y="365692"/>
                    <a:pt x="972280" y="359383"/>
                  </a:cubicBezTo>
                  <a:cubicBezTo>
                    <a:pt x="963466" y="355768"/>
                    <a:pt x="948944" y="349554"/>
                    <a:pt x="945394" y="353073"/>
                  </a:cubicBezTo>
                  <a:cubicBezTo>
                    <a:pt x="938545" y="359731"/>
                    <a:pt x="933631" y="373270"/>
                    <a:pt x="935374" y="382528"/>
                  </a:cubicBezTo>
                  <a:cubicBezTo>
                    <a:pt x="937499" y="393466"/>
                    <a:pt x="945647" y="405134"/>
                    <a:pt x="954556" y="412458"/>
                  </a:cubicBezTo>
                  <a:cubicBezTo>
                    <a:pt x="981062" y="434239"/>
                    <a:pt x="1010041" y="449141"/>
                    <a:pt x="1046756" y="438583"/>
                  </a:cubicBezTo>
                  <a:cubicBezTo>
                    <a:pt x="1055570" y="436078"/>
                    <a:pt x="1066318" y="439883"/>
                    <a:pt x="1081030" y="441278"/>
                  </a:cubicBezTo>
                  <a:cubicBezTo>
                    <a:pt x="1074086" y="450155"/>
                    <a:pt x="1070377" y="454975"/>
                    <a:pt x="1068252" y="457765"/>
                  </a:cubicBezTo>
                  <a:cubicBezTo>
                    <a:pt x="1077914" y="470685"/>
                    <a:pt x="1088749" y="478598"/>
                    <a:pt x="1100429" y="483313"/>
                  </a:cubicBezTo>
                  <a:lnTo>
                    <a:pt x="1131282" y="488588"/>
                  </a:lnTo>
                  <a:lnTo>
                    <a:pt x="1159540" y="403514"/>
                  </a:lnTo>
                  <a:lnTo>
                    <a:pt x="1158633" y="380403"/>
                  </a:lnTo>
                  <a:lnTo>
                    <a:pt x="1161991" y="372009"/>
                  </a:lnTo>
                  <a:cubicBezTo>
                    <a:pt x="1164371" y="368201"/>
                    <a:pt x="1170096" y="366744"/>
                    <a:pt x="1171516" y="362484"/>
                  </a:cubicBezTo>
                  <a:cubicBezTo>
                    <a:pt x="1174547" y="353392"/>
                    <a:pt x="1173234" y="343381"/>
                    <a:pt x="1174691" y="333909"/>
                  </a:cubicBezTo>
                  <a:cubicBezTo>
                    <a:pt x="1175355" y="329596"/>
                    <a:pt x="1176808" y="325442"/>
                    <a:pt x="1177866" y="321209"/>
                  </a:cubicBezTo>
                  <a:lnTo>
                    <a:pt x="1177353" y="318134"/>
                  </a:lnTo>
                  <a:lnTo>
                    <a:pt x="1181512" y="322063"/>
                  </a:lnTo>
                  <a:lnTo>
                    <a:pt x="1162763" y="263616"/>
                  </a:lnTo>
                  <a:lnTo>
                    <a:pt x="1163167" y="258400"/>
                  </a:lnTo>
                  <a:lnTo>
                    <a:pt x="1171969" y="235031"/>
                  </a:lnTo>
                  <a:lnTo>
                    <a:pt x="1164633" y="234065"/>
                  </a:lnTo>
                  <a:lnTo>
                    <a:pt x="1164734" y="231951"/>
                  </a:lnTo>
                  <a:cubicBezTo>
                    <a:pt x="1165509" y="223028"/>
                    <a:pt x="1167487" y="216340"/>
                    <a:pt x="1174691" y="203734"/>
                  </a:cubicBezTo>
                  <a:cubicBezTo>
                    <a:pt x="1176584" y="200421"/>
                    <a:pt x="1178924" y="197384"/>
                    <a:pt x="1181041" y="194209"/>
                  </a:cubicBezTo>
                  <a:lnTo>
                    <a:pt x="1183005" y="184387"/>
                  </a:lnTo>
                  <a:lnTo>
                    <a:pt x="1186046" y="186332"/>
                  </a:lnTo>
                  <a:cubicBezTo>
                    <a:pt x="1186553" y="189597"/>
                    <a:pt x="1187314" y="191753"/>
                    <a:pt x="1187378" y="193497"/>
                  </a:cubicBezTo>
                  <a:lnTo>
                    <a:pt x="1205101" y="146446"/>
                  </a:lnTo>
                  <a:lnTo>
                    <a:pt x="1161791" y="58146"/>
                  </a:lnTo>
                  <a:lnTo>
                    <a:pt x="1120292" y="58146"/>
                  </a:lnTo>
                  <a:lnTo>
                    <a:pt x="1118156" y="54087"/>
                  </a:lnTo>
                  <a:lnTo>
                    <a:pt x="1125140" y="33162"/>
                  </a:lnTo>
                  <a:lnTo>
                    <a:pt x="1220129" y="16485"/>
                  </a:lnTo>
                  <a:lnTo>
                    <a:pt x="1245113" y="24824"/>
                  </a:lnTo>
                  <a:lnTo>
                    <a:pt x="1268448" y="111475"/>
                  </a:lnTo>
                  <a:lnTo>
                    <a:pt x="1255132" y="224790"/>
                  </a:lnTo>
                  <a:lnTo>
                    <a:pt x="1271873" y="314771"/>
                  </a:lnTo>
                  <a:lnTo>
                    <a:pt x="1283838" y="314771"/>
                  </a:lnTo>
                  <a:lnTo>
                    <a:pt x="1283838" y="314772"/>
                  </a:lnTo>
                  <a:lnTo>
                    <a:pt x="1295803" y="314772"/>
                  </a:lnTo>
                  <a:lnTo>
                    <a:pt x="1312544" y="224791"/>
                  </a:lnTo>
                  <a:lnTo>
                    <a:pt x="1299228" y="111476"/>
                  </a:lnTo>
                  <a:lnTo>
                    <a:pt x="1322563" y="24825"/>
                  </a:lnTo>
                  <a:lnTo>
                    <a:pt x="1347547" y="16486"/>
                  </a:lnTo>
                  <a:lnTo>
                    <a:pt x="1442536" y="33163"/>
                  </a:lnTo>
                  <a:lnTo>
                    <a:pt x="1449520" y="54088"/>
                  </a:lnTo>
                  <a:lnTo>
                    <a:pt x="1447384" y="58147"/>
                  </a:lnTo>
                  <a:lnTo>
                    <a:pt x="1405885" y="58147"/>
                  </a:lnTo>
                  <a:lnTo>
                    <a:pt x="1362575" y="146447"/>
                  </a:lnTo>
                  <a:lnTo>
                    <a:pt x="1380298" y="193498"/>
                  </a:lnTo>
                  <a:cubicBezTo>
                    <a:pt x="1380362" y="191754"/>
                    <a:pt x="1381123" y="189598"/>
                    <a:pt x="1381630" y="186333"/>
                  </a:cubicBezTo>
                  <a:lnTo>
                    <a:pt x="1384671" y="184388"/>
                  </a:lnTo>
                  <a:lnTo>
                    <a:pt x="1386635" y="194210"/>
                  </a:lnTo>
                  <a:cubicBezTo>
                    <a:pt x="1388752" y="197385"/>
                    <a:pt x="1391092" y="200422"/>
                    <a:pt x="1392985" y="203735"/>
                  </a:cubicBezTo>
                  <a:cubicBezTo>
                    <a:pt x="1400189" y="216341"/>
                    <a:pt x="1402167" y="223029"/>
                    <a:pt x="1402942" y="231952"/>
                  </a:cubicBezTo>
                  <a:lnTo>
                    <a:pt x="1403043" y="234066"/>
                  </a:lnTo>
                  <a:lnTo>
                    <a:pt x="1395707" y="235032"/>
                  </a:lnTo>
                  <a:lnTo>
                    <a:pt x="1404509" y="258401"/>
                  </a:lnTo>
                  <a:lnTo>
                    <a:pt x="1404913" y="263617"/>
                  </a:lnTo>
                  <a:lnTo>
                    <a:pt x="1386164" y="322064"/>
                  </a:lnTo>
                  <a:lnTo>
                    <a:pt x="1390323" y="318135"/>
                  </a:lnTo>
                  <a:lnTo>
                    <a:pt x="1389810" y="321210"/>
                  </a:lnTo>
                  <a:cubicBezTo>
                    <a:pt x="1390868" y="325443"/>
                    <a:pt x="1392321" y="329597"/>
                    <a:pt x="1392985" y="333910"/>
                  </a:cubicBezTo>
                  <a:cubicBezTo>
                    <a:pt x="1394442" y="343382"/>
                    <a:pt x="1393129" y="353393"/>
                    <a:pt x="1396160" y="362485"/>
                  </a:cubicBezTo>
                  <a:cubicBezTo>
                    <a:pt x="1397580" y="366745"/>
                    <a:pt x="1403305" y="368202"/>
                    <a:pt x="1405685" y="372010"/>
                  </a:cubicBezTo>
                  <a:lnTo>
                    <a:pt x="1409043" y="380404"/>
                  </a:lnTo>
                  <a:lnTo>
                    <a:pt x="1408136" y="403515"/>
                  </a:lnTo>
                  <a:lnTo>
                    <a:pt x="1436394" y="488589"/>
                  </a:lnTo>
                  <a:lnTo>
                    <a:pt x="1467247" y="483314"/>
                  </a:lnTo>
                  <a:cubicBezTo>
                    <a:pt x="1478927" y="478599"/>
                    <a:pt x="1489762" y="470686"/>
                    <a:pt x="1499424" y="457766"/>
                  </a:cubicBezTo>
                  <a:cubicBezTo>
                    <a:pt x="1497299" y="454976"/>
                    <a:pt x="1493590" y="450156"/>
                    <a:pt x="1486646" y="441279"/>
                  </a:cubicBezTo>
                  <a:cubicBezTo>
                    <a:pt x="1501358" y="439884"/>
                    <a:pt x="1512106" y="436079"/>
                    <a:pt x="1520920" y="438584"/>
                  </a:cubicBezTo>
                  <a:cubicBezTo>
                    <a:pt x="1557635" y="449142"/>
                    <a:pt x="1586614" y="434240"/>
                    <a:pt x="1613120" y="412459"/>
                  </a:cubicBezTo>
                  <a:cubicBezTo>
                    <a:pt x="1622029" y="405135"/>
                    <a:pt x="1630177" y="393467"/>
                    <a:pt x="1632302" y="382529"/>
                  </a:cubicBezTo>
                  <a:cubicBezTo>
                    <a:pt x="1634045" y="373271"/>
                    <a:pt x="1629131" y="359732"/>
                    <a:pt x="1622282" y="353074"/>
                  </a:cubicBezTo>
                  <a:cubicBezTo>
                    <a:pt x="1618732" y="349555"/>
                    <a:pt x="1604210" y="355769"/>
                    <a:pt x="1595396" y="359384"/>
                  </a:cubicBezTo>
                  <a:cubicBezTo>
                    <a:pt x="1580114" y="365693"/>
                    <a:pt x="1565466" y="373461"/>
                    <a:pt x="1547489" y="375966"/>
                  </a:cubicBezTo>
                  <a:cubicBezTo>
                    <a:pt x="1562613" y="334210"/>
                    <a:pt x="1581953" y="299460"/>
                    <a:pt x="1621807" y="278440"/>
                  </a:cubicBezTo>
                  <a:cubicBezTo>
                    <a:pt x="1642289" y="267691"/>
                    <a:pt x="1660075" y="250190"/>
                    <a:pt x="1675928" y="232879"/>
                  </a:cubicBezTo>
                  <a:cubicBezTo>
                    <a:pt x="1726340" y="178155"/>
                    <a:pt x="1774501" y="121466"/>
                    <a:pt x="1825103" y="66996"/>
                  </a:cubicBezTo>
                  <a:cubicBezTo>
                    <a:pt x="1846979" y="43470"/>
                    <a:pt x="1872185" y="22925"/>
                    <a:pt x="1897201" y="2633"/>
                  </a:cubicBezTo>
                  <a:cubicBezTo>
                    <a:pt x="1899943" y="414"/>
                    <a:pt x="1904113" y="-30"/>
                    <a:pt x="1908674" y="2"/>
                  </a:cubicBezTo>
                  <a:cubicBezTo>
                    <a:pt x="1913236" y="34"/>
                    <a:pt x="1918190" y="541"/>
                    <a:pt x="1922502" y="224"/>
                  </a:cubicBezTo>
                  <a:cubicBezTo>
                    <a:pt x="1922121" y="6533"/>
                    <a:pt x="1924150" y="14491"/>
                    <a:pt x="1921012" y="18930"/>
                  </a:cubicBezTo>
                  <a:cubicBezTo>
                    <a:pt x="1871995" y="88682"/>
                    <a:pt x="1822344" y="157864"/>
                    <a:pt x="1772947" y="227330"/>
                  </a:cubicBezTo>
                  <a:cubicBezTo>
                    <a:pt x="1761089" y="244008"/>
                    <a:pt x="1749865" y="261129"/>
                    <a:pt x="1737817" y="277615"/>
                  </a:cubicBezTo>
                  <a:cubicBezTo>
                    <a:pt x="1721774" y="299746"/>
                    <a:pt x="1710011" y="320513"/>
                    <a:pt x="1741971" y="340233"/>
                  </a:cubicBezTo>
                  <a:cubicBezTo>
                    <a:pt x="1745680" y="342548"/>
                    <a:pt x="1744729" y="357545"/>
                    <a:pt x="1741590" y="364678"/>
                  </a:cubicBezTo>
                  <a:cubicBezTo>
                    <a:pt x="1735661" y="378312"/>
                    <a:pt x="1726498" y="390518"/>
                    <a:pt x="1717050" y="405991"/>
                  </a:cubicBezTo>
                  <a:cubicBezTo>
                    <a:pt x="1705953" y="411254"/>
                    <a:pt x="1690735" y="418578"/>
                    <a:pt x="1675548" y="425807"/>
                  </a:cubicBezTo>
                  <a:cubicBezTo>
                    <a:pt x="1676911" y="429802"/>
                    <a:pt x="1678401" y="433765"/>
                    <a:pt x="1679796" y="437855"/>
                  </a:cubicBezTo>
                  <a:cubicBezTo>
                    <a:pt x="1752529" y="436270"/>
                    <a:pt x="1825261" y="445813"/>
                    <a:pt x="1897613" y="423492"/>
                  </a:cubicBezTo>
                  <a:cubicBezTo>
                    <a:pt x="1937847" y="411064"/>
                    <a:pt x="1980745" y="407449"/>
                    <a:pt x="2022057" y="398477"/>
                  </a:cubicBezTo>
                  <a:cubicBezTo>
                    <a:pt x="2040224" y="394482"/>
                    <a:pt x="2057345" y="384938"/>
                    <a:pt x="2075607" y="381990"/>
                  </a:cubicBezTo>
                  <a:cubicBezTo>
                    <a:pt x="2093394" y="379136"/>
                    <a:pt x="2112671" y="378280"/>
                    <a:pt x="2129982" y="382180"/>
                  </a:cubicBezTo>
                  <a:cubicBezTo>
                    <a:pt x="2145645" y="385699"/>
                    <a:pt x="2159659" y="396701"/>
                    <a:pt x="2178175" y="406340"/>
                  </a:cubicBezTo>
                  <a:cubicBezTo>
                    <a:pt x="2017206" y="455229"/>
                    <a:pt x="1857569" y="503770"/>
                    <a:pt x="1698027" y="552312"/>
                  </a:cubicBezTo>
                  <a:cubicBezTo>
                    <a:pt x="1698281" y="556655"/>
                    <a:pt x="1698566" y="560936"/>
                    <a:pt x="1698851" y="565279"/>
                  </a:cubicBezTo>
                  <a:cubicBezTo>
                    <a:pt x="1734995" y="563345"/>
                    <a:pt x="1771108" y="562331"/>
                    <a:pt x="1807157" y="559350"/>
                  </a:cubicBezTo>
                  <a:cubicBezTo>
                    <a:pt x="1852655" y="555641"/>
                    <a:pt x="1898057" y="550821"/>
                    <a:pt x="1943459" y="545463"/>
                  </a:cubicBezTo>
                  <a:cubicBezTo>
                    <a:pt x="1973579" y="541944"/>
                    <a:pt x="2003509" y="536934"/>
                    <a:pt x="2033344" y="532020"/>
                  </a:cubicBezTo>
                  <a:cubicBezTo>
                    <a:pt x="2041017" y="530720"/>
                    <a:pt x="2048055" y="525520"/>
                    <a:pt x="2055760" y="524791"/>
                  </a:cubicBezTo>
                  <a:cubicBezTo>
                    <a:pt x="2118473" y="518767"/>
                    <a:pt x="2181567" y="515914"/>
                    <a:pt x="2243837" y="507290"/>
                  </a:cubicBezTo>
                  <a:cubicBezTo>
                    <a:pt x="2308326" y="498286"/>
                    <a:pt x="2371800" y="481069"/>
                    <a:pt x="2436384" y="472826"/>
                  </a:cubicBezTo>
                  <a:cubicBezTo>
                    <a:pt x="2478172" y="467467"/>
                    <a:pt x="2521260" y="471811"/>
                    <a:pt x="2563681" y="471811"/>
                  </a:cubicBezTo>
                  <a:cubicBezTo>
                    <a:pt x="2564982" y="475140"/>
                    <a:pt x="2566281" y="478469"/>
                    <a:pt x="2567676" y="481894"/>
                  </a:cubicBezTo>
                  <a:cubicBezTo>
                    <a:pt x="2545166" y="490327"/>
                    <a:pt x="2523226" y="500695"/>
                    <a:pt x="2500144" y="506719"/>
                  </a:cubicBezTo>
                  <a:cubicBezTo>
                    <a:pt x="2428711" y="525330"/>
                    <a:pt x="2356803" y="542483"/>
                    <a:pt x="2284990" y="559889"/>
                  </a:cubicBezTo>
                  <a:cubicBezTo>
                    <a:pt x="2258485" y="566294"/>
                    <a:pt x="2231725" y="571303"/>
                    <a:pt x="2205219" y="577866"/>
                  </a:cubicBezTo>
                  <a:cubicBezTo>
                    <a:pt x="2138511" y="594448"/>
                    <a:pt x="2071898" y="611315"/>
                    <a:pt x="2005538" y="628310"/>
                  </a:cubicBezTo>
                  <a:cubicBezTo>
                    <a:pt x="1936135" y="646096"/>
                    <a:pt x="1866922" y="664327"/>
                    <a:pt x="1789561" y="684523"/>
                  </a:cubicBezTo>
                  <a:cubicBezTo>
                    <a:pt x="1797899" y="700440"/>
                    <a:pt x="1801418" y="717117"/>
                    <a:pt x="1811691" y="725170"/>
                  </a:cubicBezTo>
                  <a:cubicBezTo>
                    <a:pt x="1891938" y="788422"/>
                    <a:pt x="1974308" y="849075"/>
                    <a:pt x="2054079" y="912898"/>
                  </a:cubicBezTo>
                  <a:cubicBezTo>
                    <a:pt x="2074181" y="929004"/>
                    <a:pt x="2087338" y="953925"/>
                    <a:pt x="2100306" y="983569"/>
                  </a:cubicBezTo>
                  <a:cubicBezTo>
                    <a:pt x="2087877" y="979987"/>
                    <a:pt x="2074276" y="978497"/>
                    <a:pt x="2063242" y="972377"/>
                  </a:cubicBezTo>
                  <a:cubicBezTo>
                    <a:pt x="1969584" y="919873"/>
                    <a:pt x="1876085" y="866893"/>
                    <a:pt x="1783251" y="812899"/>
                  </a:cubicBezTo>
                  <a:cubicBezTo>
                    <a:pt x="1755636" y="796888"/>
                    <a:pt x="1730715" y="776247"/>
                    <a:pt x="1703670" y="759190"/>
                  </a:cubicBezTo>
                  <a:cubicBezTo>
                    <a:pt x="1695078" y="753800"/>
                    <a:pt x="1683379" y="753356"/>
                    <a:pt x="1673106" y="750661"/>
                  </a:cubicBezTo>
                  <a:cubicBezTo>
                    <a:pt x="1671331" y="753229"/>
                    <a:pt x="1669682" y="755924"/>
                    <a:pt x="1667907" y="758524"/>
                  </a:cubicBezTo>
                  <a:cubicBezTo>
                    <a:pt x="1674945" y="765816"/>
                    <a:pt x="1681445" y="773996"/>
                    <a:pt x="1689213" y="780464"/>
                  </a:cubicBezTo>
                  <a:cubicBezTo>
                    <a:pt x="1728401" y="813152"/>
                    <a:pt x="1768794" y="844573"/>
                    <a:pt x="1806967" y="878371"/>
                  </a:cubicBezTo>
                  <a:cubicBezTo>
                    <a:pt x="1824405" y="893811"/>
                    <a:pt x="1837563" y="914103"/>
                    <a:pt x="1852750" y="931985"/>
                  </a:cubicBezTo>
                  <a:cubicBezTo>
                    <a:pt x="1857093" y="937153"/>
                    <a:pt x="1861437" y="942543"/>
                    <a:pt x="1866732" y="946791"/>
                  </a:cubicBezTo>
                  <a:cubicBezTo>
                    <a:pt x="1944188" y="1009885"/>
                    <a:pt x="2018411" y="1077481"/>
                    <a:pt x="2100211" y="1134266"/>
                  </a:cubicBezTo>
                  <a:cubicBezTo>
                    <a:pt x="2173958" y="1185502"/>
                    <a:pt x="2238098" y="1244949"/>
                    <a:pt x="2297197" y="1311182"/>
                  </a:cubicBezTo>
                  <a:cubicBezTo>
                    <a:pt x="2303760" y="1318506"/>
                    <a:pt x="2307565" y="1328303"/>
                    <a:pt x="2312574" y="133692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3D451E80-6B08-4724-8C98-4B6326198525}"/>
                </a:ext>
              </a:extLst>
            </p:cNvPr>
            <p:cNvSpPr/>
            <p:nvPr/>
          </p:nvSpPr>
          <p:spPr>
            <a:xfrm>
              <a:off x="4403193" y="1730191"/>
              <a:ext cx="2686310" cy="4758872"/>
            </a:xfrm>
            <a:custGeom>
              <a:avLst/>
              <a:gdLst>
                <a:gd name="connsiteX0" fmla="*/ 2291807 w 2686310"/>
                <a:gd name="connsiteY0" fmla="*/ 3545447 h 4316186"/>
                <a:gd name="connsiteX1" fmla="*/ 2659634 w 2686310"/>
                <a:gd name="connsiteY1" fmla="*/ 3545447 h 4316186"/>
                <a:gd name="connsiteX2" fmla="*/ 2686310 w 2686310"/>
                <a:gd name="connsiteY2" fmla="*/ 3652150 h 4316186"/>
                <a:gd name="connsiteX3" fmla="*/ 2318483 w 2686310"/>
                <a:gd name="connsiteY3" fmla="*/ 3652150 h 4316186"/>
                <a:gd name="connsiteX4" fmla="*/ 26676 w 2686310"/>
                <a:gd name="connsiteY4" fmla="*/ 3545447 h 4316186"/>
                <a:gd name="connsiteX5" fmla="*/ 394503 w 2686310"/>
                <a:gd name="connsiteY5" fmla="*/ 3545447 h 4316186"/>
                <a:gd name="connsiteX6" fmla="*/ 367827 w 2686310"/>
                <a:gd name="connsiteY6" fmla="*/ 3652150 h 4316186"/>
                <a:gd name="connsiteX7" fmla="*/ 0 w 2686310"/>
                <a:gd name="connsiteY7" fmla="*/ 3652150 h 4316186"/>
                <a:gd name="connsiteX8" fmla="*/ 2255612 w 2686310"/>
                <a:gd name="connsiteY8" fmla="*/ 3372028 h 4316186"/>
                <a:gd name="connsiteX9" fmla="*/ 2623439 w 2686310"/>
                <a:gd name="connsiteY9" fmla="*/ 3372028 h 4316186"/>
                <a:gd name="connsiteX10" fmla="*/ 2650115 w 2686310"/>
                <a:gd name="connsiteY10" fmla="*/ 3478731 h 4316186"/>
                <a:gd name="connsiteX11" fmla="*/ 2282288 w 2686310"/>
                <a:gd name="connsiteY11" fmla="*/ 3478731 h 4316186"/>
                <a:gd name="connsiteX12" fmla="*/ 62871 w 2686310"/>
                <a:gd name="connsiteY12" fmla="*/ 3372028 h 4316186"/>
                <a:gd name="connsiteX13" fmla="*/ 430698 w 2686310"/>
                <a:gd name="connsiteY13" fmla="*/ 3372028 h 4316186"/>
                <a:gd name="connsiteX14" fmla="*/ 404022 w 2686310"/>
                <a:gd name="connsiteY14" fmla="*/ 3478731 h 4316186"/>
                <a:gd name="connsiteX15" fmla="*/ 36195 w 2686310"/>
                <a:gd name="connsiteY15" fmla="*/ 3478731 h 4316186"/>
                <a:gd name="connsiteX16" fmla="*/ 2219417 w 2686310"/>
                <a:gd name="connsiteY16" fmla="*/ 3198608 h 4316186"/>
                <a:gd name="connsiteX17" fmla="*/ 2587244 w 2686310"/>
                <a:gd name="connsiteY17" fmla="*/ 3198608 h 4316186"/>
                <a:gd name="connsiteX18" fmla="*/ 2613920 w 2686310"/>
                <a:gd name="connsiteY18" fmla="*/ 3305311 h 4316186"/>
                <a:gd name="connsiteX19" fmla="*/ 2246093 w 2686310"/>
                <a:gd name="connsiteY19" fmla="*/ 3305311 h 4316186"/>
                <a:gd name="connsiteX20" fmla="*/ 99066 w 2686310"/>
                <a:gd name="connsiteY20" fmla="*/ 3198608 h 4316186"/>
                <a:gd name="connsiteX21" fmla="*/ 466893 w 2686310"/>
                <a:gd name="connsiteY21" fmla="*/ 3198608 h 4316186"/>
                <a:gd name="connsiteX22" fmla="*/ 440217 w 2686310"/>
                <a:gd name="connsiteY22" fmla="*/ 3305311 h 4316186"/>
                <a:gd name="connsiteX23" fmla="*/ 72390 w 2686310"/>
                <a:gd name="connsiteY23" fmla="*/ 3305311 h 4316186"/>
                <a:gd name="connsiteX24" fmla="*/ 2183222 w 2686310"/>
                <a:gd name="connsiteY24" fmla="*/ 3025189 h 4316186"/>
                <a:gd name="connsiteX25" fmla="*/ 2551049 w 2686310"/>
                <a:gd name="connsiteY25" fmla="*/ 3025189 h 4316186"/>
                <a:gd name="connsiteX26" fmla="*/ 2577725 w 2686310"/>
                <a:gd name="connsiteY26" fmla="*/ 3131892 h 4316186"/>
                <a:gd name="connsiteX27" fmla="*/ 2209898 w 2686310"/>
                <a:gd name="connsiteY27" fmla="*/ 3131892 h 4316186"/>
                <a:gd name="connsiteX28" fmla="*/ 135261 w 2686310"/>
                <a:gd name="connsiteY28" fmla="*/ 3025189 h 4316186"/>
                <a:gd name="connsiteX29" fmla="*/ 503088 w 2686310"/>
                <a:gd name="connsiteY29" fmla="*/ 3025189 h 4316186"/>
                <a:gd name="connsiteX30" fmla="*/ 476412 w 2686310"/>
                <a:gd name="connsiteY30" fmla="*/ 3131892 h 4316186"/>
                <a:gd name="connsiteX31" fmla="*/ 108585 w 2686310"/>
                <a:gd name="connsiteY31" fmla="*/ 3131892 h 4316186"/>
                <a:gd name="connsiteX32" fmla="*/ 2147027 w 2686310"/>
                <a:gd name="connsiteY32" fmla="*/ 2851769 h 4316186"/>
                <a:gd name="connsiteX33" fmla="*/ 2514854 w 2686310"/>
                <a:gd name="connsiteY33" fmla="*/ 2851769 h 4316186"/>
                <a:gd name="connsiteX34" fmla="*/ 2541530 w 2686310"/>
                <a:gd name="connsiteY34" fmla="*/ 2958472 h 4316186"/>
                <a:gd name="connsiteX35" fmla="*/ 2173703 w 2686310"/>
                <a:gd name="connsiteY35" fmla="*/ 2958472 h 4316186"/>
                <a:gd name="connsiteX36" fmla="*/ 171456 w 2686310"/>
                <a:gd name="connsiteY36" fmla="*/ 2851769 h 4316186"/>
                <a:gd name="connsiteX37" fmla="*/ 539283 w 2686310"/>
                <a:gd name="connsiteY37" fmla="*/ 2851769 h 4316186"/>
                <a:gd name="connsiteX38" fmla="*/ 512607 w 2686310"/>
                <a:gd name="connsiteY38" fmla="*/ 2958472 h 4316186"/>
                <a:gd name="connsiteX39" fmla="*/ 144780 w 2686310"/>
                <a:gd name="connsiteY39" fmla="*/ 2958472 h 4316186"/>
                <a:gd name="connsiteX40" fmla="*/ 2110832 w 2686310"/>
                <a:gd name="connsiteY40" fmla="*/ 2678350 h 4316186"/>
                <a:gd name="connsiteX41" fmla="*/ 2478659 w 2686310"/>
                <a:gd name="connsiteY41" fmla="*/ 2678350 h 4316186"/>
                <a:gd name="connsiteX42" fmla="*/ 2505335 w 2686310"/>
                <a:gd name="connsiteY42" fmla="*/ 2785053 h 4316186"/>
                <a:gd name="connsiteX43" fmla="*/ 2137508 w 2686310"/>
                <a:gd name="connsiteY43" fmla="*/ 2785053 h 4316186"/>
                <a:gd name="connsiteX44" fmla="*/ 207651 w 2686310"/>
                <a:gd name="connsiteY44" fmla="*/ 2678350 h 4316186"/>
                <a:gd name="connsiteX45" fmla="*/ 575478 w 2686310"/>
                <a:gd name="connsiteY45" fmla="*/ 2678350 h 4316186"/>
                <a:gd name="connsiteX46" fmla="*/ 548802 w 2686310"/>
                <a:gd name="connsiteY46" fmla="*/ 2785053 h 4316186"/>
                <a:gd name="connsiteX47" fmla="*/ 180975 w 2686310"/>
                <a:gd name="connsiteY47" fmla="*/ 2785053 h 4316186"/>
                <a:gd name="connsiteX48" fmla="*/ 2074637 w 2686310"/>
                <a:gd name="connsiteY48" fmla="*/ 2504931 h 4316186"/>
                <a:gd name="connsiteX49" fmla="*/ 2442464 w 2686310"/>
                <a:gd name="connsiteY49" fmla="*/ 2504931 h 4316186"/>
                <a:gd name="connsiteX50" fmla="*/ 2469140 w 2686310"/>
                <a:gd name="connsiteY50" fmla="*/ 2611634 h 4316186"/>
                <a:gd name="connsiteX51" fmla="*/ 2101313 w 2686310"/>
                <a:gd name="connsiteY51" fmla="*/ 2611634 h 4316186"/>
                <a:gd name="connsiteX52" fmla="*/ 243846 w 2686310"/>
                <a:gd name="connsiteY52" fmla="*/ 2504931 h 4316186"/>
                <a:gd name="connsiteX53" fmla="*/ 611673 w 2686310"/>
                <a:gd name="connsiteY53" fmla="*/ 2504931 h 4316186"/>
                <a:gd name="connsiteX54" fmla="*/ 584997 w 2686310"/>
                <a:gd name="connsiteY54" fmla="*/ 2611634 h 4316186"/>
                <a:gd name="connsiteX55" fmla="*/ 217170 w 2686310"/>
                <a:gd name="connsiteY55" fmla="*/ 2611634 h 4316186"/>
                <a:gd name="connsiteX56" fmla="*/ 2038442 w 2686310"/>
                <a:gd name="connsiteY56" fmla="*/ 2331511 h 4316186"/>
                <a:gd name="connsiteX57" fmla="*/ 2406269 w 2686310"/>
                <a:gd name="connsiteY57" fmla="*/ 2331511 h 4316186"/>
                <a:gd name="connsiteX58" fmla="*/ 2432945 w 2686310"/>
                <a:gd name="connsiteY58" fmla="*/ 2438214 h 4316186"/>
                <a:gd name="connsiteX59" fmla="*/ 2065118 w 2686310"/>
                <a:gd name="connsiteY59" fmla="*/ 2438214 h 4316186"/>
                <a:gd name="connsiteX60" fmla="*/ 280041 w 2686310"/>
                <a:gd name="connsiteY60" fmla="*/ 2331511 h 4316186"/>
                <a:gd name="connsiteX61" fmla="*/ 647868 w 2686310"/>
                <a:gd name="connsiteY61" fmla="*/ 2331511 h 4316186"/>
                <a:gd name="connsiteX62" fmla="*/ 621192 w 2686310"/>
                <a:gd name="connsiteY62" fmla="*/ 2438214 h 4316186"/>
                <a:gd name="connsiteX63" fmla="*/ 253365 w 2686310"/>
                <a:gd name="connsiteY63" fmla="*/ 2438214 h 4316186"/>
                <a:gd name="connsiteX64" fmla="*/ 2002247 w 2686310"/>
                <a:gd name="connsiteY64" fmla="*/ 2158092 h 4316186"/>
                <a:gd name="connsiteX65" fmla="*/ 2370074 w 2686310"/>
                <a:gd name="connsiteY65" fmla="*/ 2158092 h 4316186"/>
                <a:gd name="connsiteX66" fmla="*/ 2396750 w 2686310"/>
                <a:gd name="connsiteY66" fmla="*/ 2264795 h 4316186"/>
                <a:gd name="connsiteX67" fmla="*/ 2028923 w 2686310"/>
                <a:gd name="connsiteY67" fmla="*/ 2264795 h 4316186"/>
                <a:gd name="connsiteX68" fmla="*/ 316236 w 2686310"/>
                <a:gd name="connsiteY68" fmla="*/ 2158092 h 4316186"/>
                <a:gd name="connsiteX69" fmla="*/ 684063 w 2686310"/>
                <a:gd name="connsiteY69" fmla="*/ 2158092 h 4316186"/>
                <a:gd name="connsiteX70" fmla="*/ 657387 w 2686310"/>
                <a:gd name="connsiteY70" fmla="*/ 2264795 h 4316186"/>
                <a:gd name="connsiteX71" fmla="*/ 289560 w 2686310"/>
                <a:gd name="connsiteY71" fmla="*/ 2264795 h 4316186"/>
                <a:gd name="connsiteX72" fmla="*/ 1193734 w 2686310"/>
                <a:gd name="connsiteY72" fmla="*/ 0 h 4316186"/>
                <a:gd name="connsiteX73" fmla="*/ 1492576 w 2686310"/>
                <a:gd name="connsiteY73" fmla="*/ 0 h 4316186"/>
                <a:gd name="connsiteX74" fmla="*/ 2396749 w 2686310"/>
                <a:gd name="connsiteY74" fmla="*/ 4316186 h 4316186"/>
                <a:gd name="connsiteX75" fmla="*/ 289561 w 2686310"/>
                <a:gd name="connsiteY75" fmla="*/ 4316186 h 431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86310" h="4316186">
                  <a:moveTo>
                    <a:pt x="2291807" y="3545447"/>
                  </a:moveTo>
                  <a:lnTo>
                    <a:pt x="2659634" y="3545447"/>
                  </a:lnTo>
                  <a:lnTo>
                    <a:pt x="2686310" y="3652150"/>
                  </a:lnTo>
                  <a:lnTo>
                    <a:pt x="2318483" y="3652150"/>
                  </a:lnTo>
                  <a:close/>
                  <a:moveTo>
                    <a:pt x="26676" y="3545447"/>
                  </a:moveTo>
                  <a:lnTo>
                    <a:pt x="394503" y="3545447"/>
                  </a:lnTo>
                  <a:lnTo>
                    <a:pt x="367827" y="3652150"/>
                  </a:lnTo>
                  <a:lnTo>
                    <a:pt x="0" y="3652150"/>
                  </a:lnTo>
                  <a:close/>
                  <a:moveTo>
                    <a:pt x="2255612" y="3372028"/>
                  </a:moveTo>
                  <a:lnTo>
                    <a:pt x="2623439" y="3372028"/>
                  </a:lnTo>
                  <a:lnTo>
                    <a:pt x="2650115" y="3478731"/>
                  </a:lnTo>
                  <a:lnTo>
                    <a:pt x="2282288" y="3478731"/>
                  </a:lnTo>
                  <a:close/>
                  <a:moveTo>
                    <a:pt x="62871" y="3372028"/>
                  </a:moveTo>
                  <a:lnTo>
                    <a:pt x="430698" y="3372028"/>
                  </a:lnTo>
                  <a:lnTo>
                    <a:pt x="404022" y="3478731"/>
                  </a:lnTo>
                  <a:lnTo>
                    <a:pt x="36195" y="3478731"/>
                  </a:lnTo>
                  <a:close/>
                  <a:moveTo>
                    <a:pt x="2219417" y="3198608"/>
                  </a:moveTo>
                  <a:lnTo>
                    <a:pt x="2587244" y="3198608"/>
                  </a:lnTo>
                  <a:lnTo>
                    <a:pt x="2613920" y="3305311"/>
                  </a:lnTo>
                  <a:lnTo>
                    <a:pt x="2246093" y="3305311"/>
                  </a:lnTo>
                  <a:close/>
                  <a:moveTo>
                    <a:pt x="99066" y="3198608"/>
                  </a:moveTo>
                  <a:lnTo>
                    <a:pt x="466893" y="3198608"/>
                  </a:lnTo>
                  <a:lnTo>
                    <a:pt x="440217" y="3305311"/>
                  </a:lnTo>
                  <a:lnTo>
                    <a:pt x="72390" y="3305311"/>
                  </a:lnTo>
                  <a:close/>
                  <a:moveTo>
                    <a:pt x="2183222" y="3025189"/>
                  </a:moveTo>
                  <a:lnTo>
                    <a:pt x="2551049" y="3025189"/>
                  </a:lnTo>
                  <a:lnTo>
                    <a:pt x="2577725" y="3131892"/>
                  </a:lnTo>
                  <a:lnTo>
                    <a:pt x="2209898" y="3131892"/>
                  </a:lnTo>
                  <a:close/>
                  <a:moveTo>
                    <a:pt x="135261" y="3025189"/>
                  </a:moveTo>
                  <a:lnTo>
                    <a:pt x="503088" y="3025189"/>
                  </a:lnTo>
                  <a:lnTo>
                    <a:pt x="476412" y="3131892"/>
                  </a:lnTo>
                  <a:lnTo>
                    <a:pt x="108585" y="3131892"/>
                  </a:lnTo>
                  <a:close/>
                  <a:moveTo>
                    <a:pt x="2147027" y="2851769"/>
                  </a:moveTo>
                  <a:lnTo>
                    <a:pt x="2514854" y="2851769"/>
                  </a:lnTo>
                  <a:lnTo>
                    <a:pt x="2541530" y="2958472"/>
                  </a:lnTo>
                  <a:lnTo>
                    <a:pt x="2173703" y="2958472"/>
                  </a:lnTo>
                  <a:close/>
                  <a:moveTo>
                    <a:pt x="171456" y="2851769"/>
                  </a:moveTo>
                  <a:lnTo>
                    <a:pt x="539283" y="2851769"/>
                  </a:lnTo>
                  <a:lnTo>
                    <a:pt x="512607" y="2958472"/>
                  </a:lnTo>
                  <a:lnTo>
                    <a:pt x="144780" y="2958472"/>
                  </a:lnTo>
                  <a:close/>
                  <a:moveTo>
                    <a:pt x="2110832" y="2678350"/>
                  </a:moveTo>
                  <a:lnTo>
                    <a:pt x="2478659" y="2678350"/>
                  </a:lnTo>
                  <a:lnTo>
                    <a:pt x="2505335" y="2785053"/>
                  </a:lnTo>
                  <a:lnTo>
                    <a:pt x="2137508" y="2785053"/>
                  </a:lnTo>
                  <a:close/>
                  <a:moveTo>
                    <a:pt x="207651" y="2678350"/>
                  </a:moveTo>
                  <a:lnTo>
                    <a:pt x="575478" y="2678350"/>
                  </a:lnTo>
                  <a:lnTo>
                    <a:pt x="548802" y="2785053"/>
                  </a:lnTo>
                  <a:lnTo>
                    <a:pt x="180975" y="2785053"/>
                  </a:lnTo>
                  <a:close/>
                  <a:moveTo>
                    <a:pt x="2074637" y="2504931"/>
                  </a:moveTo>
                  <a:lnTo>
                    <a:pt x="2442464" y="2504931"/>
                  </a:lnTo>
                  <a:lnTo>
                    <a:pt x="2469140" y="2611634"/>
                  </a:lnTo>
                  <a:lnTo>
                    <a:pt x="2101313" y="2611634"/>
                  </a:lnTo>
                  <a:close/>
                  <a:moveTo>
                    <a:pt x="243846" y="2504931"/>
                  </a:moveTo>
                  <a:lnTo>
                    <a:pt x="611673" y="2504931"/>
                  </a:lnTo>
                  <a:lnTo>
                    <a:pt x="584997" y="2611634"/>
                  </a:lnTo>
                  <a:lnTo>
                    <a:pt x="217170" y="2611634"/>
                  </a:lnTo>
                  <a:close/>
                  <a:moveTo>
                    <a:pt x="2038442" y="2331511"/>
                  </a:moveTo>
                  <a:lnTo>
                    <a:pt x="2406269" y="2331511"/>
                  </a:lnTo>
                  <a:lnTo>
                    <a:pt x="2432945" y="2438214"/>
                  </a:lnTo>
                  <a:lnTo>
                    <a:pt x="2065118" y="2438214"/>
                  </a:lnTo>
                  <a:close/>
                  <a:moveTo>
                    <a:pt x="280041" y="2331511"/>
                  </a:moveTo>
                  <a:lnTo>
                    <a:pt x="647868" y="2331511"/>
                  </a:lnTo>
                  <a:lnTo>
                    <a:pt x="621192" y="2438214"/>
                  </a:lnTo>
                  <a:lnTo>
                    <a:pt x="253365" y="2438214"/>
                  </a:lnTo>
                  <a:close/>
                  <a:moveTo>
                    <a:pt x="2002247" y="2158092"/>
                  </a:moveTo>
                  <a:lnTo>
                    <a:pt x="2370074" y="2158092"/>
                  </a:lnTo>
                  <a:lnTo>
                    <a:pt x="2396750" y="2264795"/>
                  </a:lnTo>
                  <a:lnTo>
                    <a:pt x="2028923" y="2264795"/>
                  </a:lnTo>
                  <a:close/>
                  <a:moveTo>
                    <a:pt x="316236" y="2158092"/>
                  </a:moveTo>
                  <a:lnTo>
                    <a:pt x="684063" y="2158092"/>
                  </a:lnTo>
                  <a:lnTo>
                    <a:pt x="657387" y="2264795"/>
                  </a:lnTo>
                  <a:lnTo>
                    <a:pt x="289560" y="2264795"/>
                  </a:lnTo>
                  <a:close/>
                  <a:moveTo>
                    <a:pt x="1193734" y="0"/>
                  </a:moveTo>
                  <a:lnTo>
                    <a:pt x="1492576" y="0"/>
                  </a:lnTo>
                  <a:lnTo>
                    <a:pt x="2396749" y="4316186"/>
                  </a:lnTo>
                  <a:lnTo>
                    <a:pt x="289561" y="4316186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梯形 165">
              <a:extLst>
                <a:ext uri="{FF2B5EF4-FFF2-40B4-BE49-F238E27FC236}">
                  <a16:creationId xmlns:a16="http://schemas.microsoft.com/office/drawing/2014/main" id="{1AA4C3C9-1D24-4BAA-8C33-B54C85BDCC3D}"/>
                </a:ext>
              </a:extLst>
            </p:cNvPr>
            <p:cNvSpPr/>
            <p:nvPr/>
          </p:nvSpPr>
          <p:spPr>
            <a:xfrm>
              <a:off x="4752992" y="1569690"/>
              <a:ext cx="1986712" cy="2306679"/>
            </a:xfrm>
            <a:prstGeom prst="trapezoid">
              <a:avLst>
                <a:gd name="adj" fmla="val 32528"/>
              </a:avLst>
            </a:prstGeom>
            <a:gradFill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梯形 166">
              <a:extLst>
                <a:ext uri="{FF2B5EF4-FFF2-40B4-BE49-F238E27FC236}">
                  <a16:creationId xmlns:a16="http://schemas.microsoft.com/office/drawing/2014/main" id="{DBD1DEBC-6F5A-4A6B-9547-E7C89C4689EC}"/>
                </a:ext>
              </a:extLst>
            </p:cNvPr>
            <p:cNvSpPr/>
            <p:nvPr/>
          </p:nvSpPr>
          <p:spPr>
            <a:xfrm>
              <a:off x="4752992" y="1629710"/>
              <a:ext cx="1986712" cy="2306679"/>
            </a:xfrm>
            <a:prstGeom prst="trapezoid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9543FF3C-C704-48E6-A460-6103B55B67A4}"/>
              </a:ext>
            </a:extLst>
          </p:cNvPr>
          <p:cNvSpPr txBox="1"/>
          <p:nvPr/>
        </p:nvSpPr>
        <p:spPr>
          <a:xfrm>
            <a:off x="5245100" y="1522201"/>
            <a:ext cx="1701800" cy="4568771"/>
          </a:xfrm>
          <a:prstGeom prst="rect">
            <a:avLst/>
          </a:prstGeom>
          <a:noFill/>
          <a:effectLst/>
        </p:spPr>
        <p:txBody>
          <a:bodyPr wrap="none" rtlCol="0">
            <a:prstTxWarp prst="textFadeUp">
              <a:avLst>
                <a:gd name="adj" fmla="val 41824"/>
              </a:avLst>
            </a:prstTxWarp>
            <a:noAutofit/>
          </a:bodyPr>
          <a:lstStyle/>
          <a:p>
            <a:pPr algn="ctr"/>
            <a:r>
              <a:rPr lang="zh-CN" altLang="en-US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2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从</a:t>
            </a:r>
            <a:endParaRPr lang="en-US" altLang="zh-CN" sz="3200" b="1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2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  <a:p>
            <a:pPr algn="ctr"/>
            <a:r>
              <a:rPr lang="zh-CN" altLang="en-US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2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芯</a:t>
            </a:r>
            <a:endParaRPr lang="en-US" altLang="zh-CN" sz="3200" b="1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2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  <a:p>
            <a:pPr algn="ctr"/>
            <a:r>
              <a:rPr lang="zh-CN" altLang="en-US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2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出</a:t>
            </a:r>
            <a:endParaRPr lang="en-US" altLang="zh-CN" sz="3200" b="1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2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  <a:p>
            <a:pPr algn="ctr"/>
            <a:r>
              <a:rPr lang="zh-CN" altLang="en-US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2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发</a:t>
            </a:r>
          </a:p>
        </p:txBody>
      </p:sp>
      <p:sp>
        <p:nvSpPr>
          <p:cNvPr id="30" name="梯形 29">
            <a:extLst>
              <a:ext uri="{FF2B5EF4-FFF2-40B4-BE49-F238E27FC236}">
                <a16:creationId xmlns:a16="http://schemas.microsoft.com/office/drawing/2014/main" id="{6C86E0D0-3F78-49DF-8B1C-3191F8AFD65F}"/>
              </a:ext>
            </a:extLst>
          </p:cNvPr>
          <p:cNvSpPr/>
          <p:nvPr/>
        </p:nvSpPr>
        <p:spPr>
          <a:xfrm>
            <a:off x="2808371" y="2074765"/>
            <a:ext cx="2119373" cy="93696"/>
          </a:xfrm>
          <a:prstGeom prst="trapezoid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69" name="梯形 168">
            <a:extLst>
              <a:ext uri="{FF2B5EF4-FFF2-40B4-BE49-F238E27FC236}">
                <a16:creationId xmlns:a16="http://schemas.microsoft.com/office/drawing/2014/main" id="{22F81B47-AB95-4C99-AE11-2CA06279D2E7}"/>
              </a:ext>
            </a:extLst>
          </p:cNvPr>
          <p:cNvSpPr/>
          <p:nvPr/>
        </p:nvSpPr>
        <p:spPr>
          <a:xfrm>
            <a:off x="2141217" y="4483852"/>
            <a:ext cx="2119373" cy="93696"/>
          </a:xfrm>
          <a:prstGeom prst="trapezoid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71" name="梯形 170">
            <a:extLst>
              <a:ext uri="{FF2B5EF4-FFF2-40B4-BE49-F238E27FC236}">
                <a16:creationId xmlns:a16="http://schemas.microsoft.com/office/drawing/2014/main" id="{181972C0-CA87-4EB9-8F99-FD04A919C74E}"/>
              </a:ext>
            </a:extLst>
          </p:cNvPr>
          <p:cNvSpPr/>
          <p:nvPr/>
        </p:nvSpPr>
        <p:spPr>
          <a:xfrm flipH="1">
            <a:off x="7280894" y="2445834"/>
            <a:ext cx="2119373" cy="93696"/>
          </a:xfrm>
          <a:prstGeom prst="trapezoid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72" name="梯形 171">
            <a:extLst>
              <a:ext uri="{FF2B5EF4-FFF2-40B4-BE49-F238E27FC236}">
                <a16:creationId xmlns:a16="http://schemas.microsoft.com/office/drawing/2014/main" id="{B51D265D-F98D-46CD-A8B2-EC6AEAFCFA67}"/>
              </a:ext>
            </a:extLst>
          </p:cNvPr>
          <p:cNvSpPr/>
          <p:nvPr/>
        </p:nvSpPr>
        <p:spPr>
          <a:xfrm flipH="1">
            <a:off x="7948048" y="4854921"/>
            <a:ext cx="2119373" cy="93696"/>
          </a:xfrm>
          <a:prstGeom prst="trapezoid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10E65F46-5E42-485B-955B-DADC5768DAE8}"/>
              </a:ext>
            </a:extLst>
          </p:cNvPr>
          <p:cNvSpPr txBox="1"/>
          <p:nvPr/>
        </p:nvSpPr>
        <p:spPr>
          <a:xfrm>
            <a:off x="3776467" y="1486644"/>
            <a:ext cx="1265090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C3F848BD-DB66-46E2-95D4-2FDB03198127}"/>
              </a:ext>
            </a:extLst>
          </p:cNvPr>
          <p:cNvSpPr txBox="1"/>
          <p:nvPr/>
        </p:nvSpPr>
        <p:spPr>
          <a:xfrm>
            <a:off x="7209149" y="1857713"/>
            <a:ext cx="1265090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AD749E95-9C2B-42FC-8296-08D34177CFFF}"/>
              </a:ext>
            </a:extLst>
          </p:cNvPr>
          <p:cNvSpPr txBox="1"/>
          <p:nvPr/>
        </p:nvSpPr>
        <p:spPr>
          <a:xfrm>
            <a:off x="3109313" y="3890122"/>
            <a:ext cx="1265090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C00E5BB4-4E7A-4EB5-9F73-C0889411E7B0}"/>
              </a:ext>
            </a:extLst>
          </p:cNvPr>
          <p:cNvSpPr txBox="1"/>
          <p:nvPr/>
        </p:nvSpPr>
        <p:spPr>
          <a:xfrm>
            <a:off x="7876510" y="4228986"/>
            <a:ext cx="1265090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BF8E9694-34D2-4D09-8904-CBB2B8E863A2}"/>
              </a:ext>
            </a:extLst>
          </p:cNvPr>
          <p:cNvSpPr txBox="1"/>
          <p:nvPr/>
        </p:nvSpPr>
        <p:spPr>
          <a:xfrm>
            <a:off x="1520514" y="2220606"/>
            <a:ext cx="3299409" cy="1161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我和你，我们知道这是个多么虚伪的幻象。没有过去，没有未来，只有现在，永恒的现在。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D0B3EAE2-D7C2-4CD5-A690-6609195B9E42}"/>
              </a:ext>
            </a:extLst>
          </p:cNvPr>
          <p:cNvSpPr txBox="1"/>
          <p:nvPr/>
        </p:nvSpPr>
        <p:spPr>
          <a:xfrm>
            <a:off x="991204" y="4678671"/>
            <a:ext cx="3299409" cy="1161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我和你，我们知道这是个多么虚伪的幻象。没有过去，没有未来，只有现在，永恒的现在。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629E3548-EA4F-4E7A-8450-A464BC5BFABD}"/>
              </a:ext>
            </a:extLst>
          </p:cNvPr>
          <p:cNvSpPr txBox="1"/>
          <p:nvPr/>
        </p:nvSpPr>
        <p:spPr>
          <a:xfrm>
            <a:off x="7455793" y="2514882"/>
            <a:ext cx="3299409" cy="1161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我和你，我们知道这是个多么虚伪的幻象。没有过去，没有未来，只有现在，永恒的现在。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5B135C37-8C85-4EE3-9B4D-9F1A30D21440}"/>
              </a:ext>
            </a:extLst>
          </p:cNvPr>
          <p:cNvSpPr txBox="1"/>
          <p:nvPr/>
        </p:nvSpPr>
        <p:spPr>
          <a:xfrm>
            <a:off x="8052254" y="4989777"/>
            <a:ext cx="3299409" cy="1161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我和你，我们知道这是个多么虚伪的幻象。没有过去，没有未来，只有现在，永恒的现在。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04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86DD4E84-9C4E-43DD-968B-CB8724A43D58}"/>
              </a:ext>
            </a:extLst>
          </p:cNvPr>
          <p:cNvGrpSpPr/>
          <p:nvPr/>
        </p:nvGrpSpPr>
        <p:grpSpPr>
          <a:xfrm>
            <a:off x="745237" y="860298"/>
            <a:ext cx="5137404" cy="5137404"/>
            <a:chOff x="745237" y="860298"/>
            <a:chExt cx="5137404" cy="5137404"/>
          </a:xfrm>
        </p:grpSpPr>
        <p:sp>
          <p:nvSpPr>
            <p:cNvPr id="31" name="菱形 30">
              <a:extLst>
                <a:ext uri="{FF2B5EF4-FFF2-40B4-BE49-F238E27FC236}">
                  <a16:creationId xmlns:a16="http://schemas.microsoft.com/office/drawing/2014/main" id="{63DAC442-D973-4DE2-A414-51D6F7304A38}"/>
                </a:ext>
              </a:extLst>
            </p:cNvPr>
            <p:cNvSpPr/>
            <p:nvPr/>
          </p:nvSpPr>
          <p:spPr>
            <a:xfrm>
              <a:off x="745237" y="860298"/>
              <a:ext cx="5137404" cy="5137404"/>
            </a:xfrm>
            <a:prstGeom prst="diamond">
              <a:avLst/>
            </a:prstGeom>
            <a:gradFill flip="none" rotWithShape="1">
              <a:gsLst>
                <a:gs pos="60000">
                  <a:schemeClr val="bg1">
                    <a:alpha val="0"/>
                  </a:schemeClr>
                </a:gs>
                <a:gs pos="100000">
                  <a:schemeClr val="bg1">
                    <a:alpha val="41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73FDFD4-AE9B-47A4-85BC-BB42351A2857}"/>
                </a:ext>
              </a:extLst>
            </p:cNvPr>
            <p:cNvGrpSpPr/>
            <p:nvPr/>
          </p:nvGrpSpPr>
          <p:grpSpPr>
            <a:xfrm>
              <a:off x="1358139" y="1634410"/>
              <a:ext cx="3911600" cy="3480624"/>
              <a:chOff x="1358139" y="1634410"/>
              <a:chExt cx="3911600" cy="3480624"/>
            </a:xfrm>
          </p:grpSpPr>
          <p:sp>
            <p:nvSpPr>
              <p:cNvPr id="3" name="六边形 2">
                <a:extLst>
                  <a:ext uri="{FF2B5EF4-FFF2-40B4-BE49-F238E27FC236}">
                    <a16:creationId xmlns:a16="http://schemas.microsoft.com/office/drawing/2014/main" id="{5A151DF5-1F8B-46E2-8457-24ABCF2C26D2}"/>
                  </a:ext>
                </a:extLst>
              </p:cNvPr>
              <p:cNvSpPr/>
              <p:nvPr/>
            </p:nvSpPr>
            <p:spPr>
              <a:xfrm>
                <a:off x="1358139" y="1742965"/>
                <a:ext cx="3911600" cy="3372069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六边形 32">
                <a:extLst>
                  <a:ext uri="{FF2B5EF4-FFF2-40B4-BE49-F238E27FC236}">
                    <a16:creationId xmlns:a16="http://schemas.microsoft.com/office/drawing/2014/main" id="{F77A39C1-7A8F-4009-8BE2-1336A9C7E227}"/>
                  </a:ext>
                </a:extLst>
              </p:cNvPr>
              <p:cNvSpPr/>
              <p:nvPr/>
            </p:nvSpPr>
            <p:spPr>
              <a:xfrm>
                <a:off x="1427228" y="1802524"/>
                <a:ext cx="3773422" cy="325295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67E39636-2941-438C-BFFF-82CF885CAB93}"/>
                  </a:ext>
                </a:extLst>
              </p:cNvPr>
              <p:cNvSpPr/>
              <p:nvPr/>
            </p:nvSpPr>
            <p:spPr>
              <a:xfrm rot="18147856">
                <a:off x="4139033" y="1284735"/>
                <a:ext cx="450464" cy="1149814"/>
              </a:xfrm>
              <a:custGeom>
                <a:avLst/>
                <a:gdLst>
                  <a:gd name="connsiteX0" fmla="*/ 91097 w 450464"/>
                  <a:gd name="connsiteY0" fmla="*/ 0 h 1149814"/>
                  <a:gd name="connsiteX1" fmla="*/ 450464 w 450464"/>
                  <a:gd name="connsiteY1" fmla="*/ 574907 h 1149814"/>
                  <a:gd name="connsiteX2" fmla="*/ 91097 w 450464"/>
                  <a:gd name="connsiteY2" fmla="*/ 1149814 h 1149814"/>
                  <a:gd name="connsiteX3" fmla="*/ 0 w 450464"/>
                  <a:gd name="connsiteY3" fmla="*/ 1149814 h 1149814"/>
                  <a:gd name="connsiteX4" fmla="*/ 359367 w 450464"/>
                  <a:gd name="connsiteY4" fmla="*/ 574907 h 1149814"/>
                  <a:gd name="connsiteX5" fmla="*/ 0 w 450464"/>
                  <a:gd name="connsiteY5" fmla="*/ 0 h 114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464" h="1149814">
                    <a:moveTo>
                      <a:pt x="91097" y="0"/>
                    </a:moveTo>
                    <a:lnTo>
                      <a:pt x="450464" y="574907"/>
                    </a:lnTo>
                    <a:lnTo>
                      <a:pt x="91097" y="1149814"/>
                    </a:lnTo>
                    <a:lnTo>
                      <a:pt x="0" y="1149814"/>
                    </a:lnTo>
                    <a:lnTo>
                      <a:pt x="359367" y="57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直角三角形 5">
                <a:extLst>
                  <a:ext uri="{FF2B5EF4-FFF2-40B4-BE49-F238E27FC236}">
                    <a16:creationId xmlns:a16="http://schemas.microsoft.com/office/drawing/2014/main" id="{84F62565-D943-4569-8267-5473B6C8F837}"/>
                  </a:ext>
                </a:extLst>
              </p:cNvPr>
              <p:cNvSpPr/>
              <p:nvPr/>
            </p:nvSpPr>
            <p:spPr>
              <a:xfrm>
                <a:off x="2104390" y="4771002"/>
                <a:ext cx="493554" cy="281621"/>
              </a:xfrm>
              <a:custGeom>
                <a:avLst/>
                <a:gdLst>
                  <a:gd name="connsiteX0" fmla="*/ 0 w 212565"/>
                  <a:gd name="connsiteY0" fmla="*/ 212565 h 212565"/>
                  <a:gd name="connsiteX1" fmla="*/ 0 w 212565"/>
                  <a:gd name="connsiteY1" fmla="*/ 0 h 212565"/>
                  <a:gd name="connsiteX2" fmla="*/ 212565 w 212565"/>
                  <a:gd name="connsiteY2" fmla="*/ 212565 h 212565"/>
                  <a:gd name="connsiteX3" fmla="*/ 0 w 212565"/>
                  <a:gd name="connsiteY3" fmla="*/ 212565 h 212565"/>
                  <a:gd name="connsiteX0" fmla="*/ 128587 w 341152"/>
                  <a:gd name="connsiteY0" fmla="*/ 250665 h 250665"/>
                  <a:gd name="connsiteX1" fmla="*/ 0 w 341152"/>
                  <a:gd name="connsiteY1" fmla="*/ 0 h 250665"/>
                  <a:gd name="connsiteX2" fmla="*/ 341152 w 341152"/>
                  <a:gd name="connsiteY2" fmla="*/ 250665 h 250665"/>
                  <a:gd name="connsiteX3" fmla="*/ 128587 w 341152"/>
                  <a:gd name="connsiteY3" fmla="*/ 250665 h 250665"/>
                  <a:gd name="connsiteX0" fmla="*/ 171450 w 384015"/>
                  <a:gd name="connsiteY0" fmla="*/ 262571 h 262571"/>
                  <a:gd name="connsiteX1" fmla="*/ 0 w 384015"/>
                  <a:gd name="connsiteY1" fmla="*/ 0 h 262571"/>
                  <a:gd name="connsiteX2" fmla="*/ 384015 w 384015"/>
                  <a:gd name="connsiteY2" fmla="*/ 262571 h 262571"/>
                  <a:gd name="connsiteX3" fmla="*/ 171450 w 384015"/>
                  <a:gd name="connsiteY3" fmla="*/ 262571 h 262571"/>
                  <a:gd name="connsiteX0" fmla="*/ 140494 w 384015"/>
                  <a:gd name="connsiteY0" fmla="*/ 281621 h 281621"/>
                  <a:gd name="connsiteX1" fmla="*/ 0 w 384015"/>
                  <a:gd name="connsiteY1" fmla="*/ 0 h 281621"/>
                  <a:gd name="connsiteX2" fmla="*/ 384015 w 384015"/>
                  <a:gd name="connsiteY2" fmla="*/ 262571 h 281621"/>
                  <a:gd name="connsiteX3" fmla="*/ 140494 w 384015"/>
                  <a:gd name="connsiteY3" fmla="*/ 281621 h 281621"/>
                  <a:gd name="connsiteX0" fmla="*/ 140494 w 398303"/>
                  <a:gd name="connsiteY0" fmla="*/ 281621 h 281621"/>
                  <a:gd name="connsiteX1" fmla="*/ 0 w 398303"/>
                  <a:gd name="connsiteY1" fmla="*/ 0 h 281621"/>
                  <a:gd name="connsiteX2" fmla="*/ 398303 w 398303"/>
                  <a:gd name="connsiteY2" fmla="*/ 281621 h 281621"/>
                  <a:gd name="connsiteX3" fmla="*/ 140494 w 398303"/>
                  <a:gd name="connsiteY3" fmla="*/ 281621 h 281621"/>
                  <a:gd name="connsiteX0" fmla="*/ 107825 w 398303"/>
                  <a:gd name="connsiteY0" fmla="*/ 281621 h 281621"/>
                  <a:gd name="connsiteX1" fmla="*/ 0 w 398303"/>
                  <a:gd name="connsiteY1" fmla="*/ 0 h 281621"/>
                  <a:gd name="connsiteX2" fmla="*/ 398303 w 398303"/>
                  <a:gd name="connsiteY2" fmla="*/ 281621 h 281621"/>
                  <a:gd name="connsiteX3" fmla="*/ 107825 w 398303"/>
                  <a:gd name="connsiteY3" fmla="*/ 281621 h 28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303" h="281621">
                    <a:moveTo>
                      <a:pt x="107825" y="281621"/>
                    </a:moveTo>
                    <a:lnTo>
                      <a:pt x="0" y="0"/>
                    </a:lnTo>
                    <a:lnTo>
                      <a:pt x="398303" y="281621"/>
                    </a:lnTo>
                    <a:lnTo>
                      <a:pt x="107825" y="2816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D8070EED-C8B3-41F3-8A9F-37F36A33E849}"/>
              </a:ext>
            </a:extLst>
          </p:cNvPr>
          <p:cNvSpPr txBox="1"/>
          <p:nvPr/>
        </p:nvSpPr>
        <p:spPr>
          <a:xfrm>
            <a:off x="4143138" y="92557"/>
            <a:ext cx="356394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F43C6EA-2097-4C5B-9F02-1CEF0400BA44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37C33D9-3327-404A-84FF-3ACEC328A579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55AA8E-229A-4651-8399-EBC616EA5F96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56281E1-FE70-45EC-A25D-BA8ABE42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B80C395-363A-4F15-9794-C66F44FF3CB0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41AE5BE-B2FE-427C-8F26-1B356A4CE0CE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ED8E4BA-5A96-4968-93AC-28BE950F0C0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0009F41-1005-450B-9C0C-CEFA1690A81C}"/>
              </a:ext>
            </a:extLst>
          </p:cNvPr>
          <p:cNvSpPr txBox="1"/>
          <p:nvPr/>
        </p:nvSpPr>
        <p:spPr>
          <a:xfrm>
            <a:off x="1796971" y="2779640"/>
            <a:ext cx="2988483" cy="189987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因果链，这是玄妙而抽象的链条。它悬在时间之河上空，一环接一环。时间多久，它就有多久。所有能破坏它的东西，都会被时间的张力撕裂。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D888B91-4686-4299-A781-B5DE56607AF2}"/>
              </a:ext>
            </a:extLst>
          </p:cNvPr>
          <p:cNvSpPr txBox="1"/>
          <p:nvPr/>
        </p:nvSpPr>
        <p:spPr>
          <a:xfrm>
            <a:off x="1616170" y="2070386"/>
            <a:ext cx="3350084" cy="523220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06F9C4F-B1BD-4250-8D8F-9C0A1C7048E9}"/>
              </a:ext>
            </a:extLst>
          </p:cNvPr>
          <p:cNvGrpSpPr/>
          <p:nvPr/>
        </p:nvGrpSpPr>
        <p:grpSpPr>
          <a:xfrm>
            <a:off x="2641529" y="2663087"/>
            <a:ext cx="1299366" cy="84065"/>
            <a:chOff x="2641529" y="2624987"/>
            <a:chExt cx="1299366" cy="84065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DA09F61-20C2-4E50-9E56-7BD6619953A5}"/>
                </a:ext>
              </a:extLst>
            </p:cNvPr>
            <p:cNvCxnSpPr>
              <a:cxnSpLocks/>
            </p:cNvCxnSpPr>
            <p:nvPr/>
          </p:nvCxnSpPr>
          <p:spPr>
            <a:xfrm>
              <a:off x="2641529" y="2624987"/>
              <a:ext cx="1299366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898D856A-371F-4FEA-8025-2F1491947323}"/>
                </a:ext>
              </a:extLst>
            </p:cNvPr>
            <p:cNvCxnSpPr>
              <a:cxnSpLocks/>
            </p:cNvCxnSpPr>
            <p:nvPr/>
          </p:nvCxnSpPr>
          <p:spPr>
            <a:xfrm>
              <a:off x="2977734" y="2709052"/>
              <a:ext cx="62695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B9A63CE-6161-4F4D-9A2C-87FFCBD6C7D3}"/>
              </a:ext>
            </a:extLst>
          </p:cNvPr>
          <p:cNvGrpSpPr/>
          <p:nvPr/>
        </p:nvGrpSpPr>
        <p:grpSpPr>
          <a:xfrm>
            <a:off x="6574537" y="860298"/>
            <a:ext cx="5137404" cy="5137404"/>
            <a:chOff x="745237" y="860298"/>
            <a:chExt cx="5137404" cy="5137404"/>
          </a:xfrm>
        </p:grpSpPr>
        <p:sp>
          <p:nvSpPr>
            <p:cNvPr id="67" name="菱形 66">
              <a:extLst>
                <a:ext uri="{FF2B5EF4-FFF2-40B4-BE49-F238E27FC236}">
                  <a16:creationId xmlns:a16="http://schemas.microsoft.com/office/drawing/2014/main" id="{7CCE8CE1-77BB-444C-8A02-8B52EB1D7044}"/>
                </a:ext>
              </a:extLst>
            </p:cNvPr>
            <p:cNvSpPr/>
            <p:nvPr/>
          </p:nvSpPr>
          <p:spPr>
            <a:xfrm>
              <a:off x="745237" y="860298"/>
              <a:ext cx="5137404" cy="5137404"/>
            </a:xfrm>
            <a:prstGeom prst="diamond">
              <a:avLst/>
            </a:prstGeom>
            <a:gradFill flip="none" rotWithShape="1">
              <a:gsLst>
                <a:gs pos="60000">
                  <a:schemeClr val="bg1">
                    <a:alpha val="0"/>
                  </a:schemeClr>
                </a:gs>
                <a:gs pos="100000">
                  <a:schemeClr val="bg1">
                    <a:alpha val="41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63C5E52E-182D-4212-B3DD-11F7F6FFB6FC}"/>
                </a:ext>
              </a:extLst>
            </p:cNvPr>
            <p:cNvGrpSpPr/>
            <p:nvPr/>
          </p:nvGrpSpPr>
          <p:grpSpPr>
            <a:xfrm>
              <a:off x="1358139" y="1634410"/>
              <a:ext cx="3911600" cy="3480624"/>
              <a:chOff x="1358139" y="1634410"/>
              <a:chExt cx="3911600" cy="3480624"/>
            </a:xfrm>
          </p:grpSpPr>
          <p:sp>
            <p:nvSpPr>
              <p:cNvPr id="69" name="六边形 68">
                <a:extLst>
                  <a:ext uri="{FF2B5EF4-FFF2-40B4-BE49-F238E27FC236}">
                    <a16:creationId xmlns:a16="http://schemas.microsoft.com/office/drawing/2014/main" id="{06A53D5C-63E1-4168-B01C-18A4660EF92B}"/>
                  </a:ext>
                </a:extLst>
              </p:cNvPr>
              <p:cNvSpPr/>
              <p:nvPr/>
            </p:nvSpPr>
            <p:spPr>
              <a:xfrm>
                <a:off x="1358139" y="1742965"/>
                <a:ext cx="3911600" cy="3372069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六边形 69">
                <a:extLst>
                  <a:ext uri="{FF2B5EF4-FFF2-40B4-BE49-F238E27FC236}">
                    <a16:creationId xmlns:a16="http://schemas.microsoft.com/office/drawing/2014/main" id="{6542660F-FE52-4A90-BB56-8F45A16BE642}"/>
                  </a:ext>
                </a:extLst>
              </p:cNvPr>
              <p:cNvSpPr/>
              <p:nvPr/>
            </p:nvSpPr>
            <p:spPr>
              <a:xfrm>
                <a:off x="1427228" y="1802524"/>
                <a:ext cx="3773422" cy="325295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9252C65F-2084-405E-8F8F-04033D57067D}"/>
                  </a:ext>
                </a:extLst>
              </p:cNvPr>
              <p:cNvSpPr/>
              <p:nvPr/>
            </p:nvSpPr>
            <p:spPr>
              <a:xfrm rot="18147856">
                <a:off x="4139033" y="1284735"/>
                <a:ext cx="450464" cy="1149814"/>
              </a:xfrm>
              <a:custGeom>
                <a:avLst/>
                <a:gdLst>
                  <a:gd name="connsiteX0" fmla="*/ 91097 w 450464"/>
                  <a:gd name="connsiteY0" fmla="*/ 0 h 1149814"/>
                  <a:gd name="connsiteX1" fmla="*/ 450464 w 450464"/>
                  <a:gd name="connsiteY1" fmla="*/ 574907 h 1149814"/>
                  <a:gd name="connsiteX2" fmla="*/ 91097 w 450464"/>
                  <a:gd name="connsiteY2" fmla="*/ 1149814 h 1149814"/>
                  <a:gd name="connsiteX3" fmla="*/ 0 w 450464"/>
                  <a:gd name="connsiteY3" fmla="*/ 1149814 h 1149814"/>
                  <a:gd name="connsiteX4" fmla="*/ 359367 w 450464"/>
                  <a:gd name="connsiteY4" fmla="*/ 574907 h 1149814"/>
                  <a:gd name="connsiteX5" fmla="*/ 0 w 450464"/>
                  <a:gd name="connsiteY5" fmla="*/ 0 h 114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464" h="1149814">
                    <a:moveTo>
                      <a:pt x="91097" y="0"/>
                    </a:moveTo>
                    <a:lnTo>
                      <a:pt x="450464" y="574907"/>
                    </a:lnTo>
                    <a:lnTo>
                      <a:pt x="91097" y="1149814"/>
                    </a:lnTo>
                    <a:lnTo>
                      <a:pt x="0" y="1149814"/>
                    </a:lnTo>
                    <a:lnTo>
                      <a:pt x="359367" y="57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直角三角形 5">
                <a:extLst>
                  <a:ext uri="{FF2B5EF4-FFF2-40B4-BE49-F238E27FC236}">
                    <a16:creationId xmlns:a16="http://schemas.microsoft.com/office/drawing/2014/main" id="{C4FCC5E3-AE27-400E-8E80-5EB70FF02450}"/>
                  </a:ext>
                </a:extLst>
              </p:cNvPr>
              <p:cNvSpPr/>
              <p:nvPr/>
            </p:nvSpPr>
            <p:spPr>
              <a:xfrm>
                <a:off x="2104390" y="4771002"/>
                <a:ext cx="493554" cy="281621"/>
              </a:xfrm>
              <a:custGeom>
                <a:avLst/>
                <a:gdLst>
                  <a:gd name="connsiteX0" fmla="*/ 0 w 212565"/>
                  <a:gd name="connsiteY0" fmla="*/ 212565 h 212565"/>
                  <a:gd name="connsiteX1" fmla="*/ 0 w 212565"/>
                  <a:gd name="connsiteY1" fmla="*/ 0 h 212565"/>
                  <a:gd name="connsiteX2" fmla="*/ 212565 w 212565"/>
                  <a:gd name="connsiteY2" fmla="*/ 212565 h 212565"/>
                  <a:gd name="connsiteX3" fmla="*/ 0 w 212565"/>
                  <a:gd name="connsiteY3" fmla="*/ 212565 h 212565"/>
                  <a:gd name="connsiteX0" fmla="*/ 128587 w 341152"/>
                  <a:gd name="connsiteY0" fmla="*/ 250665 h 250665"/>
                  <a:gd name="connsiteX1" fmla="*/ 0 w 341152"/>
                  <a:gd name="connsiteY1" fmla="*/ 0 h 250665"/>
                  <a:gd name="connsiteX2" fmla="*/ 341152 w 341152"/>
                  <a:gd name="connsiteY2" fmla="*/ 250665 h 250665"/>
                  <a:gd name="connsiteX3" fmla="*/ 128587 w 341152"/>
                  <a:gd name="connsiteY3" fmla="*/ 250665 h 250665"/>
                  <a:gd name="connsiteX0" fmla="*/ 171450 w 384015"/>
                  <a:gd name="connsiteY0" fmla="*/ 262571 h 262571"/>
                  <a:gd name="connsiteX1" fmla="*/ 0 w 384015"/>
                  <a:gd name="connsiteY1" fmla="*/ 0 h 262571"/>
                  <a:gd name="connsiteX2" fmla="*/ 384015 w 384015"/>
                  <a:gd name="connsiteY2" fmla="*/ 262571 h 262571"/>
                  <a:gd name="connsiteX3" fmla="*/ 171450 w 384015"/>
                  <a:gd name="connsiteY3" fmla="*/ 262571 h 262571"/>
                  <a:gd name="connsiteX0" fmla="*/ 140494 w 384015"/>
                  <a:gd name="connsiteY0" fmla="*/ 281621 h 281621"/>
                  <a:gd name="connsiteX1" fmla="*/ 0 w 384015"/>
                  <a:gd name="connsiteY1" fmla="*/ 0 h 281621"/>
                  <a:gd name="connsiteX2" fmla="*/ 384015 w 384015"/>
                  <a:gd name="connsiteY2" fmla="*/ 262571 h 281621"/>
                  <a:gd name="connsiteX3" fmla="*/ 140494 w 384015"/>
                  <a:gd name="connsiteY3" fmla="*/ 281621 h 281621"/>
                  <a:gd name="connsiteX0" fmla="*/ 140494 w 398303"/>
                  <a:gd name="connsiteY0" fmla="*/ 281621 h 281621"/>
                  <a:gd name="connsiteX1" fmla="*/ 0 w 398303"/>
                  <a:gd name="connsiteY1" fmla="*/ 0 h 281621"/>
                  <a:gd name="connsiteX2" fmla="*/ 398303 w 398303"/>
                  <a:gd name="connsiteY2" fmla="*/ 281621 h 281621"/>
                  <a:gd name="connsiteX3" fmla="*/ 140494 w 398303"/>
                  <a:gd name="connsiteY3" fmla="*/ 281621 h 281621"/>
                  <a:gd name="connsiteX0" fmla="*/ 107825 w 398303"/>
                  <a:gd name="connsiteY0" fmla="*/ 281621 h 281621"/>
                  <a:gd name="connsiteX1" fmla="*/ 0 w 398303"/>
                  <a:gd name="connsiteY1" fmla="*/ 0 h 281621"/>
                  <a:gd name="connsiteX2" fmla="*/ 398303 w 398303"/>
                  <a:gd name="connsiteY2" fmla="*/ 281621 h 281621"/>
                  <a:gd name="connsiteX3" fmla="*/ 107825 w 398303"/>
                  <a:gd name="connsiteY3" fmla="*/ 281621 h 28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303" h="281621">
                    <a:moveTo>
                      <a:pt x="107825" y="281621"/>
                    </a:moveTo>
                    <a:lnTo>
                      <a:pt x="0" y="0"/>
                    </a:lnTo>
                    <a:lnTo>
                      <a:pt x="398303" y="281621"/>
                    </a:lnTo>
                    <a:lnTo>
                      <a:pt x="107825" y="2816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60E047D7-31E6-4A5B-A72F-69D9EC614986}"/>
              </a:ext>
            </a:extLst>
          </p:cNvPr>
          <p:cNvSpPr txBox="1"/>
          <p:nvPr/>
        </p:nvSpPr>
        <p:spPr>
          <a:xfrm>
            <a:off x="7626271" y="2779640"/>
            <a:ext cx="2988483" cy="189987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因果链，这是玄妙而抽象的链条。它悬在时间之河上空，一环接一环。时间多久，它就有多久。所有能破坏它的东西，都会被时间的张力撕裂。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1011822-161E-46B9-891B-F9404D4496E7}"/>
              </a:ext>
            </a:extLst>
          </p:cNvPr>
          <p:cNvSpPr txBox="1"/>
          <p:nvPr/>
        </p:nvSpPr>
        <p:spPr>
          <a:xfrm>
            <a:off x="7445470" y="2070386"/>
            <a:ext cx="3350084" cy="523220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2067AB5E-EE80-45D1-A3CE-7E8140A97556}"/>
              </a:ext>
            </a:extLst>
          </p:cNvPr>
          <p:cNvGrpSpPr/>
          <p:nvPr/>
        </p:nvGrpSpPr>
        <p:grpSpPr>
          <a:xfrm>
            <a:off x="8470829" y="2663087"/>
            <a:ext cx="1299366" cy="84065"/>
            <a:chOff x="2641529" y="2624987"/>
            <a:chExt cx="1299366" cy="84065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7C7D3B72-02B8-4C8E-B818-47835D94CBA4}"/>
                </a:ext>
              </a:extLst>
            </p:cNvPr>
            <p:cNvCxnSpPr>
              <a:cxnSpLocks/>
            </p:cNvCxnSpPr>
            <p:nvPr/>
          </p:nvCxnSpPr>
          <p:spPr>
            <a:xfrm>
              <a:off x="2641529" y="2624987"/>
              <a:ext cx="1299366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4E28B7F-1014-4A48-97C1-28CBBF317A8D}"/>
                </a:ext>
              </a:extLst>
            </p:cNvPr>
            <p:cNvCxnSpPr>
              <a:cxnSpLocks/>
            </p:cNvCxnSpPr>
            <p:nvPr/>
          </p:nvCxnSpPr>
          <p:spPr>
            <a:xfrm>
              <a:off x="2977734" y="2709052"/>
              <a:ext cx="62695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832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86B451-D0A2-4DF1-825D-437A02ED8BC9}"/>
              </a:ext>
            </a:extLst>
          </p:cNvPr>
          <p:cNvSpPr txBox="1"/>
          <p:nvPr/>
        </p:nvSpPr>
        <p:spPr>
          <a:xfrm>
            <a:off x="1230620" y="4780750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2397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BCAB15-8A30-4B33-8824-8B5FEE9AE808}"/>
              </a:ext>
            </a:extLst>
          </p:cNvPr>
          <p:cNvSpPr txBox="1"/>
          <p:nvPr/>
        </p:nvSpPr>
        <p:spPr>
          <a:xfrm>
            <a:off x="1311766" y="5852536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Down">
              <a:avLst>
                <a:gd name="adj" fmla="val 5461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05917D-D3D1-4ABA-A571-DBAF2F9B491A}"/>
              </a:ext>
            </a:extLst>
          </p:cNvPr>
          <p:cNvSpPr txBox="1"/>
          <p:nvPr/>
        </p:nvSpPr>
        <p:spPr>
          <a:xfrm>
            <a:off x="2938596" y="2667601"/>
            <a:ext cx="68135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橙色机甲飞龙法师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562A4E-1EED-4B7B-BCD9-C3A557A3D3ED}"/>
              </a:ext>
            </a:extLst>
          </p:cNvPr>
          <p:cNvSpPr txBox="1"/>
          <p:nvPr/>
        </p:nvSpPr>
        <p:spPr>
          <a:xfrm>
            <a:off x="5657644" y="1232742"/>
            <a:ext cx="1124026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04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5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>
            <a:extLst>
              <a:ext uri="{FF2B5EF4-FFF2-40B4-BE49-F238E27FC236}">
                <a16:creationId xmlns:a16="http://schemas.microsoft.com/office/drawing/2014/main" id="{D8070EED-C8B3-41F3-8A9F-37F36A33E849}"/>
              </a:ext>
            </a:extLst>
          </p:cNvPr>
          <p:cNvSpPr txBox="1"/>
          <p:nvPr/>
        </p:nvSpPr>
        <p:spPr>
          <a:xfrm>
            <a:off x="4175664" y="92557"/>
            <a:ext cx="3509701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F43C6EA-2097-4C5B-9F02-1CEF0400BA44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37C33D9-3327-404A-84FF-3ACEC328A579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55AA8E-229A-4651-8399-EBC616EA5F96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56281E1-FE70-45EC-A25D-BA8ABE42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B80C395-363A-4F15-9794-C66F44FF3CB0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41AE5BE-B2FE-427C-8F26-1B356A4CE0CE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ED8E4BA-5A96-4968-93AC-28BE950F0C0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D06F3DE-96CA-4F6B-8529-C1899CC974C7}"/>
              </a:ext>
            </a:extLst>
          </p:cNvPr>
          <p:cNvSpPr/>
          <p:nvPr/>
        </p:nvSpPr>
        <p:spPr>
          <a:xfrm rot="815476">
            <a:off x="4201135" y="2543635"/>
            <a:ext cx="2381790" cy="2052529"/>
          </a:xfrm>
          <a:custGeom>
            <a:avLst/>
            <a:gdLst/>
            <a:ahLst/>
            <a:cxnLst/>
            <a:rect l="0" t="0" r="0" b="0"/>
            <a:pathLst>
              <a:path w="2381790" h="2052529">
                <a:moveTo>
                  <a:pt x="457412" y="25325"/>
                </a:moveTo>
                <a:cubicBezTo>
                  <a:pt x="415502" y="40587"/>
                  <a:pt x="377933" y="59869"/>
                  <a:pt x="373926" y="68175"/>
                </a:cubicBezTo>
                <a:cubicBezTo>
                  <a:pt x="369919" y="76481"/>
                  <a:pt x="296304" y="106621"/>
                  <a:pt x="210338" y="135154"/>
                </a:cubicBezTo>
                <a:cubicBezTo>
                  <a:pt x="124372" y="163686"/>
                  <a:pt x="43355" y="192748"/>
                  <a:pt x="30299" y="199735"/>
                </a:cubicBezTo>
                <a:cubicBezTo>
                  <a:pt x="63" y="215917"/>
                  <a:pt x="0" y="251428"/>
                  <a:pt x="30142" y="288651"/>
                </a:cubicBezTo>
                <a:cubicBezTo>
                  <a:pt x="50838" y="314209"/>
                  <a:pt x="62100" y="317024"/>
                  <a:pt x="122217" y="311666"/>
                </a:cubicBezTo>
                <a:cubicBezTo>
                  <a:pt x="276468" y="297917"/>
                  <a:pt x="397471" y="298355"/>
                  <a:pt x="406333" y="312694"/>
                </a:cubicBezTo>
                <a:cubicBezTo>
                  <a:pt x="411264" y="320671"/>
                  <a:pt x="441918" y="337923"/>
                  <a:pt x="474455" y="351031"/>
                </a:cubicBezTo>
                <a:cubicBezTo>
                  <a:pt x="599640" y="401465"/>
                  <a:pt x="682978" y="522748"/>
                  <a:pt x="670220" y="635930"/>
                </a:cubicBezTo>
                <a:lnTo>
                  <a:pt x="663659" y="694145"/>
                </a:lnTo>
                <a:lnTo>
                  <a:pt x="612843" y="694145"/>
                </a:lnTo>
                <a:cubicBezTo>
                  <a:pt x="584454" y="694145"/>
                  <a:pt x="508113" y="673227"/>
                  <a:pt x="439869" y="646749"/>
                </a:cubicBezTo>
                <a:cubicBezTo>
                  <a:pt x="325940" y="602545"/>
                  <a:pt x="310784" y="599767"/>
                  <a:pt x="214855" y="605502"/>
                </a:cubicBezTo>
                <a:cubicBezTo>
                  <a:pt x="158284" y="608884"/>
                  <a:pt x="103123" y="619017"/>
                  <a:pt x="92276" y="628019"/>
                </a:cubicBezTo>
                <a:cubicBezTo>
                  <a:pt x="61677" y="653414"/>
                  <a:pt x="53596" y="705555"/>
                  <a:pt x="75159" y="738464"/>
                </a:cubicBezTo>
                <a:cubicBezTo>
                  <a:pt x="97921" y="773204"/>
                  <a:pt x="260371" y="849388"/>
                  <a:pt x="374862" y="879015"/>
                </a:cubicBezTo>
                <a:cubicBezTo>
                  <a:pt x="420265" y="890765"/>
                  <a:pt x="537422" y="939596"/>
                  <a:pt x="635212" y="987530"/>
                </a:cubicBezTo>
                <a:cubicBezTo>
                  <a:pt x="818709" y="1077475"/>
                  <a:pt x="900841" y="1106982"/>
                  <a:pt x="1086062" y="1149504"/>
                </a:cubicBezTo>
                <a:cubicBezTo>
                  <a:pt x="1298779" y="1198339"/>
                  <a:pt x="1413555" y="1248117"/>
                  <a:pt x="1589023" y="1367639"/>
                </a:cubicBezTo>
                <a:cubicBezTo>
                  <a:pt x="1777814" y="1496234"/>
                  <a:pt x="1886332" y="1590402"/>
                  <a:pt x="2228573" y="1922611"/>
                </a:cubicBezTo>
                <a:lnTo>
                  <a:pt x="2362412" y="2052528"/>
                </a:lnTo>
                <a:lnTo>
                  <a:pt x="2381789" y="1191373"/>
                </a:lnTo>
                <a:lnTo>
                  <a:pt x="2194301" y="1093623"/>
                </a:lnTo>
                <a:cubicBezTo>
                  <a:pt x="2091182" y="1039860"/>
                  <a:pt x="1955377" y="965513"/>
                  <a:pt x="1892512" y="928407"/>
                </a:cubicBezTo>
                <a:cubicBezTo>
                  <a:pt x="1829647" y="891301"/>
                  <a:pt x="1741064" y="845193"/>
                  <a:pt x="1695662" y="825945"/>
                </a:cubicBezTo>
                <a:cubicBezTo>
                  <a:pt x="1525944" y="753994"/>
                  <a:pt x="1459216" y="699978"/>
                  <a:pt x="1266913" y="478878"/>
                </a:cubicBezTo>
                <a:cubicBezTo>
                  <a:pt x="1172871" y="370752"/>
                  <a:pt x="908315" y="112706"/>
                  <a:pt x="842129" y="64546"/>
                </a:cubicBezTo>
                <a:cubicBezTo>
                  <a:pt x="780225" y="19501"/>
                  <a:pt x="711544" y="6943"/>
                  <a:pt x="683031" y="35456"/>
                </a:cubicBezTo>
                <a:cubicBezTo>
                  <a:pt x="672284" y="46203"/>
                  <a:pt x="655432" y="44589"/>
                  <a:pt x="616734" y="29106"/>
                </a:cubicBezTo>
                <a:cubicBezTo>
                  <a:pt x="588197" y="17687"/>
                  <a:pt x="557820" y="5922"/>
                  <a:pt x="549230" y="2961"/>
                </a:cubicBezTo>
                <a:cubicBezTo>
                  <a:pt x="540640" y="0"/>
                  <a:pt x="499322" y="10064"/>
                  <a:pt x="457412" y="25325"/>
                </a:cubicBez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5F523C-4905-4B0B-A05A-9CB250986103}"/>
              </a:ext>
            </a:extLst>
          </p:cNvPr>
          <p:cNvGrpSpPr/>
          <p:nvPr/>
        </p:nvGrpSpPr>
        <p:grpSpPr>
          <a:xfrm rot="555401">
            <a:off x="4245023" y="1709589"/>
            <a:ext cx="2728271" cy="3554792"/>
            <a:chOff x="4918205" y="1637346"/>
            <a:chExt cx="2728271" cy="355479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2FB593C-196A-493D-BE5A-F1F4FDA47622}"/>
                </a:ext>
              </a:extLst>
            </p:cNvPr>
            <p:cNvSpPr/>
            <p:nvPr/>
          </p:nvSpPr>
          <p:spPr>
            <a:xfrm rot="7618180">
              <a:off x="4449462" y="2106089"/>
              <a:ext cx="3554792" cy="2617305"/>
            </a:xfrm>
            <a:custGeom>
              <a:avLst/>
              <a:gdLst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77397 w 3554792"/>
                <a:gd name="connsiteY4" fmla="*/ 472268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1033704 w 3554792"/>
                <a:gd name="connsiteY3" fmla="*/ 29776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1033704 w 3554792"/>
                <a:gd name="connsiteY3" fmla="*/ 29776 h 1050221"/>
                <a:gd name="connsiteX4" fmla="*/ 1785301 w 3554792"/>
                <a:gd name="connsiteY4" fmla="*/ 186682 h 1050221"/>
                <a:gd name="connsiteX5" fmla="*/ 2533578 w 3554792"/>
                <a:gd name="connsiteY5" fmla="*/ 30982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4792" h="1050221">
                  <a:moveTo>
                    <a:pt x="0" y="1050221"/>
                  </a:moveTo>
                  <a:lnTo>
                    <a:pt x="900113" y="0"/>
                  </a:lnTo>
                  <a:lnTo>
                    <a:pt x="905122" y="0"/>
                  </a:lnTo>
                  <a:lnTo>
                    <a:pt x="1033704" y="29776"/>
                  </a:lnTo>
                  <a:cubicBezTo>
                    <a:pt x="1561989" y="105676"/>
                    <a:pt x="1535322" y="186481"/>
                    <a:pt x="1785301" y="186682"/>
                  </a:cubicBezTo>
                  <a:cubicBezTo>
                    <a:pt x="2035280" y="186883"/>
                    <a:pt x="2096681" y="111378"/>
                    <a:pt x="2533578" y="30982"/>
                  </a:cubicBezTo>
                  <a:lnTo>
                    <a:pt x="2649670" y="0"/>
                  </a:lnTo>
                  <a:lnTo>
                    <a:pt x="2654679" y="0"/>
                  </a:lnTo>
                  <a:lnTo>
                    <a:pt x="3554792" y="1050221"/>
                  </a:lnTo>
                  <a:lnTo>
                    <a:pt x="0" y="1050221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90CD28D-B94E-423E-A200-03FCB8D3E2A7}"/>
                </a:ext>
              </a:extLst>
            </p:cNvPr>
            <p:cNvSpPr/>
            <p:nvPr/>
          </p:nvSpPr>
          <p:spPr>
            <a:xfrm rot="2218180">
              <a:off x="6811119" y="3285006"/>
              <a:ext cx="835357" cy="17678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9050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C6702C4-40FE-4242-A03E-297C99805101}"/>
              </a:ext>
            </a:extLst>
          </p:cNvPr>
          <p:cNvSpPr txBox="1"/>
          <p:nvPr/>
        </p:nvSpPr>
        <p:spPr>
          <a:xfrm>
            <a:off x="2065834" y="1099180"/>
            <a:ext cx="1877438" cy="1107996"/>
          </a:xfrm>
          <a:prstGeom prst="rect">
            <a:avLst/>
          </a:prstGeom>
          <a:noFill/>
          <a:effectLst/>
          <a:scene3d>
            <a:camera prst="orthographicFront">
              <a:rot lat="1185681" lon="17964464" rev="21435758"/>
            </a:camera>
            <a:lightRig rig="threePt" dir="t"/>
          </a:scene3d>
          <a:sp3d extrusionH="196850"/>
        </p:spPr>
        <p:txBody>
          <a:bodyPr wrap="none" rtlCol="0">
            <a:noAutofit/>
            <a:sp3d extrusionH="165100"/>
          </a:bodyPr>
          <a:lstStyle/>
          <a:p>
            <a:pPr algn="ctr"/>
            <a:r>
              <a:rPr lang="zh-CN" altLang="en-US" sz="6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探索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3DD65D4-1150-4E62-92FE-EA929CD64359}"/>
              </a:ext>
            </a:extLst>
          </p:cNvPr>
          <p:cNvSpPr txBox="1"/>
          <p:nvPr/>
        </p:nvSpPr>
        <p:spPr>
          <a:xfrm rot="10800000">
            <a:off x="2954482" y="1350616"/>
            <a:ext cx="3135697" cy="3790739"/>
          </a:xfrm>
          <a:custGeom>
            <a:avLst/>
            <a:gdLst/>
            <a:ahLst/>
            <a:cxnLst/>
            <a:rect l="l" t="t" r="r" b="b"/>
            <a:pathLst>
              <a:path w="3135697" h="1932951">
                <a:moveTo>
                  <a:pt x="1484697" y="807329"/>
                </a:moveTo>
                <a:cubicBezTo>
                  <a:pt x="1410111" y="807329"/>
                  <a:pt x="1335526" y="807329"/>
                  <a:pt x="1260941" y="807329"/>
                </a:cubicBezTo>
                <a:cubicBezTo>
                  <a:pt x="1219829" y="686091"/>
                  <a:pt x="1175014" y="565185"/>
                  <a:pt x="1126630" y="444769"/>
                </a:cubicBezTo>
                <a:cubicBezTo>
                  <a:pt x="1167528" y="444769"/>
                  <a:pt x="1208426" y="444769"/>
                  <a:pt x="1249324" y="444769"/>
                </a:cubicBezTo>
                <a:cubicBezTo>
                  <a:pt x="1245545" y="403313"/>
                  <a:pt x="1241765" y="361858"/>
                  <a:pt x="1237986" y="320402"/>
                </a:cubicBezTo>
                <a:cubicBezTo>
                  <a:pt x="1089961" y="320402"/>
                  <a:pt x="941935" y="320402"/>
                  <a:pt x="793910" y="320402"/>
                </a:cubicBezTo>
                <a:cubicBezTo>
                  <a:pt x="803328" y="361858"/>
                  <a:pt x="812747" y="403313"/>
                  <a:pt x="822166" y="444769"/>
                </a:cubicBezTo>
                <a:cubicBezTo>
                  <a:pt x="863569" y="444769"/>
                  <a:pt x="904972" y="444769"/>
                  <a:pt x="946375" y="444769"/>
                </a:cubicBezTo>
                <a:cubicBezTo>
                  <a:pt x="935738" y="565510"/>
                  <a:pt x="928929" y="686444"/>
                  <a:pt x="925976" y="807329"/>
                </a:cubicBezTo>
                <a:cubicBezTo>
                  <a:pt x="851838" y="807329"/>
                  <a:pt x="777699" y="807329"/>
                  <a:pt x="703560" y="807329"/>
                </a:cubicBezTo>
                <a:cubicBezTo>
                  <a:pt x="698562" y="726560"/>
                  <a:pt x="695236" y="645734"/>
                  <a:pt x="693587" y="564919"/>
                </a:cubicBezTo>
                <a:cubicBezTo>
                  <a:pt x="666880" y="564919"/>
                  <a:pt x="640172" y="564919"/>
                  <a:pt x="613464" y="564919"/>
                </a:cubicBezTo>
                <a:cubicBezTo>
                  <a:pt x="555966" y="376613"/>
                  <a:pt x="498468" y="188307"/>
                  <a:pt x="440969" y="0"/>
                </a:cubicBezTo>
                <a:cubicBezTo>
                  <a:pt x="790286" y="0"/>
                  <a:pt x="1139603" y="0"/>
                  <a:pt x="1488920" y="0"/>
                </a:cubicBezTo>
                <a:cubicBezTo>
                  <a:pt x="1491373" y="188307"/>
                  <a:pt x="1493825" y="376613"/>
                  <a:pt x="1496278" y="564919"/>
                </a:cubicBezTo>
                <a:cubicBezTo>
                  <a:pt x="1469570" y="564919"/>
                  <a:pt x="1442863" y="564919"/>
                  <a:pt x="1416154" y="564919"/>
                </a:cubicBezTo>
                <a:cubicBezTo>
                  <a:pt x="1440668" y="645563"/>
                  <a:pt x="1463528" y="726386"/>
                  <a:pt x="1484697" y="807329"/>
                </a:cubicBezTo>
                <a:close/>
                <a:moveTo>
                  <a:pt x="1741732" y="1928735"/>
                </a:moveTo>
                <a:cubicBezTo>
                  <a:pt x="1698591" y="1928735"/>
                  <a:pt x="1655449" y="1928735"/>
                  <a:pt x="1612307" y="1928735"/>
                </a:cubicBezTo>
                <a:cubicBezTo>
                  <a:pt x="1630941" y="1831619"/>
                  <a:pt x="1652041" y="1734618"/>
                  <a:pt x="1675557" y="1637844"/>
                </a:cubicBezTo>
                <a:cubicBezTo>
                  <a:pt x="1726589" y="1637844"/>
                  <a:pt x="1777622" y="1637844"/>
                  <a:pt x="1828653" y="1637844"/>
                </a:cubicBezTo>
                <a:cubicBezTo>
                  <a:pt x="1797234" y="1734561"/>
                  <a:pt x="1768239" y="1831558"/>
                  <a:pt x="1741732" y="1928735"/>
                </a:cubicBezTo>
                <a:close/>
                <a:moveTo>
                  <a:pt x="2006174" y="1928735"/>
                </a:moveTo>
                <a:cubicBezTo>
                  <a:pt x="1946521" y="1928735"/>
                  <a:pt x="1886869" y="1928735"/>
                  <a:pt x="1827216" y="1928735"/>
                </a:cubicBezTo>
                <a:cubicBezTo>
                  <a:pt x="1841443" y="1847932"/>
                  <a:pt x="1855670" y="1767129"/>
                  <a:pt x="1869897" y="1686326"/>
                </a:cubicBezTo>
                <a:cubicBezTo>
                  <a:pt x="1888519" y="1686326"/>
                  <a:pt x="1907141" y="1686326"/>
                  <a:pt x="1925763" y="1686326"/>
                </a:cubicBezTo>
                <a:cubicBezTo>
                  <a:pt x="1932261" y="1654707"/>
                  <a:pt x="1938758" y="1623089"/>
                  <a:pt x="1945256" y="1591470"/>
                </a:cubicBezTo>
                <a:cubicBezTo>
                  <a:pt x="1835953" y="1591470"/>
                  <a:pt x="1726650" y="1591470"/>
                  <a:pt x="1617348" y="1591470"/>
                </a:cubicBezTo>
                <a:cubicBezTo>
                  <a:pt x="1620689" y="1509965"/>
                  <a:pt x="1624031" y="1428459"/>
                  <a:pt x="1627373" y="1346953"/>
                </a:cubicBezTo>
                <a:cubicBezTo>
                  <a:pt x="1654722" y="1346953"/>
                  <a:pt x="1682071" y="1346953"/>
                  <a:pt x="1709420" y="1346953"/>
                </a:cubicBezTo>
                <a:cubicBezTo>
                  <a:pt x="1732874" y="1291276"/>
                  <a:pt x="1757691" y="1235754"/>
                  <a:pt x="1783826" y="1180428"/>
                </a:cubicBezTo>
                <a:cubicBezTo>
                  <a:pt x="1733951" y="1180428"/>
                  <a:pt x="1684077" y="1180428"/>
                  <a:pt x="1634201" y="1180428"/>
                </a:cubicBezTo>
                <a:cubicBezTo>
                  <a:pt x="1637485" y="1100328"/>
                  <a:pt x="1640770" y="1020227"/>
                  <a:pt x="1644054" y="940127"/>
                </a:cubicBezTo>
                <a:cubicBezTo>
                  <a:pt x="1671271" y="940127"/>
                  <a:pt x="1698488" y="940127"/>
                  <a:pt x="1725705" y="940127"/>
                </a:cubicBezTo>
                <a:cubicBezTo>
                  <a:pt x="1746502" y="899966"/>
                  <a:pt x="1768060" y="859911"/>
                  <a:pt x="1790358" y="819976"/>
                </a:cubicBezTo>
                <a:cubicBezTo>
                  <a:pt x="1736119" y="819976"/>
                  <a:pt x="1681880" y="819976"/>
                  <a:pt x="1627640" y="819976"/>
                </a:cubicBezTo>
                <a:cubicBezTo>
                  <a:pt x="1632247" y="681557"/>
                  <a:pt x="1636855" y="543138"/>
                  <a:pt x="1641462" y="404718"/>
                </a:cubicBezTo>
                <a:cubicBezTo>
                  <a:pt x="1823504" y="404718"/>
                  <a:pt x="2005547" y="404718"/>
                  <a:pt x="2187589" y="404718"/>
                </a:cubicBezTo>
                <a:cubicBezTo>
                  <a:pt x="2193063" y="378018"/>
                  <a:pt x="2198537" y="351318"/>
                  <a:pt x="2204010" y="324618"/>
                </a:cubicBezTo>
                <a:cubicBezTo>
                  <a:pt x="2017383" y="324618"/>
                  <a:pt x="1830755" y="324618"/>
                  <a:pt x="1644128" y="324618"/>
                </a:cubicBezTo>
                <a:cubicBezTo>
                  <a:pt x="1646818" y="243815"/>
                  <a:pt x="1649507" y="163012"/>
                  <a:pt x="1652196" y="82209"/>
                </a:cubicBezTo>
                <a:cubicBezTo>
                  <a:pt x="1852700" y="82209"/>
                  <a:pt x="2053203" y="82209"/>
                  <a:pt x="2253707" y="82209"/>
                </a:cubicBezTo>
                <a:cubicBezTo>
                  <a:pt x="2259325" y="54806"/>
                  <a:pt x="2264942" y="27403"/>
                  <a:pt x="2270560" y="0"/>
                </a:cubicBezTo>
                <a:cubicBezTo>
                  <a:pt x="2364518" y="0"/>
                  <a:pt x="2458477" y="0"/>
                  <a:pt x="2552435" y="0"/>
                </a:cubicBezTo>
                <a:cubicBezTo>
                  <a:pt x="2544663" y="27403"/>
                  <a:pt x="2536890" y="54806"/>
                  <a:pt x="2529118" y="82209"/>
                </a:cubicBezTo>
                <a:cubicBezTo>
                  <a:pt x="2731311" y="82209"/>
                  <a:pt x="2933504" y="82209"/>
                  <a:pt x="3135697" y="82209"/>
                </a:cubicBezTo>
                <a:cubicBezTo>
                  <a:pt x="3098785" y="163012"/>
                  <a:pt x="3061874" y="243815"/>
                  <a:pt x="3024962" y="324618"/>
                </a:cubicBezTo>
                <a:cubicBezTo>
                  <a:pt x="2836762" y="324618"/>
                  <a:pt x="2648562" y="324618"/>
                  <a:pt x="2460361" y="324618"/>
                </a:cubicBezTo>
                <a:cubicBezTo>
                  <a:pt x="2452788" y="351318"/>
                  <a:pt x="2445215" y="378018"/>
                  <a:pt x="2437642" y="404718"/>
                </a:cubicBezTo>
                <a:cubicBezTo>
                  <a:pt x="2621218" y="404718"/>
                  <a:pt x="2804795" y="404718"/>
                  <a:pt x="2988372" y="404718"/>
                </a:cubicBezTo>
                <a:cubicBezTo>
                  <a:pt x="2925140" y="543138"/>
                  <a:pt x="2861909" y="681557"/>
                  <a:pt x="2798678" y="819976"/>
                </a:cubicBezTo>
                <a:cubicBezTo>
                  <a:pt x="2726211" y="819976"/>
                  <a:pt x="2653743" y="819976"/>
                  <a:pt x="2581276" y="819976"/>
                </a:cubicBezTo>
                <a:cubicBezTo>
                  <a:pt x="2602800" y="763063"/>
                  <a:pt x="2624323" y="706149"/>
                  <a:pt x="2645847" y="649235"/>
                </a:cubicBezTo>
                <a:cubicBezTo>
                  <a:pt x="2385281" y="649235"/>
                  <a:pt x="2124716" y="649235"/>
                  <a:pt x="1864150" y="649235"/>
                </a:cubicBezTo>
                <a:cubicBezTo>
                  <a:pt x="1860690" y="680151"/>
                  <a:pt x="1857231" y="711067"/>
                  <a:pt x="1853771" y="741984"/>
                </a:cubicBezTo>
                <a:cubicBezTo>
                  <a:pt x="1935596" y="741984"/>
                  <a:pt x="2017422" y="741984"/>
                  <a:pt x="2099247" y="741984"/>
                </a:cubicBezTo>
                <a:cubicBezTo>
                  <a:pt x="2054841" y="807691"/>
                  <a:pt x="2012372" y="873754"/>
                  <a:pt x="1971934" y="940127"/>
                </a:cubicBezTo>
                <a:cubicBezTo>
                  <a:pt x="2222416" y="940127"/>
                  <a:pt x="2472898" y="940127"/>
                  <a:pt x="2723379" y="940127"/>
                </a:cubicBezTo>
                <a:cubicBezTo>
                  <a:pt x="2687407" y="1020227"/>
                  <a:pt x="2651434" y="1100328"/>
                  <a:pt x="2615462" y="1180428"/>
                </a:cubicBezTo>
                <a:cubicBezTo>
                  <a:pt x="2412869" y="1180428"/>
                  <a:pt x="2210276" y="1180428"/>
                  <a:pt x="2007684" y="1180428"/>
                </a:cubicBezTo>
                <a:cubicBezTo>
                  <a:pt x="1976409" y="1235734"/>
                  <a:pt x="1946424" y="1291252"/>
                  <a:pt x="1917774" y="1346953"/>
                </a:cubicBezTo>
                <a:cubicBezTo>
                  <a:pt x="2061355" y="1346953"/>
                  <a:pt x="2204936" y="1346953"/>
                  <a:pt x="2348516" y="1346953"/>
                </a:cubicBezTo>
                <a:cubicBezTo>
                  <a:pt x="2357839" y="1315343"/>
                  <a:pt x="2367074" y="1283724"/>
                  <a:pt x="2376219" y="1252097"/>
                </a:cubicBezTo>
                <a:cubicBezTo>
                  <a:pt x="2436986" y="1252097"/>
                  <a:pt x="2497753" y="1252097"/>
                  <a:pt x="2558519" y="1252097"/>
                </a:cubicBezTo>
                <a:cubicBezTo>
                  <a:pt x="2517122" y="1365351"/>
                  <a:pt x="2474566" y="1478481"/>
                  <a:pt x="2430867" y="1591470"/>
                </a:cubicBezTo>
                <a:cubicBezTo>
                  <a:pt x="2321244" y="1591470"/>
                  <a:pt x="2211620" y="1591470"/>
                  <a:pt x="2101997" y="1591470"/>
                </a:cubicBezTo>
                <a:cubicBezTo>
                  <a:pt x="2070056" y="1703892"/>
                  <a:pt x="2038115" y="1816313"/>
                  <a:pt x="2006174" y="1928735"/>
                </a:cubicBezTo>
                <a:close/>
                <a:moveTo>
                  <a:pt x="2270616" y="1928735"/>
                </a:moveTo>
                <a:cubicBezTo>
                  <a:pt x="2227208" y="1928735"/>
                  <a:pt x="2183800" y="1928735"/>
                  <a:pt x="2140392" y="1928735"/>
                </a:cubicBezTo>
                <a:cubicBezTo>
                  <a:pt x="2161381" y="1831946"/>
                  <a:pt x="2179897" y="1734943"/>
                  <a:pt x="2195895" y="1637844"/>
                </a:cubicBezTo>
                <a:cubicBezTo>
                  <a:pt x="2246613" y="1637844"/>
                  <a:pt x="2297332" y="1637844"/>
                  <a:pt x="2348051" y="1637844"/>
                </a:cubicBezTo>
                <a:cubicBezTo>
                  <a:pt x="2324765" y="1735002"/>
                  <a:pt x="2298932" y="1832003"/>
                  <a:pt x="2270616" y="1928735"/>
                </a:cubicBezTo>
                <a:close/>
                <a:moveTo>
                  <a:pt x="957870" y="1932951"/>
                </a:moveTo>
                <a:cubicBezTo>
                  <a:pt x="898901" y="1932951"/>
                  <a:pt x="839931" y="1932951"/>
                  <a:pt x="780962" y="1932951"/>
                </a:cubicBezTo>
                <a:cubicBezTo>
                  <a:pt x="732495" y="1826853"/>
                  <a:pt x="684029" y="1720755"/>
                  <a:pt x="635562" y="1614657"/>
                </a:cubicBezTo>
                <a:cubicBezTo>
                  <a:pt x="654254" y="1614657"/>
                  <a:pt x="672945" y="1614657"/>
                  <a:pt x="691637" y="1614657"/>
                </a:cubicBezTo>
                <a:cubicBezTo>
                  <a:pt x="657025" y="1533854"/>
                  <a:pt x="622413" y="1453051"/>
                  <a:pt x="587801" y="1372248"/>
                </a:cubicBezTo>
                <a:cubicBezTo>
                  <a:pt x="566810" y="1372248"/>
                  <a:pt x="545819" y="1372248"/>
                  <a:pt x="524828" y="1372248"/>
                </a:cubicBezTo>
                <a:cubicBezTo>
                  <a:pt x="475719" y="1264745"/>
                  <a:pt x="426610" y="1157241"/>
                  <a:pt x="377502" y="1049738"/>
                </a:cubicBezTo>
                <a:cubicBezTo>
                  <a:pt x="401553" y="1049738"/>
                  <a:pt x="425604" y="1049738"/>
                  <a:pt x="449654" y="1049738"/>
                </a:cubicBezTo>
                <a:cubicBezTo>
                  <a:pt x="393372" y="918345"/>
                  <a:pt x="337090" y="786952"/>
                  <a:pt x="280808" y="655559"/>
                </a:cubicBezTo>
                <a:cubicBezTo>
                  <a:pt x="253018" y="655559"/>
                  <a:pt x="225228" y="655559"/>
                  <a:pt x="197438" y="655559"/>
                </a:cubicBezTo>
                <a:cubicBezTo>
                  <a:pt x="158485" y="570288"/>
                  <a:pt x="119532" y="485017"/>
                  <a:pt x="80580" y="399747"/>
                </a:cubicBezTo>
                <a:cubicBezTo>
                  <a:pt x="70424" y="377514"/>
                  <a:pt x="60268" y="355282"/>
                  <a:pt x="50112" y="333050"/>
                </a:cubicBezTo>
                <a:cubicBezTo>
                  <a:pt x="80962" y="333050"/>
                  <a:pt x="111812" y="333050"/>
                  <a:pt x="142662" y="333050"/>
                </a:cubicBezTo>
                <a:cubicBezTo>
                  <a:pt x="95108" y="222033"/>
                  <a:pt x="47554" y="111017"/>
                  <a:pt x="0" y="0"/>
                </a:cubicBezTo>
                <a:cubicBezTo>
                  <a:pt x="93958" y="0"/>
                  <a:pt x="187916" y="0"/>
                  <a:pt x="281875" y="0"/>
                </a:cubicBezTo>
                <a:cubicBezTo>
                  <a:pt x="320700" y="111017"/>
                  <a:pt x="359524" y="222033"/>
                  <a:pt x="398349" y="333050"/>
                </a:cubicBezTo>
                <a:cubicBezTo>
                  <a:pt x="429722" y="333050"/>
                  <a:pt x="461095" y="333050"/>
                  <a:pt x="492468" y="333050"/>
                </a:cubicBezTo>
                <a:cubicBezTo>
                  <a:pt x="526952" y="440553"/>
                  <a:pt x="561437" y="548056"/>
                  <a:pt x="595922" y="655559"/>
                </a:cubicBezTo>
                <a:cubicBezTo>
                  <a:pt x="567661" y="655559"/>
                  <a:pt x="539399" y="655559"/>
                  <a:pt x="511138" y="655559"/>
                </a:cubicBezTo>
                <a:cubicBezTo>
                  <a:pt x="557089" y="786952"/>
                  <a:pt x="603040" y="918345"/>
                  <a:pt x="648991" y="1049738"/>
                </a:cubicBezTo>
                <a:cubicBezTo>
                  <a:pt x="673450" y="1049738"/>
                  <a:pt x="697908" y="1049738"/>
                  <a:pt x="722367" y="1049738"/>
                </a:cubicBezTo>
                <a:cubicBezTo>
                  <a:pt x="756852" y="1157241"/>
                  <a:pt x="791336" y="1264745"/>
                  <a:pt x="825821" y="1372248"/>
                </a:cubicBezTo>
                <a:cubicBezTo>
                  <a:pt x="804474" y="1372248"/>
                  <a:pt x="783127" y="1372248"/>
                  <a:pt x="761780" y="1372248"/>
                </a:cubicBezTo>
                <a:cubicBezTo>
                  <a:pt x="827143" y="1559149"/>
                  <a:pt x="892507" y="1746050"/>
                  <a:pt x="957870" y="1932951"/>
                </a:cubicBezTo>
                <a:close/>
                <a:moveTo>
                  <a:pt x="1165857" y="1932951"/>
                </a:moveTo>
                <a:cubicBezTo>
                  <a:pt x="1123091" y="1932951"/>
                  <a:pt x="1080325" y="1932951"/>
                  <a:pt x="1037559" y="1932951"/>
                </a:cubicBezTo>
                <a:cubicBezTo>
                  <a:pt x="984092" y="1733603"/>
                  <a:pt x="932970" y="1534039"/>
                  <a:pt x="884218" y="1334305"/>
                </a:cubicBezTo>
                <a:cubicBezTo>
                  <a:pt x="941757" y="1334305"/>
                  <a:pt x="999297" y="1334305"/>
                  <a:pt x="1056837" y="1334305"/>
                </a:cubicBezTo>
                <a:cubicBezTo>
                  <a:pt x="1090984" y="1533977"/>
                  <a:pt x="1127329" y="1733540"/>
                  <a:pt x="1165857" y="1932951"/>
                </a:cubicBezTo>
                <a:close/>
                <a:moveTo>
                  <a:pt x="1337984" y="1932951"/>
                </a:moveTo>
                <a:cubicBezTo>
                  <a:pt x="1294686" y="1932951"/>
                  <a:pt x="1251389" y="1932951"/>
                  <a:pt x="1208092" y="1932951"/>
                </a:cubicBezTo>
                <a:cubicBezTo>
                  <a:pt x="1163237" y="1706703"/>
                  <a:pt x="1118381" y="1480454"/>
                  <a:pt x="1073526" y="1254205"/>
                </a:cubicBezTo>
                <a:cubicBezTo>
                  <a:pt x="990329" y="1254205"/>
                  <a:pt x="907131" y="1254205"/>
                  <a:pt x="823933" y="1254205"/>
                </a:cubicBezTo>
                <a:cubicBezTo>
                  <a:pt x="791537" y="1148107"/>
                  <a:pt x="759140" y="1042009"/>
                  <a:pt x="726744" y="935911"/>
                </a:cubicBezTo>
                <a:cubicBezTo>
                  <a:pt x="821303" y="935911"/>
                  <a:pt x="915863" y="935911"/>
                  <a:pt x="1010423" y="935911"/>
                </a:cubicBezTo>
                <a:cubicBezTo>
                  <a:pt x="999557" y="881106"/>
                  <a:pt x="988691" y="826300"/>
                  <a:pt x="977826" y="771494"/>
                </a:cubicBezTo>
                <a:cubicBezTo>
                  <a:pt x="1051564" y="771494"/>
                  <a:pt x="1125302" y="771494"/>
                  <a:pt x="1199040" y="771494"/>
                </a:cubicBezTo>
                <a:cubicBezTo>
                  <a:pt x="1205596" y="826300"/>
                  <a:pt x="1212152" y="881106"/>
                  <a:pt x="1218709" y="935911"/>
                </a:cubicBezTo>
                <a:cubicBezTo>
                  <a:pt x="1312843" y="935911"/>
                  <a:pt x="1406976" y="935911"/>
                  <a:pt x="1501110" y="935911"/>
                </a:cubicBezTo>
                <a:cubicBezTo>
                  <a:pt x="1502492" y="1042009"/>
                  <a:pt x="1503873" y="1148107"/>
                  <a:pt x="1505255" y="1254205"/>
                </a:cubicBezTo>
                <a:cubicBezTo>
                  <a:pt x="1422432" y="1254205"/>
                  <a:pt x="1339609" y="1254205"/>
                  <a:pt x="1256786" y="1254205"/>
                </a:cubicBezTo>
                <a:cubicBezTo>
                  <a:pt x="1283852" y="1480454"/>
                  <a:pt x="1310918" y="1706703"/>
                  <a:pt x="1337984" y="1932951"/>
                </a:cubicBezTo>
                <a:close/>
                <a:moveTo>
                  <a:pt x="1508517" y="1932951"/>
                </a:moveTo>
                <a:cubicBezTo>
                  <a:pt x="1466017" y="1932951"/>
                  <a:pt x="1423516" y="1932951"/>
                  <a:pt x="1381016" y="1932951"/>
                </a:cubicBezTo>
                <a:cubicBezTo>
                  <a:pt x="1355688" y="1733303"/>
                  <a:pt x="1327962" y="1533736"/>
                  <a:pt x="1297852" y="1334305"/>
                </a:cubicBezTo>
                <a:cubicBezTo>
                  <a:pt x="1355754" y="1334305"/>
                  <a:pt x="1413656" y="1334305"/>
                  <a:pt x="1471558" y="1334305"/>
                </a:cubicBezTo>
                <a:cubicBezTo>
                  <a:pt x="1486279" y="1533795"/>
                  <a:pt x="1498602" y="1733363"/>
                  <a:pt x="1508517" y="1932951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20511030" lon="18400259" rev="306000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651E780-3219-45CD-A587-673907659871}"/>
              </a:ext>
            </a:extLst>
          </p:cNvPr>
          <p:cNvGrpSpPr/>
          <p:nvPr/>
        </p:nvGrpSpPr>
        <p:grpSpPr>
          <a:xfrm rot="18827747">
            <a:off x="6573205" y="3901389"/>
            <a:ext cx="1633558" cy="2797783"/>
            <a:chOff x="7957980" y="3642514"/>
            <a:chExt cx="1633558" cy="2797783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3515D21-A443-4383-BB5C-4CA7C7C4E81E}"/>
                </a:ext>
              </a:extLst>
            </p:cNvPr>
            <p:cNvSpPr/>
            <p:nvPr/>
          </p:nvSpPr>
          <p:spPr>
            <a:xfrm rot="5400000">
              <a:off x="8388806" y="3211688"/>
              <a:ext cx="771905" cy="1633558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943FC94-73AA-43A6-80E2-41D14F6B8463}"/>
                </a:ext>
              </a:extLst>
            </p:cNvPr>
            <p:cNvSpPr/>
            <p:nvPr/>
          </p:nvSpPr>
          <p:spPr>
            <a:xfrm rot="5400000">
              <a:off x="8420531" y="3731073"/>
              <a:ext cx="708454" cy="1499278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A2B1A92B-74EC-4B63-9CD7-7F17AE41677E}"/>
                </a:ext>
              </a:extLst>
            </p:cNvPr>
            <p:cNvSpPr/>
            <p:nvPr/>
          </p:nvSpPr>
          <p:spPr>
            <a:xfrm rot="5400000">
              <a:off x="8452257" y="4218763"/>
              <a:ext cx="645002" cy="1364997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3393940A-FD73-47C3-B842-4F6E41F69408}"/>
                </a:ext>
              </a:extLst>
            </p:cNvPr>
            <p:cNvSpPr/>
            <p:nvPr/>
          </p:nvSpPr>
          <p:spPr>
            <a:xfrm rot="5400000">
              <a:off x="8483983" y="4677011"/>
              <a:ext cx="581550" cy="1230717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20C3D91-717D-44CC-B741-2D8623C1CFE8}"/>
                </a:ext>
              </a:extLst>
            </p:cNvPr>
            <p:cNvSpPr/>
            <p:nvPr/>
          </p:nvSpPr>
          <p:spPr>
            <a:xfrm rot="5400000">
              <a:off x="8515709" y="5075177"/>
              <a:ext cx="518099" cy="1096436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FC86A0A1-2A31-4479-9AE2-E1D3DB1EAF70}"/>
                </a:ext>
              </a:extLst>
            </p:cNvPr>
            <p:cNvSpPr/>
            <p:nvPr/>
          </p:nvSpPr>
          <p:spPr>
            <a:xfrm rot="5400000">
              <a:off x="8547435" y="5462035"/>
              <a:ext cx="454647" cy="962155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A8D2DF4-69A8-47B0-8D25-AF5917AADAAB}"/>
                </a:ext>
              </a:extLst>
            </p:cNvPr>
            <p:cNvSpPr/>
            <p:nvPr/>
          </p:nvSpPr>
          <p:spPr>
            <a:xfrm rot="5400000">
              <a:off x="8579160" y="5830761"/>
              <a:ext cx="391196" cy="827875"/>
            </a:xfrm>
            <a:prstGeom prst="ellipse">
              <a:avLst/>
            </a:prstGeom>
            <a:solidFill>
              <a:schemeClr val="bg1">
                <a:lumMod val="100000"/>
                <a:alpha val="8000"/>
              </a:schemeClr>
            </a:solidFill>
            <a:ln>
              <a:noFill/>
            </a:ln>
            <a:effectLst>
              <a:glow>
                <a:schemeClr val="bg1">
                  <a:lumMod val="10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E6773E7B-56B3-412A-B687-03FA63BD3A3A}"/>
              </a:ext>
            </a:extLst>
          </p:cNvPr>
          <p:cNvGrpSpPr/>
          <p:nvPr/>
        </p:nvGrpSpPr>
        <p:grpSpPr>
          <a:xfrm>
            <a:off x="1264602" y="4242716"/>
            <a:ext cx="3138586" cy="1840544"/>
            <a:chOff x="1402080" y="4289842"/>
            <a:chExt cx="3138586" cy="1840544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3F479E7-5113-4FB6-8219-D2A8FAEB118F}"/>
                </a:ext>
              </a:extLst>
            </p:cNvPr>
            <p:cNvSpPr/>
            <p:nvPr/>
          </p:nvSpPr>
          <p:spPr>
            <a:xfrm>
              <a:off x="1402080" y="4289842"/>
              <a:ext cx="3135698" cy="1840544"/>
            </a:xfrm>
            <a:custGeom>
              <a:avLst/>
              <a:gdLst>
                <a:gd name="connsiteX0" fmla="*/ 0 w 3135698"/>
                <a:gd name="connsiteY0" fmla="*/ 1628136 h 1840544"/>
                <a:gd name="connsiteX1" fmla="*/ 212408 w 3135698"/>
                <a:gd name="connsiteY1" fmla="*/ 1840544 h 1840544"/>
                <a:gd name="connsiteX2" fmla="*/ 0 w 3135698"/>
                <a:gd name="connsiteY2" fmla="*/ 1840544 h 1840544"/>
                <a:gd name="connsiteX3" fmla="*/ 261740 w 3135698"/>
                <a:gd name="connsiteY3" fmla="*/ 0 h 1840544"/>
                <a:gd name="connsiteX4" fmla="*/ 1540807 w 3135698"/>
                <a:gd name="connsiteY4" fmla="*/ 0 h 1840544"/>
                <a:gd name="connsiteX5" fmla="*/ 1562579 w 3135698"/>
                <a:gd name="connsiteY5" fmla="*/ 87086 h 1840544"/>
                <a:gd name="connsiteX6" fmla="*/ 2843449 w 3135698"/>
                <a:gd name="connsiteY6" fmla="*/ 87086 h 1840544"/>
                <a:gd name="connsiteX7" fmla="*/ 3135698 w 3135698"/>
                <a:gd name="connsiteY7" fmla="*/ 379335 h 1840544"/>
                <a:gd name="connsiteX8" fmla="*/ 3135698 w 3135698"/>
                <a:gd name="connsiteY8" fmla="*/ 1840544 h 1840544"/>
                <a:gd name="connsiteX9" fmla="*/ 292249 w 3135698"/>
                <a:gd name="connsiteY9" fmla="*/ 1840544 h 1840544"/>
                <a:gd name="connsiteX10" fmla="*/ 0 w 3135698"/>
                <a:gd name="connsiteY10" fmla="*/ 1548295 h 1840544"/>
                <a:gd name="connsiteX11" fmla="*/ 0 w 3135698"/>
                <a:gd name="connsiteY11" fmla="*/ 87086 h 1840544"/>
                <a:gd name="connsiteX12" fmla="*/ 239969 w 3135698"/>
                <a:gd name="connsiteY12" fmla="*/ 87086 h 184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698" h="1840544">
                  <a:moveTo>
                    <a:pt x="0" y="1628136"/>
                  </a:moveTo>
                  <a:lnTo>
                    <a:pt x="212408" y="1840544"/>
                  </a:lnTo>
                  <a:lnTo>
                    <a:pt x="0" y="1840544"/>
                  </a:lnTo>
                  <a:close/>
                  <a:moveTo>
                    <a:pt x="261740" y="0"/>
                  </a:moveTo>
                  <a:lnTo>
                    <a:pt x="1540807" y="0"/>
                  </a:lnTo>
                  <a:lnTo>
                    <a:pt x="1562579" y="87086"/>
                  </a:lnTo>
                  <a:lnTo>
                    <a:pt x="2843449" y="87086"/>
                  </a:lnTo>
                  <a:lnTo>
                    <a:pt x="3135698" y="379335"/>
                  </a:lnTo>
                  <a:lnTo>
                    <a:pt x="3135698" y="1840544"/>
                  </a:lnTo>
                  <a:lnTo>
                    <a:pt x="292249" y="1840544"/>
                  </a:lnTo>
                  <a:lnTo>
                    <a:pt x="0" y="1548295"/>
                  </a:lnTo>
                  <a:lnTo>
                    <a:pt x="0" y="87086"/>
                  </a:lnTo>
                  <a:lnTo>
                    <a:pt x="239969" y="87086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B92742-B894-4633-BFA3-6661064D7D17}"/>
                </a:ext>
              </a:extLst>
            </p:cNvPr>
            <p:cNvSpPr/>
            <p:nvPr/>
          </p:nvSpPr>
          <p:spPr>
            <a:xfrm>
              <a:off x="3993317" y="6063038"/>
              <a:ext cx="547349" cy="67348"/>
            </a:xfrm>
            <a:custGeom>
              <a:avLst/>
              <a:gdLst>
                <a:gd name="connsiteX0" fmla="*/ 72290 w 2350055"/>
                <a:gd name="connsiteY0" fmla="*/ 0 h 289159"/>
                <a:gd name="connsiteX1" fmla="*/ 2350055 w 2350055"/>
                <a:gd name="connsiteY1" fmla="*/ 0 h 289159"/>
                <a:gd name="connsiteX2" fmla="*/ 2350055 w 2350055"/>
                <a:gd name="connsiteY2" fmla="*/ 289159 h 289159"/>
                <a:gd name="connsiteX3" fmla="*/ 0 w 2350055"/>
                <a:gd name="connsiteY3" fmla="*/ 289159 h 28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0055" h="289159">
                  <a:moveTo>
                    <a:pt x="72290" y="0"/>
                  </a:moveTo>
                  <a:lnTo>
                    <a:pt x="2350055" y="0"/>
                  </a:lnTo>
                  <a:lnTo>
                    <a:pt x="2350055" y="289159"/>
                  </a:lnTo>
                  <a:lnTo>
                    <a:pt x="0" y="2891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F528DE50-FA47-4EC0-8A2C-A8F1B1EA74B6}"/>
                </a:ext>
              </a:extLst>
            </p:cNvPr>
            <p:cNvSpPr/>
            <p:nvPr/>
          </p:nvSpPr>
          <p:spPr>
            <a:xfrm rot="5400000" flipV="1">
              <a:off x="4332158" y="5923322"/>
              <a:ext cx="346780" cy="67348"/>
            </a:xfrm>
            <a:custGeom>
              <a:avLst/>
              <a:gdLst>
                <a:gd name="connsiteX0" fmla="*/ 0 w 346780"/>
                <a:gd name="connsiteY0" fmla="*/ 67348 h 67348"/>
                <a:gd name="connsiteX1" fmla="*/ 346780 w 346780"/>
                <a:gd name="connsiteY1" fmla="*/ 67348 h 67348"/>
                <a:gd name="connsiteX2" fmla="*/ 346780 w 346780"/>
                <a:gd name="connsiteY2" fmla="*/ 0 h 67348"/>
                <a:gd name="connsiteX3" fmla="*/ 16837 w 346780"/>
                <a:gd name="connsiteY3" fmla="*/ 0 h 6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80" h="67348">
                  <a:moveTo>
                    <a:pt x="0" y="67348"/>
                  </a:moveTo>
                  <a:lnTo>
                    <a:pt x="346780" y="67348"/>
                  </a:lnTo>
                  <a:lnTo>
                    <a:pt x="346780" y="0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9A51D90-068E-4830-B058-BB94344A8F6A}"/>
              </a:ext>
            </a:extLst>
          </p:cNvPr>
          <p:cNvGrpSpPr/>
          <p:nvPr/>
        </p:nvGrpSpPr>
        <p:grpSpPr>
          <a:xfrm>
            <a:off x="7993962" y="1966248"/>
            <a:ext cx="3138586" cy="1840544"/>
            <a:chOff x="1402080" y="4289842"/>
            <a:chExt cx="3138586" cy="1840544"/>
          </a:xfrm>
        </p:grpSpPr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F1BE2EF7-7B71-44A2-98D0-6F8EAD33A5BB}"/>
                </a:ext>
              </a:extLst>
            </p:cNvPr>
            <p:cNvSpPr/>
            <p:nvPr/>
          </p:nvSpPr>
          <p:spPr>
            <a:xfrm>
              <a:off x="1402080" y="4289842"/>
              <a:ext cx="3135698" cy="1840544"/>
            </a:xfrm>
            <a:custGeom>
              <a:avLst/>
              <a:gdLst>
                <a:gd name="connsiteX0" fmla="*/ 0 w 3135698"/>
                <a:gd name="connsiteY0" fmla="*/ 1628136 h 1840544"/>
                <a:gd name="connsiteX1" fmla="*/ 212408 w 3135698"/>
                <a:gd name="connsiteY1" fmla="*/ 1840544 h 1840544"/>
                <a:gd name="connsiteX2" fmla="*/ 0 w 3135698"/>
                <a:gd name="connsiteY2" fmla="*/ 1840544 h 1840544"/>
                <a:gd name="connsiteX3" fmla="*/ 261740 w 3135698"/>
                <a:gd name="connsiteY3" fmla="*/ 0 h 1840544"/>
                <a:gd name="connsiteX4" fmla="*/ 1540807 w 3135698"/>
                <a:gd name="connsiteY4" fmla="*/ 0 h 1840544"/>
                <a:gd name="connsiteX5" fmla="*/ 1562579 w 3135698"/>
                <a:gd name="connsiteY5" fmla="*/ 87086 h 1840544"/>
                <a:gd name="connsiteX6" fmla="*/ 2843449 w 3135698"/>
                <a:gd name="connsiteY6" fmla="*/ 87086 h 1840544"/>
                <a:gd name="connsiteX7" fmla="*/ 3135698 w 3135698"/>
                <a:gd name="connsiteY7" fmla="*/ 379335 h 1840544"/>
                <a:gd name="connsiteX8" fmla="*/ 3135698 w 3135698"/>
                <a:gd name="connsiteY8" fmla="*/ 1840544 h 1840544"/>
                <a:gd name="connsiteX9" fmla="*/ 292249 w 3135698"/>
                <a:gd name="connsiteY9" fmla="*/ 1840544 h 1840544"/>
                <a:gd name="connsiteX10" fmla="*/ 0 w 3135698"/>
                <a:gd name="connsiteY10" fmla="*/ 1548295 h 1840544"/>
                <a:gd name="connsiteX11" fmla="*/ 0 w 3135698"/>
                <a:gd name="connsiteY11" fmla="*/ 87086 h 1840544"/>
                <a:gd name="connsiteX12" fmla="*/ 239969 w 3135698"/>
                <a:gd name="connsiteY12" fmla="*/ 87086 h 184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698" h="1840544">
                  <a:moveTo>
                    <a:pt x="0" y="1628136"/>
                  </a:moveTo>
                  <a:lnTo>
                    <a:pt x="212408" y="1840544"/>
                  </a:lnTo>
                  <a:lnTo>
                    <a:pt x="0" y="1840544"/>
                  </a:lnTo>
                  <a:close/>
                  <a:moveTo>
                    <a:pt x="261740" y="0"/>
                  </a:moveTo>
                  <a:lnTo>
                    <a:pt x="1540807" y="0"/>
                  </a:lnTo>
                  <a:lnTo>
                    <a:pt x="1562579" y="87086"/>
                  </a:lnTo>
                  <a:lnTo>
                    <a:pt x="2843449" y="87086"/>
                  </a:lnTo>
                  <a:lnTo>
                    <a:pt x="3135698" y="379335"/>
                  </a:lnTo>
                  <a:lnTo>
                    <a:pt x="3135698" y="1840544"/>
                  </a:lnTo>
                  <a:lnTo>
                    <a:pt x="292249" y="1840544"/>
                  </a:lnTo>
                  <a:lnTo>
                    <a:pt x="0" y="1548295"/>
                  </a:lnTo>
                  <a:lnTo>
                    <a:pt x="0" y="87086"/>
                  </a:lnTo>
                  <a:lnTo>
                    <a:pt x="239969" y="87086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35E59ECE-78CA-46AE-942F-853200282E2D}"/>
                </a:ext>
              </a:extLst>
            </p:cNvPr>
            <p:cNvSpPr/>
            <p:nvPr/>
          </p:nvSpPr>
          <p:spPr>
            <a:xfrm>
              <a:off x="3993317" y="6063038"/>
              <a:ext cx="547349" cy="67348"/>
            </a:xfrm>
            <a:custGeom>
              <a:avLst/>
              <a:gdLst>
                <a:gd name="connsiteX0" fmla="*/ 72290 w 2350055"/>
                <a:gd name="connsiteY0" fmla="*/ 0 h 289159"/>
                <a:gd name="connsiteX1" fmla="*/ 2350055 w 2350055"/>
                <a:gd name="connsiteY1" fmla="*/ 0 h 289159"/>
                <a:gd name="connsiteX2" fmla="*/ 2350055 w 2350055"/>
                <a:gd name="connsiteY2" fmla="*/ 289159 h 289159"/>
                <a:gd name="connsiteX3" fmla="*/ 0 w 2350055"/>
                <a:gd name="connsiteY3" fmla="*/ 289159 h 28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0055" h="289159">
                  <a:moveTo>
                    <a:pt x="72290" y="0"/>
                  </a:moveTo>
                  <a:lnTo>
                    <a:pt x="2350055" y="0"/>
                  </a:lnTo>
                  <a:lnTo>
                    <a:pt x="2350055" y="289159"/>
                  </a:lnTo>
                  <a:lnTo>
                    <a:pt x="0" y="2891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995799D-CB9B-4EA5-997C-B0FB407CAE86}"/>
                </a:ext>
              </a:extLst>
            </p:cNvPr>
            <p:cNvSpPr/>
            <p:nvPr/>
          </p:nvSpPr>
          <p:spPr>
            <a:xfrm rot="5400000" flipV="1">
              <a:off x="4332158" y="5923322"/>
              <a:ext cx="346780" cy="67348"/>
            </a:xfrm>
            <a:custGeom>
              <a:avLst/>
              <a:gdLst>
                <a:gd name="connsiteX0" fmla="*/ 0 w 346780"/>
                <a:gd name="connsiteY0" fmla="*/ 67348 h 67348"/>
                <a:gd name="connsiteX1" fmla="*/ 346780 w 346780"/>
                <a:gd name="connsiteY1" fmla="*/ 67348 h 67348"/>
                <a:gd name="connsiteX2" fmla="*/ 346780 w 346780"/>
                <a:gd name="connsiteY2" fmla="*/ 0 h 67348"/>
                <a:gd name="connsiteX3" fmla="*/ 16837 w 346780"/>
                <a:gd name="connsiteY3" fmla="*/ 0 h 6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80" h="67348">
                  <a:moveTo>
                    <a:pt x="0" y="67348"/>
                  </a:moveTo>
                  <a:lnTo>
                    <a:pt x="346780" y="67348"/>
                  </a:lnTo>
                  <a:lnTo>
                    <a:pt x="346780" y="0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FEF8DA28-CC8D-48DE-B1D0-A841691CB0D2}"/>
              </a:ext>
            </a:extLst>
          </p:cNvPr>
          <p:cNvSpPr txBox="1"/>
          <p:nvPr/>
        </p:nvSpPr>
        <p:spPr>
          <a:xfrm>
            <a:off x="1380464" y="4373471"/>
            <a:ext cx="2918384" cy="167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想像力比知识更重要，因为知识是有限的，而想像力概括着世界上的一切，推动着进步，并且是知识进化的源泉，严肃地说，想像力是科学研究中的实在因素。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4358FB1-56C9-4F5B-A4AC-4025CFB55087}"/>
              </a:ext>
            </a:extLst>
          </p:cNvPr>
          <p:cNvSpPr txBox="1"/>
          <p:nvPr/>
        </p:nvSpPr>
        <p:spPr>
          <a:xfrm>
            <a:off x="8201362" y="2098942"/>
            <a:ext cx="2918384" cy="167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想像力比知识更重要，因为知识是有限的，而想像力概括着世界上的一切，推动着进步，并且是知识进化的源泉，严肃地说，想像力是科学研究中的实在因素。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4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>
            <a:extLst>
              <a:ext uri="{FF2B5EF4-FFF2-40B4-BE49-F238E27FC236}">
                <a16:creationId xmlns:a16="http://schemas.microsoft.com/office/drawing/2014/main" id="{D8070EED-C8B3-41F3-8A9F-37F36A33E849}"/>
              </a:ext>
            </a:extLst>
          </p:cNvPr>
          <p:cNvSpPr txBox="1"/>
          <p:nvPr/>
        </p:nvSpPr>
        <p:spPr>
          <a:xfrm>
            <a:off x="4153449" y="92557"/>
            <a:ext cx="3503669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F43C6EA-2097-4C5B-9F02-1CEF0400BA44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37C33D9-3327-404A-84FF-3ACEC328A579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55AA8E-229A-4651-8399-EBC616EA5F96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56281E1-FE70-45EC-A25D-BA8ABE42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B80C395-363A-4F15-9794-C66F44FF3CB0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41AE5BE-B2FE-427C-8F26-1B356A4CE0CE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ED8E4BA-5A96-4968-93AC-28BE950F0C0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图形 5">
            <a:extLst>
              <a:ext uri="{FF2B5EF4-FFF2-40B4-BE49-F238E27FC236}">
                <a16:creationId xmlns:a16="http://schemas.microsoft.com/office/drawing/2014/main" id="{E91C5524-0ACF-4053-86AF-1BA794989693}"/>
              </a:ext>
            </a:extLst>
          </p:cNvPr>
          <p:cNvGrpSpPr/>
          <p:nvPr/>
        </p:nvGrpSpPr>
        <p:grpSpPr>
          <a:xfrm>
            <a:off x="1773279" y="3223173"/>
            <a:ext cx="1319517" cy="362216"/>
            <a:chOff x="5176837" y="3176587"/>
            <a:chExt cx="1839483" cy="504950"/>
          </a:xfrm>
          <a:solidFill>
            <a:schemeClr val="bg1"/>
          </a:solidFill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B8CA153-AEA8-4E5D-829D-B7CB74F7D7C6}"/>
                </a:ext>
              </a:extLst>
            </p:cNvPr>
            <p:cNvSpPr/>
            <p:nvPr/>
          </p:nvSpPr>
          <p:spPr>
            <a:xfrm>
              <a:off x="6819613" y="3545871"/>
              <a:ext cx="19812" cy="25622"/>
            </a:xfrm>
            <a:custGeom>
              <a:avLst/>
              <a:gdLst>
                <a:gd name="connsiteX0" fmla="*/ 0 w 19812"/>
                <a:gd name="connsiteY0" fmla="*/ 6096 h 25622"/>
                <a:gd name="connsiteX1" fmla="*/ 0 w 19812"/>
                <a:gd name="connsiteY1" fmla="*/ 25622 h 25622"/>
                <a:gd name="connsiteX2" fmla="*/ 7525 w 19812"/>
                <a:gd name="connsiteY2" fmla="*/ 25622 h 25622"/>
                <a:gd name="connsiteX3" fmla="*/ 19812 w 19812"/>
                <a:gd name="connsiteY3" fmla="*/ 0 h 2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2" h="25622">
                  <a:moveTo>
                    <a:pt x="0" y="6096"/>
                  </a:moveTo>
                  <a:lnTo>
                    <a:pt x="0" y="25622"/>
                  </a:lnTo>
                  <a:lnTo>
                    <a:pt x="7525" y="25622"/>
                  </a:lnTo>
                  <a:lnTo>
                    <a:pt x="1981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39B4B7E-24F1-4090-8906-4ADE5BDD2C4E}"/>
                </a:ext>
              </a:extLst>
            </p:cNvPr>
            <p:cNvSpPr/>
            <p:nvPr/>
          </p:nvSpPr>
          <p:spPr>
            <a:xfrm>
              <a:off x="5271706" y="3551967"/>
              <a:ext cx="277463" cy="2095"/>
            </a:xfrm>
            <a:custGeom>
              <a:avLst/>
              <a:gdLst>
                <a:gd name="connsiteX0" fmla="*/ 0 w 277463"/>
                <a:gd name="connsiteY0" fmla="*/ 0 h 2095"/>
                <a:gd name="connsiteX1" fmla="*/ 277463 w 277463"/>
                <a:gd name="connsiteY1" fmla="*/ 0 h 2095"/>
                <a:gd name="connsiteX2" fmla="*/ 277463 w 277463"/>
                <a:gd name="connsiteY2" fmla="*/ 2096 h 2095"/>
                <a:gd name="connsiteX3" fmla="*/ 0 w 277463"/>
                <a:gd name="connsiteY3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463" h="2095">
                  <a:moveTo>
                    <a:pt x="0" y="0"/>
                  </a:moveTo>
                  <a:lnTo>
                    <a:pt x="277463" y="0"/>
                  </a:lnTo>
                  <a:lnTo>
                    <a:pt x="277463" y="2096"/>
                  </a:lnTo>
                  <a:lnTo>
                    <a:pt x="0" y="2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B858C21-1136-4B32-B44F-E71936060E8C}"/>
                </a:ext>
              </a:extLst>
            </p:cNvPr>
            <p:cNvSpPr/>
            <p:nvPr/>
          </p:nvSpPr>
          <p:spPr>
            <a:xfrm>
              <a:off x="6877144" y="3450811"/>
              <a:ext cx="87058" cy="21594"/>
            </a:xfrm>
            <a:custGeom>
              <a:avLst/>
              <a:gdLst>
                <a:gd name="connsiteX0" fmla="*/ 87058 w 87058"/>
                <a:gd name="connsiteY0" fmla="*/ 5143 h 21594"/>
                <a:gd name="connsiteX1" fmla="*/ 67628 w 87058"/>
                <a:gd name="connsiteY1" fmla="*/ 18097 h 21594"/>
                <a:gd name="connsiteX2" fmla="*/ 3429 w 87058"/>
                <a:gd name="connsiteY2" fmla="*/ 11620 h 21594"/>
                <a:gd name="connsiteX3" fmla="*/ 0 w 87058"/>
                <a:gd name="connsiteY3" fmla="*/ 0 h 21594"/>
                <a:gd name="connsiteX4" fmla="*/ 87058 w 87058"/>
                <a:gd name="connsiteY4" fmla="*/ 5143 h 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58" h="21594">
                  <a:moveTo>
                    <a:pt x="87058" y="5143"/>
                  </a:moveTo>
                  <a:cubicBezTo>
                    <a:pt x="87058" y="5143"/>
                    <a:pt x="62675" y="7429"/>
                    <a:pt x="67628" y="18097"/>
                  </a:cubicBezTo>
                  <a:cubicBezTo>
                    <a:pt x="72676" y="28765"/>
                    <a:pt x="3429" y="11620"/>
                    <a:pt x="3429" y="11620"/>
                  </a:cubicBezTo>
                  <a:lnTo>
                    <a:pt x="0" y="0"/>
                  </a:lnTo>
                  <a:lnTo>
                    <a:pt x="87058" y="51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E18A269-24EE-47F9-92C7-16073594086E}"/>
                </a:ext>
              </a:extLst>
            </p:cNvPr>
            <p:cNvSpPr/>
            <p:nvPr/>
          </p:nvSpPr>
          <p:spPr>
            <a:xfrm>
              <a:off x="5310187" y="3176587"/>
              <a:ext cx="1656683" cy="502467"/>
            </a:xfrm>
            <a:custGeom>
              <a:avLst/>
              <a:gdLst>
                <a:gd name="connsiteX0" fmla="*/ 0 w 1656683"/>
                <a:gd name="connsiteY0" fmla="*/ 453866 h 502467"/>
                <a:gd name="connsiteX1" fmla="*/ 196977 w 1656683"/>
                <a:gd name="connsiteY1" fmla="*/ 383286 h 502467"/>
                <a:gd name="connsiteX2" fmla="*/ 225838 w 1656683"/>
                <a:gd name="connsiteY2" fmla="*/ 371570 h 502467"/>
                <a:gd name="connsiteX3" fmla="*/ 303657 w 1656683"/>
                <a:gd name="connsiteY3" fmla="*/ 320421 h 502467"/>
                <a:gd name="connsiteX4" fmla="*/ 382048 w 1656683"/>
                <a:gd name="connsiteY4" fmla="*/ 297561 h 502467"/>
                <a:gd name="connsiteX5" fmla="*/ 1194816 w 1656683"/>
                <a:gd name="connsiteY5" fmla="*/ 297561 h 502467"/>
                <a:gd name="connsiteX6" fmla="*/ 1409510 w 1656683"/>
                <a:gd name="connsiteY6" fmla="*/ 17812 h 502467"/>
                <a:gd name="connsiteX7" fmla="*/ 1460659 w 1656683"/>
                <a:gd name="connsiteY7" fmla="*/ 0 h 502467"/>
                <a:gd name="connsiteX8" fmla="*/ 1503140 w 1656683"/>
                <a:gd name="connsiteY8" fmla="*/ 0 h 502467"/>
                <a:gd name="connsiteX9" fmla="*/ 1537430 w 1656683"/>
                <a:gd name="connsiteY9" fmla="*/ 260509 h 502467"/>
                <a:gd name="connsiteX10" fmla="*/ 1632014 w 1656683"/>
                <a:gd name="connsiteY10" fmla="*/ 290703 h 502467"/>
                <a:gd name="connsiteX11" fmla="*/ 1656683 w 1656683"/>
                <a:gd name="connsiteY11" fmla="*/ 307181 h 502467"/>
                <a:gd name="connsiteX12" fmla="*/ 1656683 w 1656683"/>
                <a:gd name="connsiteY12" fmla="*/ 334613 h 502467"/>
                <a:gd name="connsiteX13" fmla="*/ 1638872 w 1656683"/>
                <a:gd name="connsiteY13" fmla="*/ 342805 h 502467"/>
                <a:gd name="connsiteX14" fmla="*/ 1257681 w 1656683"/>
                <a:gd name="connsiteY14" fmla="*/ 438817 h 502467"/>
                <a:gd name="connsiteX15" fmla="*/ 958596 w 1656683"/>
                <a:gd name="connsiteY15" fmla="*/ 501872 h 502467"/>
                <a:gd name="connsiteX16" fmla="*/ 242030 w 1656683"/>
                <a:gd name="connsiteY16" fmla="*/ 501872 h 502467"/>
                <a:gd name="connsiteX17" fmla="*/ 220980 w 1656683"/>
                <a:gd name="connsiteY17" fmla="*/ 500825 h 502467"/>
                <a:gd name="connsiteX18" fmla="*/ 24956 w 1656683"/>
                <a:gd name="connsiteY18" fmla="*/ 481298 h 502467"/>
                <a:gd name="connsiteX19" fmla="*/ 0 w 1656683"/>
                <a:gd name="connsiteY19" fmla="*/ 453866 h 5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56683" h="502467">
                  <a:moveTo>
                    <a:pt x="0" y="453866"/>
                  </a:moveTo>
                  <a:cubicBezTo>
                    <a:pt x="0" y="453866"/>
                    <a:pt x="112776" y="397574"/>
                    <a:pt x="196977" y="383286"/>
                  </a:cubicBezTo>
                  <a:cubicBezTo>
                    <a:pt x="207359" y="381476"/>
                    <a:pt x="217170" y="377381"/>
                    <a:pt x="225838" y="371570"/>
                  </a:cubicBezTo>
                  <a:cubicBezTo>
                    <a:pt x="244316" y="359283"/>
                    <a:pt x="277082" y="337471"/>
                    <a:pt x="303657" y="320421"/>
                  </a:cubicBezTo>
                  <a:cubicBezTo>
                    <a:pt x="327089" y="305467"/>
                    <a:pt x="354235" y="297561"/>
                    <a:pt x="382048" y="297561"/>
                  </a:cubicBezTo>
                  <a:lnTo>
                    <a:pt x="1194816" y="297561"/>
                  </a:lnTo>
                  <a:cubicBezTo>
                    <a:pt x="1194816" y="297561"/>
                    <a:pt x="1388555" y="34290"/>
                    <a:pt x="1409510" y="17812"/>
                  </a:cubicBezTo>
                  <a:cubicBezTo>
                    <a:pt x="1430464" y="1334"/>
                    <a:pt x="1433227" y="0"/>
                    <a:pt x="1460659" y="0"/>
                  </a:cubicBezTo>
                  <a:cubicBezTo>
                    <a:pt x="1488091" y="0"/>
                    <a:pt x="1503140" y="0"/>
                    <a:pt x="1503140" y="0"/>
                  </a:cubicBezTo>
                  <a:lnTo>
                    <a:pt x="1537430" y="260509"/>
                  </a:lnTo>
                  <a:lnTo>
                    <a:pt x="1632014" y="290703"/>
                  </a:lnTo>
                  <a:lnTo>
                    <a:pt x="1656683" y="307181"/>
                  </a:lnTo>
                  <a:lnTo>
                    <a:pt x="1656683" y="334613"/>
                  </a:lnTo>
                  <a:lnTo>
                    <a:pt x="1638872" y="342805"/>
                  </a:lnTo>
                  <a:cubicBezTo>
                    <a:pt x="1638872" y="342805"/>
                    <a:pt x="1263110" y="437388"/>
                    <a:pt x="1257681" y="438817"/>
                  </a:cubicBezTo>
                  <a:cubicBezTo>
                    <a:pt x="1252157" y="440150"/>
                    <a:pt x="996791" y="500539"/>
                    <a:pt x="958596" y="501872"/>
                  </a:cubicBezTo>
                  <a:cubicBezTo>
                    <a:pt x="923163" y="503111"/>
                    <a:pt x="328803" y="502063"/>
                    <a:pt x="242030" y="501872"/>
                  </a:cubicBezTo>
                  <a:cubicBezTo>
                    <a:pt x="234982" y="501872"/>
                    <a:pt x="228028" y="501491"/>
                    <a:pt x="220980" y="500825"/>
                  </a:cubicBezTo>
                  <a:lnTo>
                    <a:pt x="24956" y="481298"/>
                  </a:lnTo>
                  <a:lnTo>
                    <a:pt x="0" y="4538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A1AB5A75-D9BE-4F90-991E-15CA9F5D6244}"/>
                </a:ext>
              </a:extLst>
            </p:cNvPr>
            <p:cNvSpPr/>
            <p:nvPr/>
          </p:nvSpPr>
          <p:spPr>
            <a:xfrm>
              <a:off x="6597300" y="3348418"/>
              <a:ext cx="14954" cy="120586"/>
            </a:xfrm>
            <a:custGeom>
              <a:avLst/>
              <a:gdLst>
                <a:gd name="connsiteX0" fmla="*/ 14954 w 14954"/>
                <a:gd name="connsiteY0" fmla="*/ 120587 h 120586"/>
                <a:gd name="connsiteX1" fmla="*/ 12859 w 14954"/>
                <a:gd name="connsiteY1" fmla="*/ 120587 h 120586"/>
                <a:gd name="connsiteX2" fmla="*/ 12859 w 14954"/>
                <a:gd name="connsiteY2" fmla="*/ 14383 h 120586"/>
                <a:gd name="connsiteX3" fmla="*/ 0 w 14954"/>
                <a:gd name="connsiteY3" fmla="*/ 1429 h 120586"/>
                <a:gd name="connsiteX4" fmla="*/ 1429 w 14954"/>
                <a:gd name="connsiteY4" fmla="*/ 0 h 120586"/>
                <a:gd name="connsiteX5" fmla="*/ 14954 w 14954"/>
                <a:gd name="connsiteY5" fmla="*/ 13525 h 12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" h="120586">
                  <a:moveTo>
                    <a:pt x="14954" y="120587"/>
                  </a:moveTo>
                  <a:lnTo>
                    <a:pt x="12859" y="120587"/>
                  </a:lnTo>
                  <a:lnTo>
                    <a:pt x="12859" y="14383"/>
                  </a:lnTo>
                  <a:lnTo>
                    <a:pt x="0" y="1429"/>
                  </a:lnTo>
                  <a:lnTo>
                    <a:pt x="1429" y="0"/>
                  </a:lnTo>
                  <a:lnTo>
                    <a:pt x="14954" y="13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1D32C464-986C-46EA-9DEE-682355F561CC}"/>
                </a:ext>
              </a:extLst>
            </p:cNvPr>
            <p:cNvSpPr/>
            <p:nvPr/>
          </p:nvSpPr>
          <p:spPr>
            <a:xfrm>
              <a:off x="6535483" y="3467956"/>
              <a:ext cx="267557" cy="2095"/>
            </a:xfrm>
            <a:custGeom>
              <a:avLst/>
              <a:gdLst>
                <a:gd name="connsiteX0" fmla="*/ 0 w 267557"/>
                <a:gd name="connsiteY0" fmla="*/ 0 h 2095"/>
                <a:gd name="connsiteX1" fmla="*/ 267557 w 267557"/>
                <a:gd name="connsiteY1" fmla="*/ 0 h 2095"/>
                <a:gd name="connsiteX2" fmla="*/ 267557 w 267557"/>
                <a:gd name="connsiteY2" fmla="*/ 2095 h 2095"/>
                <a:gd name="connsiteX3" fmla="*/ 0 w 267557"/>
                <a:gd name="connsiteY3" fmla="*/ 2095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557" h="2095">
                  <a:moveTo>
                    <a:pt x="0" y="0"/>
                  </a:moveTo>
                  <a:lnTo>
                    <a:pt x="267557" y="0"/>
                  </a:lnTo>
                  <a:lnTo>
                    <a:pt x="267557" y="2095"/>
                  </a:lnTo>
                  <a:lnTo>
                    <a:pt x="0" y="20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183C105-866C-4C6B-9E3A-946FF90CF15F}"/>
                </a:ext>
              </a:extLst>
            </p:cNvPr>
            <p:cNvSpPr/>
            <p:nvPr/>
          </p:nvSpPr>
          <p:spPr>
            <a:xfrm>
              <a:off x="6757510" y="3281171"/>
              <a:ext cx="90201" cy="159734"/>
            </a:xfrm>
            <a:custGeom>
              <a:avLst/>
              <a:gdLst>
                <a:gd name="connsiteX0" fmla="*/ 0 w 90201"/>
                <a:gd name="connsiteY0" fmla="*/ 159734 h 159734"/>
                <a:gd name="connsiteX1" fmla="*/ 0 w 90201"/>
                <a:gd name="connsiteY1" fmla="*/ 106204 h 159734"/>
                <a:gd name="connsiteX2" fmla="*/ 19907 w 90201"/>
                <a:gd name="connsiteY2" fmla="*/ 106204 h 159734"/>
                <a:gd name="connsiteX3" fmla="*/ 19907 w 90201"/>
                <a:gd name="connsiteY3" fmla="*/ 100108 h 159734"/>
                <a:gd name="connsiteX4" fmla="*/ 0 w 90201"/>
                <a:gd name="connsiteY4" fmla="*/ 100108 h 159734"/>
                <a:gd name="connsiteX5" fmla="*/ 0 w 90201"/>
                <a:gd name="connsiteY5" fmla="*/ 52102 h 159734"/>
                <a:gd name="connsiteX6" fmla="*/ 68771 w 90201"/>
                <a:gd name="connsiteY6" fmla="*/ 52102 h 159734"/>
                <a:gd name="connsiteX7" fmla="*/ 68771 w 90201"/>
                <a:gd name="connsiteY7" fmla="*/ 46577 h 159734"/>
                <a:gd name="connsiteX8" fmla="*/ 0 w 90201"/>
                <a:gd name="connsiteY8" fmla="*/ 46577 h 159734"/>
                <a:gd name="connsiteX9" fmla="*/ 0 w 90201"/>
                <a:gd name="connsiteY9" fmla="*/ 0 h 159734"/>
                <a:gd name="connsiteX10" fmla="*/ 69818 w 90201"/>
                <a:gd name="connsiteY10" fmla="*/ 0 h 159734"/>
                <a:gd name="connsiteX11" fmla="*/ 69818 w 90201"/>
                <a:gd name="connsiteY11" fmla="*/ 2096 h 159734"/>
                <a:gd name="connsiteX12" fmla="*/ 2096 w 90201"/>
                <a:gd name="connsiteY12" fmla="*/ 2096 h 159734"/>
                <a:gd name="connsiteX13" fmla="*/ 2096 w 90201"/>
                <a:gd name="connsiteY13" fmla="*/ 44577 h 159734"/>
                <a:gd name="connsiteX14" fmla="*/ 70771 w 90201"/>
                <a:gd name="connsiteY14" fmla="*/ 44577 h 159734"/>
                <a:gd name="connsiteX15" fmla="*/ 70771 w 90201"/>
                <a:gd name="connsiteY15" fmla="*/ 54102 h 159734"/>
                <a:gd name="connsiteX16" fmla="*/ 2096 w 90201"/>
                <a:gd name="connsiteY16" fmla="*/ 54102 h 159734"/>
                <a:gd name="connsiteX17" fmla="*/ 2096 w 90201"/>
                <a:gd name="connsiteY17" fmla="*/ 98012 h 159734"/>
                <a:gd name="connsiteX18" fmla="*/ 21908 w 90201"/>
                <a:gd name="connsiteY18" fmla="*/ 98012 h 159734"/>
                <a:gd name="connsiteX19" fmla="*/ 21908 w 90201"/>
                <a:gd name="connsiteY19" fmla="*/ 108299 h 159734"/>
                <a:gd name="connsiteX20" fmla="*/ 2096 w 90201"/>
                <a:gd name="connsiteY20" fmla="*/ 108299 h 159734"/>
                <a:gd name="connsiteX21" fmla="*/ 2096 w 90201"/>
                <a:gd name="connsiteY21" fmla="*/ 157639 h 159734"/>
                <a:gd name="connsiteX22" fmla="*/ 90107 w 90201"/>
                <a:gd name="connsiteY22" fmla="*/ 154877 h 159734"/>
                <a:gd name="connsiteX23" fmla="*/ 90202 w 90201"/>
                <a:gd name="connsiteY23" fmla="*/ 156972 h 15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0201" h="159734">
                  <a:moveTo>
                    <a:pt x="0" y="159734"/>
                  </a:moveTo>
                  <a:lnTo>
                    <a:pt x="0" y="106204"/>
                  </a:lnTo>
                  <a:lnTo>
                    <a:pt x="19907" y="106204"/>
                  </a:lnTo>
                  <a:lnTo>
                    <a:pt x="19907" y="100108"/>
                  </a:lnTo>
                  <a:lnTo>
                    <a:pt x="0" y="100108"/>
                  </a:lnTo>
                  <a:lnTo>
                    <a:pt x="0" y="52102"/>
                  </a:lnTo>
                  <a:lnTo>
                    <a:pt x="68771" y="52102"/>
                  </a:lnTo>
                  <a:lnTo>
                    <a:pt x="68771" y="46577"/>
                  </a:lnTo>
                  <a:lnTo>
                    <a:pt x="0" y="46577"/>
                  </a:lnTo>
                  <a:lnTo>
                    <a:pt x="0" y="0"/>
                  </a:lnTo>
                  <a:lnTo>
                    <a:pt x="69818" y="0"/>
                  </a:lnTo>
                  <a:lnTo>
                    <a:pt x="69818" y="2096"/>
                  </a:lnTo>
                  <a:lnTo>
                    <a:pt x="2096" y="2096"/>
                  </a:lnTo>
                  <a:lnTo>
                    <a:pt x="2096" y="44577"/>
                  </a:lnTo>
                  <a:lnTo>
                    <a:pt x="70771" y="44577"/>
                  </a:lnTo>
                  <a:lnTo>
                    <a:pt x="70771" y="54102"/>
                  </a:lnTo>
                  <a:lnTo>
                    <a:pt x="2096" y="54102"/>
                  </a:lnTo>
                  <a:lnTo>
                    <a:pt x="2096" y="98012"/>
                  </a:lnTo>
                  <a:lnTo>
                    <a:pt x="21908" y="98012"/>
                  </a:lnTo>
                  <a:lnTo>
                    <a:pt x="21908" y="108299"/>
                  </a:lnTo>
                  <a:lnTo>
                    <a:pt x="2096" y="108299"/>
                  </a:lnTo>
                  <a:lnTo>
                    <a:pt x="2096" y="157639"/>
                  </a:lnTo>
                  <a:lnTo>
                    <a:pt x="90107" y="154877"/>
                  </a:lnTo>
                  <a:lnTo>
                    <a:pt x="90202" y="1569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F583A48C-BB3B-4BD0-AEFD-E368CA592207}"/>
                </a:ext>
              </a:extLst>
            </p:cNvPr>
            <p:cNvSpPr/>
            <p:nvPr/>
          </p:nvSpPr>
          <p:spPr>
            <a:xfrm>
              <a:off x="6786276" y="3282219"/>
              <a:ext cx="2095" cy="44481"/>
            </a:xfrm>
            <a:custGeom>
              <a:avLst/>
              <a:gdLst>
                <a:gd name="connsiteX0" fmla="*/ 0 w 2095"/>
                <a:gd name="connsiteY0" fmla="*/ 0 h 44481"/>
                <a:gd name="connsiteX1" fmla="*/ 2096 w 2095"/>
                <a:gd name="connsiteY1" fmla="*/ 0 h 44481"/>
                <a:gd name="connsiteX2" fmla="*/ 2096 w 2095"/>
                <a:gd name="connsiteY2" fmla="*/ 44482 h 44481"/>
                <a:gd name="connsiteX3" fmla="*/ 0 w 2095"/>
                <a:gd name="connsiteY3" fmla="*/ 44482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44481">
                  <a:moveTo>
                    <a:pt x="0" y="0"/>
                  </a:moveTo>
                  <a:lnTo>
                    <a:pt x="2096" y="0"/>
                  </a:lnTo>
                  <a:lnTo>
                    <a:pt x="2096" y="44482"/>
                  </a:lnTo>
                  <a:lnTo>
                    <a:pt x="0" y="444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5599153-1489-4D37-B019-D1072806B8C2}"/>
                </a:ext>
              </a:extLst>
            </p:cNvPr>
            <p:cNvSpPr/>
            <p:nvPr/>
          </p:nvSpPr>
          <p:spPr>
            <a:xfrm>
              <a:off x="6758558" y="3396995"/>
              <a:ext cx="25050" cy="42100"/>
            </a:xfrm>
            <a:custGeom>
              <a:avLst/>
              <a:gdLst>
                <a:gd name="connsiteX0" fmla="*/ 25051 w 25050"/>
                <a:gd name="connsiteY0" fmla="*/ 42101 h 42100"/>
                <a:gd name="connsiteX1" fmla="*/ 22955 w 25050"/>
                <a:gd name="connsiteY1" fmla="*/ 42101 h 42100"/>
                <a:gd name="connsiteX2" fmla="*/ 22955 w 25050"/>
                <a:gd name="connsiteY2" fmla="*/ 2096 h 42100"/>
                <a:gd name="connsiteX3" fmla="*/ 0 w 25050"/>
                <a:gd name="connsiteY3" fmla="*/ 2096 h 42100"/>
                <a:gd name="connsiteX4" fmla="*/ 0 w 25050"/>
                <a:gd name="connsiteY4" fmla="*/ 0 h 42100"/>
                <a:gd name="connsiteX5" fmla="*/ 25051 w 25050"/>
                <a:gd name="connsiteY5" fmla="*/ 0 h 4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50" h="42100">
                  <a:moveTo>
                    <a:pt x="25051" y="42101"/>
                  </a:moveTo>
                  <a:lnTo>
                    <a:pt x="22955" y="42101"/>
                  </a:lnTo>
                  <a:lnTo>
                    <a:pt x="22955" y="2096"/>
                  </a:lnTo>
                  <a:lnTo>
                    <a:pt x="0" y="2096"/>
                  </a:lnTo>
                  <a:lnTo>
                    <a:pt x="0" y="0"/>
                  </a:lnTo>
                  <a:lnTo>
                    <a:pt x="2505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95C327F6-83B8-40CE-8BC8-78C1559BC3FD}"/>
                </a:ext>
              </a:extLst>
            </p:cNvPr>
            <p:cNvSpPr/>
            <p:nvPr/>
          </p:nvSpPr>
          <p:spPr>
            <a:xfrm>
              <a:off x="6358127" y="3511009"/>
              <a:ext cx="191262" cy="55054"/>
            </a:xfrm>
            <a:custGeom>
              <a:avLst/>
              <a:gdLst>
                <a:gd name="connsiteX0" fmla="*/ 189167 w 191262"/>
                <a:gd name="connsiteY0" fmla="*/ 55054 h 55054"/>
                <a:gd name="connsiteX1" fmla="*/ 186595 w 191262"/>
                <a:gd name="connsiteY1" fmla="*/ 39433 h 55054"/>
                <a:gd name="connsiteX2" fmla="*/ 11049 w 191262"/>
                <a:gd name="connsiteY2" fmla="*/ 2286 h 55054"/>
                <a:gd name="connsiteX3" fmla="*/ 1715 w 191262"/>
                <a:gd name="connsiteY3" fmla="*/ 15430 h 55054"/>
                <a:gd name="connsiteX4" fmla="*/ 0 w 191262"/>
                <a:gd name="connsiteY4" fmla="*/ 14192 h 55054"/>
                <a:gd name="connsiteX5" fmla="*/ 10192 w 191262"/>
                <a:gd name="connsiteY5" fmla="*/ 0 h 55054"/>
                <a:gd name="connsiteX6" fmla="*/ 10859 w 191262"/>
                <a:gd name="connsiteY6" fmla="*/ 191 h 55054"/>
                <a:gd name="connsiteX7" fmla="*/ 188405 w 191262"/>
                <a:gd name="connsiteY7" fmla="*/ 37719 h 55054"/>
                <a:gd name="connsiteX8" fmla="*/ 191262 w 191262"/>
                <a:gd name="connsiteY8" fmla="*/ 54769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262" h="55054">
                  <a:moveTo>
                    <a:pt x="189167" y="55054"/>
                  </a:moveTo>
                  <a:lnTo>
                    <a:pt x="186595" y="39433"/>
                  </a:lnTo>
                  <a:lnTo>
                    <a:pt x="11049" y="2286"/>
                  </a:lnTo>
                  <a:lnTo>
                    <a:pt x="1715" y="15430"/>
                  </a:lnTo>
                  <a:lnTo>
                    <a:pt x="0" y="14192"/>
                  </a:lnTo>
                  <a:lnTo>
                    <a:pt x="10192" y="0"/>
                  </a:lnTo>
                  <a:lnTo>
                    <a:pt x="10859" y="191"/>
                  </a:lnTo>
                  <a:lnTo>
                    <a:pt x="188405" y="37719"/>
                  </a:lnTo>
                  <a:lnTo>
                    <a:pt x="191262" y="547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9CFF7DF6-B67E-4BDA-BD5F-617358312EAA}"/>
                </a:ext>
              </a:extLst>
            </p:cNvPr>
            <p:cNvSpPr/>
            <p:nvPr/>
          </p:nvSpPr>
          <p:spPr>
            <a:xfrm>
              <a:off x="6384797" y="3515772"/>
              <a:ext cx="67246" cy="22574"/>
            </a:xfrm>
            <a:custGeom>
              <a:avLst/>
              <a:gdLst>
                <a:gd name="connsiteX0" fmla="*/ 67247 w 67246"/>
                <a:gd name="connsiteY0" fmla="*/ 22574 h 22574"/>
                <a:gd name="connsiteX1" fmla="*/ 0 w 67246"/>
                <a:gd name="connsiteY1" fmla="*/ 8572 h 22574"/>
                <a:gd name="connsiteX2" fmla="*/ 0 w 67246"/>
                <a:gd name="connsiteY2" fmla="*/ 0 h 22574"/>
                <a:gd name="connsiteX3" fmla="*/ 2000 w 67246"/>
                <a:gd name="connsiteY3" fmla="*/ 0 h 22574"/>
                <a:gd name="connsiteX4" fmla="*/ 2000 w 67246"/>
                <a:gd name="connsiteY4" fmla="*/ 6858 h 22574"/>
                <a:gd name="connsiteX5" fmla="*/ 65246 w 67246"/>
                <a:gd name="connsiteY5" fmla="*/ 20002 h 22574"/>
                <a:gd name="connsiteX6" fmla="*/ 65246 w 67246"/>
                <a:gd name="connsiteY6" fmla="*/ 13811 h 22574"/>
                <a:gd name="connsiteX7" fmla="*/ 67247 w 67246"/>
                <a:gd name="connsiteY7" fmla="*/ 13811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46" h="22574">
                  <a:moveTo>
                    <a:pt x="67247" y="22574"/>
                  </a:moveTo>
                  <a:lnTo>
                    <a:pt x="0" y="8572"/>
                  </a:lnTo>
                  <a:lnTo>
                    <a:pt x="0" y="0"/>
                  </a:lnTo>
                  <a:lnTo>
                    <a:pt x="2000" y="0"/>
                  </a:lnTo>
                  <a:lnTo>
                    <a:pt x="2000" y="6858"/>
                  </a:lnTo>
                  <a:lnTo>
                    <a:pt x="65246" y="20002"/>
                  </a:lnTo>
                  <a:lnTo>
                    <a:pt x="65246" y="13811"/>
                  </a:lnTo>
                  <a:lnTo>
                    <a:pt x="67247" y="138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E3B5D48-94C5-493B-88F5-F1A2AB57D025}"/>
                </a:ext>
              </a:extLst>
            </p:cNvPr>
            <p:cNvSpPr/>
            <p:nvPr/>
          </p:nvSpPr>
          <p:spPr>
            <a:xfrm>
              <a:off x="5329998" y="3380136"/>
              <a:ext cx="1636966" cy="298918"/>
            </a:xfrm>
            <a:custGeom>
              <a:avLst/>
              <a:gdLst>
                <a:gd name="connsiteX0" fmla="*/ 0 w 1636966"/>
                <a:gd name="connsiteY0" fmla="*/ 271939 h 298918"/>
                <a:gd name="connsiteX1" fmla="*/ 5239 w 1636966"/>
                <a:gd name="connsiteY1" fmla="*/ 277749 h 298918"/>
                <a:gd name="connsiteX2" fmla="*/ 201263 w 1636966"/>
                <a:gd name="connsiteY2" fmla="*/ 297275 h 298918"/>
                <a:gd name="connsiteX3" fmla="*/ 222313 w 1636966"/>
                <a:gd name="connsiteY3" fmla="*/ 298323 h 298918"/>
                <a:gd name="connsiteX4" fmla="*/ 938879 w 1636966"/>
                <a:gd name="connsiteY4" fmla="*/ 298323 h 298918"/>
                <a:gd name="connsiteX5" fmla="*/ 1237964 w 1636966"/>
                <a:gd name="connsiteY5" fmla="*/ 235267 h 298918"/>
                <a:gd name="connsiteX6" fmla="*/ 1619155 w 1636966"/>
                <a:gd name="connsiteY6" fmla="*/ 139256 h 298918"/>
                <a:gd name="connsiteX7" fmla="*/ 1636967 w 1636966"/>
                <a:gd name="connsiteY7" fmla="*/ 131064 h 298918"/>
                <a:gd name="connsiteX8" fmla="*/ 1636967 w 1636966"/>
                <a:gd name="connsiteY8" fmla="*/ 103632 h 298918"/>
                <a:gd name="connsiteX9" fmla="*/ 1612297 w 1636966"/>
                <a:gd name="connsiteY9" fmla="*/ 87154 h 298918"/>
                <a:gd name="connsiteX10" fmla="*/ 1517714 w 1636966"/>
                <a:gd name="connsiteY10" fmla="*/ 56959 h 298918"/>
                <a:gd name="connsiteX11" fmla="*/ 1510189 w 1636966"/>
                <a:gd name="connsiteY11" fmla="*/ 0 h 298918"/>
                <a:gd name="connsiteX12" fmla="*/ 0 w 1636966"/>
                <a:gd name="connsiteY12" fmla="*/ 271939 h 29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6966" h="298918">
                  <a:moveTo>
                    <a:pt x="0" y="271939"/>
                  </a:moveTo>
                  <a:lnTo>
                    <a:pt x="5239" y="277749"/>
                  </a:lnTo>
                  <a:lnTo>
                    <a:pt x="201263" y="297275"/>
                  </a:lnTo>
                  <a:cubicBezTo>
                    <a:pt x="208216" y="297942"/>
                    <a:pt x="215265" y="298323"/>
                    <a:pt x="222313" y="298323"/>
                  </a:cubicBezTo>
                  <a:cubicBezTo>
                    <a:pt x="309086" y="298513"/>
                    <a:pt x="903446" y="299561"/>
                    <a:pt x="938879" y="298323"/>
                  </a:cubicBezTo>
                  <a:cubicBezTo>
                    <a:pt x="977075" y="296990"/>
                    <a:pt x="1232535" y="236601"/>
                    <a:pt x="1237964" y="235267"/>
                  </a:cubicBezTo>
                  <a:cubicBezTo>
                    <a:pt x="1243489" y="233934"/>
                    <a:pt x="1619155" y="139256"/>
                    <a:pt x="1619155" y="139256"/>
                  </a:cubicBezTo>
                  <a:lnTo>
                    <a:pt x="1636967" y="131064"/>
                  </a:lnTo>
                  <a:lnTo>
                    <a:pt x="1636967" y="103632"/>
                  </a:lnTo>
                  <a:lnTo>
                    <a:pt x="1612297" y="87154"/>
                  </a:lnTo>
                  <a:lnTo>
                    <a:pt x="1517714" y="56959"/>
                  </a:lnTo>
                  <a:lnTo>
                    <a:pt x="1510189" y="0"/>
                  </a:lnTo>
                  <a:cubicBezTo>
                    <a:pt x="880967" y="259271"/>
                    <a:pt x="274511" y="279273"/>
                    <a:pt x="0" y="2719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800FA1B-996C-4FA3-936B-42AEE57A4807}"/>
                </a:ext>
              </a:extLst>
            </p:cNvPr>
            <p:cNvSpPr/>
            <p:nvPr/>
          </p:nvSpPr>
          <p:spPr>
            <a:xfrm>
              <a:off x="5855588" y="3502911"/>
              <a:ext cx="701420" cy="178626"/>
            </a:xfrm>
            <a:custGeom>
              <a:avLst/>
              <a:gdLst>
                <a:gd name="connsiteX0" fmla="*/ 0 w 701420"/>
                <a:gd name="connsiteY0" fmla="*/ 42960 h 178626"/>
                <a:gd name="connsiteX1" fmla="*/ 12382 w 701420"/>
                <a:gd name="connsiteY1" fmla="*/ 133733 h 178626"/>
                <a:gd name="connsiteX2" fmla="*/ 128206 w 701420"/>
                <a:gd name="connsiteY2" fmla="*/ 176119 h 178626"/>
                <a:gd name="connsiteX3" fmla="*/ 525209 w 701420"/>
                <a:gd name="connsiteY3" fmla="*/ 170023 h 178626"/>
                <a:gd name="connsiteX4" fmla="*/ 696658 w 701420"/>
                <a:gd name="connsiteY4" fmla="*/ 131637 h 178626"/>
                <a:gd name="connsiteX5" fmla="*/ 701421 w 701420"/>
                <a:gd name="connsiteY5" fmla="*/ 65153 h 178626"/>
                <a:gd name="connsiteX6" fmla="*/ 375761 w 701420"/>
                <a:gd name="connsiteY6" fmla="*/ 3431 h 178626"/>
                <a:gd name="connsiteX7" fmla="*/ 0 w 701420"/>
                <a:gd name="connsiteY7" fmla="*/ 42960 h 17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1420" h="178626">
                  <a:moveTo>
                    <a:pt x="0" y="42960"/>
                  </a:moveTo>
                  <a:lnTo>
                    <a:pt x="12382" y="133733"/>
                  </a:lnTo>
                  <a:cubicBezTo>
                    <a:pt x="12382" y="133733"/>
                    <a:pt x="39148" y="169928"/>
                    <a:pt x="128206" y="176119"/>
                  </a:cubicBezTo>
                  <a:cubicBezTo>
                    <a:pt x="217361" y="182406"/>
                    <a:pt x="479203" y="175548"/>
                    <a:pt x="525209" y="170023"/>
                  </a:cubicBezTo>
                  <a:cubicBezTo>
                    <a:pt x="571119" y="164499"/>
                    <a:pt x="696658" y="131637"/>
                    <a:pt x="696658" y="131637"/>
                  </a:cubicBezTo>
                  <a:lnTo>
                    <a:pt x="701421" y="65153"/>
                  </a:lnTo>
                  <a:cubicBezTo>
                    <a:pt x="701421" y="65153"/>
                    <a:pt x="530733" y="21243"/>
                    <a:pt x="375761" y="3431"/>
                  </a:cubicBezTo>
                  <a:cubicBezTo>
                    <a:pt x="220790" y="-14381"/>
                    <a:pt x="0" y="42960"/>
                    <a:pt x="0" y="42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02D30EF0-8E8C-48AA-860A-1B2180D1C3B5}"/>
                </a:ext>
              </a:extLst>
            </p:cNvPr>
            <p:cNvSpPr/>
            <p:nvPr/>
          </p:nvSpPr>
          <p:spPr>
            <a:xfrm>
              <a:off x="5896926" y="3535870"/>
              <a:ext cx="13335" cy="83153"/>
            </a:xfrm>
            <a:custGeom>
              <a:avLst/>
              <a:gdLst>
                <a:gd name="connsiteX0" fmla="*/ 11240 w 13335"/>
                <a:gd name="connsiteY0" fmla="*/ 83153 h 83153"/>
                <a:gd name="connsiteX1" fmla="*/ 0 w 13335"/>
                <a:gd name="connsiteY1" fmla="*/ 286 h 83153"/>
                <a:gd name="connsiteX2" fmla="*/ 2096 w 13335"/>
                <a:gd name="connsiteY2" fmla="*/ 0 h 83153"/>
                <a:gd name="connsiteX3" fmla="*/ 13335 w 13335"/>
                <a:gd name="connsiteY3" fmla="*/ 82867 h 8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" h="83153">
                  <a:moveTo>
                    <a:pt x="11240" y="83153"/>
                  </a:moveTo>
                  <a:lnTo>
                    <a:pt x="0" y="286"/>
                  </a:lnTo>
                  <a:lnTo>
                    <a:pt x="2096" y="0"/>
                  </a:lnTo>
                  <a:lnTo>
                    <a:pt x="13335" y="828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D1EACD5-FF77-45C7-BAB6-A1798F142554}"/>
                </a:ext>
              </a:extLst>
            </p:cNvPr>
            <p:cNvSpPr/>
            <p:nvPr/>
          </p:nvSpPr>
          <p:spPr>
            <a:xfrm>
              <a:off x="5876638" y="3617880"/>
              <a:ext cx="676846" cy="24860"/>
            </a:xfrm>
            <a:custGeom>
              <a:avLst/>
              <a:gdLst>
                <a:gd name="connsiteX0" fmla="*/ 311467 w 676846"/>
                <a:gd name="connsiteY0" fmla="*/ 24860 h 24860"/>
                <a:gd name="connsiteX1" fmla="*/ 0 w 676846"/>
                <a:gd name="connsiteY1" fmla="*/ 6286 h 24860"/>
                <a:gd name="connsiteX2" fmla="*/ 286 w 676846"/>
                <a:gd name="connsiteY2" fmla="*/ 4286 h 24860"/>
                <a:gd name="connsiteX3" fmla="*/ 676561 w 676846"/>
                <a:gd name="connsiteY3" fmla="*/ 0 h 24860"/>
                <a:gd name="connsiteX4" fmla="*/ 676847 w 676846"/>
                <a:gd name="connsiteY4" fmla="*/ 2000 h 24860"/>
                <a:gd name="connsiteX5" fmla="*/ 311467 w 676846"/>
                <a:gd name="connsiteY5" fmla="*/ 24860 h 2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846" h="24860">
                  <a:moveTo>
                    <a:pt x="311467" y="24860"/>
                  </a:moveTo>
                  <a:cubicBezTo>
                    <a:pt x="215836" y="24860"/>
                    <a:pt x="108871" y="20098"/>
                    <a:pt x="0" y="6286"/>
                  </a:cubicBezTo>
                  <a:lnTo>
                    <a:pt x="286" y="4286"/>
                  </a:lnTo>
                  <a:cubicBezTo>
                    <a:pt x="346234" y="48101"/>
                    <a:pt x="673227" y="476"/>
                    <a:pt x="676561" y="0"/>
                  </a:cubicBezTo>
                  <a:lnTo>
                    <a:pt x="676847" y="2000"/>
                  </a:lnTo>
                  <a:cubicBezTo>
                    <a:pt x="674560" y="2286"/>
                    <a:pt x="519970" y="24860"/>
                    <a:pt x="311467" y="24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20AF1B72-A32D-4E5B-91D8-B6D72E3A85D5}"/>
                </a:ext>
              </a:extLst>
            </p:cNvPr>
            <p:cNvSpPr/>
            <p:nvPr/>
          </p:nvSpPr>
          <p:spPr>
            <a:xfrm>
              <a:off x="6553390" y="3488530"/>
              <a:ext cx="361092" cy="130302"/>
            </a:xfrm>
            <a:custGeom>
              <a:avLst/>
              <a:gdLst>
                <a:gd name="connsiteX0" fmla="*/ 327184 w 361092"/>
                <a:gd name="connsiteY0" fmla="*/ 0 h 130302"/>
                <a:gd name="connsiteX1" fmla="*/ 236029 w 361092"/>
                <a:gd name="connsiteY1" fmla="*/ 14383 h 130302"/>
                <a:gd name="connsiteX2" fmla="*/ 106489 w 361092"/>
                <a:gd name="connsiteY2" fmla="*/ 10287 h 130302"/>
                <a:gd name="connsiteX3" fmla="*/ 188119 w 361092"/>
                <a:gd name="connsiteY3" fmla="*/ 51435 h 130302"/>
                <a:gd name="connsiteX4" fmla="*/ 1429 w 361092"/>
                <a:gd name="connsiteY4" fmla="*/ 110300 h 130302"/>
                <a:gd name="connsiteX5" fmla="*/ 0 w 361092"/>
                <a:gd name="connsiteY5" fmla="*/ 130302 h 130302"/>
                <a:gd name="connsiteX6" fmla="*/ 14668 w 361092"/>
                <a:gd name="connsiteY6" fmla="*/ 126873 h 130302"/>
                <a:gd name="connsiteX7" fmla="*/ 361093 w 361092"/>
                <a:gd name="connsiteY7" fmla="*/ 39624 h 130302"/>
                <a:gd name="connsiteX8" fmla="*/ 327184 w 361092"/>
                <a:gd name="connsiteY8" fmla="*/ 0 h 13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092" h="130302">
                  <a:moveTo>
                    <a:pt x="327184" y="0"/>
                  </a:moveTo>
                  <a:cubicBezTo>
                    <a:pt x="327184" y="0"/>
                    <a:pt x="294227" y="6858"/>
                    <a:pt x="236029" y="14383"/>
                  </a:cubicBezTo>
                  <a:cubicBezTo>
                    <a:pt x="177736" y="21907"/>
                    <a:pt x="106489" y="10287"/>
                    <a:pt x="106489" y="10287"/>
                  </a:cubicBezTo>
                  <a:cubicBezTo>
                    <a:pt x="106489" y="10287"/>
                    <a:pt x="181927" y="41815"/>
                    <a:pt x="188119" y="51435"/>
                  </a:cubicBezTo>
                  <a:cubicBezTo>
                    <a:pt x="194310" y="61055"/>
                    <a:pt x="1429" y="110300"/>
                    <a:pt x="1429" y="110300"/>
                  </a:cubicBezTo>
                  <a:lnTo>
                    <a:pt x="0" y="130302"/>
                  </a:lnTo>
                  <a:cubicBezTo>
                    <a:pt x="7810" y="128492"/>
                    <a:pt x="13906" y="126968"/>
                    <a:pt x="14668" y="126873"/>
                  </a:cubicBezTo>
                  <a:cubicBezTo>
                    <a:pt x="19145" y="125730"/>
                    <a:pt x="267843" y="63151"/>
                    <a:pt x="361093" y="39624"/>
                  </a:cubicBezTo>
                  <a:cubicBezTo>
                    <a:pt x="356806" y="27623"/>
                    <a:pt x="347091" y="7144"/>
                    <a:pt x="32718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2D42BB0-1C49-42A9-87B7-BF39D5AD7ACD}"/>
                </a:ext>
              </a:extLst>
            </p:cNvPr>
            <p:cNvSpPr/>
            <p:nvPr/>
          </p:nvSpPr>
          <p:spPr>
            <a:xfrm>
              <a:off x="6659688" y="3463937"/>
              <a:ext cx="220789" cy="41511"/>
            </a:xfrm>
            <a:custGeom>
              <a:avLst/>
              <a:gdLst>
                <a:gd name="connsiteX0" fmla="*/ 95 w 220789"/>
                <a:gd name="connsiteY0" fmla="*/ 34881 h 41511"/>
                <a:gd name="connsiteX1" fmla="*/ 129635 w 220789"/>
                <a:gd name="connsiteY1" fmla="*/ 38976 h 41511"/>
                <a:gd name="connsiteX2" fmla="*/ 220790 w 220789"/>
                <a:gd name="connsiteY2" fmla="*/ 24594 h 41511"/>
                <a:gd name="connsiteX3" fmla="*/ 165259 w 220789"/>
                <a:gd name="connsiteY3" fmla="*/ 591 h 41511"/>
                <a:gd name="connsiteX4" fmla="*/ 0 w 220789"/>
                <a:gd name="connsiteY4" fmla="*/ 30118 h 41511"/>
                <a:gd name="connsiteX5" fmla="*/ 0 w 220789"/>
                <a:gd name="connsiteY5" fmla="*/ 34881 h 4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789" h="41511">
                  <a:moveTo>
                    <a:pt x="95" y="34881"/>
                  </a:moveTo>
                  <a:cubicBezTo>
                    <a:pt x="95" y="34881"/>
                    <a:pt x="71438" y="46501"/>
                    <a:pt x="129635" y="38976"/>
                  </a:cubicBezTo>
                  <a:cubicBezTo>
                    <a:pt x="187928" y="31452"/>
                    <a:pt x="220790" y="24594"/>
                    <a:pt x="220790" y="24594"/>
                  </a:cubicBezTo>
                  <a:cubicBezTo>
                    <a:pt x="220790" y="24594"/>
                    <a:pt x="199549" y="6115"/>
                    <a:pt x="165259" y="591"/>
                  </a:cubicBezTo>
                  <a:cubicBezTo>
                    <a:pt x="130969" y="-4934"/>
                    <a:pt x="0" y="30118"/>
                    <a:pt x="0" y="30118"/>
                  </a:cubicBezTo>
                  <a:lnTo>
                    <a:pt x="0" y="348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26EE21D-27D4-42BC-826B-7D80B4B9EFA1}"/>
                </a:ext>
              </a:extLst>
            </p:cNvPr>
            <p:cNvSpPr/>
            <p:nvPr/>
          </p:nvSpPr>
          <p:spPr>
            <a:xfrm>
              <a:off x="5855588" y="3543299"/>
              <a:ext cx="24479" cy="104298"/>
            </a:xfrm>
            <a:custGeom>
              <a:avLst/>
              <a:gdLst>
                <a:gd name="connsiteX0" fmla="*/ 12382 w 24479"/>
                <a:gd name="connsiteY0" fmla="*/ 93345 h 104298"/>
                <a:gd name="connsiteX1" fmla="*/ 24479 w 24479"/>
                <a:gd name="connsiteY1" fmla="*/ 104299 h 104298"/>
                <a:gd name="connsiteX2" fmla="*/ 10668 w 24479"/>
                <a:gd name="connsiteY2" fmla="*/ 0 h 104298"/>
                <a:gd name="connsiteX3" fmla="*/ 10668 w 24479"/>
                <a:gd name="connsiteY3" fmla="*/ 0 h 104298"/>
                <a:gd name="connsiteX4" fmla="*/ 0 w 24479"/>
                <a:gd name="connsiteY4" fmla="*/ 2667 h 104298"/>
                <a:gd name="connsiteX5" fmla="*/ 12382 w 24479"/>
                <a:gd name="connsiteY5" fmla="*/ 93345 h 10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79" h="104298">
                  <a:moveTo>
                    <a:pt x="12382" y="93345"/>
                  </a:moveTo>
                  <a:cubicBezTo>
                    <a:pt x="12382" y="93345"/>
                    <a:pt x="15907" y="98012"/>
                    <a:pt x="24479" y="104299"/>
                  </a:cubicBezTo>
                  <a:lnTo>
                    <a:pt x="10668" y="0"/>
                  </a:lnTo>
                  <a:lnTo>
                    <a:pt x="10668" y="0"/>
                  </a:lnTo>
                  <a:cubicBezTo>
                    <a:pt x="3810" y="1619"/>
                    <a:pt x="0" y="2667"/>
                    <a:pt x="0" y="2667"/>
                  </a:cubicBezTo>
                  <a:lnTo>
                    <a:pt x="12382" y="933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BA71352-0443-4207-9A2D-39CABDAC978E}"/>
                </a:ext>
              </a:extLst>
            </p:cNvPr>
            <p:cNvSpPr/>
            <p:nvPr/>
          </p:nvSpPr>
          <p:spPr>
            <a:xfrm>
              <a:off x="6679405" y="3240880"/>
              <a:ext cx="143351" cy="8001"/>
            </a:xfrm>
            <a:custGeom>
              <a:avLst/>
              <a:gdLst>
                <a:gd name="connsiteX0" fmla="*/ 143351 w 143351"/>
                <a:gd name="connsiteY0" fmla="*/ 8001 h 8001"/>
                <a:gd name="connsiteX1" fmla="*/ 7429 w 143351"/>
                <a:gd name="connsiteY1" fmla="*/ 8001 h 8001"/>
                <a:gd name="connsiteX2" fmla="*/ 0 w 143351"/>
                <a:gd name="connsiteY2" fmla="*/ 1524 h 8001"/>
                <a:gd name="connsiteX3" fmla="*/ 1333 w 143351"/>
                <a:gd name="connsiteY3" fmla="*/ 0 h 8001"/>
                <a:gd name="connsiteX4" fmla="*/ 8192 w 143351"/>
                <a:gd name="connsiteY4" fmla="*/ 6001 h 8001"/>
                <a:gd name="connsiteX5" fmla="*/ 143351 w 143351"/>
                <a:gd name="connsiteY5" fmla="*/ 6001 h 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351" h="8001">
                  <a:moveTo>
                    <a:pt x="143351" y="8001"/>
                  </a:moveTo>
                  <a:lnTo>
                    <a:pt x="7429" y="8001"/>
                  </a:lnTo>
                  <a:lnTo>
                    <a:pt x="0" y="1524"/>
                  </a:lnTo>
                  <a:lnTo>
                    <a:pt x="1333" y="0"/>
                  </a:lnTo>
                  <a:lnTo>
                    <a:pt x="8192" y="6001"/>
                  </a:lnTo>
                  <a:lnTo>
                    <a:pt x="143351" y="6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117D48B4-776E-4010-B971-4AA44D76B7AF}"/>
                </a:ext>
              </a:extLst>
            </p:cNvPr>
            <p:cNvSpPr/>
            <p:nvPr/>
          </p:nvSpPr>
          <p:spPr>
            <a:xfrm>
              <a:off x="6787324" y="3444620"/>
              <a:ext cx="228996" cy="12487"/>
            </a:xfrm>
            <a:custGeom>
              <a:avLst/>
              <a:gdLst>
                <a:gd name="connsiteX0" fmla="*/ 0 w 228996"/>
                <a:gd name="connsiteY0" fmla="*/ 0 h 12487"/>
                <a:gd name="connsiteX1" fmla="*/ 211169 w 228996"/>
                <a:gd name="connsiteY1" fmla="*/ 0 h 12487"/>
                <a:gd name="connsiteX2" fmla="*/ 228981 w 228996"/>
                <a:gd name="connsiteY2" fmla="*/ 6858 h 12487"/>
                <a:gd name="connsiteX3" fmla="*/ 209074 w 228996"/>
                <a:gd name="connsiteY3" fmla="*/ 12383 h 12487"/>
                <a:gd name="connsiteX4" fmla="*/ 12287 w 228996"/>
                <a:gd name="connsiteY4" fmla="*/ 6286 h 12487"/>
                <a:gd name="connsiteX5" fmla="*/ 0 w 228996"/>
                <a:gd name="connsiteY5" fmla="*/ 0 h 1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996" h="12487">
                  <a:moveTo>
                    <a:pt x="0" y="0"/>
                  </a:moveTo>
                  <a:lnTo>
                    <a:pt x="211169" y="0"/>
                  </a:lnTo>
                  <a:cubicBezTo>
                    <a:pt x="211169" y="0"/>
                    <a:pt x="228314" y="0"/>
                    <a:pt x="228981" y="6858"/>
                  </a:cubicBezTo>
                  <a:cubicBezTo>
                    <a:pt x="229648" y="13716"/>
                    <a:pt x="209074" y="12383"/>
                    <a:pt x="209074" y="12383"/>
                  </a:cubicBezTo>
                  <a:lnTo>
                    <a:pt x="12287" y="6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62009E55-4449-4636-927D-1F7A0742FF6D}"/>
                </a:ext>
              </a:extLst>
            </p:cNvPr>
            <p:cNvSpPr/>
            <p:nvPr/>
          </p:nvSpPr>
          <p:spPr>
            <a:xfrm>
              <a:off x="5646514" y="3460908"/>
              <a:ext cx="40957" cy="20573"/>
            </a:xfrm>
            <a:custGeom>
              <a:avLst/>
              <a:gdLst>
                <a:gd name="connsiteX0" fmla="*/ 0 w 40957"/>
                <a:gd name="connsiteY0" fmla="*/ 20574 h 20573"/>
                <a:gd name="connsiteX1" fmla="*/ 32956 w 40957"/>
                <a:gd name="connsiteY1" fmla="*/ 0 h 20573"/>
                <a:gd name="connsiteX2" fmla="*/ 40957 w 40957"/>
                <a:gd name="connsiteY2" fmla="*/ 13240 h 20573"/>
                <a:gd name="connsiteX3" fmla="*/ 0 w 40957"/>
                <a:gd name="connsiteY3" fmla="*/ 20574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" h="20573">
                  <a:moveTo>
                    <a:pt x="0" y="20574"/>
                  </a:moveTo>
                  <a:cubicBezTo>
                    <a:pt x="0" y="20574"/>
                    <a:pt x="17812" y="4572"/>
                    <a:pt x="32956" y="0"/>
                  </a:cubicBezTo>
                  <a:cubicBezTo>
                    <a:pt x="32956" y="0"/>
                    <a:pt x="40957" y="2095"/>
                    <a:pt x="40957" y="13240"/>
                  </a:cubicBezTo>
                  <a:lnTo>
                    <a:pt x="0" y="205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AB9D0DC4-578A-4721-ABFB-68ADCA5F05B4}"/>
                </a:ext>
              </a:extLst>
            </p:cNvPr>
            <p:cNvSpPr/>
            <p:nvPr/>
          </p:nvSpPr>
          <p:spPr>
            <a:xfrm>
              <a:off x="5456871" y="3555015"/>
              <a:ext cx="19716" cy="16954"/>
            </a:xfrm>
            <a:custGeom>
              <a:avLst/>
              <a:gdLst>
                <a:gd name="connsiteX0" fmla="*/ 19717 w 19716"/>
                <a:gd name="connsiteY0" fmla="*/ 11430 h 16954"/>
                <a:gd name="connsiteX1" fmla="*/ 12764 w 19716"/>
                <a:gd name="connsiteY1" fmla="*/ 0 h 16954"/>
                <a:gd name="connsiteX2" fmla="*/ 10192 w 19716"/>
                <a:gd name="connsiteY2" fmla="*/ 0 h 16954"/>
                <a:gd name="connsiteX3" fmla="*/ 0 w 19716"/>
                <a:gd name="connsiteY3" fmla="*/ 16954 h 1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16" h="16954">
                  <a:moveTo>
                    <a:pt x="19717" y="11430"/>
                  </a:moveTo>
                  <a:lnTo>
                    <a:pt x="12764" y="0"/>
                  </a:lnTo>
                  <a:lnTo>
                    <a:pt x="10192" y="0"/>
                  </a:lnTo>
                  <a:lnTo>
                    <a:pt x="0" y="16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FD282D67-F157-4F4F-A59F-106052773563}"/>
                </a:ext>
              </a:extLst>
            </p:cNvPr>
            <p:cNvSpPr/>
            <p:nvPr/>
          </p:nvSpPr>
          <p:spPr>
            <a:xfrm>
              <a:off x="5176837" y="3607021"/>
              <a:ext cx="78200" cy="3048"/>
            </a:xfrm>
            <a:custGeom>
              <a:avLst/>
              <a:gdLst>
                <a:gd name="connsiteX0" fmla="*/ 0 w 78200"/>
                <a:gd name="connsiteY0" fmla="*/ 0 h 3048"/>
                <a:gd name="connsiteX1" fmla="*/ 78200 w 78200"/>
                <a:gd name="connsiteY1" fmla="*/ 0 h 3048"/>
                <a:gd name="connsiteX2" fmla="*/ 78200 w 78200"/>
                <a:gd name="connsiteY2" fmla="*/ 3048 h 3048"/>
                <a:gd name="connsiteX3" fmla="*/ 0 w 78200"/>
                <a:gd name="connsiteY3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00" h="3048">
                  <a:moveTo>
                    <a:pt x="0" y="0"/>
                  </a:moveTo>
                  <a:lnTo>
                    <a:pt x="78200" y="0"/>
                  </a:lnTo>
                  <a:lnTo>
                    <a:pt x="78200" y="3048"/>
                  </a:lnTo>
                  <a:lnTo>
                    <a:pt x="0" y="30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E729B87-6F88-4D59-973A-B8A281A921A9}"/>
                </a:ext>
              </a:extLst>
            </p:cNvPr>
            <p:cNvSpPr/>
            <p:nvPr/>
          </p:nvSpPr>
          <p:spPr>
            <a:xfrm rot="-2700000">
              <a:off x="5300868" y="3605512"/>
              <a:ext cx="2095" cy="20764"/>
            </a:xfrm>
            <a:custGeom>
              <a:avLst/>
              <a:gdLst>
                <a:gd name="connsiteX0" fmla="*/ 0 w 2095"/>
                <a:gd name="connsiteY0" fmla="*/ 0 h 20764"/>
                <a:gd name="connsiteX1" fmla="*/ 2095 w 2095"/>
                <a:gd name="connsiteY1" fmla="*/ 0 h 20764"/>
                <a:gd name="connsiteX2" fmla="*/ 2095 w 2095"/>
                <a:gd name="connsiteY2" fmla="*/ 20764 h 20764"/>
                <a:gd name="connsiteX3" fmla="*/ 0 w 2095"/>
                <a:gd name="connsiteY3" fmla="*/ 20764 h 2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20764">
                  <a:moveTo>
                    <a:pt x="0" y="0"/>
                  </a:moveTo>
                  <a:lnTo>
                    <a:pt x="2095" y="0"/>
                  </a:lnTo>
                  <a:lnTo>
                    <a:pt x="2095" y="20764"/>
                  </a:lnTo>
                  <a:lnTo>
                    <a:pt x="0" y="20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2A13AB38-3C74-428E-B3B6-D4BB09FEE558}"/>
                </a:ext>
              </a:extLst>
            </p:cNvPr>
            <p:cNvSpPr/>
            <p:nvPr/>
          </p:nvSpPr>
          <p:spPr>
            <a:xfrm rot="-2700000">
              <a:off x="5288564" y="3605473"/>
              <a:ext cx="2095" cy="20764"/>
            </a:xfrm>
            <a:custGeom>
              <a:avLst/>
              <a:gdLst>
                <a:gd name="connsiteX0" fmla="*/ 0 w 2095"/>
                <a:gd name="connsiteY0" fmla="*/ 0 h 20764"/>
                <a:gd name="connsiteX1" fmla="*/ 2095 w 2095"/>
                <a:gd name="connsiteY1" fmla="*/ 0 h 20764"/>
                <a:gd name="connsiteX2" fmla="*/ 2095 w 2095"/>
                <a:gd name="connsiteY2" fmla="*/ 20764 h 20764"/>
                <a:gd name="connsiteX3" fmla="*/ 0 w 2095"/>
                <a:gd name="connsiteY3" fmla="*/ 20764 h 2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20764">
                  <a:moveTo>
                    <a:pt x="0" y="0"/>
                  </a:moveTo>
                  <a:lnTo>
                    <a:pt x="2095" y="0"/>
                  </a:lnTo>
                  <a:lnTo>
                    <a:pt x="2095" y="20764"/>
                  </a:lnTo>
                  <a:lnTo>
                    <a:pt x="0" y="20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F741FF12-5D0C-49A3-8B0C-2947210F526E}"/>
                </a:ext>
              </a:extLst>
            </p:cNvPr>
            <p:cNvSpPr/>
            <p:nvPr/>
          </p:nvSpPr>
          <p:spPr>
            <a:xfrm rot="-2700000">
              <a:off x="5291531" y="3600169"/>
              <a:ext cx="20764" cy="2095"/>
            </a:xfrm>
            <a:custGeom>
              <a:avLst/>
              <a:gdLst>
                <a:gd name="connsiteX0" fmla="*/ 0 w 20764"/>
                <a:gd name="connsiteY0" fmla="*/ 0 h 2095"/>
                <a:gd name="connsiteX1" fmla="*/ 20764 w 20764"/>
                <a:gd name="connsiteY1" fmla="*/ 0 h 2095"/>
                <a:gd name="connsiteX2" fmla="*/ 20764 w 20764"/>
                <a:gd name="connsiteY2" fmla="*/ 2096 h 2095"/>
                <a:gd name="connsiteX3" fmla="*/ 0 w 20764"/>
                <a:gd name="connsiteY3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64" h="2095">
                  <a:moveTo>
                    <a:pt x="0" y="0"/>
                  </a:moveTo>
                  <a:lnTo>
                    <a:pt x="20764" y="0"/>
                  </a:lnTo>
                  <a:lnTo>
                    <a:pt x="20764" y="2096"/>
                  </a:lnTo>
                  <a:lnTo>
                    <a:pt x="0" y="2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83DD9D3-1AC3-454C-897D-632871C31275}"/>
                </a:ext>
              </a:extLst>
            </p:cNvPr>
            <p:cNvSpPr/>
            <p:nvPr/>
          </p:nvSpPr>
          <p:spPr>
            <a:xfrm rot="-2700000">
              <a:off x="5279228" y="3600131"/>
              <a:ext cx="20764" cy="2095"/>
            </a:xfrm>
            <a:custGeom>
              <a:avLst/>
              <a:gdLst>
                <a:gd name="connsiteX0" fmla="*/ 0 w 20764"/>
                <a:gd name="connsiteY0" fmla="*/ 0 h 2095"/>
                <a:gd name="connsiteX1" fmla="*/ 20764 w 20764"/>
                <a:gd name="connsiteY1" fmla="*/ 0 h 2095"/>
                <a:gd name="connsiteX2" fmla="*/ 20764 w 20764"/>
                <a:gd name="connsiteY2" fmla="*/ 2095 h 2095"/>
                <a:gd name="connsiteX3" fmla="*/ 0 w 20764"/>
                <a:gd name="connsiteY3" fmla="*/ 2095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64" h="2095">
                  <a:moveTo>
                    <a:pt x="0" y="0"/>
                  </a:moveTo>
                  <a:lnTo>
                    <a:pt x="20764" y="0"/>
                  </a:lnTo>
                  <a:lnTo>
                    <a:pt x="20764" y="2095"/>
                  </a:lnTo>
                  <a:lnTo>
                    <a:pt x="0" y="20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BEEC1AE5-EFA2-4CE3-9F78-676480576236}"/>
                </a:ext>
              </a:extLst>
            </p:cNvPr>
            <p:cNvSpPr/>
            <p:nvPr/>
          </p:nvSpPr>
          <p:spPr>
            <a:xfrm>
              <a:off x="6943819" y="3469004"/>
              <a:ext cx="2095" cy="51530"/>
            </a:xfrm>
            <a:custGeom>
              <a:avLst/>
              <a:gdLst>
                <a:gd name="connsiteX0" fmla="*/ 0 w 2095"/>
                <a:gd name="connsiteY0" fmla="*/ 0 h 51530"/>
                <a:gd name="connsiteX1" fmla="*/ 2095 w 2095"/>
                <a:gd name="connsiteY1" fmla="*/ 0 h 51530"/>
                <a:gd name="connsiteX2" fmla="*/ 2095 w 2095"/>
                <a:gd name="connsiteY2" fmla="*/ 51530 h 51530"/>
                <a:gd name="connsiteX3" fmla="*/ 0 w 2095"/>
                <a:gd name="connsiteY3" fmla="*/ 51530 h 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51530">
                  <a:moveTo>
                    <a:pt x="0" y="0"/>
                  </a:moveTo>
                  <a:lnTo>
                    <a:pt x="2095" y="0"/>
                  </a:lnTo>
                  <a:lnTo>
                    <a:pt x="2095" y="51530"/>
                  </a:lnTo>
                  <a:lnTo>
                    <a:pt x="0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4353984B-8663-469D-9095-DAD174A31A39}"/>
                </a:ext>
              </a:extLst>
            </p:cNvPr>
            <p:cNvSpPr/>
            <p:nvPr/>
          </p:nvSpPr>
          <p:spPr>
            <a:xfrm>
              <a:off x="5731192" y="3473767"/>
              <a:ext cx="75057" cy="161829"/>
            </a:xfrm>
            <a:custGeom>
              <a:avLst/>
              <a:gdLst>
                <a:gd name="connsiteX0" fmla="*/ 75057 w 75057"/>
                <a:gd name="connsiteY0" fmla="*/ 161830 h 161829"/>
                <a:gd name="connsiteX1" fmla="*/ 0 w 75057"/>
                <a:gd name="connsiteY1" fmla="*/ 161830 h 161829"/>
                <a:gd name="connsiteX2" fmla="*/ 0 w 75057"/>
                <a:gd name="connsiteY2" fmla="*/ 153638 h 161829"/>
                <a:gd name="connsiteX3" fmla="*/ 55531 w 75057"/>
                <a:gd name="connsiteY3" fmla="*/ 0 h 161829"/>
                <a:gd name="connsiteX4" fmla="*/ 57531 w 75057"/>
                <a:gd name="connsiteY4" fmla="*/ 762 h 161829"/>
                <a:gd name="connsiteX5" fmla="*/ 2000 w 75057"/>
                <a:gd name="connsiteY5" fmla="*/ 154115 h 161829"/>
                <a:gd name="connsiteX6" fmla="*/ 2000 w 75057"/>
                <a:gd name="connsiteY6" fmla="*/ 159734 h 161829"/>
                <a:gd name="connsiteX7" fmla="*/ 75057 w 75057"/>
                <a:gd name="connsiteY7" fmla="*/ 159734 h 16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057" h="161829">
                  <a:moveTo>
                    <a:pt x="75057" y="161830"/>
                  </a:moveTo>
                  <a:lnTo>
                    <a:pt x="0" y="161830"/>
                  </a:lnTo>
                  <a:lnTo>
                    <a:pt x="0" y="153638"/>
                  </a:lnTo>
                  <a:lnTo>
                    <a:pt x="55531" y="0"/>
                  </a:lnTo>
                  <a:lnTo>
                    <a:pt x="57531" y="762"/>
                  </a:lnTo>
                  <a:lnTo>
                    <a:pt x="2000" y="154115"/>
                  </a:lnTo>
                  <a:lnTo>
                    <a:pt x="2000" y="159734"/>
                  </a:lnTo>
                  <a:lnTo>
                    <a:pt x="75057" y="159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1D4587E-63A0-467D-A78E-3C571E5BE2E1}"/>
                </a:ext>
              </a:extLst>
            </p:cNvPr>
            <p:cNvSpPr/>
            <p:nvPr/>
          </p:nvSpPr>
          <p:spPr>
            <a:xfrm>
              <a:off x="5558027" y="3626738"/>
              <a:ext cx="174117" cy="2095"/>
            </a:xfrm>
            <a:custGeom>
              <a:avLst/>
              <a:gdLst>
                <a:gd name="connsiteX0" fmla="*/ 0 w 174117"/>
                <a:gd name="connsiteY0" fmla="*/ 0 h 2095"/>
                <a:gd name="connsiteX1" fmla="*/ 174117 w 174117"/>
                <a:gd name="connsiteY1" fmla="*/ 0 h 2095"/>
                <a:gd name="connsiteX2" fmla="*/ 174117 w 174117"/>
                <a:gd name="connsiteY2" fmla="*/ 2095 h 2095"/>
                <a:gd name="connsiteX3" fmla="*/ 0 w 174117"/>
                <a:gd name="connsiteY3" fmla="*/ 2095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117" h="2095">
                  <a:moveTo>
                    <a:pt x="0" y="0"/>
                  </a:moveTo>
                  <a:lnTo>
                    <a:pt x="174117" y="0"/>
                  </a:lnTo>
                  <a:lnTo>
                    <a:pt x="174117" y="2095"/>
                  </a:lnTo>
                  <a:lnTo>
                    <a:pt x="0" y="20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F874037-015A-4D71-8028-A381B9682A01}"/>
                </a:ext>
              </a:extLst>
            </p:cNvPr>
            <p:cNvSpPr/>
            <p:nvPr/>
          </p:nvSpPr>
          <p:spPr>
            <a:xfrm>
              <a:off x="5556979" y="3519677"/>
              <a:ext cx="214217" cy="158781"/>
            </a:xfrm>
            <a:custGeom>
              <a:avLst/>
              <a:gdLst>
                <a:gd name="connsiteX0" fmla="*/ 2096 w 214217"/>
                <a:gd name="connsiteY0" fmla="*/ 158782 h 158781"/>
                <a:gd name="connsiteX1" fmla="*/ 0 w 214217"/>
                <a:gd name="connsiteY1" fmla="*/ 158782 h 158781"/>
                <a:gd name="connsiteX2" fmla="*/ 0 w 214217"/>
                <a:gd name="connsiteY2" fmla="*/ 38291 h 158781"/>
                <a:gd name="connsiteX3" fmla="*/ 109919 w 214217"/>
                <a:gd name="connsiteY3" fmla="*/ 28861 h 158781"/>
                <a:gd name="connsiteX4" fmla="*/ 213646 w 214217"/>
                <a:gd name="connsiteY4" fmla="*/ 0 h 158781"/>
                <a:gd name="connsiteX5" fmla="*/ 214217 w 214217"/>
                <a:gd name="connsiteY5" fmla="*/ 1905 h 158781"/>
                <a:gd name="connsiteX6" fmla="*/ 110300 w 214217"/>
                <a:gd name="connsiteY6" fmla="*/ 30861 h 158781"/>
                <a:gd name="connsiteX7" fmla="*/ 2096 w 214217"/>
                <a:gd name="connsiteY7" fmla="*/ 40196 h 1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217" h="158781">
                  <a:moveTo>
                    <a:pt x="2096" y="158782"/>
                  </a:moveTo>
                  <a:lnTo>
                    <a:pt x="0" y="158782"/>
                  </a:lnTo>
                  <a:lnTo>
                    <a:pt x="0" y="38291"/>
                  </a:lnTo>
                  <a:lnTo>
                    <a:pt x="109919" y="28861"/>
                  </a:lnTo>
                  <a:lnTo>
                    <a:pt x="213646" y="0"/>
                  </a:lnTo>
                  <a:lnTo>
                    <a:pt x="214217" y="1905"/>
                  </a:lnTo>
                  <a:lnTo>
                    <a:pt x="110300" y="30861"/>
                  </a:lnTo>
                  <a:lnTo>
                    <a:pt x="2096" y="401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63FC198B-6B04-46E8-AD59-D42166668B75}"/>
                </a:ext>
              </a:extLst>
            </p:cNvPr>
            <p:cNvSpPr/>
            <p:nvPr/>
          </p:nvSpPr>
          <p:spPr>
            <a:xfrm>
              <a:off x="5416485" y="3570922"/>
              <a:ext cx="141732" cy="77723"/>
            </a:xfrm>
            <a:custGeom>
              <a:avLst/>
              <a:gdLst>
                <a:gd name="connsiteX0" fmla="*/ 141542 w 141732"/>
                <a:gd name="connsiteY0" fmla="*/ 77724 h 77723"/>
                <a:gd name="connsiteX1" fmla="*/ 0 w 141732"/>
                <a:gd name="connsiteY1" fmla="*/ 77724 h 77723"/>
                <a:gd name="connsiteX2" fmla="*/ 0 w 141732"/>
                <a:gd name="connsiteY2" fmla="*/ 36862 h 77723"/>
                <a:gd name="connsiteX3" fmla="*/ 71342 w 141732"/>
                <a:gd name="connsiteY3" fmla="*/ 15335 h 77723"/>
                <a:gd name="connsiteX4" fmla="*/ 141351 w 141732"/>
                <a:gd name="connsiteY4" fmla="*/ 0 h 77723"/>
                <a:gd name="connsiteX5" fmla="*/ 141732 w 141732"/>
                <a:gd name="connsiteY5" fmla="*/ 2000 h 77723"/>
                <a:gd name="connsiteX6" fmla="*/ 71819 w 141732"/>
                <a:gd name="connsiteY6" fmla="*/ 17335 h 77723"/>
                <a:gd name="connsiteX7" fmla="*/ 2000 w 141732"/>
                <a:gd name="connsiteY7" fmla="*/ 38386 h 77723"/>
                <a:gd name="connsiteX8" fmla="*/ 2000 w 141732"/>
                <a:gd name="connsiteY8" fmla="*/ 75628 h 77723"/>
                <a:gd name="connsiteX9" fmla="*/ 141542 w 141732"/>
                <a:gd name="connsiteY9" fmla="*/ 75628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732" h="77723">
                  <a:moveTo>
                    <a:pt x="141542" y="77724"/>
                  </a:moveTo>
                  <a:lnTo>
                    <a:pt x="0" y="77724"/>
                  </a:lnTo>
                  <a:lnTo>
                    <a:pt x="0" y="36862"/>
                  </a:lnTo>
                  <a:lnTo>
                    <a:pt x="71342" y="15335"/>
                  </a:lnTo>
                  <a:lnTo>
                    <a:pt x="141351" y="0"/>
                  </a:lnTo>
                  <a:lnTo>
                    <a:pt x="141732" y="2000"/>
                  </a:lnTo>
                  <a:lnTo>
                    <a:pt x="71819" y="17335"/>
                  </a:lnTo>
                  <a:lnTo>
                    <a:pt x="2000" y="38386"/>
                  </a:lnTo>
                  <a:lnTo>
                    <a:pt x="2000" y="75628"/>
                  </a:lnTo>
                  <a:lnTo>
                    <a:pt x="141542" y="75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B2EE33A5-F68E-434D-A71E-C7C343A67650}"/>
                </a:ext>
              </a:extLst>
            </p:cNvPr>
            <p:cNvSpPr/>
            <p:nvPr/>
          </p:nvSpPr>
          <p:spPr>
            <a:xfrm>
              <a:off x="5492590" y="3585781"/>
              <a:ext cx="2095" cy="61817"/>
            </a:xfrm>
            <a:custGeom>
              <a:avLst/>
              <a:gdLst>
                <a:gd name="connsiteX0" fmla="*/ 0 w 2095"/>
                <a:gd name="connsiteY0" fmla="*/ 0 h 61817"/>
                <a:gd name="connsiteX1" fmla="*/ 2096 w 2095"/>
                <a:gd name="connsiteY1" fmla="*/ 0 h 61817"/>
                <a:gd name="connsiteX2" fmla="*/ 2096 w 2095"/>
                <a:gd name="connsiteY2" fmla="*/ 61817 h 61817"/>
                <a:gd name="connsiteX3" fmla="*/ 0 w 2095"/>
                <a:gd name="connsiteY3" fmla="*/ 61817 h 6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61817">
                  <a:moveTo>
                    <a:pt x="0" y="0"/>
                  </a:moveTo>
                  <a:lnTo>
                    <a:pt x="2096" y="0"/>
                  </a:lnTo>
                  <a:lnTo>
                    <a:pt x="2096" y="61817"/>
                  </a:lnTo>
                  <a:lnTo>
                    <a:pt x="0" y="618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5501C9B-B8A8-4252-88B8-030680A022EC}"/>
                </a:ext>
              </a:extLst>
            </p:cNvPr>
            <p:cNvSpPr/>
            <p:nvPr/>
          </p:nvSpPr>
          <p:spPr>
            <a:xfrm>
              <a:off x="5360098" y="3608545"/>
              <a:ext cx="2095" cy="51911"/>
            </a:xfrm>
            <a:custGeom>
              <a:avLst/>
              <a:gdLst>
                <a:gd name="connsiteX0" fmla="*/ 0 w 2095"/>
                <a:gd name="connsiteY0" fmla="*/ 0 h 51911"/>
                <a:gd name="connsiteX1" fmla="*/ 2095 w 2095"/>
                <a:gd name="connsiteY1" fmla="*/ 0 h 51911"/>
                <a:gd name="connsiteX2" fmla="*/ 2095 w 2095"/>
                <a:gd name="connsiteY2" fmla="*/ 51911 h 51911"/>
                <a:gd name="connsiteX3" fmla="*/ 0 w 2095"/>
                <a:gd name="connsiteY3" fmla="*/ 51911 h 5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51911">
                  <a:moveTo>
                    <a:pt x="0" y="0"/>
                  </a:moveTo>
                  <a:lnTo>
                    <a:pt x="2095" y="0"/>
                  </a:lnTo>
                  <a:lnTo>
                    <a:pt x="2095" y="51911"/>
                  </a:lnTo>
                  <a:lnTo>
                    <a:pt x="0" y="519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257D13D9-8B04-4503-B354-96E6E7B50156}"/>
                </a:ext>
              </a:extLst>
            </p:cNvPr>
            <p:cNvSpPr/>
            <p:nvPr/>
          </p:nvSpPr>
          <p:spPr>
            <a:xfrm>
              <a:off x="5991700" y="3474148"/>
              <a:ext cx="2095" cy="204311"/>
            </a:xfrm>
            <a:custGeom>
              <a:avLst/>
              <a:gdLst>
                <a:gd name="connsiteX0" fmla="*/ 0 w 2095"/>
                <a:gd name="connsiteY0" fmla="*/ 0 h 204311"/>
                <a:gd name="connsiteX1" fmla="*/ 2096 w 2095"/>
                <a:gd name="connsiteY1" fmla="*/ 0 h 204311"/>
                <a:gd name="connsiteX2" fmla="*/ 2096 w 2095"/>
                <a:gd name="connsiteY2" fmla="*/ 204311 h 204311"/>
                <a:gd name="connsiteX3" fmla="*/ 0 w 2095"/>
                <a:gd name="connsiteY3" fmla="*/ 204311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204311">
                  <a:moveTo>
                    <a:pt x="0" y="0"/>
                  </a:moveTo>
                  <a:lnTo>
                    <a:pt x="2096" y="0"/>
                  </a:lnTo>
                  <a:lnTo>
                    <a:pt x="2096" y="204311"/>
                  </a:lnTo>
                  <a:lnTo>
                    <a:pt x="0" y="2043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BB549D8C-FCC2-4EE1-BE6C-BDA2D4459758}"/>
                </a:ext>
              </a:extLst>
            </p:cNvPr>
            <p:cNvSpPr/>
            <p:nvPr/>
          </p:nvSpPr>
          <p:spPr>
            <a:xfrm>
              <a:off x="5968364" y="3474148"/>
              <a:ext cx="2095" cy="48006"/>
            </a:xfrm>
            <a:custGeom>
              <a:avLst/>
              <a:gdLst>
                <a:gd name="connsiteX0" fmla="*/ 0 w 2095"/>
                <a:gd name="connsiteY0" fmla="*/ 0 h 48006"/>
                <a:gd name="connsiteX1" fmla="*/ 2095 w 2095"/>
                <a:gd name="connsiteY1" fmla="*/ 0 h 48006"/>
                <a:gd name="connsiteX2" fmla="*/ 2095 w 2095"/>
                <a:gd name="connsiteY2" fmla="*/ 48006 h 48006"/>
                <a:gd name="connsiteX3" fmla="*/ 0 w 2095"/>
                <a:gd name="connsiteY3" fmla="*/ 48006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48006">
                  <a:moveTo>
                    <a:pt x="0" y="0"/>
                  </a:moveTo>
                  <a:lnTo>
                    <a:pt x="2095" y="0"/>
                  </a:lnTo>
                  <a:lnTo>
                    <a:pt x="2095" y="48006"/>
                  </a:lnTo>
                  <a:lnTo>
                    <a:pt x="0" y="48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35887AEE-487B-4039-984C-5D006149EBE9}"/>
                </a:ext>
              </a:extLst>
            </p:cNvPr>
            <p:cNvSpPr/>
            <p:nvPr/>
          </p:nvSpPr>
          <p:spPr>
            <a:xfrm>
              <a:off x="6034182" y="3474148"/>
              <a:ext cx="2095" cy="38004"/>
            </a:xfrm>
            <a:custGeom>
              <a:avLst/>
              <a:gdLst>
                <a:gd name="connsiteX0" fmla="*/ 0 w 2095"/>
                <a:gd name="connsiteY0" fmla="*/ 0 h 38004"/>
                <a:gd name="connsiteX1" fmla="*/ 2096 w 2095"/>
                <a:gd name="connsiteY1" fmla="*/ 0 h 38004"/>
                <a:gd name="connsiteX2" fmla="*/ 2096 w 2095"/>
                <a:gd name="connsiteY2" fmla="*/ 38005 h 38004"/>
                <a:gd name="connsiteX3" fmla="*/ 0 w 2095"/>
                <a:gd name="connsiteY3" fmla="*/ 38005 h 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38004">
                  <a:moveTo>
                    <a:pt x="0" y="0"/>
                  </a:moveTo>
                  <a:lnTo>
                    <a:pt x="2096" y="0"/>
                  </a:lnTo>
                  <a:lnTo>
                    <a:pt x="2096" y="38005"/>
                  </a:lnTo>
                  <a:lnTo>
                    <a:pt x="0" y="38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AB29CFFC-104F-4392-91D5-CB1A4D0839BB}"/>
                </a:ext>
              </a:extLst>
            </p:cNvPr>
            <p:cNvSpPr/>
            <p:nvPr/>
          </p:nvSpPr>
          <p:spPr>
            <a:xfrm>
              <a:off x="6142481" y="3474148"/>
              <a:ext cx="2095" cy="29337"/>
            </a:xfrm>
            <a:custGeom>
              <a:avLst/>
              <a:gdLst>
                <a:gd name="connsiteX0" fmla="*/ 0 w 2095"/>
                <a:gd name="connsiteY0" fmla="*/ 0 h 29337"/>
                <a:gd name="connsiteX1" fmla="*/ 2095 w 2095"/>
                <a:gd name="connsiteY1" fmla="*/ 0 h 29337"/>
                <a:gd name="connsiteX2" fmla="*/ 2095 w 2095"/>
                <a:gd name="connsiteY2" fmla="*/ 29337 h 29337"/>
                <a:gd name="connsiteX3" fmla="*/ 0 w 2095"/>
                <a:gd name="connsiteY3" fmla="*/ 29337 h 2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29337">
                  <a:moveTo>
                    <a:pt x="0" y="0"/>
                  </a:moveTo>
                  <a:lnTo>
                    <a:pt x="2095" y="0"/>
                  </a:lnTo>
                  <a:lnTo>
                    <a:pt x="2095" y="29337"/>
                  </a:lnTo>
                  <a:lnTo>
                    <a:pt x="0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E5D29C02-773C-42DA-8B18-30D4F7140DF0}"/>
                </a:ext>
              </a:extLst>
            </p:cNvPr>
            <p:cNvSpPr/>
            <p:nvPr/>
          </p:nvSpPr>
          <p:spPr>
            <a:xfrm>
              <a:off x="6246685" y="3474148"/>
              <a:ext cx="2095" cy="34004"/>
            </a:xfrm>
            <a:custGeom>
              <a:avLst/>
              <a:gdLst>
                <a:gd name="connsiteX0" fmla="*/ 0 w 2095"/>
                <a:gd name="connsiteY0" fmla="*/ 0 h 34004"/>
                <a:gd name="connsiteX1" fmla="*/ 2096 w 2095"/>
                <a:gd name="connsiteY1" fmla="*/ 0 h 34004"/>
                <a:gd name="connsiteX2" fmla="*/ 2096 w 2095"/>
                <a:gd name="connsiteY2" fmla="*/ 34004 h 34004"/>
                <a:gd name="connsiteX3" fmla="*/ 0 w 2095"/>
                <a:gd name="connsiteY3" fmla="*/ 34004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34004">
                  <a:moveTo>
                    <a:pt x="0" y="0"/>
                  </a:moveTo>
                  <a:lnTo>
                    <a:pt x="2096" y="0"/>
                  </a:lnTo>
                  <a:lnTo>
                    <a:pt x="2096" y="34004"/>
                  </a:lnTo>
                  <a:lnTo>
                    <a:pt x="0" y="34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15B239AD-05B3-41DC-AEF5-5B4AED445F73}"/>
                </a:ext>
              </a:extLst>
            </p:cNvPr>
            <p:cNvSpPr/>
            <p:nvPr/>
          </p:nvSpPr>
          <p:spPr>
            <a:xfrm>
              <a:off x="5805778" y="3601145"/>
              <a:ext cx="284791" cy="62225"/>
            </a:xfrm>
            <a:custGeom>
              <a:avLst/>
              <a:gdLst>
                <a:gd name="connsiteX0" fmla="*/ 284792 w 284791"/>
                <a:gd name="connsiteY0" fmla="*/ 6352 h 62225"/>
                <a:gd name="connsiteX1" fmla="*/ 130487 w 284791"/>
                <a:gd name="connsiteY1" fmla="*/ 3781 h 62225"/>
                <a:gd name="connsiteX2" fmla="*/ 375 w 284791"/>
                <a:gd name="connsiteY2" fmla="*/ 29498 h 62225"/>
                <a:gd name="connsiteX3" fmla="*/ 3995 w 284791"/>
                <a:gd name="connsiteY3" fmla="*/ 37213 h 62225"/>
                <a:gd name="connsiteX4" fmla="*/ 173159 w 284791"/>
                <a:gd name="connsiteY4" fmla="*/ 61883 h 62225"/>
                <a:gd name="connsiteX5" fmla="*/ 284792 w 284791"/>
                <a:gd name="connsiteY5" fmla="*/ 6352 h 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791" h="62225">
                  <a:moveTo>
                    <a:pt x="284792" y="6352"/>
                  </a:moveTo>
                  <a:cubicBezTo>
                    <a:pt x="284792" y="6352"/>
                    <a:pt x="225165" y="-6030"/>
                    <a:pt x="130487" y="3781"/>
                  </a:cubicBezTo>
                  <a:cubicBezTo>
                    <a:pt x="35903" y="13591"/>
                    <a:pt x="375" y="27974"/>
                    <a:pt x="375" y="29498"/>
                  </a:cubicBezTo>
                  <a:cubicBezTo>
                    <a:pt x="375" y="31022"/>
                    <a:pt x="-1720" y="35118"/>
                    <a:pt x="3995" y="37213"/>
                  </a:cubicBezTo>
                  <a:cubicBezTo>
                    <a:pt x="9614" y="39309"/>
                    <a:pt x="85719" y="65503"/>
                    <a:pt x="173159" y="61883"/>
                  </a:cubicBezTo>
                  <a:cubicBezTo>
                    <a:pt x="260598" y="58264"/>
                    <a:pt x="284792" y="6352"/>
                    <a:pt x="284792" y="6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342FD104-37FC-4025-B697-F9A2B234CF1E}"/>
                </a:ext>
              </a:extLst>
            </p:cNvPr>
            <p:cNvSpPr/>
            <p:nvPr/>
          </p:nvSpPr>
          <p:spPr>
            <a:xfrm>
              <a:off x="5805873" y="3601194"/>
              <a:ext cx="256311" cy="51451"/>
            </a:xfrm>
            <a:custGeom>
              <a:avLst/>
              <a:gdLst>
                <a:gd name="connsiteX0" fmla="*/ 256312 w 256311"/>
                <a:gd name="connsiteY0" fmla="*/ 2493 h 51451"/>
                <a:gd name="connsiteX1" fmla="*/ 130487 w 256311"/>
                <a:gd name="connsiteY1" fmla="*/ 3732 h 51451"/>
                <a:gd name="connsiteX2" fmla="*/ 375 w 256311"/>
                <a:gd name="connsiteY2" fmla="*/ 29449 h 51451"/>
                <a:gd name="connsiteX3" fmla="*/ 3995 w 256311"/>
                <a:gd name="connsiteY3" fmla="*/ 37164 h 51451"/>
                <a:gd name="connsiteX4" fmla="*/ 57239 w 256311"/>
                <a:gd name="connsiteY4" fmla="*/ 51452 h 51451"/>
                <a:gd name="connsiteX5" fmla="*/ 256312 w 256311"/>
                <a:gd name="connsiteY5" fmla="*/ 2493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311" h="51451">
                  <a:moveTo>
                    <a:pt x="256312" y="2493"/>
                  </a:moveTo>
                  <a:cubicBezTo>
                    <a:pt x="229928" y="-78"/>
                    <a:pt x="186303" y="-1983"/>
                    <a:pt x="130487" y="3732"/>
                  </a:cubicBezTo>
                  <a:cubicBezTo>
                    <a:pt x="35903" y="13542"/>
                    <a:pt x="375" y="27925"/>
                    <a:pt x="375" y="29449"/>
                  </a:cubicBezTo>
                  <a:cubicBezTo>
                    <a:pt x="375" y="30973"/>
                    <a:pt x="-1720" y="35069"/>
                    <a:pt x="3995" y="37164"/>
                  </a:cubicBezTo>
                  <a:cubicBezTo>
                    <a:pt x="6757" y="38212"/>
                    <a:pt x="26950" y="45165"/>
                    <a:pt x="57239" y="51452"/>
                  </a:cubicBezTo>
                  <a:cubicBezTo>
                    <a:pt x="102769" y="22782"/>
                    <a:pt x="189351" y="9066"/>
                    <a:pt x="256312" y="24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8F3BFC77-F7C6-4806-8D0F-24E856B97504}"/>
                </a:ext>
              </a:extLst>
            </p:cNvPr>
            <p:cNvSpPr/>
            <p:nvPr/>
          </p:nvSpPr>
          <p:spPr>
            <a:xfrm>
              <a:off x="5549169" y="3493198"/>
              <a:ext cx="103251" cy="58959"/>
            </a:xfrm>
            <a:custGeom>
              <a:avLst/>
              <a:gdLst>
                <a:gd name="connsiteX0" fmla="*/ 82201 w 103251"/>
                <a:gd name="connsiteY0" fmla="*/ 0 h 58959"/>
                <a:gd name="connsiteX1" fmla="*/ 0 w 103251"/>
                <a:gd name="connsiteY1" fmla="*/ 53054 h 58959"/>
                <a:gd name="connsiteX2" fmla="*/ 4096 w 103251"/>
                <a:gd name="connsiteY2" fmla="*/ 58960 h 58959"/>
                <a:gd name="connsiteX3" fmla="*/ 97346 w 103251"/>
                <a:gd name="connsiteY3" fmla="*/ 52673 h 58959"/>
                <a:gd name="connsiteX4" fmla="*/ 103251 w 103251"/>
                <a:gd name="connsiteY4" fmla="*/ 47815 h 5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51" h="58959">
                  <a:moveTo>
                    <a:pt x="82201" y="0"/>
                  </a:moveTo>
                  <a:lnTo>
                    <a:pt x="0" y="53054"/>
                  </a:lnTo>
                  <a:lnTo>
                    <a:pt x="4096" y="58960"/>
                  </a:lnTo>
                  <a:lnTo>
                    <a:pt x="97346" y="52673"/>
                  </a:lnTo>
                  <a:lnTo>
                    <a:pt x="103251" y="478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D67EE38-C985-4399-99E5-92E1E9B38325}"/>
                </a:ext>
              </a:extLst>
            </p:cNvPr>
            <p:cNvSpPr/>
            <p:nvPr/>
          </p:nvSpPr>
          <p:spPr>
            <a:xfrm rot="-1453038">
              <a:off x="5651362" y="3481554"/>
              <a:ext cx="2095" cy="71056"/>
            </a:xfrm>
            <a:custGeom>
              <a:avLst/>
              <a:gdLst>
                <a:gd name="connsiteX0" fmla="*/ 0 w 2095"/>
                <a:gd name="connsiteY0" fmla="*/ 0 h 71056"/>
                <a:gd name="connsiteX1" fmla="*/ 2096 w 2095"/>
                <a:gd name="connsiteY1" fmla="*/ 0 h 71056"/>
                <a:gd name="connsiteX2" fmla="*/ 2096 w 2095"/>
                <a:gd name="connsiteY2" fmla="*/ 71057 h 71056"/>
                <a:gd name="connsiteX3" fmla="*/ 0 w 2095"/>
                <a:gd name="connsiteY3" fmla="*/ 71057 h 7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71056">
                  <a:moveTo>
                    <a:pt x="0" y="0"/>
                  </a:moveTo>
                  <a:lnTo>
                    <a:pt x="2096" y="0"/>
                  </a:lnTo>
                  <a:lnTo>
                    <a:pt x="2096" y="71057"/>
                  </a:lnTo>
                  <a:lnTo>
                    <a:pt x="0" y="710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A4FD38D8-2F27-4CF0-A865-3AC0B7D5D921}"/>
                </a:ext>
              </a:extLst>
            </p:cNvPr>
            <p:cNvSpPr/>
            <p:nvPr/>
          </p:nvSpPr>
          <p:spPr>
            <a:xfrm>
              <a:off x="5645085" y="3474052"/>
              <a:ext cx="92392" cy="61912"/>
            </a:xfrm>
            <a:custGeom>
              <a:avLst/>
              <a:gdLst>
                <a:gd name="connsiteX0" fmla="*/ 0 w 92392"/>
                <a:gd name="connsiteY0" fmla="*/ 7906 h 61912"/>
                <a:gd name="connsiteX1" fmla="*/ 26099 w 92392"/>
                <a:gd name="connsiteY1" fmla="*/ 60674 h 61912"/>
                <a:gd name="connsiteX2" fmla="*/ 39719 w 92392"/>
                <a:gd name="connsiteY2" fmla="*/ 61913 h 61912"/>
                <a:gd name="connsiteX3" fmla="*/ 92393 w 92392"/>
                <a:gd name="connsiteY3" fmla="*/ 46482 h 61912"/>
                <a:gd name="connsiteX4" fmla="*/ 81629 w 92392"/>
                <a:gd name="connsiteY4" fmla="*/ 0 h 61912"/>
                <a:gd name="connsiteX5" fmla="*/ 42291 w 92392"/>
                <a:gd name="connsiteY5" fmla="*/ 95 h 61912"/>
                <a:gd name="connsiteX6" fmla="*/ 0 w 92392"/>
                <a:gd name="connsiteY6" fmla="*/ 7906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92" h="61912">
                  <a:moveTo>
                    <a:pt x="0" y="7906"/>
                  </a:moveTo>
                  <a:lnTo>
                    <a:pt x="26099" y="60674"/>
                  </a:lnTo>
                  <a:lnTo>
                    <a:pt x="39719" y="61913"/>
                  </a:lnTo>
                  <a:lnTo>
                    <a:pt x="92393" y="46482"/>
                  </a:lnTo>
                  <a:lnTo>
                    <a:pt x="81629" y="0"/>
                  </a:lnTo>
                  <a:lnTo>
                    <a:pt x="42291" y="95"/>
                  </a:lnTo>
                  <a:cubicBezTo>
                    <a:pt x="42386" y="191"/>
                    <a:pt x="15811" y="1524"/>
                    <a:pt x="0" y="7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7C78C82D-6F37-479F-8D1D-436F466A67A6}"/>
                </a:ext>
              </a:extLst>
            </p:cNvPr>
            <p:cNvSpPr/>
            <p:nvPr/>
          </p:nvSpPr>
          <p:spPr>
            <a:xfrm>
              <a:off x="5881305" y="3607498"/>
              <a:ext cx="97726" cy="55530"/>
            </a:xfrm>
            <a:custGeom>
              <a:avLst/>
              <a:gdLst>
                <a:gd name="connsiteX0" fmla="*/ 97727 w 97726"/>
                <a:gd name="connsiteY0" fmla="*/ 0 h 55530"/>
                <a:gd name="connsiteX1" fmla="*/ 0 w 97726"/>
                <a:gd name="connsiteY1" fmla="*/ 29337 h 55530"/>
                <a:gd name="connsiteX2" fmla="*/ 97727 w 97726"/>
                <a:gd name="connsiteY2" fmla="*/ 55531 h 5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26" h="55530">
                  <a:moveTo>
                    <a:pt x="97727" y="0"/>
                  </a:moveTo>
                  <a:lnTo>
                    <a:pt x="0" y="29337"/>
                  </a:lnTo>
                  <a:lnTo>
                    <a:pt x="97727" y="555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DF4BDC7C-B434-46F2-8697-39DF7D6D4742}"/>
                </a:ext>
              </a:extLst>
            </p:cNvPr>
            <p:cNvSpPr/>
            <p:nvPr/>
          </p:nvSpPr>
          <p:spPr>
            <a:xfrm>
              <a:off x="5979032" y="3607498"/>
              <a:ext cx="167163" cy="55530"/>
            </a:xfrm>
            <a:custGeom>
              <a:avLst/>
              <a:gdLst>
                <a:gd name="connsiteX0" fmla="*/ 0 w 167163"/>
                <a:gd name="connsiteY0" fmla="*/ 0 h 55530"/>
                <a:gd name="connsiteX1" fmla="*/ 167164 w 167163"/>
                <a:gd name="connsiteY1" fmla="*/ 0 h 55530"/>
                <a:gd name="connsiteX2" fmla="*/ 167164 w 167163"/>
                <a:gd name="connsiteY2" fmla="*/ 55531 h 55530"/>
                <a:gd name="connsiteX3" fmla="*/ 0 w 167163"/>
                <a:gd name="connsiteY3" fmla="*/ 55531 h 5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163" h="55530">
                  <a:moveTo>
                    <a:pt x="0" y="0"/>
                  </a:moveTo>
                  <a:lnTo>
                    <a:pt x="167164" y="0"/>
                  </a:lnTo>
                  <a:lnTo>
                    <a:pt x="167164" y="55531"/>
                  </a:lnTo>
                  <a:lnTo>
                    <a:pt x="0" y="555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1A09F2CB-2F5A-44C6-87A0-69CA4943CFC5}"/>
                </a:ext>
              </a:extLst>
            </p:cNvPr>
            <p:cNvSpPr/>
            <p:nvPr/>
          </p:nvSpPr>
          <p:spPr>
            <a:xfrm>
              <a:off x="5881305" y="3607498"/>
              <a:ext cx="209454" cy="44767"/>
            </a:xfrm>
            <a:custGeom>
              <a:avLst/>
              <a:gdLst>
                <a:gd name="connsiteX0" fmla="*/ 57436 w 209454"/>
                <a:gd name="connsiteY0" fmla="*/ 44767 h 44767"/>
                <a:gd name="connsiteX1" fmla="*/ 209455 w 209454"/>
                <a:gd name="connsiteY1" fmla="*/ 0 h 44767"/>
                <a:gd name="connsiteX2" fmla="*/ 97727 w 209454"/>
                <a:gd name="connsiteY2" fmla="*/ 0 h 44767"/>
                <a:gd name="connsiteX3" fmla="*/ 0 w 209454"/>
                <a:gd name="connsiteY3" fmla="*/ 29337 h 44767"/>
                <a:gd name="connsiteX4" fmla="*/ 57436 w 209454"/>
                <a:gd name="connsiteY4" fmla="*/ 44767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54" h="44767">
                  <a:moveTo>
                    <a:pt x="57436" y="44767"/>
                  </a:moveTo>
                  <a:cubicBezTo>
                    <a:pt x="108204" y="20955"/>
                    <a:pt x="163259" y="7620"/>
                    <a:pt x="209455" y="0"/>
                  </a:cubicBezTo>
                  <a:lnTo>
                    <a:pt x="97727" y="0"/>
                  </a:lnTo>
                  <a:lnTo>
                    <a:pt x="0" y="29337"/>
                  </a:lnTo>
                  <a:lnTo>
                    <a:pt x="57436" y="447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1399141D-9C54-4202-82F4-DDA48283B3A3}"/>
                </a:ext>
              </a:extLst>
            </p:cNvPr>
            <p:cNvSpPr/>
            <p:nvPr/>
          </p:nvSpPr>
          <p:spPr>
            <a:xfrm>
              <a:off x="6307073" y="3609783"/>
              <a:ext cx="77108" cy="46005"/>
            </a:xfrm>
            <a:custGeom>
              <a:avLst/>
              <a:gdLst>
                <a:gd name="connsiteX0" fmla="*/ 0 w 77108"/>
                <a:gd name="connsiteY0" fmla="*/ 0 h 46005"/>
                <a:gd name="connsiteX1" fmla="*/ 63722 w 77108"/>
                <a:gd name="connsiteY1" fmla="*/ 12287 h 46005"/>
                <a:gd name="connsiteX2" fmla="*/ 66294 w 77108"/>
                <a:gd name="connsiteY2" fmla="*/ 34195 h 46005"/>
                <a:gd name="connsiteX3" fmla="*/ 0 w 77108"/>
                <a:gd name="connsiteY3" fmla="*/ 46006 h 46005"/>
                <a:gd name="connsiteX4" fmla="*/ 0 w 77108"/>
                <a:gd name="connsiteY4" fmla="*/ 0 h 4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08" h="46005">
                  <a:moveTo>
                    <a:pt x="0" y="0"/>
                  </a:moveTo>
                  <a:cubicBezTo>
                    <a:pt x="0" y="0"/>
                    <a:pt x="30861" y="953"/>
                    <a:pt x="63722" y="12287"/>
                  </a:cubicBezTo>
                  <a:cubicBezTo>
                    <a:pt x="80010" y="17907"/>
                    <a:pt x="82105" y="28384"/>
                    <a:pt x="66294" y="34195"/>
                  </a:cubicBezTo>
                  <a:cubicBezTo>
                    <a:pt x="35814" y="45529"/>
                    <a:pt x="0" y="46006"/>
                    <a:pt x="0" y="4600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36478746-F70D-4F54-B12A-7087FDB74D90}"/>
                </a:ext>
              </a:extLst>
            </p:cNvPr>
            <p:cNvSpPr/>
            <p:nvPr/>
          </p:nvSpPr>
          <p:spPr>
            <a:xfrm>
              <a:off x="6146101" y="3607498"/>
              <a:ext cx="160972" cy="55530"/>
            </a:xfrm>
            <a:custGeom>
              <a:avLst/>
              <a:gdLst>
                <a:gd name="connsiteX0" fmla="*/ 160973 w 160972"/>
                <a:gd name="connsiteY0" fmla="*/ 2286 h 55530"/>
                <a:gd name="connsiteX1" fmla="*/ 0 w 160972"/>
                <a:gd name="connsiteY1" fmla="*/ 0 h 55530"/>
                <a:gd name="connsiteX2" fmla="*/ 0 w 160972"/>
                <a:gd name="connsiteY2" fmla="*/ 55531 h 55530"/>
                <a:gd name="connsiteX3" fmla="*/ 160973 w 160972"/>
                <a:gd name="connsiteY3" fmla="*/ 48292 h 5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55530">
                  <a:moveTo>
                    <a:pt x="160973" y="2286"/>
                  </a:moveTo>
                  <a:lnTo>
                    <a:pt x="0" y="0"/>
                  </a:lnTo>
                  <a:lnTo>
                    <a:pt x="0" y="55531"/>
                  </a:lnTo>
                  <a:lnTo>
                    <a:pt x="160973" y="482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E2905F68-EFC0-4614-A6A2-F51880A03240}"/>
                </a:ext>
              </a:extLst>
            </p:cNvPr>
            <p:cNvSpPr/>
            <p:nvPr/>
          </p:nvSpPr>
          <p:spPr>
            <a:xfrm>
              <a:off x="6693788" y="3258883"/>
              <a:ext cx="21621" cy="25145"/>
            </a:xfrm>
            <a:custGeom>
              <a:avLst/>
              <a:gdLst>
                <a:gd name="connsiteX0" fmla="*/ 14859 w 21621"/>
                <a:gd name="connsiteY0" fmla="*/ 25146 h 25145"/>
                <a:gd name="connsiteX1" fmla="*/ 0 w 21621"/>
                <a:gd name="connsiteY1" fmla="*/ 25146 h 25145"/>
                <a:gd name="connsiteX2" fmla="*/ 0 w 21621"/>
                <a:gd name="connsiteY2" fmla="*/ 0 h 25145"/>
                <a:gd name="connsiteX3" fmla="*/ 21622 w 21621"/>
                <a:gd name="connsiteY3" fmla="*/ 0 h 25145"/>
                <a:gd name="connsiteX4" fmla="*/ 21622 w 21621"/>
                <a:gd name="connsiteY4" fmla="*/ 17335 h 25145"/>
                <a:gd name="connsiteX5" fmla="*/ 14859 w 21621"/>
                <a:gd name="connsiteY5" fmla="*/ 25146 h 25145"/>
                <a:gd name="connsiteX6" fmla="*/ 2000 w 21621"/>
                <a:gd name="connsiteY6" fmla="*/ 23146 h 25145"/>
                <a:gd name="connsiteX7" fmla="*/ 13907 w 21621"/>
                <a:gd name="connsiteY7" fmla="*/ 23146 h 25145"/>
                <a:gd name="connsiteX8" fmla="*/ 19526 w 21621"/>
                <a:gd name="connsiteY8" fmla="*/ 16573 h 25145"/>
                <a:gd name="connsiteX9" fmla="*/ 19526 w 21621"/>
                <a:gd name="connsiteY9" fmla="*/ 2000 h 25145"/>
                <a:gd name="connsiteX10" fmla="*/ 2000 w 21621"/>
                <a:gd name="connsiteY10" fmla="*/ 2000 h 25145"/>
                <a:gd name="connsiteX11" fmla="*/ 2000 w 21621"/>
                <a:gd name="connsiteY11" fmla="*/ 23146 h 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" h="25145">
                  <a:moveTo>
                    <a:pt x="14859" y="25146"/>
                  </a:moveTo>
                  <a:lnTo>
                    <a:pt x="0" y="25146"/>
                  </a:lnTo>
                  <a:lnTo>
                    <a:pt x="0" y="0"/>
                  </a:lnTo>
                  <a:lnTo>
                    <a:pt x="21622" y="0"/>
                  </a:lnTo>
                  <a:lnTo>
                    <a:pt x="21622" y="17335"/>
                  </a:lnTo>
                  <a:lnTo>
                    <a:pt x="14859" y="25146"/>
                  </a:lnTo>
                  <a:close/>
                  <a:moveTo>
                    <a:pt x="2000" y="23146"/>
                  </a:moveTo>
                  <a:lnTo>
                    <a:pt x="13907" y="23146"/>
                  </a:lnTo>
                  <a:lnTo>
                    <a:pt x="19526" y="16573"/>
                  </a:lnTo>
                  <a:lnTo>
                    <a:pt x="19526" y="2000"/>
                  </a:lnTo>
                  <a:lnTo>
                    <a:pt x="2000" y="2000"/>
                  </a:lnTo>
                  <a:lnTo>
                    <a:pt x="2000" y="23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E4C7C388-3539-445F-8CEA-89FC3D130464}"/>
                </a:ext>
              </a:extLst>
            </p:cNvPr>
            <p:cNvSpPr/>
            <p:nvPr/>
          </p:nvSpPr>
          <p:spPr>
            <a:xfrm>
              <a:off x="6140481" y="3609784"/>
              <a:ext cx="107251" cy="49625"/>
            </a:xfrm>
            <a:custGeom>
              <a:avLst/>
              <a:gdLst>
                <a:gd name="connsiteX0" fmla="*/ 0 w 107251"/>
                <a:gd name="connsiteY0" fmla="*/ 0 h 49625"/>
                <a:gd name="connsiteX1" fmla="*/ 107252 w 107251"/>
                <a:gd name="connsiteY1" fmla="*/ 0 h 49625"/>
                <a:gd name="connsiteX2" fmla="*/ 107252 w 107251"/>
                <a:gd name="connsiteY2" fmla="*/ 49625 h 49625"/>
                <a:gd name="connsiteX3" fmla="*/ 0 w 107251"/>
                <a:gd name="connsiteY3" fmla="*/ 49625 h 4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51" h="49625">
                  <a:moveTo>
                    <a:pt x="0" y="0"/>
                  </a:moveTo>
                  <a:lnTo>
                    <a:pt x="107252" y="0"/>
                  </a:lnTo>
                  <a:lnTo>
                    <a:pt x="107252" y="49625"/>
                  </a:lnTo>
                  <a:lnTo>
                    <a:pt x="0" y="49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F3E9C4D8-F08D-46E8-AF91-CC248447A732}"/>
                </a:ext>
              </a:extLst>
            </p:cNvPr>
            <p:cNvSpPr/>
            <p:nvPr/>
          </p:nvSpPr>
          <p:spPr>
            <a:xfrm>
              <a:off x="6247732" y="3609783"/>
              <a:ext cx="80267" cy="49720"/>
            </a:xfrm>
            <a:custGeom>
              <a:avLst/>
              <a:gdLst>
                <a:gd name="connsiteX0" fmla="*/ 0 w 80267"/>
                <a:gd name="connsiteY0" fmla="*/ 0 h 49720"/>
                <a:gd name="connsiteX1" fmla="*/ 80200 w 80267"/>
                <a:gd name="connsiteY1" fmla="*/ 24860 h 49720"/>
                <a:gd name="connsiteX2" fmla="*/ 0 w 80267"/>
                <a:gd name="connsiteY2" fmla="*/ 49721 h 49720"/>
                <a:gd name="connsiteX3" fmla="*/ 0 w 80267"/>
                <a:gd name="connsiteY3" fmla="*/ 0 h 4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67" h="49720">
                  <a:moveTo>
                    <a:pt x="0" y="0"/>
                  </a:moveTo>
                  <a:cubicBezTo>
                    <a:pt x="0" y="0"/>
                    <a:pt x="77438" y="2572"/>
                    <a:pt x="80200" y="24860"/>
                  </a:cubicBezTo>
                  <a:cubicBezTo>
                    <a:pt x="82963" y="47149"/>
                    <a:pt x="0" y="49721"/>
                    <a:pt x="0" y="4972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DAB4F181-35C0-42A1-A1D2-C2BF6ABCA995}"/>
                </a:ext>
              </a:extLst>
            </p:cNvPr>
            <p:cNvSpPr/>
            <p:nvPr/>
          </p:nvSpPr>
          <p:spPr>
            <a:xfrm>
              <a:off x="5989605" y="3563301"/>
              <a:ext cx="193262" cy="46482"/>
            </a:xfrm>
            <a:custGeom>
              <a:avLst/>
              <a:gdLst>
                <a:gd name="connsiteX0" fmla="*/ 193262 w 193262"/>
                <a:gd name="connsiteY0" fmla="*/ 762 h 46482"/>
                <a:gd name="connsiteX1" fmla="*/ 185547 w 193262"/>
                <a:gd name="connsiteY1" fmla="*/ 28670 h 46482"/>
                <a:gd name="connsiteX2" fmla="*/ 17050 w 193262"/>
                <a:gd name="connsiteY2" fmla="*/ 35243 h 46482"/>
                <a:gd name="connsiteX3" fmla="*/ 13240 w 193262"/>
                <a:gd name="connsiteY3" fmla="*/ 43815 h 46482"/>
                <a:gd name="connsiteX4" fmla="*/ 0 w 193262"/>
                <a:gd name="connsiteY4" fmla="*/ 46482 h 46482"/>
                <a:gd name="connsiteX5" fmla="*/ 3524 w 193262"/>
                <a:gd name="connsiteY5" fmla="*/ 16383 h 46482"/>
                <a:gd name="connsiteX6" fmla="*/ 52388 w 193262"/>
                <a:gd name="connsiteY6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262" h="46482">
                  <a:moveTo>
                    <a:pt x="193262" y="762"/>
                  </a:moveTo>
                  <a:lnTo>
                    <a:pt x="185547" y="28670"/>
                  </a:lnTo>
                  <a:lnTo>
                    <a:pt x="17050" y="35243"/>
                  </a:lnTo>
                  <a:lnTo>
                    <a:pt x="13240" y="43815"/>
                  </a:lnTo>
                  <a:lnTo>
                    <a:pt x="0" y="46482"/>
                  </a:lnTo>
                  <a:lnTo>
                    <a:pt x="3524" y="16383"/>
                  </a:lnTo>
                  <a:lnTo>
                    <a:pt x="52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9" name="任意多边形: 形状 248">
              <a:extLst>
                <a:ext uri="{FF2B5EF4-FFF2-40B4-BE49-F238E27FC236}">
                  <a16:creationId xmlns:a16="http://schemas.microsoft.com/office/drawing/2014/main" id="{639BAFEB-204E-4A2E-8190-250EDE0A351C}"/>
                </a:ext>
              </a:extLst>
            </p:cNvPr>
            <p:cNvSpPr/>
            <p:nvPr/>
          </p:nvSpPr>
          <p:spPr>
            <a:xfrm>
              <a:off x="6019323" y="3565873"/>
              <a:ext cx="193262" cy="46482"/>
            </a:xfrm>
            <a:custGeom>
              <a:avLst/>
              <a:gdLst>
                <a:gd name="connsiteX0" fmla="*/ 193262 w 193262"/>
                <a:gd name="connsiteY0" fmla="*/ 762 h 46482"/>
                <a:gd name="connsiteX1" fmla="*/ 185547 w 193262"/>
                <a:gd name="connsiteY1" fmla="*/ 28766 h 46482"/>
                <a:gd name="connsiteX2" fmla="*/ 17050 w 193262"/>
                <a:gd name="connsiteY2" fmla="*/ 35243 h 46482"/>
                <a:gd name="connsiteX3" fmla="*/ 13335 w 193262"/>
                <a:gd name="connsiteY3" fmla="*/ 43910 h 46482"/>
                <a:gd name="connsiteX4" fmla="*/ 0 w 193262"/>
                <a:gd name="connsiteY4" fmla="*/ 46482 h 46482"/>
                <a:gd name="connsiteX5" fmla="*/ 3524 w 193262"/>
                <a:gd name="connsiteY5" fmla="*/ 16383 h 46482"/>
                <a:gd name="connsiteX6" fmla="*/ 52388 w 193262"/>
                <a:gd name="connsiteY6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262" h="46482">
                  <a:moveTo>
                    <a:pt x="193262" y="762"/>
                  </a:moveTo>
                  <a:lnTo>
                    <a:pt x="185547" y="28766"/>
                  </a:lnTo>
                  <a:lnTo>
                    <a:pt x="17050" y="35243"/>
                  </a:lnTo>
                  <a:lnTo>
                    <a:pt x="13335" y="43910"/>
                  </a:lnTo>
                  <a:lnTo>
                    <a:pt x="0" y="46482"/>
                  </a:lnTo>
                  <a:lnTo>
                    <a:pt x="3524" y="16383"/>
                  </a:lnTo>
                  <a:lnTo>
                    <a:pt x="52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A2DFEA52-389F-4689-94EC-2E2998E4653D}"/>
                </a:ext>
              </a:extLst>
            </p:cNvPr>
            <p:cNvSpPr/>
            <p:nvPr/>
          </p:nvSpPr>
          <p:spPr>
            <a:xfrm>
              <a:off x="6299263" y="3616737"/>
              <a:ext cx="2095" cy="36385"/>
            </a:xfrm>
            <a:custGeom>
              <a:avLst/>
              <a:gdLst>
                <a:gd name="connsiteX0" fmla="*/ 0 w 2095"/>
                <a:gd name="connsiteY0" fmla="*/ 0 h 36385"/>
                <a:gd name="connsiteX1" fmla="*/ 2095 w 2095"/>
                <a:gd name="connsiteY1" fmla="*/ 0 h 36385"/>
                <a:gd name="connsiteX2" fmla="*/ 2095 w 2095"/>
                <a:gd name="connsiteY2" fmla="*/ 36385 h 36385"/>
                <a:gd name="connsiteX3" fmla="*/ 0 w 2095"/>
                <a:gd name="connsiteY3" fmla="*/ 36385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36385">
                  <a:moveTo>
                    <a:pt x="0" y="0"/>
                  </a:moveTo>
                  <a:lnTo>
                    <a:pt x="2095" y="0"/>
                  </a:lnTo>
                  <a:lnTo>
                    <a:pt x="2095" y="36385"/>
                  </a:lnTo>
                  <a:lnTo>
                    <a:pt x="0" y="36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1" name="任意多边形: 形状 250">
              <a:extLst>
                <a:ext uri="{FF2B5EF4-FFF2-40B4-BE49-F238E27FC236}">
                  <a16:creationId xmlns:a16="http://schemas.microsoft.com/office/drawing/2014/main" id="{7960D4A9-0BD7-42C8-B745-66C453A76CB4}"/>
                </a:ext>
              </a:extLst>
            </p:cNvPr>
            <p:cNvSpPr/>
            <p:nvPr/>
          </p:nvSpPr>
          <p:spPr>
            <a:xfrm>
              <a:off x="6246684" y="3642454"/>
              <a:ext cx="17145" cy="6191"/>
            </a:xfrm>
            <a:custGeom>
              <a:avLst/>
              <a:gdLst>
                <a:gd name="connsiteX0" fmla="*/ 17145 w 17145"/>
                <a:gd name="connsiteY0" fmla="*/ 6191 h 6191"/>
                <a:gd name="connsiteX1" fmla="*/ 0 w 17145"/>
                <a:gd name="connsiteY1" fmla="*/ 6191 h 6191"/>
                <a:gd name="connsiteX2" fmla="*/ 0 w 17145"/>
                <a:gd name="connsiteY2" fmla="*/ 0 h 6191"/>
                <a:gd name="connsiteX3" fmla="*/ 17145 w 17145"/>
                <a:gd name="connsiteY3" fmla="*/ 0 h 6191"/>
                <a:gd name="connsiteX4" fmla="*/ 17145 w 17145"/>
                <a:gd name="connsiteY4" fmla="*/ 6191 h 6191"/>
                <a:gd name="connsiteX5" fmla="*/ 2096 w 17145"/>
                <a:gd name="connsiteY5" fmla="*/ 4096 h 6191"/>
                <a:gd name="connsiteX6" fmla="*/ 15145 w 17145"/>
                <a:gd name="connsiteY6" fmla="*/ 4096 h 6191"/>
                <a:gd name="connsiteX7" fmla="*/ 15145 w 17145"/>
                <a:gd name="connsiteY7" fmla="*/ 2000 h 6191"/>
                <a:gd name="connsiteX8" fmla="*/ 2096 w 17145"/>
                <a:gd name="connsiteY8" fmla="*/ 2000 h 6191"/>
                <a:gd name="connsiteX9" fmla="*/ 2096 w 17145"/>
                <a:gd name="connsiteY9" fmla="*/ 4096 h 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" h="6191">
                  <a:moveTo>
                    <a:pt x="17145" y="6191"/>
                  </a:moveTo>
                  <a:lnTo>
                    <a:pt x="0" y="6191"/>
                  </a:lnTo>
                  <a:lnTo>
                    <a:pt x="0" y="0"/>
                  </a:lnTo>
                  <a:lnTo>
                    <a:pt x="17145" y="0"/>
                  </a:lnTo>
                  <a:lnTo>
                    <a:pt x="17145" y="6191"/>
                  </a:lnTo>
                  <a:close/>
                  <a:moveTo>
                    <a:pt x="2096" y="4096"/>
                  </a:moveTo>
                  <a:lnTo>
                    <a:pt x="15145" y="4096"/>
                  </a:lnTo>
                  <a:lnTo>
                    <a:pt x="15145" y="2000"/>
                  </a:lnTo>
                  <a:lnTo>
                    <a:pt x="2096" y="2000"/>
                  </a:lnTo>
                  <a:lnTo>
                    <a:pt x="2096" y="4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B1AED1F1-1111-4D78-9ED9-650C310AAB9B}"/>
                </a:ext>
              </a:extLst>
            </p:cNvPr>
            <p:cNvSpPr/>
            <p:nvPr/>
          </p:nvSpPr>
          <p:spPr>
            <a:xfrm>
              <a:off x="6049517" y="3569017"/>
              <a:ext cx="193166" cy="46482"/>
            </a:xfrm>
            <a:custGeom>
              <a:avLst/>
              <a:gdLst>
                <a:gd name="connsiteX0" fmla="*/ 193167 w 193166"/>
                <a:gd name="connsiteY0" fmla="*/ 762 h 46482"/>
                <a:gd name="connsiteX1" fmla="*/ 185547 w 193166"/>
                <a:gd name="connsiteY1" fmla="*/ 28670 h 46482"/>
                <a:gd name="connsiteX2" fmla="*/ 17050 w 193166"/>
                <a:gd name="connsiteY2" fmla="*/ 35243 h 46482"/>
                <a:gd name="connsiteX3" fmla="*/ 13240 w 193166"/>
                <a:gd name="connsiteY3" fmla="*/ 43815 h 46482"/>
                <a:gd name="connsiteX4" fmla="*/ 0 w 193166"/>
                <a:gd name="connsiteY4" fmla="*/ 46482 h 46482"/>
                <a:gd name="connsiteX5" fmla="*/ 3524 w 193166"/>
                <a:gd name="connsiteY5" fmla="*/ 16383 h 46482"/>
                <a:gd name="connsiteX6" fmla="*/ 52388 w 193166"/>
                <a:gd name="connsiteY6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66" h="46482">
                  <a:moveTo>
                    <a:pt x="193167" y="762"/>
                  </a:moveTo>
                  <a:lnTo>
                    <a:pt x="185547" y="28670"/>
                  </a:lnTo>
                  <a:lnTo>
                    <a:pt x="17050" y="35243"/>
                  </a:lnTo>
                  <a:lnTo>
                    <a:pt x="13240" y="43815"/>
                  </a:lnTo>
                  <a:lnTo>
                    <a:pt x="0" y="46482"/>
                  </a:lnTo>
                  <a:lnTo>
                    <a:pt x="3524" y="16383"/>
                  </a:lnTo>
                  <a:lnTo>
                    <a:pt x="52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349424F2-C2C5-48BE-A91D-2E6B51600EB4}"/>
                </a:ext>
              </a:extLst>
            </p:cNvPr>
            <p:cNvSpPr/>
            <p:nvPr/>
          </p:nvSpPr>
          <p:spPr>
            <a:xfrm>
              <a:off x="6227920" y="3609784"/>
              <a:ext cx="3047" cy="49625"/>
            </a:xfrm>
            <a:custGeom>
              <a:avLst/>
              <a:gdLst>
                <a:gd name="connsiteX0" fmla="*/ 0 w 3047"/>
                <a:gd name="connsiteY0" fmla="*/ 0 h 49625"/>
                <a:gd name="connsiteX1" fmla="*/ 3048 w 3047"/>
                <a:gd name="connsiteY1" fmla="*/ 0 h 49625"/>
                <a:gd name="connsiteX2" fmla="*/ 3048 w 3047"/>
                <a:gd name="connsiteY2" fmla="*/ 49625 h 49625"/>
                <a:gd name="connsiteX3" fmla="*/ 0 w 3047"/>
                <a:gd name="connsiteY3" fmla="*/ 49625 h 4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" h="49625">
                  <a:moveTo>
                    <a:pt x="0" y="0"/>
                  </a:moveTo>
                  <a:lnTo>
                    <a:pt x="3048" y="0"/>
                  </a:lnTo>
                  <a:lnTo>
                    <a:pt x="3048" y="49625"/>
                  </a:lnTo>
                  <a:lnTo>
                    <a:pt x="0" y="49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F2B01539-C4E5-4D3B-A4B2-0709E7D95528}"/>
                </a:ext>
              </a:extLst>
            </p:cNvPr>
            <p:cNvSpPr/>
            <p:nvPr/>
          </p:nvSpPr>
          <p:spPr>
            <a:xfrm>
              <a:off x="6238207" y="3609784"/>
              <a:ext cx="2095" cy="49625"/>
            </a:xfrm>
            <a:custGeom>
              <a:avLst/>
              <a:gdLst>
                <a:gd name="connsiteX0" fmla="*/ 0 w 2095"/>
                <a:gd name="connsiteY0" fmla="*/ 0 h 49625"/>
                <a:gd name="connsiteX1" fmla="*/ 2096 w 2095"/>
                <a:gd name="connsiteY1" fmla="*/ 0 h 49625"/>
                <a:gd name="connsiteX2" fmla="*/ 2096 w 2095"/>
                <a:gd name="connsiteY2" fmla="*/ 49625 h 49625"/>
                <a:gd name="connsiteX3" fmla="*/ 0 w 2095"/>
                <a:gd name="connsiteY3" fmla="*/ 49625 h 4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49625">
                  <a:moveTo>
                    <a:pt x="0" y="0"/>
                  </a:moveTo>
                  <a:lnTo>
                    <a:pt x="2096" y="0"/>
                  </a:lnTo>
                  <a:lnTo>
                    <a:pt x="2096" y="49625"/>
                  </a:lnTo>
                  <a:lnTo>
                    <a:pt x="0" y="49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E9689243-1BE9-4A25-8CAC-57F77BAB22EC}"/>
                </a:ext>
              </a:extLst>
            </p:cNvPr>
            <p:cNvSpPr/>
            <p:nvPr/>
          </p:nvSpPr>
          <p:spPr>
            <a:xfrm>
              <a:off x="6079045" y="3569017"/>
              <a:ext cx="193262" cy="46482"/>
            </a:xfrm>
            <a:custGeom>
              <a:avLst/>
              <a:gdLst>
                <a:gd name="connsiteX0" fmla="*/ 193262 w 193262"/>
                <a:gd name="connsiteY0" fmla="*/ 762 h 46482"/>
                <a:gd name="connsiteX1" fmla="*/ 185547 w 193262"/>
                <a:gd name="connsiteY1" fmla="*/ 28670 h 46482"/>
                <a:gd name="connsiteX2" fmla="*/ 17050 w 193262"/>
                <a:gd name="connsiteY2" fmla="*/ 35243 h 46482"/>
                <a:gd name="connsiteX3" fmla="*/ 13335 w 193262"/>
                <a:gd name="connsiteY3" fmla="*/ 43815 h 46482"/>
                <a:gd name="connsiteX4" fmla="*/ 0 w 193262"/>
                <a:gd name="connsiteY4" fmla="*/ 46482 h 46482"/>
                <a:gd name="connsiteX5" fmla="*/ 3524 w 193262"/>
                <a:gd name="connsiteY5" fmla="*/ 16383 h 46482"/>
                <a:gd name="connsiteX6" fmla="*/ 52388 w 193262"/>
                <a:gd name="connsiteY6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262" h="46482">
                  <a:moveTo>
                    <a:pt x="193262" y="762"/>
                  </a:moveTo>
                  <a:lnTo>
                    <a:pt x="185547" y="28670"/>
                  </a:lnTo>
                  <a:lnTo>
                    <a:pt x="17050" y="35243"/>
                  </a:lnTo>
                  <a:lnTo>
                    <a:pt x="13335" y="43815"/>
                  </a:lnTo>
                  <a:lnTo>
                    <a:pt x="0" y="46482"/>
                  </a:lnTo>
                  <a:lnTo>
                    <a:pt x="3524" y="16383"/>
                  </a:lnTo>
                  <a:lnTo>
                    <a:pt x="52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49BFABBE-BD31-42D2-B780-793949CA938F}"/>
                </a:ext>
              </a:extLst>
            </p:cNvPr>
            <p:cNvSpPr/>
            <p:nvPr/>
          </p:nvSpPr>
          <p:spPr>
            <a:xfrm>
              <a:off x="6406990" y="3563302"/>
              <a:ext cx="2095" cy="105917"/>
            </a:xfrm>
            <a:custGeom>
              <a:avLst/>
              <a:gdLst>
                <a:gd name="connsiteX0" fmla="*/ 0 w 2095"/>
                <a:gd name="connsiteY0" fmla="*/ 0 h 105917"/>
                <a:gd name="connsiteX1" fmla="*/ 2095 w 2095"/>
                <a:gd name="connsiteY1" fmla="*/ 0 h 105917"/>
                <a:gd name="connsiteX2" fmla="*/ 2095 w 2095"/>
                <a:gd name="connsiteY2" fmla="*/ 105918 h 105917"/>
                <a:gd name="connsiteX3" fmla="*/ 0 w 2095"/>
                <a:gd name="connsiteY3" fmla="*/ 105918 h 10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105917">
                  <a:moveTo>
                    <a:pt x="0" y="0"/>
                  </a:moveTo>
                  <a:lnTo>
                    <a:pt x="2095" y="0"/>
                  </a:lnTo>
                  <a:lnTo>
                    <a:pt x="2095" y="105918"/>
                  </a:lnTo>
                  <a:lnTo>
                    <a:pt x="0" y="1059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FB3F082E-DEA6-4101-AB3F-4C52B7045742}"/>
                </a:ext>
              </a:extLst>
            </p:cNvPr>
            <p:cNvSpPr/>
            <p:nvPr/>
          </p:nvSpPr>
          <p:spPr>
            <a:xfrm>
              <a:off x="6031991" y="3609783"/>
              <a:ext cx="108489" cy="49625"/>
            </a:xfrm>
            <a:custGeom>
              <a:avLst/>
              <a:gdLst>
                <a:gd name="connsiteX0" fmla="*/ 58579 w 108489"/>
                <a:gd name="connsiteY0" fmla="*/ 6858 h 49625"/>
                <a:gd name="connsiteX1" fmla="*/ 16954 w 108489"/>
                <a:gd name="connsiteY1" fmla="*/ 17907 h 49625"/>
                <a:gd name="connsiteX2" fmla="*/ 0 w 108489"/>
                <a:gd name="connsiteY2" fmla="*/ 17907 h 49625"/>
                <a:gd name="connsiteX3" fmla="*/ 0 w 108489"/>
                <a:gd name="connsiteY3" fmla="*/ 24194 h 49625"/>
                <a:gd name="connsiteX4" fmla="*/ 0 w 108489"/>
                <a:gd name="connsiteY4" fmla="*/ 25432 h 49625"/>
                <a:gd name="connsiteX5" fmla="*/ 0 w 108489"/>
                <a:gd name="connsiteY5" fmla="*/ 31718 h 49625"/>
                <a:gd name="connsiteX6" fmla="*/ 16954 w 108489"/>
                <a:gd name="connsiteY6" fmla="*/ 31718 h 49625"/>
                <a:gd name="connsiteX7" fmla="*/ 58579 w 108489"/>
                <a:gd name="connsiteY7" fmla="*/ 42767 h 49625"/>
                <a:gd name="connsiteX8" fmla="*/ 108490 w 108489"/>
                <a:gd name="connsiteY8" fmla="*/ 49625 h 49625"/>
                <a:gd name="connsiteX9" fmla="*/ 108490 w 108489"/>
                <a:gd name="connsiteY9" fmla="*/ 25432 h 49625"/>
                <a:gd name="connsiteX10" fmla="*/ 108490 w 108489"/>
                <a:gd name="connsiteY10" fmla="*/ 24194 h 49625"/>
                <a:gd name="connsiteX11" fmla="*/ 108490 w 108489"/>
                <a:gd name="connsiteY11" fmla="*/ 0 h 4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489" h="49625">
                  <a:moveTo>
                    <a:pt x="58579" y="6858"/>
                  </a:moveTo>
                  <a:lnTo>
                    <a:pt x="16954" y="17907"/>
                  </a:lnTo>
                  <a:lnTo>
                    <a:pt x="0" y="17907"/>
                  </a:lnTo>
                  <a:lnTo>
                    <a:pt x="0" y="24194"/>
                  </a:lnTo>
                  <a:lnTo>
                    <a:pt x="0" y="25432"/>
                  </a:lnTo>
                  <a:lnTo>
                    <a:pt x="0" y="31718"/>
                  </a:lnTo>
                  <a:lnTo>
                    <a:pt x="16954" y="31718"/>
                  </a:lnTo>
                  <a:lnTo>
                    <a:pt x="58579" y="42767"/>
                  </a:lnTo>
                  <a:lnTo>
                    <a:pt x="108490" y="49625"/>
                  </a:lnTo>
                  <a:lnTo>
                    <a:pt x="108490" y="25432"/>
                  </a:lnTo>
                  <a:lnTo>
                    <a:pt x="108490" y="24194"/>
                  </a:lnTo>
                  <a:lnTo>
                    <a:pt x="10849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F1442432-2E2E-48AA-8633-A7F8A310F891}"/>
                </a:ext>
              </a:extLst>
            </p:cNvPr>
            <p:cNvSpPr/>
            <p:nvPr/>
          </p:nvSpPr>
          <p:spPr>
            <a:xfrm>
              <a:off x="6498621" y="3554348"/>
              <a:ext cx="2095" cy="93440"/>
            </a:xfrm>
            <a:custGeom>
              <a:avLst/>
              <a:gdLst>
                <a:gd name="connsiteX0" fmla="*/ 0 w 2095"/>
                <a:gd name="connsiteY0" fmla="*/ 0 h 93440"/>
                <a:gd name="connsiteX1" fmla="*/ 2096 w 2095"/>
                <a:gd name="connsiteY1" fmla="*/ 0 h 93440"/>
                <a:gd name="connsiteX2" fmla="*/ 2096 w 2095"/>
                <a:gd name="connsiteY2" fmla="*/ 93440 h 93440"/>
                <a:gd name="connsiteX3" fmla="*/ 0 w 2095"/>
                <a:gd name="connsiteY3" fmla="*/ 93440 h 9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" h="93440">
                  <a:moveTo>
                    <a:pt x="0" y="0"/>
                  </a:moveTo>
                  <a:lnTo>
                    <a:pt x="2096" y="0"/>
                  </a:lnTo>
                  <a:lnTo>
                    <a:pt x="2096" y="93440"/>
                  </a:lnTo>
                  <a:lnTo>
                    <a:pt x="0" y="934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88CA11AC-C250-4E05-BD48-D761A4BEF729}"/>
                </a:ext>
              </a:extLst>
            </p:cNvPr>
            <p:cNvSpPr/>
            <p:nvPr/>
          </p:nvSpPr>
          <p:spPr>
            <a:xfrm>
              <a:off x="6121526" y="3565873"/>
              <a:ext cx="193262" cy="46482"/>
            </a:xfrm>
            <a:custGeom>
              <a:avLst/>
              <a:gdLst>
                <a:gd name="connsiteX0" fmla="*/ 193262 w 193262"/>
                <a:gd name="connsiteY0" fmla="*/ 762 h 46482"/>
                <a:gd name="connsiteX1" fmla="*/ 185547 w 193262"/>
                <a:gd name="connsiteY1" fmla="*/ 28766 h 46482"/>
                <a:gd name="connsiteX2" fmla="*/ 17050 w 193262"/>
                <a:gd name="connsiteY2" fmla="*/ 35243 h 46482"/>
                <a:gd name="connsiteX3" fmla="*/ 13240 w 193262"/>
                <a:gd name="connsiteY3" fmla="*/ 43910 h 46482"/>
                <a:gd name="connsiteX4" fmla="*/ 0 w 193262"/>
                <a:gd name="connsiteY4" fmla="*/ 46482 h 46482"/>
                <a:gd name="connsiteX5" fmla="*/ 3524 w 193262"/>
                <a:gd name="connsiteY5" fmla="*/ 16383 h 46482"/>
                <a:gd name="connsiteX6" fmla="*/ 52388 w 193262"/>
                <a:gd name="connsiteY6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262" h="46482">
                  <a:moveTo>
                    <a:pt x="193262" y="762"/>
                  </a:moveTo>
                  <a:lnTo>
                    <a:pt x="185547" y="28766"/>
                  </a:lnTo>
                  <a:lnTo>
                    <a:pt x="17050" y="35243"/>
                  </a:lnTo>
                  <a:lnTo>
                    <a:pt x="13240" y="43910"/>
                  </a:lnTo>
                  <a:lnTo>
                    <a:pt x="0" y="46482"/>
                  </a:lnTo>
                  <a:lnTo>
                    <a:pt x="3524" y="16383"/>
                  </a:lnTo>
                  <a:lnTo>
                    <a:pt x="52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5AD9F138-20F4-495A-99F1-CD71FE9647DF}"/>
                </a:ext>
              </a:extLst>
            </p:cNvPr>
            <p:cNvSpPr/>
            <p:nvPr/>
          </p:nvSpPr>
          <p:spPr>
            <a:xfrm>
              <a:off x="5773768" y="3473290"/>
              <a:ext cx="189261" cy="39909"/>
            </a:xfrm>
            <a:custGeom>
              <a:avLst/>
              <a:gdLst>
                <a:gd name="connsiteX0" fmla="*/ 286 w 189261"/>
                <a:gd name="connsiteY0" fmla="*/ 39910 h 39909"/>
                <a:gd name="connsiteX1" fmla="*/ 0 w 189261"/>
                <a:gd name="connsiteY1" fmla="*/ 37910 h 39909"/>
                <a:gd name="connsiteX2" fmla="*/ 188214 w 189261"/>
                <a:gd name="connsiteY2" fmla="*/ 0 h 39909"/>
                <a:gd name="connsiteX3" fmla="*/ 189262 w 189261"/>
                <a:gd name="connsiteY3" fmla="*/ 1715 h 39909"/>
                <a:gd name="connsiteX4" fmla="*/ 286 w 189261"/>
                <a:gd name="connsiteY4" fmla="*/ 3991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61" h="39909">
                  <a:moveTo>
                    <a:pt x="286" y="39910"/>
                  </a:moveTo>
                  <a:lnTo>
                    <a:pt x="0" y="37910"/>
                  </a:lnTo>
                  <a:cubicBezTo>
                    <a:pt x="1619" y="37719"/>
                    <a:pt x="158401" y="18002"/>
                    <a:pt x="188214" y="0"/>
                  </a:cubicBezTo>
                  <a:lnTo>
                    <a:pt x="189262" y="1715"/>
                  </a:lnTo>
                  <a:cubicBezTo>
                    <a:pt x="159163" y="20003"/>
                    <a:pt x="6763" y="39148"/>
                    <a:pt x="286" y="399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FC7F06BF-8037-441E-912D-F186BCC95765}"/>
                </a:ext>
              </a:extLst>
            </p:cNvPr>
            <p:cNvSpPr/>
            <p:nvPr/>
          </p:nvSpPr>
          <p:spPr>
            <a:xfrm>
              <a:off x="6037897" y="3550728"/>
              <a:ext cx="567594" cy="128016"/>
            </a:xfrm>
            <a:custGeom>
              <a:avLst/>
              <a:gdLst>
                <a:gd name="connsiteX0" fmla="*/ 429292 w 567594"/>
                <a:gd name="connsiteY0" fmla="*/ 4286 h 128016"/>
                <a:gd name="connsiteX1" fmla="*/ 220980 w 567594"/>
                <a:gd name="connsiteY1" fmla="*/ 5906 h 128016"/>
                <a:gd name="connsiteX2" fmla="*/ 0 w 567594"/>
                <a:gd name="connsiteY2" fmla="*/ 0 h 128016"/>
                <a:gd name="connsiteX3" fmla="*/ 212598 w 567594"/>
                <a:gd name="connsiteY3" fmla="*/ 122682 h 128016"/>
                <a:gd name="connsiteX4" fmla="*/ 231457 w 567594"/>
                <a:gd name="connsiteY4" fmla="*/ 128016 h 128016"/>
                <a:gd name="connsiteX5" fmla="*/ 342900 w 567594"/>
                <a:gd name="connsiteY5" fmla="*/ 122396 h 128016"/>
                <a:gd name="connsiteX6" fmla="*/ 514350 w 567594"/>
                <a:gd name="connsiteY6" fmla="*/ 84011 h 128016"/>
                <a:gd name="connsiteX7" fmla="*/ 515493 w 567594"/>
                <a:gd name="connsiteY7" fmla="*/ 68294 h 128016"/>
                <a:gd name="connsiteX8" fmla="*/ 530161 w 567594"/>
                <a:gd name="connsiteY8" fmla="*/ 64865 h 128016"/>
                <a:gd name="connsiteX9" fmla="*/ 567595 w 567594"/>
                <a:gd name="connsiteY9" fmla="*/ 55435 h 128016"/>
                <a:gd name="connsiteX10" fmla="*/ 429292 w 567594"/>
                <a:gd name="connsiteY10" fmla="*/ 4286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7594" h="128016">
                  <a:moveTo>
                    <a:pt x="429292" y="4286"/>
                  </a:moveTo>
                  <a:lnTo>
                    <a:pt x="220980" y="5906"/>
                  </a:lnTo>
                  <a:lnTo>
                    <a:pt x="0" y="0"/>
                  </a:lnTo>
                  <a:cubicBezTo>
                    <a:pt x="0" y="0"/>
                    <a:pt x="150304" y="100013"/>
                    <a:pt x="212598" y="122682"/>
                  </a:cubicBezTo>
                  <a:cubicBezTo>
                    <a:pt x="217646" y="124492"/>
                    <a:pt x="224028" y="126302"/>
                    <a:pt x="231457" y="128016"/>
                  </a:cubicBezTo>
                  <a:cubicBezTo>
                    <a:pt x="284036" y="126397"/>
                    <a:pt x="326707" y="124301"/>
                    <a:pt x="342900" y="122396"/>
                  </a:cubicBezTo>
                  <a:cubicBezTo>
                    <a:pt x="388811" y="116872"/>
                    <a:pt x="514350" y="84011"/>
                    <a:pt x="514350" y="84011"/>
                  </a:cubicBezTo>
                  <a:lnTo>
                    <a:pt x="515493" y="68294"/>
                  </a:lnTo>
                  <a:cubicBezTo>
                    <a:pt x="524065" y="66294"/>
                    <a:pt x="529399" y="65056"/>
                    <a:pt x="530161" y="64865"/>
                  </a:cubicBezTo>
                  <a:cubicBezTo>
                    <a:pt x="531209" y="64580"/>
                    <a:pt x="545306" y="61055"/>
                    <a:pt x="567595" y="55435"/>
                  </a:cubicBezTo>
                  <a:lnTo>
                    <a:pt x="429292" y="42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3FFC73D1-0846-4E32-B8AF-50E4944D461B}"/>
                </a:ext>
              </a:extLst>
            </p:cNvPr>
            <p:cNvSpPr/>
            <p:nvPr/>
          </p:nvSpPr>
          <p:spPr>
            <a:xfrm>
              <a:off x="5234177" y="3604449"/>
              <a:ext cx="142398" cy="8191"/>
            </a:xfrm>
            <a:custGeom>
              <a:avLst/>
              <a:gdLst>
                <a:gd name="connsiteX0" fmla="*/ 138303 w 142398"/>
                <a:gd name="connsiteY0" fmla="*/ 8192 h 8191"/>
                <a:gd name="connsiteX1" fmla="*/ 4096 w 142398"/>
                <a:gd name="connsiteY1" fmla="*/ 8192 h 8191"/>
                <a:gd name="connsiteX2" fmla="*/ 0 w 142398"/>
                <a:gd name="connsiteY2" fmla="*/ 4096 h 8191"/>
                <a:gd name="connsiteX3" fmla="*/ 4096 w 142398"/>
                <a:gd name="connsiteY3" fmla="*/ 0 h 8191"/>
                <a:gd name="connsiteX4" fmla="*/ 138303 w 142398"/>
                <a:gd name="connsiteY4" fmla="*/ 0 h 8191"/>
                <a:gd name="connsiteX5" fmla="*/ 142399 w 142398"/>
                <a:gd name="connsiteY5" fmla="*/ 4096 h 8191"/>
                <a:gd name="connsiteX6" fmla="*/ 138303 w 142398"/>
                <a:gd name="connsiteY6" fmla="*/ 8192 h 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98" h="8191">
                  <a:moveTo>
                    <a:pt x="138303" y="8192"/>
                  </a:moveTo>
                  <a:lnTo>
                    <a:pt x="4096" y="8192"/>
                  </a:lnTo>
                  <a:cubicBezTo>
                    <a:pt x="1810" y="8192"/>
                    <a:pt x="0" y="6382"/>
                    <a:pt x="0" y="4096"/>
                  </a:cubicBezTo>
                  <a:cubicBezTo>
                    <a:pt x="0" y="1810"/>
                    <a:pt x="1810" y="0"/>
                    <a:pt x="4096" y="0"/>
                  </a:cubicBezTo>
                  <a:lnTo>
                    <a:pt x="138303" y="0"/>
                  </a:lnTo>
                  <a:cubicBezTo>
                    <a:pt x="140589" y="0"/>
                    <a:pt x="142399" y="1810"/>
                    <a:pt x="142399" y="4096"/>
                  </a:cubicBezTo>
                  <a:cubicBezTo>
                    <a:pt x="142399" y="6382"/>
                    <a:pt x="140589" y="8192"/>
                    <a:pt x="138303" y="81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14AFF955-E560-41E2-B419-F8DD1251A9CC}"/>
                </a:ext>
              </a:extLst>
            </p:cNvPr>
            <p:cNvSpPr/>
            <p:nvPr/>
          </p:nvSpPr>
          <p:spPr>
            <a:xfrm>
              <a:off x="6659784" y="3463937"/>
              <a:ext cx="217455" cy="35356"/>
            </a:xfrm>
            <a:custGeom>
              <a:avLst/>
              <a:gdLst>
                <a:gd name="connsiteX0" fmla="*/ 217456 w 217455"/>
                <a:gd name="connsiteY0" fmla="*/ 22022 h 35356"/>
                <a:gd name="connsiteX1" fmla="*/ 165259 w 217455"/>
                <a:gd name="connsiteY1" fmla="*/ 591 h 35356"/>
                <a:gd name="connsiteX2" fmla="*/ 0 w 217455"/>
                <a:gd name="connsiteY2" fmla="*/ 30118 h 35356"/>
                <a:gd name="connsiteX3" fmla="*/ 0 w 217455"/>
                <a:gd name="connsiteY3" fmla="*/ 34881 h 35356"/>
                <a:gd name="connsiteX4" fmla="*/ 2953 w 217455"/>
                <a:gd name="connsiteY4" fmla="*/ 35357 h 35356"/>
                <a:gd name="connsiteX5" fmla="*/ 55531 w 217455"/>
                <a:gd name="connsiteY5" fmla="*/ 24594 h 35356"/>
                <a:gd name="connsiteX6" fmla="*/ 217456 w 217455"/>
                <a:gd name="connsiteY6" fmla="*/ 22022 h 3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455" h="35356">
                  <a:moveTo>
                    <a:pt x="217456" y="22022"/>
                  </a:moveTo>
                  <a:cubicBezTo>
                    <a:pt x="210217" y="16783"/>
                    <a:pt x="191643" y="4877"/>
                    <a:pt x="165259" y="591"/>
                  </a:cubicBezTo>
                  <a:cubicBezTo>
                    <a:pt x="130969" y="-4934"/>
                    <a:pt x="0" y="30118"/>
                    <a:pt x="0" y="30118"/>
                  </a:cubicBezTo>
                  <a:lnTo>
                    <a:pt x="0" y="34881"/>
                  </a:lnTo>
                  <a:cubicBezTo>
                    <a:pt x="0" y="34881"/>
                    <a:pt x="1048" y="35071"/>
                    <a:pt x="2953" y="35357"/>
                  </a:cubicBezTo>
                  <a:cubicBezTo>
                    <a:pt x="19241" y="32214"/>
                    <a:pt x="36862" y="28689"/>
                    <a:pt x="55531" y="24594"/>
                  </a:cubicBezTo>
                  <a:cubicBezTo>
                    <a:pt x="122492" y="10116"/>
                    <a:pt x="179737" y="14878"/>
                    <a:pt x="217456" y="220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E09F886E-C5A9-439A-8021-F625C6DE3FBD}"/>
                </a:ext>
              </a:extLst>
            </p:cNvPr>
            <p:cNvSpPr/>
            <p:nvPr/>
          </p:nvSpPr>
          <p:spPr>
            <a:xfrm>
              <a:off x="6192964" y="3560539"/>
              <a:ext cx="72961" cy="34099"/>
            </a:xfrm>
            <a:custGeom>
              <a:avLst/>
              <a:gdLst>
                <a:gd name="connsiteX0" fmla="*/ 0 w 72961"/>
                <a:gd name="connsiteY0" fmla="*/ 0 h 34099"/>
                <a:gd name="connsiteX1" fmla="*/ 0 w 72961"/>
                <a:gd name="connsiteY1" fmla="*/ 34099 h 34099"/>
                <a:gd name="connsiteX2" fmla="*/ 33338 w 72961"/>
                <a:gd name="connsiteY2" fmla="*/ 34099 h 34099"/>
                <a:gd name="connsiteX3" fmla="*/ 72961 w 72961"/>
                <a:gd name="connsiteY3" fmla="*/ 8287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61" h="34099">
                  <a:moveTo>
                    <a:pt x="0" y="0"/>
                  </a:moveTo>
                  <a:lnTo>
                    <a:pt x="0" y="34099"/>
                  </a:lnTo>
                  <a:lnTo>
                    <a:pt x="33338" y="34099"/>
                  </a:lnTo>
                  <a:lnTo>
                    <a:pt x="72961" y="82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45C2A6A6-2E13-4501-B93F-CDA65EAC30A5}"/>
                </a:ext>
              </a:extLst>
            </p:cNvPr>
            <p:cNvSpPr/>
            <p:nvPr/>
          </p:nvSpPr>
          <p:spPr>
            <a:xfrm>
              <a:off x="6025107" y="3503225"/>
              <a:ext cx="409695" cy="55833"/>
            </a:xfrm>
            <a:custGeom>
              <a:avLst/>
              <a:gdLst>
                <a:gd name="connsiteX0" fmla="*/ 1931 w 409695"/>
                <a:gd name="connsiteY0" fmla="*/ 25120 h 55833"/>
                <a:gd name="connsiteX1" fmla="*/ 75845 w 409695"/>
                <a:gd name="connsiteY1" fmla="*/ 2260 h 55833"/>
                <a:gd name="connsiteX2" fmla="*/ 262439 w 409695"/>
                <a:gd name="connsiteY2" fmla="*/ 10642 h 55833"/>
                <a:gd name="connsiteX3" fmla="*/ 353308 w 409695"/>
                <a:gd name="connsiteY3" fmla="*/ 25977 h 55833"/>
                <a:gd name="connsiteX4" fmla="*/ 409696 w 409695"/>
                <a:gd name="connsiteY4" fmla="*/ 50551 h 55833"/>
                <a:gd name="connsiteX5" fmla="*/ 353308 w 409695"/>
                <a:gd name="connsiteY5" fmla="*/ 49885 h 55833"/>
                <a:gd name="connsiteX6" fmla="*/ 32792 w 409695"/>
                <a:gd name="connsiteY6" fmla="*/ 55600 h 55833"/>
                <a:gd name="connsiteX7" fmla="*/ 1931 w 409695"/>
                <a:gd name="connsiteY7" fmla="*/ 25120 h 5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9695" h="55833">
                  <a:moveTo>
                    <a:pt x="1931" y="25120"/>
                  </a:moveTo>
                  <a:cubicBezTo>
                    <a:pt x="10122" y="17595"/>
                    <a:pt x="48222" y="3974"/>
                    <a:pt x="75845" y="2260"/>
                  </a:cubicBezTo>
                  <a:cubicBezTo>
                    <a:pt x="103467" y="545"/>
                    <a:pt x="171571" y="-4694"/>
                    <a:pt x="262439" y="10642"/>
                  </a:cubicBezTo>
                  <a:cubicBezTo>
                    <a:pt x="353308" y="25977"/>
                    <a:pt x="353308" y="25977"/>
                    <a:pt x="353308" y="25977"/>
                  </a:cubicBezTo>
                  <a:lnTo>
                    <a:pt x="409696" y="50551"/>
                  </a:lnTo>
                  <a:lnTo>
                    <a:pt x="353308" y="49885"/>
                  </a:lnTo>
                  <a:cubicBezTo>
                    <a:pt x="353308" y="49885"/>
                    <a:pt x="51937" y="57219"/>
                    <a:pt x="32792" y="55600"/>
                  </a:cubicBezTo>
                  <a:cubicBezTo>
                    <a:pt x="13551" y="53885"/>
                    <a:pt x="-6356" y="32644"/>
                    <a:pt x="1931" y="25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E76A1E52-64D7-4683-8DEC-09551F665126}"/>
                </a:ext>
              </a:extLst>
            </p:cNvPr>
            <p:cNvSpPr/>
            <p:nvPr/>
          </p:nvSpPr>
          <p:spPr>
            <a:xfrm>
              <a:off x="6025133" y="3533488"/>
              <a:ext cx="225361" cy="25460"/>
            </a:xfrm>
            <a:custGeom>
              <a:avLst/>
              <a:gdLst>
                <a:gd name="connsiteX0" fmla="*/ 0 w 225361"/>
                <a:gd name="connsiteY0" fmla="*/ 0 h 25460"/>
                <a:gd name="connsiteX1" fmla="*/ 32671 w 225361"/>
                <a:gd name="connsiteY1" fmla="*/ 25241 h 25460"/>
                <a:gd name="connsiteX2" fmla="*/ 225362 w 225361"/>
                <a:gd name="connsiteY2" fmla="*/ 22479 h 25460"/>
                <a:gd name="connsiteX3" fmla="*/ 0 w 225361"/>
                <a:gd name="connsiteY3" fmla="*/ 0 h 2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361" h="25460">
                  <a:moveTo>
                    <a:pt x="0" y="0"/>
                  </a:moveTo>
                  <a:cubicBezTo>
                    <a:pt x="762" y="9334"/>
                    <a:pt x="16954" y="23908"/>
                    <a:pt x="32671" y="25241"/>
                  </a:cubicBezTo>
                  <a:cubicBezTo>
                    <a:pt x="43339" y="26098"/>
                    <a:pt x="140684" y="24289"/>
                    <a:pt x="225362" y="22479"/>
                  </a:cubicBezTo>
                  <a:cubicBezTo>
                    <a:pt x="153162" y="21526"/>
                    <a:pt x="51721" y="771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9FDE9ED7-4341-45B8-9DB7-E2D5EA8F4B25}"/>
                </a:ext>
              </a:extLst>
            </p:cNvPr>
            <p:cNvSpPr/>
            <p:nvPr/>
          </p:nvSpPr>
          <p:spPr>
            <a:xfrm>
              <a:off x="6190868" y="3551131"/>
              <a:ext cx="276320" cy="17695"/>
            </a:xfrm>
            <a:custGeom>
              <a:avLst/>
              <a:gdLst>
                <a:gd name="connsiteX0" fmla="*/ 0 w 276320"/>
                <a:gd name="connsiteY0" fmla="*/ 5979 h 17695"/>
                <a:gd name="connsiteX1" fmla="*/ 70675 w 276320"/>
                <a:gd name="connsiteY1" fmla="*/ 17600 h 17695"/>
                <a:gd name="connsiteX2" fmla="*/ 276320 w 276320"/>
                <a:gd name="connsiteY2" fmla="*/ 7503 h 17695"/>
                <a:gd name="connsiteX3" fmla="*/ 276320 w 276320"/>
                <a:gd name="connsiteY3" fmla="*/ 3884 h 17695"/>
                <a:gd name="connsiteX4" fmla="*/ 0 w 276320"/>
                <a:gd name="connsiteY4" fmla="*/ 5979 h 1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320" h="17695">
                  <a:moveTo>
                    <a:pt x="0" y="5979"/>
                  </a:moveTo>
                  <a:cubicBezTo>
                    <a:pt x="0" y="5979"/>
                    <a:pt x="18574" y="18933"/>
                    <a:pt x="70675" y="17600"/>
                  </a:cubicBezTo>
                  <a:cubicBezTo>
                    <a:pt x="122777" y="16266"/>
                    <a:pt x="276320" y="7503"/>
                    <a:pt x="276320" y="7503"/>
                  </a:cubicBezTo>
                  <a:lnTo>
                    <a:pt x="276320" y="3884"/>
                  </a:lnTo>
                  <a:cubicBezTo>
                    <a:pt x="276320" y="3884"/>
                    <a:pt x="42481" y="-6118"/>
                    <a:pt x="0" y="59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8" name="图形 5">
              <a:extLst>
                <a:ext uri="{FF2B5EF4-FFF2-40B4-BE49-F238E27FC236}">
                  <a16:creationId xmlns:a16="http://schemas.microsoft.com/office/drawing/2014/main" id="{F31D72CD-FC5D-4189-A726-17E97AD4AA12}"/>
                </a:ext>
              </a:extLst>
            </p:cNvPr>
            <p:cNvGrpSpPr/>
            <p:nvPr/>
          </p:nvGrpSpPr>
          <p:grpSpPr>
            <a:xfrm>
              <a:off x="5310187" y="3176587"/>
              <a:ext cx="1505616" cy="474630"/>
              <a:chOff x="5310187" y="3176587"/>
              <a:chExt cx="1505616" cy="474630"/>
            </a:xfrm>
            <a:grpFill/>
          </p:grpSpPr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E11E8E62-00FE-4602-9953-5572F261C25C}"/>
                  </a:ext>
                </a:extLst>
              </p:cNvPr>
              <p:cNvSpPr/>
              <p:nvPr/>
            </p:nvSpPr>
            <p:spPr>
              <a:xfrm>
                <a:off x="6488238" y="3176587"/>
                <a:ext cx="327564" cy="297560"/>
              </a:xfrm>
              <a:custGeom>
                <a:avLst/>
                <a:gdLst>
                  <a:gd name="connsiteX0" fmla="*/ 327565 w 327564"/>
                  <a:gd name="connsiteY0" fmla="*/ 18669 h 297560"/>
                  <a:gd name="connsiteX1" fmla="*/ 325184 w 327564"/>
                  <a:gd name="connsiteY1" fmla="*/ 0 h 297560"/>
                  <a:gd name="connsiteX2" fmla="*/ 282702 w 327564"/>
                  <a:gd name="connsiteY2" fmla="*/ 0 h 297560"/>
                  <a:gd name="connsiteX3" fmla="*/ 231553 w 327564"/>
                  <a:gd name="connsiteY3" fmla="*/ 17812 h 297560"/>
                  <a:gd name="connsiteX4" fmla="*/ 16859 w 327564"/>
                  <a:gd name="connsiteY4" fmla="*/ 297561 h 297560"/>
                  <a:gd name="connsiteX5" fmla="*/ 0 w 327564"/>
                  <a:gd name="connsiteY5" fmla="*/ 297561 h 297560"/>
                  <a:gd name="connsiteX6" fmla="*/ 68771 w 327564"/>
                  <a:gd name="connsiteY6" fmla="*/ 295847 h 297560"/>
                  <a:gd name="connsiteX7" fmla="*/ 327565 w 327564"/>
                  <a:gd name="connsiteY7" fmla="*/ 18669 h 29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7564" h="297560">
                    <a:moveTo>
                      <a:pt x="327565" y="18669"/>
                    </a:moveTo>
                    <a:lnTo>
                      <a:pt x="325184" y="0"/>
                    </a:lnTo>
                    <a:cubicBezTo>
                      <a:pt x="325184" y="0"/>
                      <a:pt x="310134" y="0"/>
                      <a:pt x="282702" y="0"/>
                    </a:cubicBezTo>
                    <a:cubicBezTo>
                      <a:pt x="255270" y="0"/>
                      <a:pt x="252508" y="1334"/>
                      <a:pt x="231553" y="17812"/>
                    </a:cubicBezTo>
                    <a:cubicBezTo>
                      <a:pt x="210598" y="34290"/>
                      <a:pt x="16859" y="297561"/>
                      <a:pt x="16859" y="297561"/>
                    </a:cubicBezTo>
                    <a:lnTo>
                      <a:pt x="0" y="297561"/>
                    </a:lnTo>
                    <a:cubicBezTo>
                      <a:pt x="37433" y="295847"/>
                      <a:pt x="46673" y="299276"/>
                      <a:pt x="68771" y="295847"/>
                    </a:cubicBezTo>
                    <a:cubicBezTo>
                      <a:pt x="132969" y="285941"/>
                      <a:pt x="245840" y="138113"/>
                      <a:pt x="327565" y="18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6732B267-B49A-4CFF-9AE5-3DEFF5542083}"/>
                  </a:ext>
                </a:extLst>
              </p:cNvPr>
              <p:cNvSpPr/>
              <p:nvPr/>
            </p:nvSpPr>
            <p:spPr>
              <a:xfrm>
                <a:off x="5310187" y="3474147"/>
                <a:ext cx="671226" cy="177069"/>
              </a:xfrm>
              <a:custGeom>
                <a:avLst/>
                <a:gdLst>
                  <a:gd name="connsiteX0" fmla="*/ 382143 w 671226"/>
                  <a:gd name="connsiteY0" fmla="*/ 0 h 177069"/>
                  <a:gd name="connsiteX1" fmla="*/ 303752 w 671226"/>
                  <a:gd name="connsiteY1" fmla="*/ 22860 h 177069"/>
                  <a:gd name="connsiteX2" fmla="*/ 225933 w 671226"/>
                  <a:gd name="connsiteY2" fmla="*/ 74009 h 177069"/>
                  <a:gd name="connsiteX3" fmla="*/ 197072 w 671226"/>
                  <a:gd name="connsiteY3" fmla="*/ 85725 h 177069"/>
                  <a:gd name="connsiteX4" fmla="*/ 0 w 671226"/>
                  <a:gd name="connsiteY4" fmla="*/ 156305 h 177069"/>
                  <a:gd name="connsiteX5" fmla="*/ 18859 w 671226"/>
                  <a:gd name="connsiteY5" fmla="*/ 177070 h 177069"/>
                  <a:gd name="connsiteX6" fmla="*/ 671227 w 671226"/>
                  <a:gd name="connsiteY6" fmla="*/ 0 h 177069"/>
                  <a:gd name="connsiteX7" fmla="*/ 382143 w 671226"/>
                  <a:gd name="connsiteY7" fmla="*/ 0 h 17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226" h="177069">
                    <a:moveTo>
                      <a:pt x="382143" y="0"/>
                    </a:moveTo>
                    <a:cubicBezTo>
                      <a:pt x="354330" y="0"/>
                      <a:pt x="327184" y="7906"/>
                      <a:pt x="303752" y="22860"/>
                    </a:cubicBezTo>
                    <a:cubicBezTo>
                      <a:pt x="277178" y="39814"/>
                      <a:pt x="244316" y="61627"/>
                      <a:pt x="225933" y="74009"/>
                    </a:cubicBezTo>
                    <a:cubicBezTo>
                      <a:pt x="217170" y="79819"/>
                      <a:pt x="207359" y="83915"/>
                      <a:pt x="197072" y="85725"/>
                    </a:cubicBezTo>
                    <a:cubicBezTo>
                      <a:pt x="112871" y="100013"/>
                      <a:pt x="0" y="156305"/>
                      <a:pt x="0" y="156305"/>
                    </a:cubicBezTo>
                    <a:lnTo>
                      <a:pt x="18859" y="177070"/>
                    </a:lnTo>
                    <a:cubicBezTo>
                      <a:pt x="163544" y="97345"/>
                      <a:pt x="446723" y="37624"/>
                      <a:pt x="671227" y="0"/>
                    </a:cubicBezTo>
                    <a:lnTo>
                      <a:pt x="38214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1" name="图形 5">
              <a:extLst>
                <a:ext uri="{FF2B5EF4-FFF2-40B4-BE49-F238E27FC236}">
                  <a16:creationId xmlns:a16="http://schemas.microsoft.com/office/drawing/2014/main" id="{EF712893-3F18-477C-9A91-1FAD080AAD1B}"/>
                </a:ext>
              </a:extLst>
            </p:cNvPr>
            <p:cNvGrpSpPr/>
            <p:nvPr/>
          </p:nvGrpSpPr>
          <p:grpSpPr>
            <a:xfrm>
              <a:off x="6474046" y="3448811"/>
              <a:ext cx="86391" cy="27431"/>
              <a:chOff x="6474046" y="3448811"/>
              <a:chExt cx="86391" cy="27431"/>
            </a:xfrm>
            <a:grpFill/>
          </p:grpSpPr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A2E068CD-7C87-4730-92E6-EDA22F6FD895}"/>
                  </a:ext>
                </a:extLst>
              </p:cNvPr>
              <p:cNvSpPr/>
              <p:nvPr/>
            </p:nvSpPr>
            <p:spPr>
              <a:xfrm>
                <a:off x="6476046" y="3450906"/>
                <a:ext cx="80962" cy="23241"/>
              </a:xfrm>
              <a:custGeom>
                <a:avLst/>
                <a:gdLst>
                  <a:gd name="connsiteX0" fmla="*/ 69723 w 80962"/>
                  <a:gd name="connsiteY0" fmla="*/ 23241 h 23241"/>
                  <a:gd name="connsiteX1" fmla="*/ 80963 w 80962"/>
                  <a:gd name="connsiteY1" fmla="*/ 2667 h 23241"/>
                  <a:gd name="connsiteX2" fmla="*/ 0 w 80962"/>
                  <a:gd name="connsiteY2" fmla="*/ 0 h 23241"/>
                  <a:gd name="connsiteX3" fmla="*/ 0 w 80962"/>
                  <a:gd name="connsiteY3" fmla="*/ 10763 h 23241"/>
                  <a:gd name="connsiteX4" fmla="*/ 10287 w 80962"/>
                  <a:gd name="connsiteY4" fmla="*/ 10763 h 23241"/>
                  <a:gd name="connsiteX5" fmla="*/ 12383 w 80962"/>
                  <a:gd name="connsiteY5" fmla="*/ 23241 h 2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" h="23241">
                    <a:moveTo>
                      <a:pt x="69723" y="23241"/>
                    </a:moveTo>
                    <a:lnTo>
                      <a:pt x="80963" y="2667"/>
                    </a:lnTo>
                    <a:lnTo>
                      <a:pt x="0" y="0"/>
                    </a:lnTo>
                    <a:lnTo>
                      <a:pt x="0" y="10763"/>
                    </a:lnTo>
                    <a:lnTo>
                      <a:pt x="10287" y="10763"/>
                    </a:lnTo>
                    <a:lnTo>
                      <a:pt x="12383" y="232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DC52A719-EED3-47FF-BF63-A0E81D80BDCD}"/>
                  </a:ext>
                </a:extLst>
              </p:cNvPr>
              <p:cNvSpPr/>
              <p:nvPr/>
            </p:nvSpPr>
            <p:spPr>
              <a:xfrm>
                <a:off x="6474046" y="3448811"/>
                <a:ext cx="86391" cy="27431"/>
              </a:xfrm>
              <a:custGeom>
                <a:avLst/>
                <a:gdLst>
                  <a:gd name="connsiteX0" fmla="*/ 72962 w 86391"/>
                  <a:gd name="connsiteY0" fmla="*/ 27432 h 27431"/>
                  <a:gd name="connsiteX1" fmla="*/ 12668 w 86391"/>
                  <a:gd name="connsiteY1" fmla="*/ 27432 h 27431"/>
                  <a:gd name="connsiteX2" fmla="*/ 10573 w 86391"/>
                  <a:gd name="connsiteY2" fmla="*/ 14954 h 27431"/>
                  <a:gd name="connsiteX3" fmla="*/ 0 w 86391"/>
                  <a:gd name="connsiteY3" fmla="*/ 14954 h 27431"/>
                  <a:gd name="connsiteX4" fmla="*/ 0 w 86391"/>
                  <a:gd name="connsiteY4" fmla="*/ 0 h 27431"/>
                  <a:gd name="connsiteX5" fmla="*/ 86392 w 86391"/>
                  <a:gd name="connsiteY5" fmla="*/ 2857 h 27431"/>
                  <a:gd name="connsiteX6" fmla="*/ 72962 w 86391"/>
                  <a:gd name="connsiteY6" fmla="*/ 27432 h 27431"/>
                  <a:gd name="connsiteX7" fmla="*/ 16097 w 86391"/>
                  <a:gd name="connsiteY7" fmla="*/ 23241 h 27431"/>
                  <a:gd name="connsiteX8" fmla="*/ 70485 w 86391"/>
                  <a:gd name="connsiteY8" fmla="*/ 23241 h 27431"/>
                  <a:gd name="connsiteX9" fmla="*/ 79534 w 86391"/>
                  <a:gd name="connsiteY9" fmla="*/ 6668 h 27431"/>
                  <a:gd name="connsiteX10" fmla="*/ 4096 w 86391"/>
                  <a:gd name="connsiteY10" fmla="*/ 4191 h 27431"/>
                  <a:gd name="connsiteX11" fmla="*/ 4096 w 86391"/>
                  <a:gd name="connsiteY11" fmla="*/ 10763 h 27431"/>
                  <a:gd name="connsiteX12" fmla="*/ 14097 w 86391"/>
                  <a:gd name="connsiteY12" fmla="*/ 10763 h 27431"/>
                  <a:gd name="connsiteX13" fmla="*/ 16097 w 86391"/>
                  <a:gd name="connsiteY13" fmla="*/ 23241 h 2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391" h="27431">
                    <a:moveTo>
                      <a:pt x="72962" y="27432"/>
                    </a:moveTo>
                    <a:lnTo>
                      <a:pt x="12668" y="27432"/>
                    </a:lnTo>
                    <a:lnTo>
                      <a:pt x="10573" y="14954"/>
                    </a:lnTo>
                    <a:lnTo>
                      <a:pt x="0" y="14954"/>
                    </a:lnTo>
                    <a:lnTo>
                      <a:pt x="0" y="0"/>
                    </a:lnTo>
                    <a:lnTo>
                      <a:pt x="86392" y="2857"/>
                    </a:lnTo>
                    <a:lnTo>
                      <a:pt x="72962" y="27432"/>
                    </a:lnTo>
                    <a:close/>
                    <a:moveTo>
                      <a:pt x="16097" y="23241"/>
                    </a:moveTo>
                    <a:lnTo>
                      <a:pt x="70485" y="23241"/>
                    </a:lnTo>
                    <a:lnTo>
                      <a:pt x="79534" y="6668"/>
                    </a:lnTo>
                    <a:lnTo>
                      <a:pt x="4096" y="4191"/>
                    </a:lnTo>
                    <a:lnTo>
                      <a:pt x="4096" y="10763"/>
                    </a:lnTo>
                    <a:lnTo>
                      <a:pt x="14097" y="10763"/>
                    </a:lnTo>
                    <a:lnTo>
                      <a:pt x="16097" y="232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4" name="任意多边形: 形状 273">
              <a:extLst>
                <a:ext uri="{FF2B5EF4-FFF2-40B4-BE49-F238E27FC236}">
                  <a16:creationId xmlns:a16="http://schemas.microsoft.com/office/drawing/2014/main" id="{AF7832FB-389D-44E4-82BB-905EA6A0AFD5}"/>
                </a:ext>
              </a:extLst>
            </p:cNvPr>
            <p:cNvSpPr/>
            <p:nvPr/>
          </p:nvSpPr>
          <p:spPr>
            <a:xfrm>
              <a:off x="6025145" y="3503202"/>
              <a:ext cx="206204" cy="55431"/>
            </a:xfrm>
            <a:custGeom>
              <a:avLst/>
              <a:gdLst>
                <a:gd name="connsiteX0" fmla="*/ 75807 w 206204"/>
                <a:gd name="connsiteY0" fmla="*/ 2282 h 55431"/>
                <a:gd name="connsiteX1" fmla="*/ 1893 w 206204"/>
                <a:gd name="connsiteY1" fmla="*/ 25142 h 55431"/>
                <a:gd name="connsiteX2" fmla="*/ 32182 w 206204"/>
                <a:gd name="connsiteY2" fmla="*/ 55432 h 55431"/>
                <a:gd name="connsiteX3" fmla="*/ 206204 w 206204"/>
                <a:gd name="connsiteY3" fmla="*/ 3235 h 55431"/>
                <a:gd name="connsiteX4" fmla="*/ 75807 w 206204"/>
                <a:gd name="connsiteY4" fmla="*/ 2282 h 5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204" h="55431">
                  <a:moveTo>
                    <a:pt x="75807" y="2282"/>
                  </a:moveTo>
                  <a:cubicBezTo>
                    <a:pt x="48184" y="3902"/>
                    <a:pt x="10084" y="17618"/>
                    <a:pt x="1893" y="25142"/>
                  </a:cubicBezTo>
                  <a:cubicBezTo>
                    <a:pt x="-6203" y="32572"/>
                    <a:pt x="13132" y="53432"/>
                    <a:pt x="32182" y="55432"/>
                  </a:cubicBezTo>
                  <a:cubicBezTo>
                    <a:pt x="82284" y="26857"/>
                    <a:pt x="146101" y="11426"/>
                    <a:pt x="206204" y="3235"/>
                  </a:cubicBezTo>
                  <a:cubicBezTo>
                    <a:pt x="143625" y="-2575"/>
                    <a:pt x="97333" y="949"/>
                    <a:pt x="75807" y="22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5" name="任意多边形: 形状 274">
              <a:extLst>
                <a:ext uri="{FF2B5EF4-FFF2-40B4-BE49-F238E27FC236}">
                  <a16:creationId xmlns:a16="http://schemas.microsoft.com/office/drawing/2014/main" id="{940C6C0E-108C-4E5A-ADFC-49C12606ABCE}"/>
                </a:ext>
              </a:extLst>
            </p:cNvPr>
            <p:cNvSpPr/>
            <p:nvPr/>
          </p:nvSpPr>
          <p:spPr>
            <a:xfrm>
              <a:off x="6659784" y="3464242"/>
              <a:ext cx="148875" cy="40766"/>
            </a:xfrm>
            <a:custGeom>
              <a:avLst/>
              <a:gdLst>
                <a:gd name="connsiteX0" fmla="*/ 148876 w 148875"/>
                <a:gd name="connsiteY0" fmla="*/ 0 h 40766"/>
                <a:gd name="connsiteX1" fmla="*/ 0 w 148875"/>
                <a:gd name="connsiteY1" fmla="*/ 29813 h 40766"/>
                <a:gd name="connsiteX2" fmla="*/ 0 w 148875"/>
                <a:gd name="connsiteY2" fmla="*/ 34576 h 40766"/>
                <a:gd name="connsiteX3" fmla="*/ 65532 w 148875"/>
                <a:gd name="connsiteY3" fmla="*/ 40767 h 40766"/>
                <a:gd name="connsiteX4" fmla="*/ 148876 w 148875"/>
                <a:gd name="connsiteY4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75" h="40766">
                  <a:moveTo>
                    <a:pt x="148876" y="0"/>
                  </a:moveTo>
                  <a:cubicBezTo>
                    <a:pt x="101060" y="2857"/>
                    <a:pt x="0" y="29813"/>
                    <a:pt x="0" y="29813"/>
                  </a:cubicBezTo>
                  <a:lnTo>
                    <a:pt x="0" y="34576"/>
                  </a:lnTo>
                  <a:cubicBezTo>
                    <a:pt x="0" y="34576"/>
                    <a:pt x="29242" y="39338"/>
                    <a:pt x="65532" y="40767"/>
                  </a:cubicBezTo>
                  <a:cubicBezTo>
                    <a:pt x="89916" y="27146"/>
                    <a:pt x="119443" y="13049"/>
                    <a:pt x="14887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40C5BCD3-EC60-4D54-BA66-C4804382D939}"/>
                </a:ext>
              </a:extLst>
            </p:cNvPr>
            <p:cNvSpPr/>
            <p:nvPr/>
          </p:nvSpPr>
          <p:spPr>
            <a:xfrm>
              <a:off x="5768149" y="3584733"/>
              <a:ext cx="54673" cy="26098"/>
            </a:xfrm>
            <a:custGeom>
              <a:avLst/>
              <a:gdLst>
                <a:gd name="connsiteX0" fmla="*/ 54673 w 54673"/>
                <a:gd name="connsiteY0" fmla="*/ 26099 h 26098"/>
                <a:gd name="connsiteX1" fmla="*/ 0 w 54673"/>
                <a:gd name="connsiteY1" fmla="*/ 26099 h 26098"/>
                <a:gd name="connsiteX2" fmla="*/ 0 w 54673"/>
                <a:gd name="connsiteY2" fmla="*/ 0 h 26098"/>
                <a:gd name="connsiteX3" fmla="*/ 54673 w 54673"/>
                <a:gd name="connsiteY3" fmla="*/ 0 h 26098"/>
                <a:gd name="connsiteX4" fmla="*/ 54673 w 54673"/>
                <a:gd name="connsiteY4" fmla="*/ 26099 h 26098"/>
                <a:gd name="connsiteX5" fmla="*/ 2095 w 54673"/>
                <a:gd name="connsiteY5" fmla="*/ 24003 h 26098"/>
                <a:gd name="connsiteX6" fmla="*/ 52673 w 54673"/>
                <a:gd name="connsiteY6" fmla="*/ 24003 h 26098"/>
                <a:gd name="connsiteX7" fmla="*/ 52673 w 54673"/>
                <a:gd name="connsiteY7" fmla="*/ 2096 h 26098"/>
                <a:gd name="connsiteX8" fmla="*/ 2095 w 54673"/>
                <a:gd name="connsiteY8" fmla="*/ 2096 h 26098"/>
                <a:gd name="connsiteX9" fmla="*/ 2095 w 54673"/>
                <a:gd name="connsiteY9" fmla="*/ 24003 h 2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73" h="26098">
                  <a:moveTo>
                    <a:pt x="54673" y="26099"/>
                  </a:moveTo>
                  <a:lnTo>
                    <a:pt x="0" y="26099"/>
                  </a:lnTo>
                  <a:lnTo>
                    <a:pt x="0" y="0"/>
                  </a:lnTo>
                  <a:lnTo>
                    <a:pt x="54673" y="0"/>
                  </a:lnTo>
                  <a:lnTo>
                    <a:pt x="54673" y="26099"/>
                  </a:lnTo>
                  <a:close/>
                  <a:moveTo>
                    <a:pt x="2095" y="24003"/>
                  </a:moveTo>
                  <a:lnTo>
                    <a:pt x="52673" y="24003"/>
                  </a:lnTo>
                  <a:lnTo>
                    <a:pt x="52673" y="2096"/>
                  </a:lnTo>
                  <a:lnTo>
                    <a:pt x="2095" y="2096"/>
                  </a:lnTo>
                  <a:lnTo>
                    <a:pt x="2095" y="240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4F017201-1E8C-43F9-B732-644A78842C74}"/>
                </a:ext>
              </a:extLst>
            </p:cNvPr>
            <p:cNvSpPr/>
            <p:nvPr/>
          </p:nvSpPr>
          <p:spPr>
            <a:xfrm>
              <a:off x="5585269" y="3584733"/>
              <a:ext cx="36004" cy="36004"/>
            </a:xfrm>
            <a:custGeom>
              <a:avLst/>
              <a:gdLst>
                <a:gd name="connsiteX0" fmla="*/ 18002 w 36004"/>
                <a:gd name="connsiteY0" fmla="*/ 36005 h 36004"/>
                <a:gd name="connsiteX1" fmla="*/ 0 w 36004"/>
                <a:gd name="connsiteY1" fmla="*/ 18002 h 36004"/>
                <a:gd name="connsiteX2" fmla="*/ 18002 w 36004"/>
                <a:gd name="connsiteY2" fmla="*/ 0 h 36004"/>
                <a:gd name="connsiteX3" fmla="*/ 36004 w 36004"/>
                <a:gd name="connsiteY3" fmla="*/ 18002 h 36004"/>
                <a:gd name="connsiteX4" fmla="*/ 18002 w 36004"/>
                <a:gd name="connsiteY4" fmla="*/ 36005 h 36004"/>
                <a:gd name="connsiteX5" fmla="*/ 18002 w 36004"/>
                <a:gd name="connsiteY5" fmla="*/ 2096 h 36004"/>
                <a:gd name="connsiteX6" fmla="*/ 2095 w 36004"/>
                <a:gd name="connsiteY6" fmla="*/ 18002 h 36004"/>
                <a:gd name="connsiteX7" fmla="*/ 18002 w 36004"/>
                <a:gd name="connsiteY7" fmla="*/ 33909 h 36004"/>
                <a:gd name="connsiteX8" fmla="*/ 33909 w 36004"/>
                <a:gd name="connsiteY8" fmla="*/ 18002 h 36004"/>
                <a:gd name="connsiteX9" fmla="*/ 18002 w 36004"/>
                <a:gd name="connsiteY9" fmla="*/ 2096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04" h="36004">
                  <a:moveTo>
                    <a:pt x="18002" y="36005"/>
                  </a:moveTo>
                  <a:cubicBezTo>
                    <a:pt x="8096" y="36005"/>
                    <a:pt x="0" y="27908"/>
                    <a:pt x="0" y="18002"/>
                  </a:cubicBezTo>
                  <a:cubicBezTo>
                    <a:pt x="0" y="8096"/>
                    <a:pt x="8096" y="0"/>
                    <a:pt x="18002" y="0"/>
                  </a:cubicBezTo>
                  <a:cubicBezTo>
                    <a:pt x="27908" y="0"/>
                    <a:pt x="36004" y="8096"/>
                    <a:pt x="36004" y="18002"/>
                  </a:cubicBezTo>
                  <a:cubicBezTo>
                    <a:pt x="36004" y="27908"/>
                    <a:pt x="27908" y="36005"/>
                    <a:pt x="18002" y="36005"/>
                  </a:cubicBezTo>
                  <a:close/>
                  <a:moveTo>
                    <a:pt x="18002" y="2096"/>
                  </a:moveTo>
                  <a:cubicBezTo>
                    <a:pt x="9239" y="2096"/>
                    <a:pt x="2095" y="9239"/>
                    <a:pt x="2095" y="18002"/>
                  </a:cubicBezTo>
                  <a:cubicBezTo>
                    <a:pt x="2095" y="26765"/>
                    <a:pt x="9239" y="33909"/>
                    <a:pt x="18002" y="33909"/>
                  </a:cubicBezTo>
                  <a:cubicBezTo>
                    <a:pt x="26765" y="33909"/>
                    <a:pt x="33909" y="26765"/>
                    <a:pt x="33909" y="18002"/>
                  </a:cubicBezTo>
                  <a:cubicBezTo>
                    <a:pt x="33909" y="9239"/>
                    <a:pt x="26765" y="2096"/>
                    <a:pt x="18002" y="2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E0E242AB-8899-42C4-9CCB-53811FD2A84C}"/>
                </a:ext>
              </a:extLst>
            </p:cNvPr>
            <p:cNvSpPr/>
            <p:nvPr/>
          </p:nvSpPr>
          <p:spPr>
            <a:xfrm>
              <a:off x="5592126" y="3591591"/>
              <a:ext cx="22288" cy="22288"/>
            </a:xfrm>
            <a:custGeom>
              <a:avLst/>
              <a:gdLst>
                <a:gd name="connsiteX0" fmla="*/ 11144 w 22288"/>
                <a:gd name="connsiteY0" fmla="*/ 22289 h 22288"/>
                <a:gd name="connsiteX1" fmla="*/ 0 w 22288"/>
                <a:gd name="connsiteY1" fmla="*/ 11144 h 22288"/>
                <a:gd name="connsiteX2" fmla="*/ 11144 w 22288"/>
                <a:gd name="connsiteY2" fmla="*/ 0 h 22288"/>
                <a:gd name="connsiteX3" fmla="*/ 22289 w 22288"/>
                <a:gd name="connsiteY3" fmla="*/ 11144 h 22288"/>
                <a:gd name="connsiteX4" fmla="*/ 11144 w 22288"/>
                <a:gd name="connsiteY4" fmla="*/ 22289 h 22288"/>
                <a:gd name="connsiteX5" fmla="*/ 11144 w 22288"/>
                <a:gd name="connsiteY5" fmla="*/ 2000 h 22288"/>
                <a:gd name="connsiteX6" fmla="*/ 2000 w 22288"/>
                <a:gd name="connsiteY6" fmla="*/ 11144 h 22288"/>
                <a:gd name="connsiteX7" fmla="*/ 11144 w 22288"/>
                <a:gd name="connsiteY7" fmla="*/ 20288 h 22288"/>
                <a:gd name="connsiteX8" fmla="*/ 20288 w 22288"/>
                <a:gd name="connsiteY8" fmla="*/ 11144 h 22288"/>
                <a:gd name="connsiteX9" fmla="*/ 11144 w 22288"/>
                <a:gd name="connsiteY9" fmla="*/ 2000 h 2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88" h="22288">
                  <a:moveTo>
                    <a:pt x="11144" y="22289"/>
                  </a:moveTo>
                  <a:cubicBezTo>
                    <a:pt x="4953" y="22289"/>
                    <a:pt x="0" y="17240"/>
                    <a:pt x="0" y="11144"/>
                  </a:cubicBezTo>
                  <a:cubicBezTo>
                    <a:pt x="0" y="5048"/>
                    <a:pt x="5048" y="0"/>
                    <a:pt x="11144" y="0"/>
                  </a:cubicBezTo>
                  <a:cubicBezTo>
                    <a:pt x="17335" y="0"/>
                    <a:pt x="22289" y="5048"/>
                    <a:pt x="22289" y="11144"/>
                  </a:cubicBezTo>
                  <a:cubicBezTo>
                    <a:pt x="22289" y="17240"/>
                    <a:pt x="17335" y="22289"/>
                    <a:pt x="11144" y="22289"/>
                  </a:cubicBezTo>
                  <a:close/>
                  <a:moveTo>
                    <a:pt x="11144" y="2000"/>
                  </a:moveTo>
                  <a:cubicBezTo>
                    <a:pt x="6096" y="2000"/>
                    <a:pt x="2000" y="6096"/>
                    <a:pt x="2000" y="11144"/>
                  </a:cubicBezTo>
                  <a:cubicBezTo>
                    <a:pt x="2000" y="16193"/>
                    <a:pt x="6096" y="20288"/>
                    <a:pt x="11144" y="20288"/>
                  </a:cubicBezTo>
                  <a:cubicBezTo>
                    <a:pt x="16193" y="20288"/>
                    <a:pt x="20288" y="16193"/>
                    <a:pt x="20288" y="11144"/>
                  </a:cubicBezTo>
                  <a:cubicBezTo>
                    <a:pt x="20193" y="6096"/>
                    <a:pt x="16193" y="2000"/>
                    <a:pt x="11144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3559435C-6D1B-46E9-A70B-0263AB9CEBF0}"/>
                </a:ext>
              </a:extLst>
            </p:cNvPr>
            <p:cNvSpPr/>
            <p:nvPr/>
          </p:nvSpPr>
          <p:spPr>
            <a:xfrm>
              <a:off x="5669946" y="3475100"/>
              <a:ext cx="63341" cy="60960"/>
            </a:xfrm>
            <a:custGeom>
              <a:avLst/>
              <a:gdLst>
                <a:gd name="connsiteX0" fmla="*/ 57055 w 63341"/>
                <a:gd name="connsiteY0" fmla="*/ 0 h 60960"/>
                <a:gd name="connsiteX1" fmla="*/ 0 w 63341"/>
                <a:gd name="connsiteY1" fmla="*/ 57055 h 60960"/>
                <a:gd name="connsiteX2" fmla="*/ 1333 w 63341"/>
                <a:gd name="connsiteY2" fmla="*/ 59626 h 60960"/>
                <a:gd name="connsiteX3" fmla="*/ 14954 w 63341"/>
                <a:gd name="connsiteY3" fmla="*/ 60960 h 60960"/>
                <a:gd name="connsiteX4" fmla="*/ 35147 w 63341"/>
                <a:gd name="connsiteY4" fmla="*/ 54959 h 60960"/>
                <a:gd name="connsiteX5" fmla="*/ 63341 w 63341"/>
                <a:gd name="connsiteY5" fmla="*/ 268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341" h="60960">
                  <a:moveTo>
                    <a:pt x="57055" y="0"/>
                  </a:moveTo>
                  <a:lnTo>
                    <a:pt x="0" y="57055"/>
                  </a:lnTo>
                  <a:lnTo>
                    <a:pt x="1333" y="59626"/>
                  </a:lnTo>
                  <a:lnTo>
                    <a:pt x="14954" y="60960"/>
                  </a:lnTo>
                  <a:lnTo>
                    <a:pt x="35147" y="54959"/>
                  </a:lnTo>
                  <a:lnTo>
                    <a:pt x="63341" y="26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55D86073-7C7C-420F-8204-0B2AB162C684}"/>
                </a:ext>
              </a:extLst>
            </p:cNvPr>
            <p:cNvSpPr/>
            <p:nvPr/>
          </p:nvSpPr>
          <p:spPr>
            <a:xfrm>
              <a:off x="5580220" y="3497293"/>
              <a:ext cx="65436" cy="53054"/>
            </a:xfrm>
            <a:custGeom>
              <a:avLst/>
              <a:gdLst>
                <a:gd name="connsiteX0" fmla="*/ 0 w 65436"/>
                <a:gd name="connsiteY0" fmla="*/ 53054 h 53054"/>
                <a:gd name="connsiteX1" fmla="*/ 43720 w 65436"/>
                <a:gd name="connsiteY1" fmla="*/ 50102 h 53054"/>
                <a:gd name="connsiteX2" fmla="*/ 65437 w 65436"/>
                <a:gd name="connsiteY2" fmla="*/ 28385 h 53054"/>
                <a:gd name="connsiteX3" fmla="*/ 52959 w 65436"/>
                <a:gd name="connsiteY3" fmla="*/ 0 h 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6" h="53054">
                  <a:moveTo>
                    <a:pt x="0" y="53054"/>
                  </a:moveTo>
                  <a:lnTo>
                    <a:pt x="43720" y="50102"/>
                  </a:lnTo>
                  <a:lnTo>
                    <a:pt x="65437" y="28385"/>
                  </a:lnTo>
                  <a:lnTo>
                    <a:pt x="5295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98A201FA-0949-4F2C-B4AC-4A822100FB78}"/>
              </a:ext>
            </a:extLst>
          </p:cNvPr>
          <p:cNvCxnSpPr>
            <a:stCxn id="261" idx="6"/>
          </p:cNvCxnSpPr>
          <p:nvPr/>
        </p:nvCxnSpPr>
        <p:spPr>
          <a:xfrm>
            <a:off x="2759902" y="3551819"/>
            <a:ext cx="8654858" cy="7755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组合 318">
            <a:extLst>
              <a:ext uri="{FF2B5EF4-FFF2-40B4-BE49-F238E27FC236}">
                <a16:creationId xmlns:a16="http://schemas.microsoft.com/office/drawing/2014/main" id="{00AAAE71-9CE3-4E92-B485-4AB9128F4863}"/>
              </a:ext>
            </a:extLst>
          </p:cNvPr>
          <p:cNvGrpSpPr/>
          <p:nvPr/>
        </p:nvGrpSpPr>
        <p:grpSpPr>
          <a:xfrm>
            <a:off x="3493019" y="4434568"/>
            <a:ext cx="437940" cy="404146"/>
            <a:chOff x="3122772" y="4812975"/>
            <a:chExt cx="421049" cy="388559"/>
          </a:xfrm>
        </p:grpSpPr>
        <p:sp>
          <p:nvSpPr>
            <p:cNvPr id="283" name="椭圆 282">
              <a:extLst>
                <a:ext uri="{FF2B5EF4-FFF2-40B4-BE49-F238E27FC236}">
                  <a16:creationId xmlns:a16="http://schemas.microsoft.com/office/drawing/2014/main" id="{C408CCF6-F586-4FD1-94C0-5C6A642921CF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4" name="组合 283">
              <a:extLst>
                <a:ext uri="{FF2B5EF4-FFF2-40B4-BE49-F238E27FC236}">
                  <a16:creationId xmlns:a16="http://schemas.microsoft.com/office/drawing/2014/main" id="{778A5DDC-6EC8-4C54-827C-2AA13BFC68A5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285" name="直接连接符 284">
                <a:extLst>
                  <a:ext uri="{FF2B5EF4-FFF2-40B4-BE49-F238E27FC236}">
                    <a16:creationId xmlns:a16="http://schemas.microsoft.com/office/drawing/2014/main" id="{55BD8FDC-D6FB-437E-A258-D005B6FCCECF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直接连接符 285">
                <a:extLst>
                  <a:ext uri="{FF2B5EF4-FFF2-40B4-BE49-F238E27FC236}">
                    <a16:creationId xmlns:a16="http://schemas.microsoft.com/office/drawing/2014/main" id="{74A2B94A-122C-4742-93CA-1CE3A5D17D25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直接连接符 286">
                <a:extLst>
                  <a:ext uri="{FF2B5EF4-FFF2-40B4-BE49-F238E27FC236}">
                    <a16:creationId xmlns:a16="http://schemas.microsoft.com/office/drawing/2014/main" id="{A29B8AD4-D36A-433A-B0A7-15590B9033CA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直接连接符 287">
                <a:extLst>
                  <a:ext uri="{FF2B5EF4-FFF2-40B4-BE49-F238E27FC236}">
                    <a16:creationId xmlns:a16="http://schemas.microsoft.com/office/drawing/2014/main" id="{147F6D80-AF93-43D6-822B-C0AD0FC7AC5F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直接连接符 288">
                <a:extLst>
                  <a:ext uri="{FF2B5EF4-FFF2-40B4-BE49-F238E27FC236}">
                    <a16:creationId xmlns:a16="http://schemas.microsoft.com/office/drawing/2014/main" id="{A52F376E-633E-482D-BBE7-E7E40FBF229B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直接连接符 289">
                <a:extLst>
                  <a:ext uri="{FF2B5EF4-FFF2-40B4-BE49-F238E27FC236}">
                    <a16:creationId xmlns:a16="http://schemas.microsoft.com/office/drawing/2014/main" id="{A32A920A-AEC9-4E5B-9F09-15EB2E7AEBF8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接连接符 290">
                <a:extLst>
                  <a:ext uri="{FF2B5EF4-FFF2-40B4-BE49-F238E27FC236}">
                    <a16:creationId xmlns:a16="http://schemas.microsoft.com/office/drawing/2014/main" id="{436FBCB8-BD3A-4040-B17A-87056AA49A29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接连接符 291">
                <a:extLst>
                  <a:ext uri="{FF2B5EF4-FFF2-40B4-BE49-F238E27FC236}">
                    <a16:creationId xmlns:a16="http://schemas.microsoft.com/office/drawing/2014/main" id="{71AEA47B-D164-44CD-B5A0-F588FC800496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接连接符 292">
                <a:extLst>
                  <a:ext uri="{FF2B5EF4-FFF2-40B4-BE49-F238E27FC236}">
                    <a16:creationId xmlns:a16="http://schemas.microsoft.com/office/drawing/2014/main" id="{A9E751FD-1EE8-47BA-B989-3A8DAF258990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接连接符 293">
                <a:extLst>
                  <a:ext uri="{FF2B5EF4-FFF2-40B4-BE49-F238E27FC236}">
                    <a16:creationId xmlns:a16="http://schemas.microsoft.com/office/drawing/2014/main" id="{DB228D85-117B-43DE-86BC-1E5279323CB0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接连接符 294">
                <a:extLst>
                  <a:ext uri="{FF2B5EF4-FFF2-40B4-BE49-F238E27FC236}">
                    <a16:creationId xmlns:a16="http://schemas.microsoft.com/office/drawing/2014/main" id="{69CB104B-0558-449D-97D3-C92D3FCD7CD9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直接连接符 295">
                <a:extLst>
                  <a:ext uri="{FF2B5EF4-FFF2-40B4-BE49-F238E27FC236}">
                    <a16:creationId xmlns:a16="http://schemas.microsoft.com/office/drawing/2014/main" id="{15A3EA19-84BC-4FE3-8816-895FE54EA0D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直接连接符 296">
                <a:extLst>
                  <a:ext uri="{FF2B5EF4-FFF2-40B4-BE49-F238E27FC236}">
                    <a16:creationId xmlns:a16="http://schemas.microsoft.com/office/drawing/2014/main" id="{C7017EE5-C4CB-4CC5-94DF-DD819A719AFA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直接连接符 297">
                <a:extLst>
                  <a:ext uri="{FF2B5EF4-FFF2-40B4-BE49-F238E27FC236}">
                    <a16:creationId xmlns:a16="http://schemas.microsoft.com/office/drawing/2014/main" id="{461F3903-BE6D-41FA-A2DC-30B9A396FE6F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接连接符 298">
                <a:extLst>
                  <a:ext uri="{FF2B5EF4-FFF2-40B4-BE49-F238E27FC236}">
                    <a16:creationId xmlns:a16="http://schemas.microsoft.com/office/drawing/2014/main" id="{0505C430-4829-455D-962A-8E6613CAB4E9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接连接符 299">
                <a:extLst>
                  <a:ext uri="{FF2B5EF4-FFF2-40B4-BE49-F238E27FC236}">
                    <a16:creationId xmlns:a16="http://schemas.microsoft.com/office/drawing/2014/main" id="{BB865516-239A-456C-AB4F-A2A0F5E93D14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接连接符 300">
                <a:extLst>
                  <a:ext uri="{FF2B5EF4-FFF2-40B4-BE49-F238E27FC236}">
                    <a16:creationId xmlns:a16="http://schemas.microsoft.com/office/drawing/2014/main" id="{7E1EE9BD-8ABB-46CD-85E7-D897E9A2766D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直接连接符 301">
                <a:extLst>
                  <a:ext uri="{FF2B5EF4-FFF2-40B4-BE49-F238E27FC236}">
                    <a16:creationId xmlns:a16="http://schemas.microsoft.com/office/drawing/2014/main" id="{66112ADD-87FA-4D5E-BFAF-404DEB321D7C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直接连接符 302">
                <a:extLst>
                  <a:ext uri="{FF2B5EF4-FFF2-40B4-BE49-F238E27FC236}">
                    <a16:creationId xmlns:a16="http://schemas.microsoft.com/office/drawing/2014/main" id="{503AD0E8-5BA1-4C80-A4E5-D648A7E5353B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接连接符 303">
                <a:extLst>
                  <a:ext uri="{FF2B5EF4-FFF2-40B4-BE49-F238E27FC236}">
                    <a16:creationId xmlns:a16="http://schemas.microsoft.com/office/drawing/2014/main" id="{516C7876-043A-44A3-A9AE-F1F318803A0C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接连接符 304">
                <a:extLst>
                  <a:ext uri="{FF2B5EF4-FFF2-40B4-BE49-F238E27FC236}">
                    <a16:creationId xmlns:a16="http://schemas.microsoft.com/office/drawing/2014/main" id="{07AD40D4-3443-42E9-A025-D9D58773C0A2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接连接符 305">
                <a:extLst>
                  <a:ext uri="{FF2B5EF4-FFF2-40B4-BE49-F238E27FC236}">
                    <a16:creationId xmlns:a16="http://schemas.microsoft.com/office/drawing/2014/main" id="{CD404110-A3CD-4EEC-84B4-C23CB1626BBE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接连接符 306">
                <a:extLst>
                  <a:ext uri="{FF2B5EF4-FFF2-40B4-BE49-F238E27FC236}">
                    <a16:creationId xmlns:a16="http://schemas.microsoft.com/office/drawing/2014/main" id="{3F06FCD6-90E4-4994-815D-84927F398A00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接连接符 307">
                <a:extLst>
                  <a:ext uri="{FF2B5EF4-FFF2-40B4-BE49-F238E27FC236}">
                    <a16:creationId xmlns:a16="http://schemas.microsoft.com/office/drawing/2014/main" id="{7CE37597-890E-4C88-A8AB-E5EEB05D9DA1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直接连接符 308">
                <a:extLst>
                  <a:ext uri="{FF2B5EF4-FFF2-40B4-BE49-F238E27FC236}">
                    <a16:creationId xmlns:a16="http://schemas.microsoft.com/office/drawing/2014/main" id="{BAA8D6DD-CAE7-4309-B90C-AC2583939127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接连接符 309">
                <a:extLst>
                  <a:ext uri="{FF2B5EF4-FFF2-40B4-BE49-F238E27FC236}">
                    <a16:creationId xmlns:a16="http://schemas.microsoft.com/office/drawing/2014/main" id="{90FC7112-C455-4554-A11E-536E42BCE522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接连接符 310">
                <a:extLst>
                  <a:ext uri="{FF2B5EF4-FFF2-40B4-BE49-F238E27FC236}">
                    <a16:creationId xmlns:a16="http://schemas.microsoft.com/office/drawing/2014/main" id="{2EF8E415-3E4E-4BBB-BE4E-E77C9FF7FD63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接连接符 311">
                <a:extLst>
                  <a:ext uri="{FF2B5EF4-FFF2-40B4-BE49-F238E27FC236}">
                    <a16:creationId xmlns:a16="http://schemas.microsoft.com/office/drawing/2014/main" id="{80EFAC00-A53C-4AF1-8ED2-A7108B2C7DF4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接连接符 312">
                <a:extLst>
                  <a:ext uri="{FF2B5EF4-FFF2-40B4-BE49-F238E27FC236}">
                    <a16:creationId xmlns:a16="http://schemas.microsoft.com/office/drawing/2014/main" id="{0A8B7BB2-9905-40C6-8826-60FF39AA07D8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接连接符 313">
                <a:extLst>
                  <a:ext uri="{FF2B5EF4-FFF2-40B4-BE49-F238E27FC236}">
                    <a16:creationId xmlns:a16="http://schemas.microsoft.com/office/drawing/2014/main" id="{D3B0A795-AC8F-476E-832A-BCC5F48797E1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直接连接符 314">
                <a:extLst>
                  <a:ext uri="{FF2B5EF4-FFF2-40B4-BE49-F238E27FC236}">
                    <a16:creationId xmlns:a16="http://schemas.microsoft.com/office/drawing/2014/main" id="{1FA24325-F5E5-4D88-BB0D-206D7FA7B10C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直接连接符 315">
                <a:extLst>
                  <a:ext uri="{FF2B5EF4-FFF2-40B4-BE49-F238E27FC236}">
                    <a16:creationId xmlns:a16="http://schemas.microsoft.com/office/drawing/2014/main" id="{AA31F5C2-898C-41AB-A53E-D2A1F7BF609D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直接连接符 316">
                <a:extLst>
                  <a:ext uri="{FF2B5EF4-FFF2-40B4-BE49-F238E27FC236}">
                    <a16:creationId xmlns:a16="http://schemas.microsoft.com/office/drawing/2014/main" id="{7629A529-A9F6-4582-AEA5-3795E0876944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8" name="文本框 317">
              <a:extLst>
                <a:ext uri="{FF2B5EF4-FFF2-40B4-BE49-F238E27FC236}">
                  <a16:creationId xmlns:a16="http://schemas.microsoft.com/office/drawing/2014/main" id="{708C4F30-8295-4AAD-AFF4-F2551AAFDA26}"/>
                </a:ext>
              </a:extLst>
            </p:cNvPr>
            <p:cNvSpPr txBox="1"/>
            <p:nvPr/>
          </p:nvSpPr>
          <p:spPr>
            <a:xfrm>
              <a:off x="3122772" y="4848298"/>
              <a:ext cx="421049" cy="3254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0" name="组合 319">
            <a:extLst>
              <a:ext uri="{FF2B5EF4-FFF2-40B4-BE49-F238E27FC236}">
                <a16:creationId xmlns:a16="http://schemas.microsoft.com/office/drawing/2014/main" id="{DA4522FC-7316-4D50-A1F8-4520A6FAA01D}"/>
              </a:ext>
            </a:extLst>
          </p:cNvPr>
          <p:cNvGrpSpPr/>
          <p:nvPr/>
        </p:nvGrpSpPr>
        <p:grpSpPr>
          <a:xfrm>
            <a:off x="3536298" y="2328223"/>
            <a:ext cx="351378" cy="289502"/>
            <a:chOff x="3097491" y="4812975"/>
            <a:chExt cx="471609" cy="388559"/>
          </a:xfrm>
        </p:grpSpPr>
        <p:sp>
          <p:nvSpPr>
            <p:cNvPr id="321" name="椭圆 320">
              <a:extLst>
                <a:ext uri="{FF2B5EF4-FFF2-40B4-BE49-F238E27FC236}">
                  <a16:creationId xmlns:a16="http://schemas.microsoft.com/office/drawing/2014/main" id="{3EC2B06F-7E00-4A72-A176-6842298BC746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743A1F37-67C4-446B-AAB9-596F49D4603B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324" name="直接连接符 323">
                <a:extLst>
                  <a:ext uri="{FF2B5EF4-FFF2-40B4-BE49-F238E27FC236}">
                    <a16:creationId xmlns:a16="http://schemas.microsoft.com/office/drawing/2014/main" id="{8CDA723F-F0BD-48B4-9274-15EC44333ED2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直接连接符 324">
                <a:extLst>
                  <a:ext uri="{FF2B5EF4-FFF2-40B4-BE49-F238E27FC236}">
                    <a16:creationId xmlns:a16="http://schemas.microsoft.com/office/drawing/2014/main" id="{A6212FD4-2D82-4EE5-A261-13D8A561EF48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直接连接符 325">
                <a:extLst>
                  <a:ext uri="{FF2B5EF4-FFF2-40B4-BE49-F238E27FC236}">
                    <a16:creationId xmlns:a16="http://schemas.microsoft.com/office/drawing/2014/main" id="{5A59F4F9-045B-4CD2-84FA-E96E42DA12DB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直接连接符 326">
                <a:extLst>
                  <a:ext uri="{FF2B5EF4-FFF2-40B4-BE49-F238E27FC236}">
                    <a16:creationId xmlns:a16="http://schemas.microsoft.com/office/drawing/2014/main" id="{19199A7F-EF20-4934-B5EF-596BF0A7F2D8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直接连接符 327">
                <a:extLst>
                  <a:ext uri="{FF2B5EF4-FFF2-40B4-BE49-F238E27FC236}">
                    <a16:creationId xmlns:a16="http://schemas.microsoft.com/office/drawing/2014/main" id="{A17E6CAE-4BB3-42D7-83AD-D47E16C43586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直接连接符 328">
                <a:extLst>
                  <a:ext uri="{FF2B5EF4-FFF2-40B4-BE49-F238E27FC236}">
                    <a16:creationId xmlns:a16="http://schemas.microsoft.com/office/drawing/2014/main" id="{D76F630A-C676-4A66-B7A5-63F6B1BD1DE6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直接连接符 329">
                <a:extLst>
                  <a:ext uri="{FF2B5EF4-FFF2-40B4-BE49-F238E27FC236}">
                    <a16:creationId xmlns:a16="http://schemas.microsoft.com/office/drawing/2014/main" id="{62D90179-6C3B-4E80-8AC0-48F42D1428C0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直接连接符 330">
                <a:extLst>
                  <a:ext uri="{FF2B5EF4-FFF2-40B4-BE49-F238E27FC236}">
                    <a16:creationId xmlns:a16="http://schemas.microsoft.com/office/drawing/2014/main" id="{9F154DA0-C5CC-4D01-A462-BBBC8813BDD9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直接连接符 331">
                <a:extLst>
                  <a:ext uri="{FF2B5EF4-FFF2-40B4-BE49-F238E27FC236}">
                    <a16:creationId xmlns:a16="http://schemas.microsoft.com/office/drawing/2014/main" id="{838B7F76-4F23-4695-B9ED-17570AF5A211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直接连接符 332">
                <a:extLst>
                  <a:ext uri="{FF2B5EF4-FFF2-40B4-BE49-F238E27FC236}">
                    <a16:creationId xmlns:a16="http://schemas.microsoft.com/office/drawing/2014/main" id="{30CFB6E4-A299-47BD-8160-A134CCD3AF51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直接连接符 333">
                <a:extLst>
                  <a:ext uri="{FF2B5EF4-FFF2-40B4-BE49-F238E27FC236}">
                    <a16:creationId xmlns:a16="http://schemas.microsoft.com/office/drawing/2014/main" id="{01252FE2-F4DD-4EC6-9460-4B315EAAE3D8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直接连接符 334">
                <a:extLst>
                  <a:ext uri="{FF2B5EF4-FFF2-40B4-BE49-F238E27FC236}">
                    <a16:creationId xmlns:a16="http://schemas.microsoft.com/office/drawing/2014/main" id="{7F681E22-FD35-46AA-9A12-7055AB89FE5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直接连接符 335">
                <a:extLst>
                  <a:ext uri="{FF2B5EF4-FFF2-40B4-BE49-F238E27FC236}">
                    <a16:creationId xmlns:a16="http://schemas.microsoft.com/office/drawing/2014/main" id="{DEAEA870-2A21-440A-93FA-EE8D18BC4DC8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直接连接符 336">
                <a:extLst>
                  <a:ext uri="{FF2B5EF4-FFF2-40B4-BE49-F238E27FC236}">
                    <a16:creationId xmlns:a16="http://schemas.microsoft.com/office/drawing/2014/main" id="{5E65C343-BA53-4BDA-B684-F70255EE5931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直接连接符 337">
                <a:extLst>
                  <a:ext uri="{FF2B5EF4-FFF2-40B4-BE49-F238E27FC236}">
                    <a16:creationId xmlns:a16="http://schemas.microsoft.com/office/drawing/2014/main" id="{DBE0F446-5B4E-4970-B7C1-F85D7DBC39C5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直接连接符 338">
                <a:extLst>
                  <a:ext uri="{FF2B5EF4-FFF2-40B4-BE49-F238E27FC236}">
                    <a16:creationId xmlns:a16="http://schemas.microsoft.com/office/drawing/2014/main" id="{103A2FEF-BF85-425E-8121-502DFAD32965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直接连接符 339">
                <a:extLst>
                  <a:ext uri="{FF2B5EF4-FFF2-40B4-BE49-F238E27FC236}">
                    <a16:creationId xmlns:a16="http://schemas.microsoft.com/office/drawing/2014/main" id="{F1B50554-E78D-4F43-B86A-EC176CB8D6BF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直接连接符 340">
                <a:extLst>
                  <a:ext uri="{FF2B5EF4-FFF2-40B4-BE49-F238E27FC236}">
                    <a16:creationId xmlns:a16="http://schemas.microsoft.com/office/drawing/2014/main" id="{1B31A414-F16C-4838-AEFB-8595599591DB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直接连接符 341">
                <a:extLst>
                  <a:ext uri="{FF2B5EF4-FFF2-40B4-BE49-F238E27FC236}">
                    <a16:creationId xmlns:a16="http://schemas.microsoft.com/office/drawing/2014/main" id="{6B4A1CB0-F0E2-4417-8754-BBC84B067313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直接连接符 342">
                <a:extLst>
                  <a:ext uri="{FF2B5EF4-FFF2-40B4-BE49-F238E27FC236}">
                    <a16:creationId xmlns:a16="http://schemas.microsoft.com/office/drawing/2014/main" id="{9481D038-EFD5-4BE8-9798-081789F04825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直接连接符 343">
                <a:extLst>
                  <a:ext uri="{FF2B5EF4-FFF2-40B4-BE49-F238E27FC236}">
                    <a16:creationId xmlns:a16="http://schemas.microsoft.com/office/drawing/2014/main" id="{C7118890-5AEC-4349-9257-9F1C6ED0BAB2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直接连接符 344">
                <a:extLst>
                  <a:ext uri="{FF2B5EF4-FFF2-40B4-BE49-F238E27FC236}">
                    <a16:creationId xmlns:a16="http://schemas.microsoft.com/office/drawing/2014/main" id="{BC60DD0D-2759-492A-AD51-36D629079E16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直接连接符 345">
                <a:extLst>
                  <a:ext uri="{FF2B5EF4-FFF2-40B4-BE49-F238E27FC236}">
                    <a16:creationId xmlns:a16="http://schemas.microsoft.com/office/drawing/2014/main" id="{4D9164CA-288C-4A20-BE99-87005FDE6DA0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直接连接符 346">
                <a:extLst>
                  <a:ext uri="{FF2B5EF4-FFF2-40B4-BE49-F238E27FC236}">
                    <a16:creationId xmlns:a16="http://schemas.microsoft.com/office/drawing/2014/main" id="{BEB51321-0AB3-46A4-BA5F-0E25304BB18E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直接连接符 347">
                <a:extLst>
                  <a:ext uri="{FF2B5EF4-FFF2-40B4-BE49-F238E27FC236}">
                    <a16:creationId xmlns:a16="http://schemas.microsoft.com/office/drawing/2014/main" id="{B26B5ACE-BCD5-46DE-83C8-6B72781E436B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直接连接符 348">
                <a:extLst>
                  <a:ext uri="{FF2B5EF4-FFF2-40B4-BE49-F238E27FC236}">
                    <a16:creationId xmlns:a16="http://schemas.microsoft.com/office/drawing/2014/main" id="{2771EA42-3B36-401A-BD49-A2D13FA36E23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直接连接符 349">
                <a:extLst>
                  <a:ext uri="{FF2B5EF4-FFF2-40B4-BE49-F238E27FC236}">
                    <a16:creationId xmlns:a16="http://schemas.microsoft.com/office/drawing/2014/main" id="{695C11CC-C72B-4DC6-85CE-CF59BF060AD0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直接连接符 350">
                <a:extLst>
                  <a:ext uri="{FF2B5EF4-FFF2-40B4-BE49-F238E27FC236}">
                    <a16:creationId xmlns:a16="http://schemas.microsoft.com/office/drawing/2014/main" id="{F06B0259-700B-4699-953B-21065F1BCDB6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直接连接符 351">
                <a:extLst>
                  <a:ext uri="{FF2B5EF4-FFF2-40B4-BE49-F238E27FC236}">
                    <a16:creationId xmlns:a16="http://schemas.microsoft.com/office/drawing/2014/main" id="{618B2C75-DB69-4216-8D31-A0FD3D8C16F8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直接连接符 352">
                <a:extLst>
                  <a:ext uri="{FF2B5EF4-FFF2-40B4-BE49-F238E27FC236}">
                    <a16:creationId xmlns:a16="http://schemas.microsoft.com/office/drawing/2014/main" id="{3FA44919-EECE-4528-8427-2634D62D5683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直接连接符 353">
                <a:extLst>
                  <a:ext uri="{FF2B5EF4-FFF2-40B4-BE49-F238E27FC236}">
                    <a16:creationId xmlns:a16="http://schemas.microsoft.com/office/drawing/2014/main" id="{0106D35F-B9BF-4583-BE32-B5F1A85849F9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直接连接符 354">
                <a:extLst>
                  <a:ext uri="{FF2B5EF4-FFF2-40B4-BE49-F238E27FC236}">
                    <a16:creationId xmlns:a16="http://schemas.microsoft.com/office/drawing/2014/main" id="{98FFC512-0522-4D6F-BEE1-812EDBFBC6D6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直接连接符 355">
                <a:extLst>
                  <a:ext uri="{FF2B5EF4-FFF2-40B4-BE49-F238E27FC236}">
                    <a16:creationId xmlns:a16="http://schemas.microsoft.com/office/drawing/2014/main" id="{10EA5FC2-54ED-4E92-A295-D266F1EDD1FC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3" name="文本框 322">
              <a:extLst>
                <a:ext uri="{FF2B5EF4-FFF2-40B4-BE49-F238E27FC236}">
                  <a16:creationId xmlns:a16="http://schemas.microsoft.com/office/drawing/2014/main" id="{180BBB5B-42E1-4F22-AFDB-7BF6474213F0}"/>
                </a:ext>
              </a:extLst>
            </p:cNvPr>
            <p:cNvSpPr txBox="1"/>
            <p:nvPr/>
          </p:nvSpPr>
          <p:spPr>
            <a:xfrm>
              <a:off x="3097491" y="4848298"/>
              <a:ext cx="471609" cy="3407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8" name="任意多边形: 形状 397">
            <a:extLst>
              <a:ext uri="{FF2B5EF4-FFF2-40B4-BE49-F238E27FC236}">
                <a16:creationId xmlns:a16="http://schemas.microsoft.com/office/drawing/2014/main" id="{F7DFE81C-3CB4-45B7-B1B3-6B15603D2703}"/>
              </a:ext>
            </a:extLst>
          </p:cNvPr>
          <p:cNvSpPr/>
          <p:nvPr/>
        </p:nvSpPr>
        <p:spPr>
          <a:xfrm>
            <a:off x="3541199" y="2671884"/>
            <a:ext cx="341581" cy="1701182"/>
          </a:xfrm>
          <a:custGeom>
            <a:avLst/>
            <a:gdLst>
              <a:gd name="connsiteX0" fmla="*/ 1767 w 328407"/>
              <a:gd name="connsiteY0" fmla="*/ 2328957 h 2379268"/>
              <a:gd name="connsiteX1" fmla="*/ 326640 w 328407"/>
              <a:gd name="connsiteY1" fmla="*/ 2328957 h 2379268"/>
              <a:gd name="connsiteX2" fmla="*/ 328407 w 328407"/>
              <a:gd name="connsiteY2" fmla="*/ 2379268 h 2379268"/>
              <a:gd name="connsiteX3" fmla="*/ 0 w 328407"/>
              <a:gd name="connsiteY3" fmla="*/ 2379268 h 2379268"/>
              <a:gd name="connsiteX4" fmla="*/ 5038 w 328407"/>
              <a:gd name="connsiteY4" fmla="*/ 2235799 h 2379268"/>
              <a:gd name="connsiteX5" fmla="*/ 323370 w 328407"/>
              <a:gd name="connsiteY5" fmla="*/ 2235799 h 2379268"/>
              <a:gd name="connsiteX6" fmla="*/ 325136 w 328407"/>
              <a:gd name="connsiteY6" fmla="*/ 2286110 h 2379268"/>
              <a:gd name="connsiteX7" fmla="*/ 3271 w 328407"/>
              <a:gd name="connsiteY7" fmla="*/ 2286110 h 2379268"/>
              <a:gd name="connsiteX8" fmla="*/ 8309 w 328407"/>
              <a:gd name="connsiteY8" fmla="*/ 2142640 h 2379268"/>
              <a:gd name="connsiteX9" fmla="*/ 320099 w 328407"/>
              <a:gd name="connsiteY9" fmla="*/ 2142640 h 2379268"/>
              <a:gd name="connsiteX10" fmla="*/ 321865 w 328407"/>
              <a:gd name="connsiteY10" fmla="*/ 2192951 h 2379268"/>
              <a:gd name="connsiteX11" fmla="*/ 6542 w 328407"/>
              <a:gd name="connsiteY11" fmla="*/ 2192951 h 2379268"/>
              <a:gd name="connsiteX12" fmla="*/ 11579 w 328407"/>
              <a:gd name="connsiteY12" fmla="*/ 2049482 h 2379268"/>
              <a:gd name="connsiteX13" fmla="*/ 316828 w 328407"/>
              <a:gd name="connsiteY13" fmla="*/ 2049482 h 2379268"/>
              <a:gd name="connsiteX14" fmla="*/ 318594 w 328407"/>
              <a:gd name="connsiteY14" fmla="*/ 2099793 h 2379268"/>
              <a:gd name="connsiteX15" fmla="*/ 9813 w 328407"/>
              <a:gd name="connsiteY15" fmla="*/ 2099793 h 2379268"/>
              <a:gd name="connsiteX16" fmla="*/ 14850 w 328407"/>
              <a:gd name="connsiteY16" fmla="*/ 1956324 h 2379268"/>
              <a:gd name="connsiteX17" fmla="*/ 313557 w 328407"/>
              <a:gd name="connsiteY17" fmla="*/ 1956324 h 2379268"/>
              <a:gd name="connsiteX18" fmla="*/ 315323 w 328407"/>
              <a:gd name="connsiteY18" fmla="*/ 2006635 h 2379268"/>
              <a:gd name="connsiteX19" fmla="*/ 13084 w 328407"/>
              <a:gd name="connsiteY19" fmla="*/ 2006635 h 2379268"/>
              <a:gd name="connsiteX20" fmla="*/ 18121 w 328407"/>
              <a:gd name="connsiteY20" fmla="*/ 1863166 h 2379268"/>
              <a:gd name="connsiteX21" fmla="*/ 310286 w 328407"/>
              <a:gd name="connsiteY21" fmla="*/ 1863166 h 2379268"/>
              <a:gd name="connsiteX22" fmla="*/ 312053 w 328407"/>
              <a:gd name="connsiteY22" fmla="*/ 1913477 h 2379268"/>
              <a:gd name="connsiteX23" fmla="*/ 16355 w 328407"/>
              <a:gd name="connsiteY23" fmla="*/ 1913477 h 2379268"/>
              <a:gd name="connsiteX24" fmla="*/ 21392 w 328407"/>
              <a:gd name="connsiteY24" fmla="*/ 1770007 h 2379268"/>
              <a:gd name="connsiteX25" fmla="*/ 307015 w 328407"/>
              <a:gd name="connsiteY25" fmla="*/ 1770007 h 2379268"/>
              <a:gd name="connsiteX26" fmla="*/ 308782 w 328407"/>
              <a:gd name="connsiteY26" fmla="*/ 1820318 h 2379268"/>
              <a:gd name="connsiteX27" fmla="*/ 19626 w 328407"/>
              <a:gd name="connsiteY27" fmla="*/ 1820318 h 2379268"/>
              <a:gd name="connsiteX28" fmla="*/ 24663 w 328407"/>
              <a:gd name="connsiteY28" fmla="*/ 1676849 h 2379268"/>
              <a:gd name="connsiteX29" fmla="*/ 303744 w 328407"/>
              <a:gd name="connsiteY29" fmla="*/ 1676849 h 2379268"/>
              <a:gd name="connsiteX30" fmla="*/ 305511 w 328407"/>
              <a:gd name="connsiteY30" fmla="*/ 1727160 h 2379268"/>
              <a:gd name="connsiteX31" fmla="*/ 22896 w 328407"/>
              <a:gd name="connsiteY31" fmla="*/ 1727160 h 2379268"/>
              <a:gd name="connsiteX32" fmla="*/ 27934 w 328407"/>
              <a:gd name="connsiteY32" fmla="*/ 1583691 h 2379268"/>
              <a:gd name="connsiteX33" fmla="*/ 300473 w 328407"/>
              <a:gd name="connsiteY33" fmla="*/ 1583691 h 2379268"/>
              <a:gd name="connsiteX34" fmla="*/ 302240 w 328407"/>
              <a:gd name="connsiteY34" fmla="*/ 1634002 h 2379268"/>
              <a:gd name="connsiteX35" fmla="*/ 26167 w 328407"/>
              <a:gd name="connsiteY35" fmla="*/ 1634002 h 2379268"/>
              <a:gd name="connsiteX36" fmla="*/ 31205 w 328407"/>
              <a:gd name="connsiteY36" fmla="*/ 1490533 h 2379268"/>
              <a:gd name="connsiteX37" fmla="*/ 297203 w 328407"/>
              <a:gd name="connsiteY37" fmla="*/ 1490533 h 2379268"/>
              <a:gd name="connsiteX38" fmla="*/ 298969 w 328407"/>
              <a:gd name="connsiteY38" fmla="*/ 1540844 h 2379268"/>
              <a:gd name="connsiteX39" fmla="*/ 29438 w 328407"/>
              <a:gd name="connsiteY39" fmla="*/ 1540844 h 2379268"/>
              <a:gd name="connsiteX40" fmla="*/ 34476 w 328407"/>
              <a:gd name="connsiteY40" fmla="*/ 1397374 h 2379268"/>
              <a:gd name="connsiteX41" fmla="*/ 293932 w 328407"/>
              <a:gd name="connsiteY41" fmla="*/ 1397374 h 2379268"/>
              <a:gd name="connsiteX42" fmla="*/ 295698 w 328407"/>
              <a:gd name="connsiteY42" fmla="*/ 1447685 h 2379268"/>
              <a:gd name="connsiteX43" fmla="*/ 32709 w 328407"/>
              <a:gd name="connsiteY43" fmla="*/ 1447685 h 2379268"/>
              <a:gd name="connsiteX44" fmla="*/ 37746 w 328407"/>
              <a:gd name="connsiteY44" fmla="*/ 1304216 h 2379268"/>
              <a:gd name="connsiteX45" fmla="*/ 290661 w 328407"/>
              <a:gd name="connsiteY45" fmla="*/ 1304216 h 2379268"/>
              <a:gd name="connsiteX46" fmla="*/ 292427 w 328407"/>
              <a:gd name="connsiteY46" fmla="*/ 1354527 h 2379268"/>
              <a:gd name="connsiteX47" fmla="*/ 35980 w 328407"/>
              <a:gd name="connsiteY47" fmla="*/ 1354527 h 2379268"/>
              <a:gd name="connsiteX48" fmla="*/ 41017 w 328407"/>
              <a:gd name="connsiteY48" fmla="*/ 1211057 h 2379268"/>
              <a:gd name="connsiteX49" fmla="*/ 287390 w 328407"/>
              <a:gd name="connsiteY49" fmla="*/ 1211057 h 2379268"/>
              <a:gd name="connsiteX50" fmla="*/ 289156 w 328407"/>
              <a:gd name="connsiteY50" fmla="*/ 1261368 h 2379268"/>
              <a:gd name="connsiteX51" fmla="*/ 39251 w 328407"/>
              <a:gd name="connsiteY51" fmla="*/ 1261368 h 2379268"/>
              <a:gd name="connsiteX52" fmla="*/ 44288 w 328407"/>
              <a:gd name="connsiteY52" fmla="*/ 1117899 h 2379268"/>
              <a:gd name="connsiteX53" fmla="*/ 284119 w 328407"/>
              <a:gd name="connsiteY53" fmla="*/ 1117899 h 2379268"/>
              <a:gd name="connsiteX54" fmla="*/ 285886 w 328407"/>
              <a:gd name="connsiteY54" fmla="*/ 1168210 h 2379268"/>
              <a:gd name="connsiteX55" fmla="*/ 42522 w 328407"/>
              <a:gd name="connsiteY55" fmla="*/ 1168210 h 2379268"/>
              <a:gd name="connsiteX56" fmla="*/ 47559 w 328407"/>
              <a:gd name="connsiteY56" fmla="*/ 1024741 h 2379268"/>
              <a:gd name="connsiteX57" fmla="*/ 280848 w 328407"/>
              <a:gd name="connsiteY57" fmla="*/ 1024741 h 2379268"/>
              <a:gd name="connsiteX58" fmla="*/ 282615 w 328407"/>
              <a:gd name="connsiteY58" fmla="*/ 1075052 h 2379268"/>
              <a:gd name="connsiteX59" fmla="*/ 45793 w 328407"/>
              <a:gd name="connsiteY59" fmla="*/ 1075052 h 2379268"/>
              <a:gd name="connsiteX60" fmla="*/ 50830 w 328407"/>
              <a:gd name="connsiteY60" fmla="*/ 931583 h 2379268"/>
              <a:gd name="connsiteX61" fmla="*/ 277577 w 328407"/>
              <a:gd name="connsiteY61" fmla="*/ 931583 h 2379268"/>
              <a:gd name="connsiteX62" fmla="*/ 279344 w 328407"/>
              <a:gd name="connsiteY62" fmla="*/ 981894 h 2379268"/>
              <a:gd name="connsiteX63" fmla="*/ 49063 w 328407"/>
              <a:gd name="connsiteY63" fmla="*/ 981894 h 2379268"/>
              <a:gd name="connsiteX64" fmla="*/ 54101 w 328407"/>
              <a:gd name="connsiteY64" fmla="*/ 838425 h 2379268"/>
              <a:gd name="connsiteX65" fmla="*/ 274307 w 328407"/>
              <a:gd name="connsiteY65" fmla="*/ 838425 h 2379268"/>
              <a:gd name="connsiteX66" fmla="*/ 276073 w 328407"/>
              <a:gd name="connsiteY66" fmla="*/ 888736 h 2379268"/>
              <a:gd name="connsiteX67" fmla="*/ 52334 w 328407"/>
              <a:gd name="connsiteY67" fmla="*/ 888736 h 2379268"/>
              <a:gd name="connsiteX68" fmla="*/ 57372 w 328407"/>
              <a:gd name="connsiteY68" fmla="*/ 745266 h 2379268"/>
              <a:gd name="connsiteX69" fmla="*/ 271036 w 328407"/>
              <a:gd name="connsiteY69" fmla="*/ 745266 h 2379268"/>
              <a:gd name="connsiteX70" fmla="*/ 272802 w 328407"/>
              <a:gd name="connsiteY70" fmla="*/ 795577 h 2379268"/>
              <a:gd name="connsiteX71" fmla="*/ 55605 w 328407"/>
              <a:gd name="connsiteY71" fmla="*/ 795577 h 2379268"/>
              <a:gd name="connsiteX72" fmla="*/ 60642 w 328407"/>
              <a:gd name="connsiteY72" fmla="*/ 652108 h 2379268"/>
              <a:gd name="connsiteX73" fmla="*/ 267765 w 328407"/>
              <a:gd name="connsiteY73" fmla="*/ 652108 h 2379268"/>
              <a:gd name="connsiteX74" fmla="*/ 269531 w 328407"/>
              <a:gd name="connsiteY74" fmla="*/ 702419 h 2379268"/>
              <a:gd name="connsiteX75" fmla="*/ 58876 w 328407"/>
              <a:gd name="connsiteY75" fmla="*/ 702419 h 2379268"/>
              <a:gd name="connsiteX76" fmla="*/ 63913 w 328407"/>
              <a:gd name="connsiteY76" fmla="*/ 558950 h 2379268"/>
              <a:gd name="connsiteX77" fmla="*/ 264494 w 328407"/>
              <a:gd name="connsiteY77" fmla="*/ 558950 h 2379268"/>
              <a:gd name="connsiteX78" fmla="*/ 266260 w 328407"/>
              <a:gd name="connsiteY78" fmla="*/ 609261 h 2379268"/>
              <a:gd name="connsiteX79" fmla="*/ 62147 w 328407"/>
              <a:gd name="connsiteY79" fmla="*/ 609261 h 2379268"/>
              <a:gd name="connsiteX80" fmla="*/ 67184 w 328407"/>
              <a:gd name="connsiteY80" fmla="*/ 465791 h 2379268"/>
              <a:gd name="connsiteX81" fmla="*/ 261223 w 328407"/>
              <a:gd name="connsiteY81" fmla="*/ 465791 h 2379268"/>
              <a:gd name="connsiteX82" fmla="*/ 262989 w 328407"/>
              <a:gd name="connsiteY82" fmla="*/ 516102 h 2379268"/>
              <a:gd name="connsiteX83" fmla="*/ 65418 w 328407"/>
              <a:gd name="connsiteY83" fmla="*/ 516102 h 2379268"/>
              <a:gd name="connsiteX84" fmla="*/ 70455 w 328407"/>
              <a:gd name="connsiteY84" fmla="*/ 372633 h 2379268"/>
              <a:gd name="connsiteX85" fmla="*/ 257952 w 328407"/>
              <a:gd name="connsiteY85" fmla="*/ 372633 h 2379268"/>
              <a:gd name="connsiteX86" fmla="*/ 259719 w 328407"/>
              <a:gd name="connsiteY86" fmla="*/ 422944 h 2379268"/>
              <a:gd name="connsiteX87" fmla="*/ 68689 w 328407"/>
              <a:gd name="connsiteY87" fmla="*/ 422944 h 2379268"/>
              <a:gd name="connsiteX88" fmla="*/ 73726 w 328407"/>
              <a:gd name="connsiteY88" fmla="*/ 279475 h 2379268"/>
              <a:gd name="connsiteX89" fmla="*/ 254681 w 328407"/>
              <a:gd name="connsiteY89" fmla="*/ 279475 h 2379268"/>
              <a:gd name="connsiteX90" fmla="*/ 256448 w 328407"/>
              <a:gd name="connsiteY90" fmla="*/ 329786 h 2379268"/>
              <a:gd name="connsiteX91" fmla="*/ 71960 w 328407"/>
              <a:gd name="connsiteY91" fmla="*/ 329786 h 2379268"/>
              <a:gd name="connsiteX92" fmla="*/ 76997 w 328407"/>
              <a:gd name="connsiteY92" fmla="*/ 186316 h 2379268"/>
              <a:gd name="connsiteX93" fmla="*/ 251410 w 328407"/>
              <a:gd name="connsiteY93" fmla="*/ 186316 h 2379268"/>
              <a:gd name="connsiteX94" fmla="*/ 253177 w 328407"/>
              <a:gd name="connsiteY94" fmla="*/ 236627 h 2379268"/>
              <a:gd name="connsiteX95" fmla="*/ 75230 w 328407"/>
              <a:gd name="connsiteY95" fmla="*/ 236627 h 2379268"/>
              <a:gd name="connsiteX96" fmla="*/ 80268 w 328407"/>
              <a:gd name="connsiteY96" fmla="*/ 93158 h 2379268"/>
              <a:gd name="connsiteX97" fmla="*/ 248140 w 328407"/>
              <a:gd name="connsiteY97" fmla="*/ 93158 h 2379268"/>
              <a:gd name="connsiteX98" fmla="*/ 249906 w 328407"/>
              <a:gd name="connsiteY98" fmla="*/ 143469 h 2379268"/>
              <a:gd name="connsiteX99" fmla="*/ 78501 w 328407"/>
              <a:gd name="connsiteY99" fmla="*/ 143469 h 2379268"/>
              <a:gd name="connsiteX100" fmla="*/ 83539 w 328407"/>
              <a:gd name="connsiteY100" fmla="*/ 0 h 2379268"/>
              <a:gd name="connsiteX101" fmla="*/ 244869 w 328407"/>
              <a:gd name="connsiteY101" fmla="*/ 0 h 2379268"/>
              <a:gd name="connsiteX102" fmla="*/ 246635 w 328407"/>
              <a:gd name="connsiteY102" fmla="*/ 50311 h 2379268"/>
              <a:gd name="connsiteX103" fmla="*/ 81772 w 328407"/>
              <a:gd name="connsiteY103" fmla="*/ 50311 h 23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8407" h="2379268">
                <a:moveTo>
                  <a:pt x="1767" y="2328957"/>
                </a:moveTo>
                <a:lnTo>
                  <a:pt x="326640" y="2328957"/>
                </a:lnTo>
                <a:lnTo>
                  <a:pt x="328407" y="2379268"/>
                </a:lnTo>
                <a:lnTo>
                  <a:pt x="0" y="2379268"/>
                </a:lnTo>
                <a:close/>
                <a:moveTo>
                  <a:pt x="5038" y="2235799"/>
                </a:moveTo>
                <a:lnTo>
                  <a:pt x="323370" y="2235799"/>
                </a:lnTo>
                <a:lnTo>
                  <a:pt x="325136" y="2286110"/>
                </a:lnTo>
                <a:lnTo>
                  <a:pt x="3271" y="2286110"/>
                </a:lnTo>
                <a:close/>
                <a:moveTo>
                  <a:pt x="8309" y="2142640"/>
                </a:moveTo>
                <a:lnTo>
                  <a:pt x="320099" y="2142640"/>
                </a:lnTo>
                <a:lnTo>
                  <a:pt x="321865" y="2192951"/>
                </a:lnTo>
                <a:lnTo>
                  <a:pt x="6542" y="2192951"/>
                </a:lnTo>
                <a:close/>
                <a:moveTo>
                  <a:pt x="11579" y="2049482"/>
                </a:moveTo>
                <a:lnTo>
                  <a:pt x="316828" y="2049482"/>
                </a:lnTo>
                <a:lnTo>
                  <a:pt x="318594" y="2099793"/>
                </a:lnTo>
                <a:lnTo>
                  <a:pt x="9813" y="2099793"/>
                </a:lnTo>
                <a:close/>
                <a:moveTo>
                  <a:pt x="14850" y="1956324"/>
                </a:moveTo>
                <a:lnTo>
                  <a:pt x="313557" y="1956324"/>
                </a:lnTo>
                <a:lnTo>
                  <a:pt x="315323" y="2006635"/>
                </a:lnTo>
                <a:lnTo>
                  <a:pt x="13084" y="2006635"/>
                </a:lnTo>
                <a:close/>
                <a:moveTo>
                  <a:pt x="18121" y="1863166"/>
                </a:moveTo>
                <a:lnTo>
                  <a:pt x="310286" y="1863166"/>
                </a:lnTo>
                <a:lnTo>
                  <a:pt x="312053" y="1913477"/>
                </a:lnTo>
                <a:lnTo>
                  <a:pt x="16355" y="1913477"/>
                </a:lnTo>
                <a:close/>
                <a:moveTo>
                  <a:pt x="21392" y="1770007"/>
                </a:moveTo>
                <a:lnTo>
                  <a:pt x="307015" y="1770007"/>
                </a:lnTo>
                <a:lnTo>
                  <a:pt x="308782" y="1820318"/>
                </a:lnTo>
                <a:lnTo>
                  <a:pt x="19626" y="1820318"/>
                </a:lnTo>
                <a:close/>
                <a:moveTo>
                  <a:pt x="24663" y="1676849"/>
                </a:moveTo>
                <a:lnTo>
                  <a:pt x="303744" y="1676849"/>
                </a:lnTo>
                <a:lnTo>
                  <a:pt x="305511" y="1727160"/>
                </a:lnTo>
                <a:lnTo>
                  <a:pt x="22896" y="1727160"/>
                </a:lnTo>
                <a:close/>
                <a:moveTo>
                  <a:pt x="27934" y="1583691"/>
                </a:moveTo>
                <a:lnTo>
                  <a:pt x="300473" y="1583691"/>
                </a:lnTo>
                <a:lnTo>
                  <a:pt x="302240" y="1634002"/>
                </a:lnTo>
                <a:lnTo>
                  <a:pt x="26167" y="1634002"/>
                </a:lnTo>
                <a:close/>
                <a:moveTo>
                  <a:pt x="31205" y="1490533"/>
                </a:moveTo>
                <a:lnTo>
                  <a:pt x="297203" y="1490533"/>
                </a:lnTo>
                <a:lnTo>
                  <a:pt x="298969" y="1540844"/>
                </a:lnTo>
                <a:lnTo>
                  <a:pt x="29438" y="1540844"/>
                </a:lnTo>
                <a:close/>
                <a:moveTo>
                  <a:pt x="34476" y="1397374"/>
                </a:moveTo>
                <a:lnTo>
                  <a:pt x="293932" y="1397374"/>
                </a:lnTo>
                <a:lnTo>
                  <a:pt x="295698" y="1447685"/>
                </a:lnTo>
                <a:lnTo>
                  <a:pt x="32709" y="1447685"/>
                </a:lnTo>
                <a:close/>
                <a:moveTo>
                  <a:pt x="37746" y="1304216"/>
                </a:moveTo>
                <a:lnTo>
                  <a:pt x="290661" y="1304216"/>
                </a:lnTo>
                <a:lnTo>
                  <a:pt x="292427" y="1354527"/>
                </a:lnTo>
                <a:lnTo>
                  <a:pt x="35980" y="1354527"/>
                </a:lnTo>
                <a:close/>
                <a:moveTo>
                  <a:pt x="41017" y="1211057"/>
                </a:moveTo>
                <a:lnTo>
                  <a:pt x="287390" y="1211057"/>
                </a:lnTo>
                <a:lnTo>
                  <a:pt x="289156" y="1261368"/>
                </a:lnTo>
                <a:lnTo>
                  <a:pt x="39251" y="1261368"/>
                </a:lnTo>
                <a:close/>
                <a:moveTo>
                  <a:pt x="44288" y="1117899"/>
                </a:moveTo>
                <a:lnTo>
                  <a:pt x="284119" y="1117899"/>
                </a:lnTo>
                <a:lnTo>
                  <a:pt x="285886" y="1168210"/>
                </a:lnTo>
                <a:lnTo>
                  <a:pt x="42522" y="1168210"/>
                </a:lnTo>
                <a:close/>
                <a:moveTo>
                  <a:pt x="47559" y="1024741"/>
                </a:moveTo>
                <a:lnTo>
                  <a:pt x="280848" y="1024741"/>
                </a:lnTo>
                <a:lnTo>
                  <a:pt x="282615" y="1075052"/>
                </a:lnTo>
                <a:lnTo>
                  <a:pt x="45793" y="1075052"/>
                </a:lnTo>
                <a:close/>
                <a:moveTo>
                  <a:pt x="50830" y="931583"/>
                </a:moveTo>
                <a:lnTo>
                  <a:pt x="277577" y="931583"/>
                </a:lnTo>
                <a:lnTo>
                  <a:pt x="279344" y="981894"/>
                </a:lnTo>
                <a:lnTo>
                  <a:pt x="49063" y="981894"/>
                </a:lnTo>
                <a:close/>
                <a:moveTo>
                  <a:pt x="54101" y="838425"/>
                </a:moveTo>
                <a:lnTo>
                  <a:pt x="274307" y="838425"/>
                </a:lnTo>
                <a:lnTo>
                  <a:pt x="276073" y="888736"/>
                </a:lnTo>
                <a:lnTo>
                  <a:pt x="52334" y="888736"/>
                </a:lnTo>
                <a:close/>
                <a:moveTo>
                  <a:pt x="57372" y="745266"/>
                </a:moveTo>
                <a:lnTo>
                  <a:pt x="271036" y="745266"/>
                </a:lnTo>
                <a:lnTo>
                  <a:pt x="272802" y="795577"/>
                </a:lnTo>
                <a:lnTo>
                  <a:pt x="55605" y="795577"/>
                </a:lnTo>
                <a:close/>
                <a:moveTo>
                  <a:pt x="60642" y="652108"/>
                </a:moveTo>
                <a:lnTo>
                  <a:pt x="267765" y="652108"/>
                </a:lnTo>
                <a:lnTo>
                  <a:pt x="269531" y="702419"/>
                </a:lnTo>
                <a:lnTo>
                  <a:pt x="58876" y="702419"/>
                </a:lnTo>
                <a:close/>
                <a:moveTo>
                  <a:pt x="63913" y="558950"/>
                </a:moveTo>
                <a:lnTo>
                  <a:pt x="264494" y="558950"/>
                </a:lnTo>
                <a:lnTo>
                  <a:pt x="266260" y="609261"/>
                </a:lnTo>
                <a:lnTo>
                  <a:pt x="62147" y="609261"/>
                </a:lnTo>
                <a:close/>
                <a:moveTo>
                  <a:pt x="67184" y="465791"/>
                </a:moveTo>
                <a:lnTo>
                  <a:pt x="261223" y="465791"/>
                </a:lnTo>
                <a:lnTo>
                  <a:pt x="262989" y="516102"/>
                </a:lnTo>
                <a:lnTo>
                  <a:pt x="65418" y="516102"/>
                </a:lnTo>
                <a:close/>
                <a:moveTo>
                  <a:pt x="70455" y="372633"/>
                </a:moveTo>
                <a:lnTo>
                  <a:pt x="257952" y="372633"/>
                </a:lnTo>
                <a:lnTo>
                  <a:pt x="259719" y="422944"/>
                </a:lnTo>
                <a:lnTo>
                  <a:pt x="68689" y="422944"/>
                </a:lnTo>
                <a:close/>
                <a:moveTo>
                  <a:pt x="73726" y="279475"/>
                </a:moveTo>
                <a:lnTo>
                  <a:pt x="254681" y="279475"/>
                </a:lnTo>
                <a:lnTo>
                  <a:pt x="256448" y="329786"/>
                </a:lnTo>
                <a:lnTo>
                  <a:pt x="71960" y="329786"/>
                </a:lnTo>
                <a:close/>
                <a:moveTo>
                  <a:pt x="76997" y="186316"/>
                </a:moveTo>
                <a:lnTo>
                  <a:pt x="251410" y="186316"/>
                </a:lnTo>
                <a:lnTo>
                  <a:pt x="253177" y="236627"/>
                </a:lnTo>
                <a:lnTo>
                  <a:pt x="75230" y="236627"/>
                </a:lnTo>
                <a:close/>
                <a:moveTo>
                  <a:pt x="80268" y="93158"/>
                </a:moveTo>
                <a:lnTo>
                  <a:pt x="248140" y="93158"/>
                </a:lnTo>
                <a:lnTo>
                  <a:pt x="249906" y="143469"/>
                </a:lnTo>
                <a:lnTo>
                  <a:pt x="78501" y="143469"/>
                </a:lnTo>
                <a:close/>
                <a:moveTo>
                  <a:pt x="83539" y="0"/>
                </a:moveTo>
                <a:lnTo>
                  <a:pt x="244869" y="0"/>
                </a:lnTo>
                <a:lnTo>
                  <a:pt x="246635" y="50311"/>
                </a:lnTo>
                <a:lnTo>
                  <a:pt x="81772" y="50311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0"/>
                </a:schemeClr>
              </a:gs>
              <a:gs pos="50000">
                <a:srgbClr val="FFFFFF">
                  <a:alpha val="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" name="弧形 398">
            <a:extLst>
              <a:ext uri="{FF2B5EF4-FFF2-40B4-BE49-F238E27FC236}">
                <a16:creationId xmlns:a16="http://schemas.microsoft.com/office/drawing/2014/main" id="{FE441DC0-6209-4CF8-8DE9-802318F5F845}"/>
              </a:ext>
            </a:extLst>
          </p:cNvPr>
          <p:cNvSpPr/>
          <p:nvPr/>
        </p:nvSpPr>
        <p:spPr>
          <a:xfrm rot="1618891">
            <a:off x="3401258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0" name="弧形 399">
            <a:extLst>
              <a:ext uri="{FF2B5EF4-FFF2-40B4-BE49-F238E27FC236}">
                <a16:creationId xmlns:a16="http://schemas.microsoft.com/office/drawing/2014/main" id="{BA45B13B-7457-4549-9F17-524AA318432C}"/>
              </a:ext>
            </a:extLst>
          </p:cNvPr>
          <p:cNvSpPr/>
          <p:nvPr/>
        </p:nvSpPr>
        <p:spPr>
          <a:xfrm rot="20473507">
            <a:off x="3339351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1" name="弧形 400">
            <a:extLst>
              <a:ext uri="{FF2B5EF4-FFF2-40B4-BE49-F238E27FC236}">
                <a16:creationId xmlns:a16="http://schemas.microsoft.com/office/drawing/2014/main" id="{D04E779C-8CF3-4CA2-BDED-1AD423B381DF}"/>
              </a:ext>
            </a:extLst>
          </p:cNvPr>
          <p:cNvSpPr/>
          <p:nvPr/>
        </p:nvSpPr>
        <p:spPr>
          <a:xfrm rot="13228805">
            <a:off x="3490680" y="3517145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2" name="组合 401">
            <a:extLst>
              <a:ext uri="{FF2B5EF4-FFF2-40B4-BE49-F238E27FC236}">
                <a16:creationId xmlns:a16="http://schemas.microsoft.com/office/drawing/2014/main" id="{F7964D43-DF5E-4A61-ADED-9DB87FDF1A9B}"/>
              </a:ext>
            </a:extLst>
          </p:cNvPr>
          <p:cNvGrpSpPr/>
          <p:nvPr/>
        </p:nvGrpSpPr>
        <p:grpSpPr>
          <a:xfrm>
            <a:off x="5831066" y="4434568"/>
            <a:ext cx="437940" cy="404146"/>
            <a:chOff x="3122772" y="4812975"/>
            <a:chExt cx="421049" cy="388559"/>
          </a:xfrm>
        </p:grpSpPr>
        <p:sp>
          <p:nvSpPr>
            <p:cNvPr id="403" name="椭圆 402">
              <a:extLst>
                <a:ext uri="{FF2B5EF4-FFF2-40B4-BE49-F238E27FC236}">
                  <a16:creationId xmlns:a16="http://schemas.microsoft.com/office/drawing/2014/main" id="{F3285162-2442-47F6-AE4A-C7C71FBA16D4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4" name="组合 403">
              <a:extLst>
                <a:ext uri="{FF2B5EF4-FFF2-40B4-BE49-F238E27FC236}">
                  <a16:creationId xmlns:a16="http://schemas.microsoft.com/office/drawing/2014/main" id="{BB9FBE33-A0A0-4246-8494-14F7A9FE1419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406" name="直接连接符 405">
                <a:extLst>
                  <a:ext uri="{FF2B5EF4-FFF2-40B4-BE49-F238E27FC236}">
                    <a16:creationId xmlns:a16="http://schemas.microsoft.com/office/drawing/2014/main" id="{B7E734D2-4B18-47CF-98F6-6447A1474176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直接连接符 406">
                <a:extLst>
                  <a:ext uri="{FF2B5EF4-FFF2-40B4-BE49-F238E27FC236}">
                    <a16:creationId xmlns:a16="http://schemas.microsoft.com/office/drawing/2014/main" id="{B91EBA5A-14A8-40B0-83DF-C73DF76EEB3F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直接连接符 407">
                <a:extLst>
                  <a:ext uri="{FF2B5EF4-FFF2-40B4-BE49-F238E27FC236}">
                    <a16:creationId xmlns:a16="http://schemas.microsoft.com/office/drawing/2014/main" id="{9BC232E7-2E6F-4056-9E0D-BA7A80CFF599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直接连接符 408">
                <a:extLst>
                  <a:ext uri="{FF2B5EF4-FFF2-40B4-BE49-F238E27FC236}">
                    <a16:creationId xmlns:a16="http://schemas.microsoft.com/office/drawing/2014/main" id="{5FECF02E-7714-4786-8C11-971137CDD3EF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直接连接符 409">
                <a:extLst>
                  <a:ext uri="{FF2B5EF4-FFF2-40B4-BE49-F238E27FC236}">
                    <a16:creationId xmlns:a16="http://schemas.microsoft.com/office/drawing/2014/main" id="{1F1E73C3-EFAD-42C0-93DA-BC4B262FCF78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直接连接符 410">
                <a:extLst>
                  <a:ext uri="{FF2B5EF4-FFF2-40B4-BE49-F238E27FC236}">
                    <a16:creationId xmlns:a16="http://schemas.microsoft.com/office/drawing/2014/main" id="{70C857BB-0AA0-4F41-B55C-2964BC73F787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直接连接符 411">
                <a:extLst>
                  <a:ext uri="{FF2B5EF4-FFF2-40B4-BE49-F238E27FC236}">
                    <a16:creationId xmlns:a16="http://schemas.microsoft.com/office/drawing/2014/main" id="{1016E580-1613-4A00-9F35-5EB6CF5F8AFB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直接连接符 412">
                <a:extLst>
                  <a:ext uri="{FF2B5EF4-FFF2-40B4-BE49-F238E27FC236}">
                    <a16:creationId xmlns:a16="http://schemas.microsoft.com/office/drawing/2014/main" id="{045BAD58-5870-4A4E-88C7-51C59F2BF8DC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直接连接符 413">
                <a:extLst>
                  <a:ext uri="{FF2B5EF4-FFF2-40B4-BE49-F238E27FC236}">
                    <a16:creationId xmlns:a16="http://schemas.microsoft.com/office/drawing/2014/main" id="{031E795E-63CB-45A3-98FD-237665A0ED18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直接连接符 414">
                <a:extLst>
                  <a:ext uri="{FF2B5EF4-FFF2-40B4-BE49-F238E27FC236}">
                    <a16:creationId xmlns:a16="http://schemas.microsoft.com/office/drawing/2014/main" id="{C51F58E6-ADEB-4CC5-84F8-815778A8507E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直接连接符 415">
                <a:extLst>
                  <a:ext uri="{FF2B5EF4-FFF2-40B4-BE49-F238E27FC236}">
                    <a16:creationId xmlns:a16="http://schemas.microsoft.com/office/drawing/2014/main" id="{72505753-BE65-49C4-8488-E6CB99EAB2D6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直接连接符 416">
                <a:extLst>
                  <a:ext uri="{FF2B5EF4-FFF2-40B4-BE49-F238E27FC236}">
                    <a16:creationId xmlns:a16="http://schemas.microsoft.com/office/drawing/2014/main" id="{2AFD09C1-D9DF-481A-9644-6055D30B07ED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直接连接符 417">
                <a:extLst>
                  <a:ext uri="{FF2B5EF4-FFF2-40B4-BE49-F238E27FC236}">
                    <a16:creationId xmlns:a16="http://schemas.microsoft.com/office/drawing/2014/main" id="{A71D1552-320C-4092-A036-2E512EDE7F69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直接连接符 418">
                <a:extLst>
                  <a:ext uri="{FF2B5EF4-FFF2-40B4-BE49-F238E27FC236}">
                    <a16:creationId xmlns:a16="http://schemas.microsoft.com/office/drawing/2014/main" id="{E63A994D-39BB-4461-832D-09CAC58A7784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直接连接符 419">
                <a:extLst>
                  <a:ext uri="{FF2B5EF4-FFF2-40B4-BE49-F238E27FC236}">
                    <a16:creationId xmlns:a16="http://schemas.microsoft.com/office/drawing/2014/main" id="{9072B653-FB33-45DD-B436-DCA7105A40DA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直接连接符 420">
                <a:extLst>
                  <a:ext uri="{FF2B5EF4-FFF2-40B4-BE49-F238E27FC236}">
                    <a16:creationId xmlns:a16="http://schemas.microsoft.com/office/drawing/2014/main" id="{351BA133-299F-42BE-9BAD-15F276171700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直接连接符 421">
                <a:extLst>
                  <a:ext uri="{FF2B5EF4-FFF2-40B4-BE49-F238E27FC236}">
                    <a16:creationId xmlns:a16="http://schemas.microsoft.com/office/drawing/2014/main" id="{6E42FE0D-1EBB-4BAD-874C-882A3E3EBA08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直接连接符 422">
                <a:extLst>
                  <a:ext uri="{FF2B5EF4-FFF2-40B4-BE49-F238E27FC236}">
                    <a16:creationId xmlns:a16="http://schemas.microsoft.com/office/drawing/2014/main" id="{A58B38F1-CE63-44F5-8562-4B18B8F552D6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直接连接符 423">
                <a:extLst>
                  <a:ext uri="{FF2B5EF4-FFF2-40B4-BE49-F238E27FC236}">
                    <a16:creationId xmlns:a16="http://schemas.microsoft.com/office/drawing/2014/main" id="{DA617DC7-9C22-4FD5-B590-426EA8768886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直接连接符 424">
                <a:extLst>
                  <a:ext uri="{FF2B5EF4-FFF2-40B4-BE49-F238E27FC236}">
                    <a16:creationId xmlns:a16="http://schemas.microsoft.com/office/drawing/2014/main" id="{400522EC-8794-4229-8A57-8CAF09119AAE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直接连接符 425">
                <a:extLst>
                  <a:ext uri="{FF2B5EF4-FFF2-40B4-BE49-F238E27FC236}">
                    <a16:creationId xmlns:a16="http://schemas.microsoft.com/office/drawing/2014/main" id="{8104BBEF-E9B7-406C-9EEB-62C1493D2402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直接连接符 426">
                <a:extLst>
                  <a:ext uri="{FF2B5EF4-FFF2-40B4-BE49-F238E27FC236}">
                    <a16:creationId xmlns:a16="http://schemas.microsoft.com/office/drawing/2014/main" id="{686B5997-A5CC-4C47-A2D1-1B20A3B9BA5B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直接连接符 427">
                <a:extLst>
                  <a:ext uri="{FF2B5EF4-FFF2-40B4-BE49-F238E27FC236}">
                    <a16:creationId xmlns:a16="http://schemas.microsoft.com/office/drawing/2014/main" id="{16838D9A-3295-43BC-AC6E-6879AE19A36A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直接连接符 428">
                <a:extLst>
                  <a:ext uri="{FF2B5EF4-FFF2-40B4-BE49-F238E27FC236}">
                    <a16:creationId xmlns:a16="http://schemas.microsoft.com/office/drawing/2014/main" id="{3B67999C-799F-43BD-9DFD-2B1A0FC3E5F1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直接连接符 429">
                <a:extLst>
                  <a:ext uri="{FF2B5EF4-FFF2-40B4-BE49-F238E27FC236}">
                    <a16:creationId xmlns:a16="http://schemas.microsoft.com/office/drawing/2014/main" id="{C0C25B3F-ADC6-4893-80C7-70DBF21D9637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直接连接符 430">
                <a:extLst>
                  <a:ext uri="{FF2B5EF4-FFF2-40B4-BE49-F238E27FC236}">
                    <a16:creationId xmlns:a16="http://schemas.microsoft.com/office/drawing/2014/main" id="{E7D298B4-7F0A-4B44-AE23-A44B406E85B7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直接连接符 431">
                <a:extLst>
                  <a:ext uri="{FF2B5EF4-FFF2-40B4-BE49-F238E27FC236}">
                    <a16:creationId xmlns:a16="http://schemas.microsoft.com/office/drawing/2014/main" id="{C8A8323C-40AF-47B6-8F4A-C80EDBCA0AEF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直接连接符 432">
                <a:extLst>
                  <a:ext uri="{FF2B5EF4-FFF2-40B4-BE49-F238E27FC236}">
                    <a16:creationId xmlns:a16="http://schemas.microsoft.com/office/drawing/2014/main" id="{9CBC9FFB-4C5E-419B-B0DC-D560921688A7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直接连接符 433">
                <a:extLst>
                  <a:ext uri="{FF2B5EF4-FFF2-40B4-BE49-F238E27FC236}">
                    <a16:creationId xmlns:a16="http://schemas.microsoft.com/office/drawing/2014/main" id="{29E7DE86-3E4E-4EDE-945F-8EB7ABEB9D8B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直接连接符 434">
                <a:extLst>
                  <a:ext uri="{FF2B5EF4-FFF2-40B4-BE49-F238E27FC236}">
                    <a16:creationId xmlns:a16="http://schemas.microsoft.com/office/drawing/2014/main" id="{9AA15ACD-CBE8-4CDA-A467-946177C6E999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直接连接符 435">
                <a:extLst>
                  <a:ext uri="{FF2B5EF4-FFF2-40B4-BE49-F238E27FC236}">
                    <a16:creationId xmlns:a16="http://schemas.microsoft.com/office/drawing/2014/main" id="{0905F0CD-6467-4845-AB91-DD46D141DA44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直接连接符 436">
                <a:extLst>
                  <a:ext uri="{FF2B5EF4-FFF2-40B4-BE49-F238E27FC236}">
                    <a16:creationId xmlns:a16="http://schemas.microsoft.com/office/drawing/2014/main" id="{C8A6F373-DA7B-40A1-AA50-1D1FA90FD748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直接连接符 437">
                <a:extLst>
                  <a:ext uri="{FF2B5EF4-FFF2-40B4-BE49-F238E27FC236}">
                    <a16:creationId xmlns:a16="http://schemas.microsoft.com/office/drawing/2014/main" id="{1BFEBF44-27E6-4BB7-B0A3-CAD4F4748E42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5" name="文本框 404">
              <a:extLst>
                <a:ext uri="{FF2B5EF4-FFF2-40B4-BE49-F238E27FC236}">
                  <a16:creationId xmlns:a16="http://schemas.microsoft.com/office/drawing/2014/main" id="{15C98E29-62B7-49F4-9D07-2082CDE2365F}"/>
                </a:ext>
              </a:extLst>
            </p:cNvPr>
            <p:cNvSpPr txBox="1"/>
            <p:nvPr/>
          </p:nvSpPr>
          <p:spPr>
            <a:xfrm>
              <a:off x="3122772" y="4848298"/>
              <a:ext cx="421049" cy="3254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9" name="组合 438">
            <a:extLst>
              <a:ext uri="{FF2B5EF4-FFF2-40B4-BE49-F238E27FC236}">
                <a16:creationId xmlns:a16="http://schemas.microsoft.com/office/drawing/2014/main" id="{64FC9A09-EE72-4DA7-9131-95FB421D32DF}"/>
              </a:ext>
            </a:extLst>
          </p:cNvPr>
          <p:cNvGrpSpPr/>
          <p:nvPr/>
        </p:nvGrpSpPr>
        <p:grpSpPr>
          <a:xfrm>
            <a:off x="5874345" y="2328223"/>
            <a:ext cx="351378" cy="289502"/>
            <a:chOff x="3097491" y="4812975"/>
            <a:chExt cx="471609" cy="388559"/>
          </a:xfrm>
        </p:grpSpPr>
        <p:sp>
          <p:nvSpPr>
            <p:cNvPr id="440" name="椭圆 439">
              <a:extLst>
                <a:ext uri="{FF2B5EF4-FFF2-40B4-BE49-F238E27FC236}">
                  <a16:creationId xmlns:a16="http://schemas.microsoft.com/office/drawing/2014/main" id="{8C6B5CDB-E3E9-45C4-9B2D-578AEA7B4F9A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41" name="组合 440">
              <a:extLst>
                <a:ext uri="{FF2B5EF4-FFF2-40B4-BE49-F238E27FC236}">
                  <a16:creationId xmlns:a16="http://schemas.microsoft.com/office/drawing/2014/main" id="{B9A81B3B-9458-45E6-83B5-48191DD8467C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443" name="直接连接符 442">
                <a:extLst>
                  <a:ext uri="{FF2B5EF4-FFF2-40B4-BE49-F238E27FC236}">
                    <a16:creationId xmlns:a16="http://schemas.microsoft.com/office/drawing/2014/main" id="{4D2FFED6-A1EA-419B-B5D6-B31E5CC9E9E3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直接连接符 443">
                <a:extLst>
                  <a:ext uri="{FF2B5EF4-FFF2-40B4-BE49-F238E27FC236}">
                    <a16:creationId xmlns:a16="http://schemas.microsoft.com/office/drawing/2014/main" id="{12A7C04A-DECD-439C-B78D-13FB93D6F9DF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直接连接符 444">
                <a:extLst>
                  <a:ext uri="{FF2B5EF4-FFF2-40B4-BE49-F238E27FC236}">
                    <a16:creationId xmlns:a16="http://schemas.microsoft.com/office/drawing/2014/main" id="{A3A69665-116E-4F6C-9316-1C6FA26A92BE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直接连接符 445">
                <a:extLst>
                  <a:ext uri="{FF2B5EF4-FFF2-40B4-BE49-F238E27FC236}">
                    <a16:creationId xmlns:a16="http://schemas.microsoft.com/office/drawing/2014/main" id="{78E96873-134E-439E-8CA3-E102B74C154B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直接连接符 446">
                <a:extLst>
                  <a:ext uri="{FF2B5EF4-FFF2-40B4-BE49-F238E27FC236}">
                    <a16:creationId xmlns:a16="http://schemas.microsoft.com/office/drawing/2014/main" id="{15C51F30-57D9-44E5-ABC6-CFA6BDFE23E4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直接连接符 447">
                <a:extLst>
                  <a:ext uri="{FF2B5EF4-FFF2-40B4-BE49-F238E27FC236}">
                    <a16:creationId xmlns:a16="http://schemas.microsoft.com/office/drawing/2014/main" id="{49A414EE-1EAB-4154-A2E4-A1A2707EB8B9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直接连接符 448">
                <a:extLst>
                  <a:ext uri="{FF2B5EF4-FFF2-40B4-BE49-F238E27FC236}">
                    <a16:creationId xmlns:a16="http://schemas.microsoft.com/office/drawing/2014/main" id="{6D4CBBC9-2C9D-49E1-95DA-9B25D44B6124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直接连接符 449">
                <a:extLst>
                  <a:ext uri="{FF2B5EF4-FFF2-40B4-BE49-F238E27FC236}">
                    <a16:creationId xmlns:a16="http://schemas.microsoft.com/office/drawing/2014/main" id="{4D2F3C24-774A-4E4F-8858-3B9CD2338015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直接连接符 450">
                <a:extLst>
                  <a:ext uri="{FF2B5EF4-FFF2-40B4-BE49-F238E27FC236}">
                    <a16:creationId xmlns:a16="http://schemas.microsoft.com/office/drawing/2014/main" id="{D29A031C-EF90-4419-905D-68E41A942CE2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直接连接符 451">
                <a:extLst>
                  <a:ext uri="{FF2B5EF4-FFF2-40B4-BE49-F238E27FC236}">
                    <a16:creationId xmlns:a16="http://schemas.microsoft.com/office/drawing/2014/main" id="{6FD57ABD-F10A-4FA8-AAF2-03E432494547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直接连接符 452">
                <a:extLst>
                  <a:ext uri="{FF2B5EF4-FFF2-40B4-BE49-F238E27FC236}">
                    <a16:creationId xmlns:a16="http://schemas.microsoft.com/office/drawing/2014/main" id="{4E7540DE-A1F5-4BF4-A6E3-B7A9DC9CCA99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直接连接符 453">
                <a:extLst>
                  <a:ext uri="{FF2B5EF4-FFF2-40B4-BE49-F238E27FC236}">
                    <a16:creationId xmlns:a16="http://schemas.microsoft.com/office/drawing/2014/main" id="{3E073D01-7409-4438-A7DF-4633BA669396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直接连接符 454">
                <a:extLst>
                  <a:ext uri="{FF2B5EF4-FFF2-40B4-BE49-F238E27FC236}">
                    <a16:creationId xmlns:a16="http://schemas.microsoft.com/office/drawing/2014/main" id="{D438D0D7-55E6-410E-B785-67D9F9488D20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直接连接符 455">
                <a:extLst>
                  <a:ext uri="{FF2B5EF4-FFF2-40B4-BE49-F238E27FC236}">
                    <a16:creationId xmlns:a16="http://schemas.microsoft.com/office/drawing/2014/main" id="{05217B15-B880-467C-B7D7-15524F5FEF07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直接连接符 456">
                <a:extLst>
                  <a:ext uri="{FF2B5EF4-FFF2-40B4-BE49-F238E27FC236}">
                    <a16:creationId xmlns:a16="http://schemas.microsoft.com/office/drawing/2014/main" id="{F6FB8A06-74E5-4352-B23E-137E2A301D1C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直接连接符 457">
                <a:extLst>
                  <a:ext uri="{FF2B5EF4-FFF2-40B4-BE49-F238E27FC236}">
                    <a16:creationId xmlns:a16="http://schemas.microsoft.com/office/drawing/2014/main" id="{9BF16A30-2CBF-468C-B022-99D2D4A1B863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直接连接符 458">
                <a:extLst>
                  <a:ext uri="{FF2B5EF4-FFF2-40B4-BE49-F238E27FC236}">
                    <a16:creationId xmlns:a16="http://schemas.microsoft.com/office/drawing/2014/main" id="{B7738619-1E0D-420D-B6A7-D110AC89A841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直接连接符 459">
                <a:extLst>
                  <a:ext uri="{FF2B5EF4-FFF2-40B4-BE49-F238E27FC236}">
                    <a16:creationId xmlns:a16="http://schemas.microsoft.com/office/drawing/2014/main" id="{ACA582AD-AA44-45CE-ABF7-D3C974D436EC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直接连接符 460">
                <a:extLst>
                  <a:ext uri="{FF2B5EF4-FFF2-40B4-BE49-F238E27FC236}">
                    <a16:creationId xmlns:a16="http://schemas.microsoft.com/office/drawing/2014/main" id="{86244420-4787-421D-9FB3-EDC111496F29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直接连接符 461">
                <a:extLst>
                  <a:ext uri="{FF2B5EF4-FFF2-40B4-BE49-F238E27FC236}">
                    <a16:creationId xmlns:a16="http://schemas.microsoft.com/office/drawing/2014/main" id="{67AB113F-499D-4A65-8EBA-0600899D5C4E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直接连接符 462">
                <a:extLst>
                  <a:ext uri="{FF2B5EF4-FFF2-40B4-BE49-F238E27FC236}">
                    <a16:creationId xmlns:a16="http://schemas.microsoft.com/office/drawing/2014/main" id="{AE8677AF-2047-4A26-929C-396C2AF7A202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直接连接符 463">
                <a:extLst>
                  <a:ext uri="{FF2B5EF4-FFF2-40B4-BE49-F238E27FC236}">
                    <a16:creationId xmlns:a16="http://schemas.microsoft.com/office/drawing/2014/main" id="{DB6B7824-002B-4E45-ACAF-EE2B4637C1CF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直接连接符 464">
                <a:extLst>
                  <a:ext uri="{FF2B5EF4-FFF2-40B4-BE49-F238E27FC236}">
                    <a16:creationId xmlns:a16="http://schemas.microsoft.com/office/drawing/2014/main" id="{85CC090F-F99D-4F51-8566-B5CB83DA8B58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直接连接符 465">
                <a:extLst>
                  <a:ext uri="{FF2B5EF4-FFF2-40B4-BE49-F238E27FC236}">
                    <a16:creationId xmlns:a16="http://schemas.microsoft.com/office/drawing/2014/main" id="{BB03D507-8848-4F85-9557-D10A963CCD8F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直接连接符 466">
                <a:extLst>
                  <a:ext uri="{FF2B5EF4-FFF2-40B4-BE49-F238E27FC236}">
                    <a16:creationId xmlns:a16="http://schemas.microsoft.com/office/drawing/2014/main" id="{7E32B117-96D1-4942-A69B-5905B2D8A1AA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直接连接符 467">
                <a:extLst>
                  <a:ext uri="{FF2B5EF4-FFF2-40B4-BE49-F238E27FC236}">
                    <a16:creationId xmlns:a16="http://schemas.microsoft.com/office/drawing/2014/main" id="{418F3D1D-2C52-458E-B015-EF3989D78ABD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直接连接符 468">
                <a:extLst>
                  <a:ext uri="{FF2B5EF4-FFF2-40B4-BE49-F238E27FC236}">
                    <a16:creationId xmlns:a16="http://schemas.microsoft.com/office/drawing/2014/main" id="{8ABAF12C-4EBF-401F-B2E1-9D74D5731C0B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直接连接符 469">
                <a:extLst>
                  <a:ext uri="{FF2B5EF4-FFF2-40B4-BE49-F238E27FC236}">
                    <a16:creationId xmlns:a16="http://schemas.microsoft.com/office/drawing/2014/main" id="{6D47693F-76B9-42EF-89F1-73278DAB8FF8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直接连接符 470">
                <a:extLst>
                  <a:ext uri="{FF2B5EF4-FFF2-40B4-BE49-F238E27FC236}">
                    <a16:creationId xmlns:a16="http://schemas.microsoft.com/office/drawing/2014/main" id="{C4E175FF-B833-4782-A695-7078B3EA4142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直接连接符 471">
                <a:extLst>
                  <a:ext uri="{FF2B5EF4-FFF2-40B4-BE49-F238E27FC236}">
                    <a16:creationId xmlns:a16="http://schemas.microsoft.com/office/drawing/2014/main" id="{948C5DA8-C1C6-483B-8DB6-6B2238C6BDF8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直接连接符 472">
                <a:extLst>
                  <a:ext uri="{FF2B5EF4-FFF2-40B4-BE49-F238E27FC236}">
                    <a16:creationId xmlns:a16="http://schemas.microsoft.com/office/drawing/2014/main" id="{B1DA9B93-AB7D-458B-A575-A8DC69360624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直接连接符 473">
                <a:extLst>
                  <a:ext uri="{FF2B5EF4-FFF2-40B4-BE49-F238E27FC236}">
                    <a16:creationId xmlns:a16="http://schemas.microsoft.com/office/drawing/2014/main" id="{51869F3D-C864-46A1-AA63-FFAD136D840A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直接连接符 474">
                <a:extLst>
                  <a:ext uri="{FF2B5EF4-FFF2-40B4-BE49-F238E27FC236}">
                    <a16:creationId xmlns:a16="http://schemas.microsoft.com/office/drawing/2014/main" id="{EE5E53D6-CD63-48A3-AB86-AD4C3F1B1EE0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2" name="文本框 441">
              <a:extLst>
                <a:ext uri="{FF2B5EF4-FFF2-40B4-BE49-F238E27FC236}">
                  <a16:creationId xmlns:a16="http://schemas.microsoft.com/office/drawing/2014/main" id="{65061207-F5EB-4754-85F9-D99CD73B5556}"/>
                </a:ext>
              </a:extLst>
            </p:cNvPr>
            <p:cNvSpPr txBox="1"/>
            <p:nvPr/>
          </p:nvSpPr>
          <p:spPr>
            <a:xfrm>
              <a:off x="3097491" y="4848298"/>
              <a:ext cx="471609" cy="3407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6" name="任意多边形: 形状 475">
            <a:extLst>
              <a:ext uri="{FF2B5EF4-FFF2-40B4-BE49-F238E27FC236}">
                <a16:creationId xmlns:a16="http://schemas.microsoft.com/office/drawing/2014/main" id="{8F9C5B4E-0553-48E6-B3CC-3F36124294AD}"/>
              </a:ext>
            </a:extLst>
          </p:cNvPr>
          <p:cNvSpPr/>
          <p:nvPr/>
        </p:nvSpPr>
        <p:spPr>
          <a:xfrm>
            <a:off x="5879245" y="2671884"/>
            <a:ext cx="341581" cy="1701182"/>
          </a:xfrm>
          <a:custGeom>
            <a:avLst/>
            <a:gdLst>
              <a:gd name="connsiteX0" fmla="*/ 1767 w 328407"/>
              <a:gd name="connsiteY0" fmla="*/ 2328957 h 2379268"/>
              <a:gd name="connsiteX1" fmla="*/ 326640 w 328407"/>
              <a:gd name="connsiteY1" fmla="*/ 2328957 h 2379268"/>
              <a:gd name="connsiteX2" fmla="*/ 328407 w 328407"/>
              <a:gd name="connsiteY2" fmla="*/ 2379268 h 2379268"/>
              <a:gd name="connsiteX3" fmla="*/ 0 w 328407"/>
              <a:gd name="connsiteY3" fmla="*/ 2379268 h 2379268"/>
              <a:gd name="connsiteX4" fmla="*/ 5038 w 328407"/>
              <a:gd name="connsiteY4" fmla="*/ 2235799 h 2379268"/>
              <a:gd name="connsiteX5" fmla="*/ 323370 w 328407"/>
              <a:gd name="connsiteY5" fmla="*/ 2235799 h 2379268"/>
              <a:gd name="connsiteX6" fmla="*/ 325136 w 328407"/>
              <a:gd name="connsiteY6" fmla="*/ 2286110 h 2379268"/>
              <a:gd name="connsiteX7" fmla="*/ 3271 w 328407"/>
              <a:gd name="connsiteY7" fmla="*/ 2286110 h 2379268"/>
              <a:gd name="connsiteX8" fmla="*/ 8309 w 328407"/>
              <a:gd name="connsiteY8" fmla="*/ 2142640 h 2379268"/>
              <a:gd name="connsiteX9" fmla="*/ 320099 w 328407"/>
              <a:gd name="connsiteY9" fmla="*/ 2142640 h 2379268"/>
              <a:gd name="connsiteX10" fmla="*/ 321865 w 328407"/>
              <a:gd name="connsiteY10" fmla="*/ 2192951 h 2379268"/>
              <a:gd name="connsiteX11" fmla="*/ 6542 w 328407"/>
              <a:gd name="connsiteY11" fmla="*/ 2192951 h 2379268"/>
              <a:gd name="connsiteX12" fmla="*/ 11579 w 328407"/>
              <a:gd name="connsiteY12" fmla="*/ 2049482 h 2379268"/>
              <a:gd name="connsiteX13" fmla="*/ 316828 w 328407"/>
              <a:gd name="connsiteY13" fmla="*/ 2049482 h 2379268"/>
              <a:gd name="connsiteX14" fmla="*/ 318594 w 328407"/>
              <a:gd name="connsiteY14" fmla="*/ 2099793 h 2379268"/>
              <a:gd name="connsiteX15" fmla="*/ 9813 w 328407"/>
              <a:gd name="connsiteY15" fmla="*/ 2099793 h 2379268"/>
              <a:gd name="connsiteX16" fmla="*/ 14850 w 328407"/>
              <a:gd name="connsiteY16" fmla="*/ 1956324 h 2379268"/>
              <a:gd name="connsiteX17" fmla="*/ 313557 w 328407"/>
              <a:gd name="connsiteY17" fmla="*/ 1956324 h 2379268"/>
              <a:gd name="connsiteX18" fmla="*/ 315323 w 328407"/>
              <a:gd name="connsiteY18" fmla="*/ 2006635 h 2379268"/>
              <a:gd name="connsiteX19" fmla="*/ 13084 w 328407"/>
              <a:gd name="connsiteY19" fmla="*/ 2006635 h 2379268"/>
              <a:gd name="connsiteX20" fmla="*/ 18121 w 328407"/>
              <a:gd name="connsiteY20" fmla="*/ 1863166 h 2379268"/>
              <a:gd name="connsiteX21" fmla="*/ 310286 w 328407"/>
              <a:gd name="connsiteY21" fmla="*/ 1863166 h 2379268"/>
              <a:gd name="connsiteX22" fmla="*/ 312053 w 328407"/>
              <a:gd name="connsiteY22" fmla="*/ 1913477 h 2379268"/>
              <a:gd name="connsiteX23" fmla="*/ 16355 w 328407"/>
              <a:gd name="connsiteY23" fmla="*/ 1913477 h 2379268"/>
              <a:gd name="connsiteX24" fmla="*/ 21392 w 328407"/>
              <a:gd name="connsiteY24" fmla="*/ 1770007 h 2379268"/>
              <a:gd name="connsiteX25" fmla="*/ 307015 w 328407"/>
              <a:gd name="connsiteY25" fmla="*/ 1770007 h 2379268"/>
              <a:gd name="connsiteX26" fmla="*/ 308782 w 328407"/>
              <a:gd name="connsiteY26" fmla="*/ 1820318 h 2379268"/>
              <a:gd name="connsiteX27" fmla="*/ 19626 w 328407"/>
              <a:gd name="connsiteY27" fmla="*/ 1820318 h 2379268"/>
              <a:gd name="connsiteX28" fmla="*/ 24663 w 328407"/>
              <a:gd name="connsiteY28" fmla="*/ 1676849 h 2379268"/>
              <a:gd name="connsiteX29" fmla="*/ 303744 w 328407"/>
              <a:gd name="connsiteY29" fmla="*/ 1676849 h 2379268"/>
              <a:gd name="connsiteX30" fmla="*/ 305511 w 328407"/>
              <a:gd name="connsiteY30" fmla="*/ 1727160 h 2379268"/>
              <a:gd name="connsiteX31" fmla="*/ 22896 w 328407"/>
              <a:gd name="connsiteY31" fmla="*/ 1727160 h 2379268"/>
              <a:gd name="connsiteX32" fmla="*/ 27934 w 328407"/>
              <a:gd name="connsiteY32" fmla="*/ 1583691 h 2379268"/>
              <a:gd name="connsiteX33" fmla="*/ 300473 w 328407"/>
              <a:gd name="connsiteY33" fmla="*/ 1583691 h 2379268"/>
              <a:gd name="connsiteX34" fmla="*/ 302240 w 328407"/>
              <a:gd name="connsiteY34" fmla="*/ 1634002 h 2379268"/>
              <a:gd name="connsiteX35" fmla="*/ 26167 w 328407"/>
              <a:gd name="connsiteY35" fmla="*/ 1634002 h 2379268"/>
              <a:gd name="connsiteX36" fmla="*/ 31205 w 328407"/>
              <a:gd name="connsiteY36" fmla="*/ 1490533 h 2379268"/>
              <a:gd name="connsiteX37" fmla="*/ 297203 w 328407"/>
              <a:gd name="connsiteY37" fmla="*/ 1490533 h 2379268"/>
              <a:gd name="connsiteX38" fmla="*/ 298969 w 328407"/>
              <a:gd name="connsiteY38" fmla="*/ 1540844 h 2379268"/>
              <a:gd name="connsiteX39" fmla="*/ 29438 w 328407"/>
              <a:gd name="connsiteY39" fmla="*/ 1540844 h 2379268"/>
              <a:gd name="connsiteX40" fmla="*/ 34476 w 328407"/>
              <a:gd name="connsiteY40" fmla="*/ 1397374 h 2379268"/>
              <a:gd name="connsiteX41" fmla="*/ 293932 w 328407"/>
              <a:gd name="connsiteY41" fmla="*/ 1397374 h 2379268"/>
              <a:gd name="connsiteX42" fmla="*/ 295698 w 328407"/>
              <a:gd name="connsiteY42" fmla="*/ 1447685 h 2379268"/>
              <a:gd name="connsiteX43" fmla="*/ 32709 w 328407"/>
              <a:gd name="connsiteY43" fmla="*/ 1447685 h 2379268"/>
              <a:gd name="connsiteX44" fmla="*/ 37746 w 328407"/>
              <a:gd name="connsiteY44" fmla="*/ 1304216 h 2379268"/>
              <a:gd name="connsiteX45" fmla="*/ 290661 w 328407"/>
              <a:gd name="connsiteY45" fmla="*/ 1304216 h 2379268"/>
              <a:gd name="connsiteX46" fmla="*/ 292427 w 328407"/>
              <a:gd name="connsiteY46" fmla="*/ 1354527 h 2379268"/>
              <a:gd name="connsiteX47" fmla="*/ 35980 w 328407"/>
              <a:gd name="connsiteY47" fmla="*/ 1354527 h 2379268"/>
              <a:gd name="connsiteX48" fmla="*/ 41017 w 328407"/>
              <a:gd name="connsiteY48" fmla="*/ 1211057 h 2379268"/>
              <a:gd name="connsiteX49" fmla="*/ 287390 w 328407"/>
              <a:gd name="connsiteY49" fmla="*/ 1211057 h 2379268"/>
              <a:gd name="connsiteX50" fmla="*/ 289156 w 328407"/>
              <a:gd name="connsiteY50" fmla="*/ 1261368 h 2379268"/>
              <a:gd name="connsiteX51" fmla="*/ 39251 w 328407"/>
              <a:gd name="connsiteY51" fmla="*/ 1261368 h 2379268"/>
              <a:gd name="connsiteX52" fmla="*/ 44288 w 328407"/>
              <a:gd name="connsiteY52" fmla="*/ 1117899 h 2379268"/>
              <a:gd name="connsiteX53" fmla="*/ 284119 w 328407"/>
              <a:gd name="connsiteY53" fmla="*/ 1117899 h 2379268"/>
              <a:gd name="connsiteX54" fmla="*/ 285886 w 328407"/>
              <a:gd name="connsiteY54" fmla="*/ 1168210 h 2379268"/>
              <a:gd name="connsiteX55" fmla="*/ 42522 w 328407"/>
              <a:gd name="connsiteY55" fmla="*/ 1168210 h 2379268"/>
              <a:gd name="connsiteX56" fmla="*/ 47559 w 328407"/>
              <a:gd name="connsiteY56" fmla="*/ 1024741 h 2379268"/>
              <a:gd name="connsiteX57" fmla="*/ 280848 w 328407"/>
              <a:gd name="connsiteY57" fmla="*/ 1024741 h 2379268"/>
              <a:gd name="connsiteX58" fmla="*/ 282615 w 328407"/>
              <a:gd name="connsiteY58" fmla="*/ 1075052 h 2379268"/>
              <a:gd name="connsiteX59" fmla="*/ 45793 w 328407"/>
              <a:gd name="connsiteY59" fmla="*/ 1075052 h 2379268"/>
              <a:gd name="connsiteX60" fmla="*/ 50830 w 328407"/>
              <a:gd name="connsiteY60" fmla="*/ 931583 h 2379268"/>
              <a:gd name="connsiteX61" fmla="*/ 277577 w 328407"/>
              <a:gd name="connsiteY61" fmla="*/ 931583 h 2379268"/>
              <a:gd name="connsiteX62" fmla="*/ 279344 w 328407"/>
              <a:gd name="connsiteY62" fmla="*/ 981894 h 2379268"/>
              <a:gd name="connsiteX63" fmla="*/ 49063 w 328407"/>
              <a:gd name="connsiteY63" fmla="*/ 981894 h 2379268"/>
              <a:gd name="connsiteX64" fmla="*/ 54101 w 328407"/>
              <a:gd name="connsiteY64" fmla="*/ 838425 h 2379268"/>
              <a:gd name="connsiteX65" fmla="*/ 274307 w 328407"/>
              <a:gd name="connsiteY65" fmla="*/ 838425 h 2379268"/>
              <a:gd name="connsiteX66" fmla="*/ 276073 w 328407"/>
              <a:gd name="connsiteY66" fmla="*/ 888736 h 2379268"/>
              <a:gd name="connsiteX67" fmla="*/ 52334 w 328407"/>
              <a:gd name="connsiteY67" fmla="*/ 888736 h 2379268"/>
              <a:gd name="connsiteX68" fmla="*/ 57372 w 328407"/>
              <a:gd name="connsiteY68" fmla="*/ 745266 h 2379268"/>
              <a:gd name="connsiteX69" fmla="*/ 271036 w 328407"/>
              <a:gd name="connsiteY69" fmla="*/ 745266 h 2379268"/>
              <a:gd name="connsiteX70" fmla="*/ 272802 w 328407"/>
              <a:gd name="connsiteY70" fmla="*/ 795577 h 2379268"/>
              <a:gd name="connsiteX71" fmla="*/ 55605 w 328407"/>
              <a:gd name="connsiteY71" fmla="*/ 795577 h 2379268"/>
              <a:gd name="connsiteX72" fmla="*/ 60642 w 328407"/>
              <a:gd name="connsiteY72" fmla="*/ 652108 h 2379268"/>
              <a:gd name="connsiteX73" fmla="*/ 267765 w 328407"/>
              <a:gd name="connsiteY73" fmla="*/ 652108 h 2379268"/>
              <a:gd name="connsiteX74" fmla="*/ 269531 w 328407"/>
              <a:gd name="connsiteY74" fmla="*/ 702419 h 2379268"/>
              <a:gd name="connsiteX75" fmla="*/ 58876 w 328407"/>
              <a:gd name="connsiteY75" fmla="*/ 702419 h 2379268"/>
              <a:gd name="connsiteX76" fmla="*/ 63913 w 328407"/>
              <a:gd name="connsiteY76" fmla="*/ 558950 h 2379268"/>
              <a:gd name="connsiteX77" fmla="*/ 264494 w 328407"/>
              <a:gd name="connsiteY77" fmla="*/ 558950 h 2379268"/>
              <a:gd name="connsiteX78" fmla="*/ 266260 w 328407"/>
              <a:gd name="connsiteY78" fmla="*/ 609261 h 2379268"/>
              <a:gd name="connsiteX79" fmla="*/ 62147 w 328407"/>
              <a:gd name="connsiteY79" fmla="*/ 609261 h 2379268"/>
              <a:gd name="connsiteX80" fmla="*/ 67184 w 328407"/>
              <a:gd name="connsiteY80" fmla="*/ 465791 h 2379268"/>
              <a:gd name="connsiteX81" fmla="*/ 261223 w 328407"/>
              <a:gd name="connsiteY81" fmla="*/ 465791 h 2379268"/>
              <a:gd name="connsiteX82" fmla="*/ 262989 w 328407"/>
              <a:gd name="connsiteY82" fmla="*/ 516102 h 2379268"/>
              <a:gd name="connsiteX83" fmla="*/ 65418 w 328407"/>
              <a:gd name="connsiteY83" fmla="*/ 516102 h 2379268"/>
              <a:gd name="connsiteX84" fmla="*/ 70455 w 328407"/>
              <a:gd name="connsiteY84" fmla="*/ 372633 h 2379268"/>
              <a:gd name="connsiteX85" fmla="*/ 257952 w 328407"/>
              <a:gd name="connsiteY85" fmla="*/ 372633 h 2379268"/>
              <a:gd name="connsiteX86" fmla="*/ 259719 w 328407"/>
              <a:gd name="connsiteY86" fmla="*/ 422944 h 2379268"/>
              <a:gd name="connsiteX87" fmla="*/ 68689 w 328407"/>
              <a:gd name="connsiteY87" fmla="*/ 422944 h 2379268"/>
              <a:gd name="connsiteX88" fmla="*/ 73726 w 328407"/>
              <a:gd name="connsiteY88" fmla="*/ 279475 h 2379268"/>
              <a:gd name="connsiteX89" fmla="*/ 254681 w 328407"/>
              <a:gd name="connsiteY89" fmla="*/ 279475 h 2379268"/>
              <a:gd name="connsiteX90" fmla="*/ 256448 w 328407"/>
              <a:gd name="connsiteY90" fmla="*/ 329786 h 2379268"/>
              <a:gd name="connsiteX91" fmla="*/ 71960 w 328407"/>
              <a:gd name="connsiteY91" fmla="*/ 329786 h 2379268"/>
              <a:gd name="connsiteX92" fmla="*/ 76997 w 328407"/>
              <a:gd name="connsiteY92" fmla="*/ 186316 h 2379268"/>
              <a:gd name="connsiteX93" fmla="*/ 251410 w 328407"/>
              <a:gd name="connsiteY93" fmla="*/ 186316 h 2379268"/>
              <a:gd name="connsiteX94" fmla="*/ 253177 w 328407"/>
              <a:gd name="connsiteY94" fmla="*/ 236627 h 2379268"/>
              <a:gd name="connsiteX95" fmla="*/ 75230 w 328407"/>
              <a:gd name="connsiteY95" fmla="*/ 236627 h 2379268"/>
              <a:gd name="connsiteX96" fmla="*/ 80268 w 328407"/>
              <a:gd name="connsiteY96" fmla="*/ 93158 h 2379268"/>
              <a:gd name="connsiteX97" fmla="*/ 248140 w 328407"/>
              <a:gd name="connsiteY97" fmla="*/ 93158 h 2379268"/>
              <a:gd name="connsiteX98" fmla="*/ 249906 w 328407"/>
              <a:gd name="connsiteY98" fmla="*/ 143469 h 2379268"/>
              <a:gd name="connsiteX99" fmla="*/ 78501 w 328407"/>
              <a:gd name="connsiteY99" fmla="*/ 143469 h 2379268"/>
              <a:gd name="connsiteX100" fmla="*/ 83539 w 328407"/>
              <a:gd name="connsiteY100" fmla="*/ 0 h 2379268"/>
              <a:gd name="connsiteX101" fmla="*/ 244869 w 328407"/>
              <a:gd name="connsiteY101" fmla="*/ 0 h 2379268"/>
              <a:gd name="connsiteX102" fmla="*/ 246635 w 328407"/>
              <a:gd name="connsiteY102" fmla="*/ 50311 h 2379268"/>
              <a:gd name="connsiteX103" fmla="*/ 81772 w 328407"/>
              <a:gd name="connsiteY103" fmla="*/ 50311 h 23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8407" h="2379268">
                <a:moveTo>
                  <a:pt x="1767" y="2328957"/>
                </a:moveTo>
                <a:lnTo>
                  <a:pt x="326640" y="2328957"/>
                </a:lnTo>
                <a:lnTo>
                  <a:pt x="328407" y="2379268"/>
                </a:lnTo>
                <a:lnTo>
                  <a:pt x="0" y="2379268"/>
                </a:lnTo>
                <a:close/>
                <a:moveTo>
                  <a:pt x="5038" y="2235799"/>
                </a:moveTo>
                <a:lnTo>
                  <a:pt x="323370" y="2235799"/>
                </a:lnTo>
                <a:lnTo>
                  <a:pt x="325136" y="2286110"/>
                </a:lnTo>
                <a:lnTo>
                  <a:pt x="3271" y="2286110"/>
                </a:lnTo>
                <a:close/>
                <a:moveTo>
                  <a:pt x="8309" y="2142640"/>
                </a:moveTo>
                <a:lnTo>
                  <a:pt x="320099" y="2142640"/>
                </a:lnTo>
                <a:lnTo>
                  <a:pt x="321865" y="2192951"/>
                </a:lnTo>
                <a:lnTo>
                  <a:pt x="6542" y="2192951"/>
                </a:lnTo>
                <a:close/>
                <a:moveTo>
                  <a:pt x="11579" y="2049482"/>
                </a:moveTo>
                <a:lnTo>
                  <a:pt x="316828" y="2049482"/>
                </a:lnTo>
                <a:lnTo>
                  <a:pt x="318594" y="2099793"/>
                </a:lnTo>
                <a:lnTo>
                  <a:pt x="9813" y="2099793"/>
                </a:lnTo>
                <a:close/>
                <a:moveTo>
                  <a:pt x="14850" y="1956324"/>
                </a:moveTo>
                <a:lnTo>
                  <a:pt x="313557" y="1956324"/>
                </a:lnTo>
                <a:lnTo>
                  <a:pt x="315323" y="2006635"/>
                </a:lnTo>
                <a:lnTo>
                  <a:pt x="13084" y="2006635"/>
                </a:lnTo>
                <a:close/>
                <a:moveTo>
                  <a:pt x="18121" y="1863166"/>
                </a:moveTo>
                <a:lnTo>
                  <a:pt x="310286" y="1863166"/>
                </a:lnTo>
                <a:lnTo>
                  <a:pt x="312053" y="1913477"/>
                </a:lnTo>
                <a:lnTo>
                  <a:pt x="16355" y="1913477"/>
                </a:lnTo>
                <a:close/>
                <a:moveTo>
                  <a:pt x="21392" y="1770007"/>
                </a:moveTo>
                <a:lnTo>
                  <a:pt x="307015" y="1770007"/>
                </a:lnTo>
                <a:lnTo>
                  <a:pt x="308782" y="1820318"/>
                </a:lnTo>
                <a:lnTo>
                  <a:pt x="19626" y="1820318"/>
                </a:lnTo>
                <a:close/>
                <a:moveTo>
                  <a:pt x="24663" y="1676849"/>
                </a:moveTo>
                <a:lnTo>
                  <a:pt x="303744" y="1676849"/>
                </a:lnTo>
                <a:lnTo>
                  <a:pt x="305511" y="1727160"/>
                </a:lnTo>
                <a:lnTo>
                  <a:pt x="22896" y="1727160"/>
                </a:lnTo>
                <a:close/>
                <a:moveTo>
                  <a:pt x="27934" y="1583691"/>
                </a:moveTo>
                <a:lnTo>
                  <a:pt x="300473" y="1583691"/>
                </a:lnTo>
                <a:lnTo>
                  <a:pt x="302240" y="1634002"/>
                </a:lnTo>
                <a:lnTo>
                  <a:pt x="26167" y="1634002"/>
                </a:lnTo>
                <a:close/>
                <a:moveTo>
                  <a:pt x="31205" y="1490533"/>
                </a:moveTo>
                <a:lnTo>
                  <a:pt x="297203" y="1490533"/>
                </a:lnTo>
                <a:lnTo>
                  <a:pt x="298969" y="1540844"/>
                </a:lnTo>
                <a:lnTo>
                  <a:pt x="29438" y="1540844"/>
                </a:lnTo>
                <a:close/>
                <a:moveTo>
                  <a:pt x="34476" y="1397374"/>
                </a:moveTo>
                <a:lnTo>
                  <a:pt x="293932" y="1397374"/>
                </a:lnTo>
                <a:lnTo>
                  <a:pt x="295698" y="1447685"/>
                </a:lnTo>
                <a:lnTo>
                  <a:pt x="32709" y="1447685"/>
                </a:lnTo>
                <a:close/>
                <a:moveTo>
                  <a:pt x="37746" y="1304216"/>
                </a:moveTo>
                <a:lnTo>
                  <a:pt x="290661" y="1304216"/>
                </a:lnTo>
                <a:lnTo>
                  <a:pt x="292427" y="1354527"/>
                </a:lnTo>
                <a:lnTo>
                  <a:pt x="35980" y="1354527"/>
                </a:lnTo>
                <a:close/>
                <a:moveTo>
                  <a:pt x="41017" y="1211057"/>
                </a:moveTo>
                <a:lnTo>
                  <a:pt x="287390" y="1211057"/>
                </a:lnTo>
                <a:lnTo>
                  <a:pt x="289156" y="1261368"/>
                </a:lnTo>
                <a:lnTo>
                  <a:pt x="39251" y="1261368"/>
                </a:lnTo>
                <a:close/>
                <a:moveTo>
                  <a:pt x="44288" y="1117899"/>
                </a:moveTo>
                <a:lnTo>
                  <a:pt x="284119" y="1117899"/>
                </a:lnTo>
                <a:lnTo>
                  <a:pt x="285886" y="1168210"/>
                </a:lnTo>
                <a:lnTo>
                  <a:pt x="42522" y="1168210"/>
                </a:lnTo>
                <a:close/>
                <a:moveTo>
                  <a:pt x="47559" y="1024741"/>
                </a:moveTo>
                <a:lnTo>
                  <a:pt x="280848" y="1024741"/>
                </a:lnTo>
                <a:lnTo>
                  <a:pt x="282615" y="1075052"/>
                </a:lnTo>
                <a:lnTo>
                  <a:pt x="45793" y="1075052"/>
                </a:lnTo>
                <a:close/>
                <a:moveTo>
                  <a:pt x="50830" y="931583"/>
                </a:moveTo>
                <a:lnTo>
                  <a:pt x="277577" y="931583"/>
                </a:lnTo>
                <a:lnTo>
                  <a:pt x="279344" y="981894"/>
                </a:lnTo>
                <a:lnTo>
                  <a:pt x="49063" y="981894"/>
                </a:lnTo>
                <a:close/>
                <a:moveTo>
                  <a:pt x="54101" y="838425"/>
                </a:moveTo>
                <a:lnTo>
                  <a:pt x="274307" y="838425"/>
                </a:lnTo>
                <a:lnTo>
                  <a:pt x="276073" y="888736"/>
                </a:lnTo>
                <a:lnTo>
                  <a:pt x="52334" y="888736"/>
                </a:lnTo>
                <a:close/>
                <a:moveTo>
                  <a:pt x="57372" y="745266"/>
                </a:moveTo>
                <a:lnTo>
                  <a:pt x="271036" y="745266"/>
                </a:lnTo>
                <a:lnTo>
                  <a:pt x="272802" y="795577"/>
                </a:lnTo>
                <a:lnTo>
                  <a:pt x="55605" y="795577"/>
                </a:lnTo>
                <a:close/>
                <a:moveTo>
                  <a:pt x="60642" y="652108"/>
                </a:moveTo>
                <a:lnTo>
                  <a:pt x="267765" y="652108"/>
                </a:lnTo>
                <a:lnTo>
                  <a:pt x="269531" y="702419"/>
                </a:lnTo>
                <a:lnTo>
                  <a:pt x="58876" y="702419"/>
                </a:lnTo>
                <a:close/>
                <a:moveTo>
                  <a:pt x="63913" y="558950"/>
                </a:moveTo>
                <a:lnTo>
                  <a:pt x="264494" y="558950"/>
                </a:lnTo>
                <a:lnTo>
                  <a:pt x="266260" y="609261"/>
                </a:lnTo>
                <a:lnTo>
                  <a:pt x="62147" y="609261"/>
                </a:lnTo>
                <a:close/>
                <a:moveTo>
                  <a:pt x="67184" y="465791"/>
                </a:moveTo>
                <a:lnTo>
                  <a:pt x="261223" y="465791"/>
                </a:lnTo>
                <a:lnTo>
                  <a:pt x="262989" y="516102"/>
                </a:lnTo>
                <a:lnTo>
                  <a:pt x="65418" y="516102"/>
                </a:lnTo>
                <a:close/>
                <a:moveTo>
                  <a:pt x="70455" y="372633"/>
                </a:moveTo>
                <a:lnTo>
                  <a:pt x="257952" y="372633"/>
                </a:lnTo>
                <a:lnTo>
                  <a:pt x="259719" y="422944"/>
                </a:lnTo>
                <a:lnTo>
                  <a:pt x="68689" y="422944"/>
                </a:lnTo>
                <a:close/>
                <a:moveTo>
                  <a:pt x="73726" y="279475"/>
                </a:moveTo>
                <a:lnTo>
                  <a:pt x="254681" y="279475"/>
                </a:lnTo>
                <a:lnTo>
                  <a:pt x="256448" y="329786"/>
                </a:lnTo>
                <a:lnTo>
                  <a:pt x="71960" y="329786"/>
                </a:lnTo>
                <a:close/>
                <a:moveTo>
                  <a:pt x="76997" y="186316"/>
                </a:moveTo>
                <a:lnTo>
                  <a:pt x="251410" y="186316"/>
                </a:lnTo>
                <a:lnTo>
                  <a:pt x="253177" y="236627"/>
                </a:lnTo>
                <a:lnTo>
                  <a:pt x="75230" y="236627"/>
                </a:lnTo>
                <a:close/>
                <a:moveTo>
                  <a:pt x="80268" y="93158"/>
                </a:moveTo>
                <a:lnTo>
                  <a:pt x="248140" y="93158"/>
                </a:lnTo>
                <a:lnTo>
                  <a:pt x="249906" y="143469"/>
                </a:lnTo>
                <a:lnTo>
                  <a:pt x="78501" y="143469"/>
                </a:lnTo>
                <a:close/>
                <a:moveTo>
                  <a:pt x="83539" y="0"/>
                </a:moveTo>
                <a:lnTo>
                  <a:pt x="244869" y="0"/>
                </a:lnTo>
                <a:lnTo>
                  <a:pt x="246635" y="50311"/>
                </a:lnTo>
                <a:lnTo>
                  <a:pt x="81772" y="50311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0"/>
                </a:schemeClr>
              </a:gs>
              <a:gs pos="50000">
                <a:srgbClr val="FFFFFF">
                  <a:alpha val="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7" name="弧形 476">
            <a:extLst>
              <a:ext uri="{FF2B5EF4-FFF2-40B4-BE49-F238E27FC236}">
                <a16:creationId xmlns:a16="http://schemas.microsoft.com/office/drawing/2014/main" id="{02F06B5F-8A98-4F28-82A7-BC3C742CB855}"/>
              </a:ext>
            </a:extLst>
          </p:cNvPr>
          <p:cNvSpPr/>
          <p:nvPr/>
        </p:nvSpPr>
        <p:spPr>
          <a:xfrm rot="1618891">
            <a:off x="5739305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8" name="弧形 477">
            <a:extLst>
              <a:ext uri="{FF2B5EF4-FFF2-40B4-BE49-F238E27FC236}">
                <a16:creationId xmlns:a16="http://schemas.microsoft.com/office/drawing/2014/main" id="{BEA071F6-CE6F-469E-8415-60E2F80F0C11}"/>
              </a:ext>
            </a:extLst>
          </p:cNvPr>
          <p:cNvSpPr/>
          <p:nvPr/>
        </p:nvSpPr>
        <p:spPr>
          <a:xfrm rot="20473507">
            <a:off x="5677397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9" name="弧形 478">
            <a:extLst>
              <a:ext uri="{FF2B5EF4-FFF2-40B4-BE49-F238E27FC236}">
                <a16:creationId xmlns:a16="http://schemas.microsoft.com/office/drawing/2014/main" id="{3BFE2E22-3D28-4A99-AEBE-AAE85B5424A7}"/>
              </a:ext>
            </a:extLst>
          </p:cNvPr>
          <p:cNvSpPr/>
          <p:nvPr/>
        </p:nvSpPr>
        <p:spPr>
          <a:xfrm rot="13228805">
            <a:off x="5828727" y="3517145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0" name="组合 479">
            <a:extLst>
              <a:ext uri="{FF2B5EF4-FFF2-40B4-BE49-F238E27FC236}">
                <a16:creationId xmlns:a16="http://schemas.microsoft.com/office/drawing/2014/main" id="{351EAEEA-E8C2-4A9B-A43E-3AA45EA5AC9F}"/>
              </a:ext>
            </a:extLst>
          </p:cNvPr>
          <p:cNvGrpSpPr/>
          <p:nvPr/>
        </p:nvGrpSpPr>
        <p:grpSpPr>
          <a:xfrm>
            <a:off x="8044630" y="4434568"/>
            <a:ext cx="437940" cy="404146"/>
            <a:chOff x="3122772" y="4812975"/>
            <a:chExt cx="421049" cy="388559"/>
          </a:xfrm>
        </p:grpSpPr>
        <p:sp>
          <p:nvSpPr>
            <p:cNvPr id="481" name="椭圆 480">
              <a:extLst>
                <a:ext uri="{FF2B5EF4-FFF2-40B4-BE49-F238E27FC236}">
                  <a16:creationId xmlns:a16="http://schemas.microsoft.com/office/drawing/2014/main" id="{9605ECB4-1BCC-49BF-96EA-F16AC9A2D99E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D1CA1515-C5BE-4D0F-8A7F-328CCD8E44F1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484" name="直接连接符 483">
                <a:extLst>
                  <a:ext uri="{FF2B5EF4-FFF2-40B4-BE49-F238E27FC236}">
                    <a16:creationId xmlns:a16="http://schemas.microsoft.com/office/drawing/2014/main" id="{6E1512C8-2F92-4A15-8E1C-3E3AF6F3C256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直接连接符 484">
                <a:extLst>
                  <a:ext uri="{FF2B5EF4-FFF2-40B4-BE49-F238E27FC236}">
                    <a16:creationId xmlns:a16="http://schemas.microsoft.com/office/drawing/2014/main" id="{E2796717-7E92-4DFE-9B43-FDEE9DC1262D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直接连接符 485">
                <a:extLst>
                  <a:ext uri="{FF2B5EF4-FFF2-40B4-BE49-F238E27FC236}">
                    <a16:creationId xmlns:a16="http://schemas.microsoft.com/office/drawing/2014/main" id="{909869E5-8CC4-433B-B451-347178D13786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直接连接符 486">
                <a:extLst>
                  <a:ext uri="{FF2B5EF4-FFF2-40B4-BE49-F238E27FC236}">
                    <a16:creationId xmlns:a16="http://schemas.microsoft.com/office/drawing/2014/main" id="{412EE7F1-0F5A-40B8-A266-4F38EC184834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直接连接符 487">
                <a:extLst>
                  <a:ext uri="{FF2B5EF4-FFF2-40B4-BE49-F238E27FC236}">
                    <a16:creationId xmlns:a16="http://schemas.microsoft.com/office/drawing/2014/main" id="{7DE1D7D4-B661-41F0-A229-ED0836901405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直接连接符 488">
                <a:extLst>
                  <a:ext uri="{FF2B5EF4-FFF2-40B4-BE49-F238E27FC236}">
                    <a16:creationId xmlns:a16="http://schemas.microsoft.com/office/drawing/2014/main" id="{77F0F2B9-F24E-452E-87DE-B79B546E6575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直接连接符 489">
                <a:extLst>
                  <a:ext uri="{FF2B5EF4-FFF2-40B4-BE49-F238E27FC236}">
                    <a16:creationId xmlns:a16="http://schemas.microsoft.com/office/drawing/2014/main" id="{4F7F9C66-31D7-40D1-B1DE-6DFD0D0D683B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直接连接符 490">
                <a:extLst>
                  <a:ext uri="{FF2B5EF4-FFF2-40B4-BE49-F238E27FC236}">
                    <a16:creationId xmlns:a16="http://schemas.microsoft.com/office/drawing/2014/main" id="{29C00DA0-3107-40F9-B5A9-A746AA1EE5F2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直接连接符 491">
                <a:extLst>
                  <a:ext uri="{FF2B5EF4-FFF2-40B4-BE49-F238E27FC236}">
                    <a16:creationId xmlns:a16="http://schemas.microsoft.com/office/drawing/2014/main" id="{BB3A84DC-C377-4AD3-B62B-B3AE8B6EB20B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直接连接符 492">
                <a:extLst>
                  <a:ext uri="{FF2B5EF4-FFF2-40B4-BE49-F238E27FC236}">
                    <a16:creationId xmlns:a16="http://schemas.microsoft.com/office/drawing/2014/main" id="{C5D9D5EF-5029-421F-BBB7-4EF71E7842D7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直接连接符 493">
                <a:extLst>
                  <a:ext uri="{FF2B5EF4-FFF2-40B4-BE49-F238E27FC236}">
                    <a16:creationId xmlns:a16="http://schemas.microsoft.com/office/drawing/2014/main" id="{A4F6A256-8A67-464D-BF44-F59101390204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直接连接符 494">
                <a:extLst>
                  <a:ext uri="{FF2B5EF4-FFF2-40B4-BE49-F238E27FC236}">
                    <a16:creationId xmlns:a16="http://schemas.microsoft.com/office/drawing/2014/main" id="{63D69453-D52C-4E40-B606-1A722934E9A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直接连接符 495">
                <a:extLst>
                  <a:ext uri="{FF2B5EF4-FFF2-40B4-BE49-F238E27FC236}">
                    <a16:creationId xmlns:a16="http://schemas.microsoft.com/office/drawing/2014/main" id="{35CAC989-1EDD-4D5E-9D1A-CC76403FAAC9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直接连接符 496">
                <a:extLst>
                  <a:ext uri="{FF2B5EF4-FFF2-40B4-BE49-F238E27FC236}">
                    <a16:creationId xmlns:a16="http://schemas.microsoft.com/office/drawing/2014/main" id="{2029FB33-B060-4ECF-A630-6BFC77278352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直接连接符 497">
                <a:extLst>
                  <a:ext uri="{FF2B5EF4-FFF2-40B4-BE49-F238E27FC236}">
                    <a16:creationId xmlns:a16="http://schemas.microsoft.com/office/drawing/2014/main" id="{3AFC94F9-69DA-47DB-BF40-523C035A2637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直接连接符 498">
                <a:extLst>
                  <a:ext uri="{FF2B5EF4-FFF2-40B4-BE49-F238E27FC236}">
                    <a16:creationId xmlns:a16="http://schemas.microsoft.com/office/drawing/2014/main" id="{096DC23E-0697-4122-9034-518EEC28DA11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直接连接符 499">
                <a:extLst>
                  <a:ext uri="{FF2B5EF4-FFF2-40B4-BE49-F238E27FC236}">
                    <a16:creationId xmlns:a16="http://schemas.microsoft.com/office/drawing/2014/main" id="{90DC6566-5A4C-4407-9AAF-BCA4ADE76E99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直接连接符 500">
                <a:extLst>
                  <a:ext uri="{FF2B5EF4-FFF2-40B4-BE49-F238E27FC236}">
                    <a16:creationId xmlns:a16="http://schemas.microsoft.com/office/drawing/2014/main" id="{111DDC80-BBFB-4EF1-AEE6-4AA644C45513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直接连接符 501">
                <a:extLst>
                  <a:ext uri="{FF2B5EF4-FFF2-40B4-BE49-F238E27FC236}">
                    <a16:creationId xmlns:a16="http://schemas.microsoft.com/office/drawing/2014/main" id="{9835C272-D09A-42CE-B89D-BE3F5FCC624C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直接连接符 502">
                <a:extLst>
                  <a:ext uri="{FF2B5EF4-FFF2-40B4-BE49-F238E27FC236}">
                    <a16:creationId xmlns:a16="http://schemas.microsoft.com/office/drawing/2014/main" id="{3BE9E622-2743-47F2-BBFF-C2BA20D3ADB4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直接连接符 503">
                <a:extLst>
                  <a:ext uri="{FF2B5EF4-FFF2-40B4-BE49-F238E27FC236}">
                    <a16:creationId xmlns:a16="http://schemas.microsoft.com/office/drawing/2014/main" id="{E4B45088-ADBD-4A5A-8576-2D1F3CB3A1E4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直接连接符 504">
                <a:extLst>
                  <a:ext uri="{FF2B5EF4-FFF2-40B4-BE49-F238E27FC236}">
                    <a16:creationId xmlns:a16="http://schemas.microsoft.com/office/drawing/2014/main" id="{139734C8-F9BF-4107-A027-9A39E6E924E2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直接连接符 505">
                <a:extLst>
                  <a:ext uri="{FF2B5EF4-FFF2-40B4-BE49-F238E27FC236}">
                    <a16:creationId xmlns:a16="http://schemas.microsoft.com/office/drawing/2014/main" id="{1F7CA917-7D14-4013-B472-81AF12028B82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直接连接符 506">
                <a:extLst>
                  <a:ext uri="{FF2B5EF4-FFF2-40B4-BE49-F238E27FC236}">
                    <a16:creationId xmlns:a16="http://schemas.microsoft.com/office/drawing/2014/main" id="{0E5639AF-0DBE-45D8-94DC-C3B3E3B00FD7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直接连接符 507">
                <a:extLst>
                  <a:ext uri="{FF2B5EF4-FFF2-40B4-BE49-F238E27FC236}">
                    <a16:creationId xmlns:a16="http://schemas.microsoft.com/office/drawing/2014/main" id="{9E1EAA9C-9D31-457E-BDEA-1B0ABDDB387C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直接连接符 508">
                <a:extLst>
                  <a:ext uri="{FF2B5EF4-FFF2-40B4-BE49-F238E27FC236}">
                    <a16:creationId xmlns:a16="http://schemas.microsoft.com/office/drawing/2014/main" id="{EAF46F29-EA53-444E-A24B-FD7C6E3769CA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直接连接符 509">
                <a:extLst>
                  <a:ext uri="{FF2B5EF4-FFF2-40B4-BE49-F238E27FC236}">
                    <a16:creationId xmlns:a16="http://schemas.microsoft.com/office/drawing/2014/main" id="{A7951A7D-F981-405E-B19A-0CDD3B02FBF2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直接连接符 510">
                <a:extLst>
                  <a:ext uri="{FF2B5EF4-FFF2-40B4-BE49-F238E27FC236}">
                    <a16:creationId xmlns:a16="http://schemas.microsoft.com/office/drawing/2014/main" id="{F6A35BBA-F747-4C64-B6BC-23C50C1BA185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直接连接符 511">
                <a:extLst>
                  <a:ext uri="{FF2B5EF4-FFF2-40B4-BE49-F238E27FC236}">
                    <a16:creationId xmlns:a16="http://schemas.microsoft.com/office/drawing/2014/main" id="{98F02657-2A10-4D55-8DA0-E11445B2CA14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直接连接符 512">
                <a:extLst>
                  <a:ext uri="{FF2B5EF4-FFF2-40B4-BE49-F238E27FC236}">
                    <a16:creationId xmlns:a16="http://schemas.microsoft.com/office/drawing/2014/main" id="{89B74AB8-F5AE-4ECD-8664-86E3DC0B2E00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直接连接符 513">
                <a:extLst>
                  <a:ext uri="{FF2B5EF4-FFF2-40B4-BE49-F238E27FC236}">
                    <a16:creationId xmlns:a16="http://schemas.microsoft.com/office/drawing/2014/main" id="{4C960D49-1713-49B2-B936-06266EEDF3C4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直接连接符 514">
                <a:extLst>
                  <a:ext uri="{FF2B5EF4-FFF2-40B4-BE49-F238E27FC236}">
                    <a16:creationId xmlns:a16="http://schemas.microsoft.com/office/drawing/2014/main" id="{FF5F2D65-8700-47F8-9745-F02FD8D6D99C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直接连接符 515">
                <a:extLst>
                  <a:ext uri="{FF2B5EF4-FFF2-40B4-BE49-F238E27FC236}">
                    <a16:creationId xmlns:a16="http://schemas.microsoft.com/office/drawing/2014/main" id="{A57C4C7B-1E83-4A1F-AE91-33EB05D311D3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3" name="文本框 482">
              <a:extLst>
                <a:ext uri="{FF2B5EF4-FFF2-40B4-BE49-F238E27FC236}">
                  <a16:creationId xmlns:a16="http://schemas.microsoft.com/office/drawing/2014/main" id="{9D7B3DC2-98F9-4C3E-8685-406E87C9AF24}"/>
                </a:ext>
              </a:extLst>
            </p:cNvPr>
            <p:cNvSpPr txBox="1"/>
            <p:nvPr/>
          </p:nvSpPr>
          <p:spPr>
            <a:xfrm>
              <a:off x="3122772" y="4848298"/>
              <a:ext cx="421049" cy="3254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7" name="组合 516">
            <a:extLst>
              <a:ext uri="{FF2B5EF4-FFF2-40B4-BE49-F238E27FC236}">
                <a16:creationId xmlns:a16="http://schemas.microsoft.com/office/drawing/2014/main" id="{428BD5B6-7EFD-4188-9EEE-67C3679303A6}"/>
              </a:ext>
            </a:extLst>
          </p:cNvPr>
          <p:cNvGrpSpPr/>
          <p:nvPr/>
        </p:nvGrpSpPr>
        <p:grpSpPr>
          <a:xfrm>
            <a:off x="8087909" y="2328223"/>
            <a:ext cx="351378" cy="289502"/>
            <a:chOff x="3097491" y="4812975"/>
            <a:chExt cx="471609" cy="388559"/>
          </a:xfrm>
        </p:grpSpPr>
        <p:sp>
          <p:nvSpPr>
            <p:cNvPr id="518" name="椭圆 517">
              <a:extLst>
                <a:ext uri="{FF2B5EF4-FFF2-40B4-BE49-F238E27FC236}">
                  <a16:creationId xmlns:a16="http://schemas.microsoft.com/office/drawing/2014/main" id="{3E069A74-DC3F-40A4-85D4-80809C4E660A}"/>
                </a:ext>
              </a:extLst>
            </p:cNvPr>
            <p:cNvSpPr/>
            <p:nvPr/>
          </p:nvSpPr>
          <p:spPr>
            <a:xfrm>
              <a:off x="3139017" y="4812975"/>
              <a:ext cx="388559" cy="388559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9" name="组合 518">
              <a:extLst>
                <a:ext uri="{FF2B5EF4-FFF2-40B4-BE49-F238E27FC236}">
                  <a16:creationId xmlns:a16="http://schemas.microsoft.com/office/drawing/2014/main" id="{AAE62B3C-93CB-4865-B896-43D0F8132E86}"/>
                </a:ext>
              </a:extLst>
            </p:cNvPr>
            <p:cNvGrpSpPr/>
            <p:nvPr/>
          </p:nvGrpSpPr>
          <p:grpSpPr>
            <a:xfrm>
              <a:off x="3153015" y="4826792"/>
              <a:ext cx="360562" cy="360924"/>
              <a:chOff x="-510795" y="-479594"/>
              <a:chExt cx="4322160" cy="4326502"/>
            </a:xfrm>
          </p:grpSpPr>
          <p:cxnSp>
            <p:nvCxnSpPr>
              <p:cNvPr id="521" name="直接连接符 520">
                <a:extLst>
                  <a:ext uri="{FF2B5EF4-FFF2-40B4-BE49-F238E27FC236}">
                    <a16:creationId xmlns:a16="http://schemas.microsoft.com/office/drawing/2014/main" id="{2F982DE6-5B40-4B16-87AB-2D4D819C66C0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-264052" y="143691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直接连接符 521">
                <a:extLst>
                  <a:ext uri="{FF2B5EF4-FFF2-40B4-BE49-F238E27FC236}">
                    <a16:creationId xmlns:a16="http://schemas.microsoft.com/office/drawing/2014/main" id="{6C56F47B-E9CF-4C27-8E16-255B73F0C9FA}"/>
                  </a:ext>
                </a:extLst>
              </p:cNvPr>
              <p:cNvCxnSpPr>
                <a:cxnSpLocks/>
              </p:cNvCxnSpPr>
              <p:nvPr/>
            </p:nvCxnSpPr>
            <p:spPr>
              <a:xfrm rot="-4745455">
                <a:off x="-229379" y="107380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直接连接符 522">
                <a:extLst>
                  <a:ext uri="{FF2B5EF4-FFF2-40B4-BE49-F238E27FC236}">
                    <a16:creationId xmlns:a16="http://schemas.microsoft.com/office/drawing/2014/main" id="{458344DD-C222-4115-BF94-C44961BD87A9}"/>
                  </a:ext>
                </a:extLst>
              </p:cNvPr>
              <p:cNvCxnSpPr>
                <a:cxnSpLocks/>
              </p:cNvCxnSpPr>
              <p:nvPr/>
            </p:nvCxnSpPr>
            <p:spPr>
              <a:xfrm rot="-4090909">
                <a:off x="-126613" y="72381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直接连接符 523">
                <a:extLst>
                  <a:ext uri="{FF2B5EF4-FFF2-40B4-BE49-F238E27FC236}">
                    <a16:creationId xmlns:a16="http://schemas.microsoft.com/office/drawing/2014/main" id="{B3AF9776-8FD8-433F-9258-2D5C6AB710FE}"/>
                  </a:ext>
                </a:extLst>
              </p:cNvPr>
              <p:cNvCxnSpPr>
                <a:cxnSpLocks/>
              </p:cNvCxnSpPr>
              <p:nvPr/>
            </p:nvCxnSpPr>
            <p:spPr>
              <a:xfrm rot="-3436364">
                <a:off x="40532" y="39959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直接连接符 524">
                <a:extLst>
                  <a:ext uri="{FF2B5EF4-FFF2-40B4-BE49-F238E27FC236}">
                    <a16:creationId xmlns:a16="http://schemas.microsoft.com/office/drawing/2014/main" id="{2C7D4F66-6BFB-477E-B0D1-2F0167F17BAA}"/>
                  </a:ext>
                </a:extLst>
              </p:cNvPr>
              <p:cNvCxnSpPr>
                <a:cxnSpLocks/>
              </p:cNvCxnSpPr>
              <p:nvPr/>
            </p:nvCxnSpPr>
            <p:spPr>
              <a:xfrm rot="-2781818">
                <a:off x="266014" y="11287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直接连接符 525">
                <a:extLst>
                  <a:ext uri="{FF2B5EF4-FFF2-40B4-BE49-F238E27FC236}">
                    <a16:creationId xmlns:a16="http://schemas.microsoft.com/office/drawing/2014/main" id="{53A9D218-28BA-4C15-A4DB-8E99B44EB423}"/>
                  </a:ext>
                </a:extLst>
              </p:cNvPr>
              <p:cNvCxnSpPr>
                <a:cxnSpLocks/>
              </p:cNvCxnSpPr>
              <p:nvPr/>
            </p:nvCxnSpPr>
            <p:spPr>
              <a:xfrm rot="-2127273">
                <a:off x="541685" y="-12599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直接连接符 526">
                <a:extLst>
                  <a:ext uri="{FF2B5EF4-FFF2-40B4-BE49-F238E27FC236}">
                    <a16:creationId xmlns:a16="http://schemas.microsoft.com/office/drawing/2014/main" id="{F6AC07AA-A688-460E-89D7-9EAED098084C}"/>
                  </a:ext>
                </a:extLst>
              </p:cNvPr>
              <p:cNvCxnSpPr>
                <a:cxnSpLocks/>
              </p:cNvCxnSpPr>
              <p:nvPr/>
            </p:nvCxnSpPr>
            <p:spPr>
              <a:xfrm rot="-1472727">
                <a:off x="857580" y="-308380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直接连接符 527">
                <a:extLst>
                  <a:ext uri="{FF2B5EF4-FFF2-40B4-BE49-F238E27FC236}">
                    <a16:creationId xmlns:a16="http://schemas.microsoft.com/office/drawing/2014/main" id="{28C07063-9576-4029-A395-C3AB35C94B07}"/>
                  </a:ext>
                </a:extLst>
              </p:cNvPr>
              <p:cNvCxnSpPr>
                <a:cxnSpLocks/>
              </p:cNvCxnSpPr>
              <p:nvPr/>
            </p:nvCxnSpPr>
            <p:spPr>
              <a:xfrm rot="-818182">
                <a:off x="1202283" y="-42768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直接连接符 528">
                <a:extLst>
                  <a:ext uri="{FF2B5EF4-FFF2-40B4-BE49-F238E27FC236}">
                    <a16:creationId xmlns:a16="http://schemas.microsoft.com/office/drawing/2014/main" id="{67711E10-433F-43D9-B51C-23E7F83C6288}"/>
                  </a:ext>
                </a:extLst>
              </p:cNvPr>
              <p:cNvCxnSpPr>
                <a:cxnSpLocks/>
              </p:cNvCxnSpPr>
              <p:nvPr/>
            </p:nvCxnSpPr>
            <p:spPr>
              <a:xfrm rot="-163636">
                <a:off x="1563335" y="-47959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直接连接符 529">
                <a:extLst>
                  <a:ext uri="{FF2B5EF4-FFF2-40B4-BE49-F238E27FC236}">
                    <a16:creationId xmlns:a16="http://schemas.microsoft.com/office/drawing/2014/main" id="{BF5C7E03-AD06-4BE6-9218-2C722CDAF7DE}"/>
                  </a:ext>
                </a:extLst>
              </p:cNvPr>
              <p:cNvCxnSpPr>
                <a:cxnSpLocks/>
              </p:cNvCxnSpPr>
              <p:nvPr/>
            </p:nvCxnSpPr>
            <p:spPr>
              <a:xfrm rot="490909">
                <a:off x="1927686" y="-46223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直接连接符 530">
                <a:extLst>
                  <a:ext uri="{FF2B5EF4-FFF2-40B4-BE49-F238E27FC236}">
                    <a16:creationId xmlns:a16="http://schemas.microsoft.com/office/drawing/2014/main" id="{1886B34B-5583-4B4A-9C06-663260CC3121}"/>
                  </a:ext>
                </a:extLst>
              </p:cNvPr>
              <p:cNvCxnSpPr>
                <a:cxnSpLocks/>
              </p:cNvCxnSpPr>
              <p:nvPr/>
            </p:nvCxnSpPr>
            <p:spPr>
              <a:xfrm rot="1145455">
                <a:off x="2282168" y="-3762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直接连接符 531">
                <a:extLst>
                  <a:ext uri="{FF2B5EF4-FFF2-40B4-BE49-F238E27FC236}">
                    <a16:creationId xmlns:a16="http://schemas.microsoft.com/office/drawing/2014/main" id="{4F112C21-C5A3-4465-894A-0246E548FC46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13970" y="-22471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直接连接符 532">
                <a:extLst>
                  <a:ext uri="{FF2B5EF4-FFF2-40B4-BE49-F238E27FC236}">
                    <a16:creationId xmlns:a16="http://schemas.microsoft.com/office/drawing/2014/main" id="{49F7A600-F610-4627-BEA9-092C8CBE8BA6}"/>
                  </a:ext>
                </a:extLst>
              </p:cNvPr>
              <p:cNvCxnSpPr>
                <a:cxnSpLocks/>
              </p:cNvCxnSpPr>
              <p:nvPr/>
            </p:nvCxnSpPr>
            <p:spPr>
              <a:xfrm rot="2454546">
                <a:off x="2911098" y="-1312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直接连接符 533">
                <a:extLst>
                  <a:ext uri="{FF2B5EF4-FFF2-40B4-BE49-F238E27FC236}">
                    <a16:creationId xmlns:a16="http://schemas.microsoft.com/office/drawing/2014/main" id="{01D346F7-B2CE-4C10-99DF-7414720FEFAE}"/>
                  </a:ext>
                </a:extLst>
              </p:cNvPr>
              <p:cNvCxnSpPr>
                <a:cxnSpLocks/>
              </p:cNvCxnSpPr>
              <p:nvPr/>
            </p:nvCxnSpPr>
            <p:spPr>
              <a:xfrm rot="3109091">
                <a:off x="3162815" y="2508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直接连接符 534">
                <a:extLst>
                  <a:ext uri="{FF2B5EF4-FFF2-40B4-BE49-F238E27FC236}">
                    <a16:creationId xmlns:a16="http://schemas.microsoft.com/office/drawing/2014/main" id="{BC7A14A1-3E60-498B-9134-70C0D7EC55D6}"/>
                  </a:ext>
                </a:extLst>
              </p:cNvPr>
              <p:cNvCxnSpPr>
                <a:cxnSpLocks/>
              </p:cNvCxnSpPr>
              <p:nvPr/>
            </p:nvCxnSpPr>
            <p:spPr>
              <a:xfrm rot="3763636">
                <a:off x="3360021" y="557723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直接连接符 535">
                <a:extLst>
                  <a:ext uri="{FF2B5EF4-FFF2-40B4-BE49-F238E27FC236}">
                    <a16:creationId xmlns:a16="http://schemas.microsoft.com/office/drawing/2014/main" id="{B7D685EA-7CC7-43E6-A51C-33C08889E3F1}"/>
                  </a:ext>
                </a:extLst>
              </p:cNvPr>
              <p:cNvCxnSpPr>
                <a:cxnSpLocks/>
              </p:cNvCxnSpPr>
              <p:nvPr/>
            </p:nvCxnSpPr>
            <p:spPr>
              <a:xfrm rot="4418182">
                <a:off x="3495590" y="89635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直接连接符 536">
                <a:extLst>
                  <a:ext uri="{FF2B5EF4-FFF2-40B4-BE49-F238E27FC236}">
                    <a16:creationId xmlns:a16="http://schemas.microsoft.com/office/drawing/2014/main" id="{88386B72-48FF-4CA8-87F6-BA6C981ED45D}"/>
                  </a:ext>
                </a:extLst>
              </p:cNvPr>
              <p:cNvCxnSpPr>
                <a:cxnSpLocks/>
              </p:cNvCxnSpPr>
              <p:nvPr/>
            </p:nvCxnSpPr>
            <p:spPr>
              <a:xfrm rot="5072727">
                <a:off x="3564622" y="12545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直接连接符 537">
                <a:extLst>
                  <a:ext uri="{FF2B5EF4-FFF2-40B4-BE49-F238E27FC236}">
                    <a16:creationId xmlns:a16="http://schemas.microsoft.com/office/drawing/2014/main" id="{2037524A-8BCD-4E01-AC61-9E8E1763EA93}"/>
                  </a:ext>
                </a:extLst>
              </p:cNvPr>
              <p:cNvCxnSpPr>
                <a:cxnSpLocks/>
              </p:cNvCxnSpPr>
              <p:nvPr/>
            </p:nvCxnSpPr>
            <p:spPr>
              <a:xfrm rot="5727273">
                <a:off x="3564622" y="161929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直接连接符 538">
                <a:extLst>
                  <a:ext uri="{FF2B5EF4-FFF2-40B4-BE49-F238E27FC236}">
                    <a16:creationId xmlns:a16="http://schemas.microsoft.com/office/drawing/2014/main" id="{FD7E177E-635F-43D3-932E-F44116C31DD0}"/>
                  </a:ext>
                </a:extLst>
              </p:cNvPr>
              <p:cNvCxnSpPr>
                <a:cxnSpLocks/>
              </p:cNvCxnSpPr>
              <p:nvPr/>
            </p:nvCxnSpPr>
            <p:spPr>
              <a:xfrm rot="6381818">
                <a:off x="3495590" y="19774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直接连接符 539">
                <a:extLst>
                  <a:ext uri="{FF2B5EF4-FFF2-40B4-BE49-F238E27FC236}">
                    <a16:creationId xmlns:a16="http://schemas.microsoft.com/office/drawing/2014/main" id="{D972F01A-E394-4C04-9F98-421382AE457F}"/>
                  </a:ext>
                </a:extLst>
              </p:cNvPr>
              <p:cNvCxnSpPr>
                <a:cxnSpLocks/>
              </p:cNvCxnSpPr>
              <p:nvPr/>
            </p:nvCxnSpPr>
            <p:spPr>
              <a:xfrm rot="7036364">
                <a:off x="3360021" y="2316105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直接连接符 540">
                <a:extLst>
                  <a:ext uri="{FF2B5EF4-FFF2-40B4-BE49-F238E27FC236}">
                    <a16:creationId xmlns:a16="http://schemas.microsoft.com/office/drawing/2014/main" id="{D6C404C1-3720-49DF-B6DC-734675C44035}"/>
                  </a:ext>
                </a:extLst>
              </p:cNvPr>
              <p:cNvCxnSpPr>
                <a:cxnSpLocks/>
              </p:cNvCxnSpPr>
              <p:nvPr/>
            </p:nvCxnSpPr>
            <p:spPr>
              <a:xfrm rot="7690909">
                <a:off x="3162815" y="2622964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直接连接符 541">
                <a:extLst>
                  <a:ext uri="{FF2B5EF4-FFF2-40B4-BE49-F238E27FC236}">
                    <a16:creationId xmlns:a16="http://schemas.microsoft.com/office/drawing/2014/main" id="{40949FEE-F855-4E28-B8AB-29B6966DE732}"/>
                  </a:ext>
                </a:extLst>
              </p:cNvPr>
              <p:cNvCxnSpPr>
                <a:cxnSpLocks/>
              </p:cNvCxnSpPr>
              <p:nvPr/>
            </p:nvCxnSpPr>
            <p:spPr>
              <a:xfrm rot="8345455">
                <a:off x="2911098" y="288695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直接连接符 542">
                <a:extLst>
                  <a:ext uri="{FF2B5EF4-FFF2-40B4-BE49-F238E27FC236}">
                    <a16:creationId xmlns:a16="http://schemas.microsoft.com/office/drawing/2014/main" id="{0978869E-F749-4FE5-8285-7CACC8F362DF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13970" y="309854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直接连接符 543">
                <a:extLst>
                  <a:ext uri="{FF2B5EF4-FFF2-40B4-BE49-F238E27FC236}">
                    <a16:creationId xmlns:a16="http://schemas.microsoft.com/office/drawing/2014/main" id="{C3138C2C-E55E-4F11-AE87-62DCC5031B93}"/>
                  </a:ext>
                </a:extLst>
              </p:cNvPr>
              <p:cNvCxnSpPr>
                <a:cxnSpLocks/>
              </p:cNvCxnSpPr>
              <p:nvPr/>
            </p:nvCxnSpPr>
            <p:spPr>
              <a:xfrm rot="9654545">
                <a:off x="2282168" y="3250069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直接连接符 544">
                <a:extLst>
                  <a:ext uri="{FF2B5EF4-FFF2-40B4-BE49-F238E27FC236}">
                    <a16:creationId xmlns:a16="http://schemas.microsoft.com/office/drawing/2014/main" id="{90E4FBC2-FA79-493B-BA82-03F589E02330}"/>
                  </a:ext>
                </a:extLst>
              </p:cNvPr>
              <p:cNvCxnSpPr>
                <a:cxnSpLocks/>
              </p:cNvCxnSpPr>
              <p:nvPr/>
            </p:nvCxnSpPr>
            <p:spPr>
              <a:xfrm rot="10309091">
                <a:off x="1927686" y="333606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直接连接符 545">
                <a:extLst>
                  <a:ext uri="{FF2B5EF4-FFF2-40B4-BE49-F238E27FC236}">
                    <a16:creationId xmlns:a16="http://schemas.microsoft.com/office/drawing/2014/main" id="{EFDA4FE0-AB65-49BA-9461-99CEAE6DDF23}"/>
                  </a:ext>
                </a:extLst>
              </p:cNvPr>
              <p:cNvCxnSpPr>
                <a:cxnSpLocks/>
              </p:cNvCxnSpPr>
              <p:nvPr/>
            </p:nvCxnSpPr>
            <p:spPr>
              <a:xfrm rot="10963637">
                <a:off x="1563335" y="335342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直接连接符 546">
                <a:extLst>
                  <a:ext uri="{FF2B5EF4-FFF2-40B4-BE49-F238E27FC236}">
                    <a16:creationId xmlns:a16="http://schemas.microsoft.com/office/drawing/2014/main" id="{E0D6960A-BB1D-4260-877D-74C4F7F55576}"/>
                  </a:ext>
                </a:extLst>
              </p:cNvPr>
              <p:cNvCxnSpPr>
                <a:cxnSpLocks/>
              </p:cNvCxnSpPr>
              <p:nvPr/>
            </p:nvCxnSpPr>
            <p:spPr>
              <a:xfrm rot="11618182">
                <a:off x="1202283" y="3301511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直接连接符 547">
                <a:extLst>
                  <a:ext uri="{FF2B5EF4-FFF2-40B4-BE49-F238E27FC236}">
                    <a16:creationId xmlns:a16="http://schemas.microsoft.com/office/drawing/2014/main" id="{9E8DFC2B-6276-46B6-AE3F-AF81AB5D019C}"/>
                  </a:ext>
                </a:extLst>
              </p:cNvPr>
              <p:cNvCxnSpPr>
                <a:cxnSpLocks/>
              </p:cNvCxnSpPr>
              <p:nvPr/>
            </p:nvCxnSpPr>
            <p:spPr>
              <a:xfrm rot="12272727">
                <a:off x="857580" y="3182208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直接连接符 548">
                <a:extLst>
                  <a:ext uri="{FF2B5EF4-FFF2-40B4-BE49-F238E27FC236}">
                    <a16:creationId xmlns:a16="http://schemas.microsoft.com/office/drawing/2014/main" id="{B9CB034A-DBF2-4781-84E5-2A7F98F585AF}"/>
                  </a:ext>
                </a:extLst>
              </p:cNvPr>
              <p:cNvCxnSpPr>
                <a:cxnSpLocks/>
              </p:cNvCxnSpPr>
              <p:nvPr/>
            </p:nvCxnSpPr>
            <p:spPr>
              <a:xfrm rot="12927273">
                <a:off x="541685" y="299982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直接连接符 549">
                <a:extLst>
                  <a:ext uri="{FF2B5EF4-FFF2-40B4-BE49-F238E27FC236}">
                    <a16:creationId xmlns:a16="http://schemas.microsoft.com/office/drawing/2014/main" id="{05430F97-DD22-48B9-BF71-B0C7F30CD004}"/>
                  </a:ext>
                </a:extLst>
              </p:cNvPr>
              <p:cNvCxnSpPr>
                <a:cxnSpLocks/>
              </p:cNvCxnSpPr>
              <p:nvPr/>
            </p:nvCxnSpPr>
            <p:spPr>
              <a:xfrm rot="13581818">
                <a:off x="266014" y="276095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直接连接符 550">
                <a:extLst>
                  <a:ext uri="{FF2B5EF4-FFF2-40B4-BE49-F238E27FC236}">
                    <a16:creationId xmlns:a16="http://schemas.microsoft.com/office/drawing/2014/main" id="{C58BBFE0-2B19-42DE-AC54-0B1F5D50FB67}"/>
                  </a:ext>
                </a:extLst>
              </p:cNvPr>
              <p:cNvCxnSpPr>
                <a:cxnSpLocks/>
              </p:cNvCxnSpPr>
              <p:nvPr/>
            </p:nvCxnSpPr>
            <p:spPr>
              <a:xfrm rot="14236363">
                <a:off x="40532" y="2474232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直接连接符 551">
                <a:extLst>
                  <a:ext uri="{FF2B5EF4-FFF2-40B4-BE49-F238E27FC236}">
                    <a16:creationId xmlns:a16="http://schemas.microsoft.com/office/drawing/2014/main" id="{345F648D-6165-4A2A-96DF-A46A483211DD}"/>
                  </a:ext>
                </a:extLst>
              </p:cNvPr>
              <p:cNvCxnSpPr>
                <a:cxnSpLocks/>
              </p:cNvCxnSpPr>
              <p:nvPr/>
            </p:nvCxnSpPr>
            <p:spPr>
              <a:xfrm rot="14890909">
                <a:off x="-126613" y="2150016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直接连接符 552">
                <a:extLst>
                  <a:ext uri="{FF2B5EF4-FFF2-40B4-BE49-F238E27FC236}">
                    <a16:creationId xmlns:a16="http://schemas.microsoft.com/office/drawing/2014/main" id="{AB7FDB6F-8BB3-406E-8017-6DC7395EB719}"/>
                  </a:ext>
                </a:extLst>
              </p:cNvPr>
              <p:cNvCxnSpPr>
                <a:cxnSpLocks/>
              </p:cNvCxnSpPr>
              <p:nvPr/>
            </p:nvCxnSpPr>
            <p:spPr>
              <a:xfrm rot="15545455">
                <a:off x="-229379" y="1800027"/>
                <a:ext cx="0" cy="493486"/>
              </a:xfrm>
              <a:prstGeom prst="line">
                <a:avLst/>
              </a:prstGeom>
              <a:ln w="3175" cap="rnd">
                <a:gradFill>
                  <a:gsLst>
                    <a:gs pos="0">
                      <a:schemeClr val="bg1">
                        <a:alpha val="42000"/>
                      </a:schemeClr>
                    </a:gs>
                    <a:gs pos="9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0" name="文本框 519">
              <a:extLst>
                <a:ext uri="{FF2B5EF4-FFF2-40B4-BE49-F238E27FC236}">
                  <a16:creationId xmlns:a16="http://schemas.microsoft.com/office/drawing/2014/main" id="{63D0E470-5933-4E4A-A6F4-5B5F67E65B4E}"/>
                </a:ext>
              </a:extLst>
            </p:cNvPr>
            <p:cNvSpPr txBox="1"/>
            <p:nvPr/>
          </p:nvSpPr>
          <p:spPr>
            <a:xfrm>
              <a:off x="3097491" y="4848298"/>
              <a:ext cx="471609" cy="3407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4" name="任意多边形: 形状 553">
            <a:extLst>
              <a:ext uri="{FF2B5EF4-FFF2-40B4-BE49-F238E27FC236}">
                <a16:creationId xmlns:a16="http://schemas.microsoft.com/office/drawing/2014/main" id="{A939233A-6C15-42EE-82A3-3BAAEC64E4CD}"/>
              </a:ext>
            </a:extLst>
          </p:cNvPr>
          <p:cNvSpPr/>
          <p:nvPr/>
        </p:nvSpPr>
        <p:spPr>
          <a:xfrm>
            <a:off x="8092810" y="2671884"/>
            <a:ext cx="341581" cy="1701182"/>
          </a:xfrm>
          <a:custGeom>
            <a:avLst/>
            <a:gdLst>
              <a:gd name="connsiteX0" fmla="*/ 1767 w 328407"/>
              <a:gd name="connsiteY0" fmla="*/ 2328957 h 2379268"/>
              <a:gd name="connsiteX1" fmla="*/ 326640 w 328407"/>
              <a:gd name="connsiteY1" fmla="*/ 2328957 h 2379268"/>
              <a:gd name="connsiteX2" fmla="*/ 328407 w 328407"/>
              <a:gd name="connsiteY2" fmla="*/ 2379268 h 2379268"/>
              <a:gd name="connsiteX3" fmla="*/ 0 w 328407"/>
              <a:gd name="connsiteY3" fmla="*/ 2379268 h 2379268"/>
              <a:gd name="connsiteX4" fmla="*/ 5038 w 328407"/>
              <a:gd name="connsiteY4" fmla="*/ 2235799 h 2379268"/>
              <a:gd name="connsiteX5" fmla="*/ 323370 w 328407"/>
              <a:gd name="connsiteY5" fmla="*/ 2235799 h 2379268"/>
              <a:gd name="connsiteX6" fmla="*/ 325136 w 328407"/>
              <a:gd name="connsiteY6" fmla="*/ 2286110 h 2379268"/>
              <a:gd name="connsiteX7" fmla="*/ 3271 w 328407"/>
              <a:gd name="connsiteY7" fmla="*/ 2286110 h 2379268"/>
              <a:gd name="connsiteX8" fmla="*/ 8309 w 328407"/>
              <a:gd name="connsiteY8" fmla="*/ 2142640 h 2379268"/>
              <a:gd name="connsiteX9" fmla="*/ 320099 w 328407"/>
              <a:gd name="connsiteY9" fmla="*/ 2142640 h 2379268"/>
              <a:gd name="connsiteX10" fmla="*/ 321865 w 328407"/>
              <a:gd name="connsiteY10" fmla="*/ 2192951 h 2379268"/>
              <a:gd name="connsiteX11" fmla="*/ 6542 w 328407"/>
              <a:gd name="connsiteY11" fmla="*/ 2192951 h 2379268"/>
              <a:gd name="connsiteX12" fmla="*/ 11579 w 328407"/>
              <a:gd name="connsiteY12" fmla="*/ 2049482 h 2379268"/>
              <a:gd name="connsiteX13" fmla="*/ 316828 w 328407"/>
              <a:gd name="connsiteY13" fmla="*/ 2049482 h 2379268"/>
              <a:gd name="connsiteX14" fmla="*/ 318594 w 328407"/>
              <a:gd name="connsiteY14" fmla="*/ 2099793 h 2379268"/>
              <a:gd name="connsiteX15" fmla="*/ 9813 w 328407"/>
              <a:gd name="connsiteY15" fmla="*/ 2099793 h 2379268"/>
              <a:gd name="connsiteX16" fmla="*/ 14850 w 328407"/>
              <a:gd name="connsiteY16" fmla="*/ 1956324 h 2379268"/>
              <a:gd name="connsiteX17" fmla="*/ 313557 w 328407"/>
              <a:gd name="connsiteY17" fmla="*/ 1956324 h 2379268"/>
              <a:gd name="connsiteX18" fmla="*/ 315323 w 328407"/>
              <a:gd name="connsiteY18" fmla="*/ 2006635 h 2379268"/>
              <a:gd name="connsiteX19" fmla="*/ 13084 w 328407"/>
              <a:gd name="connsiteY19" fmla="*/ 2006635 h 2379268"/>
              <a:gd name="connsiteX20" fmla="*/ 18121 w 328407"/>
              <a:gd name="connsiteY20" fmla="*/ 1863166 h 2379268"/>
              <a:gd name="connsiteX21" fmla="*/ 310286 w 328407"/>
              <a:gd name="connsiteY21" fmla="*/ 1863166 h 2379268"/>
              <a:gd name="connsiteX22" fmla="*/ 312053 w 328407"/>
              <a:gd name="connsiteY22" fmla="*/ 1913477 h 2379268"/>
              <a:gd name="connsiteX23" fmla="*/ 16355 w 328407"/>
              <a:gd name="connsiteY23" fmla="*/ 1913477 h 2379268"/>
              <a:gd name="connsiteX24" fmla="*/ 21392 w 328407"/>
              <a:gd name="connsiteY24" fmla="*/ 1770007 h 2379268"/>
              <a:gd name="connsiteX25" fmla="*/ 307015 w 328407"/>
              <a:gd name="connsiteY25" fmla="*/ 1770007 h 2379268"/>
              <a:gd name="connsiteX26" fmla="*/ 308782 w 328407"/>
              <a:gd name="connsiteY26" fmla="*/ 1820318 h 2379268"/>
              <a:gd name="connsiteX27" fmla="*/ 19626 w 328407"/>
              <a:gd name="connsiteY27" fmla="*/ 1820318 h 2379268"/>
              <a:gd name="connsiteX28" fmla="*/ 24663 w 328407"/>
              <a:gd name="connsiteY28" fmla="*/ 1676849 h 2379268"/>
              <a:gd name="connsiteX29" fmla="*/ 303744 w 328407"/>
              <a:gd name="connsiteY29" fmla="*/ 1676849 h 2379268"/>
              <a:gd name="connsiteX30" fmla="*/ 305511 w 328407"/>
              <a:gd name="connsiteY30" fmla="*/ 1727160 h 2379268"/>
              <a:gd name="connsiteX31" fmla="*/ 22896 w 328407"/>
              <a:gd name="connsiteY31" fmla="*/ 1727160 h 2379268"/>
              <a:gd name="connsiteX32" fmla="*/ 27934 w 328407"/>
              <a:gd name="connsiteY32" fmla="*/ 1583691 h 2379268"/>
              <a:gd name="connsiteX33" fmla="*/ 300473 w 328407"/>
              <a:gd name="connsiteY33" fmla="*/ 1583691 h 2379268"/>
              <a:gd name="connsiteX34" fmla="*/ 302240 w 328407"/>
              <a:gd name="connsiteY34" fmla="*/ 1634002 h 2379268"/>
              <a:gd name="connsiteX35" fmla="*/ 26167 w 328407"/>
              <a:gd name="connsiteY35" fmla="*/ 1634002 h 2379268"/>
              <a:gd name="connsiteX36" fmla="*/ 31205 w 328407"/>
              <a:gd name="connsiteY36" fmla="*/ 1490533 h 2379268"/>
              <a:gd name="connsiteX37" fmla="*/ 297203 w 328407"/>
              <a:gd name="connsiteY37" fmla="*/ 1490533 h 2379268"/>
              <a:gd name="connsiteX38" fmla="*/ 298969 w 328407"/>
              <a:gd name="connsiteY38" fmla="*/ 1540844 h 2379268"/>
              <a:gd name="connsiteX39" fmla="*/ 29438 w 328407"/>
              <a:gd name="connsiteY39" fmla="*/ 1540844 h 2379268"/>
              <a:gd name="connsiteX40" fmla="*/ 34476 w 328407"/>
              <a:gd name="connsiteY40" fmla="*/ 1397374 h 2379268"/>
              <a:gd name="connsiteX41" fmla="*/ 293932 w 328407"/>
              <a:gd name="connsiteY41" fmla="*/ 1397374 h 2379268"/>
              <a:gd name="connsiteX42" fmla="*/ 295698 w 328407"/>
              <a:gd name="connsiteY42" fmla="*/ 1447685 h 2379268"/>
              <a:gd name="connsiteX43" fmla="*/ 32709 w 328407"/>
              <a:gd name="connsiteY43" fmla="*/ 1447685 h 2379268"/>
              <a:gd name="connsiteX44" fmla="*/ 37746 w 328407"/>
              <a:gd name="connsiteY44" fmla="*/ 1304216 h 2379268"/>
              <a:gd name="connsiteX45" fmla="*/ 290661 w 328407"/>
              <a:gd name="connsiteY45" fmla="*/ 1304216 h 2379268"/>
              <a:gd name="connsiteX46" fmla="*/ 292427 w 328407"/>
              <a:gd name="connsiteY46" fmla="*/ 1354527 h 2379268"/>
              <a:gd name="connsiteX47" fmla="*/ 35980 w 328407"/>
              <a:gd name="connsiteY47" fmla="*/ 1354527 h 2379268"/>
              <a:gd name="connsiteX48" fmla="*/ 41017 w 328407"/>
              <a:gd name="connsiteY48" fmla="*/ 1211057 h 2379268"/>
              <a:gd name="connsiteX49" fmla="*/ 287390 w 328407"/>
              <a:gd name="connsiteY49" fmla="*/ 1211057 h 2379268"/>
              <a:gd name="connsiteX50" fmla="*/ 289156 w 328407"/>
              <a:gd name="connsiteY50" fmla="*/ 1261368 h 2379268"/>
              <a:gd name="connsiteX51" fmla="*/ 39251 w 328407"/>
              <a:gd name="connsiteY51" fmla="*/ 1261368 h 2379268"/>
              <a:gd name="connsiteX52" fmla="*/ 44288 w 328407"/>
              <a:gd name="connsiteY52" fmla="*/ 1117899 h 2379268"/>
              <a:gd name="connsiteX53" fmla="*/ 284119 w 328407"/>
              <a:gd name="connsiteY53" fmla="*/ 1117899 h 2379268"/>
              <a:gd name="connsiteX54" fmla="*/ 285886 w 328407"/>
              <a:gd name="connsiteY54" fmla="*/ 1168210 h 2379268"/>
              <a:gd name="connsiteX55" fmla="*/ 42522 w 328407"/>
              <a:gd name="connsiteY55" fmla="*/ 1168210 h 2379268"/>
              <a:gd name="connsiteX56" fmla="*/ 47559 w 328407"/>
              <a:gd name="connsiteY56" fmla="*/ 1024741 h 2379268"/>
              <a:gd name="connsiteX57" fmla="*/ 280848 w 328407"/>
              <a:gd name="connsiteY57" fmla="*/ 1024741 h 2379268"/>
              <a:gd name="connsiteX58" fmla="*/ 282615 w 328407"/>
              <a:gd name="connsiteY58" fmla="*/ 1075052 h 2379268"/>
              <a:gd name="connsiteX59" fmla="*/ 45793 w 328407"/>
              <a:gd name="connsiteY59" fmla="*/ 1075052 h 2379268"/>
              <a:gd name="connsiteX60" fmla="*/ 50830 w 328407"/>
              <a:gd name="connsiteY60" fmla="*/ 931583 h 2379268"/>
              <a:gd name="connsiteX61" fmla="*/ 277577 w 328407"/>
              <a:gd name="connsiteY61" fmla="*/ 931583 h 2379268"/>
              <a:gd name="connsiteX62" fmla="*/ 279344 w 328407"/>
              <a:gd name="connsiteY62" fmla="*/ 981894 h 2379268"/>
              <a:gd name="connsiteX63" fmla="*/ 49063 w 328407"/>
              <a:gd name="connsiteY63" fmla="*/ 981894 h 2379268"/>
              <a:gd name="connsiteX64" fmla="*/ 54101 w 328407"/>
              <a:gd name="connsiteY64" fmla="*/ 838425 h 2379268"/>
              <a:gd name="connsiteX65" fmla="*/ 274307 w 328407"/>
              <a:gd name="connsiteY65" fmla="*/ 838425 h 2379268"/>
              <a:gd name="connsiteX66" fmla="*/ 276073 w 328407"/>
              <a:gd name="connsiteY66" fmla="*/ 888736 h 2379268"/>
              <a:gd name="connsiteX67" fmla="*/ 52334 w 328407"/>
              <a:gd name="connsiteY67" fmla="*/ 888736 h 2379268"/>
              <a:gd name="connsiteX68" fmla="*/ 57372 w 328407"/>
              <a:gd name="connsiteY68" fmla="*/ 745266 h 2379268"/>
              <a:gd name="connsiteX69" fmla="*/ 271036 w 328407"/>
              <a:gd name="connsiteY69" fmla="*/ 745266 h 2379268"/>
              <a:gd name="connsiteX70" fmla="*/ 272802 w 328407"/>
              <a:gd name="connsiteY70" fmla="*/ 795577 h 2379268"/>
              <a:gd name="connsiteX71" fmla="*/ 55605 w 328407"/>
              <a:gd name="connsiteY71" fmla="*/ 795577 h 2379268"/>
              <a:gd name="connsiteX72" fmla="*/ 60642 w 328407"/>
              <a:gd name="connsiteY72" fmla="*/ 652108 h 2379268"/>
              <a:gd name="connsiteX73" fmla="*/ 267765 w 328407"/>
              <a:gd name="connsiteY73" fmla="*/ 652108 h 2379268"/>
              <a:gd name="connsiteX74" fmla="*/ 269531 w 328407"/>
              <a:gd name="connsiteY74" fmla="*/ 702419 h 2379268"/>
              <a:gd name="connsiteX75" fmla="*/ 58876 w 328407"/>
              <a:gd name="connsiteY75" fmla="*/ 702419 h 2379268"/>
              <a:gd name="connsiteX76" fmla="*/ 63913 w 328407"/>
              <a:gd name="connsiteY76" fmla="*/ 558950 h 2379268"/>
              <a:gd name="connsiteX77" fmla="*/ 264494 w 328407"/>
              <a:gd name="connsiteY77" fmla="*/ 558950 h 2379268"/>
              <a:gd name="connsiteX78" fmla="*/ 266260 w 328407"/>
              <a:gd name="connsiteY78" fmla="*/ 609261 h 2379268"/>
              <a:gd name="connsiteX79" fmla="*/ 62147 w 328407"/>
              <a:gd name="connsiteY79" fmla="*/ 609261 h 2379268"/>
              <a:gd name="connsiteX80" fmla="*/ 67184 w 328407"/>
              <a:gd name="connsiteY80" fmla="*/ 465791 h 2379268"/>
              <a:gd name="connsiteX81" fmla="*/ 261223 w 328407"/>
              <a:gd name="connsiteY81" fmla="*/ 465791 h 2379268"/>
              <a:gd name="connsiteX82" fmla="*/ 262989 w 328407"/>
              <a:gd name="connsiteY82" fmla="*/ 516102 h 2379268"/>
              <a:gd name="connsiteX83" fmla="*/ 65418 w 328407"/>
              <a:gd name="connsiteY83" fmla="*/ 516102 h 2379268"/>
              <a:gd name="connsiteX84" fmla="*/ 70455 w 328407"/>
              <a:gd name="connsiteY84" fmla="*/ 372633 h 2379268"/>
              <a:gd name="connsiteX85" fmla="*/ 257952 w 328407"/>
              <a:gd name="connsiteY85" fmla="*/ 372633 h 2379268"/>
              <a:gd name="connsiteX86" fmla="*/ 259719 w 328407"/>
              <a:gd name="connsiteY86" fmla="*/ 422944 h 2379268"/>
              <a:gd name="connsiteX87" fmla="*/ 68689 w 328407"/>
              <a:gd name="connsiteY87" fmla="*/ 422944 h 2379268"/>
              <a:gd name="connsiteX88" fmla="*/ 73726 w 328407"/>
              <a:gd name="connsiteY88" fmla="*/ 279475 h 2379268"/>
              <a:gd name="connsiteX89" fmla="*/ 254681 w 328407"/>
              <a:gd name="connsiteY89" fmla="*/ 279475 h 2379268"/>
              <a:gd name="connsiteX90" fmla="*/ 256448 w 328407"/>
              <a:gd name="connsiteY90" fmla="*/ 329786 h 2379268"/>
              <a:gd name="connsiteX91" fmla="*/ 71960 w 328407"/>
              <a:gd name="connsiteY91" fmla="*/ 329786 h 2379268"/>
              <a:gd name="connsiteX92" fmla="*/ 76997 w 328407"/>
              <a:gd name="connsiteY92" fmla="*/ 186316 h 2379268"/>
              <a:gd name="connsiteX93" fmla="*/ 251410 w 328407"/>
              <a:gd name="connsiteY93" fmla="*/ 186316 h 2379268"/>
              <a:gd name="connsiteX94" fmla="*/ 253177 w 328407"/>
              <a:gd name="connsiteY94" fmla="*/ 236627 h 2379268"/>
              <a:gd name="connsiteX95" fmla="*/ 75230 w 328407"/>
              <a:gd name="connsiteY95" fmla="*/ 236627 h 2379268"/>
              <a:gd name="connsiteX96" fmla="*/ 80268 w 328407"/>
              <a:gd name="connsiteY96" fmla="*/ 93158 h 2379268"/>
              <a:gd name="connsiteX97" fmla="*/ 248140 w 328407"/>
              <a:gd name="connsiteY97" fmla="*/ 93158 h 2379268"/>
              <a:gd name="connsiteX98" fmla="*/ 249906 w 328407"/>
              <a:gd name="connsiteY98" fmla="*/ 143469 h 2379268"/>
              <a:gd name="connsiteX99" fmla="*/ 78501 w 328407"/>
              <a:gd name="connsiteY99" fmla="*/ 143469 h 2379268"/>
              <a:gd name="connsiteX100" fmla="*/ 83539 w 328407"/>
              <a:gd name="connsiteY100" fmla="*/ 0 h 2379268"/>
              <a:gd name="connsiteX101" fmla="*/ 244869 w 328407"/>
              <a:gd name="connsiteY101" fmla="*/ 0 h 2379268"/>
              <a:gd name="connsiteX102" fmla="*/ 246635 w 328407"/>
              <a:gd name="connsiteY102" fmla="*/ 50311 h 2379268"/>
              <a:gd name="connsiteX103" fmla="*/ 81772 w 328407"/>
              <a:gd name="connsiteY103" fmla="*/ 50311 h 23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8407" h="2379268">
                <a:moveTo>
                  <a:pt x="1767" y="2328957"/>
                </a:moveTo>
                <a:lnTo>
                  <a:pt x="326640" y="2328957"/>
                </a:lnTo>
                <a:lnTo>
                  <a:pt x="328407" y="2379268"/>
                </a:lnTo>
                <a:lnTo>
                  <a:pt x="0" y="2379268"/>
                </a:lnTo>
                <a:close/>
                <a:moveTo>
                  <a:pt x="5038" y="2235799"/>
                </a:moveTo>
                <a:lnTo>
                  <a:pt x="323370" y="2235799"/>
                </a:lnTo>
                <a:lnTo>
                  <a:pt x="325136" y="2286110"/>
                </a:lnTo>
                <a:lnTo>
                  <a:pt x="3271" y="2286110"/>
                </a:lnTo>
                <a:close/>
                <a:moveTo>
                  <a:pt x="8309" y="2142640"/>
                </a:moveTo>
                <a:lnTo>
                  <a:pt x="320099" y="2142640"/>
                </a:lnTo>
                <a:lnTo>
                  <a:pt x="321865" y="2192951"/>
                </a:lnTo>
                <a:lnTo>
                  <a:pt x="6542" y="2192951"/>
                </a:lnTo>
                <a:close/>
                <a:moveTo>
                  <a:pt x="11579" y="2049482"/>
                </a:moveTo>
                <a:lnTo>
                  <a:pt x="316828" y="2049482"/>
                </a:lnTo>
                <a:lnTo>
                  <a:pt x="318594" y="2099793"/>
                </a:lnTo>
                <a:lnTo>
                  <a:pt x="9813" y="2099793"/>
                </a:lnTo>
                <a:close/>
                <a:moveTo>
                  <a:pt x="14850" y="1956324"/>
                </a:moveTo>
                <a:lnTo>
                  <a:pt x="313557" y="1956324"/>
                </a:lnTo>
                <a:lnTo>
                  <a:pt x="315323" y="2006635"/>
                </a:lnTo>
                <a:lnTo>
                  <a:pt x="13084" y="2006635"/>
                </a:lnTo>
                <a:close/>
                <a:moveTo>
                  <a:pt x="18121" y="1863166"/>
                </a:moveTo>
                <a:lnTo>
                  <a:pt x="310286" y="1863166"/>
                </a:lnTo>
                <a:lnTo>
                  <a:pt x="312053" y="1913477"/>
                </a:lnTo>
                <a:lnTo>
                  <a:pt x="16355" y="1913477"/>
                </a:lnTo>
                <a:close/>
                <a:moveTo>
                  <a:pt x="21392" y="1770007"/>
                </a:moveTo>
                <a:lnTo>
                  <a:pt x="307015" y="1770007"/>
                </a:lnTo>
                <a:lnTo>
                  <a:pt x="308782" y="1820318"/>
                </a:lnTo>
                <a:lnTo>
                  <a:pt x="19626" y="1820318"/>
                </a:lnTo>
                <a:close/>
                <a:moveTo>
                  <a:pt x="24663" y="1676849"/>
                </a:moveTo>
                <a:lnTo>
                  <a:pt x="303744" y="1676849"/>
                </a:lnTo>
                <a:lnTo>
                  <a:pt x="305511" y="1727160"/>
                </a:lnTo>
                <a:lnTo>
                  <a:pt x="22896" y="1727160"/>
                </a:lnTo>
                <a:close/>
                <a:moveTo>
                  <a:pt x="27934" y="1583691"/>
                </a:moveTo>
                <a:lnTo>
                  <a:pt x="300473" y="1583691"/>
                </a:lnTo>
                <a:lnTo>
                  <a:pt x="302240" y="1634002"/>
                </a:lnTo>
                <a:lnTo>
                  <a:pt x="26167" y="1634002"/>
                </a:lnTo>
                <a:close/>
                <a:moveTo>
                  <a:pt x="31205" y="1490533"/>
                </a:moveTo>
                <a:lnTo>
                  <a:pt x="297203" y="1490533"/>
                </a:lnTo>
                <a:lnTo>
                  <a:pt x="298969" y="1540844"/>
                </a:lnTo>
                <a:lnTo>
                  <a:pt x="29438" y="1540844"/>
                </a:lnTo>
                <a:close/>
                <a:moveTo>
                  <a:pt x="34476" y="1397374"/>
                </a:moveTo>
                <a:lnTo>
                  <a:pt x="293932" y="1397374"/>
                </a:lnTo>
                <a:lnTo>
                  <a:pt x="295698" y="1447685"/>
                </a:lnTo>
                <a:lnTo>
                  <a:pt x="32709" y="1447685"/>
                </a:lnTo>
                <a:close/>
                <a:moveTo>
                  <a:pt x="37746" y="1304216"/>
                </a:moveTo>
                <a:lnTo>
                  <a:pt x="290661" y="1304216"/>
                </a:lnTo>
                <a:lnTo>
                  <a:pt x="292427" y="1354527"/>
                </a:lnTo>
                <a:lnTo>
                  <a:pt x="35980" y="1354527"/>
                </a:lnTo>
                <a:close/>
                <a:moveTo>
                  <a:pt x="41017" y="1211057"/>
                </a:moveTo>
                <a:lnTo>
                  <a:pt x="287390" y="1211057"/>
                </a:lnTo>
                <a:lnTo>
                  <a:pt x="289156" y="1261368"/>
                </a:lnTo>
                <a:lnTo>
                  <a:pt x="39251" y="1261368"/>
                </a:lnTo>
                <a:close/>
                <a:moveTo>
                  <a:pt x="44288" y="1117899"/>
                </a:moveTo>
                <a:lnTo>
                  <a:pt x="284119" y="1117899"/>
                </a:lnTo>
                <a:lnTo>
                  <a:pt x="285886" y="1168210"/>
                </a:lnTo>
                <a:lnTo>
                  <a:pt x="42522" y="1168210"/>
                </a:lnTo>
                <a:close/>
                <a:moveTo>
                  <a:pt x="47559" y="1024741"/>
                </a:moveTo>
                <a:lnTo>
                  <a:pt x="280848" y="1024741"/>
                </a:lnTo>
                <a:lnTo>
                  <a:pt x="282615" y="1075052"/>
                </a:lnTo>
                <a:lnTo>
                  <a:pt x="45793" y="1075052"/>
                </a:lnTo>
                <a:close/>
                <a:moveTo>
                  <a:pt x="50830" y="931583"/>
                </a:moveTo>
                <a:lnTo>
                  <a:pt x="277577" y="931583"/>
                </a:lnTo>
                <a:lnTo>
                  <a:pt x="279344" y="981894"/>
                </a:lnTo>
                <a:lnTo>
                  <a:pt x="49063" y="981894"/>
                </a:lnTo>
                <a:close/>
                <a:moveTo>
                  <a:pt x="54101" y="838425"/>
                </a:moveTo>
                <a:lnTo>
                  <a:pt x="274307" y="838425"/>
                </a:lnTo>
                <a:lnTo>
                  <a:pt x="276073" y="888736"/>
                </a:lnTo>
                <a:lnTo>
                  <a:pt x="52334" y="888736"/>
                </a:lnTo>
                <a:close/>
                <a:moveTo>
                  <a:pt x="57372" y="745266"/>
                </a:moveTo>
                <a:lnTo>
                  <a:pt x="271036" y="745266"/>
                </a:lnTo>
                <a:lnTo>
                  <a:pt x="272802" y="795577"/>
                </a:lnTo>
                <a:lnTo>
                  <a:pt x="55605" y="795577"/>
                </a:lnTo>
                <a:close/>
                <a:moveTo>
                  <a:pt x="60642" y="652108"/>
                </a:moveTo>
                <a:lnTo>
                  <a:pt x="267765" y="652108"/>
                </a:lnTo>
                <a:lnTo>
                  <a:pt x="269531" y="702419"/>
                </a:lnTo>
                <a:lnTo>
                  <a:pt x="58876" y="702419"/>
                </a:lnTo>
                <a:close/>
                <a:moveTo>
                  <a:pt x="63913" y="558950"/>
                </a:moveTo>
                <a:lnTo>
                  <a:pt x="264494" y="558950"/>
                </a:lnTo>
                <a:lnTo>
                  <a:pt x="266260" y="609261"/>
                </a:lnTo>
                <a:lnTo>
                  <a:pt x="62147" y="609261"/>
                </a:lnTo>
                <a:close/>
                <a:moveTo>
                  <a:pt x="67184" y="465791"/>
                </a:moveTo>
                <a:lnTo>
                  <a:pt x="261223" y="465791"/>
                </a:lnTo>
                <a:lnTo>
                  <a:pt x="262989" y="516102"/>
                </a:lnTo>
                <a:lnTo>
                  <a:pt x="65418" y="516102"/>
                </a:lnTo>
                <a:close/>
                <a:moveTo>
                  <a:pt x="70455" y="372633"/>
                </a:moveTo>
                <a:lnTo>
                  <a:pt x="257952" y="372633"/>
                </a:lnTo>
                <a:lnTo>
                  <a:pt x="259719" y="422944"/>
                </a:lnTo>
                <a:lnTo>
                  <a:pt x="68689" y="422944"/>
                </a:lnTo>
                <a:close/>
                <a:moveTo>
                  <a:pt x="73726" y="279475"/>
                </a:moveTo>
                <a:lnTo>
                  <a:pt x="254681" y="279475"/>
                </a:lnTo>
                <a:lnTo>
                  <a:pt x="256448" y="329786"/>
                </a:lnTo>
                <a:lnTo>
                  <a:pt x="71960" y="329786"/>
                </a:lnTo>
                <a:close/>
                <a:moveTo>
                  <a:pt x="76997" y="186316"/>
                </a:moveTo>
                <a:lnTo>
                  <a:pt x="251410" y="186316"/>
                </a:lnTo>
                <a:lnTo>
                  <a:pt x="253177" y="236627"/>
                </a:lnTo>
                <a:lnTo>
                  <a:pt x="75230" y="236627"/>
                </a:lnTo>
                <a:close/>
                <a:moveTo>
                  <a:pt x="80268" y="93158"/>
                </a:moveTo>
                <a:lnTo>
                  <a:pt x="248140" y="93158"/>
                </a:lnTo>
                <a:lnTo>
                  <a:pt x="249906" y="143469"/>
                </a:lnTo>
                <a:lnTo>
                  <a:pt x="78501" y="143469"/>
                </a:lnTo>
                <a:close/>
                <a:moveTo>
                  <a:pt x="83539" y="0"/>
                </a:moveTo>
                <a:lnTo>
                  <a:pt x="244869" y="0"/>
                </a:lnTo>
                <a:lnTo>
                  <a:pt x="246635" y="50311"/>
                </a:lnTo>
                <a:lnTo>
                  <a:pt x="81772" y="50311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0"/>
                </a:schemeClr>
              </a:gs>
              <a:gs pos="50000">
                <a:srgbClr val="FFFFFF">
                  <a:alpha val="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5" name="弧形 554">
            <a:extLst>
              <a:ext uri="{FF2B5EF4-FFF2-40B4-BE49-F238E27FC236}">
                <a16:creationId xmlns:a16="http://schemas.microsoft.com/office/drawing/2014/main" id="{73FF19FD-4A56-4EB6-A3F3-909EF779ABF3}"/>
              </a:ext>
            </a:extLst>
          </p:cNvPr>
          <p:cNvSpPr/>
          <p:nvPr/>
        </p:nvSpPr>
        <p:spPr>
          <a:xfrm rot="1618891">
            <a:off x="7952870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6" name="弧形 555">
            <a:extLst>
              <a:ext uri="{FF2B5EF4-FFF2-40B4-BE49-F238E27FC236}">
                <a16:creationId xmlns:a16="http://schemas.microsoft.com/office/drawing/2014/main" id="{3193DC41-4825-4685-8FCD-BBB3879A8B84}"/>
              </a:ext>
            </a:extLst>
          </p:cNvPr>
          <p:cNvSpPr/>
          <p:nvPr/>
        </p:nvSpPr>
        <p:spPr>
          <a:xfrm rot="20473507">
            <a:off x="7890962" y="3436908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7" name="弧形 556">
            <a:extLst>
              <a:ext uri="{FF2B5EF4-FFF2-40B4-BE49-F238E27FC236}">
                <a16:creationId xmlns:a16="http://schemas.microsoft.com/office/drawing/2014/main" id="{93D33FAB-5FE9-4C0C-98C0-48A55A364E63}"/>
              </a:ext>
            </a:extLst>
          </p:cNvPr>
          <p:cNvSpPr/>
          <p:nvPr/>
        </p:nvSpPr>
        <p:spPr>
          <a:xfrm rot="13228805">
            <a:off x="8042291" y="3517145"/>
            <a:ext cx="604333" cy="173374"/>
          </a:xfrm>
          <a:prstGeom prst="arc">
            <a:avLst>
              <a:gd name="adj1" fmla="val 20321652"/>
              <a:gd name="adj2" fmla="val 10119879"/>
            </a:avLst>
          </a:prstGeom>
          <a:ln>
            <a:gradFill>
              <a:gsLst>
                <a:gs pos="18000">
                  <a:schemeClr val="bg1">
                    <a:alpha val="0"/>
                  </a:schemeClr>
                </a:gs>
                <a:gs pos="99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9" name="文本框 558">
            <a:extLst>
              <a:ext uri="{FF2B5EF4-FFF2-40B4-BE49-F238E27FC236}">
                <a16:creationId xmlns:a16="http://schemas.microsoft.com/office/drawing/2014/main" id="{FE71099F-395F-4FA3-A5AE-1E3F753AE502}"/>
              </a:ext>
            </a:extLst>
          </p:cNvPr>
          <p:cNvSpPr txBox="1"/>
          <p:nvPr/>
        </p:nvSpPr>
        <p:spPr>
          <a:xfrm>
            <a:off x="3363005" y="4859038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0" name="文本框 559">
            <a:extLst>
              <a:ext uri="{FF2B5EF4-FFF2-40B4-BE49-F238E27FC236}">
                <a16:creationId xmlns:a16="http://schemas.microsoft.com/office/drawing/2014/main" id="{91945341-3122-4E12-AC36-DA2759685374}"/>
              </a:ext>
            </a:extLst>
          </p:cNvPr>
          <p:cNvSpPr txBox="1"/>
          <p:nvPr/>
        </p:nvSpPr>
        <p:spPr>
          <a:xfrm>
            <a:off x="5685993" y="4859038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1" name="文本框 560">
            <a:extLst>
              <a:ext uri="{FF2B5EF4-FFF2-40B4-BE49-F238E27FC236}">
                <a16:creationId xmlns:a16="http://schemas.microsoft.com/office/drawing/2014/main" id="{18F84D1B-ECB2-452B-B094-4ACE1E0F1A42}"/>
              </a:ext>
            </a:extLst>
          </p:cNvPr>
          <p:cNvSpPr txBox="1"/>
          <p:nvPr/>
        </p:nvSpPr>
        <p:spPr>
          <a:xfrm>
            <a:off x="7890994" y="4859038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2" name="文本框 561">
            <a:extLst>
              <a:ext uri="{FF2B5EF4-FFF2-40B4-BE49-F238E27FC236}">
                <a16:creationId xmlns:a16="http://schemas.microsoft.com/office/drawing/2014/main" id="{C531B02A-669B-468E-8C3D-CB8D8669745E}"/>
              </a:ext>
            </a:extLst>
          </p:cNvPr>
          <p:cNvSpPr txBox="1"/>
          <p:nvPr/>
        </p:nvSpPr>
        <p:spPr>
          <a:xfrm>
            <a:off x="3363005" y="1944519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3" name="文本框 562">
            <a:extLst>
              <a:ext uri="{FF2B5EF4-FFF2-40B4-BE49-F238E27FC236}">
                <a16:creationId xmlns:a16="http://schemas.microsoft.com/office/drawing/2014/main" id="{B49F76B6-4749-46CD-B784-79436133287D}"/>
              </a:ext>
            </a:extLst>
          </p:cNvPr>
          <p:cNvSpPr txBox="1"/>
          <p:nvPr/>
        </p:nvSpPr>
        <p:spPr>
          <a:xfrm>
            <a:off x="5685993" y="1944519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4" name="文本框 563">
            <a:extLst>
              <a:ext uri="{FF2B5EF4-FFF2-40B4-BE49-F238E27FC236}">
                <a16:creationId xmlns:a16="http://schemas.microsoft.com/office/drawing/2014/main" id="{0F3851EF-D76D-4FAB-B6D0-452F12A470BE}"/>
              </a:ext>
            </a:extLst>
          </p:cNvPr>
          <p:cNvSpPr txBox="1"/>
          <p:nvPr/>
        </p:nvSpPr>
        <p:spPr>
          <a:xfrm>
            <a:off x="7890994" y="1944519"/>
            <a:ext cx="752129" cy="369332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66" name="文本框 565">
            <a:extLst>
              <a:ext uri="{FF2B5EF4-FFF2-40B4-BE49-F238E27FC236}">
                <a16:creationId xmlns:a16="http://schemas.microsoft.com/office/drawing/2014/main" id="{2DEA2845-2DAD-4799-ABAF-6DFBEA1FCCE3}"/>
              </a:ext>
            </a:extLst>
          </p:cNvPr>
          <p:cNvSpPr txBox="1"/>
          <p:nvPr/>
        </p:nvSpPr>
        <p:spPr>
          <a:xfrm>
            <a:off x="2625874" y="5279610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7" name="文本框 566">
            <a:extLst>
              <a:ext uri="{FF2B5EF4-FFF2-40B4-BE49-F238E27FC236}">
                <a16:creationId xmlns:a16="http://schemas.microsoft.com/office/drawing/2014/main" id="{36A09749-5754-4F92-B383-3BC1C1D7AC96}"/>
              </a:ext>
            </a:extLst>
          </p:cNvPr>
          <p:cNvSpPr txBox="1"/>
          <p:nvPr/>
        </p:nvSpPr>
        <p:spPr>
          <a:xfrm>
            <a:off x="4995978" y="5279610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8" name="文本框 567">
            <a:extLst>
              <a:ext uri="{FF2B5EF4-FFF2-40B4-BE49-F238E27FC236}">
                <a16:creationId xmlns:a16="http://schemas.microsoft.com/office/drawing/2014/main" id="{5888FCA1-E2A8-45AC-9749-A8BCAE79CC85}"/>
              </a:ext>
            </a:extLst>
          </p:cNvPr>
          <p:cNvSpPr txBox="1"/>
          <p:nvPr/>
        </p:nvSpPr>
        <p:spPr>
          <a:xfrm>
            <a:off x="7248830" y="5279610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9" name="文本框 568">
            <a:extLst>
              <a:ext uri="{FF2B5EF4-FFF2-40B4-BE49-F238E27FC236}">
                <a16:creationId xmlns:a16="http://schemas.microsoft.com/office/drawing/2014/main" id="{87A03C6F-294B-4545-ACB8-1315040B14F7}"/>
              </a:ext>
            </a:extLst>
          </p:cNvPr>
          <p:cNvSpPr txBox="1"/>
          <p:nvPr/>
        </p:nvSpPr>
        <p:spPr>
          <a:xfrm>
            <a:off x="2625874" y="1291041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0" name="文本框 569">
            <a:extLst>
              <a:ext uri="{FF2B5EF4-FFF2-40B4-BE49-F238E27FC236}">
                <a16:creationId xmlns:a16="http://schemas.microsoft.com/office/drawing/2014/main" id="{99200AF2-CC9B-42CF-B8B3-2B093B73FB0A}"/>
              </a:ext>
            </a:extLst>
          </p:cNvPr>
          <p:cNvSpPr txBox="1"/>
          <p:nvPr/>
        </p:nvSpPr>
        <p:spPr>
          <a:xfrm>
            <a:off x="4995978" y="1291041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1" name="文本框 570">
            <a:extLst>
              <a:ext uri="{FF2B5EF4-FFF2-40B4-BE49-F238E27FC236}">
                <a16:creationId xmlns:a16="http://schemas.microsoft.com/office/drawing/2014/main" id="{8451F08E-67EE-47E8-A4A7-54769AF72F5F}"/>
              </a:ext>
            </a:extLst>
          </p:cNvPr>
          <p:cNvSpPr txBox="1"/>
          <p:nvPr/>
        </p:nvSpPr>
        <p:spPr>
          <a:xfrm>
            <a:off x="7248830" y="1291041"/>
            <a:ext cx="205965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这一路注定孤独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却也幸福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2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文本框 383">
            <a:extLst>
              <a:ext uri="{FF2B5EF4-FFF2-40B4-BE49-F238E27FC236}">
                <a16:creationId xmlns:a16="http://schemas.microsoft.com/office/drawing/2014/main" id="{B24C9444-9EE5-4095-84C0-D633D176888A}"/>
              </a:ext>
            </a:extLst>
          </p:cNvPr>
          <p:cNvSpPr txBox="1"/>
          <p:nvPr/>
        </p:nvSpPr>
        <p:spPr>
          <a:xfrm>
            <a:off x="5993760" y="4534256"/>
            <a:ext cx="781059" cy="974366"/>
          </a:xfrm>
          <a:custGeom>
            <a:avLst/>
            <a:gdLst/>
            <a:ahLst/>
            <a:cxnLst/>
            <a:rect l="l" t="t" r="r" b="b"/>
            <a:pathLst>
              <a:path w="781059" h="974366">
                <a:moveTo>
                  <a:pt x="489442" y="53654"/>
                </a:moveTo>
                <a:lnTo>
                  <a:pt x="489442" y="54584"/>
                </a:lnTo>
                <a:lnTo>
                  <a:pt x="520979" y="54584"/>
                </a:lnTo>
                <a:lnTo>
                  <a:pt x="520979" y="53654"/>
                </a:lnTo>
                <a:close/>
                <a:moveTo>
                  <a:pt x="0" y="1229"/>
                </a:moveTo>
                <a:lnTo>
                  <a:pt x="373123" y="1229"/>
                </a:lnTo>
                <a:lnTo>
                  <a:pt x="373123" y="55813"/>
                </a:lnTo>
                <a:lnTo>
                  <a:pt x="373123" y="63074"/>
                </a:lnTo>
                <a:lnTo>
                  <a:pt x="373123" y="110397"/>
                </a:lnTo>
                <a:lnTo>
                  <a:pt x="373123" y="117658"/>
                </a:lnTo>
                <a:lnTo>
                  <a:pt x="373123" y="164981"/>
                </a:lnTo>
                <a:lnTo>
                  <a:pt x="373123" y="172242"/>
                </a:lnTo>
                <a:lnTo>
                  <a:pt x="373123" y="219565"/>
                </a:lnTo>
                <a:lnTo>
                  <a:pt x="373123" y="226826"/>
                </a:lnTo>
                <a:lnTo>
                  <a:pt x="373123" y="274149"/>
                </a:lnTo>
                <a:lnTo>
                  <a:pt x="373123" y="281410"/>
                </a:lnTo>
                <a:lnTo>
                  <a:pt x="373123" y="328733"/>
                </a:lnTo>
                <a:lnTo>
                  <a:pt x="373123" y="335994"/>
                </a:lnTo>
                <a:lnTo>
                  <a:pt x="373123" y="383317"/>
                </a:lnTo>
                <a:lnTo>
                  <a:pt x="373123" y="390578"/>
                </a:lnTo>
                <a:lnTo>
                  <a:pt x="373123" y="437901"/>
                </a:lnTo>
                <a:lnTo>
                  <a:pt x="373123" y="445162"/>
                </a:lnTo>
                <a:lnTo>
                  <a:pt x="373123" y="492485"/>
                </a:lnTo>
                <a:lnTo>
                  <a:pt x="373123" y="499747"/>
                </a:lnTo>
                <a:lnTo>
                  <a:pt x="373123" y="547069"/>
                </a:lnTo>
                <a:lnTo>
                  <a:pt x="373123" y="554331"/>
                </a:lnTo>
                <a:lnTo>
                  <a:pt x="373123" y="601653"/>
                </a:lnTo>
                <a:lnTo>
                  <a:pt x="373123" y="608915"/>
                </a:lnTo>
                <a:lnTo>
                  <a:pt x="373123" y="663499"/>
                </a:lnTo>
                <a:lnTo>
                  <a:pt x="368208" y="663499"/>
                </a:lnTo>
                <a:lnTo>
                  <a:pt x="368208" y="683646"/>
                </a:lnTo>
                <a:lnTo>
                  <a:pt x="368208" y="691318"/>
                </a:lnTo>
                <a:lnTo>
                  <a:pt x="368208" y="738230"/>
                </a:lnTo>
                <a:lnTo>
                  <a:pt x="368208" y="745902"/>
                </a:lnTo>
                <a:lnTo>
                  <a:pt x="368208" y="792814"/>
                </a:lnTo>
                <a:lnTo>
                  <a:pt x="368208" y="800486"/>
                </a:lnTo>
                <a:lnTo>
                  <a:pt x="368208" y="847398"/>
                </a:lnTo>
                <a:lnTo>
                  <a:pt x="368208" y="855070"/>
                </a:lnTo>
                <a:lnTo>
                  <a:pt x="368208" y="909654"/>
                </a:lnTo>
                <a:lnTo>
                  <a:pt x="276463" y="909654"/>
                </a:lnTo>
                <a:lnTo>
                  <a:pt x="237553" y="724935"/>
                </a:lnTo>
                <a:lnTo>
                  <a:pt x="249051" y="724935"/>
                </a:lnTo>
                <a:lnTo>
                  <a:pt x="237553" y="670351"/>
                </a:lnTo>
                <a:lnTo>
                  <a:pt x="249051" y="670351"/>
                </a:lnTo>
                <a:lnTo>
                  <a:pt x="247607" y="663499"/>
                </a:lnTo>
                <a:lnTo>
                  <a:pt x="196186" y="663499"/>
                </a:lnTo>
                <a:lnTo>
                  <a:pt x="196186" y="699808"/>
                </a:lnTo>
                <a:lnTo>
                  <a:pt x="196186" y="754392"/>
                </a:lnTo>
                <a:lnTo>
                  <a:pt x="196186" y="808976"/>
                </a:lnTo>
                <a:lnTo>
                  <a:pt x="196186" y="863560"/>
                </a:lnTo>
                <a:lnTo>
                  <a:pt x="196186" y="918144"/>
                </a:lnTo>
                <a:lnTo>
                  <a:pt x="196186" y="972728"/>
                </a:lnTo>
                <a:lnTo>
                  <a:pt x="129835" y="972728"/>
                </a:lnTo>
                <a:lnTo>
                  <a:pt x="129835" y="918144"/>
                </a:lnTo>
                <a:lnTo>
                  <a:pt x="129835" y="863560"/>
                </a:lnTo>
                <a:lnTo>
                  <a:pt x="129835" y="808976"/>
                </a:lnTo>
                <a:lnTo>
                  <a:pt x="129835" y="754392"/>
                </a:lnTo>
                <a:lnTo>
                  <a:pt x="129835" y="699808"/>
                </a:lnTo>
                <a:lnTo>
                  <a:pt x="129835" y="663499"/>
                </a:lnTo>
                <a:lnTo>
                  <a:pt x="0" y="663499"/>
                </a:lnTo>
                <a:lnTo>
                  <a:pt x="0" y="608915"/>
                </a:lnTo>
                <a:lnTo>
                  <a:pt x="0" y="601653"/>
                </a:lnTo>
                <a:lnTo>
                  <a:pt x="0" y="554331"/>
                </a:lnTo>
                <a:lnTo>
                  <a:pt x="0" y="547069"/>
                </a:lnTo>
                <a:lnTo>
                  <a:pt x="0" y="499747"/>
                </a:lnTo>
                <a:lnTo>
                  <a:pt x="0" y="492485"/>
                </a:lnTo>
                <a:lnTo>
                  <a:pt x="0" y="445162"/>
                </a:lnTo>
                <a:lnTo>
                  <a:pt x="0" y="437901"/>
                </a:lnTo>
                <a:lnTo>
                  <a:pt x="0" y="390578"/>
                </a:lnTo>
                <a:lnTo>
                  <a:pt x="0" y="383317"/>
                </a:lnTo>
                <a:lnTo>
                  <a:pt x="0" y="335994"/>
                </a:lnTo>
                <a:lnTo>
                  <a:pt x="0" y="328733"/>
                </a:lnTo>
                <a:lnTo>
                  <a:pt x="0" y="281410"/>
                </a:lnTo>
                <a:lnTo>
                  <a:pt x="0" y="274149"/>
                </a:lnTo>
                <a:lnTo>
                  <a:pt x="0" y="226826"/>
                </a:lnTo>
                <a:lnTo>
                  <a:pt x="0" y="219565"/>
                </a:lnTo>
                <a:lnTo>
                  <a:pt x="0" y="172242"/>
                </a:lnTo>
                <a:lnTo>
                  <a:pt x="0" y="164981"/>
                </a:lnTo>
                <a:lnTo>
                  <a:pt x="0" y="117658"/>
                </a:lnTo>
                <a:lnTo>
                  <a:pt x="0" y="110397"/>
                </a:lnTo>
                <a:lnTo>
                  <a:pt x="0" y="63074"/>
                </a:lnTo>
                <a:lnTo>
                  <a:pt x="0" y="55813"/>
                </a:lnTo>
                <a:close/>
                <a:moveTo>
                  <a:pt x="423091" y="0"/>
                </a:moveTo>
                <a:lnTo>
                  <a:pt x="587740" y="0"/>
                </a:lnTo>
                <a:lnTo>
                  <a:pt x="587740" y="54584"/>
                </a:lnTo>
                <a:lnTo>
                  <a:pt x="587740" y="109168"/>
                </a:lnTo>
                <a:lnTo>
                  <a:pt x="587740" y="163752"/>
                </a:lnTo>
                <a:lnTo>
                  <a:pt x="587740" y="203149"/>
                </a:lnTo>
                <a:lnTo>
                  <a:pt x="587740" y="218336"/>
                </a:lnTo>
                <a:lnTo>
                  <a:pt x="587740" y="233048"/>
                </a:lnTo>
                <a:lnTo>
                  <a:pt x="601382" y="233048"/>
                </a:lnTo>
                <a:lnTo>
                  <a:pt x="603659" y="223218"/>
                </a:lnTo>
                <a:lnTo>
                  <a:pt x="591016" y="223218"/>
                </a:lnTo>
                <a:lnTo>
                  <a:pt x="642623" y="410"/>
                </a:lnTo>
                <a:lnTo>
                  <a:pt x="713889" y="410"/>
                </a:lnTo>
                <a:lnTo>
                  <a:pt x="701187" y="54994"/>
                </a:lnTo>
                <a:lnTo>
                  <a:pt x="713889" y="54994"/>
                </a:lnTo>
                <a:lnTo>
                  <a:pt x="711437" y="65532"/>
                </a:lnTo>
                <a:lnTo>
                  <a:pt x="742150" y="65532"/>
                </a:lnTo>
                <a:lnTo>
                  <a:pt x="779011" y="223218"/>
                </a:lnTo>
                <a:lnTo>
                  <a:pt x="766251" y="223218"/>
                </a:lnTo>
                <a:lnTo>
                  <a:pt x="779011" y="277802"/>
                </a:lnTo>
                <a:lnTo>
                  <a:pt x="772049" y="277802"/>
                </a:lnTo>
                <a:lnTo>
                  <a:pt x="772049" y="302604"/>
                </a:lnTo>
                <a:lnTo>
                  <a:pt x="775513" y="317421"/>
                </a:lnTo>
                <a:lnTo>
                  <a:pt x="781059" y="317421"/>
                </a:lnTo>
                <a:lnTo>
                  <a:pt x="781059" y="372005"/>
                </a:lnTo>
                <a:lnTo>
                  <a:pt x="781059" y="373942"/>
                </a:lnTo>
                <a:lnTo>
                  <a:pt x="781059" y="426589"/>
                </a:lnTo>
                <a:lnTo>
                  <a:pt x="781059" y="428526"/>
                </a:lnTo>
                <a:lnTo>
                  <a:pt x="781059" y="481173"/>
                </a:lnTo>
                <a:lnTo>
                  <a:pt x="781059" y="483110"/>
                </a:lnTo>
                <a:lnTo>
                  <a:pt x="781059" y="535757"/>
                </a:lnTo>
                <a:lnTo>
                  <a:pt x="781059" y="537694"/>
                </a:lnTo>
                <a:lnTo>
                  <a:pt x="781059" y="590341"/>
                </a:lnTo>
                <a:lnTo>
                  <a:pt x="781059" y="592278"/>
                </a:lnTo>
                <a:lnTo>
                  <a:pt x="781059" y="644925"/>
                </a:lnTo>
                <a:lnTo>
                  <a:pt x="781059" y="646862"/>
                </a:lnTo>
                <a:lnTo>
                  <a:pt x="781059" y="699509"/>
                </a:lnTo>
                <a:lnTo>
                  <a:pt x="781059" y="701446"/>
                </a:lnTo>
                <a:lnTo>
                  <a:pt x="781059" y="754093"/>
                </a:lnTo>
                <a:lnTo>
                  <a:pt x="781059" y="756030"/>
                </a:lnTo>
                <a:lnTo>
                  <a:pt x="781059" y="808677"/>
                </a:lnTo>
                <a:lnTo>
                  <a:pt x="781059" y="810614"/>
                </a:lnTo>
                <a:lnTo>
                  <a:pt x="781059" y="863261"/>
                </a:lnTo>
                <a:lnTo>
                  <a:pt x="781059" y="865198"/>
                </a:lnTo>
                <a:lnTo>
                  <a:pt x="781059" y="917845"/>
                </a:lnTo>
                <a:lnTo>
                  <a:pt x="781059" y="919782"/>
                </a:lnTo>
                <a:lnTo>
                  <a:pt x="781059" y="974366"/>
                </a:lnTo>
                <a:lnTo>
                  <a:pt x="421043" y="974366"/>
                </a:lnTo>
                <a:lnTo>
                  <a:pt x="421043" y="919782"/>
                </a:lnTo>
                <a:lnTo>
                  <a:pt x="421043" y="917845"/>
                </a:lnTo>
                <a:lnTo>
                  <a:pt x="421043" y="865198"/>
                </a:lnTo>
                <a:lnTo>
                  <a:pt x="421043" y="863261"/>
                </a:lnTo>
                <a:lnTo>
                  <a:pt x="421043" y="810614"/>
                </a:lnTo>
                <a:lnTo>
                  <a:pt x="421043" y="808677"/>
                </a:lnTo>
                <a:lnTo>
                  <a:pt x="421043" y="756030"/>
                </a:lnTo>
                <a:lnTo>
                  <a:pt x="421043" y="754093"/>
                </a:lnTo>
                <a:lnTo>
                  <a:pt x="421043" y="701446"/>
                </a:lnTo>
                <a:lnTo>
                  <a:pt x="421043" y="699509"/>
                </a:lnTo>
                <a:lnTo>
                  <a:pt x="421043" y="646862"/>
                </a:lnTo>
                <a:lnTo>
                  <a:pt x="421043" y="644925"/>
                </a:lnTo>
                <a:lnTo>
                  <a:pt x="421043" y="592278"/>
                </a:lnTo>
                <a:lnTo>
                  <a:pt x="421043" y="590341"/>
                </a:lnTo>
                <a:lnTo>
                  <a:pt x="421043" y="537694"/>
                </a:lnTo>
                <a:lnTo>
                  <a:pt x="421043" y="535757"/>
                </a:lnTo>
                <a:lnTo>
                  <a:pt x="421043" y="483110"/>
                </a:lnTo>
                <a:lnTo>
                  <a:pt x="421043" y="481173"/>
                </a:lnTo>
                <a:lnTo>
                  <a:pt x="421043" y="428526"/>
                </a:lnTo>
                <a:lnTo>
                  <a:pt x="421043" y="426589"/>
                </a:lnTo>
                <a:lnTo>
                  <a:pt x="421043" y="373942"/>
                </a:lnTo>
                <a:lnTo>
                  <a:pt x="421043" y="372005"/>
                </a:lnTo>
                <a:lnTo>
                  <a:pt x="421043" y="317421"/>
                </a:lnTo>
                <a:lnTo>
                  <a:pt x="423091" y="317421"/>
                </a:lnTo>
                <a:lnTo>
                  <a:pt x="423091" y="277802"/>
                </a:lnTo>
                <a:lnTo>
                  <a:pt x="423091" y="272920"/>
                </a:lnTo>
                <a:lnTo>
                  <a:pt x="423091" y="223218"/>
                </a:lnTo>
                <a:lnTo>
                  <a:pt x="423091" y="218336"/>
                </a:lnTo>
                <a:lnTo>
                  <a:pt x="423091" y="163752"/>
                </a:lnTo>
                <a:lnTo>
                  <a:pt x="423091" y="109168"/>
                </a:lnTo>
                <a:lnTo>
                  <a:pt x="423091" y="54584"/>
                </a:lnTo>
                <a:close/>
              </a:path>
            </a:pathLst>
          </a:custGeom>
          <a:gradFill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49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8070EED-C8B3-41F3-8A9F-37F36A33E849}"/>
              </a:ext>
            </a:extLst>
          </p:cNvPr>
          <p:cNvSpPr txBox="1"/>
          <p:nvPr/>
        </p:nvSpPr>
        <p:spPr>
          <a:xfrm>
            <a:off x="4157243" y="90336"/>
            <a:ext cx="3554400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F43C6EA-2097-4C5B-9F02-1CEF0400BA44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37C33D9-3327-404A-84FF-3ACEC328A579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55AA8E-229A-4651-8399-EBC616EA5F96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56281E1-FE70-45EC-A25D-BA8ABE42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B80C395-363A-4F15-9794-C66F44FF3CB0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41AE5BE-B2FE-427C-8F26-1B356A4CE0CE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ED8E4BA-5A96-4968-93AC-28BE950F0C0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7" name="组合 356">
            <a:extLst>
              <a:ext uri="{FF2B5EF4-FFF2-40B4-BE49-F238E27FC236}">
                <a16:creationId xmlns:a16="http://schemas.microsoft.com/office/drawing/2014/main" id="{F9A14123-B23D-4AFC-8F2E-498F9A51D0FF}"/>
              </a:ext>
            </a:extLst>
          </p:cNvPr>
          <p:cNvGrpSpPr/>
          <p:nvPr/>
        </p:nvGrpSpPr>
        <p:grpSpPr>
          <a:xfrm rot="13998220">
            <a:off x="4941536" y="1252050"/>
            <a:ext cx="2728271" cy="3554792"/>
            <a:chOff x="4918205" y="1637346"/>
            <a:chExt cx="2728271" cy="3554792"/>
          </a:xfrm>
        </p:grpSpPr>
        <p:sp>
          <p:nvSpPr>
            <p:cNvPr id="358" name="任意多边形: 形状 357">
              <a:extLst>
                <a:ext uri="{FF2B5EF4-FFF2-40B4-BE49-F238E27FC236}">
                  <a16:creationId xmlns:a16="http://schemas.microsoft.com/office/drawing/2014/main" id="{13725CCD-7EBF-402E-9F5C-3107CEC3BACF}"/>
                </a:ext>
              </a:extLst>
            </p:cNvPr>
            <p:cNvSpPr/>
            <p:nvPr/>
          </p:nvSpPr>
          <p:spPr>
            <a:xfrm rot="7618180">
              <a:off x="4449462" y="2106089"/>
              <a:ext cx="3554792" cy="2617305"/>
            </a:xfrm>
            <a:custGeom>
              <a:avLst/>
              <a:gdLst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77397 w 3554792"/>
                <a:gd name="connsiteY4" fmla="*/ 472268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893477 w 3554792"/>
                <a:gd name="connsiteY3" fmla="*/ 54589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1033704 w 3554792"/>
                <a:gd name="connsiteY3" fmla="*/ 29776 h 1050221"/>
                <a:gd name="connsiteX4" fmla="*/ 1785301 w 3554792"/>
                <a:gd name="connsiteY4" fmla="*/ 186682 h 1050221"/>
                <a:gd name="connsiteX5" fmla="*/ 2661316 w 3554792"/>
                <a:gd name="connsiteY5" fmla="*/ 54589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  <a:gd name="connsiteX0" fmla="*/ 0 w 3554792"/>
                <a:gd name="connsiteY0" fmla="*/ 1050221 h 1050221"/>
                <a:gd name="connsiteX1" fmla="*/ 900113 w 3554792"/>
                <a:gd name="connsiteY1" fmla="*/ 0 h 1050221"/>
                <a:gd name="connsiteX2" fmla="*/ 905122 w 3554792"/>
                <a:gd name="connsiteY2" fmla="*/ 0 h 1050221"/>
                <a:gd name="connsiteX3" fmla="*/ 1033704 w 3554792"/>
                <a:gd name="connsiteY3" fmla="*/ 29776 h 1050221"/>
                <a:gd name="connsiteX4" fmla="*/ 1785301 w 3554792"/>
                <a:gd name="connsiteY4" fmla="*/ 186682 h 1050221"/>
                <a:gd name="connsiteX5" fmla="*/ 2533578 w 3554792"/>
                <a:gd name="connsiteY5" fmla="*/ 30982 h 1050221"/>
                <a:gd name="connsiteX6" fmla="*/ 2649670 w 3554792"/>
                <a:gd name="connsiteY6" fmla="*/ 0 h 1050221"/>
                <a:gd name="connsiteX7" fmla="*/ 2654679 w 3554792"/>
                <a:gd name="connsiteY7" fmla="*/ 0 h 1050221"/>
                <a:gd name="connsiteX8" fmla="*/ 3554792 w 3554792"/>
                <a:gd name="connsiteY8" fmla="*/ 1050221 h 1050221"/>
                <a:gd name="connsiteX9" fmla="*/ 0 w 3554792"/>
                <a:gd name="connsiteY9" fmla="*/ 1050221 h 105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4792" h="1050221">
                  <a:moveTo>
                    <a:pt x="0" y="1050221"/>
                  </a:moveTo>
                  <a:lnTo>
                    <a:pt x="900113" y="0"/>
                  </a:lnTo>
                  <a:lnTo>
                    <a:pt x="905122" y="0"/>
                  </a:lnTo>
                  <a:lnTo>
                    <a:pt x="1033704" y="29776"/>
                  </a:lnTo>
                  <a:cubicBezTo>
                    <a:pt x="1561989" y="105676"/>
                    <a:pt x="1535322" y="186481"/>
                    <a:pt x="1785301" y="186682"/>
                  </a:cubicBezTo>
                  <a:cubicBezTo>
                    <a:pt x="2035280" y="186883"/>
                    <a:pt x="2096681" y="111378"/>
                    <a:pt x="2533578" y="30982"/>
                  </a:cubicBezTo>
                  <a:lnTo>
                    <a:pt x="2649670" y="0"/>
                  </a:lnTo>
                  <a:lnTo>
                    <a:pt x="2654679" y="0"/>
                  </a:lnTo>
                  <a:lnTo>
                    <a:pt x="3554792" y="1050221"/>
                  </a:lnTo>
                  <a:lnTo>
                    <a:pt x="0" y="1050221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9" name="椭圆 358">
              <a:extLst>
                <a:ext uri="{FF2B5EF4-FFF2-40B4-BE49-F238E27FC236}">
                  <a16:creationId xmlns:a16="http://schemas.microsoft.com/office/drawing/2014/main" id="{9D81D399-607E-479B-9653-F898BB7FB6BB}"/>
                </a:ext>
              </a:extLst>
            </p:cNvPr>
            <p:cNvSpPr/>
            <p:nvPr/>
          </p:nvSpPr>
          <p:spPr>
            <a:xfrm rot="2218180">
              <a:off x="6811119" y="3285006"/>
              <a:ext cx="835357" cy="17678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9050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0" name="任意多边形: 形状 359">
            <a:extLst>
              <a:ext uri="{FF2B5EF4-FFF2-40B4-BE49-F238E27FC236}">
                <a16:creationId xmlns:a16="http://schemas.microsoft.com/office/drawing/2014/main" id="{9A17A42D-9155-4CDC-B327-FDBD2377A8AC}"/>
              </a:ext>
            </a:extLst>
          </p:cNvPr>
          <p:cNvSpPr/>
          <p:nvPr/>
        </p:nvSpPr>
        <p:spPr>
          <a:xfrm>
            <a:off x="6132051" y="3076097"/>
            <a:ext cx="488730" cy="705806"/>
          </a:xfrm>
          <a:custGeom>
            <a:avLst/>
            <a:gdLst/>
            <a:ahLst/>
            <a:cxnLst/>
            <a:rect l="0" t="0" r="0" b="0"/>
            <a:pathLst>
              <a:path w="1824465" h="2634823">
                <a:moveTo>
                  <a:pt x="903106" y="13959"/>
                </a:moveTo>
                <a:cubicBezTo>
                  <a:pt x="882728" y="34337"/>
                  <a:pt x="884048" y="63561"/>
                  <a:pt x="906813" y="96064"/>
                </a:cubicBezTo>
                <a:cubicBezTo>
                  <a:pt x="924338" y="121084"/>
                  <a:pt x="923450" y="123518"/>
                  <a:pt x="894113" y="130881"/>
                </a:cubicBezTo>
                <a:cubicBezTo>
                  <a:pt x="876765" y="135235"/>
                  <a:pt x="862571" y="147262"/>
                  <a:pt x="862571" y="157606"/>
                </a:cubicBezTo>
                <a:cubicBezTo>
                  <a:pt x="862571" y="167950"/>
                  <a:pt x="866857" y="173762"/>
                  <a:pt x="872096" y="170521"/>
                </a:cubicBezTo>
                <a:cubicBezTo>
                  <a:pt x="889679" y="159642"/>
                  <a:pt x="963505" y="232569"/>
                  <a:pt x="955236" y="252650"/>
                </a:cubicBezTo>
                <a:cubicBezTo>
                  <a:pt x="950931" y="263108"/>
                  <a:pt x="951488" y="323099"/>
                  <a:pt x="956475" y="385964"/>
                </a:cubicBezTo>
                <a:lnTo>
                  <a:pt x="965541" y="500264"/>
                </a:lnTo>
                <a:lnTo>
                  <a:pt x="879742" y="611389"/>
                </a:lnTo>
                <a:cubicBezTo>
                  <a:pt x="824658" y="682732"/>
                  <a:pt x="785211" y="722514"/>
                  <a:pt x="769552" y="722514"/>
                </a:cubicBezTo>
                <a:cubicBezTo>
                  <a:pt x="748732" y="722514"/>
                  <a:pt x="747606" y="719568"/>
                  <a:pt x="761863" y="702389"/>
                </a:cubicBezTo>
                <a:cubicBezTo>
                  <a:pt x="771825" y="690386"/>
                  <a:pt x="779312" y="644985"/>
                  <a:pt x="780414" y="589897"/>
                </a:cubicBezTo>
                <a:lnTo>
                  <a:pt x="782262" y="497531"/>
                </a:lnTo>
                <a:lnTo>
                  <a:pt x="742140" y="483022"/>
                </a:lnTo>
                <a:cubicBezTo>
                  <a:pt x="683196" y="461708"/>
                  <a:pt x="660160" y="464897"/>
                  <a:pt x="612945" y="500910"/>
                </a:cubicBezTo>
                <a:cubicBezTo>
                  <a:pt x="559321" y="541811"/>
                  <a:pt x="552014" y="568322"/>
                  <a:pt x="583575" y="607466"/>
                </a:cubicBezTo>
                <a:cubicBezTo>
                  <a:pt x="656995" y="698528"/>
                  <a:pt x="549164" y="814511"/>
                  <a:pt x="463521" y="736597"/>
                </a:cubicBezTo>
                <a:cubicBezTo>
                  <a:pt x="429254" y="705422"/>
                  <a:pt x="341871" y="699066"/>
                  <a:pt x="341871" y="727748"/>
                </a:cubicBezTo>
                <a:cubicBezTo>
                  <a:pt x="341871" y="773530"/>
                  <a:pt x="319925" y="741544"/>
                  <a:pt x="279463" y="636789"/>
                </a:cubicBezTo>
                <a:cubicBezTo>
                  <a:pt x="255856" y="575670"/>
                  <a:pt x="228756" y="516668"/>
                  <a:pt x="219240" y="505672"/>
                </a:cubicBezTo>
                <a:cubicBezTo>
                  <a:pt x="209724" y="494676"/>
                  <a:pt x="205908" y="481711"/>
                  <a:pt x="210759" y="476860"/>
                </a:cubicBezTo>
                <a:cubicBezTo>
                  <a:pt x="215610" y="472009"/>
                  <a:pt x="226551" y="447757"/>
                  <a:pt x="235074" y="422967"/>
                </a:cubicBezTo>
                <a:cubicBezTo>
                  <a:pt x="247953" y="385505"/>
                  <a:pt x="247528" y="376728"/>
                  <a:pt x="232558" y="370984"/>
                </a:cubicBezTo>
                <a:cubicBezTo>
                  <a:pt x="222652" y="367182"/>
                  <a:pt x="206283" y="370931"/>
                  <a:pt x="196183" y="379314"/>
                </a:cubicBezTo>
                <a:cubicBezTo>
                  <a:pt x="181029" y="391890"/>
                  <a:pt x="175320" y="387142"/>
                  <a:pt x="163534" y="352160"/>
                </a:cubicBezTo>
                <a:cubicBezTo>
                  <a:pt x="155677" y="328842"/>
                  <a:pt x="149906" y="305478"/>
                  <a:pt x="150709" y="300239"/>
                </a:cubicBezTo>
                <a:cubicBezTo>
                  <a:pt x="154378" y="276287"/>
                  <a:pt x="87453" y="293589"/>
                  <a:pt x="64740" y="322464"/>
                </a:cubicBezTo>
                <a:cubicBezTo>
                  <a:pt x="51004" y="339927"/>
                  <a:pt x="33059" y="354214"/>
                  <a:pt x="24862" y="354214"/>
                </a:cubicBezTo>
                <a:cubicBezTo>
                  <a:pt x="0" y="354214"/>
                  <a:pt x="12169" y="395021"/>
                  <a:pt x="58545" y="467162"/>
                </a:cubicBezTo>
                <a:cubicBezTo>
                  <a:pt x="87025" y="511463"/>
                  <a:pt x="98462" y="540624"/>
                  <a:pt x="90923" y="549712"/>
                </a:cubicBezTo>
                <a:cubicBezTo>
                  <a:pt x="80583" y="562176"/>
                  <a:pt x="114659" y="845334"/>
                  <a:pt x="127683" y="855171"/>
                </a:cubicBezTo>
                <a:cubicBezTo>
                  <a:pt x="130234" y="857098"/>
                  <a:pt x="183756" y="886127"/>
                  <a:pt x="246621" y="919681"/>
                </a:cubicBezTo>
                <a:cubicBezTo>
                  <a:pt x="454054" y="1030396"/>
                  <a:pt x="436410" y="1014467"/>
                  <a:pt x="442845" y="1096840"/>
                </a:cubicBezTo>
                <a:cubicBezTo>
                  <a:pt x="448377" y="1167649"/>
                  <a:pt x="447042" y="1171512"/>
                  <a:pt x="403132" y="1211753"/>
                </a:cubicBezTo>
                <a:cubicBezTo>
                  <a:pt x="365530" y="1246213"/>
                  <a:pt x="343737" y="1254940"/>
                  <a:pt x="276758" y="1262363"/>
                </a:cubicBezTo>
                <a:cubicBezTo>
                  <a:pt x="161151" y="1275174"/>
                  <a:pt x="153474" y="1289013"/>
                  <a:pt x="219684" y="1365251"/>
                </a:cubicBezTo>
                <a:cubicBezTo>
                  <a:pt x="243287" y="1392428"/>
                  <a:pt x="297283" y="1434666"/>
                  <a:pt x="339676" y="1459114"/>
                </a:cubicBezTo>
                <a:cubicBezTo>
                  <a:pt x="417129" y="1503779"/>
                  <a:pt x="424943" y="1515178"/>
                  <a:pt x="436948" y="1601002"/>
                </a:cubicBezTo>
                <a:cubicBezTo>
                  <a:pt x="448803" y="1685760"/>
                  <a:pt x="598626" y="1840243"/>
                  <a:pt x="688013" y="1859876"/>
                </a:cubicBezTo>
                <a:cubicBezTo>
                  <a:pt x="707560" y="1864169"/>
                  <a:pt x="764705" y="1892538"/>
                  <a:pt x="815002" y="1922918"/>
                </a:cubicBezTo>
                <a:lnTo>
                  <a:pt x="906449" y="1978153"/>
                </a:lnTo>
                <a:lnTo>
                  <a:pt x="896260" y="2064709"/>
                </a:lnTo>
                <a:cubicBezTo>
                  <a:pt x="887368" y="2140236"/>
                  <a:pt x="890434" y="2165767"/>
                  <a:pt x="920321" y="2265095"/>
                </a:cubicBezTo>
                <a:cubicBezTo>
                  <a:pt x="952579" y="2372305"/>
                  <a:pt x="953668" y="2383985"/>
                  <a:pt x="939034" y="2465873"/>
                </a:cubicBezTo>
                <a:cubicBezTo>
                  <a:pt x="924952" y="2544666"/>
                  <a:pt x="925623" y="2555169"/>
                  <a:pt x="946186" y="2577891"/>
                </a:cubicBezTo>
                <a:cubicBezTo>
                  <a:pt x="965959" y="2599739"/>
                  <a:pt x="974701" y="2601177"/>
                  <a:pt x="1014149" y="2589068"/>
                </a:cubicBezTo>
                <a:cubicBezTo>
                  <a:pt x="1052123" y="2577412"/>
                  <a:pt x="1069404" y="2579391"/>
                  <a:pt x="1121343" y="2601343"/>
                </a:cubicBezTo>
                <a:cubicBezTo>
                  <a:pt x="1194399" y="2632220"/>
                  <a:pt x="1247096" y="2634822"/>
                  <a:pt x="1268837" y="2608626"/>
                </a:cubicBezTo>
                <a:cubicBezTo>
                  <a:pt x="1288138" y="2585369"/>
                  <a:pt x="1276829" y="2551314"/>
                  <a:pt x="1249805" y="2551314"/>
                </a:cubicBezTo>
                <a:cubicBezTo>
                  <a:pt x="1238826" y="2551314"/>
                  <a:pt x="1211500" y="2537846"/>
                  <a:pt x="1189082" y="2521385"/>
                </a:cubicBezTo>
                <a:cubicBezTo>
                  <a:pt x="1166663" y="2504923"/>
                  <a:pt x="1134662" y="2484265"/>
                  <a:pt x="1117967" y="2475476"/>
                </a:cubicBezTo>
                <a:cubicBezTo>
                  <a:pt x="1089015" y="2460235"/>
                  <a:pt x="1087672" y="2453845"/>
                  <a:pt x="1088896" y="2337131"/>
                </a:cubicBezTo>
                <a:cubicBezTo>
                  <a:pt x="1089602" y="2269829"/>
                  <a:pt x="1096409" y="2149041"/>
                  <a:pt x="1104023" y="2068714"/>
                </a:cubicBezTo>
                <a:cubicBezTo>
                  <a:pt x="1111637" y="1988387"/>
                  <a:pt x="1117105" y="1900434"/>
                  <a:pt x="1116175" y="1873264"/>
                </a:cubicBezTo>
                <a:lnTo>
                  <a:pt x="1114482" y="1823865"/>
                </a:lnTo>
                <a:lnTo>
                  <a:pt x="1181971" y="1832817"/>
                </a:lnTo>
                <a:cubicBezTo>
                  <a:pt x="1219090" y="1837741"/>
                  <a:pt x="1247002" y="1839969"/>
                  <a:pt x="1243998" y="1837767"/>
                </a:cubicBezTo>
                <a:cubicBezTo>
                  <a:pt x="1240993" y="1835565"/>
                  <a:pt x="1251513" y="1869870"/>
                  <a:pt x="1267373" y="1914000"/>
                </a:cubicBezTo>
                <a:cubicBezTo>
                  <a:pt x="1283234" y="1958130"/>
                  <a:pt x="1327364" y="2039985"/>
                  <a:pt x="1365438" y="2095901"/>
                </a:cubicBezTo>
                <a:cubicBezTo>
                  <a:pt x="1408093" y="2158544"/>
                  <a:pt x="1436910" y="2215490"/>
                  <a:pt x="1440515" y="2244265"/>
                </a:cubicBezTo>
                <a:cubicBezTo>
                  <a:pt x="1457779" y="2382049"/>
                  <a:pt x="1492249" y="2413692"/>
                  <a:pt x="1581886" y="2374041"/>
                </a:cubicBezTo>
                <a:cubicBezTo>
                  <a:pt x="1616858" y="2358572"/>
                  <a:pt x="1667650" y="2348114"/>
                  <a:pt x="1707814" y="2348114"/>
                </a:cubicBezTo>
                <a:cubicBezTo>
                  <a:pt x="1765640" y="2348114"/>
                  <a:pt x="1778889" y="2343332"/>
                  <a:pt x="1801813" y="2314188"/>
                </a:cubicBezTo>
                <a:cubicBezTo>
                  <a:pt x="1820399" y="2290560"/>
                  <a:pt x="1824464" y="2276227"/>
                  <a:pt x="1815205" y="2266968"/>
                </a:cubicBezTo>
                <a:cubicBezTo>
                  <a:pt x="1800449" y="2252212"/>
                  <a:pt x="1734827" y="2239275"/>
                  <a:pt x="1654306" y="2235247"/>
                </a:cubicBezTo>
                <a:cubicBezTo>
                  <a:pt x="1588745" y="2231968"/>
                  <a:pt x="1584379" y="2223788"/>
                  <a:pt x="1504385" y="1954299"/>
                </a:cubicBezTo>
                <a:cubicBezTo>
                  <a:pt x="1406205" y="1623543"/>
                  <a:pt x="1387339" y="1593476"/>
                  <a:pt x="1221474" y="1503398"/>
                </a:cubicBezTo>
                <a:cubicBezTo>
                  <a:pt x="1178521" y="1480071"/>
                  <a:pt x="1122925" y="1447087"/>
                  <a:pt x="1097927" y="1430101"/>
                </a:cubicBezTo>
                <a:cubicBezTo>
                  <a:pt x="1060113" y="1404406"/>
                  <a:pt x="1055507" y="1396702"/>
                  <a:pt x="1070513" y="1384249"/>
                </a:cubicBezTo>
                <a:cubicBezTo>
                  <a:pt x="1090876" y="1367349"/>
                  <a:pt x="1084577" y="1327592"/>
                  <a:pt x="1058049" y="1305575"/>
                </a:cubicBezTo>
                <a:cubicBezTo>
                  <a:pt x="1026173" y="1279120"/>
                  <a:pt x="1039377" y="1268614"/>
                  <a:pt x="1104502" y="1268614"/>
                </a:cubicBezTo>
                <a:cubicBezTo>
                  <a:pt x="1186081" y="1268614"/>
                  <a:pt x="1235769" y="1243359"/>
                  <a:pt x="1246044" y="1196672"/>
                </a:cubicBezTo>
                <a:cubicBezTo>
                  <a:pt x="1250402" y="1176868"/>
                  <a:pt x="1260196" y="1153066"/>
                  <a:pt x="1267808" y="1143780"/>
                </a:cubicBezTo>
                <a:cubicBezTo>
                  <a:pt x="1292097" y="1114149"/>
                  <a:pt x="1270692" y="1068933"/>
                  <a:pt x="1228370" y="1060469"/>
                </a:cubicBezTo>
                <a:cubicBezTo>
                  <a:pt x="1207173" y="1056229"/>
                  <a:pt x="1167007" y="1029939"/>
                  <a:pt x="1139114" y="1002045"/>
                </a:cubicBezTo>
                <a:cubicBezTo>
                  <a:pt x="1089980" y="952911"/>
                  <a:pt x="1065771" y="946580"/>
                  <a:pt x="1065771" y="982864"/>
                </a:cubicBezTo>
                <a:cubicBezTo>
                  <a:pt x="1065771" y="1012452"/>
                  <a:pt x="1042616" y="1016842"/>
                  <a:pt x="1005708" y="994250"/>
                </a:cubicBezTo>
                <a:cubicBezTo>
                  <a:pt x="963272" y="968274"/>
                  <a:pt x="949800" y="949933"/>
                  <a:pt x="958016" y="929316"/>
                </a:cubicBezTo>
                <a:cubicBezTo>
                  <a:pt x="961401" y="920820"/>
                  <a:pt x="1013224" y="835095"/>
                  <a:pt x="1073177" y="738816"/>
                </a:cubicBezTo>
                <a:cubicBezTo>
                  <a:pt x="1181431" y="564971"/>
                  <a:pt x="1182142" y="563282"/>
                  <a:pt x="1176216" y="493914"/>
                </a:cubicBezTo>
                <a:cubicBezTo>
                  <a:pt x="1168325" y="401546"/>
                  <a:pt x="1121782" y="244196"/>
                  <a:pt x="1090641" y="204606"/>
                </a:cubicBezTo>
                <a:cubicBezTo>
                  <a:pt x="1076963" y="187216"/>
                  <a:pt x="1065771" y="159145"/>
                  <a:pt x="1065771" y="142225"/>
                </a:cubicBezTo>
                <a:cubicBezTo>
                  <a:pt x="1065771" y="125305"/>
                  <a:pt x="1059686" y="87298"/>
                  <a:pt x="1052250" y="57764"/>
                </a:cubicBezTo>
                <a:cubicBezTo>
                  <a:pt x="1038876" y="4652"/>
                  <a:pt x="1038072" y="4038"/>
                  <a:pt x="978485" y="1445"/>
                </a:cubicBezTo>
                <a:cubicBezTo>
                  <a:pt x="945278" y="0"/>
                  <a:pt x="911449" y="5616"/>
                  <a:pt x="903106" y="139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1" name="直接连接符 360">
            <a:extLst>
              <a:ext uri="{FF2B5EF4-FFF2-40B4-BE49-F238E27FC236}">
                <a16:creationId xmlns:a16="http://schemas.microsoft.com/office/drawing/2014/main" id="{A480E2B7-5AFE-42B6-A481-5387A7147805}"/>
              </a:ext>
            </a:extLst>
          </p:cNvPr>
          <p:cNvCxnSpPr>
            <a:cxnSpLocks/>
          </p:cNvCxnSpPr>
          <p:nvPr/>
        </p:nvCxnSpPr>
        <p:spPr>
          <a:xfrm flipV="1">
            <a:off x="5458906" y="2635387"/>
            <a:ext cx="0" cy="1844449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>
            <a:extLst>
              <a:ext uri="{FF2B5EF4-FFF2-40B4-BE49-F238E27FC236}">
                <a16:creationId xmlns:a16="http://schemas.microsoft.com/office/drawing/2014/main" id="{5AEEAC54-5496-4B0A-94FC-204DE6CBC93F}"/>
              </a:ext>
            </a:extLst>
          </p:cNvPr>
          <p:cNvCxnSpPr>
            <a:cxnSpLocks/>
          </p:cNvCxnSpPr>
          <p:nvPr/>
        </p:nvCxnSpPr>
        <p:spPr>
          <a:xfrm flipV="1">
            <a:off x="6890070" y="1973375"/>
            <a:ext cx="0" cy="1844449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接连接符 362">
            <a:extLst>
              <a:ext uri="{FF2B5EF4-FFF2-40B4-BE49-F238E27FC236}">
                <a16:creationId xmlns:a16="http://schemas.microsoft.com/office/drawing/2014/main" id="{9A42C2C5-E8AE-4135-A905-F42EA19C7B32}"/>
              </a:ext>
            </a:extLst>
          </p:cNvPr>
          <p:cNvCxnSpPr>
            <a:cxnSpLocks/>
          </p:cNvCxnSpPr>
          <p:nvPr/>
        </p:nvCxnSpPr>
        <p:spPr>
          <a:xfrm flipV="1">
            <a:off x="5842320" y="1973375"/>
            <a:ext cx="0" cy="1844449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直接连接符 363">
            <a:extLst>
              <a:ext uri="{FF2B5EF4-FFF2-40B4-BE49-F238E27FC236}">
                <a16:creationId xmlns:a16="http://schemas.microsoft.com/office/drawing/2014/main" id="{5DE51268-E4C6-4937-9FB0-F136E108ED5F}"/>
              </a:ext>
            </a:extLst>
          </p:cNvPr>
          <p:cNvCxnSpPr>
            <a:cxnSpLocks/>
          </p:cNvCxnSpPr>
          <p:nvPr/>
        </p:nvCxnSpPr>
        <p:spPr>
          <a:xfrm flipV="1">
            <a:off x="7366320" y="2749662"/>
            <a:ext cx="0" cy="1844449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接连接符 364">
            <a:extLst>
              <a:ext uri="{FF2B5EF4-FFF2-40B4-BE49-F238E27FC236}">
                <a16:creationId xmlns:a16="http://schemas.microsoft.com/office/drawing/2014/main" id="{DC3B3F49-1E5B-4FE5-9988-B13CFA38F855}"/>
              </a:ext>
            </a:extLst>
          </p:cNvPr>
          <p:cNvCxnSpPr>
            <a:cxnSpLocks/>
          </p:cNvCxnSpPr>
          <p:nvPr/>
        </p:nvCxnSpPr>
        <p:spPr>
          <a:xfrm flipV="1">
            <a:off x="7147245" y="3377904"/>
            <a:ext cx="0" cy="87984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直接连接符 365">
            <a:extLst>
              <a:ext uri="{FF2B5EF4-FFF2-40B4-BE49-F238E27FC236}">
                <a16:creationId xmlns:a16="http://schemas.microsoft.com/office/drawing/2014/main" id="{1D30EA1D-3A07-4068-9117-6EDDC5382466}"/>
              </a:ext>
            </a:extLst>
          </p:cNvPr>
          <p:cNvCxnSpPr>
            <a:cxnSpLocks/>
          </p:cNvCxnSpPr>
          <p:nvPr/>
        </p:nvCxnSpPr>
        <p:spPr>
          <a:xfrm flipV="1">
            <a:off x="5127944" y="3508022"/>
            <a:ext cx="0" cy="619604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接连接符 366">
            <a:extLst>
              <a:ext uri="{FF2B5EF4-FFF2-40B4-BE49-F238E27FC236}">
                <a16:creationId xmlns:a16="http://schemas.microsoft.com/office/drawing/2014/main" id="{9459AA23-ECCA-46B5-8390-E82AAE3FF45F}"/>
              </a:ext>
            </a:extLst>
          </p:cNvPr>
          <p:cNvCxnSpPr>
            <a:cxnSpLocks/>
          </p:cNvCxnSpPr>
          <p:nvPr/>
        </p:nvCxnSpPr>
        <p:spPr>
          <a:xfrm flipV="1">
            <a:off x="5651819" y="3671886"/>
            <a:ext cx="0" cy="619604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直接连接符 367">
            <a:extLst>
              <a:ext uri="{FF2B5EF4-FFF2-40B4-BE49-F238E27FC236}">
                <a16:creationId xmlns:a16="http://schemas.microsoft.com/office/drawing/2014/main" id="{458CCE2E-A7CF-42AE-BE66-542C1B48EB93}"/>
              </a:ext>
            </a:extLst>
          </p:cNvPr>
          <p:cNvCxnSpPr>
            <a:cxnSpLocks/>
          </p:cNvCxnSpPr>
          <p:nvPr/>
        </p:nvCxnSpPr>
        <p:spPr>
          <a:xfrm flipV="1">
            <a:off x="6514784" y="3362084"/>
            <a:ext cx="0" cy="619604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032EF0E5-AA56-4D05-B2DF-482E1E04D38D}"/>
              </a:ext>
            </a:extLst>
          </p:cNvPr>
          <p:cNvCxnSpPr>
            <a:cxnSpLocks/>
          </p:cNvCxnSpPr>
          <p:nvPr/>
        </p:nvCxnSpPr>
        <p:spPr>
          <a:xfrm flipV="1">
            <a:off x="6229596" y="3557611"/>
            <a:ext cx="0" cy="619604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直接连接符 369">
            <a:extLst>
              <a:ext uri="{FF2B5EF4-FFF2-40B4-BE49-F238E27FC236}">
                <a16:creationId xmlns:a16="http://schemas.microsoft.com/office/drawing/2014/main" id="{3419E4DA-DCDA-4E10-BD09-DD2B3D5E707E}"/>
              </a:ext>
            </a:extLst>
          </p:cNvPr>
          <p:cNvCxnSpPr>
            <a:cxnSpLocks/>
          </p:cNvCxnSpPr>
          <p:nvPr/>
        </p:nvCxnSpPr>
        <p:spPr>
          <a:xfrm flipV="1">
            <a:off x="7804470" y="2749302"/>
            <a:ext cx="0" cy="1225563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文本框 370">
            <a:extLst>
              <a:ext uri="{FF2B5EF4-FFF2-40B4-BE49-F238E27FC236}">
                <a16:creationId xmlns:a16="http://schemas.microsoft.com/office/drawing/2014/main" id="{90BC270F-A9CD-4701-A5AA-901F93B917A9}"/>
              </a:ext>
            </a:extLst>
          </p:cNvPr>
          <p:cNvSpPr txBox="1"/>
          <p:nvPr/>
        </p:nvSpPr>
        <p:spPr>
          <a:xfrm>
            <a:off x="5896831" y="5021439"/>
            <a:ext cx="1005403" cy="584775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下坠</a:t>
            </a:r>
            <a:endParaRPr lang="zh-CN" alt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385" name="文本框 384">
            <a:extLst>
              <a:ext uri="{FF2B5EF4-FFF2-40B4-BE49-F238E27FC236}">
                <a16:creationId xmlns:a16="http://schemas.microsoft.com/office/drawing/2014/main" id="{A0CEDEB5-DE91-47E6-B2E2-E1D0DBB630D1}"/>
              </a:ext>
            </a:extLst>
          </p:cNvPr>
          <p:cNvSpPr txBox="1"/>
          <p:nvPr/>
        </p:nvSpPr>
        <p:spPr>
          <a:xfrm>
            <a:off x="869284" y="2812923"/>
            <a:ext cx="3162818" cy="879343"/>
          </a:xfrm>
          <a:prstGeom prst="rect">
            <a:avLst/>
          </a:prstGeom>
          <a:noFill/>
          <a:effectLst>
            <a:outerShdw blurRad="88900" dist="76200" dir="16200000" rotWithShape="0">
              <a:schemeClr val="bg1">
                <a:alpha val="45000"/>
              </a:schemeClr>
            </a:outerShdw>
          </a:effectLst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不经意的思念是那么痛</a:t>
            </a:r>
            <a:endParaRPr lang="en-US" altLang="zh-CN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痛到回忆都不敢触碰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" name="文本框 385">
            <a:extLst>
              <a:ext uri="{FF2B5EF4-FFF2-40B4-BE49-F238E27FC236}">
                <a16:creationId xmlns:a16="http://schemas.microsoft.com/office/drawing/2014/main" id="{476F92F3-6EA0-4846-8636-63059606C300}"/>
              </a:ext>
            </a:extLst>
          </p:cNvPr>
          <p:cNvSpPr txBox="1"/>
          <p:nvPr/>
        </p:nvSpPr>
        <p:spPr>
          <a:xfrm>
            <a:off x="2101207" y="4222177"/>
            <a:ext cx="3162818" cy="879343"/>
          </a:xfrm>
          <a:prstGeom prst="rect">
            <a:avLst/>
          </a:prstGeom>
          <a:noFill/>
          <a:effectLst>
            <a:outerShdw blurRad="88900" dist="76200" dir="16200000" rotWithShape="0">
              <a:schemeClr val="bg1">
                <a:alpha val="45000"/>
              </a:schemeClr>
            </a:outerShdw>
          </a:effectLst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不经意的思念是那么痛</a:t>
            </a:r>
            <a:endParaRPr lang="en-US" altLang="zh-CN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痛到回忆都不敢触碰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7" name="文本框 386">
            <a:extLst>
              <a:ext uri="{FF2B5EF4-FFF2-40B4-BE49-F238E27FC236}">
                <a16:creationId xmlns:a16="http://schemas.microsoft.com/office/drawing/2014/main" id="{AB6EC317-18C3-4272-B040-E7F7ACDFCA28}"/>
              </a:ext>
            </a:extLst>
          </p:cNvPr>
          <p:cNvSpPr txBox="1"/>
          <p:nvPr/>
        </p:nvSpPr>
        <p:spPr>
          <a:xfrm>
            <a:off x="7437609" y="4222177"/>
            <a:ext cx="3162818" cy="879343"/>
          </a:xfrm>
          <a:prstGeom prst="rect">
            <a:avLst/>
          </a:prstGeom>
          <a:noFill/>
          <a:effectLst>
            <a:outerShdw blurRad="88900" dist="76200" dir="16200000" rotWithShape="0">
              <a:schemeClr val="bg1">
                <a:alpha val="45000"/>
              </a:schemeClr>
            </a:outerShdw>
          </a:effectLst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不经意的思念是那么痛</a:t>
            </a:r>
            <a:endParaRPr lang="en-US" altLang="zh-CN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痛到回忆都不敢触碰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8" name="文本框 387">
            <a:extLst>
              <a:ext uri="{FF2B5EF4-FFF2-40B4-BE49-F238E27FC236}">
                <a16:creationId xmlns:a16="http://schemas.microsoft.com/office/drawing/2014/main" id="{EA306986-558C-40CD-944C-61D2AFD43761}"/>
              </a:ext>
            </a:extLst>
          </p:cNvPr>
          <p:cNvSpPr txBox="1"/>
          <p:nvPr/>
        </p:nvSpPr>
        <p:spPr>
          <a:xfrm>
            <a:off x="8889778" y="2812923"/>
            <a:ext cx="3162818" cy="879343"/>
          </a:xfrm>
          <a:prstGeom prst="rect">
            <a:avLst/>
          </a:prstGeom>
          <a:noFill/>
          <a:effectLst>
            <a:outerShdw blurRad="88900" dist="76200" dir="16200000" rotWithShape="0">
              <a:schemeClr val="bg1">
                <a:alpha val="45000"/>
              </a:schemeClr>
            </a:outerShdw>
          </a:effectLst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不经意的思念是那么痛</a:t>
            </a:r>
            <a:endParaRPr lang="en-US" altLang="zh-CN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痛到回忆都不敢触碰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20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7F86C519-D6B1-4E81-84D1-44A799BF8270}"/>
              </a:ext>
            </a:extLst>
          </p:cNvPr>
          <p:cNvGrpSpPr/>
          <p:nvPr/>
        </p:nvGrpSpPr>
        <p:grpSpPr>
          <a:xfrm>
            <a:off x="1747034" y="4019685"/>
            <a:ext cx="3630004" cy="1458872"/>
            <a:chOff x="1459873" y="1849188"/>
            <a:chExt cx="3630004" cy="1458872"/>
          </a:xfrm>
        </p:grpSpPr>
        <p:sp>
          <p:nvSpPr>
            <p:cNvPr id="155" name="星形: 四角 154">
              <a:extLst>
                <a:ext uri="{FF2B5EF4-FFF2-40B4-BE49-F238E27FC236}">
                  <a16:creationId xmlns:a16="http://schemas.microsoft.com/office/drawing/2014/main" id="{8222BE9D-15B0-4D59-A00E-CF23DBA80806}"/>
                </a:ext>
              </a:extLst>
            </p:cNvPr>
            <p:cNvSpPr/>
            <p:nvPr/>
          </p:nvSpPr>
          <p:spPr>
            <a:xfrm>
              <a:off x="2199635" y="2574681"/>
              <a:ext cx="2150479" cy="65133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星形: 四角 155">
              <a:extLst>
                <a:ext uri="{FF2B5EF4-FFF2-40B4-BE49-F238E27FC236}">
                  <a16:creationId xmlns:a16="http://schemas.microsoft.com/office/drawing/2014/main" id="{327C2EAB-B576-441E-B8FE-9F6F5E45E0CA}"/>
                </a:ext>
              </a:extLst>
            </p:cNvPr>
            <p:cNvSpPr/>
            <p:nvPr/>
          </p:nvSpPr>
          <p:spPr>
            <a:xfrm>
              <a:off x="2425237" y="2538235"/>
              <a:ext cx="1699274" cy="51467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FDA5E25D-7F84-4D8F-8CF4-A7DC1CDBFCC5}"/>
                </a:ext>
              </a:extLst>
            </p:cNvPr>
            <p:cNvSpPr/>
            <p:nvPr/>
          </p:nvSpPr>
          <p:spPr>
            <a:xfrm rot="5400000">
              <a:off x="2901269" y="1385424"/>
              <a:ext cx="747210" cy="2933972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3F71D3E4-E363-43C5-8839-120F0B9101CE}"/>
                </a:ext>
              </a:extLst>
            </p:cNvPr>
            <p:cNvSpPr/>
            <p:nvPr/>
          </p:nvSpPr>
          <p:spPr>
            <a:xfrm rot="16200000" flipH="1">
              <a:off x="2834864" y="1053048"/>
              <a:ext cx="880021" cy="3630004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E225042C-B0CE-404D-B061-4306B2B3550B}"/>
                </a:ext>
              </a:extLst>
            </p:cNvPr>
            <p:cNvSpPr txBox="1"/>
            <p:nvPr/>
          </p:nvSpPr>
          <p:spPr>
            <a:xfrm>
              <a:off x="1641267" y="1849188"/>
              <a:ext cx="3267214" cy="1051159"/>
            </a:xfrm>
            <a:prstGeom prst="rect">
              <a:avLst/>
            </a:prstGeom>
            <a:noFill/>
            <a:effectLst>
              <a:outerShdw dist="38100" rotWithShape="0">
                <a:schemeClr val="tx1"/>
              </a:outerShdw>
            </a:effectLst>
          </p:spPr>
          <p:txBody>
            <a:bodyPr wrap="none" rtlCol="0">
              <a:prstTxWarp prst="textChevron">
                <a:avLst>
                  <a:gd name="adj" fmla="val 43739"/>
                </a:avLst>
              </a:prstTxWarp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橙色战甲魔龙铁骑</a:t>
              </a:r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A29CD5E8-D73D-40CC-9B98-2DC4708821DD}"/>
                </a:ext>
              </a:extLst>
            </p:cNvPr>
            <p:cNvSpPr txBox="1"/>
            <p:nvPr/>
          </p:nvSpPr>
          <p:spPr>
            <a:xfrm>
              <a:off x="2834691" y="2175753"/>
              <a:ext cx="880369" cy="769441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4400" b="1" dirty="0">
                  <a:ln>
                    <a:solidFill>
                      <a:schemeClr val="bg1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03</a:t>
              </a:r>
              <a:endParaRPr lang="zh-CN" altLang="en-US" sz="4400" b="1" dirty="0">
                <a:ln>
                  <a:solidFill>
                    <a:schemeClr val="bg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7C1A26EB-EA5F-4CC8-BC89-E9935D503F30}"/>
              </a:ext>
            </a:extLst>
          </p:cNvPr>
          <p:cNvGrpSpPr/>
          <p:nvPr/>
        </p:nvGrpSpPr>
        <p:grpSpPr>
          <a:xfrm>
            <a:off x="1747034" y="1760443"/>
            <a:ext cx="3630004" cy="1458872"/>
            <a:chOff x="1459873" y="1849188"/>
            <a:chExt cx="3630004" cy="1458872"/>
          </a:xfrm>
        </p:grpSpPr>
        <p:sp>
          <p:nvSpPr>
            <p:cNvPr id="162" name="星形: 四角 161">
              <a:extLst>
                <a:ext uri="{FF2B5EF4-FFF2-40B4-BE49-F238E27FC236}">
                  <a16:creationId xmlns:a16="http://schemas.microsoft.com/office/drawing/2014/main" id="{1E7CD3A7-8E8C-464E-9B4B-736C3ADB3F3C}"/>
                </a:ext>
              </a:extLst>
            </p:cNvPr>
            <p:cNvSpPr/>
            <p:nvPr/>
          </p:nvSpPr>
          <p:spPr>
            <a:xfrm>
              <a:off x="2199635" y="2574681"/>
              <a:ext cx="2150479" cy="65133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星形: 四角 162">
              <a:extLst>
                <a:ext uri="{FF2B5EF4-FFF2-40B4-BE49-F238E27FC236}">
                  <a16:creationId xmlns:a16="http://schemas.microsoft.com/office/drawing/2014/main" id="{ED700113-78D0-4CF7-BA1D-CE9B712B5692}"/>
                </a:ext>
              </a:extLst>
            </p:cNvPr>
            <p:cNvSpPr/>
            <p:nvPr/>
          </p:nvSpPr>
          <p:spPr>
            <a:xfrm>
              <a:off x="2425237" y="2538235"/>
              <a:ext cx="1699274" cy="51467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68C51C2A-1EAB-46B2-9980-7441AA4CB912}"/>
                </a:ext>
              </a:extLst>
            </p:cNvPr>
            <p:cNvSpPr/>
            <p:nvPr/>
          </p:nvSpPr>
          <p:spPr>
            <a:xfrm rot="5400000">
              <a:off x="2901269" y="1385424"/>
              <a:ext cx="747210" cy="2933972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72D4B447-ED0A-4BA1-A074-1FD7DA69FFBB}"/>
                </a:ext>
              </a:extLst>
            </p:cNvPr>
            <p:cNvSpPr/>
            <p:nvPr/>
          </p:nvSpPr>
          <p:spPr>
            <a:xfrm rot="16200000" flipH="1">
              <a:off x="2834864" y="1053048"/>
              <a:ext cx="880021" cy="3630004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5510A43C-1888-49BE-B445-9E9D3A4ACBC5}"/>
                </a:ext>
              </a:extLst>
            </p:cNvPr>
            <p:cNvSpPr txBox="1"/>
            <p:nvPr/>
          </p:nvSpPr>
          <p:spPr>
            <a:xfrm>
              <a:off x="1641267" y="1849188"/>
              <a:ext cx="3267214" cy="1051159"/>
            </a:xfrm>
            <a:prstGeom prst="rect">
              <a:avLst/>
            </a:prstGeom>
            <a:noFill/>
            <a:effectLst>
              <a:outerShdw dist="38100" rotWithShape="0">
                <a:schemeClr val="tx1"/>
              </a:outerShdw>
            </a:effectLst>
          </p:spPr>
          <p:txBody>
            <a:bodyPr wrap="none" rtlCol="0">
              <a:prstTxWarp prst="textChevron">
                <a:avLst>
                  <a:gd name="adj" fmla="val 43739"/>
                </a:avLst>
              </a:prstTxWarp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橙色战甲幻龙骑士</a:t>
              </a:r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FE10F11A-87CF-44A0-BCE0-CA8F16992781}"/>
                </a:ext>
              </a:extLst>
            </p:cNvPr>
            <p:cNvSpPr txBox="1"/>
            <p:nvPr/>
          </p:nvSpPr>
          <p:spPr>
            <a:xfrm>
              <a:off x="2834690" y="2175753"/>
              <a:ext cx="880369" cy="769441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4400" b="1" dirty="0">
                  <a:ln>
                    <a:solidFill>
                      <a:schemeClr val="bg1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01</a:t>
              </a:r>
              <a:endParaRPr lang="zh-CN" altLang="en-US" sz="4400" b="1" dirty="0">
                <a:ln>
                  <a:solidFill>
                    <a:schemeClr val="bg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01415921-A48B-4249-A345-F1343B019CE2}"/>
              </a:ext>
            </a:extLst>
          </p:cNvPr>
          <p:cNvGrpSpPr/>
          <p:nvPr/>
        </p:nvGrpSpPr>
        <p:grpSpPr>
          <a:xfrm>
            <a:off x="6814962" y="4019685"/>
            <a:ext cx="3630004" cy="1458872"/>
            <a:chOff x="1459873" y="1849188"/>
            <a:chExt cx="3630004" cy="1458872"/>
          </a:xfrm>
        </p:grpSpPr>
        <p:sp>
          <p:nvSpPr>
            <p:cNvPr id="169" name="星形: 四角 168">
              <a:extLst>
                <a:ext uri="{FF2B5EF4-FFF2-40B4-BE49-F238E27FC236}">
                  <a16:creationId xmlns:a16="http://schemas.microsoft.com/office/drawing/2014/main" id="{B029DF30-EAD1-4033-8EE4-239858A813FD}"/>
                </a:ext>
              </a:extLst>
            </p:cNvPr>
            <p:cNvSpPr/>
            <p:nvPr/>
          </p:nvSpPr>
          <p:spPr>
            <a:xfrm>
              <a:off x="2199635" y="2574681"/>
              <a:ext cx="2150479" cy="65133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星形: 四角 169">
              <a:extLst>
                <a:ext uri="{FF2B5EF4-FFF2-40B4-BE49-F238E27FC236}">
                  <a16:creationId xmlns:a16="http://schemas.microsoft.com/office/drawing/2014/main" id="{90717AF9-E7B6-4B1D-92A0-78DD209E0E5D}"/>
                </a:ext>
              </a:extLst>
            </p:cNvPr>
            <p:cNvSpPr/>
            <p:nvPr/>
          </p:nvSpPr>
          <p:spPr>
            <a:xfrm>
              <a:off x="2425237" y="2538235"/>
              <a:ext cx="1699274" cy="51467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F389433-9675-4A2E-B442-BA5143F09865}"/>
                </a:ext>
              </a:extLst>
            </p:cNvPr>
            <p:cNvSpPr/>
            <p:nvPr/>
          </p:nvSpPr>
          <p:spPr>
            <a:xfrm rot="5400000">
              <a:off x="2901269" y="1385424"/>
              <a:ext cx="747210" cy="2933972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AD487400-21AE-4319-B576-570018D06118}"/>
                </a:ext>
              </a:extLst>
            </p:cNvPr>
            <p:cNvSpPr/>
            <p:nvPr/>
          </p:nvSpPr>
          <p:spPr>
            <a:xfrm rot="16200000" flipH="1">
              <a:off x="2834864" y="1053048"/>
              <a:ext cx="880021" cy="3630004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6FD1B19E-8B19-4121-B641-B140520CC7E0}"/>
                </a:ext>
              </a:extLst>
            </p:cNvPr>
            <p:cNvSpPr txBox="1"/>
            <p:nvPr/>
          </p:nvSpPr>
          <p:spPr>
            <a:xfrm>
              <a:off x="1641267" y="1849188"/>
              <a:ext cx="3267214" cy="1051159"/>
            </a:xfrm>
            <a:prstGeom prst="rect">
              <a:avLst/>
            </a:prstGeom>
            <a:noFill/>
            <a:effectLst>
              <a:outerShdw dist="38100" rotWithShape="0">
                <a:schemeClr val="tx1"/>
              </a:outerShdw>
            </a:effectLst>
          </p:spPr>
          <p:txBody>
            <a:bodyPr wrap="none" rtlCol="0">
              <a:prstTxWarp prst="textChevron">
                <a:avLst>
                  <a:gd name="adj" fmla="val 43739"/>
                </a:avLst>
              </a:prstTxWarp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橙色机甲飞龙法师</a:t>
              </a:r>
            </a:p>
          </p:txBody>
        </p: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726444F2-9484-49EC-A30C-AA3DBBF5E21F}"/>
                </a:ext>
              </a:extLst>
            </p:cNvPr>
            <p:cNvSpPr txBox="1"/>
            <p:nvPr/>
          </p:nvSpPr>
          <p:spPr>
            <a:xfrm>
              <a:off x="2834691" y="2175753"/>
              <a:ext cx="880369" cy="769441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4400" b="1" dirty="0">
                  <a:ln>
                    <a:solidFill>
                      <a:schemeClr val="bg1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04</a:t>
              </a:r>
              <a:endParaRPr lang="zh-CN" altLang="en-US" sz="4400" b="1" dirty="0">
                <a:ln>
                  <a:solidFill>
                    <a:schemeClr val="bg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8193232F-BB3C-47EB-86EA-BC19529E4BD4}"/>
              </a:ext>
            </a:extLst>
          </p:cNvPr>
          <p:cNvGrpSpPr/>
          <p:nvPr/>
        </p:nvGrpSpPr>
        <p:grpSpPr>
          <a:xfrm>
            <a:off x="6814962" y="1760443"/>
            <a:ext cx="3630004" cy="1458872"/>
            <a:chOff x="1459873" y="1849188"/>
            <a:chExt cx="3630004" cy="1458872"/>
          </a:xfrm>
        </p:grpSpPr>
        <p:sp>
          <p:nvSpPr>
            <p:cNvPr id="176" name="星形: 四角 175">
              <a:extLst>
                <a:ext uri="{FF2B5EF4-FFF2-40B4-BE49-F238E27FC236}">
                  <a16:creationId xmlns:a16="http://schemas.microsoft.com/office/drawing/2014/main" id="{47E60877-BA74-4A78-B129-5483E62C8AF8}"/>
                </a:ext>
              </a:extLst>
            </p:cNvPr>
            <p:cNvSpPr/>
            <p:nvPr/>
          </p:nvSpPr>
          <p:spPr>
            <a:xfrm>
              <a:off x="2199635" y="2574681"/>
              <a:ext cx="2150479" cy="65133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星形: 四角 176">
              <a:extLst>
                <a:ext uri="{FF2B5EF4-FFF2-40B4-BE49-F238E27FC236}">
                  <a16:creationId xmlns:a16="http://schemas.microsoft.com/office/drawing/2014/main" id="{92454082-43CD-4282-A0A2-8B26AE25CAF9}"/>
                </a:ext>
              </a:extLst>
            </p:cNvPr>
            <p:cNvSpPr/>
            <p:nvPr/>
          </p:nvSpPr>
          <p:spPr>
            <a:xfrm>
              <a:off x="2425237" y="2538235"/>
              <a:ext cx="1699274" cy="514672"/>
            </a:xfrm>
            <a:prstGeom prst="star4">
              <a:avLst>
                <a:gd name="adj" fmla="val 280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ED27861D-EAB9-4060-A50B-2759AD02C612}"/>
                </a:ext>
              </a:extLst>
            </p:cNvPr>
            <p:cNvSpPr/>
            <p:nvPr/>
          </p:nvSpPr>
          <p:spPr>
            <a:xfrm rot="5400000">
              <a:off x="2901269" y="1385424"/>
              <a:ext cx="747210" cy="2933972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C6D7A2A2-C30B-44DB-82F4-3D80F1E17F83}"/>
                </a:ext>
              </a:extLst>
            </p:cNvPr>
            <p:cNvSpPr/>
            <p:nvPr/>
          </p:nvSpPr>
          <p:spPr>
            <a:xfrm rot="16200000" flipH="1">
              <a:off x="2834864" y="1053048"/>
              <a:ext cx="880021" cy="3630004"/>
            </a:xfrm>
            <a:custGeom>
              <a:avLst/>
              <a:gdLst>
                <a:gd name="connsiteX0" fmla="*/ 2774143 w 2814909"/>
                <a:gd name="connsiteY0" fmla="*/ 1578923 h 2816346"/>
                <a:gd name="connsiteX1" fmla="*/ 2802006 w 2814909"/>
                <a:gd name="connsiteY1" fmla="*/ 1610384 h 2816346"/>
                <a:gd name="connsiteX2" fmla="*/ 2770544 w 2814909"/>
                <a:gd name="connsiteY2" fmla="*/ 1638247 h 2816346"/>
                <a:gd name="connsiteX3" fmla="*/ 2742681 w 2814909"/>
                <a:gd name="connsiteY3" fmla="*/ 1606785 h 2816346"/>
                <a:gd name="connsiteX4" fmla="*/ 2774143 w 2814909"/>
                <a:gd name="connsiteY4" fmla="*/ 1578923 h 2816346"/>
                <a:gd name="connsiteX5" fmla="*/ 9845 w 2814909"/>
                <a:gd name="connsiteY5" fmla="*/ 1269378 h 2816346"/>
                <a:gd name="connsiteX6" fmla="*/ 39443 w 2814909"/>
                <a:gd name="connsiteY6" fmla="*/ 1271173 h 2816346"/>
                <a:gd name="connsiteX7" fmla="*/ 32207 w 2814909"/>
                <a:gd name="connsiteY7" fmla="*/ 1336064 h 2816346"/>
                <a:gd name="connsiteX8" fmla="*/ 1314629 w 2814909"/>
                <a:gd name="connsiteY8" fmla="*/ 2784137 h 2816346"/>
                <a:gd name="connsiteX9" fmla="*/ 2718272 w 2814909"/>
                <a:gd name="connsiteY9" fmla="*/ 1775178 h 2816346"/>
                <a:gd name="connsiteX10" fmla="*/ 2721674 w 2814909"/>
                <a:gd name="connsiteY10" fmla="*/ 1759374 h 2816346"/>
                <a:gd name="connsiteX11" fmla="*/ 2750121 w 2814909"/>
                <a:gd name="connsiteY11" fmla="*/ 1767987 h 2816346"/>
                <a:gd name="connsiteX12" fmla="*/ 2746910 w 2814909"/>
                <a:gd name="connsiteY12" fmla="*/ 1782902 h 2816346"/>
                <a:gd name="connsiteX13" fmla="*/ 1312834 w 2814909"/>
                <a:gd name="connsiteY13" fmla="*/ 2813737 h 2816346"/>
                <a:gd name="connsiteX14" fmla="*/ 2609 w 2814909"/>
                <a:gd name="connsiteY14" fmla="*/ 1334269 h 2816346"/>
                <a:gd name="connsiteX15" fmla="*/ 2786992 w 2814909"/>
                <a:gd name="connsiteY15" fmla="*/ 1367135 h 2816346"/>
                <a:gd name="connsiteX16" fmla="*/ 2814854 w 2814909"/>
                <a:gd name="connsiteY16" fmla="*/ 1398597 h 2816346"/>
                <a:gd name="connsiteX17" fmla="*/ 2783392 w 2814909"/>
                <a:gd name="connsiteY17" fmla="*/ 1426460 h 2816346"/>
                <a:gd name="connsiteX18" fmla="*/ 2755530 w 2814909"/>
                <a:gd name="connsiteY18" fmla="*/ 1394998 h 2816346"/>
                <a:gd name="connsiteX19" fmla="*/ 2786992 w 2814909"/>
                <a:gd name="connsiteY19" fmla="*/ 1367135 h 2816346"/>
                <a:gd name="connsiteX20" fmla="*/ 46964 w 2814909"/>
                <a:gd name="connsiteY20" fmla="*/ 1095245 h 2816346"/>
                <a:gd name="connsiteX21" fmla="*/ 74827 w 2814909"/>
                <a:gd name="connsiteY21" fmla="*/ 1126707 h 2816346"/>
                <a:gd name="connsiteX22" fmla="*/ 43365 w 2814909"/>
                <a:gd name="connsiteY22" fmla="*/ 1154570 h 2816346"/>
                <a:gd name="connsiteX23" fmla="*/ 15502 w 2814909"/>
                <a:gd name="connsiteY23" fmla="*/ 1123108 h 2816346"/>
                <a:gd name="connsiteX24" fmla="*/ 46964 w 2814909"/>
                <a:gd name="connsiteY24" fmla="*/ 1095245 h 2816346"/>
                <a:gd name="connsiteX25" fmla="*/ 2767361 w 2814909"/>
                <a:gd name="connsiteY25" fmla="*/ 1155867 h 2816346"/>
                <a:gd name="connsiteX26" fmla="*/ 2795224 w 2814909"/>
                <a:gd name="connsiteY26" fmla="*/ 1187329 h 2816346"/>
                <a:gd name="connsiteX27" fmla="*/ 2763762 w 2814909"/>
                <a:gd name="connsiteY27" fmla="*/ 1215192 h 2816346"/>
                <a:gd name="connsiteX28" fmla="*/ 2735899 w 2814909"/>
                <a:gd name="connsiteY28" fmla="*/ 1183730 h 2816346"/>
                <a:gd name="connsiteX29" fmla="*/ 2767361 w 2814909"/>
                <a:gd name="connsiteY29" fmla="*/ 1155867 h 2816346"/>
                <a:gd name="connsiteX30" fmla="*/ 107730 w 2814909"/>
                <a:gd name="connsiteY30" fmla="*/ 891956 h 2816346"/>
                <a:gd name="connsiteX31" fmla="*/ 135593 w 2814909"/>
                <a:gd name="connsiteY31" fmla="*/ 923418 h 2816346"/>
                <a:gd name="connsiteX32" fmla="*/ 104131 w 2814909"/>
                <a:gd name="connsiteY32" fmla="*/ 951281 h 2816346"/>
                <a:gd name="connsiteX33" fmla="*/ 76269 w 2814909"/>
                <a:gd name="connsiteY33" fmla="*/ 919819 h 2816346"/>
                <a:gd name="connsiteX34" fmla="*/ 107730 w 2814909"/>
                <a:gd name="connsiteY34" fmla="*/ 891956 h 2816346"/>
                <a:gd name="connsiteX35" fmla="*/ 2715709 w 2814909"/>
                <a:gd name="connsiteY35" fmla="*/ 950073 h 2816346"/>
                <a:gd name="connsiteX36" fmla="*/ 2743572 w 2814909"/>
                <a:gd name="connsiteY36" fmla="*/ 981535 h 2816346"/>
                <a:gd name="connsiteX37" fmla="*/ 2712110 w 2814909"/>
                <a:gd name="connsiteY37" fmla="*/ 1009398 h 2816346"/>
                <a:gd name="connsiteX38" fmla="*/ 2684248 w 2814909"/>
                <a:gd name="connsiteY38" fmla="*/ 977936 h 2816346"/>
                <a:gd name="connsiteX39" fmla="*/ 2715709 w 2814909"/>
                <a:gd name="connsiteY39" fmla="*/ 950073 h 2816346"/>
                <a:gd name="connsiteX40" fmla="*/ 198818 w 2814909"/>
                <a:gd name="connsiteY40" fmla="*/ 700325 h 2816346"/>
                <a:gd name="connsiteX41" fmla="*/ 226681 w 2814909"/>
                <a:gd name="connsiteY41" fmla="*/ 731787 h 2816346"/>
                <a:gd name="connsiteX42" fmla="*/ 195219 w 2814909"/>
                <a:gd name="connsiteY42" fmla="*/ 759650 h 2816346"/>
                <a:gd name="connsiteX43" fmla="*/ 167357 w 2814909"/>
                <a:gd name="connsiteY43" fmla="*/ 728188 h 2816346"/>
                <a:gd name="connsiteX44" fmla="*/ 198818 w 2814909"/>
                <a:gd name="connsiteY44" fmla="*/ 700325 h 2816346"/>
                <a:gd name="connsiteX45" fmla="*/ 2633249 w 2814909"/>
                <a:gd name="connsiteY45" fmla="*/ 754575 h 2816346"/>
                <a:gd name="connsiteX46" fmla="*/ 2661112 w 2814909"/>
                <a:gd name="connsiteY46" fmla="*/ 786036 h 2816346"/>
                <a:gd name="connsiteX47" fmla="*/ 2629650 w 2814909"/>
                <a:gd name="connsiteY47" fmla="*/ 813899 h 2816346"/>
                <a:gd name="connsiteX48" fmla="*/ 2601787 w 2814909"/>
                <a:gd name="connsiteY48" fmla="*/ 782437 h 2816346"/>
                <a:gd name="connsiteX49" fmla="*/ 2633249 w 2814909"/>
                <a:gd name="connsiteY49" fmla="*/ 754575 h 2816346"/>
                <a:gd name="connsiteX50" fmla="*/ 318089 w 2814909"/>
                <a:gd name="connsiteY50" fmla="*/ 524844 h 2816346"/>
                <a:gd name="connsiteX51" fmla="*/ 345952 w 2814909"/>
                <a:gd name="connsiteY51" fmla="*/ 556306 h 2816346"/>
                <a:gd name="connsiteX52" fmla="*/ 314490 w 2814909"/>
                <a:gd name="connsiteY52" fmla="*/ 584169 h 2816346"/>
                <a:gd name="connsiteX53" fmla="*/ 286627 w 2814909"/>
                <a:gd name="connsiteY53" fmla="*/ 552707 h 2816346"/>
                <a:gd name="connsiteX54" fmla="*/ 318089 w 2814909"/>
                <a:gd name="connsiteY54" fmla="*/ 524844 h 2816346"/>
                <a:gd name="connsiteX55" fmla="*/ 462750 w 2814909"/>
                <a:gd name="connsiteY55" fmla="*/ 369628 h 2816346"/>
                <a:gd name="connsiteX56" fmla="*/ 490613 w 2814909"/>
                <a:gd name="connsiteY56" fmla="*/ 401090 h 2816346"/>
                <a:gd name="connsiteX57" fmla="*/ 459151 w 2814909"/>
                <a:gd name="connsiteY57" fmla="*/ 428953 h 2816346"/>
                <a:gd name="connsiteX58" fmla="*/ 431288 w 2814909"/>
                <a:gd name="connsiteY58" fmla="*/ 397491 h 2816346"/>
                <a:gd name="connsiteX59" fmla="*/ 462750 w 2814909"/>
                <a:gd name="connsiteY59" fmla="*/ 369628 h 2816346"/>
                <a:gd name="connsiteX60" fmla="*/ 629411 w 2814909"/>
                <a:gd name="connsiteY60" fmla="*/ 238312 h 2816346"/>
                <a:gd name="connsiteX61" fmla="*/ 657274 w 2814909"/>
                <a:gd name="connsiteY61" fmla="*/ 269774 h 2816346"/>
                <a:gd name="connsiteX62" fmla="*/ 625812 w 2814909"/>
                <a:gd name="connsiteY62" fmla="*/ 297637 h 2816346"/>
                <a:gd name="connsiteX63" fmla="*/ 597949 w 2814909"/>
                <a:gd name="connsiteY63" fmla="*/ 266175 h 2816346"/>
                <a:gd name="connsiteX64" fmla="*/ 629411 w 2814909"/>
                <a:gd name="connsiteY64" fmla="*/ 238312 h 2816346"/>
                <a:gd name="connsiteX65" fmla="*/ 814161 w 2814909"/>
                <a:gd name="connsiteY65" fmla="*/ 133976 h 2816346"/>
                <a:gd name="connsiteX66" fmla="*/ 842024 w 2814909"/>
                <a:gd name="connsiteY66" fmla="*/ 165438 h 2816346"/>
                <a:gd name="connsiteX67" fmla="*/ 810562 w 2814909"/>
                <a:gd name="connsiteY67" fmla="*/ 193301 h 2816346"/>
                <a:gd name="connsiteX68" fmla="*/ 782700 w 2814909"/>
                <a:gd name="connsiteY68" fmla="*/ 161839 h 2816346"/>
                <a:gd name="connsiteX69" fmla="*/ 814161 w 2814909"/>
                <a:gd name="connsiteY69" fmla="*/ 133976 h 2816346"/>
                <a:gd name="connsiteX70" fmla="*/ 1012675 w 2814909"/>
                <a:gd name="connsiteY70" fmla="*/ 59064 h 2816346"/>
                <a:gd name="connsiteX71" fmla="*/ 1040538 w 2814909"/>
                <a:gd name="connsiteY71" fmla="*/ 90526 h 2816346"/>
                <a:gd name="connsiteX72" fmla="*/ 1009076 w 2814909"/>
                <a:gd name="connsiteY72" fmla="*/ 118389 h 2816346"/>
                <a:gd name="connsiteX73" fmla="*/ 981213 w 2814909"/>
                <a:gd name="connsiteY73" fmla="*/ 86927 h 2816346"/>
                <a:gd name="connsiteX74" fmla="*/ 1012675 w 2814909"/>
                <a:gd name="connsiteY74" fmla="*/ 59064 h 2816346"/>
                <a:gd name="connsiteX75" fmla="*/ 1220297 w 2814909"/>
                <a:gd name="connsiteY75" fmla="*/ 15333 h 2816346"/>
                <a:gd name="connsiteX76" fmla="*/ 1248160 w 2814909"/>
                <a:gd name="connsiteY76" fmla="*/ 46795 h 2816346"/>
                <a:gd name="connsiteX77" fmla="*/ 1216698 w 2814909"/>
                <a:gd name="connsiteY77" fmla="*/ 74658 h 2816346"/>
                <a:gd name="connsiteX78" fmla="*/ 1188835 w 2814909"/>
                <a:gd name="connsiteY78" fmla="*/ 43196 h 2816346"/>
                <a:gd name="connsiteX79" fmla="*/ 1220297 w 2814909"/>
                <a:gd name="connsiteY79" fmla="*/ 15333 h 2816346"/>
                <a:gd name="connsiteX80" fmla="*/ 1543220 w 2814909"/>
                <a:gd name="connsiteY80" fmla="*/ 6634 h 2816346"/>
                <a:gd name="connsiteX81" fmla="*/ 2478654 w 2814909"/>
                <a:gd name="connsiteY81" fmla="*/ 507947 h 2816346"/>
                <a:gd name="connsiteX82" fmla="*/ 2558953 w 2814909"/>
                <a:gd name="connsiteY82" fmla="*/ 615330 h 2816346"/>
                <a:gd name="connsiteX83" fmla="*/ 2547643 w 2814909"/>
                <a:gd name="connsiteY83" fmla="*/ 653725 h 2816346"/>
                <a:gd name="connsiteX84" fmla="*/ 2534508 w 2814909"/>
                <a:gd name="connsiteY84" fmla="*/ 632104 h 2816346"/>
                <a:gd name="connsiteX85" fmla="*/ 1400342 w 2814909"/>
                <a:gd name="connsiteY85" fmla="*/ 29073 h 2816346"/>
                <a:gd name="connsiteX86" fmla="*/ 1382404 w 2814909"/>
                <a:gd name="connsiteY86" fmla="*/ 29979 h 2816346"/>
                <a:gd name="connsiteX87" fmla="*/ 1411850 w 2814909"/>
                <a:gd name="connsiteY87" fmla="*/ 0 h 28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14909" h="2816346">
                  <a:moveTo>
                    <a:pt x="2774143" y="1578923"/>
                  </a:moveTo>
                  <a:cubicBezTo>
                    <a:pt x="2790525" y="1579917"/>
                    <a:pt x="2803000" y="1594003"/>
                    <a:pt x="2802006" y="1610384"/>
                  </a:cubicBezTo>
                  <a:cubicBezTo>
                    <a:pt x="2801012" y="1626766"/>
                    <a:pt x="2786926" y="1639241"/>
                    <a:pt x="2770544" y="1638247"/>
                  </a:cubicBezTo>
                  <a:cubicBezTo>
                    <a:pt x="2754162" y="1637253"/>
                    <a:pt x="2741687" y="1623167"/>
                    <a:pt x="2742681" y="1606785"/>
                  </a:cubicBezTo>
                  <a:cubicBezTo>
                    <a:pt x="2743675" y="1590404"/>
                    <a:pt x="2757761" y="1577929"/>
                    <a:pt x="2774143" y="1578923"/>
                  </a:cubicBezTo>
                  <a:close/>
                  <a:moveTo>
                    <a:pt x="9845" y="1269378"/>
                  </a:moveTo>
                  <a:lnTo>
                    <a:pt x="39443" y="1271173"/>
                  </a:lnTo>
                  <a:lnTo>
                    <a:pt x="32207" y="1336064"/>
                  </a:lnTo>
                  <a:cubicBezTo>
                    <a:pt x="-13536" y="2090069"/>
                    <a:pt x="560624" y="2738394"/>
                    <a:pt x="1314629" y="2784137"/>
                  </a:cubicBezTo>
                  <a:cubicBezTo>
                    <a:pt x="1974383" y="2824162"/>
                    <a:pt x="2553226" y="2389575"/>
                    <a:pt x="2718272" y="1775178"/>
                  </a:cubicBezTo>
                  <a:lnTo>
                    <a:pt x="2721674" y="1759374"/>
                  </a:lnTo>
                  <a:lnTo>
                    <a:pt x="2750121" y="1767987"/>
                  </a:lnTo>
                  <a:lnTo>
                    <a:pt x="2746910" y="1782902"/>
                  </a:lnTo>
                  <a:cubicBezTo>
                    <a:pt x="2578285" y="2410620"/>
                    <a:pt x="1986893" y="2854630"/>
                    <a:pt x="1312834" y="2813737"/>
                  </a:cubicBezTo>
                  <a:cubicBezTo>
                    <a:pt x="542481" y="2767001"/>
                    <a:pt x="-44126" y="2104621"/>
                    <a:pt x="2609" y="1334269"/>
                  </a:cubicBezTo>
                  <a:close/>
                  <a:moveTo>
                    <a:pt x="2786992" y="1367135"/>
                  </a:moveTo>
                  <a:cubicBezTo>
                    <a:pt x="2803373" y="1368128"/>
                    <a:pt x="2815848" y="1382215"/>
                    <a:pt x="2814854" y="1398597"/>
                  </a:cubicBezTo>
                  <a:cubicBezTo>
                    <a:pt x="2813861" y="1414978"/>
                    <a:pt x="2799774" y="1427453"/>
                    <a:pt x="2783392" y="1426460"/>
                  </a:cubicBezTo>
                  <a:cubicBezTo>
                    <a:pt x="2767011" y="1425466"/>
                    <a:pt x="2754536" y="1411379"/>
                    <a:pt x="2755530" y="1394998"/>
                  </a:cubicBezTo>
                  <a:cubicBezTo>
                    <a:pt x="2756523" y="1378616"/>
                    <a:pt x="2770610" y="1366141"/>
                    <a:pt x="2786992" y="1367135"/>
                  </a:cubicBezTo>
                  <a:close/>
                  <a:moveTo>
                    <a:pt x="46964" y="1095245"/>
                  </a:moveTo>
                  <a:cubicBezTo>
                    <a:pt x="63345" y="1096239"/>
                    <a:pt x="75820" y="1110325"/>
                    <a:pt x="74827" y="1126707"/>
                  </a:cubicBezTo>
                  <a:cubicBezTo>
                    <a:pt x="73833" y="1143089"/>
                    <a:pt x="59746" y="1155564"/>
                    <a:pt x="43365" y="1154570"/>
                  </a:cubicBezTo>
                  <a:cubicBezTo>
                    <a:pt x="26983" y="1153576"/>
                    <a:pt x="14508" y="1139490"/>
                    <a:pt x="15502" y="1123108"/>
                  </a:cubicBezTo>
                  <a:cubicBezTo>
                    <a:pt x="16495" y="1106726"/>
                    <a:pt x="30582" y="1094251"/>
                    <a:pt x="46964" y="1095245"/>
                  </a:cubicBezTo>
                  <a:close/>
                  <a:moveTo>
                    <a:pt x="2767361" y="1155867"/>
                  </a:moveTo>
                  <a:cubicBezTo>
                    <a:pt x="2783743" y="1156861"/>
                    <a:pt x="2796218" y="1170947"/>
                    <a:pt x="2795224" y="1187329"/>
                  </a:cubicBezTo>
                  <a:cubicBezTo>
                    <a:pt x="2794230" y="1203711"/>
                    <a:pt x="2780144" y="1216186"/>
                    <a:pt x="2763762" y="1215192"/>
                  </a:cubicBezTo>
                  <a:cubicBezTo>
                    <a:pt x="2747380" y="1214198"/>
                    <a:pt x="2734905" y="1200112"/>
                    <a:pt x="2735899" y="1183730"/>
                  </a:cubicBezTo>
                  <a:cubicBezTo>
                    <a:pt x="2736893" y="1167348"/>
                    <a:pt x="2750979" y="1154873"/>
                    <a:pt x="2767361" y="1155867"/>
                  </a:cubicBezTo>
                  <a:close/>
                  <a:moveTo>
                    <a:pt x="107730" y="891956"/>
                  </a:moveTo>
                  <a:cubicBezTo>
                    <a:pt x="124112" y="892950"/>
                    <a:pt x="136587" y="907036"/>
                    <a:pt x="135593" y="923418"/>
                  </a:cubicBezTo>
                  <a:cubicBezTo>
                    <a:pt x="134600" y="939800"/>
                    <a:pt x="120513" y="952274"/>
                    <a:pt x="104131" y="951281"/>
                  </a:cubicBezTo>
                  <a:cubicBezTo>
                    <a:pt x="87751" y="950287"/>
                    <a:pt x="75276" y="936201"/>
                    <a:pt x="76269" y="919819"/>
                  </a:cubicBezTo>
                  <a:cubicBezTo>
                    <a:pt x="77263" y="903437"/>
                    <a:pt x="91350" y="890962"/>
                    <a:pt x="107730" y="891956"/>
                  </a:cubicBezTo>
                  <a:close/>
                  <a:moveTo>
                    <a:pt x="2715709" y="950073"/>
                  </a:moveTo>
                  <a:cubicBezTo>
                    <a:pt x="2732091" y="951066"/>
                    <a:pt x="2744566" y="965153"/>
                    <a:pt x="2743572" y="981535"/>
                  </a:cubicBezTo>
                  <a:cubicBezTo>
                    <a:pt x="2742578" y="997917"/>
                    <a:pt x="2728492" y="1010391"/>
                    <a:pt x="2712110" y="1009398"/>
                  </a:cubicBezTo>
                  <a:cubicBezTo>
                    <a:pt x="2695729" y="1008404"/>
                    <a:pt x="2683254" y="994318"/>
                    <a:pt x="2684248" y="977936"/>
                  </a:cubicBezTo>
                  <a:cubicBezTo>
                    <a:pt x="2685242" y="961554"/>
                    <a:pt x="2699328" y="949079"/>
                    <a:pt x="2715709" y="950073"/>
                  </a:cubicBezTo>
                  <a:close/>
                  <a:moveTo>
                    <a:pt x="198818" y="700325"/>
                  </a:moveTo>
                  <a:cubicBezTo>
                    <a:pt x="215200" y="701319"/>
                    <a:pt x="227675" y="715405"/>
                    <a:pt x="226681" y="731787"/>
                  </a:cubicBezTo>
                  <a:cubicBezTo>
                    <a:pt x="225687" y="748169"/>
                    <a:pt x="211601" y="760644"/>
                    <a:pt x="195219" y="759650"/>
                  </a:cubicBezTo>
                  <a:cubicBezTo>
                    <a:pt x="178838" y="758656"/>
                    <a:pt x="166363" y="744570"/>
                    <a:pt x="167357" y="728188"/>
                  </a:cubicBezTo>
                  <a:cubicBezTo>
                    <a:pt x="168351" y="711806"/>
                    <a:pt x="182437" y="699331"/>
                    <a:pt x="198818" y="700325"/>
                  </a:cubicBezTo>
                  <a:close/>
                  <a:moveTo>
                    <a:pt x="2633249" y="754575"/>
                  </a:moveTo>
                  <a:cubicBezTo>
                    <a:pt x="2649631" y="755569"/>
                    <a:pt x="2662106" y="769656"/>
                    <a:pt x="2661112" y="786036"/>
                  </a:cubicBezTo>
                  <a:cubicBezTo>
                    <a:pt x="2660119" y="802418"/>
                    <a:pt x="2646032" y="814893"/>
                    <a:pt x="2629650" y="813899"/>
                  </a:cubicBezTo>
                  <a:cubicBezTo>
                    <a:pt x="2613269" y="812906"/>
                    <a:pt x="2600794" y="798819"/>
                    <a:pt x="2601787" y="782437"/>
                  </a:cubicBezTo>
                  <a:cubicBezTo>
                    <a:pt x="2602781" y="766057"/>
                    <a:pt x="2616868" y="753582"/>
                    <a:pt x="2633249" y="754575"/>
                  </a:cubicBezTo>
                  <a:close/>
                  <a:moveTo>
                    <a:pt x="318089" y="524844"/>
                  </a:moveTo>
                  <a:cubicBezTo>
                    <a:pt x="334471" y="525838"/>
                    <a:pt x="346946" y="539925"/>
                    <a:pt x="345952" y="556306"/>
                  </a:cubicBezTo>
                  <a:cubicBezTo>
                    <a:pt x="344958" y="572688"/>
                    <a:pt x="330872" y="585163"/>
                    <a:pt x="314490" y="584169"/>
                  </a:cubicBezTo>
                  <a:cubicBezTo>
                    <a:pt x="298108" y="583176"/>
                    <a:pt x="285633" y="569089"/>
                    <a:pt x="286627" y="552707"/>
                  </a:cubicBezTo>
                  <a:cubicBezTo>
                    <a:pt x="287621" y="536325"/>
                    <a:pt x="301707" y="523851"/>
                    <a:pt x="318089" y="524844"/>
                  </a:cubicBezTo>
                  <a:close/>
                  <a:moveTo>
                    <a:pt x="462750" y="369628"/>
                  </a:moveTo>
                  <a:cubicBezTo>
                    <a:pt x="479132" y="370621"/>
                    <a:pt x="491607" y="384708"/>
                    <a:pt x="490613" y="401090"/>
                  </a:cubicBezTo>
                  <a:cubicBezTo>
                    <a:pt x="489619" y="417472"/>
                    <a:pt x="475533" y="429946"/>
                    <a:pt x="459151" y="428953"/>
                  </a:cubicBezTo>
                  <a:cubicBezTo>
                    <a:pt x="442769" y="427959"/>
                    <a:pt x="430294" y="413872"/>
                    <a:pt x="431288" y="397491"/>
                  </a:cubicBezTo>
                  <a:cubicBezTo>
                    <a:pt x="432282" y="381109"/>
                    <a:pt x="446368" y="368634"/>
                    <a:pt x="462750" y="369628"/>
                  </a:cubicBezTo>
                  <a:close/>
                  <a:moveTo>
                    <a:pt x="629411" y="238312"/>
                  </a:moveTo>
                  <a:cubicBezTo>
                    <a:pt x="645793" y="239306"/>
                    <a:pt x="658268" y="253392"/>
                    <a:pt x="657274" y="269774"/>
                  </a:cubicBezTo>
                  <a:cubicBezTo>
                    <a:pt x="656280" y="286156"/>
                    <a:pt x="642194" y="298631"/>
                    <a:pt x="625812" y="297637"/>
                  </a:cubicBezTo>
                  <a:cubicBezTo>
                    <a:pt x="609430" y="296643"/>
                    <a:pt x="596955" y="282557"/>
                    <a:pt x="597949" y="266175"/>
                  </a:cubicBezTo>
                  <a:cubicBezTo>
                    <a:pt x="598943" y="249793"/>
                    <a:pt x="613029" y="237318"/>
                    <a:pt x="629411" y="238312"/>
                  </a:cubicBezTo>
                  <a:close/>
                  <a:moveTo>
                    <a:pt x="814161" y="133976"/>
                  </a:moveTo>
                  <a:cubicBezTo>
                    <a:pt x="830543" y="134970"/>
                    <a:pt x="843018" y="149056"/>
                    <a:pt x="842024" y="165438"/>
                  </a:cubicBezTo>
                  <a:cubicBezTo>
                    <a:pt x="841030" y="181820"/>
                    <a:pt x="826944" y="194295"/>
                    <a:pt x="810562" y="193301"/>
                  </a:cubicBezTo>
                  <a:cubicBezTo>
                    <a:pt x="794181" y="192307"/>
                    <a:pt x="781706" y="178221"/>
                    <a:pt x="782700" y="161839"/>
                  </a:cubicBezTo>
                  <a:cubicBezTo>
                    <a:pt x="783694" y="145457"/>
                    <a:pt x="797780" y="132982"/>
                    <a:pt x="814161" y="133976"/>
                  </a:cubicBezTo>
                  <a:close/>
                  <a:moveTo>
                    <a:pt x="1012675" y="59064"/>
                  </a:moveTo>
                  <a:cubicBezTo>
                    <a:pt x="1029057" y="60058"/>
                    <a:pt x="1041531" y="74144"/>
                    <a:pt x="1040538" y="90526"/>
                  </a:cubicBezTo>
                  <a:cubicBezTo>
                    <a:pt x="1039544" y="106908"/>
                    <a:pt x="1025457" y="119383"/>
                    <a:pt x="1009076" y="118389"/>
                  </a:cubicBezTo>
                  <a:cubicBezTo>
                    <a:pt x="992694" y="117395"/>
                    <a:pt x="980219" y="103309"/>
                    <a:pt x="981213" y="86927"/>
                  </a:cubicBezTo>
                  <a:cubicBezTo>
                    <a:pt x="982206" y="70545"/>
                    <a:pt x="996293" y="58070"/>
                    <a:pt x="1012675" y="59064"/>
                  </a:cubicBezTo>
                  <a:close/>
                  <a:moveTo>
                    <a:pt x="1220297" y="15333"/>
                  </a:moveTo>
                  <a:cubicBezTo>
                    <a:pt x="1236679" y="16327"/>
                    <a:pt x="1249154" y="30413"/>
                    <a:pt x="1248160" y="46795"/>
                  </a:cubicBezTo>
                  <a:cubicBezTo>
                    <a:pt x="1247166" y="63177"/>
                    <a:pt x="1233080" y="75652"/>
                    <a:pt x="1216698" y="74658"/>
                  </a:cubicBezTo>
                  <a:cubicBezTo>
                    <a:pt x="1200316" y="73664"/>
                    <a:pt x="1187841" y="59578"/>
                    <a:pt x="1188835" y="43196"/>
                  </a:cubicBezTo>
                  <a:cubicBezTo>
                    <a:pt x="1189829" y="26814"/>
                    <a:pt x="1203915" y="14339"/>
                    <a:pt x="1220297" y="15333"/>
                  </a:cubicBezTo>
                  <a:close/>
                  <a:moveTo>
                    <a:pt x="1543220" y="6634"/>
                  </a:moveTo>
                  <a:cubicBezTo>
                    <a:pt x="1919035" y="44800"/>
                    <a:pt x="2250826" y="231884"/>
                    <a:pt x="2478654" y="507947"/>
                  </a:cubicBezTo>
                  <a:lnTo>
                    <a:pt x="2558953" y="615330"/>
                  </a:lnTo>
                  <a:lnTo>
                    <a:pt x="2547643" y="653725"/>
                  </a:lnTo>
                  <a:lnTo>
                    <a:pt x="2534508" y="632104"/>
                  </a:lnTo>
                  <a:cubicBezTo>
                    <a:pt x="2288712" y="268279"/>
                    <a:pt x="1872462" y="29073"/>
                    <a:pt x="1400342" y="29073"/>
                  </a:cubicBezTo>
                  <a:lnTo>
                    <a:pt x="1382404" y="29979"/>
                  </a:lnTo>
                  <a:lnTo>
                    <a:pt x="141185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9000"/>
                  </a:schemeClr>
                </a:gs>
                <a:gs pos="50000">
                  <a:srgbClr val="000000">
                    <a:alpha val="0"/>
                  </a:srgbClr>
                </a:gs>
                <a:gs pos="100000">
                  <a:schemeClr val="tx1">
                    <a:alpha val="1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73015F48-2653-4702-940E-6B99B1BDEDF6}"/>
                </a:ext>
              </a:extLst>
            </p:cNvPr>
            <p:cNvSpPr txBox="1"/>
            <p:nvPr/>
          </p:nvSpPr>
          <p:spPr>
            <a:xfrm>
              <a:off x="1641267" y="1849188"/>
              <a:ext cx="3267214" cy="1051159"/>
            </a:xfrm>
            <a:prstGeom prst="rect">
              <a:avLst/>
            </a:prstGeom>
            <a:noFill/>
            <a:effectLst>
              <a:outerShdw dist="38100" rotWithShape="0">
                <a:schemeClr val="tx1"/>
              </a:outerShdw>
            </a:effectLst>
          </p:spPr>
          <p:txBody>
            <a:bodyPr wrap="none" rtlCol="0">
              <a:prstTxWarp prst="textChevron">
                <a:avLst>
                  <a:gd name="adj" fmla="val 43739"/>
                </a:avLst>
              </a:prstTxWarp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橙色战甲神龙剑士</a:t>
              </a:r>
            </a:p>
          </p:txBody>
        </p:sp>
        <p:sp>
          <p:nvSpPr>
            <p:cNvPr id="181" name="文本框 180">
              <a:extLst>
                <a:ext uri="{FF2B5EF4-FFF2-40B4-BE49-F238E27FC236}">
                  <a16:creationId xmlns:a16="http://schemas.microsoft.com/office/drawing/2014/main" id="{F9E836C7-E402-4A08-BFF6-3F71B9A1C96C}"/>
                </a:ext>
              </a:extLst>
            </p:cNvPr>
            <p:cNvSpPr txBox="1"/>
            <p:nvPr/>
          </p:nvSpPr>
          <p:spPr>
            <a:xfrm>
              <a:off x="2834690" y="2175753"/>
              <a:ext cx="880369" cy="769441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4400" b="1" dirty="0">
                  <a:ln>
                    <a:solidFill>
                      <a:schemeClr val="bg1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02</a:t>
              </a:r>
              <a:endParaRPr lang="zh-CN" altLang="en-US" sz="4400" b="1" dirty="0">
                <a:ln>
                  <a:solidFill>
                    <a:schemeClr val="bg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65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本框 63">
            <a:extLst>
              <a:ext uri="{FF2B5EF4-FFF2-40B4-BE49-F238E27FC236}">
                <a16:creationId xmlns:a16="http://schemas.microsoft.com/office/drawing/2014/main" id="{BD8C3A71-2DBC-484F-BBB6-B75B70C6ED4D}"/>
              </a:ext>
            </a:extLst>
          </p:cNvPr>
          <p:cNvSpPr txBox="1"/>
          <p:nvPr/>
        </p:nvSpPr>
        <p:spPr>
          <a:xfrm>
            <a:off x="1647824" y="2045129"/>
            <a:ext cx="8492435" cy="1446550"/>
          </a:xfrm>
          <a:prstGeom prst="rect">
            <a:avLst/>
          </a:prstGeom>
          <a:noFill/>
          <a:effectLst>
            <a:outerShdw dist="88900" dir="81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感谢您的聆听</a:t>
            </a: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B1D896A3-D7FC-487A-AC49-8E535D0A2C3B}"/>
              </a:ext>
            </a:extLst>
          </p:cNvPr>
          <p:cNvSpPr/>
          <p:nvPr/>
        </p:nvSpPr>
        <p:spPr>
          <a:xfrm flipH="1">
            <a:off x="1703426" y="1834285"/>
            <a:ext cx="2650763" cy="210844"/>
          </a:xfrm>
          <a:custGeom>
            <a:avLst/>
            <a:gdLst>
              <a:gd name="connsiteX0" fmla="*/ 2479238 w 2650763"/>
              <a:gd name="connsiteY0" fmla="*/ 0 h 210844"/>
              <a:gd name="connsiteX1" fmla="*/ 2650763 w 2650763"/>
              <a:gd name="connsiteY1" fmla="*/ 0 h 210844"/>
              <a:gd name="connsiteX2" fmla="*/ 2453790 w 2650763"/>
              <a:gd name="connsiteY2" fmla="*/ 210844 h 210844"/>
              <a:gd name="connsiteX3" fmla="*/ 2282265 w 2650763"/>
              <a:gd name="connsiteY3" fmla="*/ 210844 h 210844"/>
              <a:gd name="connsiteX4" fmla="*/ 2193954 w 2650763"/>
              <a:gd name="connsiteY4" fmla="*/ 0 h 210844"/>
              <a:gd name="connsiteX5" fmla="*/ 2365479 w 2650763"/>
              <a:gd name="connsiteY5" fmla="*/ 0 h 210844"/>
              <a:gd name="connsiteX6" fmla="*/ 2168506 w 2650763"/>
              <a:gd name="connsiteY6" fmla="*/ 210844 h 210844"/>
              <a:gd name="connsiteX7" fmla="*/ 1996981 w 2650763"/>
              <a:gd name="connsiteY7" fmla="*/ 210844 h 210844"/>
              <a:gd name="connsiteX8" fmla="*/ 1908671 w 2650763"/>
              <a:gd name="connsiteY8" fmla="*/ 0 h 210844"/>
              <a:gd name="connsiteX9" fmla="*/ 2080196 w 2650763"/>
              <a:gd name="connsiteY9" fmla="*/ 0 h 210844"/>
              <a:gd name="connsiteX10" fmla="*/ 1883223 w 2650763"/>
              <a:gd name="connsiteY10" fmla="*/ 210844 h 210844"/>
              <a:gd name="connsiteX11" fmla="*/ 1711698 w 2650763"/>
              <a:gd name="connsiteY11" fmla="*/ 210844 h 210844"/>
              <a:gd name="connsiteX12" fmla="*/ 1623388 w 2650763"/>
              <a:gd name="connsiteY12" fmla="*/ 0 h 210844"/>
              <a:gd name="connsiteX13" fmla="*/ 1794913 w 2650763"/>
              <a:gd name="connsiteY13" fmla="*/ 0 h 210844"/>
              <a:gd name="connsiteX14" fmla="*/ 1597940 w 2650763"/>
              <a:gd name="connsiteY14" fmla="*/ 210844 h 210844"/>
              <a:gd name="connsiteX15" fmla="*/ 1426415 w 2650763"/>
              <a:gd name="connsiteY15" fmla="*/ 210844 h 210844"/>
              <a:gd name="connsiteX16" fmla="*/ 1338105 w 2650763"/>
              <a:gd name="connsiteY16" fmla="*/ 0 h 210844"/>
              <a:gd name="connsiteX17" fmla="*/ 1509630 w 2650763"/>
              <a:gd name="connsiteY17" fmla="*/ 0 h 210844"/>
              <a:gd name="connsiteX18" fmla="*/ 1312657 w 2650763"/>
              <a:gd name="connsiteY18" fmla="*/ 210844 h 210844"/>
              <a:gd name="connsiteX19" fmla="*/ 1141132 w 2650763"/>
              <a:gd name="connsiteY19" fmla="*/ 210844 h 210844"/>
              <a:gd name="connsiteX20" fmla="*/ 1052822 w 2650763"/>
              <a:gd name="connsiteY20" fmla="*/ 0 h 210844"/>
              <a:gd name="connsiteX21" fmla="*/ 1224347 w 2650763"/>
              <a:gd name="connsiteY21" fmla="*/ 0 h 210844"/>
              <a:gd name="connsiteX22" fmla="*/ 1027374 w 2650763"/>
              <a:gd name="connsiteY22" fmla="*/ 210844 h 210844"/>
              <a:gd name="connsiteX23" fmla="*/ 855849 w 2650763"/>
              <a:gd name="connsiteY23" fmla="*/ 210844 h 210844"/>
              <a:gd name="connsiteX24" fmla="*/ 767539 w 2650763"/>
              <a:gd name="connsiteY24" fmla="*/ 0 h 210844"/>
              <a:gd name="connsiteX25" fmla="*/ 939064 w 2650763"/>
              <a:gd name="connsiteY25" fmla="*/ 0 h 210844"/>
              <a:gd name="connsiteX26" fmla="*/ 742091 w 2650763"/>
              <a:gd name="connsiteY26" fmla="*/ 210844 h 210844"/>
              <a:gd name="connsiteX27" fmla="*/ 570566 w 2650763"/>
              <a:gd name="connsiteY27" fmla="*/ 210844 h 210844"/>
              <a:gd name="connsiteX28" fmla="*/ 482256 w 2650763"/>
              <a:gd name="connsiteY28" fmla="*/ 0 h 210844"/>
              <a:gd name="connsiteX29" fmla="*/ 653781 w 2650763"/>
              <a:gd name="connsiteY29" fmla="*/ 0 h 210844"/>
              <a:gd name="connsiteX30" fmla="*/ 456808 w 2650763"/>
              <a:gd name="connsiteY30" fmla="*/ 210844 h 210844"/>
              <a:gd name="connsiteX31" fmla="*/ 285283 w 2650763"/>
              <a:gd name="connsiteY31" fmla="*/ 210844 h 210844"/>
              <a:gd name="connsiteX32" fmla="*/ 196973 w 2650763"/>
              <a:gd name="connsiteY32" fmla="*/ 0 h 210844"/>
              <a:gd name="connsiteX33" fmla="*/ 368498 w 2650763"/>
              <a:gd name="connsiteY33" fmla="*/ 0 h 210844"/>
              <a:gd name="connsiteX34" fmla="*/ 171525 w 2650763"/>
              <a:gd name="connsiteY34" fmla="*/ 210844 h 210844"/>
              <a:gd name="connsiteX35" fmla="*/ 0 w 2650763"/>
              <a:gd name="connsiteY35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50763" h="210844">
                <a:moveTo>
                  <a:pt x="2479238" y="0"/>
                </a:moveTo>
                <a:lnTo>
                  <a:pt x="2650763" y="0"/>
                </a:lnTo>
                <a:lnTo>
                  <a:pt x="2453790" y="210844"/>
                </a:lnTo>
                <a:lnTo>
                  <a:pt x="2282265" y="210844"/>
                </a:lnTo>
                <a:close/>
                <a:moveTo>
                  <a:pt x="2193954" y="0"/>
                </a:moveTo>
                <a:lnTo>
                  <a:pt x="2365479" y="0"/>
                </a:lnTo>
                <a:lnTo>
                  <a:pt x="2168506" y="210844"/>
                </a:lnTo>
                <a:lnTo>
                  <a:pt x="1996981" y="210844"/>
                </a:lnTo>
                <a:close/>
                <a:moveTo>
                  <a:pt x="1908671" y="0"/>
                </a:moveTo>
                <a:lnTo>
                  <a:pt x="2080196" y="0"/>
                </a:lnTo>
                <a:lnTo>
                  <a:pt x="1883223" y="210844"/>
                </a:lnTo>
                <a:lnTo>
                  <a:pt x="1711698" y="210844"/>
                </a:lnTo>
                <a:close/>
                <a:moveTo>
                  <a:pt x="1623388" y="0"/>
                </a:moveTo>
                <a:lnTo>
                  <a:pt x="1794913" y="0"/>
                </a:lnTo>
                <a:lnTo>
                  <a:pt x="1597940" y="210844"/>
                </a:lnTo>
                <a:lnTo>
                  <a:pt x="1426415" y="210844"/>
                </a:lnTo>
                <a:close/>
                <a:moveTo>
                  <a:pt x="1338105" y="0"/>
                </a:moveTo>
                <a:lnTo>
                  <a:pt x="1509630" y="0"/>
                </a:lnTo>
                <a:lnTo>
                  <a:pt x="1312657" y="210844"/>
                </a:lnTo>
                <a:lnTo>
                  <a:pt x="1141132" y="210844"/>
                </a:lnTo>
                <a:close/>
                <a:moveTo>
                  <a:pt x="1052822" y="0"/>
                </a:moveTo>
                <a:lnTo>
                  <a:pt x="1224347" y="0"/>
                </a:lnTo>
                <a:lnTo>
                  <a:pt x="1027374" y="210844"/>
                </a:lnTo>
                <a:lnTo>
                  <a:pt x="855849" y="210844"/>
                </a:lnTo>
                <a:close/>
                <a:moveTo>
                  <a:pt x="767539" y="0"/>
                </a:moveTo>
                <a:lnTo>
                  <a:pt x="939064" y="0"/>
                </a:lnTo>
                <a:lnTo>
                  <a:pt x="742091" y="210844"/>
                </a:lnTo>
                <a:lnTo>
                  <a:pt x="570566" y="210844"/>
                </a:lnTo>
                <a:close/>
                <a:moveTo>
                  <a:pt x="482256" y="0"/>
                </a:moveTo>
                <a:lnTo>
                  <a:pt x="653781" y="0"/>
                </a:lnTo>
                <a:lnTo>
                  <a:pt x="456808" y="210844"/>
                </a:lnTo>
                <a:lnTo>
                  <a:pt x="285283" y="210844"/>
                </a:lnTo>
                <a:close/>
                <a:moveTo>
                  <a:pt x="196973" y="0"/>
                </a:moveTo>
                <a:lnTo>
                  <a:pt x="368498" y="0"/>
                </a:lnTo>
                <a:lnTo>
                  <a:pt x="171525" y="210844"/>
                </a:lnTo>
                <a:lnTo>
                  <a:pt x="0" y="21084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72E648B6-00CE-49B0-8998-C5BFCCB54E03}"/>
              </a:ext>
            </a:extLst>
          </p:cNvPr>
          <p:cNvSpPr/>
          <p:nvPr/>
        </p:nvSpPr>
        <p:spPr>
          <a:xfrm flipH="1">
            <a:off x="1719301" y="1801767"/>
            <a:ext cx="2650763" cy="210844"/>
          </a:xfrm>
          <a:custGeom>
            <a:avLst/>
            <a:gdLst>
              <a:gd name="connsiteX0" fmla="*/ 2479238 w 2650763"/>
              <a:gd name="connsiteY0" fmla="*/ 0 h 210844"/>
              <a:gd name="connsiteX1" fmla="*/ 2650763 w 2650763"/>
              <a:gd name="connsiteY1" fmla="*/ 0 h 210844"/>
              <a:gd name="connsiteX2" fmla="*/ 2453790 w 2650763"/>
              <a:gd name="connsiteY2" fmla="*/ 210844 h 210844"/>
              <a:gd name="connsiteX3" fmla="*/ 2282265 w 2650763"/>
              <a:gd name="connsiteY3" fmla="*/ 210844 h 210844"/>
              <a:gd name="connsiteX4" fmla="*/ 2193954 w 2650763"/>
              <a:gd name="connsiteY4" fmla="*/ 0 h 210844"/>
              <a:gd name="connsiteX5" fmla="*/ 2365479 w 2650763"/>
              <a:gd name="connsiteY5" fmla="*/ 0 h 210844"/>
              <a:gd name="connsiteX6" fmla="*/ 2168506 w 2650763"/>
              <a:gd name="connsiteY6" fmla="*/ 210844 h 210844"/>
              <a:gd name="connsiteX7" fmla="*/ 1996981 w 2650763"/>
              <a:gd name="connsiteY7" fmla="*/ 210844 h 210844"/>
              <a:gd name="connsiteX8" fmla="*/ 1908671 w 2650763"/>
              <a:gd name="connsiteY8" fmla="*/ 0 h 210844"/>
              <a:gd name="connsiteX9" fmla="*/ 2080196 w 2650763"/>
              <a:gd name="connsiteY9" fmla="*/ 0 h 210844"/>
              <a:gd name="connsiteX10" fmla="*/ 1883223 w 2650763"/>
              <a:gd name="connsiteY10" fmla="*/ 210844 h 210844"/>
              <a:gd name="connsiteX11" fmla="*/ 1711698 w 2650763"/>
              <a:gd name="connsiteY11" fmla="*/ 210844 h 210844"/>
              <a:gd name="connsiteX12" fmla="*/ 1623388 w 2650763"/>
              <a:gd name="connsiteY12" fmla="*/ 0 h 210844"/>
              <a:gd name="connsiteX13" fmla="*/ 1794913 w 2650763"/>
              <a:gd name="connsiteY13" fmla="*/ 0 h 210844"/>
              <a:gd name="connsiteX14" fmla="*/ 1597940 w 2650763"/>
              <a:gd name="connsiteY14" fmla="*/ 210844 h 210844"/>
              <a:gd name="connsiteX15" fmla="*/ 1426415 w 2650763"/>
              <a:gd name="connsiteY15" fmla="*/ 210844 h 210844"/>
              <a:gd name="connsiteX16" fmla="*/ 1338105 w 2650763"/>
              <a:gd name="connsiteY16" fmla="*/ 0 h 210844"/>
              <a:gd name="connsiteX17" fmla="*/ 1509630 w 2650763"/>
              <a:gd name="connsiteY17" fmla="*/ 0 h 210844"/>
              <a:gd name="connsiteX18" fmla="*/ 1312657 w 2650763"/>
              <a:gd name="connsiteY18" fmla="*/ 210844 h 210844"/>
              <a:gd name="connsiteX19" fmla="*/ 1141132 w 2650763"/>
              <a:gd name="connsiteY19" fmla="*/ 210844 h 210844"/>
              <a:gd name="connsiteX20" fmla="*/ 1052822 w 2650763"/>
              <a:gd name="connsiteY20" fmla="*/ 0 h 210844"/>
              <a:gd name="connsiteX21" fmla="*/ 1224347 w 2650763"/>
              <a:gd name="connsiteY21" fmla="*/ 0 h 210844"/>
              <a:gd name="connsiteX22" fmla="*/ 1027374 w 2650763"/>
              <a:gd name="connsiteY22" fmla="*/ 210844 h 210844"/>
              <a:gd name="connsiteX23" fmla="*/ 855849 w 2650763"/>
              <a:gd name="connsiteY23" fmla="*/ 210844 h 210844"/>
              <a:gd name="connsiteX24" fmla="*/ 767539 w 2650763"/>
              <a:gd name="connsiteY24" fmla="*/ 0 h 210844"/>
              <a:gd name="connsiteX25" fmla="*/ 939064 w 2650763"/>
              <a:gd name="connsiteY25" fmla="*/ 0 h 210844"/>
              <a:gd name="connsiteX26" fmla="*/ 742091 w 2650763"/>
              <a:gd name="connsiteY26" fmla="*/ 210844 h 210844"/>
              <a:gd name="connsiteX27" fmla="*/ 570566 w 2650763"/>
              <a:gd name="connsiteY27" fmla="*/ 210844 h 210844"/>
              <a:gd name="connsiteX28" fmla="*/ 482256 w 2650763"/>
              <a:gd name="connsiteY28" fmla="*/ 0 h 210844"/>
              <a:gd name="connsiteX29" fmla="*/ 653781 w 2650763"/>
              <a:gd name="connsiteY29" fmla="*/ 0 h 210844"/>
              <a:gd name="connsiteX30" fmla="*/ 456808 w 2650763"/>
              <a:gd name="connsiteY30" fmla="*/ 210844 h 210844"/>
              <a:gd name="connsiteX31" fmla="*/ 285283 w 2650763"/>
              <a:gd name="connsiteY31" fmla="*/ 210844 h 210844"/>
              <a:gd name="connsiteX32" fmla="*/ 196973 w 2650763"/>
              <a:gd name="connsiteY32" fmla="*/ 0 h 210844"/>
              <a:gd name="connsiteX33" fmla="*/ 368498 w 2650763"/>
              <a:gd name="connsiteY33" fmla="*/ 0 h 210844"/>
              <a:gd name="connsiteX34" fmla="*/ 171525 w 2650763"/>
              <a:gd name="connsiteY34" fmla="*/ 210844 h 210844"/>
              <a:gd name="connsiteX35" fmla="*/ 0 w 2650763"/>
              <a:gd name="connsiteY35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50763" h="210844">
                <a:moveTo>
                  <a:pt x="2479238" y="0"/>
                </a:moveTo>
                <a:lnTo>
                  <a:pt x="2650763" y="0"/>
                </a:lnTo>
                <a:lnTo>
                  <a:pt x="2453790" y="210844"/>
                </a:lnTo>
                <a:lnTo>
                  <a:pt x="2282265" y="210844"/>
                </a:lnTo>
                <a:close/>
                <a:moveTo>
                  <a:pt x="2193954" y="0"/>
                </a:moveTo>
                <a:lnTo>
                  <a:pt x="2365479" y="0"/>
                </a:lnTo>
                <a:lnTo>
                  <a:pt x="2168506" y="210844"/>
                </a:lnTo>
                <a:lnTo>
                  <a:pt x="1996981" y="210844"/>
                </a:lnTo>
                <a:close/>
                <a:moveTo>
                  <a:pt x="1908671" y="0"/>
                </a:moveTo>
                <a:lnTo>
                  <a:pt x="2080196" y="0"/>
                </a:lnTo>
                <a:lnTo>
                  <a:pt x="1883223" y="210844"/>
                </a:lnTo>
                <a:lnTo>
                  <a:pt x="1711698" y="210844"/>
                </a:lnTo>
                <a:close/>
                <a:moveTo>
                  <a:pt x="1623388" y="0"/>
                </a:moveTo>
                <a:lnTo>
                  <a:pt x="1794913" y="0"/>
                </a:lnTo>
                <a:lnTo>
                  <a:pt x="1597940" y="210844"/>
                </a:lnTo>
                <a:lnTo>
                  <a:pt x="1426415" y="210844"/>
                </a:lnTo>
                <a:close/>
                <a:moveTo>
                  <a:pt x="1338105" y="0"/>
                </a:moveTo>
                <a:lnTo>
                  <a:pt x="1509630" y="0"/>
                </a:lnTo>
                <a:lnTo>
                  <a:pt x="1312657" y="210844"/>
                </a:lnTo>
                <a:lnTo>
                  <a:pt x="1141132" y="210844"/>
                </a:lnTo>
                <a:close/>
                <a:moveTo>
                  <a:pt x="1052822" y="0"/>
                </a:moveTo>
                <a:lnTo>
                  <a:pt x="1224347" y="0"/>
                </a:lnTo>
                <a:lnTo>
                  <a:pt x="1027374" y="210844"/>
                </a:lnTo>
                <a:lnTo>
                  <a:pt x="855849" y="210844"/>
                </a:lnTo>
                <a:close/>
                <a:moveTo>
                  <a:pt x="767539" y="0"/>
                </a:moveTo>
                <a:lnTo>
                  <a:pt x="939064" y="0"/>
                </a:lnTo>
                <a:lnTo>
                  <a:pt x="742091" y="210844"/>
                </a:lnTo>
                <a:lnTo>
                  <a:pt x="570566" y="210844"/>
                </a:lnTo>
                <a:close/>
                <a:moveTo>
                  <a:pt x="482256" y="0"/>
                </a:moveTo>
                <a:lnTo>
                  <a:pt x="653781" y="0"/>
                </a:lnTo>
                <a:lnTo>
                  <a:pt x="456808" y="210844"/>
                </a:lnTo>
                <a:lnTo>
                  <a:pt x="285283" y="210844"/>
                </a:lnTo>
                <a:close/>
                <a:moveTo>
                  <a:pt x="196973" y="0"/>
                </a:moveTo>
                <a:lnTo>
                  <a:pt x="368498" y="0"/>
                </a:lnTo>
                <a:lnTo>
                  <a:pt x="171525" y="210844"/>
                </a:lnTo>
                <a:lnTo>
                  <a:pt x="0" y="210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848C7511-BEA6-4D67-A5A1-C39B6B0F4489}"/>
              </a:ext>
            </a:extLst>
          </p:cNvPr>
          <p:cNvSpPr/>
          <p:nvPr/>
        </p:nvSpPr>
        <p:spPr>
          <a:xfrm>
            <a:off x="1647825" y="1678214"/>
            <a:ext cx="8543925" cy="390525"/>
          </a:xfrm>
          <a:custGeom>
            <a:avLst/>
            <a:gdLst>
              <a:gd name="connsiteX0" fmla="*/ 0 w 8543925"/>
              <a:gd name="connsiteY0" fmla="*/ 0 h 390525"/>
              <a:gd name="connsiteX1" fmla="*/ 2524125 w 8543925"/>
              <a:gd name="connsiteY1" fmla="*/ 0 h 390525"/>
              <a:gd name="connsiteX2" fmla="*/ 2914650 w 8543925"/>
              <a:gd name="connsiteY2" fmla="*/ 390525 h 390525"/>
              <a:gd name="connsiteX3" fmla="*/ 8543925 w 8543925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3925" h="390525">
                <a:moveTo>
                  <a:pt x="0" y="0"/>
                </a:moveTo>
                <a:lnTo>
                  <a:pt x="2524125" y="0"/>
                </a:lnTo>
                <a:lnTo>
                  <a:pt x="2914650" y="390525"/>
                </a:lnTo>
                <a:lnTo>
                  <a:pt x="8543925" y="390525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圆: 空心 86">
            <a:extLst>
              <a:ext uri="{FF2B5EF4-FFF2-40B4-BE49-F238E27FC236}">
                <a16:creationId xmlns:a16="http://schemas.microsoft.com/office/drawing/2014/main" id="{658B71ED-B635-41C7-BDF6-AB40E553A6A4}"/>
              </a:ext>
            </a:extLst>
          </p:cNvPr>
          <p:cNvSpPr/>
          <p:nvPr/>
        </p:nvSpPr>
        <p:spPr>
          <a:xfrm>
            <a:off x="10140260" y="1944914"/>
            <a:ext cx="247650" cy="247650"/>
          </a:xfrm>
          <a:prstGeom prst="donut">
            <a:avLst>
              <a:gd name="adj" fmla="val 284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38ADD0D5-C6AB-4CB0-859D-7489EFA1132C}"/>
              </a:ext>
            </a:extLst>
          </p:cNvPr>
          <p:cNvSpPr/>
          <p:nvPr/>
        </p:nvSpPr>
        <p:spPr>
          <a:xfrm rot="2671356">
            <a:off x="3368642" y="1480693"/>
            <a:ext cx="1120714" cy="694269"/>
          </a:xfrm>
          <a:custGeom>
            <a:avLst/>
            <a:gdLst>
              <a:gd name="connsiteX0" fmla="*/ 0 w 1120714"/>
              <a:gd name="connsiteY0" fmla="*/ 602831 h 694269"/>
              <a:gd name="connsiteX1" fmla="*/ 612962 w 1120714"/>
              <a:gd name="connsiteY1" fmla="*/ 0 h 694269"/>
              <a:gd name="connsiteX2" fmla="*/ 685429 w 1120714"/>
              <a:gd name="connsiteY2" fmla="*/ 3506 h 694269"/>
              <a:gd name="connsiteX3" fmla="*/ 1059392 w 1120714"/>
              <a:gd name="connsiteY3" fmla="*/ 3506 h 694269"/>
              <a:gd name="connsiteX4" fmla="*/ 1120714 w 1120714"/>
              <a:gd name="connsiteY4" fmla="*/ 75466 h 694269"/>
              <a:gd name="connsiteX5" fmla="*/ 632100 w 1120714"/>
              <a:gd name="connsiteY5" fmla="*/ 75466 h 694269"/>
              <a:gd name="connsiteX6" fmla="*/ 2898 w 1120714"/>
              <a:gd name="connsiteY6" fmla="*/ 694269 h 69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714" h="694269">
                <a:moveTo>
                  <a:pt x="0" y="602831"/>
                </a:moveTo>
                <a:lnTo>
                  <a:pt x="612962" y="0"/>
                </a:lnTo>
                <a:lnTo>
                  <a:pt x="685429" y="3506"/>
                </a:lnTo>
                <a:lnTo>
                  <a:pt x="1059392" y="3506"/>
                </a:lnTo>
                <a:lnTo>
                  <a:pt x="1120714" y="75466"/>
                </a:lnTo>
                <a:lnTo>
                  <a:pt x="632100" y="75466"/>
                </a:lnTo>
                <a:lnTo>
                  <a:pt x="2898" y="6942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E54B3DC1-1141-4DF1-8086-DA564B026961}"/>
              </a:ext>
            </a:extLst>
          </p:cNvPr>
          <p:cNvCxnSpPr/>
          <p:nvPr/>
        </p:nvCxnSpPr>
        <p:spPr>
          <a:xfrm>
            <a:off x="1719301" y="3609591"/>
            <a:ext cx="857356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E7AC25C4-A622-4517-859C-D288E6E0ACC4}"/>
              </a:ext>
            </a:extLst>
          </p:cNvPr>
          <p:cNvCxnSpPr/>
          <p:nvPr/>
        </p:nvCxnSpPr>
        <p:spPr>
          <a:xfrm>
            <a:off x="1719301" y="3961283"/>
            <a:ext cx="857356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>
            <a:extLst>
              <a:ext uri="{FF2B5EF4-FFF2-40B4-BE49-F238E27FC236}">
                <a16:creationId xmlns:a16="http://schemas.microsoft.com/office/drawing/2014/main" id="{C8B3A3F8-82FB-472E-BD5B-7C929E6F4B16}"/>
              </a:ext>
            </a:extLst>
          </p:cNvPr>
          <p:cNvSpPr txBox="1"/>
          <p:nvPr/>
        </p:nvSpPr>
        <p:spPr>
          <a:xfrm>
            <a:off x="1719301" y="3668550"/>
            <a:ext cx="8589436" cy="233774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PPTXY-PPTXY-PPTXY-PPTXY-PPTXY-PPTXY-PPTXY-PPTXY-PPTXY-PPTXY</a:t>
            </a:r>
            <a:endParaRPr lang="zh-CN" altLang="en-US" sz="1400" b="1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97CBAF9B-5C05-45D8-B989-F9D228DF2F62}"/>
              </a:ext>
            </a:extLst>
          </p:cNvPr>
          <p:cNvSpPr/>
          <p:nvPr/>
        </p:nvSpPr>
        <p:spPr>
          <a:xfrm>
            <a:off x="5553881" y="5248457"/>
            <a:ext cx="922109" cy="233445"/>
          </a:xfrm>
          <a:custGeom>
            <a:avLst/>
            <a:gdLst>
              <a:gd name="connsiteX0" fmla="*/ 0 w 1504950"/>
              <a:gd name="connsiteY0" fmla="*/ 381000 h 381000"/>
              <a:gd name="connsiteX1" fmla="*/ 1504950 w 1504950"/>
              <a:gd name="connsiteY1" fmla="*/ 381000 h 381000"/>
              <a:gd name="connsiteX2" fmla="*/ 1504950 w 150495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950" h="381000">
                <a:moveTo>
                  <a:pt x="0" y="381000"/>
                </a:moveTo>
                <a:lnTo>
                  <a:pt x="1504950" y="381000"/>
                </a:lnTo>
                <a:lnTo>
                  <a:pt x="1504950" y="0"/>
                </a:lnTo>
              </a:path>
            </a:pathLst>
          </a:custGeom>
          <a:noFill/>
          <a:ln w="158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DBE2BA33-92B3-4F71-A652-16B3D16B0B68}"/>
              </a:ext>
            </a:extLst>
          </p:cNvPr>
          <p:cNvGrpSpPr/>
          <p:nvPr/>
        </p:nvGrpSpPr>
        <p:grpSpPr>
          <a:xfrm>
            <a:off x="3050502" y="4830739"/>
            <a:ext cx="1489043" cy="248690"/>
            <a:chOff x="2803759" y="4823703"/>
            <a:chExt cx="2430229" cy="405880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3A0888B0-194C-4C19-A026-D306D923E188}"/>
                </a:ext>
              </a:extLst>
            </p:cNvPr>
            <p:cNvSpPr/>
            <p:nvPr/>
          </p:nvSpPr>
          <p:spPr>
            <a:xfrm>
              <a:off x="2803759" y="4823703"/>
              <a:ext cx="1126892" cy="405880"/>
            </a:xfrm>
            <a:prstGeom prst="halfFrame">
              <a:avLst>
                <a:gd name="adj1" fmla="val 13161"/>
                <a:gd name="adj2" fmla="val 1519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E40F8F83-FA73-481F-BA68-0A9591052958}"/>
                </a:ext>
              </a:extLst>
            </p:cNvPr>
            <p:cNvCxnSpPr>
              <a:cxnSpLocks/>
            </p:cNvCxnSpPr>
            <p:nvPr/>
          </p:nvCxnSpPr>
          <p:spPr>
            <a:xfrm>
              <a:off x="3832684" y="4832518"/>
              <a:ext cx="1401304" cy="0"/>
            </a:xfrm>
            <a:prstGeom prst="line">
              <a:avLst/>
            </a:prstGeom>
            <a:ln w="158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8EE572D9-38AB-4F18-B62E-FAA19B6A0164}"/>
              </a:ext>
            </a:extLst>
          </p:cNvPr>
          <p:cNvSpPr/>
          <p:nvPr/>
        </p:nvSpPr>
        <p:spPr>
          <a:xfrm>
            <a:off x="8197119" y="5248457"/>
            <a:ext cx="922109" cy="233445"/>
          </a:xfrm>
          <a:custGeom>
            <a:avLst/>
            <a:gdLst>
              <a:gd name="connsiteX0" fmla="*/ 0 w 1504950"/>
              <a:gd name="connsiteY0" fmla="*/ 381000 h 381000"/>
              <a:gd name="connsiteX1" fmla="*/ 1504950 w 1504950"/>
              <a:gd name="connsiteY1" fmla="*/ 381000 h 381000"/>
              <a:gd name="connsiteX2" fmla="*/ 1504950 w 150495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950" h="381000">
                <a:moveTo>
                  <a:pt x="0" y="381000"/>
                </a:moveTo>
                <a:lnTo>
                  <a:pt x="1504950" y="381000"/>
                </a:lnTo>
                <a:lnTo>
                  <a:pt x="1504950" y="0"/>
                </a:lnTo>
              </a:path>
            </a:pathLst>
          </a:custGeom>
          <a:noFill/>
          <a:ln w="158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EF17DDB6-8C73-4BC9-9A05-022B5637DE6A}"/>
              </a:ext>
            </a:extLst>
          </p:cNvPr>
          <p:cNvGrpSpPr/>
          <p:nvPr/>
        </p:nvGrpSpPr>
        <p:grpSpPr>
          <a:xfrm>
            <a:off x="6751645" y="4830739"/>
            <a:ext cx="1489043" cy="248690"/>
            <a:chOff x="2803759" y="4823703"/>
            <a:chExt cx="2430229" cy="405880"/>
          </a:xfrm>
        </p:grpSpPr>
        <p:sp>
          <p:nvSpPr>
            <p:cNvPr id="107" name="半闭框 106">
              <a:extLst>
                <a:ext uri="{FF2B5EF4-FFF2-40B4-BE49-F238E27FC236}">
                  <a16:creationId xmlns:a16="http://schemas.microsoft.com/office/drawing/2014/main" id="{4930E91A-44EC-47A5-81F6-38BFC8BE3E45}"/>
                </a:ext>
              </a:extLst>
            </p:cNvPr>
            <p:cNvSpPr/>
            <p:nvPr/>
          </p:nvSpPr>
          <p:spPr>
            <a:xfrm>
              <a:off x="2803759" y="4823703"/>
              <a:ext cx="1126892" cy="405880"/>
            </a:xfrm>
            <a:prstGeom prst="halfFrame">
              <a:avLst>
                <a:gd name="adj1" fmla="val 13161"/>
                <a:gd name="adj2" fmla="val 1519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644AA89B-38F5-4CC4-AF75-7F4912A9FC7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684" y="4832518"/>
              <a:ext cx="1401304" cy="0"/>
            </a:xfrm>
            <a:prstGeom prst="line">
              <a:avLst/>
            </a:prstGeom>
            <a:ln w="158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85006380-63D9-4D7F-92B2-C93B79A6B8D6}"/>
              </a:ext>
            </a:extLst>
          </p:cNvPr>
          <p:cNvSpPr txBox="1"/>
          <p:nvPr/>
        </p:nvSpPr>
        <p:spPr>
          <a:xfrm>
            <a:off x="3207432" y="4905476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主讲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0F0A9C8E-A7FA-46CF-9499-62DFC78561A8}"/>
              </a:ext>
            </a:extLst>
          </p:cNvPr>
          <p:cNvSpPr txBox="1"/>
          <p:nvPr/>
        </p:nvSpPr>
        <p:spPr>
          <a:xfrm>
            <a:off x="4343495" y="4905476"/>
            <a:ext cx="219066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 err="1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OfficePLUS</a:t>
            </a:r>
            <a:endParaRPr lang="zh-CN" altLang="en-US" sz="2800" b="1" dirty="0">
              <a:gradFill>
                <a:gsLst>
                  <a:gs pos="30000">
                    <a:srgbClr val="FFFFFF"/>
                  </a:gs>
                  <a:gs pos="29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25000">
                    <a:srgbClr val="FFFFFF"/>
                  </a:gs>
                  <a:gs pos="88000">
                    <a:schemeClr val="bg2">
                      <a:lumMod val="90000"/>
                    </a:schemeClr>
                  </a:gs>
                  <a:gs pos="0">
                    <a:schemeClr val="bg1"/>
                  </a:gs>
                  <a:gs pos="51000">
                    <a:schemeClr val="bg2">
                      <a:lumMod val="90000"/>
                    </a:schemeClr>
                  </a:gs>
                  <a:gs pos="50000">
                    <a:srgbClr val="FFFFFF"/>
                  </a:gs>
                  <a:gs pos="56000">
                    <a:schemeClr val="bg2">
                      <a:lumMod val="90000"/>
                    </a:schemeClr>
                  </a:gs>
                  <a:gs pos="57000">
                    <a:schemeClr val="bg1"/>
                  </a:gs>
                </a:gsLst>
                <a:lin ang="2700000" scaled="0"/>
              </a:gradFill>
              <a:effectLst>
                <a:outerShdw dist="76200" dir="8100000" algn="tr" rotWithShape="0">
                  <a:srgbClr val="00206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B28DE6B4-7415-4038-BFEF-AC24AD020300}"/>
              </a:ext>
            </a:extLst>
          </p:cNvPr>
          <p:cNvSpPr txBox="1"/>
          <p:nvPr/>
        </p:nvSpPr>
        <p:spPr>
          <a:xfrm>
            <a:off x="4011000" y="4905476"/>
            <a:ext cx="5437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：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15849149-661B-4AEF-8000-902B3E83AEF3}"/>
              </a:ext>
            </a:extLst>
          </p:cNvPr>
          <p:cNvSpPr txBox="1"/>
          <p:nvPr/>
        </p:nvSpPr>
        <p:spPr>
          <a:xfrm>
            <a:off x="6846415" y="4905476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时间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32EF44FA-72DB-41E0-899D-47FC8691B050}"/>
              </a:ext>
            </a:extLst>
          </p:cNvPr>
          <p:cNvSpPr txBox="1"/>
          <p:nvPr/>
        </p:nvSpPr>
        <p:spPr>
          <a:xfrm>
            <a:off x="7982478" y="4905476"/>
            <a:ext cx="1172116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06.29</a:t>
            </a:r>
            <a:endParaRPr lang="zh-CN" altLang="en-US" sz="2800" b="1" dirty="0">
              <a:gradFill>
                <a:gsLst>
                  <a:gs pos="30000">
                    <a:srgbClr val="FFFFFF"/>
                  </a:gs>
                  <a:gs pos="29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25000">
                    <a:srgbClr val="FFFFFF"/>
                  </a:gs>
                  <a:gs pos="88000">
                    <a:schemeClr val="bg2">
                      <a:lumMod val="90000"/>
                    </a:schemeClr>
                  </a:gs>
                  <a:gs pos="0">
                    <a:schemeClr val="bg1"/>
                  </a:gs>
                  <a:gs pos="51000">
                    <a:schemeClr val="bg2">
                      <a:lumMod val="90000"/>
                    </a:schemeClr>
                  </a:gs>
                  <a:gs pos="50000">
                    <a:srgbClr val="FFFFFF"/>
                  </a:gs>
                  <a:gs pos="56000">
                    <a:schemeClr val="bg2">
                      <a:lumMod val="90000"/>
                    </a:schemeClr>
                  </a:gs>
                  <a:gs pos="57000">
                    <a:schemeClr val="bg1"/>
                  </a:gs>
                </a:gsLst>
                <a:lin ang="2700000" scaled="0"/>
              </a:gradFill>
              <a:effectLst>
                <a:outerShdw dist="76200" dir="8100000" algn="tr" rotWithShape="0">
                  <a:srgbClr val="00206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创客贴金刚体" panose="00020600040101010101" pitchFamily="18" charset="-122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4E1C444-AD9E-433B-ACA8-FCB69D0DBBBF}"/>
              </a:ext>
            </a:extLst>
          </p:cNvPr>
          <p:cNvSpPr txBox="1"/>
          <p:nvPr/>
        </p:nvSpPr>
        <p:spPr>
          <a:xfrm>
            <a:off x="7649983" y="4905476"/>
            <a:ext cx="5437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30000">
                      <a:srgbClr val="FFFFFF"/>
                    </a:gs>
                    <a:gs pos="29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25000">
                      <a:srgbClr val="FFFFFF"/>
                    </a:gs>
                    <a:gs pos="88000">
                      <a:schemeClr val="bg2">
                        <a:lumMod val="90000"/>
                      </a:schemeClr>
                    </a:gs>
                    <a:gs pos="0">
                      <a:schemeClr val="bg1"/>
                    </a:gs>
                    <a:gs pos="51000">
                      <a:schemeClr val="bg2">
                        <a:lumMod val="90000"/>
                      </a:schemeClr>
                    </a:gs>
                    <a:gs pos="50000">
                      <a:srgbClr val="FFFFFF"/>
                    </a:gs>
                    <a:gs pos="56000">
                      <a:schemeClr val="bg2">
                        <a:lumMod val="90000"/>
                      </a:schemeClr>
                    </a:gs>
                    <a:gs pos="57000">
                      <a:schemeClr val="bg1"/>
                    </a:gs>
                  </a:gsLst>
                  <a:lin ang="2700000" scaled="0"/>
                </a:gradFill>
                <a:effectLst>
                  <a:outerShdw dist="76200" dir="8100000" algn="tr" rotWithShape="0">
                    <a:srgbClr val="00206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：</a:t>
            </a:r>
          </a:p>
        </p:txBody>
      </p:sp>
      <p:sp>
        <p:nvSpPr>
          <p:cNvPr id="115" name="直角三角形 114">
            <a:extLst>
              <a:ext uri="{FF2B5EF4-FFF2-40B4-BE49-F238E27FC236}">
                <a16:creationId xmlns:a16="http://schemas.microsoft.com/office/drawing/2014/main" id="{E9E5E0AB-6101-40D8-B4C1-B704964A4CC3}"/>
              </a:ext>
            </a:extLst>
          </p:cNvPr>
          <p:cNvSpPr/>
          <p:nvPr/>
        </p:nvSpPr>
        <p:spPr>
          <a:xfrm flipV="1">
            <a:off x="316388" y="246042"/>
            <a:ext cx="873783" cy="873783"/>
          </a:xfrm>
          <a:prstGeom prst="rtTriangl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53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中文：微软雅黑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" altLang="zh-CN" dirty="0"/>
              <a:t>Arail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  <a:r>
              <a:rPr kumimoji="1" lang="zh-CN" altLang="en-US" dirty="0"/>
              <a:t>（根据实际修改）</a:t>
            </a:r>
            <a:endParaRPr kumimoji="1" lang="en-US" altLang="zh-CN" dirty="0"/>
          </a:p>
          <a:p>
            <a:r>
              <a:rPr kumimoji="1" lang="en-US" altLang="zh-CN" dirty="0"/>
              <a:t>Office365</a:t>
            </a:r>
            <a:r>
              <a:rPr kumimoji="1" lang="zh-CN" altLang="en-US" dirty="0"/>
              <a:t>素材库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苘苘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>
            <a:extLst>
              <a:ext uri="{FF2B5EF4-FFF2-40B4-BE49-F238E27FC236}">
                <a16:creationId xmlns:a16="http://schemas.microsoft.com/office/drawing/2014/main" id="{2493FBD9-426A-41FD-978D-ABA234129807}"/>
              </a:ext>
            </a:extLst>
          </p:cNvPr>
          <p:cNvSpPr txBox="1"/>
          <p:nvPr/>
        </p:nvSpPr>
        <p:spPr>
          <a:xfrm>
            <a:off x="1230620" y="4780750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2397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1B32C32-8239-4393-A6B9-501908A244F4}"/>
              </a:ext>
            </a:extLst>
          </p:cNvPr>
          <p:cNvSpPr txBox="1"/>
          <p:nvPr/>
        </p:nvSpPr>
        <p:spPr>
          <a:xfrm>
            <a:off x="1311766" y="5852536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Down">
              <a:avLst>
                <a:gd name="adj" fmla="val 5461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CD09183-AAC1-4D33-9FA6-EDC386C7B258}"/>
              </a:ext>
            </a:extLst>
          </p:cNvPr>
          <p:cNvSpPr txBox="1"/>
          <p:nvPr/>
        </p:nvSpPr>
        <p:spPr>
          <a:xfrm>
            <a:off x="2938596" y="2667601"/>
            <a:ext cx="68135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橙色战甲幻龙骑士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9F6082B-08AE-47F8-813F-FF02C9E0F410}"/>
              </a:ext>
            </a:extLst>
          </p:cNvPr>
          <p:cNvSpPr txBox="1"/>
          <p:nvPr/>
        </p:nvSpPr>
        <p:spPr>
          <a:xfrm>
            <a:off x="5657644" y="1232742"/>
            <a:ext cx="1229824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D1A1F32-E705-4776-AF44-264267B0D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2629" r="17895" b="9605"/>
          <a:stretch/>
        </p:blipFill>
        <p:spPr>
          <a:xfrm>
            <a:off x="1346466" y="1965960"/>
            <a:ext cx="3796174" cy="3474720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1421714-F441-4566-87B4-C744B313C0DF}"/>
              </a:ext>
            </a:extLst>
          </p:cNvPr>
          <p:cNvSpPr/>
          <p:nvPr/>
        </p:nvSpPr>
        <p:spPr>
          <a:xfrm>
            <a:off x="1716244" y="1558182"/>
            <a:ext cx="3539882" cy="4248645"/>
          </a:xfrm>
          <a:custGeom>
            <a:avLst/>
            <a:gdLst>
              <a:gd name="connsiteX0" fmla="*/ 0 w 3539882"/>
              <a:gd name="connsiteY0" fmla="*/ 0 h 4248645"/>
              <a:gd name="connsiteX1" fmla="*/ 3139946 w 3539882"/>
              <a:gd name="connsiteY1" fmla="*/ 0 h 4248645"/>
              <a:gd name="connsiteX2" fmla="*/ 3539882 w 3539882"/>
              <a:gd name="connsiteY2" fmla="*/ 399936 h 4248645"/>
              <a:gd name="connsiteX3" fmla="*/ 3539882 w 3539882"/>
              <a:gd name="connsiteY3" fmla="*/ 4125036 h 4248645"/>
              <a:gd name="connsiteX4" fmla="*/ 2110397 w 3539882"/>
              <a:gd name="connsiteY4" fmla="*/ 4125036 h 4248645"/>
              <a:gd name="connsiteX5" fmla="*/ 1998540 w 3539882"/>
              <a:gd name="connsiteY5" fmla="*/ 4248645 h 4248645"/>
              <a:gd name="connsiteX6" fmla="*/ 0 w 3539882"/>
              <a:gd name="connsiteY6" fmla="*/ 4248645 h 424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9882" h="4248645">
                <a:moveTo>
                  <a:pt x="0" y="0"/>
                </a:moveTo>
                <a:lnTo>
                  <a:pt x="3139946" y="0"/>
                </a:lnTo>
                <a:lnTo>
                  <a:pt x="3539882" y="399936"/>
                </a:lnTo>
                <a:lnTo>
                  <a:pt x="3539882" y="4125036"/>
                </a:lnTo>
                <a:lnTo>
                  <a:pt x="2110397" y="4125036"/>
                </a:lnTo>
                <a:lnTo>
                  <a:pt x="1998540" y="4248645"/>
                </a:lnTo>
                <a:lnTo>
                  <a:pt x="0" y="424864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ADC42EE-5F05-4A99-9DB8-C4820C787D2B}"/>
              </a:ext>
            </a:extLst>
          </p:cNvPr>
          <p:cNvSpPr txBox="1"/>
          <p:nvPr/>
        </p:nvSpPr>
        <p:spPr>
          <a:xfrm>
            <a:off x="1173041" y="92557"/>
            <a:ext cx="344196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600B71B-C752-48E8-95E0-E99CA76368CB}"/>
              </a:ext>
            </a:extLst>
          </p:cNvPr>
          <p:cNvGrpSpPr/>
          <p:nvPr/>
        </p:nvGrpSpPr>
        <p:grpSpPr>
          <a:xfrm>
            <a:off x="518318" y="184505"/>
            <a:ext cx="633291" cy="492827"/>
            <a:chOff x="539750" y="263309"/>
            <a:chExt cx="554990" cy="431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73713FF-AB0B-41C7-BD34-C5098271F2DB}"/>
                </a:ext>
              </a:extLst>
            </p:cNvPr>
            <p:cNvGrpSpPr/>
            <p:nvPr/>
          </p:nvGrpSpPr>
          <p:grpSpPr>
            <a:xfrm>
              <a:off x="539750" y="537921"/>
              <a:ext cx="554990" cy="157281"/>
              <a:chOff x="1498600" y="2564130"/>
              <a:chExt cx="1333500" cy="1405890"/>
            </a:xfrm>
          </p:grpSpPr>
          <p:sp>
            <p:nvSpPr>
              <p:cNvPr id="12" name="流程图: 摘录 11">
                <a:extLst>
                  <a:ext uri="{FF2B5EF4-FFF2-40B4-BE49-F238E27FC236}">
                    <a16:creationId xmlns:a16="http://schemas.microsoft.com/office/drawing/2014/main" id="{00AAD1E8-C28E-4AF8-B18F-CDF69B901268}"/>
                  </a:ext>
                </a:extLst>
              </p:cNvPr>
              <p:cNvSpPr/>
              <p:nvPr/>
            </p:nvSpPr>
            <p:spPr>
              <a:xfrm>
                <a:off x="1498600" y="256413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流程图: 摘录 57">
                <a:extLst>
                  <a:ext uri="{FF2B5EF4-FFF2-40B4-BE49-F238E27FC236}">
                    <a16:creationId xmlns:a16="http://schemas.microsoft.com/office/drawing/2014/main" id="{5A19798E-2013-48C2-ABD4-632E783BAB46}"/>
                  </a:ext>
                </a:extLst>
              </p:cNvPr>
              <p:cNvSpPr/>
              <p:nvPr/>
            </p:nvSpPr>
            <p:spPr>
              <a:xfrm flipV="1">
                <a:off x="1498600" y="288798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9CA7291F-74A7-40AA-805B-8FD6C3FE6FA7}"/>
                </a:ext>
              </a:extLst>
            </p:cNvPr>
            <p:cNvSpPr/>
            <p:nvPr/>
          </p:nvSpPr>
          <p:spPr>
            <a:xfrm>
              <a:off x="693811" y="263309"/>
              <a:ext cx="246868" cy="354727"/>
            </a:xfrm>
            <a:custGeom>
              <a:avLst/>
              <a:gdLst>
                <a:gd name="connsiteX0" fmla="*/ 1300248 w 1922585"/>
                <a:gd name="connsiteY0" fmla="*/ 1221675 h 2762575"/>
                <a:gd name="connsiteX1" fmla="*/ 1257911 w 1922585"/>
                <a:gd name="connsiteY1" fmla="*/ 1264012 h 2762575"/>
                <a:gd name="connsiteX2" fmla="*/ 1257911 w 1922585"/>
                <a:gd name="connsiteY2" fmla="*/ 1700074 h 2762575"/>
                <a:gd name="connsiteX3" fmla="*/ 1300248 w 1922585"/>
                <a:gd name="connsiteY3" fmla="*/ 1742411 h 2762575"/>
                <a:gd name="connsiteX4" fmla="*/ 1469592 w 1922585"/>
                <a:gd name="connsiteY4" fmla="*/ 1742411 h 2762575"/>
                <a:gd name="connsiteX5" fmla="*/ 1511929 w 1922585"/>
                <a:gd name="connsiteY5" fmla="*/ 1700074 h 2762575"/>
                <a:gd name="connsiteX6" fmla="*/ 1511929 w 1922585"/>
                <a:gd name="connsiteY6" fmla="*/ 1264012 h 2762575"/>
                <a:gd name="connsiteX7" fmla="*/ 1469592 w 1922585"/>
                <a:gd name="connsiteY7" fmla="*/ 1221675 h 2762575"/>
                <a:gd name="connsiteX8" fmla="*/ 452993 w 1922585"/>
                <a:gd name="connsiteY8" fmla="*/ 1221675 h 2762575"/>
                <a:gd name="connsiteX9" fmla="*/ 410656 w 1922585"/>
                <a:gd name="connsiteY9" fmla="*/ 1264012 h 2762575"/>
                <a:gd name="connsiteX10" fmla="*/ 410656 w 1922585"/>
                <a:gd name="connsiteY10" fmla="*/ 1700074 h 2762575"/>
                <a:gd name="connsiteX11" fmla="*/ 452993 w 1922585"/>
                <a:gd name="connsiteY11" fmla="*/ 1742411 h 2762575"/>
                <a:gd name="connsiteX12" fmla="*/ 622337 w 1922585"/>
                <a:gd name="connsiteY12" fmla="*/ 1742411 h 2762575"/>
                <a:gd name="connsiteX13" fmla="*/ 664674 w 1922585"/>
                <a:gd name="connsiteY13" fmla="*/ 1700074 h 2762575"/>
                <a:gd name="connsiteX14" fmla="*/ 664674 w 1922585"/>
                <a:gd name="connsiteY14" fmla="*/ 1264012 h 2762575"/>
                <a:gd name="connsiteX15" fmla="*/ 622337 w 1922585"/>
                <a:gd name="connsiteY15" fmla="*/ 1221675 h 2762575"/>
                <a:gd name="connsiteX16" fmla="*/ 961293 w 1922585"/>
                <a:gd name="connsiteY16" fmla="*/ 119666 h 2762575"/>
                <a:gd name="connsiteX17" fmla="*/ 841627 w 1922585"/>
                <a:gd name="connsiteY17" fmla="*/ 239332 h 2762575"/>
                <a:gd name="connsiteX18" fmla="*/ 961293 w 1922585"/>
                <a:gd name="connsiteY18" fmla="*/ 358998 h 2762575"/>
                <a:gd name="connsiteX19" fmla="*/ 1080959 w 1922585"/>
                <a:gd name="connsiteY19" fmla="*/ 239332 h 2762575"/>
                <a:gd name="connsiteX20" fmla="*/ 961293 w 1922585"/>
                <a:gd name="connsiteY20" fmla="*/ 119666 h 2762575"/>
                <a:gd name="connsiteX21" fmla="*/ 961293 w 1922585"/>
                <a:gd name="connsiteY21" fmla="*/ 0 h 2762575"/>
                <a:gd name="connsiteX22" fmla="*/ 1200625 w 1922585"/>
                <a:gd name="connsiteY22" fmla="*/ 239332 h 2762575"/>
                <a:gd name="connsiteX23" fmla="*/ 1054452 w 1922585"/>
                <a:gd name="connsiteY23" fmla="*/ 459856 h 2762575"/>
                <a:gd name="connsiteX24" fmla="*/ 1037492 w 1922585"/>
                <a:gd name="connsiteY24" fmla="*/ 463280 h 2762575"/>
                <a:gd name="connsiteX25" fmla="*/ 1037492 w 1922585"/>
                <a:gd name="connsiteY25" fmla="*/ 839990 h 2762575"/>
                <a:gd name="connsiteX26" fmla="*/ 1602148 w 1922585"/>
                <a:gd name="connsiteY26" fmla="*/ 839990 h 2762575"/>
                <a:gd name="connsiteX27" fmla="*/ 1922585 w 1922585"/>
                <a:gd name="connsiteY27" fmla="*/ 1160427 h 2762575"/>
                <a:gd name="connsiteX28" fmla="*/ 1922585 w 1922585"/>
                <a:gd name="connsiteY28" fmla="*/ 2442138 h 2762575"/>
                <a:gd name="connsiteX29" fmla="*/ 1602148 w 1922585"/>
                <a:gd name="connsiteY29" fmla="*/ 2762575 h 2762575"/>
                <a:gd name="connsiteX30" fmla="*/ 320437 w 1922585"/>
                <a:gd name="connsiteY30" fmla="*/ 2762575 h 2762575"/>
                <a:gd name="connsiteX31" fmla="*/ 0 w 1922585"/>
                <a:gd name="connsiteY31" fmla="*/ 2442138 h 2762575"/>
                <a:gd name="connsiteX32" fmla="*/ 0 w 1922585"/>
                <a:gd name="connsiteY32" fmla="*/ 1160427 h 2762575"/>
                <a:gd name="connsiteX33" fmla="*/ 320437 w 1922585"/>
                <a:gd name="connsiteY33" fmla="*/ 839990 h 2762575"/>
                <a:gd name="connsiteX34" fmla="*/ 885092 w 1922585"/>
                <a:gd name="connsiteY34" fmla="*/ 839990 h 2762575"/>
                <a:gd name="connsiteX35" fmla="*/ 885092 w 1922585"/>
                <a:gd name="connsiteY35" fmla="*/ 463280 h 2762575"/>
                <a:gd name="connsiteX36" fmla="*/ 868135 w 1922585"/>
                <a:gd name="connsiteY36" fmla="*/ 459856 h 2762575"/>
                <a:gd name="connsiteX37" fmla="*/ 721961 w 1922585"/>
                <a:gd name="connsiteY37" fmla="*/ 239332 h 2762575"/>
                <a:gd name="connsiteX38" fmla="*/ 961293 w 1922585"/>
                <a:gd name="connsiteY38" fmla="*/ 0 h 27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22585" h="2762575">
                  <a:moveTo>
                    <a:pt x="1300248" y="1221675"/>
                  </a:moveTo>
                  <a:cubicBezTo>
                    <a:pt x="1276866" y="1221675"/>
                    <a:pt x="1257911" y="1240630"/>
                    <a:pt x="1257911" y="1264012"/>
                  </a:cubicBezTo>
                  <a:lnTo>
                    <a:pt x="1257911" y="1700074"/>
                  </a:lnTo>
                  <a:cubicBezTo>
                    <a:pt x="1257911" y="1723456"/>
                    <a:pt x="1276866" y="1742411"/>
                    <a:pt x="1300248" y="1742411"/>
                  </a:cubicBezTo>
                  <a:lnTo>
                    <a:pt x="1469592" y="1742411"/>
                  </a:lnTo>
                  <a:cubicBezTo>
                    <a:pt x="1492974" y="1742411"/>
                    <a:pt x="1511929" y="1723456"/>
                    <a:pt x="1511929" y="1700074"/>
                  </a:cubicBezTo>
                  <a:lnTo>
                    <a:pt x="1511929" y="1264012"/>
                  </a:lnTo>
                  <a:cubicBezTo>
                    <a:pt x="1511929" y="1240630"/>
                    <a:pt x="1492974" y="1221675"/>
                    <a:pt x="1469592" y="1221675"/>
                  </a:cubicBezTo>
                  <a:close/>
                  <a:moveTo>
                    <a:pt x="452993" y="1221675"/>
                  </a:moveTo>
                  <a:cubicBezTo>
                    <a:pt x="429611" y="1221675"/>
                    <a:pt x="410656" y="1240630"/>
                    <a:pt x="410656" y="1264012"/>
                  </a:cubicBezTo>
                  <a:lnTo>
                    <a:pt x="410656" y="1700074"/>
                  </a:lnTo>
                  <a:cubicBezTo>
                    <a:pt x="410656" y="1723456"/>
                    <a:pt x="429611" y="1742411"/>
                    <a:pt x="452993" y="1742411"/>
                  </a:cubicBezTo>
                  <a:lnTo>
                    <a:pt x="622337" y="1742411"/>
                  </a:lnTo>
                  <a:cubicBezTo>
                    <a:pt x="645719" y="1742411"/>
                    <a:pt x="664674" y="1723456"/>
                    <a:pt x="664674" y="1700074"/>
                  </a:cubicBezTo>
                  <a:lnTo>
                    <a:pt x="664674" y="1264012"/>
                  </a:lnTo>
                  <a:cubicBezTo>
                    <a:pt x="664674" y="1240630"/>
                    <a:pt x="645719" y="1221675"/>
                    <a:pt x="622337" y="1221675"/>
                  </a:cubicBezTo>
                  <a:close/>
                  <a:moveTo>
                    <a:pt x="961293" y="119666"/>
                  </a:moveTo>
                  <a:cubicBezTo>
                    <a:pt x="895203" y="119666"/>
                    <a:pt x="841627" y="173242"/>
                    <a:pt x="841627" y="239332"/>
                  </a:cubicBezTo>
                  <a:cubicBezTo>
                    <a:pt x="841627" y="305422"/>
                    <a:pt x="895203" y="358998"/>
                    <a:pt x="961293" y="358998"/>
                  </a:cubicBezTo>
                  <a:cubicBezTo>
                    <a:pt x="1027383" y="358998"/>
                    <a:pt x="1080959" y="305422"/>
                    <a:pt x="1080959" y="239332"/>
                  </a:cubicBezTo>
                  <a:cubicBezTo>
                    <a:pt x="1080959" y="173242"/>
                    <a:pt x="1027383" y="119666"/>
                    <a:pt x="961293" y="119666"/>
                  </a:cubicBezTo>
                  <a:close/>
                  <a:moveTo>
                    <a:pt x="961293" y="0"/>
                  </a:moveTo>
                  <a:cubicBezTo>
                    <a:pt x="1093472" y="0"/>
                    <a:pt x="1200625" y="107153"/>
                    <a:pt x="1200625" y="239332"/>
                  </a:cubicBezTo>
                  <a:cubicBezTo>
                    <a:pt x="1200625" y="338466"/>
                    <a:pt x="1140352" y="423524"/>
                    <a:pt x="1054452" y="459856"/>
                  </a:cubicBezTo>
                  <a:lnTo>
                    <a:pt x="1037492" y="463280"/>
                  </a:lnTo>
                  <a:lnTo>
                    <a:pt x="1037492" y="839990"/>
                  </a:lnTo>
                  <a:lnTo>
                    <a:pt x="1602148" y="839990"/>
                  </a:lnTo>
                  <a:cubicBezTo>
                    <a:pt x="1779121" y="839990"/>
                    <a:pt x="1922585" y="983455"/>
                    <a:pt x="1922585" y="1160427"/>
                  </a:cubicBezTo>
                  <a:lnTo>
                    <a:pt x="1922585" y="2442138"/>
                  </a:lnTo>
                  <a:cubicBezTo>
                    <a:pt x="1922585" y="2619111"/>
                    <a:pt x="1779121" y="2762575"/>
                    <a:pt x="1602148" y="2762575"/>
                  </a:cubicBezTo>
                  <a:lnTo>
                    <a:pt x="320437" y="2762575"/>
                  </a:lnTo>
                  <a:cubicBezTo>
                    <a:pt x="143465" y="2762575"/>
                    <a:pt x="0" y="2619111"/>
                    <a:pt x="0" y="2442138"/>
                  </a:cubicBezTo>
                  <a:lnTo>
                    <a:pt x="0" y="1160427"/>
                  </a:lnTo>
                  <a:cubicBezTo>
                    <a:pt x="0" y="983455"/>
                    <a:pt x="143465" y="839990"/>
                    <a:pt x="320437" y="839990"/>
                  </a:cubicBezTo>
                  <a:lnTo>
                    <a:pt x="885092" y="839990"/>
                  </a:lnTo>
                  <a:lnTo>
                    <a:pt x="885092" y="463280"/>
                  </a:lnTo>
                  <a:lnTo>
                    <a:pt x="868135" y="459856"/>
                  </a:lnTo>
                  <a:cubicBezTo>
                    <a:pt x="782235" y="423524"/>
                    <a:pt x="721961" y="338466"/>
                    <a:pt x="721961" y="239332"/>
                  </a:cubicBezTo>
                  <a:cubicBezTo>
                    <a:pt x="721961" y="107153"/>
                    <a:pt x="829114" y="0"/>
                    <a:pt x="96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2700" dir="1620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梯形 2">
            <a:extLst>
              <a:ext uri="{FF2B5EF4-FFF2-40B4-BE49-F238E27FC236}">
                <a16:creationId xmlns:a16="http://schemas.microsoft.com/office/drawing/2014/main" id="{63BC84E5-9C22-4719-AE8F-AEB1B699D8CC}"/>
              </a:ext>
            </a:extLst>
          </p:cNvPr>
          <p:cNvSpPr/>
          <p:nvPr/>
        </p:nvSpPr>
        <p:spPr>
          <a:xfrm rot="16200000">
            <a:off x="967880" y="4917106"/>
            <a:ext cx="1445895" cy="50832"/>
          </a:xfrm>
          <a:prstGeom prst="trapezoid">
            <a:avLst>
              <a:gd name="adj" fmla="val 904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B37195FE-F8DB-4C55-A723-1B28CFCAA1BD}"/>
              </a:ext>
            </a:extLst>
          </p:cNvPr>
          <p:cNvSpPr/>
          <p:nvPr/>
        </p:nvSpPr>
        <p:spPr>
          <a:xfrm flipV="1">
            <a:off x="1716244" y="1558182"/>
            <a:ext cx="223044" cy="245696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2AFCE19-AC47-4D44-ADF4-7F39530155B4}"/>
              </a:ext>
            </a:extLst>
          </p:cNvPr>
          <p:cNvSpPr/>
          <p:nvPr/>
        </p:nvSpPr>
        <p:spPr>
          <a:xfrm flipV="1">
            <a:off x="3787198" y="5718423"/>
            <a:ext cx="1230592" cy="88404"/>
          </a:xfrm>
          <a:custGeom>
            <a:avLst/>
            <a:gdLst>
              <a:gd name="connsiteX0" fmla="*/ 842501 w 983858"/>
              <a:gd name="connsiteY0" fmla="*/ 0 h 70679"/>
              <a:gd name="connsiteX1" fmla="*/ 913180 w 983858"/>
              <a:gd name="connsiteY1" fmla="*/ 0 h 70679"/>
              <a:gd name="connsiteX2" fmla="*/ 983858 w 983858"/>
              <a:gd name="connsiteY2" fmla="*/ 70679 h 70679"/>
              <a:gd name="connsiteX3" fmla="*/ 983858 w 983858"/>
              <a:gd name="connsiteY3" fmla="*/ 70679 h 70679"/>
              <a:gd name="connsiteX4" fmla="*/ 913180 w 983858"/>
              <a:gd name="connsiteY4" fmla="*/ 70679 h 70679"/>
              <a:gd name="connsiteX5" fmla="*/ 913180 w 983858"/>
              <a:gd name="connsiteY5" fmla="*/ 70679 h 70679"/>
              <a:gd name="connsiteX6" fmla="*/ 722144 w 983858"/>
              <a:gd name="connsiteY6" fmla="*/ 0 h 70679"/>
              <a:gd name="connsiteX7" fmla="*/ 792823 w 983858"/>
              <a:gd name="connsiteY7" fmla="*/ 0 h 70679"/>
              <a:gd name="connsiteX8" fmla="*/ 863501 w 983858"/>
              <a:gd name="connsiteY8" fmla="*/ 70679 h 70679"/>
              <a:gd name="connsiteX9" fmla="*/ 863501 w 983858"/>
              <a:gd name="connsiteY9" fmla="*/ 70679 h 70679"/>
              <a:gd name="connsiteX10" fmla="*/ 792823 w 983858"/>
              <a:gd name="connsiteY10" fmla="*/ 70679 h 70679"/>
              <a:gd name="connsiteX11" fmla="*/ 792823 w 983858"/>
              <a:gd name="connsiteY11" fmla="*/ 70679 h 70679"/>
              <a:gd name="connsiteX12" fmla="*/ 601787 w 983858"/>
              <a:gd name="connsiteY12" fmla="*/ 0 h 70679"/>
              <a:gd name="connsiteX13" fmla="*/ 672465 w 983858"/>
              <a:gd name="connsiteY13" fmla="*/ 0 h 70679"/>
              <a:gd name="connsiteX14" fmla="*/ 743144 w 983858"/>
              <a:gd name="connsiteY14" fmla="*/ 70679 h 70679"/>
              <a:gd name="connsiteX15" fmla="*/ 743144 w 983858"/>
              <a:gd name="connsiteY15" fmla="*/ 70679 h 70679"/>
              <a:gd name="connsiteX16" fmla="*/ 672465 w 983858"/>
              <a:gd name="connsiteY16" fmla="*/ 70679 h 70679"/>
              <a:gd name="connsiteX17" fmla="*/ 672465 w 983858"/>
              <a:gd name="connsiteY17" fmla="*/ 70679 h 70679"/>
              <a:gd name="connsiteX18" fmla="*/ 481430 w 983858"/>
              <a:gd name="connsiteY18" fmla="*/ 0 h 70679"/>
              <a:gd name="connsiteX19" fmla="*/ 552108 w 983858"/>
              <a:gd name="connsiteY19" fmla="*/ 0 h 70679"/>
              <a:gd name="connsiteX20" fmla="*/ 622787 w 983858"/>
              <a:gd name="connsiteY20" fmla="*/ 70679 h 70679"/>
              <a:gd name="connsiteX21" fmla="*/ 622786 w 983858"/>
              <a:gd name="connsiteY21" fmla="*/ 70679 h 70679"/>
              <a:gd name="connsiteX22" fmla="*/ 552108 w 983858"/>
              <a:gd name="connsiteY22" fmla="*/ 70679 h 70679"/>
              <a:gd name="connsiteX23" fmla="*/ 552108 w 983858"/>
              <a:gd name="connsiteY23" fmla="*/ 70679 h 70679"/>
              <a:gd name="connsiteX24" fmla="*/ 361072 w 983858"/>
              <a:gd name="connsiteY24" fmla="*/ 0 h 70679"/>
              <a:gd name="connsiteX25" fmla="*/ 431751 w 983858"/>
              <a:gd name="connsiteY25" fmla="*/ 0 h 70679"/>
              <a:gd name="connsiteX26" fmla="*/ 502429 w 983858"/>
              <a:gd name="connsiteY26" fmla="*/ 70679 h 70679"/>
              <a:gd name="connsiteX27" fmla="*/ 502429 w 983858"/>
              <a:gd name="connsiteY27" fmla="*/ 70679 h 70679"/>
              <a:gd name="connsiteX28" fmla="*/ 431751 w 983858"/>
              <a:gd name="connsiteY28" fmla="*/ 70679 h 70679"/>
              <a:gd name="connsiteX29" fmla="*/ 431751 w 983858"/>
              <a:gd name="connsiteY29" fmla="*/ 70679 h 70679"/>
              <a:gd name="connsiteX30" fmla="*/ 240715 w 983858"/>
              <a:gd name="connsiteY30" fmla="*/ 0 h 70679"/>
              <a:gd name="connsiteX31" fmla="*/ 311394 w 983858"/>
              <a:gd name="connsiteY31" fmla="*/ 0 h 70679"/>
              <a:gd name="connsiteX32" fmla="*/ 382072 w 983858"/>
              <a:gd name="connsiteY32" fmla="*/ 70679 h 70679"/>
              <a:gd name="connsiteX33" fmla="*/ 382071 w 983858"/>
              <a:gd name="connsiteY33" fmla="*/ 70679 h 70679"/>
              <a:gd name="connsiteX34" fmla="*/ 311393 w 983858"/>
              <a:gd name="connsiteY34" fmla="*/ 70679 h 70679"/>
              <a:gd name="connsiteX35" fmla="*/ 311394 w 983858"/>
              <a:gd name="connsiteY35" fmla="*/ 70679 h 70679"/>
              <a:gd name="connsiteX36" fmla="*/ 120358 w 983858"/>
              <a:gd name="connsiteY36" fmla="*/ 0 h 70679"/>
              <a:gd name="connsiteX37" fmla="*/ 191036 w 983858"/>
              <a:gd name="connsiteY37" fmla="*/ 0 h 70679"/>
              <a:gd name="connsiteX38" fmla="*/ 261714 w 983858"/>
              <a:gd name="connsiteY38" fmla="*/ 70679 h 70679"/>
              <a:gd name="connsiteX39" fmla="*/ 261714 w 983858"/>
              <a:gd name="connsiteY39" fmla="*/ 70679 h 70679"/>
              <a:gd name="connsiteX40" fmla="*/ 191036 w 983858"/>
              <a:gd name="connsiteY40" fmla="*/ 70679 h 70679"/>
              <a:gd name="connsiteX41" fmla="*/ 191036 w 983858"/>
              <a:gd name="connsiteY41" fmla="*/ 70679 h 70679"/>
              <a:gd name="connsiteX42" fmla="*/ 0 w 983858"/>
              <a:gd name="connsiteY42" fmla="*/ 0 h 70679"/>
              <a:gd name="connsiteX43" fmla="*/ 70679 w 983858"/>
              <a:gd name="connsiteY43" fmla="*/ 0 h 70679"/>
              <a:gd name="connsiteX44" fmla="*/ 141357 w 983858"/>
              <a:gd name="connsiteY44" fmla="*/ 70679 h 70679"/>
              <a:gd name="connsiteX45" fmla="*/ 141357 w 983858"/>
              <a:gd name="connsiteY45" fmla="*/ 70679 h 70679"/>
              <a:gd name="connsiteX46" fmla="*/ 70678 w 983858"/>
              <a:gd name="connsiteY46" fmla="*/ 70679 h 70679"/>
              <a:gd name="connsiteX47" fmla="*/ 70679 w 983858"/>
              <a:gd name="connsiteY47" fmla="*/ 70679 h 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83858" h="70679">
                <a:moveTo>
                  <a:pt x="842501" y="0"/>
                </a:moveTo>
                <a:lnTo>
                  <a:pt x="913180" y="0"/>
                </a:lnTo>
                <a:lnTo>
                  <a:pt x="983858" y="70679"/>
                </a:lnTo>
                <a:lnTo>
                  <a:pt x="983858" y="70679"/>
                </a:lnTo>
                <a:lnTo>
                  <a:pt x="913180" y="70679"/>
                </a:lnTo>
                <a:lnTo>
                  <a:pt x="913180" y="70679"/>
                </a:lnTo>
                <a:close/>
                <a:moveTo>
                  <a:pt x="722144" y="0"/>
                </a:moveTo>
                <a:lnTo>
                  <a:pt x="792823" y="0"/>
                </a:lnTo>
                <a:lnTo>
                  <a:pt x="863501" y="70679"/>
                </a:lnTo>
                <a:lnTo>
                  <a:pt x="863501" y="70679"/>
                </a:lnTo>
                <a:lnTo>
                  <a:pt x="792823" y="70679"/>
                </a:lnTo>
                <a:lnTo>
                  <a:pt x="792823" y="70679"/>
                </a:lnTo>
                <a:close/>
                <a:moveTo>
                  <a:pt x="601787" y="0"/>
                </a:moveTo>
                <a:lnTo>
                  <a:pt x="672465" y="0"/>
                </a:lnTo>
                <a:lnTo>
                  <a:pt x="743144" y="70679"/>
                </a:lnTo>
                <a:lnTo>
                  <a:pt x="743144" y="70679"/>
                </a:lnTo>
                <a:lnTo>
                  <a:pt x="672465" y="70679"/>
                </a:lnTo>
                <a:lnTo>
                  <a:pt x="672465" y="70679"/>
                </a:lnTo>
                <a:close/>
                <a:moveTo>
                  <a:pt x="481430" y="0"/>
                </a:moveTo>
                <a:lnTo>
                  <a:pt x="552108" y="0"/>
                </a:lnTo>
                <a:lnTo>
                  <a:pt x="622787" y="70679"/>
                </a:lnTo>
                <a:lnTo>
                  <a:pt x="622786" y="70679"/>
                </a:lnTo>
                <a:lnTo>
                  <a:pt x="552108" y="70679"/>
                </a:lnTo>
                <a:lnTo>
                  <a:pt x="552108" y="70679"/>
                </a:lnTo>
                <a:close/>
                <a:moveTo>
                  <a:pt x="361072" y="0"/>
                </a:moveTo>
                <a:lnTo>
                  <a:pt x="431751" y="0"/>
                </a:lnTo>
                <a:lnTo>
                  <a:pt x="502429" y="70679"/>
                </a:lnTo>
                <a:lnTo>
                  <a:pt x="502429" y="70679"/>
                </a:lnTo>
                <a:lnTo>
                  <a:pt x="431751" y="70679"/>
                </a:lnTo>
                <a:lnTo>
                  <a:pt x="431751" y="70679"/>
                </a:lnTo>
                <a:close/>
                <a:moveTo>
                  <a:pt x="240715" y="0"/>
                </a:moveTo>
                <a:lnTo>
                  <a:pt x="311394" y="0"/>
                </a:lnTo>
                <a:lnTo>
                  <a:pt x="382072" y="70679"/>
                </a:lnTo>
                <a:lnTo>
                  <a:pt x="382071" y="70679"/>
                </a:lnTo>
                <a:lnTo>
                  <a:pt x="311393" y="70679"/>
                </a:lnTo>
                <a:lnTo>
                  <a:pt x="311394" y="70679"/>
                </a:lnTo>
                <a:close/>
                <a:moveTo>
                  <a:pt x="120358" y="0"/>
                </a:moveTo>
                <a:lnTo>
                  <a:pt x="191036" y="0"/>
                </a:lnTo>
                <a:lnTo>
                  <a:pt x="261714" y="70679"/>
                </a:lnTo>
                <a:lnTo>
                  <a:pt x="261714" y="70679"/>
                </a:lnTo>
                <a:lnTo>
                  <a:pt x="191036" y="70679"/>
                </a:lnTo>
                <a:lnTo>
                  <a:pt x="191036" y="70679"/>
                </a:lnTo>
                <a:close/>
                <a:moveTo>
                  <a:pt x="0" y="0"/>
                </a:moveTo>
                <a:lnTo>
                  <a:pt x="70679" y="0"/>
                </a:lnTo>
                <a:lnTo>
                  <a:pt x="141357" y="70679"/>
                </a:lnTo>
                <a:lnTo>
                  <a:pt x="141357" y="70679"/>
                </a:lnTo>
                <a:lnTo>
                  <a:pt x="70678" y="70679"/>
                </a:lnTo>
                <a:lnTo>
                  <a:pt x="70679" y="706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016842DD-9AAB-4470-B343-6456965642F2}"/>
              </a:ext>
            </a:extLst>
          </p:cNvPr>
          <p:cNvSpPr/>
          <p:nvPr/>
        </p:nvSpPr>
        <p:spPr>
          <a:xfrm rot="869124">
            <a:off x="1938317" y="3004944"/>
            <a:ext cx="3095736" cy="1261658"/>
          </a:xfrm>
          <a:prstGeom prst="arc">
            <a:avLst>
              <a:gd name="adj1" fmla="val 19916111"/>
              <a:gd name="adj2" fmla="val 12493063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弧形 27">
            <a:extLst>
              <a:ext uri="{FF2B5EF4-FFF2-40B4-BE49-F238E27FC236}">
                <a16:creationId xmlns:a16="http://schemas.microsoft.com/office/drawing/2014/main" id="{087C23BC-1ECB-4416-B0F6-237A99A99D5A}"/>
              </a:ext>
            </a:extLst>
          </p:cNvPr>
          <p:cNvSpPr/>
          <p:nvPr/>
        </p:nvSpPr>
        <p:spPr>
          <a:xfrm rot="869124">
            <a:off x="1962478" y="3039291"/>
            <a:ext cx="3040265" cy="1183225"/>
          </a:xfrm>
          <a:prstGeom prst="arc">
            <a:avLst>
              <a:gd name="adj1" fmla="val 20025831"/>
              <a:gd name="adj2" fmla="val 12423178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A37DECB-1E04-4DC6-AC19-55811793056B}"/>
              </a:ext>
            </a:extLst>
          </p:cNvPr>
          <p:cNvGrpSpPr/>
          <p:nvPr/>
        </p:nvGrpSpPr>
        <p:grpSpPr>
          <a:xfrm>
            <a:off x="6224110" y="2105308"/>
            <a:ext cx="4345430" cy="783568"/>
            <a:chOff x="6224110" y="1887362"/>
            <a:chExt cx="3483024" cy="62806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87ED09F-4DC2-4167-8F51-98AFAB8DBCC7}"/>
                </a:ext>
              </a:extLst>
            </p:cNvPr>
            <p:cNvGrpSpPr/>
            <p:nvPr/>
          </p:nvGrpSpPr>
          <p:grpSpPr>
            <a:xfrm>
              <a:off x="6324601" y="2283250"/>
              <a:ext cx="3382533" cy="183726"/>
              <a:chOff x="6324600" y="2283250"/>
              <a:chExt cx="4280237" cy="183726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1FE8D19C-B915-4E01-9722-F7A7452AEB56}"/>
                  </a:ext>
                </a:extLst>
              </p:cNvPr>
              <p:cNvSpPr/>
              <p:nvPr/>
            </p:nvSpPr>
            <p:spPr>
              <a:xfrm>
                <a:off x="6324600" y="2283250"/>
                <a:ext cx="4280237" cy="183726"/>
              </a:xfrm>
              <a:custGeom>
                <a:avLst/>
                <a:gdLst>
                  <a:gd name="connsiteX0" fmla="*/ 0 w 2638425"/>
                  <a:gd name="connsiteY0" fmla="*/ 123825 h 123825"/>
                  <a:gd name="connsiteX1" fmla="*/ 1638300 w 2638425"/>
                  <a:gd name="connsiteY1" fmla="*/ 123825 h 123825"/>
                  <a:gd name="connsiteX2" fmla="*/ 1743075 w 2638425"/>
                  <a:gd name="connsiteY2" fmla="*/ 0 h 123825"/>
                  <a:gd name="connsiteX3" fmla="*/ 2638425 w 2638425"/>
                  <a:gd name="connsiteY3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8425" h="123825">
                    <a:moveTo>
                      <a:pt x="0" y="123825"/>
                    </a:moveTo>
                    <a:lnTo>
                      <a:pt x="1638300" y="123825"/>
                    </a:lnTo>
                    <a:lnTo>
                      <a:pt x="1743075" y="0"/>
                    </a:lnTo>
                    <a:lnTo>
                      <a:pt x="2638425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C9AFE0DB-806D-42B5-846E-46593DE4965E}"/>
                  </a:ext>
                </a:extLst>
              </p:cNvPr>
              <p:cNvSpPr/>
              <p:nvPr/>
            </p:nvSpPr>
            <p:spPr>
              <a:xfrm flipV="1">
                <a:off x="9096429" y="2319803"/>
                <a:ext cx="1508407" cy="114264"/>
              </a:xfrm>
              <a:custGeom>
                <a:avLst/>
                <a:gdLst>
                  <a:gd name="connsiteX0" fmla="*/ 842501 w 983858"/>
                  <a:gd name="connsiteY0" fmla="*/ 0 h 70679"/>
                  <a:gd name="connsiteX1" fmla="*/ 913180 w 983858"/>
                  <a:gd name="connsiteY1" fmla="*/ 0 h 70679"/>
                  <a:gd name="connsiteX2" fmla="*/ 983858 w 983858"/>
                  <a:gd name="connsiteY2" fmla="*/ 70679 h 70679"/>
                  <a:gd name="connsiteX3" fmla="*/ 983858 w 983858"/>
                  <a:gd name="connsiteY3" fmla="*/ 70679 h 70679"/>
                  <a:gd name="connsiteX4" fmla="*/ 913180 w 983858"/>
                  <a:gd name="connsiteY4" fmla="*/ 70679 h 70679"/>
                  <a:gd name="connsiteX5" fmla="*/ 913180 w 983858"/>
                  <a:gd name="connsiteY5" fmla="*/ 70679 h 70679"/>
                  <a:gd name="connsiteX6" fmla="*/ 722144 w 983858"/>
                  <a:gd name="connsiteY6" fmla="*/ 0 h 70679"/>
                  <a:gd name="connsiteX7" fmla="*/ 792823 w 983858"/>
                  <a:gd name="connsiteY7" fmla="*/ 0 h 70679"/>
                  <a:gd name="connsiteX8" fmla="*/ 863501 w 983858"/>
                  <a:gd name="connsiteY8" fmla="*/ 70679 h 70679"/>
                  <a:gd name="connsiteX9" fmla="*/ 863501 w 983858"/>
                  <a:gd name="connsiteY9" fmla="*/ 70679 h 70679"/>
                  <a:gd name="connsiteX10" fmla="*/ 792823 w 983858"/>
                  <a:gd name="connsiteY10" fmla="*/ 70679 h 70679"/>
                  <a:gd name="connsiteX11" fmla="*/ 792823 w 983858"/>
                  <a:gd name="connsiteY11" fmla="*/ 70679 h 70679"/>
                  <a:gd name="connsiteX12" fmla="*/ 601787 w 983858"/>
                  <a:gd name="connsiteY12" fmla="*/ 0 h 70679"/>
                  <a:gd name="connsiteX13" fmla="*/ 672465 w 983858"/>
                  <a:gd name="connsiteY13" fmla="*/ 0 h 70679"/>
                  <a:gd name="connsiteX14" fmla="*/ 743144 w 983858"/>
                  <a:gd name="connsiteY14" fmla="*/ 70679 h 70679"/>
                  <a:gd name="connsiteX15" fmla="*/ 743144 w 983858"/>
                  <a:gd name="connsiteY15" fmla="*/ 70679 h 70679"/>
                  <a:gd name="connsiteX16" fmla="*/ 672465 w 983858"/>
                  <a:gd name="connsiteY16" fmla="*/ 70679 h 70679"/>
                  <a:gd name="connsiteX17" fmla="*/ 672465 w 983858"/>
                  <a:gd name="connsiteY17" fmla="*/ 70679 h 70679"/>
                  <a:gd name="connsiteX18" fmla="*/ 481430 w 983858"/>
                  <a:gd name="connsiteY18" fmla="*/ 0 h 70679"/>
                  <a:gd name="connsiteX19" fmla="*/ 552108 w 983858"/>
                  <a:gd name="connsiteY19" fmla="*/ 0 h 70679"/>
                  <a:gd name="connsiteX20" fmla="*/ 622787 w 983858"/>
                  <a:gd name="connsiteY20" fmla="*/ 70679 h 70679"/>
                  <a:gd name="connsiteX21" fmla="*/ 622786 w 983858"/>
                  <a:gd name="connsiteY21" fmla="*/ 70679 h 70679"/>
                  <a:gd name="connsiteX22" fmla="*/ 552108 w 983858"/>
                  <a:gd name="connsiteY22" fmla="*/ 70679 h 70679"/>
                  <a:gd name="connsiteX23" fmla="*/ 552108 w 983858"/>
                  <a:gd name="connsiteY23" fmla="*/ 70679 h 70679"/>
                  <a:gd name="connsiteX24" fmla="*/ 361072 w 983858"/>
                  <a:gd name="connsiteY24" fmla="*/ 0 h 70679"/>
                  <a:gd name="connsiteX25" fmla="*/ 431751 w 983858"/>
                  <a:gd name="connsiteY25" fmla="*/ 0 h 70679"/>
                  <a:gd name="connsiteX26" fmla="*/ 502429 w 983858"/>
                  <a:gd name="connsiteY26" fmla="*/ 70679 h 70679"/>
                  <a:gd name="connsiteX27" fmla="*/ 502429 w 983858"/>
                  <a:gd name="connsiteY27" fmla="*/ 70679 h 70679"/>
                  <a:gd name="connsiteX28" fmla="*/ 431751 w 983858"/>
                  <a:gd name="connsiteY28" fmla="*/ 70679 h 70679"/>
                  <a:gd name="connsiteX29" fmla="*/ 431751 w 983858"/>
                  <a:gd name="connsiteY29" fmla="*/ 70679 h 70679"/>
                  <a:gd name="connsiteX30" fmla="*/ 240715 w 983858"/>
                  <a:gd name="connsiteY30" fmla="*/ 0 h 70679"/>
                  <a:gd name="connsiteX31" fmla="*/ 311394 w 983858"/>
                  <a:gd name="connsiteY31" fmla="*/ 0 h 70679"/>
                  <a:gd name="connsiteX32" fmla="*/ 382072 w 983858"/>
                  <a:gd name="connsiteY32" fmla="*/ 70679 h 70679"/>
                  <a:gd name="connsiteX33" fmla="*/ 382071 w 983858"/>
                  <a:gd name="connsiteY33" fmla="*/ 70679 h 70679"/>
                  <a:gd name="connsiteX34" fmla="*/ 311393 w 983858"/>
                  <a:gd name="connsiteY34" fmla="*/ 70679 h 70679"/>
                  <a:gd name="connsiteX35" fmla="*/ 311394 w 983858"/>
                  <a:gd name="connsiteY35" fmla="*/ 70679 h 70679"/>
                  <a:gd name="connsiteX36" fmla="*/ 120358 w 983858"/>
                  <a:gd name="connsiteY36" fmla="*/ 0 h 70679"/>
                  <a:gd name="connsiteX37" fmla="*/ 191036 w 983858"/>
                  <a:gd name="connsiteY37" fmla="*/ 0 h 70679"/>
                  <a:gd name="connsiteX38" fmla="*/ 261714 w 983858"/>
                  <a:gd name="connsiteY38" fmla="*/ 70679 h 70679"/>
                  <a:gd name="connsiteX39" fmla="*/ 261714 w 983858"/>
                  <a:gd name="connsiteY39" fmla="*/ 70679 h 70679"/>
                  <a:gd name="connsiteX40" fmla="*/ 191036 w 983858"/>
                  <a:gd name="connsiteY40" fmla="*/ 70679 h 70679"/>
                  <a:gd name="connsiteX41" fmla="*/ 191036 w 983858"/>
                  <a:gd name="connsiteY41" fmla="*/ 70679 h 70679"/>
                  <a:gd name="connsiteX42" fmla="*/ 0 w 983858"/>
                  <a:gd name="connsiteY42" fmla="*/ 0 h 70679"/>
                  <a:gd name="connsiteX43" fmla="*/ 70679 w 983858"/>
                  <a:gd name="connsiteY43" fmla="*/ 0 h 70679"/>
                  <a:gd name="connsiteX44" fmla="*/ 141357 w 983858"/>
                  <a:gd name="connsiteY44" fmla="*/ 70679 h 70679"/>
                  <a:gd name="connsiteX45" fmla="*/ 141357 w 983858"/>
                  <a:gd name="connsiteY45" fmla="*/ 70679 h 70679"/>
                  <a:gd name="connsiteX46" fmla="*/ 70678 w 983858"/>
                  <a:gd name="connsiteY46" fmla="*/ 70679 h 70679"/>
                  <a:gd name="connsiteX47" fmla="*/ 70679 w 983858"/>
                  <a:gd name="connsiteY47" fmla="*/ 70679 h 7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83858" h="70679">
                    <a:moveTo>
                      <a:pt x="842501" y="0"/>
                    </a:moveTo>
                    <a:lnTo>
                      <a:pt x="913180" y="0"/>
                    </a:lnTo>
                    <a:lnTo>
                      <a:pt x="983858" y="70679"/>
                    </a:lnTo>
                    <a:lnTo>
                      <a:pt x="983858" y="70679"/>
                    </a:lnTo>
                    <a:lnTo>
                      <a:pt x="913180" y="70679"/>
                    </a:lnTo>
                    <a:lnTo>
                      <a:pt x="913180" y="70679"/>
                    </a:lnTo>
                    <a:close/>
                    <a:moveTo>
                      <a:pt x="722144" y="0"/>
                    </a:moveTo>
                    <a:lnTo>
                      <a:pt x="792823" y="0"/>
                    </a:lnTo>
                    <a:lnTo>
                      <a:pt x="863501" y="70679"/>
                    </a:lnTo>
                    <a:lnTo>
                      <a:pt x="863501" y="70679"/>
                    </a:lnTo>
                    <a:lnTo>
                      <a:pt x="792823" y="70679"/>
                    </a:lnTo>
                    <a:lnTo>
                      <a:pt x="792823" y="70679"/>
                    </a:lnTo>
                    <a:close/>
                    <a:moveTo>
                      <a:pt x="601787" y="0"/>
                    </a:moveTo>
                    <a:lnTo>
                      <a:pt x="672465" y="0"/>
                    </a:lnTo>
                    <a:lnTo>
                      <a:pt x="743144" y="70679"/>
                    </a:lnTo>
                    <a:lnTo>
                      <a:pt x="743144" y="70679"/>
                    </a:lnTo>
                    <a:lnTo>
                      <a:pt x="672465" y="70679"/>
                    </a:lnTo>
                    <a:lnTo>
                      <a:pt x="672465" y="70679"/>
                    </a:lnTo>
                    <a:close/>
                    <a:moveTo>
                      <a:pt x="481430" y="0"/>
                    </a:moveTo>
                    <a:lnTo>
                      <a:pt x="552108" y="0"/>
                    </a:lnTo>
                    <a:lnTo>
                      <a:pt x="622787" y="70679"/>
                    </a:lnTo>
                    <a:lnTo>
                      <a:pt x="622786" y="70679"/>
                    </a:lnTo>
                    <a:lnTo>
                      <a:pt x="552108" y="70679"/>
                    </a:lnTo>
                    <a:lnTo>
                      <a:pt x="552108" y="70679"/>
                    </a:lnTo>
                    <a:close/>
                    <a:moveTo>
                      <a:pt x="361072" y="0"/>
                    </a:moveTo>
                    <a:lnTo>
                      <a:pt x="431751" y="0"/>
                    </a:lnTo>
                    <a:lnTo>
                      <a:pt x="502429" y="70679"/>
                    </a:lnTo>
                    <a:lnTo>
                      <a:pt x="502429" y="70679"/>
                    </a:lnTo>
                    <a:lnTo>
                      <a:pt x="431751" y="70679"/>
                    </a:lnTo>
                    <a:lnTo>
                      <a:pt x="431751" y="70679"/>
                    </a:lnTo>
                    <a:close/>
                    <a:moveTo>
                      <a:pt x="240715" y="0"/>
                    </a:moveTo>
                    <a:lnTo>
                      <a:pt x="311394" y="0"/>
                    </a:lnTo>
                    <a:lnTo>
                      <a:pt x="382072" y="70679"/>
                    </a:lnTo>
                    <a:lnTo>
                      <a:pt x="382071" y="70679"/>
                    </a:lnTo>
                    <a:lnTo>
                      <a:pt x="311393" y="70679"/>
                    </a:lnTo>
                    <a:lnTo>
                      <a:pt x="311394" y="70679"/>
                    </a:lnTo>
                    <a:close/>
                    <a:moveTo>
                      <a:pt x="120358" y="0"/>
                    </a:moveTo>
                    <a:lnTo>
                      <a:pt x="191036" y="0"/>
                    </a:lnTo>
                    <a:lnTo>
                      <a:pt x="261714" y="70679"/>
                    </a:lnTo>
                    <a:lnTo>
                      <a:pt x="261714" y="70679"/>
                    </a:lnTo>
                    <a:lnTo>
                      <a:pt x="191036" y="70679"/>
                    </a:lnTo>
                    <a:lnTo>
                      <a:pt x="191036" y="70679"/>
                    </a:lnTo>
                    <a:close/>
                    <a:moveTo>
                      <a:pt x="0" y="0"/>
                    </a:moveTo>
                    <a:lnTo>
                      <a:pt x="70679" y="0"/>
                    </a:lnTo>
                    <a:lnTo>
                      <a:pt x="141357" y="70679"/>
                    </a:lnTo>
                    <a:lnTo>
                      <a:pt x="141357" y="70679"/>
                    </a:lnTo>
                    <a:lnTo>
                      <a:pt x="70678" y="70679"/>
                    </a:lnTo>
                    <a:lnTo>
                      <a:pt x="70679" y="7067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4679B13-AB87-432F-84AE-0CD7E58D2F46}"/>
                </a:ext>
              </a:extLst>
            </p:cNvPr>
            <p:cNvSpPr/>
            <p:nvPr/>
          </p:nvSpPr>
          <p:spPr>
            <a:xfrm>
              <a:off x="6224110" y="2418530"/>
              <a:ext cx="112395" cy="96892"/>
            </a:xfrm>
            <a:custGeom>
              <a:avLst/>
              <a:gdLst>
                <a:gd name="connsiteX0" fmla="*/ 178266 w 550547"/>
                <a:gd name="connsiteY0" fmla="*/ 90325 h 474609"/>
                <a:gd name="connsiteX1" fmla="*/ 104776 w 550547"/>
                <a:gd name="connsiteY1" fmla="*/ 237304 h 474609"/>
                <a:gd name="connsiteX2" fmla="*/ 178266 w 550547"/>
                <a:gd name="connsiteY2" fmla="*/ 384283 h 474609"/>
                <a:gd name="connsiteX3" fmla="*/ 372281 w 550547"/>
                <a:gd name="connsiteY3" fmla="*/ 384283 h 474609"/>
                <a:gd name="connsiteX4" fmla="*/ 445770 w 550547"/>
                <a:gd name="connsiteY4" fmla="*/ 237304 h 474609"/>
                <a:gd name="connsiteX5" fmla="*/ 372281 w 550547"/>
                <a:gd name="connsiteY5" fmla="*/ 90325 h 474609"/>
                <a:gd name="connsiteX6" fmla="*/ 118652 w 550547"/>
                <a:gd name="connsiteY6" fmla="*/ 0 h 474609"/>
                <a:gd name="connsiteX7" fmla="*/ 431895 w 550547"/>
                <a:gd name="connsiteY7" fmla="*/ 0 h 474609"/>
                <a:gd name="connsiteX8" fmla="*/ 550547 w 550547"/>
                <a:gd name="connsiteY8" fmla="*/ 237305 h 474609"/>
                <a:gd name="connsiteX9" fmla="*/ 431895 w 550547"/>
                <a:gd name="connsiteY9" fmla="*/ 474609 h 474609"/>
                <a:gd name="connsiteX10" fmla="*/ 118652 w 550547"/>
                <a:gd name="connsiteY10" fmla="*/ 474609 h 474609"/>
                <a:gd name="connsiteX11" fmla="*/ 0 w 550547"/>
                <a:gd name="connsiteY11" fmla="*/ 237305 h 4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0547" h="474609">
                  <a:moveTo>
                    <a:pt x="178266" y="90325"/>
                  </a:moveTo>
                  <a:lnTo>
                    <a:pt x="104776" y="237304"/>
                  </a:lnTo>
                  <a:lnTo>
                    <a:pt x="178266" y="384283"/>
                  </a:lnTo>
                  <a:lnTo>
                    <a:pt x="372281" y="384283"/>
                  </a:lnTo>
                  <a:lnTo>
                    <a:pt x="445770" y="237304"/>
                  </a:lnTo>
                  <a:lnTo>
                    <a:pt x="372281" y="90325"/>
                  </a:lnTo>
                  <a:close/>
                  <a:moveTo>
                    <a:pt x="118652" y="0"/>
                  </a:moveTo>
                  <a:lnTo>
                    <a:pt x="431895" y="0"/>
                  </a:lnTo>
                  <a:lnTo>
                    <a:pt x="550547" y="237305"/>
                  </a:lnTo>
                  <a:lnTo>
                    <a:pt x="431895" y="474609"/>
                  </a:lnTo>
                  <a:lnTo>
                    <a:pt x="118652" y="474609"/>
                  </a:lnTo>
                  <a:lnTo>
                    <a:pt x="0" y="23730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5540263-77EC-4059-8FD5-169DC3DB7F3A}"/>
                </a:ext>
              </a:extLst>
            </p:cNvPr>
            <p:cNvSpPr txBox="1"/>
            <p:nvPr/>
          </p:nvSpPr>
          <p:spPr>
            <a:xfrm>
              <a:off x="6280307" y="1887362"/>
              <a:ext cx="2003890" cy="567397"/>
            </a:xfrm>
            <a:prstGeom prst="rect">
              <a:avLst/>
            </a:prstGeom>
            <a:noFill/>
            <a:effectLst>
              <a:outerShdw dist="25400" dir="9000000" algn="tr" rotWithShape="0">
                <a:srgbClr val="002060"/>
              </a:outerShdw>
            </a:effectLst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40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创客贴金刚体" panose="00020600040101010101" pitchFamily="18" charset="-122"/>
                </a:rPr>
                <a:t>黑爵战纪</a:t>
              </a: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D73D560F-9E0E-4401-94CA-F1DA5033ABC9}"/>
              </a:ext>
            </a:extLst>
          </p:cNvPr>
          <p:cNvSpPr txBox="1"/>
          <p:nvPr/>
        </p:nvSpPr>
        <p:spPr>
          <a:xfrm>
            <a:off x="6224110" y="3057651"/>
            <a:ext cx="4345429" cy="2120902"/>
          </a:xfrm>
          <a:prstGeom prst="rect">
            <a:avLst/>
          </a:prstGeom>
          <a:noFill/>
          <a:effectLst>
            <a:outerShdw dist="12700" dir="8100000" algn="tr" rotWithShape="0">
              <a:prstClr val="black"/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b="1" i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机甲，意即是“机械动力装甲”，日文名是メカ，一般出现于科幻或超现实的影视、游戏和小说文，现实中也有人尝试创作这类科技。原意中的机甲一词基本指的是类似于</a:t>
            </a:r>
            <a:r>
              <a:rPr lang="en-US" altLang="ja-JP" b="1" i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ja-JP" altLang="en-US" b="1" i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钢铁侠</a:t>
            </a:r>
            <a:r>
              <a:rPr lang="en-US" altLang="ja-JP" b="1" i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ja-JP" altLang="en-US" b="1" i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的动力服。</a:t>
            </a:r>
            <a:endParaRPr lang="zh-CN" altLang="en-US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38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>
            <a:extLst>
              <a:ext uri="{FF2B5EF4-FFF2-40B4-BE49-F238E27FC236}">
                <a16:creationId xmlns:a16="http://schemas.microsoft.com/office/drawing/2014/main" id="{D8070EED-C8B3-41F3-8A9F-37F36A33E849}"/>
              </a:ext>
            </a:extLst>
          </p:cNvPr>
          <p:cNvSpPr txBox="1"/>
          <p:nvPr/>
        </p:nvSpPr>
        <p:spPr>
          <a:xfrm>
            <a:off x="4172048" y="92557"/>
            <a:ext cx="350612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F43C6EA-2097-4C5B-9F02-1CEF0400BA44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37C33D9-3327-404A-84FF-3ACEC328A579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55AA8E-229A-4651-8399-EBC616EA5F96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56281E1-FE70-45EC-A25D-BA8ABE42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B80C395-363A-4F15-9794-C66F44FF3CB0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41AE5BE-B2FE-427C-8F26-1B356A4CE0CE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ED8E4BA-5A96-4968-93AC-28BE950F0C0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6E96D3-03D0-4049-923C-3DC8A32D7184}"/>
              </a:ext>
            </a:extLst>
          </p:cNvPr>
          <p:cNvGrpSpPr/>
          <p:nvPr/>
        </p:nvGrpSpPr>
        <p:grpSpPr>
          <a:xfrm>
            <a:off x="540263" y="1295400"/>
            <a:ext cx="2369807" cy="4869200"/>
            <a:chOff x="540263" y="1460500"/>
            <a:chExt cx="2369807" cy="486920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64A7530-15B7-485C-8501-B8DEC0E31549}"/>
                </a:ext>
              </a:extLst>
            </p:cNvPr>
            <p:cNvGrpSpPr/>
            <p:nvPr/>
          </p:nvGrpSpPr>
          <p:grpSpPr>
            <a:xfrm>
              <a:off x="817116" y="1460500"/>
              <a:ext cx="1816100" cy="1816100"/>
              <a:chOff x="1320800" y="1422400"/>
              <a:chExt cx="2705100" cy="27051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654C991-F1E1-4646-B968-B702DAD249DE}"/>
                  </a:ext>
                </a:extLst>
              </p:cNvPr>
              <p:cNvSpPr/>
              <p:nvPr/>
            </p:nvSpPr>
            <p:spPr>
              <a:xfrm>
                <a:off x="1320800" y="1422400"/>
                <a:ext cx="2705100" cy="27051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FD780F8B-60CE-423E-97B5-E517D45332B2}"/>
                  </a:ext>
                </a:extLst>
              </p:cNvPr>
              <p:cNvSpPr/>
              <p:nvPr/>
            </p:nvSpPr>
            <p:spPr>
              <a:xfrm>
                <a:off x="1466850" y="1568450"/>
                <a:ext cx="2413000" cy="2413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8936FD50-AFBD-426B-92C5-58325351D9C7}"/>
                  </a:ext>
                </a:extLst>
              </p:cNvPr>
              <p:cNvGrpSpPr/>
              <p:nvPr/>
            </p:nvGrpSpPr>
            <p:grpSpPr>
              <a:xfrm>
                <a:off x="1466850" y="1567238"/>
                <a:ext cx="2413000" cy="2415424"/>
                <a:chOff x="-510795" y="-479594"/>
                <a:chExt cx="4322160" cy="4326502"/>
              </a:xfrm>
            </p:grpSpPr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BA352D65-4152-4B45-B21B-E2CB1AB73B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5400000">
                  <a:off x="-264052" y="143691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2A8FD990-7EA2-4344-9F91-6221E0FC0E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745455">
                  <a:off x="-229379" y="107380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9A5EC4F4-A331-476C-9107-122C608A9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090909">
                  <a:off x="-126613" y="72381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>
                  <a:extLst>
                    <a:ext uri="{FF2B5EF4-FFF2-40B4-BE49-F238E27FC236}">
                      <a16:creationId xmlns:a16="http://schemas.microsoft.com/office/drawing/2014/main" id="{9BD75A3A-E13D-45D3-BD5F-4F4DEDAE0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3436364">
                  <a:off x="40532" y="39959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B8464A52-F1FE-4A7E-894A-20CAAF4A8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81818">
                  <a:off x="266014" y="11287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>
                  <a:extLst>
                    <a:ext uri="{FF2B5EF4-FFF2-40B4-BE49-F238E27FC236}">
                      <a16:creationId xmlns:a16="http://schemas.microsoft.com/office/drawing/2014/main" id="{9D3D7FF5-8AFE-409A-A566-9F3AF375B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127273">
                  <a:off x="541685" y="-12599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>
                  <a:extLst>
                    <a:ext uri="{FF2B5EF4-FFF2-40B4-BE49-F238E27FC236}">
                      <a16:creationId xmlns:a16="http://schemas.microsoft.com/office/drawing/2014/main" id="{8B22E60D-C1F1-48BD-A65A-C85CF5CCF3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472727">
                  <a:off x="857580" y="-308380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id="{E09B8949-94BE-48FA-977A-3EC57AA1C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818182">
                  <a:off x="1202283" y="-42768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57DE7B67-78F4-47A0-9E2E-4530E4F1C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63636">
                  <a:off x="1563335" y="-47959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3599F6F7-A455-456A-AF08-C328B235EE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90909">
                  <a:off x="1927686" y="-46223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318836FD-A1B4-48AF-9BB3-3CD7B8506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45455">
                  <a:off x="2282168" y="-3762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691A243F-CB99-4E94-8DA1-5B75CB2BA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2613970" y="-22471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8183EB7C-51F4-4F21-A08C-6E868F5DC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454546">
                  <a:off x="2911098" y="-1312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>
                  <a:extLst>
                    <a:ext uri="{FF2B5EF4-FFF2-40B4-BE49-F238E27FC236}">
                      <a16:creationId xmlns:a16="http://schemas.microsoft.com/office/drawing/2014/main" id="{A3C4A138-B34A-4425-A252-339D2B054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109091">
                  <a:off x="3162815" y="2508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>
                  <a:extLst>
                    <a:ext uri="{FF2B5EF4-FFF2-40B4-BE49-F238E27FC236}">
                      <a16:creationId xmlns:a16="http://schemas.microsoft.com/office/drawing/2014/main" id="{74318CF7-D551-4704-B5FD-5944E25355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763636">
                  <a:off x="3360021" y="55772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>
                  <a:extLst>
                    <a:ext uri="{FF2B5EF4-FFF2-40B4-BE49-F238E27FC236}">
                      <a16:creationId xmlns:a16="http://schemas.microsoft.com/office/drawing/2014/main" id="{5602A281-9C96-4E38-96DD-4DACCF7FA4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18182">
                  <a:off x="3495590" y="89635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>
                  <a:extLst>
                    <a:ext uri="{FF2B5EF4-FFF2-40B4-BE49-F238E27FC236}">
                      <a16:creationId xmlns:a16="http://schemas.microsoft.com/office/drawing/2014/main" id="{95EB90B5-51C6-4A9D-94E1-AA1C2A628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072727">
                  <a:off x="3564622" y="12545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id="{4C9720DF-4D33-4614-A9F7-056781315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727273">
                  <a:off x="3564622" y="161929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F055A57C-AF45-4393-9F25-4DC9EEB8C4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381818">
                  <a:off x="3495590" y="19774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71497345-B476-412B-BF50-01046C89A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036364">
                  <a:off x="3360021" y="2316105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>
                  <a:extLst>
                    <a:ext uri="{FF2B5EF4-FFF2-40B4-BE49-F238E27FC236}">
                      <a16:creationId xmlns:a16="http://schemas.microsoft.com/office/drawing/2014/main" id="{E53CE511-20C0-40F5-B94F-EBB785BAB8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90909">
                  <a:off x="3162815" y="26229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C52B317C-38A7-43E4-8881-991E0FD7A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345455">
                  <a:off x="2911098" y="288695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>
                  <a:extLst>
                    <a:ext uri="{FF2B5EF4-FFF2-40B4-BE49-F238E27FC236}">
                      <a16:creationId xmlns:a16="http://schemas.microsoft.com/office/drawing/2014/main" id="{B2A99CF1-38EE-4F80-B39F-359BA9AAD5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000000">
                  <a:off x="2613970" y="30985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054FB90C-B30A-48EF-B2DF-783B98213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654545">
                  <a:off x="2282168" y="32500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>
                  <a:extLst>
                    <a:ext uri="{FF2B5EF4-FFF2-40B4-BE49-F238E27FC236}">
                      <a16:creationId xmlns:a16="http://schemas.microsoft.com/office/drawing/2014/main" id="{4DB83F71-4E2A-4914-B588-F71F77B80A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09091">
                  <a:off x="1927686" y="333606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>
                  <a:extLst>
                    <a:ext uri="{FF2B5EF4-FFF2-40B4-BE49-F238E27FC236}">
                      <a16:creationId xmlns:a16="http://schemas.microsoft.com/office/drawing/2014/main" id="{BCBDDFA8-A2BF-46AC-B446-F1ADE68C1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963637">
                  <a:off x="1563335" y="335342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>
                  <a:extLst>
                    <a:ext uri="{FF2B5EF4-FFF2-40B4-BE49-F238E27FC236}">
                      <a16:creationId xmlns:a16="http://schemas.microsoft.com/office/drawing/2014/main" id="{F6025612-F584-4578-82F9-3A417D36D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618182">
                  <a:off x="1202283" y="330151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>
                  <a:extLst>
                    <a:ext uri="{FF2B5EF4-FFF2-40B4-BE49-F238E27FC236}">
                      <a16:creationId xmlns:a16="http://schemas.microsoft.com/office/drawing/2014/main" id="{1015D296-2F48-4094-BC3A-47B989FF4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272727">
                  <a:off x="857580" y="318220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>
                  <a:extLst>
                    <a:ext uri="{FF2B5EF4-FFF2-40B4-BE49-F238E27FC236}">
                      <a16:creationId xmlns:a16="http://schemas.microsoft.com/office/drawing/2014/main" id="{DCCB80CE-061D-445A-A54E-17CC02127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927273">
                  <a:off x="541685" y="299982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>
                  <a:extLst>
                    <a:ext uri="{FF2B5EF4-FFF2-40B4-BE49-F238E27FC236}">
                      <a16:creationId xmlns:a16="http://schemas.microsoft.com/office/drawing/2014/main" id="{FCFB6A7E-C866-422F-BA12-76A8CB237E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581818">
                  <a:off x="266014" y="276095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2605E1F6-118C-46C8-AD7C-8E5C6E83C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236363">
                  <a:off x="40532" y="24742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106073C4-5AD9-40D5-964D-3927E8D0E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890909">
                  <a:off x="-126613" y="215001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>
                  <a:extLst>
                    <a:ext uri="{FF2B5EF4-FFF2-40B4-BE49-F238E27FC236}">
                      <a16:creationId xmlns:a16="http://schemas.microsoft.com/office/drawing/2014/main" id="{2613F390-0B1F-491B-9E2C-CED2CFDC0D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5545455">
                  <a:off x="-229379" y="180002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DBEF4E2F-4449-43FB-9137-7680B85CE80C}"/>
                  </a:ext>
                </a:extLst>
              </p:cNvPr>
              <p:cNvSpPr/>
              <p:nvPr/>
            </p:nvSpPr>
            <p:spPr>
              <a:xfrm>
                <a:off x="1880174" y="1988638"/>
                <a:ext cx="1586352" cy="158635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22" name="图片 221" descr="计数到三的商务人士">
              <a:extLst>
                <a:ext uri="{FF2B5EF4-FFF2-40B4-BE49-F238E27FC236}">
                  <a16:creationId xmlns:a16="http://schemas.microsoft.com/office/drawing/2014/main" id="{20664707-0250-4D6F-9C49-204CDB48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5" r="17805" b="79535"/>
            <a:stretch>
              <a:fillRect/>
            </a:stretch>
          </p:blipFill>
          <p:spPr>
            <a:xfrm>
              <a:off x="1213493" y="1990204"/>
              <a:ext cx="1023346" cy="905369"/>
            </a:xfrm>
            <a:custGeom>
              <a:avLst/>
              <a:gdLst>
                <a:gd name="connsiteX0" fmla="*/ 292228 w 1586352"/>
                <a:gd name="connsiteY0" fmla="*/ 0 h 1403468"/>
                <a:gd name="connsiteX1" fmla="*/ 1294124 w 1586352"/>
                <a:gd name="connsiteY1" fmla="*/ 0 h 1403468"/>
                <a:gd name="connsiteX2" fmla="*/ 1354036 w 1586352"/>
                <a:gd name="connsiteY2" fmla="*/ 49432 h 1403468"/>
                <a:gd name="connsiteX3" fmla="*/ 1586352 w 1586352"/>
                <a:gd name="connsiteY3" fmla="*/ 610292 h 1403468"/>
                <a:gd name="connsiteX4" fmla="*/ 793176 w 1586352"/>
                <a:gd name="connsiteY4" fmla="*/ 1403468 h 1403468"/>
                <a:gd name="connsiteX5" fmla="*/ 0 w 1586352"/>
                <a:gd name="connsiteY5" fmla="*/ 610292 h 1403468"/>
                <a:gd name="connsiteX6" fmla="*/ 232316 w 1586352"/>
                <a:gd name="connsiteY6" fmla="*/ 49432 h 140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352" h="1403468">
                  <a:moveTo>
                    <a:pt x="292228" y="0"/>
                  </a:moveTo>
                  <a:lnTo>
                    <a:pt x="1294124" y="0"/>
                  </a:lnTo>
                  <a:lnTo>
                    <a:pt x="1354036" y="49432"/>
                  </a:lnTo>
                  <a:cubicBezTo>
                    <a:pt x="1497573" y="192969"/>
                    <a:pt x="1586352" y="391263"/>
                    <a:pt x="1586352" y="610292"/>
                  </a:cubicBezTo>
                  <a:cubicBezTo>
                    <a:pt x="1586352" y="1048351"/>
                    <a:pt x="1231235" y="1403468"/>
                    <a:pt x="793176" y="1403468"/>
                  </a:cubicBezTo>
                  <a:cubicBezTo>
                    <a:pt x="355117" y="1403468"/>
                    <a:pt x="0" y="1048351"/>
                    <a:pt x="0" y="610292"/>
                  </a:cubicBezTo>
                  <a:cubicBezTo>
                    <a:pt x="0" y="391263"/>
                    <a:pt x="88780" y="192969"/>
                    <a:pt x="232316" y="49432"/>
                  </a:cubicBezTo>
                  <a:close/>
                </a:path>
              </a:pathLst>
            </a:cu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9737EE1-12D6-428C-B416-3209BB787CFD}"/>
                </a:ext>
              </a:extLst>
            </p:cNvPr>
            <p:cNvGrpSpPr/>
            <p:nvPr/>
          </p:nvGrpSpPr>
          <p:grpSpPr>
            <a:xfrm>
              <a:off x="540263" y="3396589"/>
              <a:ext cx="2369807" cy="2933111"/>
              <a:chOff x="540263" y="3396589"/>
              <a:chExt cx="2369807" cy="2933111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FE6B0A6C-06BD-47E2-8182-1F9D3B6BD4F0}"/>
                  </a:ext>
                </a:extLst>
              </p:cNvPr>
              <p:cNvSpPr/>
              <p:nvPr/>
            </p:nvSpPr>
            <p:spPr>
              <a:xfrm>
                <a:off x="761093" y="3735956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621668BD-ABC0-49D7-948B-377808046F40}"/>
                  </a:ext>
                </a:extLst>
              </p:cNvPr>
              <p:cNvSpPr/>
              <p:nvPr/>
            </p:nvSpPr>
            <p:spPr>
              <a:xfrm>
                <a:off x="752291" y="3791180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3000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7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C458884-3132-4E31-9B53-2B90EC6D198B}"/>
                  </a:ext>
                </a:extLst>
              </p:cNvPr>
              <p:cNvSpPr txBox="1"/>
              <p:nvPr/>
            </p:nvSpPr>
            <p:spPr>
              <a:xfrm>
                <a:off x="1286586" y="3396589"/>
                <a:ext cx="877163" cy="369332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创客贴金刚体" panose="00020600040101010101" pitchFamily="18" charset="-122"/>
                  </a:rPr>
                  <a:t>路人甲</a:t>
                </a:r>
              </a:p>
            </p:txBody>
          </p:sp>
          <p:sp>
            <p:nvSpPr>
              <p:cNvPr id="226" name="文本框 225">
                <a:extLst>
                  <a:ext uri="{FF2B5EF4-FFF2-40B4-BE49-F238E27FC236}">
                    <a16:creationId xmlns:a16="http://schemas.microsoft.com/office/drawing/2014/main" id="{04D96203-CB16-416C-BFF9-9F5AF4F5043D}"/>
                  </a:ext>
                </a:extLst>
              </p:cNvPr>
              <p:cNvSpPr txBox="1"/>
              <p:nvPr/>
            </p:nvSpPr>
            <p:spPr>
              <a:xfrm>
                <a:off x="540263" y="4009449"/>
                <a:ext cx="2369807" cy="232025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自小开始，我们踏出的每一步都是成长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我们选择的每一个去向都可能是归宿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这一路注定孤独，却也幸福，孤独是灵魂上的孤独，幸福是情感上的幸福</a:t>
                </a:r>
              </a:p>
            </p:txBody>
          </p: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AB38971-CFFF-4598-83BD-71DAB4E19B37}"/>
              </a:ext>
            </a:extLst>
          </p:cNvPr>
          <p:cNvGrpSpPr/>
          <p:nvPr/>
        </p:nvGrpSpPr>
        <p:grpSpPr>
          <a:xfrm>
            <a:off x="3413474" y="1295400"/>
            <a:ext cx="2369807" cy="4869200"/>
            <a:chOff x="3284909" y="1460500"/>
            <a:chExt cx="2369807" cy="4869200"/>
          </a:xfrm>
        </p:grpSpPr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96F47759-145E-425E-A26D-9FA3E13406E8}"/>
                </a:ext>
              </a:extLst>
            </p:cNvPr>
            <p:cNvGrpSpPr/>
            <p:nvPr/>
          </p:nvGrpSpPr>
          <p:grpSpPr>
            <a:xfrm>
              <a:off x="3561762" y="1460500"/>
              <a:ext cx="1816100" cy="1816100"/>
              <a:chOff x="1320800" y="1422400"/>
              <a:chExt cx="2705100" cy="2705100"/>
            </a:xfrm>
          </p:grpSpPr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276EC042-1474-4695-87DB-9B28F14A8DD6}"/>
                  </a:ext>
                </a:extLst>
              </p:cNvPr>
              <p:cNvSpPr/>
              <p:nvPr/>
            </p:nvSpPr>
            <p:spPr>
              <a:xfrm>
                <a:off x="1320800" y="1422400"/>
                <a:ext cx="2705100" cy="27051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A64DE6E9-DDF7-4E16-80ED-30B202D6264B}"/>
                  </a:ext>
                </a:extLst>
              </p:cNvPr>
              <p:cNvSpPr/>
              <p:nvPr/>
            </p:nvSpPr>
            <p:spPr>
              <a:xfrm>
                <a:off x="1466850" y="1568450"/>
                <a:ext cx="2413000" cy="2413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5489FC77-622C-46DD-B1EA-05055CFEF0D8}"/>
                  </a:ext>
                </a:extLst>
              </p:cNvPr>
              <p:cNvGrpSpPr/>
              <p:nvPr/>
            </p:nvGrpSpPr>
            <p:grpSpPr>
              <a:xfrm>
                <a:off x="1466850" y="1567238"/>
                <a:ext cx="2413000" cy="2415424"/>
                <a:chOff x="-510795" y="-479594"/>
                <a:chExt cx="4322160" cy="4326502"/>
              </a:xfrm>
            </p:grpSpPr>
            <p:cxnSp>
              <p:nvCxnSpPr>
                <p:cNvPr id="111" name="直接连接符 110">
                  <a:extLst>
                    <a:ext uri="{FF2B5EF4-FFF2-40B4-BE49-F238E27FC236}">
                      <a16:creationId xmlns:a16="http://schemas.microsoft.com/office/drawing/2014/main" id="{0EEFF4B1-3DCA-4819-B7BF-B43891262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5400000">
                  <a:off x="-264052" y="143691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>
                  <a:extLst>
                    <a:ext uri="{FF2B5EF4-FFF2-40B4-BE49-F238E27FC236}">
                      <a16:creationId xmlns:a16="http://schemas.microsoft.com/office/drawing/2014/main" id="{7C14DEFC-D05B-4B8C-B4C5-263D2C4EB9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745455">
                  <a:off x="-229379" y="107380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>
                  <a:extLst>
                    <a:ext uri="{FF2B5EF4-FFF2-40B4-BE49-F238E27FC236}">
                      <a16:creationId xmlns:a16="http://schemas.microsoft.com/office/drawing/2014/main" id="{09F4EDED-A304-4DA8-9275-7B556A1630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090909">
                  <a:off x="-126613" y="72381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>
                  <a:extLst>
                    <a:ext uri="{FF2B5EF4-FFF2-40B4-BE49-F238E27FC236}">
                      <a16:creationId xmlns:a16="http://schemas.microsoft.com/office/drawing/2014/main" id="{BF722BAC-0F69-4BCE-84DC-D1F7D48BC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3436364">
                  <a:off x="40532" y="39959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>
                  <a:extLst>
                    <a:ext uri="{FF2B5EF4-FFF2-40B4-BE49-F238E27FC236}">
                      <a16:creationId xmlns:a16="http://schemas.microsoft.com/office/drawing/2014/main" id="{4B218B1C-8120-4720-A26A-C7BC7D955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81818">
                  <a:off x="266014" y="11287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>
                  <a:extLst>
                    <a:ext uri="{FF2B5EF4-FFF2-40B4-BE49-F238E27FC236}">
                      <a16:creationId xmlns:a16="http://schemas.microsoft.com/office/drawing/2014/main" id="{F75017AB-0FD1-44E3-BA61-0A1D6F919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127273">
                  <a:off x="541685" y="-12599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>
                  <a:extLst>
                    <a:ext uri="{FF2B5EF4-FFF2-40B4-BE49-F238E27FC236}">
                      <a16:creationId xmlns:a16="http://schemas.microsoft.com/office/drawing/2014/main" id="{3E7BD3AB-38B4-4C92-9AD9-DEC7ADD3E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472727">
                  <a:off x="857580" y="-308380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>
                  <a:extLst>
                    <a:ext uri="{FF2B5EF4-FFF2-40B4-BE49-F238E27FC236}">
                      <a16:creationId xmlns:a16="http://schemas.microsoft.com/office/drawing/2014/main" id="{BCD2F3CB-FC51-4E99-8269-4285A5D77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818182">
                  <a:off x="1202283" y="-42768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>
                  <a:extLst>
                    <a:ext uri="{FF2B5EF4-FFF2-40B4-BE49-F238E27FC236}">
                      <a16:creationId xmlns:a16="http://schemas.microsoft.com/office/drawing/2014/main" id="{8E650DB2-314E-4F56-9918-2B3CC78B1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63636">
                  <a:off x="1563335" y="-47959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>
                  <a:extLst>
                    <a:ext uri="{FF2B5EF4-FFF2-40B4-BE49-F238E27FC236}">
                      <a16:creationId xmlns:a16="http://schemas.microsoft.com/office/drawing/2014/main" id="{303D4543-183B-49F9-A304-FC172B048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90909">
                  <a:off x="1927686" y="-46223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>
                  <a:extLst>
                    <a:ext uri="{FF2B5EF4-FFF2-40B4-BE49-F238E27FC236}">
                      <a16:creationId xmlns:a16="http://schemas.microsoft.com/office/drawing/2014/main" id="{ACC3A378-49C2-431C-BEB7-9E76D9C74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45455">
                  <a:off x="2282168" y="-3762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>
                  <a:extLst>
                    <a:ext uri="{FF2B5EF4-FFF2-40B4-BE49-F238E27FC236}">
                      <a16:creationId xmlns:a16="http://schemas.microsoft.com/office/drawing/2014/main" id="{256030D7-67B6-4BD6-8499-07BF9AC4E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2613970" y="-22471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>
                  <a:extLst>
                    <a:ext uri="{FF2B5EF4-FFF2-40B4-BE49-F238E27FC236}">
                      <a16:creationId xmlns:a16="http://schemas.microsoft.com/office/drawing/2014/main" id="{5AAE4EAA-614F-4A7B-A2FD-6243BA9C03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454546">
                  <a:off x="2911098" y="-1312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>
                  <a:extLst>
                    <a:ext uri="{FF2B5EF4-FFF2-40B4-BE49-F238E27FC236}">
                      <a16:creationId xmlns:a16="http://schemas.microsoft.com/office/drawing/2014/main" id="{945AAEA0-1A35-41C9-89F5-8B90A4B68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109091">
                  <a:off x="3162815" y="2508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>
                  <a:extLst>
                    <a:ext uri="{FF2B5EF4-FFF2-40B4-BE49-F238E27FC236}">
                      <a16:creationId xmlns:a16="http://schemas.microsoft.com/office/drawing/2014/main" id="{8D878A5C-A560-481F-8F9F-86AFEDAA9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763636">
                  <a:off x="3360021" y="55772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>
                  <a:extLst>
                    <a:ext uri="{FF2B5EF4-FFF2-40B4-BE49-F238E27FC236}">
                      <a16:creationId xmlns:a16="http://schemas.microsoft.com/office/drawing/2014/main" id="{A55FDCF8-5AF0-4C89-AE5B-93F1CFEC30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18182">
                  <a:off x="3495590" y="89635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>
                  <a:extLst>
                    <a:ext uri="{FF2B5EF4-FFF2-40B4-BE49-F238E27FC236}">
                      <a16:creationId xmlns:a16="http://schemas.microsoft.com/office/drawing/2014/main" id="{0BDE7956-A7DC-4953-8754-2B051A7A2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072727">
                  <a:off x="3564622" y="12545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>
                  <a:extLst>
                    <a:ext uri="{FF2B5EF4-FFF2-40B4-BE49-F238E27FC236}">
                      <a16:creationId xmlns:a16="http://schemas.microsoft.com/office/drawing/2014/main" id="{D5EB6BE8-3C99-4257-9817-67F5057FF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727273">
                  <a:off x="3564622" y="161929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>
                  <a:extLst>
                    <a:ext uri="{FF2B5EF4-FFF2-40B4-BE49-F238E27FC236}">
                      <a16:creationId xmlns:a16="http://schemas.microsoft.com/office/drawing/2014/main" id="{F8869B24-52A7-4C7E-88D5-1D3E8BB60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381818">
                  <a:off x="3495590" y="19774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>
                  <a:extLst>
                    <a:ext uri="{FF2B5EF4-FFF2-40B4-BE49-F238E27FC236}">
                      <a16:creationId xmlns:a16="http://schemas.microsoft.com/office/drawing/2014/main" id="{4DB7E07C-05BE-4412-A1E0-9C0B19C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036364">
                  <a:off x="3360021" y="2316105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>
                  <a:extLst>
                    <a:ext uri="{FF2B5EF4-FFF2-40B4-BE49-F238E27FC236}">
                      <a16:creationId xmlns:a16="http://schemas.microsoft.com/office/drawing/2014/main" id="{0CF22850-0B0E-42DE-84C9-AE2F64239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90909">
                  <a:off x="3162815" y="26229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>
                  <a:extLst>
                    <a:ext uri="{FF2B5EF4-FFF2-40B4-BE49-F238E27FC236}">
                      <a16:creationId xmlns:a16="http://schemas.microsoft.com/office/drawing/2014/main" id="{491817CB-DA21-4458-8D18-9F9AF3ACA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345455">
                  <a:off x="2911098" y="288695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>
                  <a:extLst>
                    <a:ext uri="{FF2B5EF4-FFF2-40B4-BE49-F238E27FC236}">
                      <a16:creationId xmlns:a16="http://schemas.microsoft.com/office/drawing/2014/main" id="{E98E832B-EEC9-4884-A551-25C9F4FB4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000000">
                  <a:off x="2613970" y="30985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>
                  <a:extLst>
                    <a:ext uri="{FF2B5EF4-FFF2-40B4-BE49-F238E27FC236}">
                      <a16:creationId xmlns:a16="http://schemas.microsoft.com/office/drawing/2014/main" id="{8A5D87FD-7720-497B-B087-228655942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654545">
                  <a:off x="2282168" y="32500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>
                  <a:extLst>
                    <a:ext uri="{FF2B5EF4-FFF2-40B4-BE49-F238E27FC236}">
                      <a16:creationId xmlns:a16="http://schemas.microsoft.com/office/drawing/2014/main" id="{44231C6D-7CD6-441F-A4A8-1577FD5AB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09091">
                  <a:off x="1927686" y="333606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>
                  <a:extLst>
                    <a:ext uri="{FF2B5EF4-FFF2-40B4-BE49-F238E27FC236}">
                      <a16:creationId xmlns:a16="http://schemas.microsoft.com/office/drawing/2014/main" id="{2EEF154D-CBCE-466D-8AA8-47F72CBAB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963637">
                  <a:off x="1563335" y="335342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>
                  <a:extLst>
                    <a:ext uri="{FF2B5EF4-FFF2-40B4-BE49-F238E27FC236}">
                      <a16:creationId xmlns:a16="http://schemas.microsoft.com/office/drawing/2014/main" id="{877EB144-3D26-4137-968A-952EECBB2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618182">
                  <a:off x="1202283" y="330151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接连接符 137">
                  <a:extLst>
                    <a:ext uri="{FF2B5EF4-FFF2-40B4-BE49-F238E27FC236}">
                      <a16:creationId xmlns:a16="http://schemas.microsoft.com/office/drawing/2014/main" id="{7D6B6E5C-CD04-4086-AA8D-40DFEDB21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272727">
                  <a:off x="857580" y="318220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>
                  <a:extLst>
                    <a:ext uri="{FF2B5EF4-FFF2-40B4-BE49-F238E27FC236}">
                      <a16:creationId xmlns:a16="http://schemas.microsoft.com/office/drawing/2014/main" id="{3582F024-AA43-4C08-94B9-FE59F8EE8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927273">
                  <a:off x="541685" y="299982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>
                  <a:extLst>
                    <a:ext uri="{FF2B5EF4-FFF2-40B4-BE49-F238E27FC236}">
                      <a16:creationId xmlns:a16="http://schemas.microsoft.com/office/drawing/2014/main" id="{65B74BA5-912F-404A-8904-AFC5991B47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581818">
                  <a:off x="266014" y="276095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939C2E04-5060-470E-8996-9E064E826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236363">
                  <a:off x="40532" y="24742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>
                  <a:extLst>
                    <a:ext uri="{FF2B5EF4-FFF2-40B4-BE49-F238E27FC236}">
                      <a16:creationId xmlns:a16="http://schemas.microsoft.com/office/drawing/2014/main" id="{B1C073E3-89A0-426B-8B7F-FA4A1FA528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890909">
                  <a:off x="-126613" y="215001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>
                  <a:extLst>
                    <a:ext uri="{FF2B5EF4-FFF2-40B4-BE49-F238E27FC236}">
                      <a16:creationId xmlns:a16="http://schemas.microsoft.com/office/drawing/2014/main" id="{CC5237D2-25C4-47F4-B8C9-BC7F8800B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5545455">
                  <a:off x="-229379" y="180002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347328CB-848B-4AA0-B384-B9477761CA76}"/>
                  </a:ext>
                </a:extLst>
              </p:cNvPr>
              <p:cNvSpPr/>
              <p:nvPr/>
            </p:nvSpPr>
            <p:spPr>
              <a:xfrm>
                <a:off x="1880174" y="1988638"/>
                <a:ext cx="1586352" cy="158635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23" name="图片 222" descr="商业人士交叉双手">
              <a:extLst>
                <a:ext uri="{FF2B5EF4-FFF2-40B4-BE49-F238E27FC236}">
                  <a16:creationId xmlns:a16="http://schemas.microsoft.com/office/drawing/2014/main" id="{4F681A01-33AF-48EC-9ABA-C6F6758D2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" r="35601" b="80337"/>
            <a:stretch>
              <a:fillRect/>
            </a:stretch>
          </p:blipFill>
          <p:spPr>
            <a:xfrm>
              <a:off x="3958139" y="2019202"/>
              <a:ext cx="1023346" cy="869921"/>
            </a:xfrm>
            <a:custGeom>
              <a:avLst/>
              <a:gdLst>
                <a:gd name="connsiteX0" fmla="*/ 227763 w 1586352"/>
                <a:gd name="connsiteY0" fmla="*/ 0 h 1348518"/>
                <a:gd name="connsiteX1" fmla="*/ 1358589 w 1586352"/>
                <a:gd name="connsiteY1" fmla="*/ 0 h 1348518"/>
                <a:gd name="connsiteX2" fmla="*/ 1450890 w 1586352"/>
                <a:gd name="connsiteY2" fmla="*/ 111870 h 1348518"/>
                <a:gd name="connsiteX3" fmla="*/ 1586352 w 1586352"/>
                <a:gd name="connsiteY3" fmla="*/ 555342 h 1348518"/>
                <a:gd name="connsiteX4" fmla="*/ 793176 w 1586352"/>
                <a:gd name="connsiteY4" fmla="*/ 1348518 h 1348518"/>
                <a:gd name="connsiteX5" fmla="*/ 0 w 1586352"/>
                <a:gd name="connsiteY5" fmla="*/ 555342 h 1348518"/>
                <a:gd name="connsiteX6" fmla="*/ 135462 w 1586352"/>
                <a:gd name="connsiteY6" fmla="*/ 111870 h 13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352" h="1348518">
                  <a:moveTo>
                    <a:pt x="227763" y="0"/>
                  </a:moveTo>
                  <a:lnTo>
                    <a:pt x="1358589" y="0"/>
                  </a:lnTo>
                  <a:lnTo>
                    <a:pt x="1450890" y="111870"/>
                  </a:lnTo>
                  <a:cubicBezTo>
                    <a:pt x="1536414" y="238462"/>
                    <a:pt x="1586352" y="391070"/>
                    <a:pt x="1586352" y="555342"/>
                  </a:cubicBezTo>
                  <a:cubicBezTo>
                    <a:pt x="1586352" y="993401"/>
                    <a:pt x="1231235" y="1348518"/>
                    <a:pt x="793176" y="1348518"/>
                  </a:cubicBezTo>
                  <a:cubicBezTo>
                    <a:pt x="355117" y="1348518"/>
                    <a:pt x="0" y="993401"/>
                    <a:pt x="0" y="555342"/>
                  </a:cubicBezTo>
                  <a:cubicBezTo>
                    <a:pt x="0" y="391070"/>
                    <a:pt x="49938" y="238462"/>
                    <a:pt x="135462" y="111870"/>
                  </a:cubicBezTo>
                  <a:close/>
                </a:path>
              </a:pathLst>
            </a:custGeom>
          </p:spPr>
        </p:pic>
        <p:grpSp>
          <p:nvGrpSpPr>
            <p:cNvPr id="227" name="组合 226">
              <a:extLst>
                <a:ext uri="{FF2B5EF4-FFF2-40B4-BE49-F238E27FC236}">
                  <a16:creationId xmlns:a16="http://schemas.microsoft.com/office/drawing/2014/main" id="{D9BBB3AC-3B70-4B6A-981D-6EA94E6C92DA}"/>
                </a:ext>
              </a:extLst>
            </p:cNvPr>
            <p:cNvGrpSpPr/>
            <p:nvPr/>
          </p:nvGrpSpPr>
          <p:grpSpPr>
            <a:xfrm>
              <a:off x="3284909" y="3396589"/>
              <a:ext cx="2369807" cy="2933111"/>
              <a:chOff x="540263" y="3396589"/>
              <a:chExt cx="2369807" cy="2933111"/>
            </a:xfrm>
          </p:grpSpPr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615E0349-11F5-43FB-9744-39C47CDC2FA6}"/>
                  </a:ext>
                </a:extLst>
              </p:cNvPr>
              <p:cNvSpPr/>
              <p:nvPr/>
            </p:nvSpPr>
            <p:spPr>
              <a:xfrm>
                <a:off x="761093" y="3735956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EAD114AA-D6F7-4DE2-9340-471463DF5D17}"/>
                  </a:ext>
                </a:extLst>
              </p:cNvPr>
              <p:cNvSpPr/>
              <p:nvPr/>
            </p:nvSpPr>
            <p:spPr>
              <a:xfrm>
                <a:off x="752291" y="3791180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3000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7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593058C7-A2A4-47B9-8A4E-CC3711A05554}"/>
                  </a:ext>
                </a:extLst>
              </p:cNvPr>
              <p:cNvSpPr txBox="1"/>
              <p:nvPr/>
            </p:nvSpPr>
            <p:spPr>
              <a:xfrm>
                <a:off x="1286586" y="3396589"/>
                <a:ext cx="877163" cy="369332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创客贴金刚体" panose="00020600040101010101" pitchFamily="18" charset="-122"/>
                  </a:rPr>
                  <a:t>路人甲</a:t>
                </a:r>
              </a:p>
            </p:txBody>
          </p:sp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FCD75515-A70F-4477-85AD-4EB0A78EF185}"/>
                  </a:ext>
                </a:extLst>
              </p:cNvPr>
              <p:cNvSpPr txBox="1"/>
              <p:nvPr/>
            </p:nvSpPr>
            <p:spPr>
              <a:xfrm>
                <a:off x="540263" y="4009449"/>
                <a:ext cx="2369807" cy="232025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自小开始，我们踏出的每一步都是成长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我们选择的每一个去向都可能是归宿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这一路注定孤独，却也幸福，孤独是灵魂上的孤独，幸福是情感上的幸福</a:t>
                </a: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45DD91D-9AE8-489A-B698-04EDED7CB731}"/>
              </a:ext>
            </a:extLst>
          </p:cNvPr>
          <p:cNvGrpSpPr/>
          <p:nvPr/>
        </p:nvGrpSpPr>
        <p:grpSpPr>
          <a:xfrm>
            <a:off x="6286685" y="1295400"/>
            <a:ext cx="2369807" cy="4869200"/>
            <a:chOff x="6415250" y="1460500"/>
            <a:chExt cx="2369807" cy="4869200"/>
          </a:xfrm>
        </p:grpSpPr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95A40A28-4A71-43FE-B84C-35CC4662F263}"/>
                </a:ext>
              </a:extLst>
            </p:cNvPr>
            <p:cNvGrpSpPr/>
            <p:nvPr/>
          </p:nvGrpSpPr>
          <p:grpSpPr>
            <a:xfrm>
              <a:off x="6692103" y="1460500"/>
              <a:ext cx="1816100" cy="1816100"/>
              <a:chOff x="1320800" y="1422400"/>
              <a:chExt cx="2705100" cy="2705100"/>
            </a:xfrm>
          </p:grpSpPr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FAF6AF75-CA85-4770-8565-3454C1FF039A}"/>
                  </a:ext>
                </a:extLst>
              </p:cNvPr>
              <p:cNvSpPr/>
              <p:nvPr/>
            </p:nvSpPr>
            <p:spPr>
              <a:xfrm>
                <a:off x="1320800" y="1422400"/>
                <a:ext cx="2705100" cy="27051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08870FAD-A9A9-4B5D-8AC1-FCCBDCEB32C2}"/>
                  </a:ext>
                </a:extLst>
              </p:cNvPr>
              <p:cNvSpPr/>
              <p:nvPr/>
            </p:nvSpPr>
            <p:spPr>
              <a:xfrm>
                <a:off x="1466850" y="1568450"/>
                <a:ext cx="2413000" cy="2413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47" name="组合 146">
                <a:extLst>
                  <a:ext uri="{FF2B5EF4-FFF2-40B4-BE49-F238E27FC236}">
                    <a16:creationId xmlns:a16="http://schemas.microsoft.com/office/drawing/2014/main" id="{2EBF435C-D83B-4EBB-B65F-EBA46300A2F2}"/>
                  </a:ext>
                </a:extLst>
              </p:cNvPr>
              <p:cNvGrpSpPr/>
              <p:nvPr/>
            </p:nvGrpSpPr>
            <p:grpSpPr>
              <a:xfrm>
                <a:off x="1466850" y="1567238"/>
                <a:ext cx="2413000" cy="2415424"/>
                <a:chOff x="-510795" y="-479594"/>
                <a:chExt cx="4322160" cy="4326502"/>
              </a:xfrm>
            </p:grpSpPr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2350DAE3-DFB4-418B-8173-576EA9C38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5400000">
                  <a:off x="-264052" y="143691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直接连接符 149">
                  <a:extLst>
                    <a:ext uri="{FF2B5EF4-FFF2-40B4-BE49-F238E27FC236}">
                      <a16:creationId xmlns:a16="http://schemas.microsoft.com/office/drawing/2014/main" id="{5ADC8AB2-BFAD-4521-9E20-40131D8F2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745455">
                  <a:off x="-229379" y="107380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接连接符 150">
                  <a:extLst>
                    <a:ext uri="{FF2B5EF4-FFF2-40B4-BE49-F238E27FC236}">
                      <a16:creationId xmlns:a16="http://schemas.microsoft.com/office/drawing/2014/main" id="{256A1A45-6B91-4639-967C-1B1B337562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090909">
                  <a:off x="-126613" y="72381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直接连接符 151">
                  <a:extLst>
                    <a:ext uri="{FF2B5EF4-FFF2-40B4-BE49-F238E27FC236}">
                      <a16:creationId xmlns:a16="http://schemas.microsoft.com/office/drawing/2014/main" id="{C2A6C632-8946-4F7B-AA71-4A1C5FF5E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3436364">
                  <a:off x="40532" y="39959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>
                  <a:extLst>
                    <a:ext uri="{FF2B5EF4-FFF2-40B4-BE49-F238E27FC236}">
                      <a16:creationId xmlns:a16="http://schemas.microsoft.com/office/drawing/2014/main" id="{789D0D1A-52E7-45BE-86F7-3B8C0616F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81818">
                  <a:off x="266014" y="11287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9ED73F16-D4AE-4A7D-AE1B-E70CEFC3EF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127273">
                  <a:off x="541685" y="-12599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>
                  <a:extLst>
                    <a:ext uri="{FF2B5EF4-FFF2-40B4-BE49-F238E27FC236}">
                      <a16:creationId xmlns:a16="http://schemas.microsoft.com/office/drawing/2014/main" id="{23DBF426-06CD-459C-BE34-1DB0F0A7CC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472727">
                  <a:off x="857580" y="-308380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4C16AF47-A6A3-4B27-8DD6-627AC0A8E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818182">
                  <a:off x="1202283" y="-42768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D6743906-1162-46F4-B3AA-6A7BBCCC5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63636">
                  <a:off x="1563335" y="-47959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>
                  <a:extLst>
                    <a:ext uri="{FF2B5EF4-FFF2-40B4-BE49-F238E27FC236}">
                      <a16:creationId xmlns:a16="http://schemas.microsoft.com/office/drawing/2014/main" id="{72AECF29-DEA2-41F1-88BA-2BA2F94D7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90909">
                  <a:off x="1927686" y="-46223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>
                  <a:extLst>
                    <a:ext uri="{FF2B5EF4-FFF2-40B4-BE49-F238E27FC236}">
                      <a16:creationId xmlns:a16="http://schemas.microsoft.com/office/drawing/2014/main" id="{047E26BE-045B-4D70-A935-5B7D0FC3B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45455">
                  <a:off x="2282168" y="-3762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>
                  <a:extLst>
                    <a:ext uri="{FF2B5EF4-FFF2-40B4-BE49-F238E27FC236}">
                      <a16:creationId xmlns:a16="http://schemas.microsoft.com/office/drawing/2014/main" id="{8B299B80-481F-4EA7-80F2-91CCA1739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2613970" y="-22471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>
                  <a:extLst>
                    <a:ext uri="{FF2B5EF4-FFF2-40B4-BE49-F238E27FC236}">
                      <a16:creationId xmlns:a16="http://schemas.microsoft.com/office/drawing/2014/main" id="{3F6DDF7D-BF3A-42FF-BD51-67F46F348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454546">
                  <a:off x="2911098" y="-1312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直接连接符 161">
                  <a:extLst>
                    <a:ext uri="{FF2B5EF4-FFF2-40B4-BE49-F238E27FC236}">
                      <a16:creationId xmlns:a16="http://schemas.microsoft.com/office/drawing/2014/main" id="{6C7E37E7-4E5E-4C93-923F-794FD355E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109091">
                  <a:off x="3162815" y="2508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>
                  <a:extLst>
                    <a:ext uri="{FF2B5EF4-FFF2-40B4-BE49-F238E27FC236}">
                      <a16:creationId xmlns:a16="http://schemas.microsoft.com/office/drawing/2014/main" id="{3D81A94C-D432-4B95-AAA5-75533593D5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763636">
                  <a:off x="3360021" y="55772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>
                  <a:extLst>
                    <a:ext uri="{FF2B5EF4-FFF2-40B4-BE49-F238E27FC236}">
                      <a16:creationId xmlns:a16="http://schemas.microsoft.com/office/drawing/2014/main" id="{728507EF-B739-4BA7-87E8-CC40E110AB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18182">
                  <a:off x="3495590" y="89635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>
                  <a:extLst>
                    <a:ext uri="{FF2B5EF4-FFF2-40B4-BE49-F238E27FC236}">
                      <a16:creationId xmlns:a16="http://schemas.microsoft.com/office/drawing/2014/main" id="{6D709405-03F3-4C6E-81A1-23124DCC5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072727">
                  <a:off x="3564622" y="12545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>
                  <a:extLst>
                    <a:ext uri="{FF2B5EF4-FFF2-40B4-BE49-F238E27FC236}">
                      <a16:creationId xmlns:a16="http://schemas.microsoft.com/office/drawing/2014/main" id="{2640D1DE-D58B-44B4-B074-1E132FCF8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727273">
                  <a:off x="3564622" y="161929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>
                  <a:extLst>
                    <a:ext uri="{FF2B5EF4-FFF2-40B4-BE49-F238E27FC236}">
                      <a16:creationId xmlns:a16="http://schemas.microsoft.com/office/drawing/2014/main" id="{965B3723-BBDE-4ECA-A598-6D7C287E1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381818">
                  <a:off x="3495590" y="19774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>
                  <a:extLst>
                    <a:ext uri="{FF2B5EF4-FFF2-40B4-BE49-F238E27FC236}">
                      <a16:creationId xmlns:a16="http://schemas.microsoft.com/office/drawing/2014/main" id="{DD1588F7-C5C1-4929-80C1-ABA0053A0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036364">
                  <a:off x="3360021" y="2316105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>
                  <a:extLst>
                    <a:ext uri="{FF2B5EF4-FFF2-40B4-BE49-F238E27FC236}">
                      <a16:creationId xmlns:a16="http://schemas.microsoft.com/office/drawing/2014/main" id="{1D8C88BA-18E3-42BD-813D-F6F210158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90909">
                  <a:off x="3162815" y="26229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>
                  <a:extLst>
                    <a:ext uri="{FF2B5EF4-FFF2-40B4-BE49-F238E27FC236}">
                      <a16:creationId xmlns:a16="http://schemas.microsoft.com/office/drawing/2014/main" id="{56848C70-9180-4636-87AA-2EAEC945F0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345455">
                  <a:off x="2911098" y="288695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>
                  <a:extLst>
                    <a:ext uri="{FF2B5EF4-FFF2-40B4-BE49-F238E27FC236}">
                      <a16:creationId xmlns:a16="http://schemas.microsoft.com/office/drawing/2014/main" id="{427C2E98-0C51-45D4-8C98-75ACE78BA7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000000">
                  <a:off x="2613970" y="30985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>
                  <a:extLst>
                    <a:ext uri="{FF2B5EF4-FFF2-40B4-BE49-F238E27FC236}">
                      <a16:creationId xmlns:a16="http://schemas.microsoft.com/office/drawing/2014/main" id="{E64F7980-4366-4145-ABDE-85B6A19A0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654545">
                  <a:off x="2282168" y="32500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>
                  <a:extLst>
                    <a:ext uri="{FF2B5EF4-FFF2-40B4-BE49-F238E27FC236}">
                      <a16:creationId xmlns:a16="http://schemas.microsoft.com/office/drawing/2014/main" id="{4D9646C2-20F9-4DDC-A3C5-CCD27B62E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09091">
                  <a:off x="1927686" y="333606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>
                  <a:extLst>
                    <a:ext uri="{FF2B5EF4-FFF2-40B4-BE49-F238E27FC236}">
                      <a16:creationId xmlns:a16="http://schemas.microsoft.com/office/drawing/2014/main" id="{A82C586E-6912-40F4-8FEF-4662F247C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963637">
                  <a:off x="1563335" y="335342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>
                  <a:extLst>
                    <a:ext uri="{FF2B5EF4-FFF2-40B4-BE49-F238E27FC236}">
                      <a16:creationId xmlns:a16="http://schemas.microsoft.com/office/drawing/2014/main" id="{941751C0-77FA-47D2-A83E-1FB5B79392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618182">
                  <a:off x="1202283" y="330151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>
                  <a:extLst>
                    <a:ext uri="{FF2B5EF4-FFF2-40B4-BE49-F238E27FC236}">
                      <a16:creationId xmlns:a16="http://schemas.microsoft.com/office/drawing/2014/main" id="{DA9F14AF-2DCC-4E0E-9C26-DC88E7DD7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272727">
                  <a:off x="857580" y="318220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>
                  <a:extLst>
                    <a:ext uri="{FF2B5EF4-FFF2-40B4-BE49-F238E27FC236}">
                      <a16:creationId xmlns:a16="http://schemas.microsoft.com/office/drawing/2014/main" id="{16A1082D-5355-43B2-BE93-64BC02E9A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927273">
                  <a:off x="541685" y="299982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>
                  <a:extLst>
                    <a:ext uri="{FF2B5EF4-FFF2-40B4-BE49-F238E27FC236}">
                      <a16:creationId xmlns:a16="http://schemas.microsoft.com/office/drawing/2014/main" id="{32DCC2B0-7272-4BDD-8170-6071F92719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581818">
                  <a:off x="266014" y="276095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>
                  <a:extLst>
                    <a:ext uri="{FF2B5EF4-FFF2-40B4-BE49-F238E27FC236}">
                      <a16:creationId xmlns:a16="http://schemas.microsoft.com/office/drawing/2014/main" id="{0A280F22-7699-4037-AC77-FDC4F1AC27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236363">
                  <a:off x="40532" y="24742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>
                  <a:extLst>
                    <a:ext uri="{FF2B5EF4-FFF2-40B4-BE49-F238E27FC236}">
                      <a16:creationId xmlns:a16="http://schemas.microsoft.com/office/drawing/2014/main" id="{8AB4486B-A2E9-452E-89A1-A7F23D340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890909">
                  <a:off x="-126613" y="215001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>
                  <a:extLst>
                    <a:ext uri="{FF2B5EF4-FFF2-40B4-BE49-F238E27FC236}">
                      <a16:creationId xmlns:a16="http://schemas.microsoft.com/office/drawing/2014/main" id="{18DEC6B9-EFEE-4DB4-8BC3-B0CB238EE6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5545455">
                  <a:off x="-229379" y="180002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B1EBE242-B6FA-4222-9207-CAB60B2EC8C9}"/>
                  </a:ext>
                </a:extLst>
              </p:cNvPr>
              <p:cNvSpPr/>
              <p:nvPr/>
            </p:nvSpPr>
            <p:spPr>
              <a:xfrm>
                <a:off x="1880174" y="1988638"/>
                <a:ext cx="1586352" cy="158635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20" name="图片 219" descr="正在展示的青年商务人士">
              <a:extLst>
                <a:ext uri="{FF2B5EF4-FFF2-40B4-BE49-F238E27FC236}">
                  <a16:creationId xmlns:a16="http://schemas.microsoft.com/office/drawing/2014/main" id="{E7D74596-2F0D-40DB-B990-B797B9C1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86" r="8901" b="79074"/>
            <a:stretch>
              <a:fillRect/>
            </a:stretch>
          </p:blipFill>
          <p:spPr>
            <a:xfrm>
              <a:off x="7088480" y="1961436"/>
              <a:ext cx="1023347" cy="925766"/>
            </a:xfrm>
            <a:custGeom>
              <a:avLst/>
              <a:gdLst>
                <a:gd name="connsiteX0" fmla="*/ 330549 w 1586352"/>
                <a:gd name="connsiteY0" fmla="*/ 0 h 1435086"/>
                <a:gd name="connsiteX1" fmla="*/ 1255803 w 1586352"/>
                <a:gd name="connsiteY1" fmla="*/ 0 h 1435086"/>
                <a:gd name="connsiteX2" fmla="*/ 1354036 w 1586352"/>
                <a:gd name="connsiteY2" fmla="*/ 81050 h 1435086"/>
                <a:gd name="connsiteX3" fmla="*/ 1586352 w 1586352"/>
                <a:gd name="connsiteY3" fmla="*/ 641910 h 1435086"/>
                <a:gd name="connsiteX4" fmla="*/ 793176 w 1586352"/>
                <a:gd name="connsiteY4" fmla="*/ 1435086 h 1435086"/>
                <a:gd name="connsiteX5" fmla="*/ 0 w 1586352"/>
                <a:gd name="connsiteY5" fmla="*/ 641910 h 1435086"/>
                <a:gd name="connsiteX6" fmla="*/ 232316 w 1586352"/>
                <a:gd name="connsiteY6" fmla="*/ 81050 h 143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352" h="1435086">
                  <a:moveTo>
                    <a:pt x="330549" y="0"/>
                  </a:moveTo>
                  <a:lnTo>
                    <a:pt x="1255803" y="0"/>
                  </a:lnTo>
                  <a:lnTo>
                    <a:pt x="1354036" y="81050"/>
                  </a:lnTo>
                  <a:cubicBezTo>
                    <a:pt x="1497573" y="224587"/>
                    <a:pt x="1586352" y="422881"/>
                    <a:pt x="1586352" y="641910"/>
                  </a:cubicBezTo>
                  <a:cubicBezTo>
                    <a:pt x="1586352" y="1079969"/>
                    <a:pt x="1231235" y="1435086"/>
                    <a:pt x="793176" y="1435086"/>
                  </a:cubicBezTo>
                  <a:cubicBezTo>
                    <a:pt x="355117" y="1435086"/>
                    <a:pt x="0" y="1079969"/>
                    <a:pt x="0" y="641910"/>
                  </a:cubicBezTo>
                  <a:cubicBezTo>
                    <a:pt x="0" y="422881"/>
                    <a:pt x="88779" y="224587"/>
                    <a:pt x="232316" y="81050"/>
                  </a:cubicBezTo>
                  <a:close/>
                </a:path>
              </a:pathLst>
            </a:custGeom>
          </p:spPr>
        </p:pic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D963137D-BF1F-4AF0-87A7-F98D96B811D3}"/>
                </a:ext>
              </a:extLst>
            </p:cNvPr>
            <p:cNvGrpSpPr/>
            <p:nvPr/>
          </p:nvGrpSpPr>
          <p:grpSpPr>
            <a:xfrm>
              <a:off x="6415250" y="3396589"/>
              <a:ext cx="2369807" cy="2933111"/>
              <a:chOff x="540263" y="3396589"/>
              <a:chExt cx="2369807" cy="2933111"/>
            </a:xfrm>
          </p:grpSpPr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F829D61A-D4F3-4550-AB55-8F0447E96DE9}"/>
                  </a:ext>
                </a:extLst>
              </p:cNvPr>
              <p:cNvSpPr/>
              <p:nvPr/>
            </p:nvSpPr>
            <p:spPr>
              <a:xfrm>
                <a:off x="761093" y="3735956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F5DAE6A5-F66C-45A4-9FE6-9DF4155697C4}"/>
                  </a:ext>
                </a:extLst>
              </p:cNvPr>
              <p:cNvSpPr/>
              <p:nvPr/>
            </p:nvSpPr>
            <p:spPr>
              <a:xfrm>
                <a:off x="752291" y="3791180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3000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7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15666B1B-FD0E-4BF4-8FB4-10FB2D640CBF}"/>
                  </a:ext>
                </a:extLst>
              </p:cNvPr>
              <p:cNvSpPr txBox="1"/>
              <p:nvPr/>
            </p:nvSpPr>
            <p:spPr>
              <a:xfrm>
                <a:off x="1286586" y="3396589"/>
                <a:ext cx="877163" cy="369332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创客贴金刚体" panose="00020600040101010101" pitchFamily="18" charset="-122"/>
                  </a:rPr>
                  <a:t>路人甲</a:t>
                </a:r>
              </a:p>
            </p:txBody>
          </p: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5CBA8FB6-036B-4601-9F4E-9F44048E00ED}"/>
                  </a:ext>
                </a:extLst>
              </p:cNvPr>
              <p:cNvSpPr txBox="1"/>
              <p:nvPr/>
            </p:nvSpPr>
            <p:spPr>
              <a:xfrm>
                <a:off x="540263" y="4009449"/>
                <a:ext cx="2369807" cy="232025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自小开始，我们踏出的每一步都是成长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我们选择的每一个去向都可能是归宿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这一路注定孤独，却也幸福，孤独是灵魂上的孤独，幸福是情感上的幸福</a:t>
                </a: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2FC24BE-C9E9-4691-BB3F-EB39859339F4}"/>
              </a:ext>
            </a:extLst>
          </p:cNvPr>
          <p:cNvGrpSpPr/>
          <p:nvPr/>
        </p:nvGrpSpPr>
        <p:grpSpPr>
          <a:xfrm>
            <a:off x="9159896" y="1295400"/>
            <a:ext cx="2369807" cy="4869200"/>
            <a:chOff x="9159896" y="1460500"/>
            <a:chExt cx="2369807" cy="4869200"/>
          </a:xfrm>
        </p:grpSpPr>
        <p:grpSp>
          <p:nvGrpSpPr>
            <p:cNvPr id="182" name="组合 181">
              <a:extLst>
                <a:ext uri="{FF2B5EF4-FFF2-40B4-BE49-F238E27FC236}">
                  <a16:creationId xmlns:a16="http://schemas.microsoft.com/office/drawing/2014/main" id="{D224952D-364B-45CA-AF45-B3806F763E1E}"/>
                </a:ext>
              </a:extLst>
            </p:cNvPr>
            <p:cNvGrpSpPr/>
            <p:nvPr/>
          </p:nvGrpSpPr>
          <p:grpSpPr>
            <a:xfrm>
              <a:off x="9436749" y="1460500"/>
              <a:ext cx="1816100" cy="1816100"/>
              <a:chOff x="1320800" y="1422400"/>
              <a:chExt cx="2705100" cy="2705100"/>
            </a:xfrm>
          </p:grpSpPr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7A734D19-11EA-496E-B8C0-861F301441E4}"/>
                  </a:ext>
                </a:extLst>
              </p:cNvPr>
              <p:cNvSpPr/>
              <p:nvPr/>
            </p:nvSpPr>
            <p:spPr>
              <a:xfrm>
                <a:off x="1320800" y="1422400"/>
                <a:ext cx="2705100" cy="27051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57237D47-E21E-4C10-8922-8C006721BB51}"/>
                  </a:ext>
                </a:extLst>
              </p:cNvPr>
              <p:cNvSpPr/>
              <p:nvPr/>
            </p:nvSpPr>
            <p:spPr>
              <a:xfrm>
                <a:off x="1466850" y="1568450"/>
                <a:ext cx="2413000" cy="2413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85" name="组合 184">
                <a:extLst>
                  <a:ext uri="{FF2B5EF4-FFF2-40B4-BE49-F238E27FC236}">
                    <a16:creationId xmlns:a16="http://schemas.microsoft.com/office/drawing/2014/main" id="{D16802BE-DB14-47EC-AB0C-886F3C4B7A57}"/>
                  </a:ext>
                </a:extLst>
              </p:cNvPr>
              <p:cNvGrpSpPr/>
              <p:nvPr/>
            </p:nvGrpSpPr>
            <p:grpSpPr>
              <a:xfrm>
                <a:off x="1466850" y="1567238"/>
                <a:ext cx="2413000" cy="2415424"/>
                <a:chOff x="-510795" y="-479594"/>
                <a:chExt cx="4322160" cy="4326502"/>
              </a:xfrm>
            </p:grpSpPr>
            <p:cxnSp>
              <p:nvCxnSpPr>
                <p:cNvPr id="187" name="直接连接符 186">
                  <a:extLst>
                    <a:ext uri="{FF2B5EF4-FFF2-40B4-BE49-F238E27FC236}">
                      <a16:creationId xmlns:a16="http://schemas.microsoft.com/office/drawing/2014/main" id="{037A7022-0044-4474-A6F5-7DF0389910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5400000">
                  <a:off x="-264052" y="143691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B076D80B-B54E-4030-BE55-008C081D89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745455">
                  <a:off x="-229379" y="107380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>
                  <a:extLst>
                    <a:ext uri="{FF2B5EF4-FFF2-40B4-BE49-F238E27FC236}">
                      <a16:creationId xmlns:a16="http://schemas.microsoft.com/office/drawing/2014/main" id="{36E3C668-FE09-4A33-807B-930C90966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4090909">
                  <a:off x="-126613" y="72381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FDBC0159-7DC2-45D2-B63E-789B1923F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3436364">
                  <a:off x="40532" y="39959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92B7A306-30E2-4511-9BB1-59E5ACC0D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81818">
                  <a:off x="266014" y="11287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191">
                  <a:extLst>
                    <a:ext uri="{FF2B5EF4-FFF2-40B4-BE49-F238E27FC236}">
                      <a16:creationId xmlns:a16="http://schemas.microsoft.com/office/drawing/2014/main" id="{8DDC911A-9E5A-42D0-8AFA-4919B68830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127273">
                  <a:off x="541685" y="-12599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接连接符 192">
                  <a:extLst>
                    <a:ext uri="{FF2B5EF4-FFF2-40B4-BE49-F238E27FC236}">
                      <a16:creationId xmlns:a16="http://schemas.microsoft.com/office/drawing/2014/main" id="{4F3EA0F4-59A4-42BD-8DAB-F1DF0CEEE8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472727">
                  <a:off x="857580" y="-308380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接连接符 193">
                  <a:extLst>
                    <a:ext uri="{FF2B5EF4-FFF2-40B4-BE49-F238E27FC236}">
                      <a16:creationId xmlns:a16="http://schemas.microsoft.com/office/drawing/2014/main" id="{31F977A3-B417-4873-873C-15F84B0E6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818182">
                  <a:off x="1202283" y="-42768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18AA3D56-FC50-4902-B501-2A3D93B467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163636">
                  <a:off x="1563335" y="-47959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F274F189-2692-4630-A801-A991FD964B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90909">
                  <a:off x="1927686" y="-46223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>
                  <a:extLst>
                    <a:ext uri="{FF2B5EF4-FFF2-40B4-BE49-F238E27FC236}">
                      <a16:creationId xmlns:a16="http://schemas.microsoft.com/office/drawing/2014/main" id="{34F5AF3F-7C67-40BC-BA8D-8A7BCA5D6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45455">
                  <a:off x="2282168" y="-3762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接连接符 197">
                  <a:extLst>
                    <a:ext uri="{FF2B5EF4-FFF2-40B4-BE49-F238E27FC236}">
                      <a16:creationId xmlns:a16="http://schemas.microsoft.com/office/drawing/2014/main" id="{B0B0AC66-296D-44C9-89D5-AB6C6F206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2613970" y="-22471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接连接符 198">
                  <a:extLst>
                    <a:ext uri="{FF2B5EF4-FFF2-40B4-BE49-F238E27FC236}">
                      <a16:creationId xmlns:a16="http://schemas.microsoft.com/office/drawing/2014/main" id="{830562CF-1777-43D4-A774-E7FF0CD202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454546">
                  <a:off x="2911098" y="-1312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连接符 199">
                  <a:extLst>
                    <a:ext uri="{FF2B5EF4-FFF2-40B4-BE49-F238E27FC236}">
                      <a16:creationId xmlns:a16="http://schemas.microsoft.com/office/drawing/2014/main" id="{2B5988B6-A0DA-4E41-BC66-E53FE46A52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109091">
                  <a:off x="3162815" y="2508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>
                  <a:extLst>
                    <a:ext uri="{FF2B5EF4-FFF2-40B4-BE49-F238E27FC236}">
                      <a16:creationId xmlns:a16="http://schemas.microsoft.com/office/drawing/2014/main" id="{D3B7B621-6FBE-42C4-BECB-8C784EB79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763636">
                  <a:off x="3360021" y="557723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直接连接符 201">
                  <a:extLst>
                    <a:ext uri="{FF2B5EF4-FFF2-40B4-BE49-F238E27FC236}">
                      <a16:creationId xmlns:a16="http://schemas.microsoft.com/office/drawing/2014/main" id="{2E028A4D-E87C-41CD-BC68-8E26C9206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18182">
                  <a:off x="3495590" y="89635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直接连接符 202">
                  <a:extLst>
                    <a:ext uri="{FF2B5EF4-FFF2-40B4-BE49-F238E27FC236}">
                      <a16:creationId xmlns:a16="http://schemas.microsoft.com/office/drawing/2014/main" id="{7340E527-19AB-4E3B-9085-1CCC5CBD4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072727">
                  <a:off x="3564622" y="12545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接连接符 203">
                  <a:extLst>
                    <a:ext uri="{FF2B5EF4-FFF2-40B4-BE49-F238E27FC236}">
                      <a16:creationId xmlns:a16="http://schemas.microsoft.com/office/drawing/2014/main" id="{92B8E88E-FCB6-4756-AAEC-FB3C820099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727273">
                  <a:off x="3564622" y="161929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>
                  <a:extLst>
                    <a:ext uri="{FF2B5EF4-FFF2-40B4-BE49-F238E27FC236}">
                      <a16:creationId xmlns:a16="http://schemas.microsoft.com/office/drawing/2014/main" id="{320E0F50-AA6D-4DBF-90CF-7E8DF7EE4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381818">
                  <a:off x="3495590" y="19774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接连接符 205">
                  <a:extLst>
                    <a:ext uri="{FF2B5EF4-FFF2-40B4-BE49-F238E27FC236}">
                      <a16:creationId xmlns:a16="http://schemas.microsoft.com/office/drawing/2014/main" id="{6525B916-32CE-4B9B-8814-43CC537F5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036364">
                  <a:off x="3360021" y="2316105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接连接符 206">
                  <a:extLst>
                    <a:ext uri="{FF2B5EF4-FFF2-40B4-BE49-F238E27FC236}">
                      <a16:creationId xmlns:a16="http://schemas.microsoft.com/office/drawing/2014/main" id="{5DF1C56E-C1E3-414A-876D-FB12786D5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90909">
                  <a:off x="3162815" y="2622964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接连接符 207">
                  <a:extLst>
                    <a:ext uri="{FF2B5EF4-FFF2-40B4-BE49-F238E27FC236}">
                      <a16:creationId xmlns:a16="http://schemas.microsoft.com/office/drawing/2014/main" id="{A3BD4807-E586-4CE6-84CA-6147381DC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345455">
                  <a:off x="2911098" y="288695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接连接符 208">
                  <a:extLst>
                    <a:ext uri="{FF2B5EF4-FFF2-40B4-BE49-F238E27FC236}">
                      <a16:creationId xmlns:a16="http://schemas.microsoft.com/office/drawing/2014/main" id="{34734109-9FB7-4B82-9AF0-63F10481B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000000">
                  <a:off x="2613970" y="309854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接连接符 209">
                  <a:extLst>
                    <a:ext uri="{FF2B5EF4-FFF2-40B4-BE49-F238E27FC236}">
                      <a16:creationId xmlns:a16="http://schemas.microsoft.com/office/drawing/2014/main" id="{78619CDD-EFB5-4620-B68A-CEE12A943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654545">
                  <a:off x="2282168" y="3250069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接连接符 210">
                  <a:extLst>
                    <a:ext uri="{FF2B5EF4-FFF2-40B4-BE49-F238E27FC236}">
                      <a16:creationId xmlns:a16="http://schemas.microsoft.com/office/drawing/2014/main" id="{EB5AE2BC-BDEB-4C72-B85B-F48AB92DCB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09091">
                  <a:off x="1927686" y="333606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接连接符 211">
                  <a:extLst>
                    <a:ext uri="{FF2B5EF4-FFF2-40B4-BE49-F238E27FC236}">
                      <a16:creationId xmlns:a16="http://schemas.microsoft.com/office/drawing/2014/main" id="{464B3B6A-9AFC-43BA-BF89-6FB9CF6BA0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963637">
                  <a:off x="1563335" y="335342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接连接符 212">
                  <a:extLst>
                    <a:ext uri="{FF2B5EF4-FFF2-40B4-BE49-F238E27FC236}">
                      <a16:creationId xmlns:a16="http://schemas.microsoft.com/office/drawing/2014/main" id="{26A64682-F304-4AA7-8311-1ED6197B6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618182">
                  <a:off x="1202283" y="3301511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接连接符 213">
                  <a:extLst>
                    <a:ext uri="{FF2B5EF4-FFF2-40B4-BE49-F238E27FC236}">
                      <a16:creationId xmlns:a16="http://schemas.microsoft.com/office/drawing/2014/main" id="{535C4E37-F4B4-46A1-8772-1848FD588F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272727">
                  <a:off x="857580" y="3182208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接连接符 214">
                  <a:extLst>
                    <a:ext uri="{FF2B5EF4-FFF2-40B4-BE49-F238E27FC236}">
                      <a16:creationId xmlns:a16="http://schemas.microsoft.com/office/drawing/2014/main" id="{6911BE28-6DA6-4C9C-BADC-F9D320FB9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927273">
                  <a:off x="541685" y="299982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接连接符 215">
                  <a:extLst>
                    <a:ext uri="{FF2B5EF4-FFF2-40B4-BE49-F238E27FC236}">
                      <a16:creationId xmlns:a16="http://schemas.microsoft.com/office/drawing/2014/main" id="{880B02EA-4EC7-4BD4-B768-FAEC02CF6C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581818">
                  <a:off x="266014" y="276095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接连接符 216">
                  <a:extLst>
                    <a:ext uri="{FF2B5EF4-FFF2-40B4-BE49-F238E27FC236}">
                      <a16:creationId xmlns:a16="http://schemas.microsoft.com/office/drawing/2014/main" id="{777E7B76-F637-4F48-B3A9-80E5B7368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236363">
                  <a:off x="40532" y="2474232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直接连接符 217">
                  <a:extLst>
                    <a:ext uri="{FF2B5EF4-FFF2-40B4-BE49-F238E27FC236}">
                      <a16:creationId xmlns:a16="http://schemas.microsoft.com/office/drawing/2014/main" id="{A14D589B-74C5-42AB-BDEA-D024E7D92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890909">
                  <a:off x="-126613" y="2150016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直接连接符 218">
                  <a:extLst>
                    <a:ext uri="{FF2B5EF4-FFF2-40B4-BE49-F238E27FC236}">
                      <a16:creationId xmlns:a16="http://schemas.microsoft.com/office/drawing/2014/main" id="{643822B1-8DE6-45A5-83F2-BBCDFB618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5545455">
                  <a:off x="-229379" y="1800027"/>
                  <a:ext cx="0" cy="493486"/>
                </a:xfrm>
                <a:prstGeom prst="line">
                  <a:avLst/>
                </a:prstGeom>
                <a:ln w="12700" cap="rnd">
                  <a:gradFill>
                    <a:gsLst>
                      <a:gs pos="0">
                        <a:schemeClr val="bg1">
                          <a:alpha val="45000"/>
                        </a:schemeClr>
                      </a:gs>
                      <a:gs pos="4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1402DB83-840E-4351-9911-E15EA8FEA577}"/>
                  </a:ext>
                </a:extLst>
              </p:cNvPr>
              <p:cNvSpPr/>
              <p:nvPr/>
            </p:nvSpPr>
            <p:spPr>
              <a:xfrm>
                <a:off x="1880174" y="1988638"/>
                <a:ext cx="1586352" cy="158635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21" name="图片 220" descr="商务人士指向侧边">
              <a:extLst>
                <a:ext uri="{FF2B5EF4-FFF2-40B4-BE49-F238E27FC236}">
                  <a16:creationId xmlns:a16="http://schemas.microsoft.com/office/drawing/2014/main" id="{30A08A45-0C25-4A42-A43C-5968DCA3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2" r="7815" b="80004"/>
            <a:stretch>
              <a:fillRect/>
            </a:stretch>
          </p:blipFill>
          <p:spPr>
            <a:xfrm>
              <a:off x="9833126" y="2028294"/>
              <a:ext cx="1023346" cy="884648"/>
            </a:xfrm>
            <a:custGeom>
              <a:avLst/>
              <a:gdLst>
                <a:gd name="connsiteX0" fmla="*/ 253297 w 1586352"/>
                <a:gd name="connsiteY0" fmla="*/ 0 h 1371347"/>
                <a:gd name="connsiteX1" fmla="*/ 1333055 w 1586352"/>
                <a:gd name="connsiteY1" fmla="*/ 0 h 1371347"/>
                <a:gd name="connsiteX2" fmla="*/ 1354036 w 1586352"/>
                <a:gd name="connsiteY2" fmla="*/ 17311 h 1371347"/>
                <a:gd name="connsiteX3" fmla="*/ 1586352 w 1586352"/>
                <a:gd name="connsiteY3" fmla="*/ 578171 h 1371347"/>
                <a:gd name="connsiteX4" fmla="*/ 793176 w 1586352"/>
                <a:gd name="connsiteY4" fmla="*/ 1371347 h 1371347"/>
                <a:gd name="connsiteX5" fmla="*/ 0 w 1586352"/>
                <a:gd name="connsiteY5" fmla="*/ 578171 h 1371347"/>
                <a:gd name="connsiteX6" fmla="*/ 232316 w 1586352"/>
                <a:gd name="connsiteY6" fmla="*/ 17311 h 137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352" h="1371347">
                  <a:moveTo>
                    <a:pt x="253297" y="0"/>
                  </a:moveTo>
                  <a:lnTo>
                    <a:pt x="1333055" y="0"/>
                  </a:lnTo>
                  <a:lnTo>
                    <a:pt x="1354036" y="17311"/>
                  </a:lnTo>
                  <a:cubicBezTo>
                    <a:pt x="1497573" y="160848"/>
                    <a:pt x="1586352" y="359142"/>
                    <a:pt x="1586352" y="578171"/>
                  </a:cubicBezTo>
                  <a:cubicBezTo>
                    <a:pt x="1586352" y="1016230"/>
                    <a:pt x="1231235" y="1371347"/>
                    <a:pt x="793176" y="1371347"/>
                  </a:cubicBezTo>
                  <a:cubicBezTo>
                    <a:pt x="355117" y="1371347"/>
                    <a:pt x="0" y="1016230"/>
                    <a:pt x="0" y="578171"/>
                  </a:cubicBezTo>
                  <a:cubicBezTo>
                    <a:pt x="0" y="359142"/>
                    <a:pt x="88780" y="160848"/>
                    <a:pt x="232316" y="17311"/>
                  </a:cubicBezTo>
                  <a:close/>
                </a:path>
              </a:pathLst>
            </a:custGeom>
          </p:spPr>
        </p:pic>
        <p:grpSp>
          <p:nvGrpSpPr>
            <p:cNvPr id="237" name="组合 236">
              <a:extLst>
                <a:ext uri="{FF2B5EF4-FFF2-40B4-BE49-F238E27FC236}">
                  <a16:creationId xmlns:a16="http://schemas.microsoft.com/office/drawing/2014/main" id="{7496AA80-8A55-467A-BA66-84FD9CEE95FF}"/>
                </a:ext>
              </a:extLst>
            </p:cNvPr>
            <p:cNvGrpSpPr/>
            <p:nvPr/>
          </p:nvGrpSpPr>
          <p:grpSpPr>
            <a:xfrm>
              <a:off x="9159896" y="3396589"/>
              <a:ext cx="2369807" cy="2933111"/>
              <a:chOff x="540263" y="3396589"/>
              <a:chExt cx="2369807" cy="2933111"/>
            </a:xfrm>
          </p:grpSpPr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4CBD5F84-B151-431E-8A94-3CA70EA7C2C6}"/>
                  </a:ext>
                </a:extLst>
              </p:cNvPr>
              <p:cNvSpPr/>
              <p:nvPr/>
            </p:nvSpPr>
            <p:spPr>
              <a:xfrm>
                <a:off x="761093" y="3735956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42E1C432-E952-484A-B360-CD331530B37F}"/>
                  </a:ext>
                </a:extLst>
              </p:cNvPr>
              <p:cNvSpPr/>
              <p:nvPr/>
            </p:nvSpPr>
            <p:spPr>
              <a:xfrm>
                <a:off x="752291" y="3791180"/>
                <a:ext cx="1827018" cy="93912"/>
              </a:xfrm>
              <a:custGeom>
                <a:avLst/>
                <a:gdLst>
                  <a:gd name="connsiteX0" fmla="*/ 0 w 2609088"/>
                  <a:gd name="connsiteY0" fmla="*/ 0 h 134112"/>
                  <a:gd name="connsiteX1" fmla="*/ 451104 w 2609088"/>
                  <a:gd name="connsiteY1" fmla="*/ 0 h 134112"/>
                  <a:gd name="connsiteX2" fmla="*/ 585216 w 2609088"/>
                  <a:gd name="connsiteY2" fmla="*/ 134112 h 134112"/>
                  <a:gd name="connsiteX3" fmla="*/ 2036064 w 2609088"/>
                  <a:gd name="connsiteY3" fmla="*/ 134112 h 134112"/>
                  <a:gd name="connsiteX4" fmla="*/ 2170176 w 2609088"/>
                  <a:gd name="connsiteY4" fmla="*/ 12192 h 134112"/>
                  <a:gd name="connsiteX5" fmla="*/ 2609088 w 2609088"/>
                  <a:gd name="connsiteY5" fmla="*/ 12192 h 1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088" h="134112">
                    <a:moveTo>
                      <a:pt x="0" y="0"/>
                    </a:moveTo>
                    <a:lnTo>
                      <a:pt x="451104" y="0"/>
                    </a:lnTo>
                    <a:lnTo>
                      <a:pt x="585216" y="134112"/>
                    </a:lnTo>
                    <a:lnTo>
                      <a:pt x="2036064" y="134112"/>
                    </a:lnTo>
                    <a:lnTo>
                      <a:pt x="2170176" y="12192"/>
                    </a:lnTo>
                    <a:lnTo>
                      <a:pt x="2609088" y="12192"/>
                    </a:lnTo>
                  </a:path>
                </a:pathLst>
              </a:custGeom>
              <a:noFill/>
              <a:ln>
                <a:gradFill>
                  <a:gsLst>
                    <a:gs pos="30000">
                      <a:schemeClr val="bg1">
                        <a:alpha val="0"/>
                      </a:schemeClr>
                    </a:gs>
                    <a:gs pos="50000">
                      <a:srgbClr val="FFFFFF"/>
                    </a:gs>
                    <a:gs pos="7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0" name="文本框 239">
                <a:extLst>
                  <a:ext uri="{FF2B5EF4-FFF2-40B4-BE49-F238E27FC236}">
                    <a16:creationId xmlns:a16="http://schemas.microsoft.com/office/drawing/2014/main" id="{41FD2719-88D7-4CE7-81BF-C5F0629227EB}"/>
                  </a:ext>
                </a:extLst>
              </p:cNvPr>
              <p:cNvSpPr txBox="1"/>
              <p:nvPr/>
            </p:nvSpPr>
            <p:spPr>
              <a:xfrm>
                <a:off x="1286586" y="3396589"/>
                <a:ext cx="877163" cy="369332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创客贴金刚体" panose="00020600040101010101" pitchFamily="18" charset="-122"/>
                  </a:rPr>
                  <a:t>路人甲</a:t>
                </a: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C33C33F8-52E0-403B-94DD-15DBBB5B7CB0}"/>
                  </a:ext>
                </a:extLst>
              </p:cNvPr>
              <p:cNvSpPr txBox="1"/>
              <p:nvPr/>
            </p:nvSpPr>
            <p:spPr>
              <a:xfrm>
                <a:off x="540263" y="4009449"/>
                <a:ext cx="2369807" cy="232025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自小开始，我们踏出的每一步都是成长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我们选择的每一个去向都可能是归宿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这一路注定孤独，却也幸福，孤独是灵魂上的孤独，幸福是情感上的幸福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935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1F42C38-23A6-459E-80BA-AE4C64C8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43" y="764417"/>
            <a:ext cx="2782712" cy="25044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1179ADC-C1AE-4CC9-95B6-7C658CED0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11938" y="3332098"/>
            <a:ext cx="2782712" cy="2504440"/>
          </a:xfrm>
          <a:prstGeom prst="rect">
            <a:avLst/>
          </a:prstGeom>
        </p:spPr>
      </p:pic>
      <p:sp>
        <p:nvSpPr>
          <p:cNvPr id="7" name="engine_95236">
            <a:extLst>
              <a:ext uri="{FF2B5EF4-FFF2-40B4-BE49-F238E27FC236}">
                <a16:creationId xmlns:a16="http://schemas.microsoft.com/office/drawing/2014/main" id="{0A82FFC6-FFD2-4232-BB5D-40BF85624E8B}"/>
              </a:ext>
            </a:extLst>
          </p:cNvPr>
          <p:cNvSpPr/>
          <p:nvPr/>
        </p:nvSpPr>
        <p:spPr>
          <a:xfrm>
            <a:off x="2102283" y="1982409"/>
            <a:ext cx="442912" cy="328180"/>
          </a:xfrm>
          <a:custGeom>
            <a:avLst/>
            <a:gdLst>
              <a:gd name="T0" fmla="*/ 3886 w 3938"/>
              <a:gd name="T1" fmla="*/ 1390 h 2922"/>
              <a:gd name="T2" fmla="*/ 3444 w 3938"/>
              <a:gd name="T3" fmla="*/ 1055 h 2922"/>
              <a:gd name="T4" fmla="*/ 3305 w 3938"/>
              <a:gd name="T5" fmla="*/ 1042 h 2922"/>
              <a:gd name="T6" fmla="*/ 3232 w 3938"/>
              <a:gd name="T7" fmla="*/ 1160 h 2922"/>
              <a:gd name="T8" fmla="*/ 3232 w 3938"/>
              <a:gd name="T9" fmla="*/ 1365 h 2922"/>
              <a:gd name="T10" fmla="*/ 3101 w 3938"/>
              <a:gd name="T11" fmla="*/ 1365 h 2922"/>
              <a:gd name="T12" fmla="*/ 3101 w 3938"/>
              <a:gd name="T13" fmla="*/ 1158 h 2922"/>
              <a:gd name="T14" fmla="*/ 2969 w 3938"/>
              <a:gd name="T15" fmla="*/ 1026 h 2922"/>
              <a:gd name="T16" fmla="*/ 2707 w 3938"/>
              <a:gd name="T17" fmla="*/ 1026 h 2922"/>
              <a:gd name="T18" fmla="*/ 2707 w 3938"/>
              <a:gd name="T19" fmla="*/ 536 h 2922"/>
              <a:gd name="T20" fmla="*/ 2575 w 3938"/>
              <a:gd name="T21" fmla="*/ 404 h 2922"/>
              <a:gd name="T22" fmla="*/ 2165 w 3938"/>
              <a:gd name="T23" fmla="*/ 404 h 2922"/>
              <a:gd name="T24" fmla="*/ 2165 w 3938"/>
              <a:gd name="T25" fmla="*/ 264 h 2922"/>
              <a:gd name="T26" fmla="*/ 2275 w 3938"/>
              <a:gd name="T27" fmla="*/ 264 h 2922"/>
              <a:gd name="T28" fmla="*/ 2407 w 3938"/>
              <a:gd name="T29" fmla="*/ 132 h 2922"/>
              <a:gd name="T30" fmla="*/ 2275 w 3938"/>
              <a:gd name="T31" fmla="*/ 0 h 2922"/>
              <a:gd name="T32" fmla="*/ 1423 w 3938"/>
              <a:gd name="T33" fmla="*/ 0 h 2922"/>
              <a:gd name="T34" fmla="*/ 1291 w 3938"/>
              <a:gd name="T35" fmla="*/ 132 h 2922"/>
              <a:gd name="T36" fmla="*/ 1423 w 3938"/>
              <a:gd name="T37" fmla="*/ 264 h 2922"/>
              <a:gd name="T38" fmla="*/ 1533 w 3938"/>
              <a:gd name="T39" fmla="*/ 264 h 2922"/>
              <a:gd name="T40" fmla="*/ 1533 w 3938"/>
              <a:gd name="T41" fmla="*/ 404 h 2922"/>
              <a:gd name="T42" fmla="*/ 1023 w 3938"/>
              <a:gd name="T43" fmla="*/ 404 h 2922"/>
              <a:gd name="T44" fmla="*/ 891 w 3938"/>
              <a:gd name="T45" fmla="*/ 536 h 2922"/>
              <a:gd name="T46" fmla="*/ 891 w 3938"/>
              <a:gd name="T47" fmla="*/ 793 h 2922"/>
              <a:gd name="T48" fmla="*/ 634 w 3938"/>
              <a:gd name="T49" fmla="*/ 793 h 2922"/>
              <a:gd name="T50" fmla="*/ 502 w 3938"/>
              <a:gd name="T51" fmla="*/ 925 h 2922"/>
              <a:gd name="T52" fmla="*/ 502 w 3938"/>
              <a:gd name="T53" fmla="*/ 1227 h 2922"/>
              <a:gd name="T54" fmla="*/ 264 w 3938"/>
              <a:gd name="T55" fmla="*/ 1227 h 2922"/>
              <a:gd name="T56" fmla="*/ 264 w 3938"/>
              <a:gd name="T57" fmla="*/ 853 h 2922"/>
              <a:gd name="T58" fmla="*/ 132 w 3938"/>
              <a:gd name="T59" fmla="*/ 721 h 2922"/>
              <a:gd name="T60" fmla="*/ 0 w 3938"/>
              <a:gd name="T61" fmla="*/ 853 h 2922"/>
              <a:gd name="T62" fmla="*/ 0 w 3938"/>
              <a:gd name="T63" fmla="*/ 2233 h 2922"/>
              <a:gd name="T64" fmla="*/ 132 w 3938"/>
              <a:gd name="T65" fmla="*/ 2365 h 2922"/>
              <a:gd name="T66" fmla="*/ 264 w 3938"/>
              <a:gd name="T67" fmla="*/ 2233 h 2922"/>
              <a:gd name="T68" fmla="*/ 264 w 3938"/>
              <a:gd name="T69" fmla="*/ 1858 h 2922"/>
              <a:gd name="T70" fmla="*/ 502 w 3938"/>
              <a:gd name="T71" fmla="*/ 1858 h 2922"/>
              <a:gd name="T72" fmla="*/ 502 w 3938"/>
              <a:gd name="T73" fmla="*/ 2168 h 2922"/>
              <a:gd name="T74" fmla="*/ 634 w 3938"/>
              <a:gd name="T75" fmla="*/ 2300 h 2922"/>
              <a:gd name="T76" fmla="*/ 965 w 3938"/>
              <a:gd name="T77" fmla="*/ 2300 h 2922"/>
              <a:gd name="T78" fmla="*/ 1431 w 3938"/>
              <a:gd name="T79" fmla="*/ 2873 h 2922"/>
              <a:gd name="T80" fmla="*/ 1533 w 3938"/>
              <a:gd name="T81" fmla="*/ 2922 h 2922"/>
              <a:gd name="T82" fmla="*/ 2969 w 3938"/>
              <a:gd name="T83" fmla="*/ 2922 h 2922"/>
              <a:gd name="T84" fmla="*/ 3101 w 3938"/>
              <a:gd name="T85" fmla="*/ 2790 h 2922"/>
              <a:gd name="T86" fmla="*/ 3101 w 3938"/>
              <a:gd name="T87" fmla="*/ 2615 h 2922"/>
              <a:gd name="T88" fmla="*/ 3232 w 3938"/>
              <a:gd name="T89" fmla="*/ 2615 h 2922"/>
              <a:gd name="T90" fmla="*/ 3232 w 3938"/>
              <a:gd name="T91" fmla="*/ 2790 h 2922"/>
              <a:gd name="T92" fmla="*/ 3309 w 3938"/>
              <a:gd name="T93" fmla="*/ 2910 h 2922"/>
              <a:gd name="T94" fmla="*/ 3364 w 3938"/>
              <a:gd name="T95" fmla="*/ 2922 h 2922"/>
              <a:gd name="T96" fmla="*/ 3450 w 3938"/>
              <a:gd name="T97" fmla="*/ 2890 h 2922"/>
              <a:gd name="T98" fmla="*/ 3892 w 3938"/>
              <a:gd name="T99" fmla="*/ 2511 h 2922"/>
              <a:gd name="T100" fmla="*/ 3938 w 3938"/>
              <a:gd name="T101" fmla="*/ 2411 h 2922"/>
              <a:gd name="T102" fmla="*/ 3938 w 3938"/>
              <a:gd name="T103" fmla="*/ 1495 h 2922"/>
              <a:gd name="T104" fmla="*/ 3886 w 3938"/>
              <a:gd name="T105" fmla="*/ 1390 h 2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38" h="2922">
                <a:moveTo>
                  <a:pt x="3886" y="1390"/>
                </a:moveTo>
                <a:lnTo>
                  <a:pt x="3444" y="1055"/>
                </a:lnTo>
                <a:cubicBezTo>
                  <a:pt x="3404" y="1025"/>
                  <a:pt x="3350" y="1019"/>
                  <a:pt x="3305" y="1042"/>
                </a:cubicBezTo>
                <a:cubicBezTo>
                  <a:pt x="3260" y="1064"/>
                  <a:pt x="3232" y="1110"/>
                  <a:pt x="3232" y="1160"/>
                </a:cubicBezTo>
                <a:lnTo>
                  <a:pt x="3232" y="1365"/>
                </a:lnTo>
                <a:lnTo>
                  <a:pt x="3101" y="1365"/>
                </a:lnTo>
                <a:lnTo>
                  <a:pt x="3101" y="1158"/>
                </a:lnTo>
                <a:cubicBezTo>
                  <a:pt x="3101" y="1085"/>
                  <a:pt x="3042" y="1026"/>
                  <a:pt x="2969" y="1026"/>
                </a:cubicBezTo>
                <a:lnTo>
                  <a:pt x="2707" y="1026"/>
                </a:lnTo>
                <a:lnTo>
                  <a:pt x="2707" y="536"/>
                </a:lnTo>
                <a:cubicBezTo>
                  <a:pt x="2707" y="463"/>
                  <a:pt x="2648" y="404"/>
                  <a:pt x="2575" y="404"/>
                </a:cubicBezTo>
                <a:lnTo>
                  <a:pt x="2165" y="404"/>
                </a:lnTo>
                <a:lnTo>
                  <a:pt x="2165" y="264"/>
                </a:lnTo>
                <a:lnTo>
                  <a:pt x="2275" y="264"/>
                </a:lnTo>
                <a:cubicBezTo>
                  <a:pt x="2348" y="264"/>
                  <a:pt x="2407" y="205"/>
                  <a:pt x="2407" y="132"/>
                </a:cubicBezTo>
                <a:cubicBezTo>
                  <a:pt x="2407" y="59"/>
                  <a:pt x="2348" y="0"/>
                  <a:pt x="2275" y="0"/>
                </a:cubicBezTo>
                <a:lnTo>
                  <a:pt x="1423" y="0"/>
                </a:lnTo>
                <a:cubicBezTo>
                  <a:pt x="1350" y="0"/>
                  <a:pt x="1291" y="59"/>
                  <a:pt x="1291" y="132"/>
                </a:cubicBezTo>
                <a:cubicBezTo>
                  <a:pt x="1291" y="205"/>
                  <a:pt x="1350" y="264"/>
                  <a:pt x="1423" y="264"/>
                </a:cubicBezTo>
                <a:lnTo>
                  <a:pt x="1533" y="264"/>
                </a:lnTo>
                <a:lnTo>
                  <a:pt x="1533" y="404"/>
                </a:lnTo>
                <a:lnTo>
                  <a:pt x="1023" y="404"/>
                </a:lnTo>
                <a:cubicBezTo>
                  <a:pt x="950" y="404"/>
                  <a:pt x="891" y="463"/>
                  <a:pt x="891" y="536"/>
                </a:cubicBezTo>
                <a:lnTo>
                  <a:pt x="891" y="793"/>
                </a:lnTo>
                <a:lnTo>
                  <a:pt x="634" y="793"/>
                </a:lnTo>
                <a:cubicBezTo>
                  <a:pt x="561" y="793"/>
                  <a:pt x="502" y="852"/>
                  <a:pt x="502" y="925"/>
                </a:cubicBezTo>
                <a:lnTo>
                  <a:pt x="502" y="1227"/>
                </a:lnTo>
                <a:lnTo>
                  <a:pt x="264" y="1227"/>
                </a:lnTo>
                <a:lnTo>
                  <a:pt x="264" y="853"/>
                </a:lnTo>
                <a:cubicBezTo>
                  <a:pt x="264" y="780"/>
                  <a:pt x="205" y="721"/>
                  <a:pt x="132" y="721"/>
                </a:cubicBezTo>
                <a:cubicBezTo>
                  <a:pt x="59" y="721"/>
                  <a:pt x="0" y="780"/>
                  <a:pt x="0" y="853"/>
                </a:cubicBezTo>
                <a:lnTo>
                  <a:pt x="0" y="2233"/>
                </a:lnTo>
                <a:cubicBezTo>
                  <a:pt x="0" y="2306"/>
                  <a:pt x="59" y="2365"/>
                  <a:pt x="132" y="2365"/>
                </a:cubicBezTo>
                <a:cubicBezTo>
                  <a:pt x="205" y="2365"/>
                  <a:pt x="264" y="2306"/>
                  <a:pt x="264" y="2233"/>
                </a:cubicBezTo>
                <a:lnTo>
                  <a:pt x="264" y="1858"/>
                </a:lnTo>
                <a:lnTo>
                  <a:pt x="502" y="1858"/>
                </a:lnTo>
                <a:lnTo>
                  <a:pt x="502" y="2168"/>
                </a:lnTo>
                <a:cubicBezTo>
                  <a:pt x="502" y="2241"/>
                  <a:pt x="561" y="2300"/>
                  <a:pt x="634" y="2300"/>
                </a:cubicBezTo>
                <a:lnTo>
                  <a:pt x="965" y="2300"/>
                </a:lnTo>
                <a:lnTo>
                  <a:pt x="1431" y="2873"/>
                </a:lnTo>
                <a:cubicBezTo>
                  <a:pt x="1456" y="2904"/>
                  <a:pt x="1494" y="2922"/>
                  <a:pt x="1533" y="2922"/>
                </a:cubicBezTo>
                <a:lnTo>
                  <a:pt x="2969" y="2922"/>
                </a:lnTo>
                <a:cubicBezTo>
                  <a:pt x="3042" y="2922"/>
                  <a:pt x="3101" y="2862"/>
                  <a:pt x="3101" y="2790"/>
                </a:cubicBezTo>
                <a:lnTo>
                  <a:pt x="3101" y="2615"/>
                </a:lnTo>
                <a:lnTo>
                  <a:pt x="3232" y="2615"/>
                </a:lnTo>
                <a:lnTo>
                  <a:pt x="3232" y="2790"/>
                </a:lnTo>
                <a:cubicBezTo>
                  <a:pt x="3232" y="2841"/>
                  <a:pt x="3262" y="2888"/>
                  <a:pt x="3309" y="2910"/>
                </a:cubicBezTo>
                <a:cubicBezTo>
                  <a:pt x="3326" y="2918"/>
                  <a:pt x="3345" y="2922"/>
                  <a:pt x="3364" y="2922"/>
                </a:cubicBezTo>
                <a:cubicBezTo>
                  <a:pt x="3395" y="2922"/>
                  <a:pt x="3425" y="2911"/>
                  <a:pt x="3450" y="2890"/>
                </a:cubicBezTo>
                <a:lnTo>
                  <a:pt x="3892" y="2511"/>
                </a:lnTo>
                <a:cubicBezTo>
                  <a:pt x="3921" y="2486"/>
                  <a:pt x="3938" y="2449"/>
                  <a:pt x="3938" y="2411"/>
                </a:cubicBezTo>
                <a:lnTo>
                  <a:pt x="3938" y="1495"/>
                </a:lnTo>
                <a:cubicBezTo>
                  <a:pt x="3938" y="1454"/>
                  <a:pt x="3918" y="1415"/>
                  <a:pt x="3886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chnological_376250">
            <a:extLst>
              <a:ext uri="{FF2B5EF4-FFF2-40B4-BE49-F238E27FC236}">
                <a16:creationId xmlns:a16="http://schemas.microsoft.com/office/drawing/2014/main" id="{16B0D4BA-0747-4C3B-B493-41F4A4401442}"/>
              </a:ext>
            </a:extLst>
          </p:cNvPr>
          <p:cNvSpPr/>
          <p:nvPr/>
        </p:nvSpPr>
        <p:spPr>
          <a:xfrm>
            <a:off x="9598210" y="4452556"/>
            <a:ext cx="476182" cy="448310"/>
          </a:xfrm>
          <a:custGeom>
            <a:avLst/>
            <a:gdLst>
              <a:gd name="connsiteX0" fmla="*/ 234364 w 607639"/>
              <a:gd name="connsiteY0" fmla="*/ 416013 h 572074"/>
              <a:gd name="connsiteX1" fmla="*/ 208375 w 607639"/>
              <a:gd name="connsiteY1" fmla="*/ 442053 h 572074"/>
              <a:gd name="connsiteX2" fmla="*/ 234364 w 607639"/>
              <a:gd name="connsiteY2" fmla="*/ 468004 h 572074"/>
              <a:gd name="connsiteX3" fmla="*/ 373294 w 607639"/>
              <a:gd name="connsiteY3" fmla="*/ 468004 h 572074"/>
              <a:gd name="connsiteX4" fmla="*/ 399283 w 607639"/>
              <a:gd name="connsiteY4" fmla="*/ 442053 h 572074"/>
              <a:gd name="connsiteX5" fmla="*/ 373294 w 607639"/>
              <a:gd name="connsiteY5" fmla="*/ 416013 h 572074"/>
              <a:gd name="connsiteX6" fmla="*/ 364572 w 607639"/>
              <a:gd name="connsiteY6" fmla="*/ 312032 h 572074"/>
              <a:gd name="connsiteX7" fmla="*/ 329862 w 607639"/>
              <a:gd name="connsiteY7" fmla="*/ 346693 h 572074"/>
              <a:gd name="connsiteX8" fmla="*/ 364572 w 607639"/>
              <a:gd name="connsiteY8" fmla="*/ 381353 h 572074"/>
              <a:gd name="connsiteX9" fmla="*/ 399283 w 607639"/>
              <a:gd name="connsiteY9" fmla="*/ 346693 h 572074"/>
              <a:gd name="connsiteX10" fmla="*/ 364572 w 607639"/>
              <a:gd name="connsiteY10" fmla="*/ 312032 h 572074"/>
              <a:gd name="connsiteX11" fmla="*/ 243086 w 607639"/>
              <a:gd name="connsiteY11" fmla="*/ 312032 h 572074"/>
              <a:gd name="connsiteX12" fmla="*/ 208375 w 607639"/>
              <a:gd name="connsiteY12" fmla="*/ 346693 h 572074"/>
              <a:gd name="connsiteX13" fmla="*/ 243086 w 607639"/>
              <a:gd name="connsiteY13" fmla="*/ 381353 h 572074"/>
              <a:gd name="connsiteX14" fmla="*/ 277796 w 607639"/>
              <a:gd name="connsiteY14" fmla="*/ 346693 h 572074"/>
              <a:gd name="connsiteX15" fmla="*/ 243086 w 607639"/>
              <a:gd name="connsiteY15" fmla="*/ 312032 h 572074"/>
              <a:gd name="connsiteX16" fmla="*/ 555562 w 607639"/>
              <a:gd name="connsiteY16" fmla="*/ 311970 h 572074"/>
              <a:gd name="connsiteX17" fmla="*/ 581556 w 607639"/>
              <a:gd name="connsiteY17" fmla="*/ 311970 h 572074"/>
              <a:gd name="connsiteX18" fmla="*/ 607639 w 607639"/>
              <a:gd name="connsiteY18" fmla="*/ 337929 h 572074"/>
              <a:gd name="connsiteX19" fmla="*/ 607639 w 607639"/>
              <a:gd name="connsiteY19" fmla="*/ 442031 h 572074"/>
              <a:gd name="connsiteX20" fmla="*/ 581556 w 607639"/>
              <a:gd name="connsiteY20" fmla="*/ 467990 h 572074"/>
              <a:gd name="connsiteX21" fmla="*/ 555562 w 607639"/>
              <a:gd name="connsiteY21" fmla="*/ 467990 h 572074"/>
              <a:gd name="connsiteX22" fmla="*/ 555562 w 607639"/>
              <a:gd name="connsiteY22" fmla="*/ 442031 h 572074"/>
              <a:gd name="connsiteX23" fmla="*/ 555562 w 607639"/>
              <a:gd name="connsiteY23" fmla="*/ 415983 h 572074"/>
              <a:gd name="connsiteX24" fmla="*/ 555562 w 607639"/>
              <a:gd name="connsiteY24" fmla="*/ 363977 h 572074"/>
              <a:gd name="connsiteX25" fmla="*/ 555562 w 607639"/>
              <a:gd name="connsiteY25" fmla="*/ 337929 h 572074"/>
              <a:gd name="connsiteX26" fmla="*/ 26083 w 607639"/>
              <a:gd name="connsiteY26" fmla="*/ 311970 h 572074"/>
              <a:gd name="connsiteX27" fmla="*/ 52077 w 607639"/>
              <a:gd name="connsiteY27" fmla="*/ 311970 h 572074"/>
              <a:gd name="connsiteX28" fmla="*/ 52077 w 607639"/>
              <a:gd name="connsiteY28" fmla="*/ 337929 h 572074"/>
              <a:gd name="connsiteX29" fmla="*/ 52077 w 607639"/>
              <a:gd name="connsiteY29" fmla="*/ 363977 h 572074"/>
              <a:gd name="connsiteX30" fmla="*/ 52077 w 607639"/>
              <a:gd name="connsiteY30" fmla="*/ 415983 h 572074"/>
              <a:gd name="connsiteX31" fmla="*/ 52077 w 607639"/>
              <a:gd name="connsiteY31" fmla="*/ 442031 h 572074"/>
              <a:gd name="connsiteX32" fmla="*/ 52077 w 607639"/>
              <a:gd name="connsiteY32" fmla="*/ 467990 h 572074"/>
              <a:gd name="connsiteX33" fmla="*/ 26083 w 607639"/>
              <a:gd name="connsiteY33" fmla="*/ 467990 h 572074"/>
              <a:gd name="connsiteX34" fmla="*/ 0 w 607639"/>
              <a:gd name="connsiteY34" fmla="*/ 442031 h 572074"/>
              <a:gd name="connsiteX35" fmla="*/ 0 w 607639"/>
              <a:gd name="connsiteY35" fmla="*/ 337929 h 572074"/>
              <a:gd name="connsiteX36" fmla="*/ 26083 w 607639"/>
              <a:gd name="connsiteY36" fmla="*/ 311970 h 572074"/>
              <a:gd name="connsiteX37" fmla="*/ 303784 w 607639"/>
              <a:gd name="connsiteY37" fmla="*/ 0 h 572074"/>
              <a:gd name="connsiteX38" fmla="*/ 381927 w 607639"/>
              <a:gd name="connsiteY38" fmla="*/ 78030 h 572074"/>
              <a:gd name="connsiteX39" fmla="*/ 329862 w 607639"/>
              <a:gd name="connsiteY39" fmla="*/ 151528 h 572074"/>
              <a:gd name="connsiteX40" fmla="*/ 329862 w 607639"/>
              <a:gd name="connsiteY40" fmla="*/ 208051 h 572074"/>
              <a:gd name="connsiteX41" fmla="*/ 477426 w 607639"/>
              <a:gd name="connsiteY41" fmla="*/ 208051 h 572074"/>
              <a:gd name="connsiteX42" fmla="*/ 503414 w 607639"/>
              <a:gd name="connsiteY42" fmla="*/ 234002 h 572074"/>
              <a:gd name="connsiteX43" fmla="*/ 503414 w 607639"/>
              <a:gd name="connsiteY43" fmla="*/ 312032 h 572074"/>
              <a:gd name="connsiteX44" fmla="*/ 503414 w 607639"/>
              <a:gd name="connsiteY44" fmla="*/ 337983 h 572074"/>
              <a:gd name="connsiteX45" fmla="*/ 503414 w 607639"/>
              <a:gd name="connsiteY45" fmla="*/ 364023 h 572074"/>
              <a:gd name="connsiteX46" fmla="*/ 503414 w 607639"/>
              <a:gd name="connsiteY46" fmla="*/ 416013 h 572074"/>
              <a:gd name="connsiteX47" fmla="*/ 503414 w 607639"/>
              <a:gd name="connsiteY47" fmla="*/ 442053 h 572074"/>
              <a:gd name="connsiteX48" fmla="*/ 503414 w 607639"/>
              <a:gd name="connsiteY48" fmla="*/ 468004 h 572074"/>
              <a:gd name="connsiteX49" fmla="*/ 503414 w 607639"/>
              <a:gd name="connsiteY49" fmla="*/ 546034 h 572074"/>
              <a:gd name="connsiteX50" fmla="*/ 477426 w 607639"/>
              <a:gd name="connsiteY50" fmla="*/ 572074 h 572074"/>
              <a:gd name="connsiteX51" fmla="*/ 130232 w 607639"/>
              <a:gd name="connsiteY51" fmla="*/ 572074 h 572074"/>
              <a:gd name="connsiteX52" fmla="*/ 104155 w 607639"/>
              <a:gd name="connsiteY52" fmla="*/ 546034 h 572074"/>
              <a:gd name="connsiteX53" fmla="*/ 104155 w 607639"/>
              <a:gd name="connsiteY53" fmla="*/ 468004 h 572074"/>
              <a:gd name="connsiteX54" fmla="*/ 104155 w 607639"/>
              <a:gd name="connsiteY54" fmla="*/ 442053 h 572074"/>
              <a:gd name="connsiteX55" fmla="*/ 104155 w 607639"/>
              <a:gd name="connsiteY55" fmla="*/ 416013 h 572074"/>
              <a:gd name="connsiteX56" fmla="*/ 104155 w 607639"/>
              <a:gd name="connsiteY56" fmla="*/ 364023 h 572074"/>
              <a:gd name="connsiteX57" fmla="*/ 104155 w 607639"/>
              <a:gd name="connsiteY57" fmla="*/ 337983 h 572074"/>
              <a:gd name="connsiteX58" fmla="*/ 104155 w 607639"/>
              <a:gd name="connsiteY58" fmla="*/ 312032 h 572074"/>
              <a:gd name="connsiteX59" fmla="*/ 104155 w 607639"/>
              <a:gd name="connsiteY59" fmla="*/ 234002 h 572074"/>
              <a:gd name="connsiteX60" fmla="*/ 130232 w 607639"/>
              <a:gd name="connsiteY60" fmla="*/ 208051 h 572074"/>
              <a:gd name="connsiteX61" fmla="*/ 277796 w 607639"/>
              <a:gd name="connsiteY61" fmla="*/ 208051 h 572074"/>
              <a:gd name="connsiteX62" fmla="*/ 277796 w 607639"/>
              <a:gd name="connsiteY62" fmla="*/ 151528 h 572074"/>
              <a:gd name="connsiteX63" fmla="*/ 225731 w 607639"/>
              <a:gd name="connsiteY63" fmla="*/ 78030 h 572074"/>
              <a:gd name="connsiteX64" fmla="*/ 303784 w 607639"/>
              <a:gd name="connsiteY64" fmla="*/ 0 h 57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7639" h="572074">
                <a:moveTo>
                  <a:pt x="234364" y="416013"/>
                </a:moveTo>
                <a:cubicBezTo>
                  <a:pt x="220034" y="416013"/>
                  <a:pt x="208375" y="427656"/>
                  <a:pt x="208375" y="442053"/>
                </a:cubicBezTo>
                <a:cubicBezTo>
                  <a:pt x="208375" y="456362"/>
                  <a:pt x="220034" y="468004"/>
                  <a:pt x="234364" y="468004"/>
                </a:cubicBezTo>
                <a:lnTo>
                  <a:pt x="373294" y="468004"/>
                </a:lnTo>
                <a:cubicBezTo>
                  <a:pt x="387624" y="468004"/>
                  <a:pt x="399283" y="456362"/>
                  <a:pt x="399283" y="442053"/>
                </a:cubicBezTo>
                <a:cubicBezTo>
                  <a:pt x="399283" y="427656"/>
                  <a:pt x="387624" y="416013"/>
                  <a:pt x="373294" y="416013"/>
                </a:cubicBezTo>
                <a:close/>
                <a:moveTo>
                  <a:pt x="364572" y="312032"/>
                </a:moveTo>
                <a:cubicBezTo>
                  <a:pt x="345437" y="312032"/>
                  <a:pt x="329862" y="327585"/>
                  <a:pt x="329862" y="346693"/>
                </a:cubicBezTo>
                <a:cubicBezTo>
                  <a:pt x="329862" y="365800"/>
                  <a:pt x="345437" y="381353"/>
                  <a:pt x="364572" y="381353"/>
                </a:cubicBezTo>
                <a:cubicBezTo>
                  <a:pt x="383708" y="381353"/>
                  <a:pt x="399283" y="365800"/>
                  <a:pt x="399283" y="346693"/>
                </a:cubicBezTo>
                <a:cubicBezTo>
                  <a:pt x="399283" y="327585"/>
                  <a:pt x="383708" y="312032"/>
                  <a:pt x="364572" y="312032"/>
                </a:cubicBezTo>
                <a:close/>
                <a:moveTo>
                  <a:pt x="243086" y="312032"/>
                </a:moveTo>
                <a:cubicBezTo>
                  <a:pt x="223950" y="312032"/>
                  <a:pt x="208375" y="327585"/>
                  <a:pt x="208375" y="346693"/>
                </a:cubicBezTo>
                <a:cubicBezTo>
                  <a:pt x="208375" y="365800"/>
                  <a:pt x="223950" y="381353"/>
                  <a:pt x="243086" y="381353"/>
                </a:cubicBezTo>
                <a:cubicBezTo>
                  <a:pt x="262221" y="381353"/>
                  <a:pt x="277796" y="365800"/>
                  <a:pt x="277796" y="346693"/>
                </a:cubicBezTo>
                <a:cubicBezTo>
                  <a:pt x="277796" y="327585"/>
                  <a:pt x="262221" y="312032"/>
                  <a:pt x="243086" y="312032"/>
                </a:cubicBezTo>
                <a:close/>
                <a:moveTo>
                  <a:pt x="555562" y="311970"/>
                </a:moveTo>
                <a:lnTo>
                  <a:pt x="581556" y="311970"/>
                </a:lnTo>
                <a:cubicBezTo>
                  <a:pt x="595977" y="311970"/>
                  <a:pt x="607639" y="323616"/>
                  <a:pt x="607639" y="337929"/>
                </a:cubicBezTo>
                <a:lnTo>
                  <a:pt x="607639" y="442031"/>
                </a:lnTo>
                <a:cubicBezTo>
                  <a:pt x="607639" y="456344"/>
                  <a:pt x="595977" y="467990"/>
                  <a:pt x="581556" y="467990"/>
                </a:cubicBezTo>
                <a:lnTo>
                  <a:pt x="555562" y="467990"/>
                </a:lnTo>
                <a:lnTo>
                  <a:pt x="555562" y="442031"/>
                </a:lnTo>
                <a:lnTo>
                  <a:pt x="555562" y="415983"/>
                </a:lnTo>
                <a:lnTo>
                  <a:pt x="555562" y="363977"/>
                </a:lnTo>
                <a:lnTo>
                  <a:pt x="555562" y="337929"/>
                </a:lnTo>
                <a:close/>
                <a:moveTo>
                  <a:pt x="26083" y="311970"/>
                </a:moveTo>
                <a:lnTo>
                  <a:pt x="52077" y="311970"/>
                </a:lnTo>
                <a:lnTo>
                  <a:pt x="52077" y="337929"/>
                </a:lnTo>
                <a:lnTo>
                  <a:pt x="52077" y="363977"/>
                </a:lnTo>
                <a:lnTo>
                  <a:pt x="52077" y="415983"/>
                </a:lnTo>
                <a:lnTo>
                  <a:pt x="52077" y="442031"/>
                </a:lnTo>
                <a:lnTo>
                  <a:pt x="52077" y="467990"/>
                </a:lnTo>
                <a:lnTo>
                  <a:pt x="26083" y="467990"/>
                </a:lnTo>
                <a:cubicBezTo>
                  <a:pt x="11662" y="467990"/>
                  <a:pt x="0" y="456344"/>
                  <a:pt x="0" y="442031"/>
                </a:cubicBezTo>
                <a:lnTo>
                  <a:pt x="0" y="337929"/>
                </a:lnTo>
                <a:cubicBezTo>
                  <a:pt x="0" y="323616"/>
                  <a:pt x="11662" y="311970"/>
                  <a:pt x="26083" y="311970"/>
                </a:cubicBezTo>
                <a:close/>
                <a:moveTo>
                  <a:pt x="303784" y="0"/>
                </a:moveTo>
                <a:cubicBezTo>
                  <a:pt x="346861" y="0"/>
                  <a:pt x="381927" y="35016"/>
                  <a:pt x="381927" y="78030"/>
                </a:cubicBezTo>
                <a:cubicBezTo>
                  <a:pt x="381927" y="111891"/>
                  <a:pt x="360122" y="140774"/>
                  <a:pt x="329862" y="151528"/>
                </a:cubicBezTo>
                <a:lnTo>
                  <a:pt x="329862" y="208051"/>
                </a:lnTo>
                <a:lnTo>
                  <a:pt x="477426" y="208051"/>
                </a:lnTo>
                <a:cubicBezTo>
                  <a:pt x="491755" y="208051"/>
                  <a:pt x="503414" y="219693"/>
                  <a:pt x="503414" y="234002"/>
                </a:cubicBezTo>
                <a:lnTo>
                  <a:pt x="503414" y="312032"/>
                </a:lnTo>
                <a:lnTo>
                  <a:pt x="503414" y="337983"/>
                </a:lnTo>
                <a:lnTo>
                  <a:pt x="503414" y="364023"/>
                </a:lnTo>
                <a:lnTo>
                  <a:pt x="503414" y="416013"/>
                </a:lnTo>
                <a:lnTo>
                  <a:pt x="503414" y="442053"/>
                </a:lnTo>
                <a:lnTo>
                  <a:pt x="503414" y="468004"/>
                </a:lnTo>
                <a:lnTo>
                  <a:pt x="503414" y="546034"/>
                </a:lnTo>
                <a:cubicBezTo>
                  <a:pt x="503414" y="560432"/>
                  <a:pt x="491755" y="572074"/>
                  <a:pt x="477426" y="572074"/>
                </a:cubicBezTo>
                <a:lnTo>
                  <a:pt x="130232" y="572074"/>
                </a:lnTo>
                <a:cubicBezTo>
                  <a:pt x="115814" y="572074"/>
                  <a:pt x="104155" y="560432"/>
                  <a:pt x="104155" y="546034"/>
                </a:cubicBezTo>
                <a:lnTo>
                  <a:pt x="104155" y="468004"/>
                </a:lnTo>
                <a:lnTo>
                  <a:pt x="104155" y="442053"/>
                </a:lnTo>
                <a:lnTo>
                  <a:pt x="104155" y="416013"/>
                </a:lnTo>
                <a:lnTo>
                  <a:pt x="104155" y="364023"/>
                </a:lnTo>
                <a:lnTo>
                  <a:pt x="104155" y="337983"/>
                </a:lnTo>
                <a:lnTo>
                  <a:pt x="104155" y="312032"/>
                </a:lnTo>
                <a:lnTo>
                  <a:pt x="104155" y="234002"/>
                </a:lnTo>
                <a:cubicBezTo>
                  <a:pt x="104155" y="219693"/>
                  <a:pt x="115814" y="208051"/>
                  <a:pt x="130232" y="208051"/>
                </a:cubicBezTo>
                <a:lnTo>
                  <a:pt x="277796" y="208051"/>
                </a:lnTo>
                <a:lnTo>
                  <a:pt x="277796" y="151528"/>
                </a:lnTo>
                <a:cubicBezTo>
                  <a:pt x="247447" y="140774"/>
                  <a:pt x="225731" y="111891"/>
                  <a:pt x="225731" y="78030"/>
                </a:cubicBezTo>
                <a:cubicBezTo>
                  <a:pt x="225731" y="35016"/>
                  <a:pt x="260708" y="0"/>
                  <a:pt x="3037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68117C1-6E75-41D7-A5DA-76C869642570}"/>
              </a:ext>
            </a:extLst>
          </p:cNvPr>
          <p:cNvSpPr/>
          <p:nvPr/>
        </p:nvSpPr>
        <p:spPr>
          <a:xfrm>
            <a:off x="1966551" y="1784548"/>
            <a:ext cx="714376" cy="714376"/>
          </a:xfrm>
          <a:prstGeom prst="ellipse">
            <a:avLst/>
          </a:prstGeom>
          <a:gradFill flip="none" rotWithShape="1">
            <a:gsLst>
              <a:gs pos="51000">
                <a:schemeClr val="bg1">
                  <a:alpha val="0"/>
                </a:schemeClr>
              </a:gs>
              <a:gs pos="97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81B0F8B-2866-4FC3-899F-9601095462C3}"/>
              </a:ext>
            </a:extLst>
          </p:cNvPr>
          <p:cNvSpPr/>
          <p:nvPr/>
        </p:nvSpPr>
        <p:spPr>
          <a:xfrm>
            <a:off x="9479113" y="4332223"/>
            <a:ext cx="714376" cy="714376"/>
          </a:xfrm>
          <a:prstGeom prst="ellipse">
            <a:avLst/>
          </a:prstGeom>
          <a:gradFill flip="none" rotWithShape="1">
            <a:gsLst>
              <a:gs pos="51000">
                <a:schemeClr val="bg1">
                  <a:alpha val="0"/>
                </a:schemeClr>
              </a:gs>
              <a:gs pos="97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A3726F5-9EFE-4090-8534-50EDB99F89B4}"/>
              </a:ext>
            </a:extLst>
          </p:cNvPr>
          <p:cNvGrpSpPr/>
          <p:nvPr/>
        </p:nvGrpSpPr>
        <p:grpSpPr>
          <a:xfrm>
            <a:off x="2680927" y="1219077"/>
            <a:ext cx="8098472" cy="1849754"/>
            <a:chOff x="2681288" y="1125220"/>
            <a:chExt cx="8098472" cy="1849754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F893E57-6D6E-4EAB-93CB-814615ADC6BE}"/>
                </a:ext>
              </a:extLst>
            </p:cNvPr>
            <p:cNvSpPr/>
            <p:nvPr/>
          </p:nvSpPr>
          <p:spPr>
            <a:xfrm>
              <a:off x="2681288" y="1125220"/>
              <a:ext cx="8098472" cy="1841500"/>
            </a:xfrm>
            <a:custGeom>
              <a:avLst/>
              <a:gdLst>
                <a:gd name="connsiteX0" fmla="*/ 1215051 w 8098472"/>
                <a:gd name="connsiteY0" fmla="*/ 0 h 1841500"/>
                <a:gd name="connsiteX1" fmla="*/ 4624869 w 8098472"/>
                <a:gd name="connsiteY1" fmla="*/ 0 h 1841500"/>
                <a:gd name="connsiteX2" fmla="*/ 4686815 w 8098472"/>
                <a:gd name="connsiteY2" fmla="*/ 104140 h 1841500"/>
                <a:gd name="connsiteX3" fmla="*/ 7808906 w 8098472"/>
                <a:gd name="connsiteY3" fmla="*/ 104140 h 1841500"/>
                <a:gd name="connsiteX4" fmla="*/ 8098472 w 8098472"/>
                <a:gd name="connsiteY4" fmla="*/ 393706 h 1841500"/>
                <a:gd name="connsiteX5" fmla="*/ 8098472 w 8098472"/>
                <a:gd name="connsiteY5" fmla="*/ 1841500 h 1841500"/>
                <a:gd name="connsiteX6" fmla="*/ 0 w 8098472"/>
                <a:gd name="connsiteY6" fmla="*/ 1841500 h 1841500"/>
                <a:gd name="connsiteX7" fmla="*/ 0 w 8098472"/>
                <a:gd name="connsiteY7" fmla="*/ 104140 h 1841500"/>
                <a:gd name="connsiteX8" fmla="*/ 1153106 w 8098472"/>
                <a:gd name="connsiteY8" fmla="*/ 10414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8472" h="1841500">
                  <a:moveTo>
                    <a:pt x="1215051" y="0"/>
                  </a:moveTo>
                  <a:lnTo>
                    <a:pt x="4624869" y="0"/>
                  </a:lnTo>
                  <a:lnTo>
                    <a:pt x="4686815" y="104140"/>
                  </a:lnTo>
                  <a:lnTo>
                    <a:pt x="7808906" y="104140"/>
                  </a:lnTo>
                  <a:lnTo>
                    <a:pt x="8098472" y="393706"/>
                  </a:lnTo>
                  <a:lnTo>
                    <a:pt x="8098472" y="1841500"/>
                  </a:lnTo>
                  <a:lnTo>
                    <a:pt x="0" y="1841500"/>
                  </a:lnTo>
                  <a:lnTo>
                    <a:pt x="0" y="104140"/>
                  </a:lnTo>
                  <a:lnTo>
                    <a:pt x="1153106" y="104140"/>
                  </a:lnTo>
                  <a:close/>
                </a:path>
              </a:pathLst>
            </a:custGeom>
            <a:noFill/>
            <a:ln>
              <a:gradFill>
                <a:gsLst>
                  <a:gs pos="1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4CA2267-4B06-4D78-A882-682B12091EE7}"/>
                </a:ext>
              </a:extLst>
            </p:cNvPr>
            <p:cNvSpPr/>
            <p:nvPr/>
          </p:nvSpPr>
          <p:spPr>
            <a:xfrm>
              <a:off x="9539956" y="2910752"/>
              <a:ext cx="1239804" cy="59038"/>
            </a:xfrm>
            <a:custGeom>
              <a:avLst/>
              <a:gdLst>
                <a:gd name="connsiteX0" fmla="*/ 100113 w 3413760"/>
                <a:gd name="connsiteY0" fmla="*/ 0 h 162560"/>
                <a:gd name="connsiteX1" fmla="*/ 3413760 w 3413760"/>
                <a:gd name="connsiteY1" fmla="*/ 0 h 162560"/>
                <a:gd name="connsiteX2" fmla="*/ 3413760 w 3413760"/>
                <a:gd name="connsiteY2" fmla="*/ 162560 h 162560"/>
                <a:gd name="connsiteX3" fmla="*/ 0 w 3413760"/>
                <a:gd name="connsiteY3" fmla="*/ 16256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162560">
                  <a:moveTo>
                    <a:pt x="100113" y="0"/>
                  </a:moveTo>
                  <a:lnTo>
                    <a:pt x="3413760" y="0"/>
                  </a:lnTo>
                  <a:lnTo>
                    <a:pt x="3413760" y="16256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08ABE36-69EB-4713-93CA-FB8B65215703}"/>
                </a:ext>
              </a:extLst>
            </p:cNvPr>
            <p:cNvSpPr/>
            <p:nvPr/>
          </p:nvSpPr>
          <p:spPr>
            <a:xfrm rot="16200000" flipH="1">
              <a:off x="10531176" y="2726391"/>
              <a:ext cx="438129" cy="59038"/>
            </a:xfrm>
            <a:custGeom>
              <a:avLst/>
              <a:gdLst>
                <a:gd name="connsiteX0" fmla="*/ 0 w 697547"/>
                <a:gd name="connsiteY0" fmla="*/ 93995 h 93995"/>
                <a:gd name="connsiteX1" fmla="*/ 697547 w 697547"/>
                <a:gd name="connsiteY1" fmla="*/ 93995 h 93995"/>
                <a:gd name="connsiteX2" fmla="*/ 697547 w 697547"/>
                <a:gd name="connsiteY2" fmla="*/ 0 h 93995"/>
                <a:gd name="connsiteX3" fmla="*/ 57887 w 697547"/>
                <a:gd name="connsiteY3" fmla="*/ 0 h 9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547" h="93995">
                  <a:moveTo>
                    <a:pt x="0" y="93995"/>
                  </a:moveTo>
                  <a:lnTo>
                    <a:pt x="697547" y="93995"/>
                  </a:lnTo>
                  <a:lnTo>
                    <a:pt x="697547" y="0"/>
                  </a:lnTo>
                  <a:lnTo>
                    <a:pt x="578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872E78B-BFAA-4593-A718-79D08F38F87C}"/>
              </a:ext>
            </a:extLst>
          </p:cNvPr>
          <p:cNvGrpSpPr/>
          <p:nvPr/>
        </p:nvGrpSpPr>
        <p:grpSpPr>
          <a:xfrm flipH="1">
            <a:off x="1380641" y="3764534"/>
            <a:ext cx="8098472" cy="1849754"/>
            <a:chOff x="2681288" y="1125220"/>
            <a:chExt cx="8098472" cy="1849754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B3D8C78-CAD5-47B1-9331-6EA8CD8D3618}"/>
                </a:ext>
              </a:extLst>
            </p:cNvPr>
            <p:cNvSpPr/>
            <p:nvPr/>
          </p:nvSpPr>
          <p:spPr>
            <a:xfrm>
              <a:off x="2681288" y="1125220"/>
              <a:ext cx="8098472" cy="1841500"/>
            </a:xfrm>
            <a:custGeom>
              <a:avLst/>
              <a:gdLst>
                <a:gd name="connsiteX0" fmla="*/ 1215051 w 8098472"/>
                <a:gd name="connsiteY0" fmla="*/ 0 h 1841500"/>
                <a:gd name="connsiteX1" fmla="*/ 4624869 w 8098472"/>
                <a:gd name="connsiteY1" fmla="*/ 0 h 1841500"/>
                <a:gd name="connsiteX2" fmla="*/ 4686815 w 8098472"/>
                <a:gd name="connsiteY2" fmla="*/ 104140 h 1841500"/>
                <a:gd name="connsiteX3" fmla="*/ 7808906 w 8098472"/>
                <a:gd name="connsiteY3" fmla="*/ 104140 h 1841500"/>
                <a:gd name="connsiteX4" fmla="*/ 8098472 w 8098472"/>
                <a:gd name="connsiteY4" fmla="*/ 393706 h 1841500"/>
                <a:gd name="connsiteX5" fmla="*/ 8098472 w 8098472"/>
                <a:gd name="connsiteY5" fmla="*/ 1841500 h 1841500"/>
                <a:gd name="connsiteX6" fmla="*/ 0 w 8098472"/>
                <a:gd name="connsiteY6" fmla="*/ 1841500 h 1841500"/>
                <a:gd name="connsiteX7" fmla="*/ 0 w 8098472"/>
                <a:gd name="connsiteY7" fmla="*/ 104140 h 1841500"/>
                <a:gd name="connsiteX8" fmla="*/ 1153106 w 8098472"/>
                <a:gd name="connsiteY8" fmla="*/ 10414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8472" h="1841500">
                  <a:moveTo>
                    <a:pt x="1215051" y="0"/>
                  </a:moveTo>
                  <a:lnTo>
                    <a:pt x="4624869" y="0"/>
                  </a:lnTo>
                  <a:lnTo>
                    <a:pt x="4686815" y="104140"/>
                  </a:lnTo>
                  <a:lnTo>
                    <a:pt x="7808906" y="104140"/>
                  </a:lnTo>
                  <a:lnTo>
                    <a:pt x="8098472" y="393706"/>
                  </a:lnTo>
                  <a:lnTo>
                    <a:pt x="8098472" y="1841500"/>
                  </a:lnTo>
                  <a:lnTo>
                    <a:pt x="0" y="1841500"/>
                  </a:lnTo>
                  <a:lnTo>
                    <a:pt x="0" y="104140"/>
                  </a:lnTo>
                  <a:lnTo>
                    <a:pt x="1153106" y="104140"/>
                  </a:lnTo>
                  <a:close/>
                </a:path>
              </a:pathLst>
            </a:custGeom>
            <a:noFill/>
            <a:ln>
              <a:gradFill>
                <a:gsLst>
                  <a:gs pos="1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8E5EF8C2-DC0B-4369-B3CE-8ED744F7C44F}"/>
                </a:ext>
              </a:extLst>
            </p:cNvPr>
            <p:cNvSpPr/>
            <p:nvPr/>
          </p:nvSpPr>
          <p:spPr>
            <a:xfrm>
              <a:off x="9539956" y="2910752"/>
              <a:ext cx="1239804" cy="59038"/>
            </a:xfrm>
            <a:custGeom>
              <a:avLst/>
              <a:gdLst>
                <a:gd name="connsiteX0" fmla="*/ 100113 w 3413760"/>
                <a:gd name="connsiteY0" fmla="*/ 0 h 162560"/>
                <a:gd name="connsiteX1" fmla="*/ 3413760 w 3413760"/>
                <a:gd name="connsiteY1" fmla="*/ 0 h 162560"/>
                <a:gd name="connsiteX2" fmla="*/ 3413760 w 3413760"/>
                <a:gd name="connsiteY2" fmla="*/ 162560 h 162560"/>
                <a:gd name="connsiteX3" fmla="*/ 0 w 3413760"/>
                <a:gd name="connsiteY3" fmla="*/ 16256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162560">
                  <a:moveTo>
                    <a:pt x="100113" y="0"/>
                  </a:moveTo>
                  <a:lnTo>
                    <a:pt x="3413760" y="0"/>
                  </a:lnTo>
                  <a:lnTo>
                    <a:pt x="3413760" y="16256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44378EC-19EB-4386-B8F2-DEC353B1FA59}"/>
                </a:ext>
              </a:extLst>
            </p:cNvPr>
            <p:cNvSpPr/>
            <p:nvPr/>
          </p:nvSpPr>
          <p:spPr>
            <a:xfrm rot="16200000" flipH="1">
              <a:off x="10531176" y="2726391"/>
              <a:ext cx="438129" cy="59038"/>
            </a:xfrm>
            <a:custGeom>
              <a:avLst/>
              <a:gdLst>
                <a:gd name="connsiteX0" fmla="*/ 0 w 697547"/>
                <a:gd name="connsiteY0" fmla="*/ 93995 h 93995"/>
                <a:gd name="connsiteX1" fmla="*/ 697547 w 697547"/>
                <a:gd name="connsiteY1" fmla="*/ 93995 h 93995"/>
                <a:gd name="connsiteX2" fmla="*/ 697547 w 697547"/>
                <a:gd name="connsiteY2" fmla="*/ 0 h 93995"/>
                <a:gd name="connsiteX3" fmla="*/ 57887 w 697547"/>
                <a:gd name="connsiteY3" fmla="*/ 0 h 9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547" h="93995">
                  <a:moveTo>
                    <a:pt x="0" y="93995"/>
                  </a:moveTo>
                  <a:lnTo>
                    <a:pt x="697547" y="93995"/>
                  </a:lnTo>
                  <a:lnTo>
                    <a:pt x="697547" y="0"/>
                  </a:lnTo>
                  <a:lnTo>
                    <a:pt x="578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7FCDD2E2-F703-4848-B444-53C2C38BCF0F}"/>
              </a:ext>
            </a:extLst>
          </p:cNvPr>
          <p:cNvSpPr txBox="1"/>
          <p:nvPr/>
        </p:nvSpPr>
        <p:spPr>
          <a:xfrm>
            <a:off x="3437735" y="1564072"/>
            <a:ext cx="7124396" cy="12948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暗淡中隐隐约约渗透出朦胧，清澈明亮和幻惑的紫色，举目四方上下，视野里弥漫着幽幽的浅色红，依稀可见淡金色的细小丝絮，恒远而柔和的宁静。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18DAFB9-14CF-4AFF-9C37-706DB6FEBD42}"/>
              </a:ext>
            </a:extLst>
          </p:cNvPr>
          <p:cNvSpPr txBox="1"/>
          <p:nvPr/>
        </p:nvSpPr>
        <p:spPr>
          <a:xfrm>
            <a:off x="1640341" y="4100382"/>
            <a:ext cx="7124396" cy="12948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在山外他生活的那座大都市里，每时每刻都有上百万个青春靓丽的女孩子在追逐着浮华和虚荣，像一大群做布朗运动的分子，没有给思想留出哪怕一瞬间的宁静。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F1C03F2-8184-4203-9691-8944417AF1EA}"/>
              </a:ext>
            </a:extLst>
          </p:cNvPr>
          <p:cNvSpPr txBox="1"/>
          <p:nvPr/>
        </p:nvSpPr>
        <p:spPr>
          <a:xfrm>
            <a:off x="4173643" y="92557"/>
            <a:ext cx="350293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8B897A9-47ED-4AAA-AC99-6E65285A67BC}"/>
              </a:ext>
            </a:extLst>
          </p:cNvPr>
          <p:cNvCxnSpPr>
            <a:cxnSpLocks/>
          </p:cNvCxnSpPr>
          <p:nvPr/>
        </p:nvCxnSpPr>
        <p:spPr>
          <a:xfrm>
            <a:off x="0" y="312057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F5EECAB-906B-49FD-9BF3-0CAF1DD2725B}"/>
              </a:ext>
            </a:extLst>
          </p:cNvPr>
          <p:cNvCxnSpPr>
            <a:cxnSpLocks/>
          </p:cNvCxnSpPr>
          <p:nvPr/>
        </p:nvCxnSpPr>
        <p:spPr>
          <a:xfrm>
            <a:off x="0" y="399143"/>
            <a:ext cx="3338286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046331E-269D-40B2-AF9C-9DF019C3BDBB}"/>
              </a:ext>
            </a:extLst>
          </p:cNvPr>
          <p:cNvGrpSpPr/>
          <p:nvPr/>
        </p:nvGrpSpPr>
        <p:grpSpPr>
          <a:xfrm>
            <a:off x="8511938" y="301625"/>
            <a:ext cx="3711575" cy="87086"/>
            <a:chOff x="8853714" y="312057"/>
            <a:chExt cx="3338286" cy="87086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E0366FB-B6E3-4C1C-917B-31148D50B38D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12057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D98B752-F43D-4907-969F-01F2E1A890CC}"/>
                </a:ext>
              </a:extLst>
            </p:cNvPr>
            <p:cNvCxnSpPr>
              <a:cxnSpLocks/>
            </p:cNvCxnSpPr>
            <p:nvPr/>
          </p:nvCxnSpPr>
          <p:spPr>
            <a:xfrm>
              <a:off x="8853714" y="399143"/>
              <a:ext cx="3338286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4CCBF322-F001-474A-A036-7DEECC44DA82}"/>
              </a:ext>
            </a:extLst>
          </p:cNvPr>
          <p:cNvSpPr/>
          <p:nvPr/>
        </p:nvSpPr>
        <p:spPr>
          <a:xfrm flipH="1">
            <a:off x="3414712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D74E522-297C-44A0-BCAF-ED9AE3EC7394}"/>
              </a:ext>
            </a:extLst>
          </p:cNvPr>
          <p:cNvSpPr/>
          <p:nvPr/>
        </p:nvSpPr>
        <p:spPr>
          <a:xfrm>
            <a:off x="7600154" y="305447"/>
            <a:ext cx="835357" cy="93696"/>
          </a:xfrm>
          <a:custGeom>
            <a:avLst/>
            <a:gdLst>
              <a:gd name="connsiteX0" fmla="*/ 1879803 w 1879803"/>
              <a:gd name="connsiteY0" fmla="*/ 30901 h 210844"/>
              <a:gd name="connsiteX1" fmla="*/ 1711698 w 1879803"/>
              <a:gd name="connsiteY1" fmla="*/ 210844 h 210844"/>
              <a:gd name="connsiteX2" fmla="*/ 1879803 w 1879803"/>
              <a:gd name="connsiteY2" fmla="*/ 210844 h 210844"/>
              <a:gd name="connsiteX3" fmla="*/ 368498 w 1879803"/>
              <a:gd name="connsiteY3" fmla="*/ 0 h 210844"/>
              <a:gd name="connsiteX4" fmla="*/ 196973 w 1879803"/>
              <a:gd name="connsiteY4" fmla="*/ 0 h 210844"/>
              <a:gd name="connsiteX5" fmla="*/ 0 w 1879803"/>
              <a:gd name="connsiteY5" fmla="*/ 210844 h 210844"/>
              <a:gd name="connsiteX6" fmla="*/ 171525 w 1879803"/>
              <a:gd name="connsiteY6" fmla="*/ 210844 h 210844"/>
              <a:gd name="connsiteX7" fmla="*/ 653781 w 1879803"/>
              <a:gd name="connsiteY7" fmla="*/ 0 h 210844"/>
              <a:gd name="connsiteX8" fmla="*/ 482256 w 1879803"/>
              <a:gd name="connsiteY8" fmla="*/ 0 h 210844"/>
              <a:gd name="connsiteX9" fmla="*/ 285283 w 1879803"/>
              <a:gd name="connsiteY9" fmla="*/ 210844 h 210844"/>
              <a:gd name="connsiteX10" fmla="*/ 456808 w 1879803"/>
              <a:gd name="connsiteY10" fmla="*/ 210844 h 210844"/>
              <a:gd name="connsiteX11" fmla="*/ 939064 w 1879803"/>
              <a:gd name="connsiteY11" fmla="*/ 0 h 210844"/>
              <a:gd name="connsiteX12" fmla="*/ 767539 w 1879803"/>
              <a:gd name="connsiteY12" fmla="*/ 0 h 210844"/>
              <a:gd name="connsiteX13" fmla="*/ 570566 w 1879803"/>
              <a:gd name="connsiteY13" fmla="*/ 210844 h 210844"/>
              <a:gd name="connsiteX14" fmla="*/ 742091 w 1879803"/>
              <a:gd name="connsiteY14" fmla="*/ 210844 h 210844"/>
              <a:gd name="connsiteX15" fmla="*/ 1224347 w 1879803"/>
              <a:gd name="connsiteY15" fmla="*/ 0 h 210844"/>
              <a:gd name="connsiteX16" fmla="*/ 1052822 w 1879803"/>
              <a:gd name="connsiteY16" fmla="*/ 0 h 210844"/>
              <a:gd name="connsiteX17" fmla="*/ 855849 w 1879803"/>
              <a:gd name="connsiteY17" fmla="*/ 210844 h 210844"/>
              <a:gd name="connsiteX18" fmla="*/ 1027374 w 1879803"/>
              <a:gd name="connsiteY18" fmla="*/ 210844 h 210844"/>
              <a:gd name="connsiteX19" fmla="*/ 1509630 w 1879803"/>
              <a:gd name="connsiteY19" fmla="*/ 0 h 210844"/>
              <a:gd name="connsiteX20" fmla="*/ 1338105 w 1879803"/>
              <a:gd name="connsiteY20" fmla="*/ 0 h 210844"/>
              <a:gd name="connsiteX21" fmla="*/ 1141132 w 1879803"/>
              <a:gd name="connsiteY21" fmla="*/ 210844 h 210844"/>
              <a:gd name="connsiteX22" fmla="*/ 1312657 w 1879803"/>
              <a:gd name="connsiteY22" fmla="*/ 210844 h 210844"/>
              <a:gd name="connsiteX23" fmla="*/ 1794913 w 1879803"/>
              <a:gd name="connsiteY23" fmla="*/ 0 h 210844"/>
              <a:gd name="connsiteX24" fmla="*/ 1623388 w 1879803"/>
              <a:gd name="connsiteY24" fmla="*/ 0 h 210844"/>
              <a:gd name="connsiteX25" fmla="*/ 1426415 w 1879803"/>
              <a:gd name="connsiteY25" fmla="*/ 210844 h 210844"/>
              <a:gd name="connsiteX26" fmla="*/ 1597940 w 1879803"/>
              <a:gd name="connsiteY26" fmla="*/ 210844 h 2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9803" h="210844">
                <a:moveTo>
                  <a:pt x="1879803" y="30901"/>
                </a:moveTo>
                <a:lnTo>
                  <a:pt x="1711698" y="210844"/>
                </a:lnTo>
                <a:lnTo>
                  <a:pt x="1879803" y="210844"/>
                </a:lnTo>
                <a:close/>
                <a:moveTo>
                  <a:pt x="368498" y="0"/>
                </a:moveTo>
                <a:lnTo>
                  <a:pt x="196973" y="0"/>
                </a:lnTo>
                <a:lnTo>
                  <a:pt x="0" y="210844"/>
                </a:lnTo>
                <a:lnTo>
                  <a:pt x="171525" y="210844"/>
                </a:lnTo>
                <a:close/>
                <a:moveTo>
                  <a:pt x="653781" y="0"/>
                </a:moveTo>
                <a:lnTo>
                  <a:pt x="482256" y="0"/>
                </a:lnTo>
                <a:lnTo>
                  <a:pt x="285283" y="210844"/>
                </a:lnTo>
                <a:lnTo>
                  <a:pt x="456808" y="210844"/>
                </a:lnTo>
                <a:close/>
                <a:moveTo>
                  <a:pt x="939064" y="0"/>
                </a:moveTo>
                <a:lnTo>
                  <a:pt x="767539" y="0"/>
                </a:lnTo>
                <a:lnTo>
                  <a:pt x="570566" y="210844"/>
                </a:lnTo>
                <a:lnTo>
                  <a:pt x="742091" y="210844"/>
                </a:lnTo>
                <a:close/>
                <a:moveTo>
                  <a:pt x="1224347" y="0"/>
                </a:moveTo>
                <a:lnTo>
                  <a:pt x="1052822" y="0"/>
                </a:lnTo>
                <a:lnTo>
                  <a:pt x="855849" y="210844"/>
                </a:lnTo>
                <a:lnTo>
                  <a:pt x="1027374" y="210844"/>
                </a:lnTo>
                <a:close/>
                <a:moveTo>
                  <a:pt x="1509630" y="0"/>
                </a:moveTo>
                <a:lnTo>
                  <a:pt x="1338105" y="0"/>
                </a:lnTo>
                <a:lnTo>
                  <a:pt x="1141132" y="210844"/>
                </a:lnTo>
                <a:lnTo>
                  <a:pt x="1312657" y="210844"/>
                </a:lnTo>
                <a:close/>
                <a:moveTo>
                  <a:pt x="1794913" y="0"/>
                </a:moveTo>
                <a:lnTo>
                  <a:pt x="1623388" y="0"/>
                </a:lnTo>
                <a:lnTo>
                  <a:pt x="1426415" y="210844"/>
                </a:lnTo>
                <a:lnTo>
                  <a:pt x="1597940" y="210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1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0472D22-B818-406E-8D57-8F9F84785366}"/>
              </a:ext>
            </a:extLst>
          </p:cNvPr>
          <p:cNvSpPr txBox="1"/>
          <p:nvPr/>
        </p:nvSpPr>
        <p:spPr>
          <a:xfrm>
            <a:off x="1230620" y="4780750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2397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FA0E3B-FCB3-4542-95F4-2574F8E470DB}"/>
              </a:ext>
            </a:extLst>
          </p:cNvPr>
          <p:cNvSpPr txBox="1"/>
          <p:nvPr/>
        </p:nvSpPr>
        <p:spPr>
          <a:xfrm>
            <a:off x="1311766" y="5852536"/>
            <a:ext cx="10070010" cy="989685"/>
          </a:xfrm>
          <a:prstGeom prst="rect">
            <a:avLst/>
          </a:prstGeom>
          <a:noFill/>
        </p:spPr>
        <p:txBody>
          <a:bodyPr wrap="none" rtlCol="0">
            <a:prstTxWarp prst="textFadeDown">
              <a:avLst>
                <a:gd name="adj" fmla="val 5461"/>
              </a:avLst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机器重启升级星河璀璨在未来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CAA5B1-8058-4E6B-BC91-A6681CBBB28F}"/>
              </a:ext>
            </a:extLst>
          </p:cNvPr>
          <p:cNvSpPr txBox="1"/>
          <p:nvPr/>
        </p:nvSpPr>
        <p:spPr>
          <a:xfrm>
            <a:off x="2938596" y="2667601"/>
            <a:ext cx="68135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橙色战甲神龙剑士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E3F765-B8F2-40A4-BF60-6E833849F8D7}"/>
              </a:ext>
            </a:extLst>
          </p:cNvPr>
          <p:cNvSpPr txBox="1"/>
          <p:nvPr/>
        </p:nvSpPr>
        <p:spPr>
          <a:xfrm>
            <a:off x="5657644" y="1232742"/>
            <a:ext cx="1229824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252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9814D4-7ED6-46C2-AC45-034258E3D5DF}"/>
              </a:ext>
            </a:extLst>
          </p:cNvPr>
          <p:cNvSpPr txBox="1"/>
          <p:nvPr/>
        </p:nvSpPr>
        <p:spPr>
          <a:xfrm>
            <a:off x="1173041" y="92557"/>
            <a:ext cx="344196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91A8A45-EDEC-4A96-96EF-08659717A8D4}"/>
              </a:ext>
            </a:extLst>
          </p:cNvPr>
          <p:cNvGrpSpPr/>
          <p:nvPr/>
        </p:nvGrpSpPr>
        <p:grpSpPr>
          <a:xfrm>
            <a:off x="518318" y="184505"/>
            <a:ext cx="633291" cy="492827"/>
            <a:chOff x="539750" y="263309"/>
            <a:chExt cx="554990" cy="43189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4D3EA25-92F8-4024-A288-11B4BD1FC353}"/>
                </a:ext>
              </a:extLst>
            </p:cNvPr>
            <p:cNvGrpSpPr/>
            <p:nvPr/>
          </p:nvGrpSpPr>
          <p:grpSpPr>
            <a:xfrm>
              <a:off x="539750" y="537921"/>
              <a:ext cx="554990" cy="157281"/>
              <a:chOff x="1498600" y="2564130"/>
              <a:chExt cx="1333500" cy="1405890"/>
            </a:xfrm>
          </p:grpSpPr>
          <p:sp>
            <p:nvSpPr>
              <p:cNvPr id="7" name="流程图: 摘录 6">
                <a:extLst>
                  <a:ext uri="{FF2B5EF4-FFF2-40B4-BE49-F238E27FC236}">
                    <a16:creationId xmlns:a16="http://schemas.microsoft.com/office/drawing/2014/main" id="{0A2DA073-EF6E-46A4-8865-56A36AA60FCA}"/>
                  </a:ext>
                </a:extLst>
              </p:cNvPr>
              <p:cNvSpPr/>
              <p:nvPr/>
            </p:nvSpPr>
            <p:spPr>
              <a:xfrm>
                <a:off x="1498600" y="256413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流程图: 摘录 7">
                <a:extLst>
                  <a:ext uri="{FF2B5EF4-FFF2-40B4-BE49-F238E27FC236}">
                    <a16:creationId xmlns:a16="http://schemas.microsoft.com/office/drawing/2014/main" id="{BF53171B-3907-480D-BEAE-C4F29FC46531}"/>
                  </a:ext>
                </a:extLst>
              </p:cNvPr>
              <p:cNvSpPr/>
              <p:nvPr/>
            </p:nvSpPr>
            <p:spPr>
              <a:xfrm flipV="1">
                <a:off x="1498600" y="288798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2661B36B-6765-4622-AC4F-0D6EFEC0F7D5}"/>
                </a:ext>
              </a:extLst>
            </p:cNvPr>
            <p:cNvSpPr/>
            <p:nvPr/>
          </p:nvSpPr>
          <p:spPr>
            <a:xfrm>
              <a:off x="693811" y="263309"/>
              <a:ext cx="246868" cy="354727"/>
            </a:xfrm>
            <a:custGeom>
              <a:avLst/>
              <a:gdLst>
                <a:gd name="connsiteX0" fmla="*/ 1300248 w 1922585"/>
                <a:gd name="connsiteY0" fmla="*/ 1221675 h 2762575"/>
                <a:gd name="connsiteX1" fmla="*/ 1257911 w 1922585"/>
                <a:gd name="connsiteY1" fmla="*/ 1264012 h 2762575"/>
                <a:gd name="connsiteX2" fmla="*/ 1257911 w 1922585"/>
                <a:gd name="connsiteY2" fmla="*/ 1700074 h 2762575"/>
                <a:gd name="connsiteX3" fmla="*/ 1300248 w 1922585"/>
                <a:gd name="connsiteY3" fmla="*/ 1742411 h 2762575"/>
                <a:gd name="connsiteX4" fmla="*/ 1469592 w 1922585"/>
                <a:gd name="connsiteY4" fmla="*/ 1742411 h 2762575"/>
                <a:gd name="connsiteX5" fmla="*/ 1511929 w 1922585"/>
                <a:gd name="connsiteY5" fmla="*/ 1700074 h 2762575"/>
                <a:gd name="connsiteX6" fmla="*/ 1511929 w 1922585"/>
                <a:gd name="connsiteY6" fmla="*/ 1264012 h 2762575"/>
                <a:gd name="connsiteX7" fmla="*/ 1469592 w 1922585"/>
                <a:gd name="connsiteY7" fmla="*/ 1221675 h 2762575"/>
                <a:gd name="connsiteX8" fmla="*/ 452993 w 1922585"/>
                <a:gd name="connsiteY8" fmla="*/ 1221675 h 2762575"/>
                <a:gd name="connsiteX9" fmla="*/ 410656 w 1922585"/>
                <a:gd name="connsiteY9" fmla="*/ 1264012 h 2762575"/>
                <a:gd name="connsiteX10" fmla="*/ 410656 w 1922585"/>
                <a:gd name="connsiteY10" fmla="*/ 1700074 h 2762575"/>
                <a:gd name="connsiteX11" fmla="*/ 452993 w 1922585"/>
                <a:gd name="connsiteY11" fmla="*/ 1742411 h 2762575"/>
                <a:gd name="connsiteX12" fmla="*/ 622337 w 1922585"/>
                <a:gd name="connsiteY12" fmla="*/ 1742411 h 2762575"/>
                <a:gd name="connsiteX13" fmla="*/ 664674 w 1922585"/>
                <a:gd name="connsiteY13" fmla="*/ 1700074 h 2762575"/>
                <a:gd name="connsiteX14" fmla="*/ 664674 w 1922585"/>
                <a:gd name="connsiteY14" fmla="*/ 1264012 h 2762575"/>
                <a:gd name="connsiteX15" fmla="*/ 622337 w 1922585"/>
                <a:gd name="connsiteY15" fmla="*/ 1221675 h 2762575"/>
                <a:gd name="connsiteX16" fmla="*/ 961293 w 1922585"/>
                <a:gd name="connsiteY16" fmla="*/ 119666 h 2762575"/>
                <a:gd name="connsiteX17" fmla="*/ 841627 w 1922585"/>
                <a:gd name="connsiteY17" fmla="*/ 239332 h 2762575"/>
                <a:gd name="connsiteX18" fmla="*/ 961293 w 1922585"/>
                <a:gd name="connsiteY18" fmla="*/ 358998 h 2762575"/>
                <a:gd name="connsiteX19" fmla="*/ 1080959 w 1922585"/>
                <a:gd name="connsiteY19" fmla="*/ 239332 h 2762575"/>
                <a:gd name="connsiteX20" fmla="*/ 961293 w 1922585"/>
                <a:gd name="connsiteY20" fmla="*/ 119666 h 2762575"/>
                <a:gd name="connsiteX21" fmla="*/ 961293 w 1922585"/>
                <a:gd name="connsiteY21" fmla="*/ 0 h 2762575"/>
                <a:gd name="connsiteX22" fmla="*/ 1200625 w 1922585"/>
                <a:gd name="connsiteY22" fmla="*/ 239332 h 2762575"/>
                <a:gd name="connsiteX23" fmla="*/ 1054452 w 1922585"/>
                <a:gd name="connsiteY23" fmla="*/ 459856 h 2762575"/>
                <a:gd name="connsiteX24" fmla="*/ 1037492 w 1922585"/>
                <a:gd name="connsiteY24" fmla="*/ 463280 h 2762575"/>
                <a:gd name="connsiteX25" fmla="*/ 1037492 w 1922585"/>
                <a:gd name="connsiteY25" fmla="*/ 839990 h 2762575"/>
                <a:gd name="connsiteX26" fmla="*/ 1602148 w 1922585"/>
                <a:gd name="connsiteY26" fmla="*/ 839990 h 2762575"/>
                <a:gd name="connsiteX27" fmla="*/ 1922585 w 1922585"/>
                <a:gd name="connsiteY27" fmla="*/ 1160427 h 2762575"/>
                <a:gd name="connsiteX28" fmla="*/ 1922585 w 1922585"/>
                <a:gd name="connsiteY28" fmla="*/ 2442138 h 2762575"/>
                <a:gd name="connsiteX29" fmla="*/ 1602148 w 1922585"/>
                <a:gd name="connsiteY29" fmla="*/ 2762575 h 2762575"/>
                <a:gd name="connsiteX30" fmla="*/ 320437 w 1922585"/>
                <a:gd name="connsiteY30" fmla="*/ 2762575 h 2762575"/>
                <a:gd name="connsiteX31" fmla="*/ 0 w 1922585"/>
                <a:gd name="connsiteY31" fmla="*/ 2442138 h 2762575"/>
                <a:gd name="connsiteX32" fmla="*/ 0 w 1922585"/>
                <a:gd name="connsiteY32" fmla="*/ 1160427 h 2762575"/>
                <a:gd name="connsiteX33" fmla="*/ 320437 w 1922585"/>
                <a:gd name="connsiteY33" fmla="*/ 839990 h 2762575"/>
                <a:gd name="connsiteX34" fmla="*/ 885092 w 1922585"/>
                <a:gd name="connsiteY34" fmla="*/ 839990 h 2762575"/>
                <a:gd name="connsiteX35" fmla="*/ 885092 w 1922585"/>
                <a:gd name="connsiteY35" fmla="*/ 463280 h 2762575"/>
                <a:gd name="connsiteX36" fmla="*/ 868135 w 1922585"/>
                <a:gd name="connsiteY36" fmla="*/ 459856 h 2762575"/>
                <a:gd name="connsiteX37" fmla="*/ 721961 w 1922585"/>
                <a:gd name="connsiteY37" fmla="*/ 239332 h 2762575"/>
                <a:gd name="connsiteX38" fmla="*/ 961293 w 1922585"/>
                <a:gd name="connsiteY38" fmla="*/ 0 h 27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22585" h="2762575">
                  <a:moveTo>
                    <a:pt x="1300248" y="1221675"/>
                  </a:moveTo>
                  <a:cubicBezTo>
                    <a:pt x="1276866" y="1221675"/>
                    <a:pt x="1257911" y="1240630"/>
                    <a:pt x="1257911" y="1264012"/>
                  </a:cubicBezTo>
                  <a:lnTo>
                    <a:pt x="1257911" y="1700074"/>
                  </a:lnTo>
                  <a:cubicBezTo>
                    <a:pt x="1257911" y="1723456"/>
                    <a:pt x="1276866" y="1742411"/>
                    <a:pt x="1300248" y="1742411"/>
                  </a:cubicBezTo>
                  <a:lnTo>
                    <a:pt x="1469592" y="1742411"/>
                  </a:lnTo>
                  <a:cubicBezTo>
                    <a:pt x="1492974" y="1742411"/>
                    <a:pt x="1511929" y="1723456"/>
                    <a:pt x="1511929" y="1700074"/>
                  </a:cubicBezTo>
                  <a:lnTo>
                    <a:pt x="1511929" y="1264012"/>
                  </a:lnTo>
                  <a:cubicBezTo>
                    <a:pt x="1511929" y="1240630"/>
                    <a:pt x="1492974" y="1221675"/>
                    <a:pt x="1469592" y="1221675"/>
                  </a:cubicBezTo>
                  <a:close/>
                  <a:moveTo>
                    <a:pt x="452993" y="1221675"/>
                  </a:moveTo>
                  <a:cubicBezTo>
                    <a:pt x="429611" y="1221675"/>
                    <a:pt x="410656" y="1240630"/>
                    <a:pt x="410656" y="1264012"/>
                  </a:cubicBezTo>
                  <a:lnTo>
                    <a:pt x="410656" y="1700074"/>
                  </a:lnTo>
                  <a:cubicBezTo>
                    <a:pt x="410656" y="1723456"/>
                    <a:pt x="429611" y="1742411"/>
                    <a:pt x="452993" y="1742411"/>
                  </a:cubicBezTo>
                  <a:lnTo>
                    <a:pt x="622337" y="1742411"/>
                  </a:lnTo>
                  <a:cubicBezTo>
                    <a:pt x="645719" y="1742411"/>
                    <a:pt x="664674" y="1723456"/>
                    <a:pt x="664674" y="1700074"/>
                  </a:cubicBezTo>
                  <a:lnTo>
                    <a:pt x="664674" y="1264012"/>
                  </a:lnTo>
                  <a:cubicBezTo>
                    <a:pt x="664674" y="1240630"/>
                    <a:pt x="645719" y="1221675"/>
                    <a:pt x="622337" y="1221675"/>
                  </a:cubicBezTo>
                  <a:close/>
                  <a:moveTo>
                    <a:pt x="961293" y="119666"/>
                  </a:moveTo>
                  <a:cubicBezTo>
                    <a:pt x="895203" y="119666"/>
                    <a:pt x="841627" y="173242"/>
                    <a:pt x="841627" y="239332"/>
                  </a:cubicBezTo>
                  <a:cubicBezTo>
                    <a:pt x="841627" y="305422"/>
                    <a:pt x="895203" y="358998"/>
                    <a:pt x="961293" y="358998"/>
                  </a:cubicBezTo>
                  <a:cubicBezTo>
                    <a:pt x="1027383" y="358998"/>
                    <a:pt x="1080959" y="305422"/>
                    <a:pt x="1080959" y="239332"/>
                  </a:cubicBezTo>
                  <a:cubicBezTo>
                    <a:pt x="1080959" y="173242"/>
                    <a:pt x="1027383" y="119666"/>
                    <a:pt x="961293" y="119666"/>
                  </a:cubicBezTo>
                  <a:close/>
                  <a:moveTo>
                    <a:pt x="961293" y="0"/>
                  </a:moveTo>
                  <a:cubicBezTo>
                    <a:pt x="1093472" y="0"/>
                    <a:pt x="1200625" y="107153"/>
                    <a:pt x="1200625" y="239332"/>
                  </a:cubicBezTo>
                  <a:cubicBezTo>
                    <a:pt x="1200625" y="338466"/>
                    <a:pt x="1140352" y="423524"/>
                    <a:pt x="1054452" y="459856"/>
                  </a:cubicBezTo>
                  <a:lnTo>
                    <a:pt x="1037492" y="463280"/>
                  </a:lnTo>
                  <a:lnTo>
                    <a:pt x="1037492" y="839990"/>
                  </a:lnTo>
                  <a:lnTo>
                    <a:pt x="1602148" y="839990"/>
                  </a:lnTo>
                  <a:cubicBezTo>
                    <a:pt x="1779121" y="839990"/>
                    <a:pt x="1922585" y="983455"/>
                    <a:pt x="1922585" y="1160427"/>
                  </a:cubicBezTo>
                  <a:lnTo>
                    <a:pt x="1922585" y="2442138"/>
                  </a:lnTo>
                  <a:cubicBezTo>
                    <a:pt x="1922585" y="2619111"/>
                    <a:pt x="1779121" y="2762575"/>
                    <a:pt x="1602148" y="2762575"/>
                  </a:cubicBezTo>
                  <a:lnTo>
                    <a:pt x="320437" y="2762575"/>
                  </a:lnTo>
                  <a:cubicBezTo>
                    <a:pt x="143465" y="2762575"/>
                    <a:pt x="0" y="2619111"/>
                    <a:pt x="0" y="2442138"/>
                  </a:cubicBezTo>
                  <a:lnTo>
                    <a:pt x="0" y="1160427"/>
                  </a:lnTo>
                  <a:cubicBezTo>
                    <a:pt x="0" y="983455"/>
                    <a:pt x="143465" y="839990"/>
                    <a:pt x="320437" y="839990"/>
                  </a:cubicBezTo>
                  <a:lnTo>
                    <a:pt x="885092" y="839990"/>
                  </a:lnTo>
                  <a:lnTo>
                    <a:pt x="885092" y="463280"/>
                  </a:lnTo>
                  <a:lnTo>
                    <a:pt x="868135" y="459856"/>
                  </a:lnTo>
                  <a:cubicBezTo>
                    <a:pt x="782235" y="423524"/>
                    <a:pt x="721961" y="338466"/>
                    <a:pt x="721961" y="239332"/>
                  </a:cubicBezTo>
                  <a:cubicBezTo>
                    <a:pt x="721961" y="107153"/>
                    <a:pt x="829114" y="0"/>
                    <a:pt x="96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2700" dir="1620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63DB6F8-CCD4-4DCC-B4AE-7F8C97D88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46" y="1291355"/>
            <a:ext cx="5216035" cy="232427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04CC305C-27E2-4572-BAE9-577E6190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46" y="3823539"/>
            <a:ext cx="5216035" cy="2324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0749B99-C99E-4DFE-80EA-79709AFB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615" y="1291355"/>
            <a:ext cx="5216035" cy="2324279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F837E603-9729-4BCE-9375-F29AA9DE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615" y="3823539"/>
            <a:ext cx="5216035" cy="2324279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4CF234E3-C477-4639-A3C8-C4CA28BD0677}"/>
              </a:ext>
            </a:extLst>
          </p:cNvPr>
          <p:cNvSpPr txBox="1"/>
          <p:nvPr/>
        </p:nvSpPr>
        <p:spPr>
          <a:xfrm>
            <a:off x="2331428" y="1639512"/>
            <a:ext cx="3052169" cy="1346907"/>
          </a:xfrm>
          <a:prstGeom prst="rect">
            <a:avLst/>
          </a:prstGeom>
          <a:noFill/>
          <a:effectLst>
            <a:outerShdw dist="12700" dir="8100000" algn="tr" rotWithShape="0">
              <a:prstClr val="black"/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机甲，意即是“机械动力装甲”，日文名是メカ，一般出现于科幻或超现实的影视、游戏和小说文，现实中也有人尝试创作这类科技。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3FE9E73-F566-47F5-9CCF-F093F3089B0E}"/>
              </a:ext>
            </a:extLst>
          </p:cNvPr>
          <p:cNvSpPr txBox="1"/>
          <p:nvPr/>
        </p:nvSpPr>
        <p:spPr>
          <a:xfrm>
            <a:off x="7026247" y="1639512"/>
            <a:ext cx="3052169" cy="1346907"/>
          </a:xfrm>
          <a:prstGeom prst="rect">
            <a:avLst/>
          </a:prstGeom>
          <a:noFill/>
          <a:effectLst>
            <a:outerShdw dist="12700" dir="8100000" algn="tr" rotWithShape="0">
              <a:prstClr val="black"/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机甲，意即是“机械动力装甲”，日文名是メカ，一般出现于科幻或超现实的影视、游戏和小说文，现实中也有人尝试创作这类科技。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6EED774-2415-4182-B632-0BE9BBBBE1D3}"/>
              </a:ext>
            </a:extLst>
          </p:cNvPr>
          <p:cNvSpPr txBox="1"/>
          <p:nvPr/>
        </p:nvSpPr>
        <p:spPr>
          <a:xfrm>
            <a:off x="2331428" y="4219738"/>
            <a:ext cx="3052169" cy="1346907"/>
          </a:xfrm>
          <a:prstGeom prst="rect">
            <a:avLst/>
          </a:prstGeom>
          <a:noFill/>
          <a:effectLst>
            <a:outerShdw dist="12700" dir="8100000" algn="tr" rotWithShape="0">
              <a:prstClr val="black"/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机甲，意即是“机械动力装甲”，日文名是メカ，一般出现于科幻或超现实的影视、游戏和小说文，现实中也有人尝试创作这类科技。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97C973D-4700-4998-8C43-0BF4BB75F9A6}"/>
              </a:ext>
            </a:extLst>
          </p:cNvPr>
          <p:cNvSpPr txBox="1"/>
          <p:nvPr/>
        </p:nvSpPr>
        <p:spPr>
          <a:xfrm>
            <a:off x="7026247" y="4219738"/>
            <a:ext cx="3052169" cy="1346907"/>
          </a:xfrm>
          <a:prstGeom prst="rect">
            <a:avLst/>
          </a:prstGeom>
          <a:noFill/>
          <a:effectLst>
            <a:outerShdw dist="12700" dir="8100000" algn="tr" rotWithShape="0">
              <a:prstClr val="black"/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机甲，意即是“机械动力装甲”，日文名是メカ，一般出现于科幻或超现实的影视、游戏和小说文，现实中也有人尝试创作这类科技。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70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椭圆 65">
            <a:extLst>
              <a:ext uri="{FF2B5EF4-FFF2-40B4-BE49-F238E27FC236}">
                <a16:creationId xmlns:a16="http://schemas.microsoft.com/office/drawing/2014/main" id="{71BD411B-F4D1-44EC-8BDB-7E677CE9B118}"/>
              </a:ext>
            </a:extLst>
          </p:cNvPr>
          <p:cNvSpPr/>
          <p:nvPr/>
        </p:nvSpPr>
        <p:spPr>
          <a:xfrm>
            <a:off x="1064219" y="1464213"/>
            <a:ext cx="1497289" cy="1497289"/>
          </a:xfrm>
          <a:prstGeom prst="ellipse">
            <a:avLst/>
          </a:prstGeom>
          <a:gradFill>
            <a:gsLst>
              <a:gs pos="0">
                <a:schemeClr val="bg1">
                  <a:alpha val="34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CEC3E88-A5CB-4151-BD2C-A4423D0C774E}"/>
              </a:ext>
            </a:extLst>
          </p:cNvPr>
          <p:cNvSpPr txBox="1"/>
          <p:nvPr/>
        </p:nvSpPr>
        <p:spPr>
          <a:xfrm>
            <a:off x="1173041" y="92557"/>
            <a:ext cx="3441968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科技风格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PPT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模板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4B7ACB-612F-4251-B736-B7910CA06178}"/>
              </a:ext>
            </a:extLst>
          </p:cNvPr>
          <p:cNvGrpSpPr/>
          <p:nvPr/>
        </p:nvGrpSpPr>
        <p:grpSpPr>
          <a:xfrm>
            <a:off x="518318" y="184505"/>
            <a:ext cx="633291" cy="492827"/>
            <a:chOff x="539750" y="263309"/>
            <a:chExt cx="554990" cy="43189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2D8081A-51C2-4E7F-8666-192689EE9C05}"/>
                </a:ext>
              </a:extLst>
            </p:cNvPr>
            <p:cNvGrpSpPr/>
            <p:nvPr/>
          </p:nvGrpSpPr>
          <p:grpSpPr>
            <a:xfrm>
              <a:off x="539750" y="537921"/>
              <a:ext cx="554990" cy="157281"/>
              <a:chOff x="1498600" y="2564130"/>
              <a:chExt cx="1333500" cy="1405890"/>
            </a:xfrm>
          </p:grpSpPr>
          <p:sp>
            <p:nvSpPr>
              <p:cNvPr id="6" name="流程图: 摘录 5">
                <a:extLst>
                  <a:ext uri="{FF2B5EF4-FFF2-40B4-BE49-F238E27FC236}">
                    <a16:creationId xmlns:a16="http://schemas.microsoft.com/office/drawing/2014/main" id="{7618BCC1-0801-46C4-BD2D-FBE4C9756750}"/>
                  </a:ext>
                </a:extLst>
              </p:cNvPr>
              <p:cNvSpPr/>
              <p:nvPr/>
            </p:nvSpPr>
            <p:spPr>
              <a:xfrm>
                <a:off x="1498600" y="256413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流程图: 摘录 6">
                <a:extLst>
                  <a:ext uri="{FF2B5EF4-FFF2-40B4-BE49-F238E27FC236}">
                    <a16:creationId xmlns:a16="http://schemas.microsoft.com/office/drawing/2014/main" id="{C85C4BB1-EBD6-4C2D-9687-822182A1201E}"/>
                  </a:ext>
                </a:extLst>
              </p:cNvPr>
              <p:cNvSpPr/>
              <p:nvPr/>
            </p:nvSpPr>
            <p:spPr>
              <a:xfrm flipV="1">
                <a:off x="1498600" y="2887980"/>
                <a:ext cx="1333500" cy="1082040"/>
              </a:xfrm>
              <a:prstGeom prst="flowChartExtra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6019903-FADA-4345-B9F5-E5F6635CE0AD}"/>
                </a:ext>
              </a:extLst>
            </p:cNvPr>
            <p:cNvSpPr/>
            <p:nvPr/>
          </p:nvSpPr>
          <p:spPr>
            <a:xfrm>
              <a:off x="693811" y="263309"/>
              <a:ext cx="246868" cy="354727"/>
            </a:xfrm>
            <a:custGeom>
              <a:avLst/>
              <a:gdLst>
                <a:gd name="connsiteX0" fmla="*/ 1300248 w 1922585"/>
                <a:gd name="connsiteY0" fmla="*/ 1221675 h 2762575"/>
                <a:gd name="connsiteX1" fmla="*/ 1257911 w 1922585"/>
                <a:gd name="connsiteY1" fmla="*/ 1264012 h 2762575"/>
                <a:gd name="connsiteX2" fmla="*/ 1257911 w 1922585"/>
                <a:gd name="connsiteY2" fmla="*/ 1700074 h 2762575"/>
                <a:gd name="connsiteX3" fmla="*/ 1300248 w 1922585"/>
                <a:gd name="connsiteY3" fmla="*/ 1742411 h 2762575"/>
                <a:gd name="connsiteX4" fmla="*/ 1469592 w 1922585"/>
                <a:gd name="connsiteY4" fmla="*/ 1742411 h 2762575"/>
                <a:gd name="connsiteX5" fmla="*/ 1511929 w 1922585"/>
                <a:gd name="connsiteY5" fmla="*/ 1700074 h 2762575"/>
                <a:gd name="connsiteX6" fmla="*/ 1511929 w 1922585"/>
                <a:gd name="connsiteY6" fmla="*/ 1264012 h 2762575"/>
                <a:gd name="connsiteX7" fmla="*/ 1469592 w 1922585"/>
                <a:gd name="connsiteY7" fmla="*/ 1221675 h 2762575"/>
                <a:gd name="connsiteX8" fmla="*/ 452993 w 1922585"/>
                <a:gd name="connsiteY8" fmla="*/ 1221675 h 2762575"/>
                <a:gd name="connsiteX9" fmla="*/ 410656 w 1922585"/>
                <a:gd name="connsiteY9" fmla="*/ 1264012 h 2762575"/>
                <a:gd name="connsiteX10" fmla="*/ 410656 w 1922585"/>
                <a:gd name="connsiteY10" fmla="*/ 1700074 h 2762575"/>
                <a:gd name="connsiteX11" fmla="*/ 452993 w 1922585"/>
                <a:gd name="connsiteY11" fmla="*/ 1742411 h 2762575"/>
                <a:gd name="connsiteX12" fmla="*/ 622337 w 1922585"/>
                <a:gd name="connsiteY12" fmla="*/ 1742411 h 2762575"/>
                <a:gd name="connsiteX13" fmla="*/ 664674 w 1922585"/>
                <a:gd name="connsiteY13" fmla="*/ 1700074 h 2762575"/>
                <a:gd name="connsiteX14" fmla="*/ 664674 w 1922585"/>
                <a:gd name="connsiteY14" fmla="*/ 1264012 h 2762575"/>
                <a:gd name="connsiteX15" fmla="*/ 622337 w 1922585"/>
                <a:gd name="connsiteY15" fmla="*/ 1221675 h 2762575"/>
                <a:gd name="connsiteX16" fmla="*/ 961293 w 1922585"/>
                <a:gd name="connsiteY16" fmla="*/ 119666 h 2762575"/>
                <a:gd name="connsiteX17" fmla="*/ 841627 w 1922585"/>
                <a:gd name="connsiteY17" fmla="*/ 239332 h 2762575"/>
                <a:gd name="connsiteX18" fmla="*/ 961293 w 1922585"/>
                <a:gd name="connsiteY18" fmla="*/ 358998 h 2762575"/>
                <a:gd name="connsiteX19" fmla="*/ 1080959 w 1922585"/>
                <a:gd name="connsiteY19" fmla="*/ 239332 h 2762575"/>
                <a:gd name="connsiteX20" fmla="*/ 961293 w 1922585"/>
                <a:gd name="connsiteY20" fmla="*/ 119666 h 2762575"/>
                <a:gd name="connsiteX21" fmla="*/ 961293 w 1922585"/>
                <a:gd name="connsiteY21" fmla="*/ 0 h 2762575"/>
                <a:gd name="connsiteX22" fmla="*/ 1200625 w 1922585"/>
                <a:gd name="connsiteY22" fmla="*/ 239332 h 2762575"/>
                <a:gd name="connsiteX23" fmla="*/ 1054452 w 1922585"/>
                <a:gd name="connsiteY23" fmla="*/ 459856 h 2762575"/>
                <a:gd name="connsiteX24" fmla="*/ 1037492 w 1922585"/>
                <a:gd name="connsiteY24" fmla="*/ 463280 h 2762575"/>
                <a:gd name="connsiteX25" fmla="*/ 1037492 w 1922585"/>
                <a:gd name="connsiteY25" fmla="*/ 839990 h 2762575"/>
                <a:gd name="connsiteX26" fmla="*/ 1602148 w 1922585"/>
                <a:gd name="connsiteY26" fmla="*/ 839990 h 2762575"/>
                <a:gd name="connsiteX27" fmla="*/ 1922585 w 1922585"/>
                <a:gd name="connsiteY27" fmla="*/ 1160427 h 2762575"/>
                <a:gd name="connsiteX28" fmla="*/ 1922585 w 1922585"/>
                <a:gd name="connsiteY28" fmla="*/ 2442138 h 2762575"/>
                <a:gd name="connsiteX29" fmla="*/ 1602148 w 1922585"/>
                <a:gd name="connsiteY29" fmla="*/ 2762575 h 2762575"/>
                <a:gd name="connsiteX30" fmla="*/ 320437 w 1922585"/>
                <a:gd name="connsiteY30" fmla="*/ 2762575 h 2762575"/>
                <a:gd name="connsiteX31" fmla="*/ 0 w 1922585"/>
                <a:gd name="connsiteY31" fmla="*/ 2442138 h 2762575"/>
                <a:gd name="connsiteX32" fmla="*/ 0 w 1922585"/>
                <a:gd name="connsiteY32" fmla="*/ 1160427 h 2762575"/>
                <a:gd name="connsiteX33" fmla="*/ 320437 w 1922585"/>
                <a:gd name="connsiteY33" fmla="*/ 839990 h 2762575"/>
                <a:gd name="connsiteX34" fmla="*/ 885092 w 1922585"/>
                <a:gd name="connsiteY34" fmla="*/ 839990 h 2762575"/>
                <a:gd name="connsiteX35" fmla="*/ 885092 w 1922585"/>
                <a:gd name="connsiteY35" fmla="*/ 463280 h 2762575"/>
                <a:gd name="connsiteX36" fmla="*/ 868135 w 1922585"/>
                <a:gd name="connsiteY36" fmla="*/ 459856 h 2762575"/>
                <a:gd name="connsiteX37" fmla="*/ 721961 w 1922585"/>
                <a:gd name="connsiteY37" fmla="*/ 239332 h 2762575"/>
                <a:gd name="connsiteX38" fmla="*/ 961293 w 1922585"/>
                <a:gd name="connsiteY38" fmla="*/ 0 h 27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22585" h="2762575">
                  <a:moveTo>
                    <a:pt x="1300248" y="1221675"/>
                  </a:moveTo>
                  <a:cubicBezTo>
                    <a:pt x="1276866" y="1221675"/>
                    <a:pt x="1257911" y="1240630"/>
                    <a:pt x="1257911" y="1264012"/>
                  </a:cubicBezTo>
                  <a:lnTo>
                    <a:pt x="1257911" y="1700074"/>
                  </a:lnTo>
                  <a:cubicBezTo>
                    <a:pt x="1257911" y="1723456"/>
                    <a:pt x="1276866" y="1742411"/>
                    <a:pt x="1300248" y="1742411"/>
                  </a:cubicBezTo>
                  <a:lnTo>
                    <a:pt x="1469592" y="1742411"/>
                  </a:lnTo>
                  <a:cubicBezTo>
                    <a:pt x="1492974" y="1742411"/>
                    <a:pt x="1511929" y="1723456"/>
                    <a:pt x="1511929" y="1700074"/>
                  </a:cubicBezTo>
                  <a:lnTo>
                    <a:pt x="1511929" y="1264012"/>
                  </a:lnTo>
                  <a:cubicBezTo>
                    <a:pt x="1511929" y="1240630"/>
                    <a:pt x="1492974" y="1221675"/>
                    <a:pt x="1469592" y="1221675"/>
                  </a:cubicBezTo>
                  <a:close/>
                  <a:moveTo>
                    <a:pt x="452993" y="1221675"/>
                  </a:moveTo>
                  <a:cubicBezTo>
                    <a:pt x="429611" y="1221675"/>
                    <a:pt x="410656" y="1240630"/>
                    <a:pt x="410656" y="1264012"/>
                  </a:cubicBezTo>
                  <a:lnTo>
                    <a:pt x="410656" y="1700074"/>
                  </a:lnTo>
                  <a:cubicBezTo>
                    <a:pt x="410656" y="1723456"/>
                    <a:pt x="429611" y="1742411"/>
                    <a:pt x="452993" y="1742411"/>
                  </a:cubicBezTo>
                  <a:lnTo>
                    <a:pt x="622337" y="1742411"/>
                  </a:lnTo>
                  <a:cubicBezTo>
                    <a:pt x="645719" y="1742411"/>
                    <a:pt x="664674" y="1723456"/>
                    <a:pt x="664674" y="1700074"/>
                  </a:cubicBezTo>
                  <a:lnTo>
                    <a:pt x="664674" y="1264012"/>
                  </a:lnTo>
                  <a:cubicBezTo>
                    <a:pt x="664674" y="1240630"/>
                    <a:pt x="645719" y="1221675"/>
                    <a:pt x="622337" y="1221675"/>
                  </a:cubicBezTo>
                  <a:close/>
                  <a:moveTo>
                    <a:pt x="961293" y="119666"/>
                  </a:moveTo>
                  <a:cubicBezTo>
                    <a:pt x="895203" y="119666"/>
                    <a:pt x="841627" y="173242"/>
                    <a:pt x="841627" y="239332"/>
                  </a:cubicBezTo>
                  <a:cubicBezTo>
                    <a:pt x="841627" y="305422"/>
                    <a:pt x="895203" y="358998"/>
                    <a:pt x="961293" y="358998"/>
                  </a:cubicBezTo>
                  <a:cubicBezTo>
                    <a:pt x="1027383" y="358998"/>
                    <a:pt x="1080959" y="305422"/>
                    <a:pt x="1080959" y="239332"/>
                  </a:cubicBezTo>
                  <a:cubicBezTo>
                    <a:pt x="1080959" y="173242"/>
                    <a:pt x="1027383" y="119666"/>
                    <a:pt x="961293" y="119666"/>
                  </a:cubicBezTo>
                  <a:close/>
                  <a:moveTo>
                    <a:pt x="961293" y="0"/>
                  </a:moveTo>
                  <a:cubicBezTo>
                    <a:pt x="1093472" y="0"/>
                    <a:pt x="1200625" y="107153"/>
                    <a:pt x="1200625" y="239332"/>
                  </a:cubicBezTo>
                  <a:cubicBezTo>
                    <a:pt x="1200625" y="338466"/>
                    <a:pt x="1140352" y="423524"/>
                    <a:pt x="1054452" y="459856"/>
                  </a:cubicBezTo>
                  <a:lnTo>
                    <a:pt x="1037492" y="463280"/>
                  </a:lnTo>
                  <a:lnTo>
                    <a:pt x="1037492" y="839990"/>
                  </a:lnTo>
                  <a:lnTo>
                    <a:pt x="1602148" y="839990"/>
                  </a:lnTo>
                  <a:cubicBezTo>
                    <a:pt x="1779121" y="839990"/>
                    <a:pt x="1922585" y="983455"/>
                    <a:pt x="1922585" y="1160427"/>
                  </a:cubicBezTo>
                  <a:lnTo>
                    <a:pt x="1922585" y="2442138"/>
                  </a:lnTo>
                  <a:cubicBezTo>
                    <a:pt x="1922585" y="2619111"/>
                    <a:pt x="1779121" y="2762575"/>
                    <a:pt x="1602148" y="2762575"/>
                  </a:cubicBezTo>
                  <a:lnTo>
                    <a:pt x="320437" y="2762575"/>
                  </a:lnTo>
                  <a:cubicBezTo>
                    <a:pt x="143465" y="2762575"/>
                    <a:pt x="0" y="2619111"/>
                    <a:pt x="0" y="2442138"/>
                  </a:cubicBezTo>
                  <a:lnTo>
                    <a:pt x="0" y="1160427"/>
                  </a:lnTo>
                  <a:cubicBezTo>
                    <a:pt x="0" y="983455"/>
                    <a:pt x="143465" y="839990"/>
                    <a:pt x="320437" y="839990"/>
                  </a:cubicBezTo>
                  <a:lnTo>
                    <a:pt x="885092" y="839990"/>
                  </a:lnTo>
                  <a:lnTo>
                    <a:pt x="885092" y="463280"/>
                  </a:lnTo>
                  <a:lnTo>
                    <a:pt x="868135" y="459856"/>
                  </a:lnTo>
                  <a:cubicBezTo>
                    <a:pt x="782235" y="423524"/>
                    <a:pt x="721961" y="338466"/>
                    <a:pt x="721961" y="239332"/>
                  </a:cubicBezTo>
                  <a:cubicBezTo>
                    <a:pt x="721961" y="107153"/>
                    <a:pt x="829114" y="0"/>
                    <a:pt x="96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2700" dir="1620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B0C6701-039F-4871-B723-56B495CAFF96}"/>
              </a:ext>
            </a:extLst>
          </p:cNvPr>
          <p:cNvGrpSpPr/>
          <p:nvPr/>
        </p:nvGrpSpPr>
        <p:grpSpPr>
          <a:xfrm>
            <a:off x="6453391" y="2471755"/>
            <a:ext cx="1955800" cy="1682262"/>
            <a:chOff x="5387737" y="3295650"/>
            <a:chExt cx="1955800" cy="168226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7DD270D-1699-44FE-9A1C-DC8B7B6D076F}"/>
                </a:ext>
              </a:extLst>
            </p:cNvPr>
            <p:cNvSpPr/>
            <p:nvPr/>
          </p:nvSpPr>
          <p:spPr>
            <a:xfrm>
              <a:off x="5387737" y="3295650"/>
              <a:ext cx="1955800" cy="4135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461C946-6C90-43F3-9992-6980CA1E0FCD}"/>
                </a:ext>
              </a:extLst>
            </p:cNvPr>
            <p:cNvSpPr/>
            <p:nvPr/>
          </p:nvSpPr>
          <p:spPr>
            <a:xfrm>
              <a:off x="5452126" y="3438218"/>
              <a:ext cx="1827025" cy="386293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741C218-3F87-4164-8462-93E72F73BF6A}"/>
                </a:ext>
              </a:extLst>
            </p:cNvPr>
            <p:cNvSpPr/>
            <p:nvPr/>
          </p:nvSpPr>
          <p:spPr>
            <a:xfrm>
              <a:off x="5516512" y="3580786"/>
              <a:ext cx="1698250" cy="35906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BDC7F4FE-54E4-4464-AE78-2A52A3B0F65D}"/>
                </a:ext>
              </a:extLst>
            </p:cNvPr>
            <p:cNvSpPr/>
            <p:nvPr/>
          </p:nvSpPr>
          <p:spPr>
            <a:xfrm>
              <a:off x="5580901" y="3723352"/>
              <a:ext cx="1569475" cy="331838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8CAB276-86C7-4835-8F3D-AA18D22CA0D4}"/>
                </a:ext>
              </a:extLst>
            </p:cNvPr>
            <p:cNvSpPr/>
            <p:nvPr/>
          </p:nvSpPr>
          <p:spPr>
            <a:xfrm>
              <a:off x="5645287" y="3865921"/>
              <a:ext cx="1440700" cy="304611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369354C-5DCC-4B55-92C7-F0D6E625FC38}"/>
                </a:ext>
              </a:extLst>
            </p:cNvPr>
            <p:cNvSpPr/>
            <p:nvPr/>
          </p:nvSpPr>
          <p:spPr>
            <a:xfrm>
              <a:off x="5709676" y="4008487"/>
              <a:ext cx="1311925" cy="277384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D212FB5-8606-4515-B288-5F2837595503}"/>
                </a:ext>
              </a:extLst>
            </p:cNvPr>
            <p:cNvSpPr/>
            <p:nvPr/>
          </p:nvSpPr>
          <p:spPr>
            <a:xfrm>
              <a:off x="5774063" y="4151055"/>
              <a:ext cx="1183149" cy="250156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8D18F66-233F-435C-973F-C30273DA5138}"/>
                </a:ext>
              </a:extLst>
            </p:cNvPr>
            <p:cNvSpPr/>
            <p:nvPr/>
          </p:nvSpPr>
          <p:spPr>
            <a:xfrm>
              <a:off x="5838450" y="4293623"/>
              <a:ext cx="1054374" cy="222929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5C835CD-6045-4E13-898C-242629A843C5}"/>
                </a:ext>
              </a:extLst>
            </p:cNvPr>
            <p:cNvSpPr/>
            <p:nvPr/>
          </p:nvSpPr>
          <p:spPr>
            <a:xfrm>
              <a:off x="5902838" y="4436190"/>
              <a:ext cx="925599" cy="195702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ABB5AA1-25F8-4E3B-ABED-89D4D70171FA}"/>
                </a:ext>
              </a:extLst>
            </p:cNvPr>
            <p:cNvSpPr/>
            <p:nvPr/>
          </p:nvSpPr>
          <p:spPr>
            <a:xfrm>
              <a:off x="5967225" y="4578758"/>
              <a:ext cx="796824" cy="16847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1574561-C4C0-4BCE-BB1D-1D3FB1616BAC}"/>
                </a:ext>
              </a:extLst>
            </p:cNvPr>
            <p:cNvSpPr/>
            <p:nvPr/>
          </p:nvSpPr>
          <p:spPr>
            <a:xfrm>
              <a:off x="6031613" y="4721326"/>
              <a:ext cx="668049" cy="141247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6F11598-7DE4-44E4-83F1-7C69ECF13CC8}"/>
                </a:ext>
              </a:extLst>
            </p:cNvPr>
            <p:cNvSpPr/>
            <p:nvPr/>
          </p:nvSpPr>
          <p:spPr>
            <a:xfrm>
              <a:off x="6096000" y="4863892"/>
              <a:ext cx="539274" cy="1140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2411A8-9107-4230-9201-C20EF7FFA25B}"/>
              </a:ext>
            </a:extLst>
          </p:cNvPr>
          <p:cNvGrpSpPr/>
          <p:nvPr/>
        </p:nvGrpSpPr>
        <p:grpSpPr>
          <a:xfrm>
            <a:off x="834963" y="2471755"/>
            <a:ext cx="1955800" cy="1682262"/>
            <a:chOff x="5387737" y="3295650"/>
            <a:chExt cx="1955800" cy="16822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B7D7FB30-1B9A-4125-AC25-8DD481908CB0}"/>
                </a:ext>
              </a:extLst>
            </p:cNvPr>
            <p:cNvSpPr/>
            <p:nvPr/>
          </p:nvSpPr>
          <p:spPr>
            <a:xfrm>
              <a:off x="5387737" y="3295650"/>
              <a:ext cx="1955800" cy="4135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692713E-7078-4C9C-8BEA-6E362EF14CE2}"/>
                </a:ext>
              </a:extLst>
            </p:cNvPr>
            <p:cNvSpPr/>
            <p:nvPr/>
          </p:nvSpPr>
          <p:spPr>
            <a:xfrm>
              <a:off x="5452126" y="3438218"/>
              <a:ext cx="1827025" cy="386293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4A7967C0-3F74-4C6E-B0B3-9B9BAFF08132}"/>
                </a:ext>
              </a:extLst>
            </p:cNvPr>
            <p:cNvSpPr/>
            <p:nvPr/>
          </p:nvSpPr>
          <p:spPr>
            <a:xfrm>
              <a:off x="5516512" y="3580786"/>
              <a:ext cx="1698250" cy="35906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3E50E31-3343-4806-BBA7-084C4B6D80E1}"/>
                </a:ext>
              </a:extLst>
            </p:cNvPr>
            <p:cNvSpPr/>
            <p:nvPr/>
          </p:nvSpPr>
          <p:spPr>
            <a:xfrm>
              <a:off x="5580901" y="3723352"/>
              <a:ext cx="1569475" cy="331838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6372BB4-A169-4D92-9289-2D446ACACF14}"/>
                </a:ext>
              </a:extLst>
            </p:cNvPr>
            <p:cNvSpPr/>
            <p:nvPr/>
          </p:nvSpPr>
          <p:spPr>
            <a:xfrm>
              <a:off x="5645287" y="3865921"/>
              <a:ext cx="1440700" cy="304611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C8D46D-8183-48F8-ACCF-B190D0A863A9}"/>
                </a:ext>
              </a:extLst>
            </p:cNvPr>
            <p:cNvSpPr/>
            <p:nvPr/>
          </p:nvSpPr>
          <p:spPr>
            <a:xfrm>
              <a:off x="5709676" y="4008487"/>
              <a:ext cx="1311925" cy="277384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57F423D2-A130-4E40-960F-6CD8BFE0CB5F}"/>
                </a:ext>
              </a:extLst>
            </p:cNvPr>
            <p:cNvSpPr/>
            <p:nvPr/>
          </p:nvSpPr>
          <p:spPr>
            <a:xfrm>
              <a:off x="5774063" y="4151055"/>
              <a:ext cx="1183149" cy="250156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96DA697-7EC0-4A4E-A9DB-93FCEE34F2CE}"/>
                </a:ext>
              </a:extLst>
            </p:cNvPr>
            <p:cNvSpPr/>
            <p:nvPr/>
          </p:nvSpPr>
          <p:spPr>
            <a:xfrm>
              <a:off x="5838450" y="4293623"/>
              <a:ext cx="1054374" cy="222929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FE5E710-C534-473C-93BC-750BD7ECCFC9}"/>
                </a:ext>
              </a:extLst>
            </p:cNvPr>
            <p:cNvSpPr/>
            <p:nvPr/>
          </p:nvSpPr>
          <p:spPr>
            <a:xfrm>
              <a:off x="5902838" y="4436190"/>
              <a:ext cx="925599" cy="195702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828A06D-792B-4351-ABD7-0B3E3C8BF303}"/>
                </a:ext>
              </a:extLst>
            </p:cNvPr>
            <p:cNvSpPr/>
            <p:nvPr/>
          </p:nvSpPr>
          <p:spPr>
            <a:xfrm>
              <a:off x="5967225" y="4578758"/>
              <a:ext cx="796824" cy="16847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A466EDC-8604-4B78-8C90-219F161072A1}"/>
                </a:ext>
              </a:extLst>
            </p:cNvPr>
            <p:cNvSpPr/>
            <p:nvPr/>
          </p:nvSpPr>
          <p:spPr>
            <a:xfrm>
              <a:off x="6031613" y="4721326"/>
              <a:ext cx="668049" cy="141247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FB6938D-9C20-4AFB-B2B2-FB3335C92A65}"/>
                </a:ext>
              </a:extLst>
            </p:cNvPr>
            <p:cNvSpPr/>
            <p:nvPr/>
          </p:nvSpPr>
          <p:spPr>
            <a:xfrm>
              <a:off x="6096000" y="4863892"/>
              <a:ext cx="539274" cy="1140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9F851D6-3D1A-42A0-8B2C-0F4614505F60}"/>
              </a:ext>
            </a:extLst>
          </p:cNvPr>
          <p:cNvGrpSpPr/>
          <p:nvPr/>
        </p:nvGrpSpPr>
        <p:grpSpPr>
          <a:xfrm>
            <a:off x="9262605" y="2471755"/>
            <a:ext cx="1955800" cy="1682262"/>
            <a:chOff x="5387737" y="3295650"/>
            <a:chExt cx="1955800" cy="1682262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A11A42B-682C-4143-92AD-0F97DB33FACE}"/>
                </a:ext>
              </a:extLst>
            </p:cNvPr>
            <p:cNvSpPr/>
            <p:nvPr/>
          </p:nvSpPr>
          <p:spPr>
            <a:xfrm>
              <a:off x="5387737" y="3295650"/>
              <a:ext cx="1955800" cy="4135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FD50436-98BB-4C6B-822F-41E83A535972}"/>
                </a:ext>
              </a:extLst>
            </p:cNvPr>
            <p:cNvSpPr/>
            <p:nvPr/>
          </p:nvSpPr>
          <p:spPr>
            <a:xfrm>
              <a:off x="5452126" y="3438218"/>
              <a:ext cx="1827025" cy="386293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B67A83F-162B-47C6-8765-37167BAE36E5}"/>
                </a:ext>
              </a:extLst>
            </p:cNvPr>
            <p:cNvSpPr/>
            <p:nvPr/>
          </p:nvSpPr>
          <p:spPr>
            <a:xfrm>
              <a:off x="5516512" y="3580786"/>
              <a:ext cx="1698250" cy="35906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82AF151-A945-4AAF-93B6-31BCD1E3AAC8}"/>
                </a:ext>
              </a:extLst>
            </p:cNvPr>
            <p:cNvSpPr/>
            <p:nvPr/>
          </p:nvSpPr>
          <p:spPr>
            <a:xfrm>
              <a:off x="5580901" y="3723352"/>
              <a:ext cx="1569475" cy="331838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D5A972B-71AE-4F7B-9F2A-2EC6AEEC3011}"/>
                </a:ext>
              </a:extLst>
            </p:cNvPr>
            <p:cNvSpPr/>
            <p:nvPr/>
          </p:nvSpPr>
          <p:spPr>
            <a:xfrm>
              <a:off x="5645287" y="3865921"/>
              <a:ext cx="1440700" cy="304611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B4A079B0-F656-4222-B5BC-0170799B36A7}"/>
                </a:ext>
              </a:extLst>
            </p:cNvPr>
            <p:cNvSpPr/>
            <p:nvPr/>
          </p:nvSpPr>
          <p:spPr>
            <a:xfrm>
              <a:off x="5709676" y="4008487"/>
              <a:ext cx="1311925" cy="277384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CE0010D-EBDA-49FF-8C89-BEEDA063F8AD}"/>
                </a:ext>
              </a:extLst>
            </p:cNvPr>
            <p:cNvSpPr/>
            <p:nvPr/>
          </p:nvSpPr>
          <p:spPr>
            <a:xfrm>
              <a:off x="5774063" y="4151055"/>
              <a:ext cx="1183149" cy="250156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3EFDCC04-6C3E-4EF7-A882-770658C9D287}"/>
                </a:ext>
              </a:extLst>
            </p:cNvPr>
            <p:cNvSpPr/>
            <p:nvPr/>
          </p:nvSpPr>
          <p:spPr>
            <a:xfrm>
              <a:off x="5838450" y="4293623"/>
              <a:ext cx="1054374" cy="222929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1696F92-A6C9-45D9-BCBF-96D4E2AF8E57}"/>
                </a:ext>
              </a:extLst>
            </p:cNvPr>
            <p:cNvSpPr/>
            <p:nvPr/>
          </p:nvSpPr>
          <p:spPr>
            <a:xfrm>
              <a:off x="5902838" y="4436190"/>
              <a:ext cx="925599" cy="195702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8C64CC1E-C77E-4564-895C-581BE6E1598E}"/>
                </a:ext>
              </a:extLst>
            </p:cNvPr>
            <p:cNvSpPr/>
            <p:nvPr/>
          </p:nvSpPr>
          <p:spPr>
            <a:xfrm>
              <a:off x="5967225" y="4578758"/>
              <a:ext cx="796824" cy="16847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147D25B-E3CA-40F1-8E8E-105D12EFBE7B}"/>
                </a:ext>
              </a:extLst>
            </p:cNvPr>
            <p:cNvSpPr/>
            <p:nvPr/>
          </p:nvSpPr>
          <p:spPr>
            <a:xfrm>
              <a:off x="6031613" y="4721326"/>
              <a:ext cx="668049" cy="141247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32E7712-2C63-4403-8C29-9B6FD46B1307}"/>
                </a:ext>
              </a:extLst>
            </p:cNvPr>
            <p:cNvSpPr/>
            <p:nvPr/>
          </p:nvSpPr>
          <p:spPr>
            <a:xfrm>
              <a:off x="6096000" y="4863892"/>
              <a:ext cx="539274" cy="1140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3798264-6E1A-4D55-BB49-E58A78902175}"/>
              </a:ext>
            </a:extLst>
          </p:cNvPr>
          <p:cNvGrpSpPr/>
          <p:nvPr/>
        </p:nvGrpSpPr>
        <p:grpSpPr>
          <a:xfrm>
            <a:off x="3644177" y="2471755"/>
            <a:ext cx="1955800" cy="1682262"/>
            <a:chOff x="5387737" y="3295650"/>
            <a:chExt cx="1955800" cy="1682262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96AFA42-D07C-4FD5-86A8-796282CE0ECA}"/>
                </a:ext>
              </a:extLst>
            </p:cNvPr>
            <p:cNvSpPr/>
            <p:nvPr/>
          </p:nvSpPr>
          <p:spPr>
            <a:xfrm>
              <a:off x="5387737" y="3295650"/>
              <a:ext cx="1955800" cy="4135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E1E4065B-BF75-4B9C-960B-B70B32017EB6}"/>
                </a:ext>
              </a:extLst>
            </p:cNvPr>
            <p:cNvSpPr/>
            <p:nvPr/>
          </p:nvSpPr>
          <p:spPr>
            <a:xfrm>
              <a:off x="5452126" y="3438218"/>
              <a:ext cx="1827025" cy="386293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34FC9C96-E533-4F03-B5D7-30C3AFD2D62D}"/>
                </a:ext>
              </a:extLst>
            </p:cNvPr>
            <p:cNvSpPr/>
            <p:nvPr/>
          </p:nvSpPr>
          <p:spPr>
            <a:xfrm>
              <a:off x="5516512" y="3580786"/>
              <a:ext cx="1698250" cy="35906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85DCE5E8-B96A-444C-9998-5708C55B8F93}"/>
                </a:ext>
              </a:extLst>
            </p:cNvPr>
            <p:cNvSpPr/>
            <p:nvPr/>
          </p:nvSpPr>
          <p:spPr>
            <a:xfrm>
              <a:off x="5580901" y="3723352"/>
              <a:ext cx="1569475" cy="331838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257D0B27-6E55-49B7-B81C-DD957C921FB2}"/>
                </a:ext>
              </a:extLst>
            </p:cNvPr>
            <p:cNvSpPr/>
            <p:nvPr/>
          </p:nvSpPr>
          <p:spPr>
            <a:xfrm>
              <a:off x="5645287" y="3865921"/>
              <a:ext cx="1440700" cy="304611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69BC9103-89DA-4AE1-AEE6-682FD79B40D4}"/>
                </a:ext>
              </a:extLst>
            </p:cNvPr>
            <p:cNvSpPr/>
            <p:nvPr/>
          </p:nvSpPr>
          <p:spPr>
            <a:xfrm>
              <a:off x="5709676" y="4008487"/>
              <a:ext cx="1311925" cy="277384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4F8DB3-CBF6-4798-97B4-3D98A050D089}"/>
                </a:ext>
              </a:extLst>
            </p:cNvPr>
            <p:cNvSpPr/>
            <p:nvPr/>
          </p:nvSpPr>
          <p:spPr>
            <a:xfrm>
              <a:off x="5774063" y="4151055"/>
              <a:ext cx="1183149" cy="250156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54C1F812-B726-4EF8-99B9-115649364864}"/>
                </a:ext>
              </a:extLst>
            </p:cNvPr>
            <p:cNvSpPr/>
            <p:nvPr/>
          </p:nvSpPr>
          <p:spPr>
            <a:xfrm>
              <a:off x="5838450" y="4293623"/>
              <a:ext cx="1054374" cy="222929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892B1729-2CCD-443F-BD88-3634F2F19C51}"/>
                </a:ext>
              </a:extLst>
            </p:cNvPr>
            <p:cNvSpPr/>
            <p:nvPr/>
          </p:nvSpPr>
          <p:spPr>
            <a:xfrm>
              <a:off x="5902838" y="4436190"/>
              <a:ext cx="925599" cy="195702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94C050C-BAED-403B-AABB-45B661739C58}"/>
                </a:ext>
              </a:extLst>
            </p:cNvPr>
            <p:cNvSpPr/>
            <p:nvPr/>
          </p:nvSpPr>
          <p:spPr>
            <a:xfrm>
              <a:off x="5967225" y="4578758"/>
              <a:ext cx="796824" cy="168475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8A107DBC-BBD9-476D-AC15-7B24D8BD73E5}"/>
                </a:ext>
              </a:extLst>
            </p:cNvPr>
            <p:cNvSpPr/>
            <p:nvPr/>
          </p:nvSpPr>
          <p:spPr>
            <a:xfrm>
              <a:off x="6031613" y="4721326"/>
              <a:ext cx="668049" cy="141247"/>
            </a:xfrm>
            <a:prstGeom prst="ellipse">
              <a:avLst/>
            </a:prstGeom>
            <a:solidFill>
              <a:schemeClr val="bg1">
                <a:lumMod val="100000"/>
                <a:alpha val="40000"/>
              </a:schemeClr>
            </a:solidFill>
            <a:ln w="12700"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19AC8D1A-C784-44CC-928A-A9E322687E9E}"/>
                </a:ext>
              </a:extLst>
            </p:cNvPr>
            <p:cNvSpPr/>
            <p:nvPr/>
          </p:nvSpPr>
          <p:spPr>
            <a:xfrm>
              <a:off x="6096000" y="4863892"/>
              <a:ext cx="539274" cy="11402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gradFill>
                <a:gsLst>
                  <a:gs pos="17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1D3AADB5-94B2-431C-B30A-A568D769978A}"/>
              </a:ext>
            </a:extLst>
          </p:cNvPr>
          <p:cNvSpPr txBox="1"/>
          <p:nvPr/>
        </p:nvSpPr>
        <p:spPr>
          <a:xfrm>
            <a:off x="783906" y="2108084"/>
            <a:ext cx="2071246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黑爵战纪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8AA0DA7-EF6E-46E8-99CF-A0DCA620B32A}"/>
              </a:ext>
            </a:extLst>
          </p:cNvPr>
          <p:cNvSpPr txBox="1"/>
          <p:nvPr/>
        </p:nvSpPr>
        <p:spPr>
          <a:xfrm>
            <a:off x="3590791" y="2108084"/>
            <a:ext cx="2071246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橙色风暴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B6A9292-BDB9-481A-893C-5BE42D42E30D}"/>
              </a:ext>
            </a:extLst>
          </p:cNvPr>
          <p:cNvSpPr txBox="1"/>
          <p:nvPr/>
        </p:nvSpPr>
        <p:spPr>
          <a:xfrm>
            <a:off x="6420001" y="2108084"/>
            <a:ext cx="2071246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白羽至尊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F5F6AEF-B630-43FB-A454-0DAD741EE312}"/>
              </a:ext>
            </a:extLst>
          </p:cNvPr>
          <p:cNvSpPr txBox="1"/>
          <p:nvPr/>
        </p:nvSpPr>
        <p:spPr>
          <a:xfrm>
            <a:off x="9226886" y="2108084"/>
            <a:ext cx="2071246" cy="584775"/>
          </a:xfrm>
          <a:prstGeom prst="rect">
            <a:avLst/>
          </a:prstGeom>
          <a:noFill/>
          <a:effectLst>
            <a:outerShdw dist="25400" dir="9000000" algn="tr" rotWithShape="0">
              <a:srgbClr val="002060"/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创客贴金刚体" panose="00020600040101010101" pitchFamily="18" charset="-122"/>
              </a:rPr>
              <a:t>红光骑士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82EB5CCC-9748-4B3F-B113-DE060F45ED22}"/>
              </a:ext>
            </a:extLst>
          </p:cNvPr>
          <p:cNvSpPr/>
          <p:nvPr/>
        </p:nvSpPr>
        <p:spPr>
          <a:xfrm>
            <a:off x="3873432" y="1464213"/>
            <a:ext cx="1497289" cy="1497289"/>
          </a:xfrm>
          <a:prstGeom prst="ellipse">
            <a:avLst/>
          </a:prstGeom>
          <a:gradFill>
            <a:gsLst>
              <a:gs pos="0">
                <a:schemeClr val="bg1">
                  <a:alpha val="34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8379E7D7-2DD3-400B-A48E-2CCF4EDB526E}"/>
              </a:ext>
            </a:extLst>
          </p:cNvPr>
          <p:cNvSpPr/>
          <p:nvPr/>
        </p:nvSpPr>
        <p:spPr>
          <a:xfrm>
            <a:off x="6682647" y="1464213"/>
            <a:ext cx="1497289" cy="1497289"/>
          </a:xfrm>
          <a:prstGeom prst="ellipse">
            <a:avLst/>
          </a:prstGeom>
          <a:gradFill>
            <a:gsLst>
              <a:gs pos="0">
                <a:schemeClr val="bg1">
                  <a:alpha val="34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8B6F6658-E4DA-4D30-8633-2E08D0587382}"/>
              </a:ext>
            </a:extLst>
          </p:cNvPr>
          <p:cNvSpPr/>
          <p:nvPr/>
        </p:nvSpPr>
        <p:spPr>
          <a:xfrm>
            <a:off x="9491861" y="1464213"/>
            <a:ext cx="1497289" cy="1497289"/>
          </a:xfrm>
          <a:prstGeom prst="ellipse">
            <a:avLst/>
          </a:prstGeom>
          <a:gradFill>
            <a:gsLst>
              <a:gs pos="0">
                <a:schemeClr val="bg1">
                  <a:alpha val="34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7F6CF6DB-FE96-412D-AA8A-02D0ADE0C6AB}"/>
              </a:ext>
            </a:extLst>
          </p:cNvPr>
          <p:cNvSpPr/>
          <p:nvPr/>
        </p:nvSpPr>
        <p:spPr>
          <a:xfrm>
            <a:off x="1621809" y="1729342"/>
            <a:ext cx="382108" cy="433484"/>
          </a:xfrm>
          <a:custGeom>
            <a:avLst/>
            <a:gdLst>
              <a:gd name="connsiteX0" fmla="*/ 2498859 w 3022600"/>
              <a:gd name="connsiteY0" fmla="*/ 1182915 h 3429000"/>
              <a:gd name="connsiteX1" fmla="*/ 2476803 w 3022600"/>
              <a:gd name="connsiteY1" fmla="*/ 1183804 h 3429000"/>
              <a:gd name="connsiteX2" fmla="*/ 2458599 w 3022600"/>
              <a:gd name="connsiteY2" fmla="*/ 1201672 h 3429000"/>
              <a:gd name="connsiteX3" fmla="*/ 2451100 w 3022600"/>
              <a:gd name="connsiteY3" fmla="*/ 1258385 h 3429000"/>
              <a:gd name="connsiteX4" fmla="*/ 2381250 w 3022600"/>
              <a:gd name="connsiteY4" fmla="*/ 1371536 h 3429000"/>
              <a:gd name="connsiteX5" fmla="*/ 2330002 w 3022600"/>
              <a:gd name="connsiteY5" fmla="*/ 1536265 h 3429000"/>
              <a:gd name="connsiteX6" fmla="*/ 2385938 w 3022600"/>
              <a:gd name="connsiteY6" fmla="*/ 1525119 h 3429000"/>
              <a:gd name="connsiteX7" fmla="*/ 2439052 w 3022600"/>
              <a:gd name="connsiteY7" fmla="*/ 1498536 h 3429000"/>
              <a:gd name="connsiteX8" fmla="*/ 2565400 w 3022600"/>
              <a:gd name="connsiteY8" fmla="*/ 1393515 h 3429000"/>
              <a:gd name="connsiteX9" fmla="*/ 2606236 w 3022600"/>
              <a:gd name="connsiteY9" fmla="*/ 1336963 h 3429000"/>
              <a:gd name="connsiteX10" fmla="*/ 2647072 w 3022600"/>
              <a:gd name="connsiteY10" fmla="*/ 1294831 h 3429000"/>
              <a:gd name="connsiteX11" fmla="*/ 2590361 w 3022600"/>
              <a:gd name="connsiteY11" fmla="*/ 1239460 h 3429000"/>
              <a:gd name="connsiteX12" fmla="*/ 2498859 w 3022600"/>
              <a:gd name="connsiteY12" fmla="*/ 1182915 h 3429000"/>
              <a:gd name="connsiteX13" fmla="*/ 680497 w 3022600"/>
              <a:gd name="connsiteY13" fmla="*/ 991656 h 3429000"/>
              <a:gd name="connsiteX14" fmla="*/ 648610 w 3022600"/>
              <a:gd name="connsiteY14" fmla="*/ 1014238 h 3429000"/>
              <a:gd name="connsiteX15" fmla="*/ 801292 w 3022600"/>
              <a:gd name="connsiteY15" fmla="*/ 1323581 h 3429000"/>
              <a:gd name="connsiteX16" fmla="*/ 891888 w 3022600"/>
              <a:gd name="connsiteY16" fmla="*/ 1437881 h 3429000"/>
              <a:gd name="connsiteX17" fmla="*/ 913825 w 3022600"/>
              <a:gd name="connsiteY17" fmla="*/ 1466786 h 3429000"/>
              <a:gd name="connsiteX18" fmla="*/ 958563 w 3022600"/>
              <a:gd name="connsiteY18" fmla="*/ 1431661 h 3429000"/>
              <a:gd name="connsiteX19" fmla="*/ 1003301 w 3022600"/>
              <a:gd name="connsiteY19" fmla="*/ 1379909 h 3429000"/>
              <a:gd name="connsiteX20" fmla="*/ 928220 w 3022600"/>
              <a:gd name="connsiteY20" fmla="*/ 1228538 h 3429000"/>
              <a:gd name="connsiteX21" fmla="*/ 844814 w 3022600"/>
              <a:gd name="connsiteY21" fmla="*/ 1067564 h 3429000"/>
              <a:gd name="connsiteX22" fmla="*/ 792895 w 3022600"/>
              <a:gd name="connsiteY22" fmla="*/ 1041336 h 3429000"/>
              <a:gd name="connsiteX23" fmla="*/ 723901 w 3022600"/>
              <a:gd name="connsiteY23" fmla="*/ 1015936 h 3429000"/>
              <a:gd name="connsiteX24" fmla="*/ 680497 w 3022600"/>
              <a:gd name="connsiteY24" fmla="*/ 991656 h 3429000"/>
              <a:gd name="connsiteX25" fmla="*/ 914400 w 3022600"/>
              <a:gd name="connsiteY25" fmla="*/ 1 h 3429000"/>
              <a:gd name="connsiteX26" fmla="*/ 1161652 w 3022600"/>
              <a:gd name="connsiteY26" fmla="*/ 121144 h 3429000"/>
              <a:gd name="connsiteX27" fmla="*/ 1202616 w 3022600"/>
              <a:gd name="connsiteY27" fmla="*/ 194578 h 3429000"/>
              <a:gd name="connsiteX28" fmla="*/ 1252311 w 3022600"/>
              <a:gd name="connsiteY28" fmla="*/ 245069 h 3429000"/>
              <a:gd name="connsiteX29" fmla="*/ 1320527 w 3022600"/>
              <a:gd name="connsiteY29" fmla="*/ 216494 h 3429000"/>
              <a:gd name="connsiteX30" fmla="*/ 1386501 w 3022600"/>
              <a:gd name="connsiteY30" fmla="*/ 177736 h 3429000"/>
              <a:gd name="connsiteX31" fmla="*/ 1449137 w 3022600"/>
              <a:gd name="connsiteY31" fmla="*/ 141260 h 3429000"/>
              <a:gd name="connsiteX32" fmla="*/ 1596313 w 3022600"/>
              <a:gd name="connsiteY32" fmla="*/ 49856 h 3429000"/>
              <a:gd name="connsiteX33" fmla="*/ 1748713 w 3022600"/>
              <a:gd name="connsiteY33" fmla="*/ 76119 h 3429000"/>
              <a:gd name="connsiteX34" fmla="*/ 1912068 w 3022600"/>
              <a:gd name="connsiteY34" fmla="*/ 208847 h 3429000"/>
              <a:gd name="connsiteX35" fmla="*/ 1950424 w 3022600"/>
              <a:gd name="connsiteY35" fmla="*/ 267157 h 3429000"/>
              <a:gd name="connsiteX36" fmla="*/ 1996850 w 3022600"/>
              <a:gd name="connsiteY36" fmla="*/ 319502 h 3429000"/>
              <a:gd name="connsiteX37" fmla="*/ 2095500 w 3022600"/>
              <a:gd name="connsiteY37" fmla="*/ 298386 h 3429000"/>
              <a:gd name="connsiteX38" fmla="*/ 2175485 w 3022600"/>
              <a:gd name="connsiteY38" fmla="*/ 235723 h 3429000"/>
              <a:gd name="connsiteX39" fmla="*/ 2477658 w 3022600"/>
              <a:gd name="connsiteY39" fmla="*/ 299063 h 3429000"/>
              <a:gd name="connsiteX40" fmla="*/ 2679700 w 3022600"/>
              <a:gd name="connsiteY40" fmla="*/ 561546 h 3429000"/>
              <a:gd name="connsiteX41" fmla="*/ 2610049 w 3022600"/>
              <a:gd name="connsiteY41" fmla="*/ 745809 h 3429000"/>
              <a:gd name="connsiteX42" fmla="*/ 2661791 w 3022600"/>
              <a:gd name="connsiteY42" fmla="*/ 819086 h 3429000"/>
              <a:gd name="connsiteX43" fmla="*/ 2718682 w 3022600"/>
              <a:gd name="connsiteY43" fmla="*/ 965444 h 3429000"/>
              <a:gd name="connsiteX44" fmla="*/ 2717680 w 3022600"/>
              <a:gd name="connsiteY44" fmla="*/ 1048301 h 3429000"/>
              <a:gd name="connsiteX45" fmla="*/ 2799335 w 3022600"/>
              <a:gd name="connsiteY45" fmla="*/ 1129230 h 3429000"/>
              <a:gd name="connsiteX46" fmla="*/ 2901902 w 3022600"/>
              <a:gd name="connsiteY46" fmla="*/ 1189248 h 3429000"/>
              <a:gd name="connsiteX47" fmla="*/ 2984062 w 3022600"/>
              <a:gd name="connsiteY47" fmla="*/ 1206008 h 3429000"/>
              <a:gd name="connsiteX48" fmla="*/ 3022600 w 3022600"/>
              <a:gd name="connsiteY48" fmla="*/ 1243680 h 3429000"/>
              <a:gd name="connsiteX49" fmla="*/ 3022600 w 3022600"/>
              <a:gd name="connsiteY49" fmla="*/ 1552820 h 3429000"/>
              <a:gd name="connsiteX50" fmla="*/ 2958832 w 3022600"/>
              <a:gd name="connsiteY50" fmla="*/ 1630453 h 3429000"/>
              <a:gd name="connsiteX51" fmla="*/ 2826530 w 3022600"/>
              <a:gd name="connsiteY51" fmla="*/ 1803336 h 3429000"/>
              <a:gd name="connsiteX52" fmla="*/ 2602773 w 3022600"/>
              <a:gd name="connsiteY52" fmla="*/ 2006235 h 3429000"/>
              <a:gd name="connsiteX53" fmla="*/ 2514865 w 3022600"/>
              <a:gd name="connsiteY53" fmla="*/ 2030196 h 3429000"/>
              <a:gd name="connsiteX54" fmla="*/ 2410194 w 3022600"/>
              <a:gd name="connsiteY54" fmla="*/ 2045841 h 3429000"/>
              <a:gd name="connsiteX55" fmla="*/ 2333625 w 3022600"/>
              <a:gd name="connsiteY55" fmla="*/ 2011381 h 3429000"/>
              <a:gd name="connsiteX56" fmla="*/ 2324100 w 3022600"/>
              <a:gd name="connsiteY56" fmla="*/ 2127847 h 3429000"/>
              <a:gd name="connsiteX57" fmla="*/ 2324100 w 3022600"/>
              <a:gd name="connsiteY57" fmla="*/ 2236457 h 3429000"/>
              <a:gd name="connsiteX58" fmla="*/ 2286000 w 3022600"/>
              <a:gd name="connsiteY58" fmla="*/ 2249739 h 3429000"/>
              <a:gd name="connsiteX59" fmla="*/ 2254014 w 3022600"/>
              <a:gd name="connsiteY59" fmla="*/ 2458052 h 3429000"/>
              <a:gd name="connsiteX60" fmla="*/ 2331059 w 3022600"/>
              <a:gd name="connsiteY60" fmla="*/ 2628836 h 3429000"/>
              <a:gd name="connsiteX61" fmla="*/ 2394302 w 3022600"/>
              <a:gd name="connsiteY61" fmla="*/ 2727211 h 3429000"/>
              <a:gd name="connsiteX62" fmla="*/ 2411014 w 3022600"/>
              <a:gd name="connsiteY62" fmla="*/ 2809730 h 3429000"/>
              <a:gd name="connsiteX63" fmla="*/ 2413000 w 3022600"/>
              <a:gd name="connsiteY63" fmla="*/ 2901886 h 3429000"/>
              <a:gd name="connsiteX64" fmla="*/ 2419693 w 3022600"/>
              <a:gd name="connsiteY64" fmla="*/ 3130063 h 3429000"/>
              <a:gd name="connsiteX65" fmla="*/ 2454487 w 3022600"/>
              <a:gd name="connsiteY65" fmla="*/ 3284660 h 3429000"/>
              <a:gd name="connsiteX66" fmla="*/ 2495146 w 3022600"/>
              <a:gd name="connsiteY66" fmla="*/ 3291434 h 3429000"/>
              <a:gd name="connsiteX67" fmla="*/ 2550753 w 3022600"/>
              <a:gd name="connsiteY67" fmla="*/ 3342497 h 3429000"/>
              <a:gd name="connsiteX68" fmla="*/ 2254649 w 3022600"/>
              <a:gd name="connsiteY68" fmla="*/ 3428936 h 3429000"/>
              <a:gd name="connsiteX69" fmla="*/ 1955800 w 3022600"/>
              <a:gd name="connsiteY69" fmla="*/ 3428936 h 3429000"/>
              <a:gd name="connsiteX70" fmla="*/ 1955800 w 3022600"/>
              <a:gd name="connsiteY70" fmla="*/ 3378886 h 3429000"/>
              <a:gd name="connsiteX71" fmla="*/ 1968500 w 3022600"/>
              <a:gd name="connsiteY71" fmla="*/ 3320986 h 3429000"/>
              <a:gd name="connsiteX72" fmla="*/ 1974540 w 3022600"/>
              <a:gd name="connsiteY72" fmla="*/ 3190061 h 3429000"/>
              <a:gd name="connsiteX73" fmla="*/ 1926671 w 3022600"/>
              <a:gd name="connsiteY73" fmla="*/ 2945232 h 3429000"/>
              <a:gd name="connsiteX74" fmla="*/ 1884701 w 3022600"/>
              <a:gd name="connsiteY74" fmla="*/ 2810887 h 3429000"/>
              <a:gd name="connsiteX75" fmla="*/ 1882832 w 3022600"/>
              <a:gd name="connsiteY75" fmla="*/ 2689299 h 3429000"/>
              <a:gd name="connsiteX76" fmla="*/ 1944517 w 3022600"/>
              <a:gd name="connsiteY76" fmla="*/ 2666554 h 3429000"/>
              <a:gd name="connsiteX77" fmla="*/ 1981615 w 3022600"/>
              <a:gd name="connsiteY77" fmla="*/ 2618791 h 3429000"/>
              <a:gd name="connsiteX78" fmla="*/ 1943100 w 3022600"/>
              <a:gd name="connsiteY78" fmla="*/ 2357877 h 3429000"/>
              <a:gd name="connsiteX79" fmla="*/ 1924866 w 3022600"/>
              <a:gd name="connsiteY79" fmla="*/ 2299313 h 3429000"/>
              <a:gd name="connsiteX80" fmla="*/ 1898224 w 3022600"/>
              <a:gd name="connsiteY80" fmla="*/ 2245897 h 3429000"/>
              <a:gd name="connsiteX81" fmla="*/ 1889816 w 3022600"/>
              <a:gd name="connsiteY81" fmla="*/ 2207613 h 3429000"/>
              <a:gd name="connsiteX82" fmla="*/ 1865163 w 3022600"/>
              <a:gd name="connsiteY82" fmla="*/ 2234074 h 3429000"/>
              <a:gd name="connsiteX83" fmla="*/ 1722261 w 3022600"/>
              <a:gd name="connsiteY83" fmla="*/ 2260536 h 3429000"/>
              <a:gd name="connsiteX84" fmla="*/ 1550124 w 3022600"/>
              <a:gd name="connsiteY84" fmla="*/ 2221501 h 3429000"/>
              <a:gd name="connsiteX85" fmla="*/ 1486152 w 3022600"/>
              <a:gd name="connsiteY85" fmla="*/ 2180226 h 3429000"/>
              <a:gd name="connsiteX86" fmla="*/ 1458383 w 3022600"/>
              <a:gd name="connsiteY86" fmla="*/ 2241486 h 3429000"/>
              <a:gd name="connsiteX87" fmla="*/ 1420715 w 3022600"/>
              <a:gd name="connsiteY87" fmla="*/ 2315150 h 3429000"/>
              <a:gd name="connsiteX88" fmla="*/ 1330241 w 3022600"/>
              <a:gd name="connsiteY88" fmla="*/ 2603428 h 3429000"/>
              <a:gd name="connsiteX89" fmla="*/ 1358900 w 3022600"/>
              <a:gd name="connsiteY89" fmla="*/ 2652270 h 3429000"/>
              <a:gd name="connsiteX90" fmla="*/ 1428577 w 3022600"/>
              <a:gd name="connsiteY90" fmla="*/ 2722466 h 3429000"/>
              <a:gd name="connsiteX91" fmla="*/ 1420745 w 3022600"/>
              <a:gd name="connsiteY91" fmla="*/ 2784411 h 3429000"/>
              <a:gd name="connsiteX92" fmla="*/ 1392344 w 3022600"/>
              <a:gd name="connsiteY92" fmla="*/ 2813989 h 3429000"/>
              <a:gd name="connsiteX93" fmla="*/ 1387742 w 3022600"/>
              <a:gd name="connsiteY93" fmla="*/ 2821486 h 3429000"/>
              <a:gd name="connsiteX94" fmla="*/ 1447800 w 3022600"/>
              <a:gd name="connsiteY94" fmla="*/ 2932285 h 3429000"/>
              <a:gd name="connsiteX95" fmla="*/ 1421529 w 3022600"/>
              <a:gd name="connsiteY95" fmla="*/ 2975997 h 3429000"/>
              <a:gd name="connsiteX96" fmla="*/ 1383733 w 3022600"/>
              <a:gd name="connsiteY96" fmla="*/ 3157031 h 3429000"/>
              <a:gd name="connsiteX97" fmla="*/ 1397304 w 3022600"/>
              <a:gd name="connsiteY97" fmla="*/ 3343045 h 3429000"/>
              <a:gd name="connsiteX98" fmla="*/ 1422400 w 3022600"/>
              <a:gd name="connsiteY98" fmla="*/ 3410381 h 3429000"/>
              <a:gd name="connsiteX99" fmla="*/ 1422400 w 3022600"/>
              <a:gd name="connsiteY99" fmla="*/ 3429000 h 3429000"/>
              <a:gd name="connsiteX100" fmla="*/ 685820 w 3022600"/>
              <a:gd name="connsiteY100" fmla="*/ 3429000 h 3429000"/>
              <a:gd name="connsiteX101" fmla="*/ 690325 w 3022600"/>
              <a:gd name="connsiteY101" fmla="*/ 3396133 h 3429000"/>
              <a:gd name="connsiteX102" fmla="*/ 760946 w 3022600"/>
              <a:gd name="connsiteY102" fmla="*/ 3314636 h 3429000"/>
              <a:gd name="connsiteX103" fmla="*/ 809193 w 3022600"/>
              <a:gd name="connsiteY103" fmla="*/ 3314636 h 3429000"/>
              <a:gd name="connsiteX104" fmla="*/ 817744 w 3022600"/>
              <a:gd name="connsiteY104" fmla="*/ 3190811 h 3429000"/>
              <a:gd name="connsiteX105" fmla="*/ 839902 w 3022600"/>
              <a:gd name="connsiteY105" fmla="*/ 3012190 h 3429000"/>
              <a:gd name="connsiteX106" fmla="*/ 832346 w 3022600"/>
              <a:gd name="connsiteY106" fmla="*/ 2941919 h 3429000"/>
              <a:gd name="connsiteX107" fmla="*/ 808817 w 3022600"/>
              <a:gd name="connsiteY107" fmla="*/ 2857015 h 3429000"/>
              <a:gd name="connsiteX108" fmla="*/ 841375 w 3022600"/>
              <a:gd name="connsiteY108" fmla="*/ 2789878 h 3429000"/>
              <a:gd name="connsiteX109" fmla="*/ 863600 w 3022600"/>
              <a:gd name="connsiteY109" fmla="*/ 2762186 h 3429000"/>
              <a:gd name="connsiteX110" fmla="*/ 864047 w 3022600"/>
              <a:gd name="connsiteY110" fmla="*/ 2653401 h 3429000"/>
              <a:gd name="connsiteX111" fmla="*/ 965944 w 3022600"/>
              <a:gd name="connsiteY111" fmla="*/ 2615117 h 3429000"/>
              <a:gd name="connsiteX112" fmla="*/ 1013194 w 3022600"/>
              <a:gd name="connsiteY112" fmla="*/ 2504165 h 3429000"/>
              <a:gd name="connsiteX113" fmla="*/ 1042514 w 3022600"/>
              <a:gd name="connsiteY113" fmla="*/ 2334666 h 3429000"/>
              <a:gd name="connsiteX114" fmla="*/ 1018517 w 3022600"/>
              <a:gd name="connsiteY114" fmla="*/ 2226716 h 3429000"/>
              <a:gd name="connsiteX115" fmla="*/ 994803 w 3022600"/>
              <a:gd name="connsiteY115" fmla="*/ 2112457 h 3429000"/>
              <a:gd name="connsiteX116" fmla="*/ 1049753 w 3022600"/>
              <a:gd name="connsiteY116" fmla="*/ 2026732 h 3429000"/>
              <a:gd name="connsiteX117" fmla="*/ 1116428 w 3022600"/>
              <a:gd name="connsiteY117" fmla="*/ 2006536 h 3429000"/>
              <a:gd name="connsiteX118" fmla="*/ 1143000 w 3022600"/>
              <a:gd name="connsiteY118" fmla="*/ 1994875 h 3429000"/>
              <a:gd name="connsiteX119" fmla="*/ 985122 w 3022600"/>
              <a:gd name="connsiteY119" fmla="*/ 1987486 h 3429000"/>
              <a:gd name="connsiteX120" fmla="*/ 907895 w 3022600"/>
              <a:gd name="connsiteY120" fmla="*/ 2031936 h 3429000"/>
              <a:gd name="connsiteX121" fmla="*/ 869992 w 3022600"/>
              <a:gd name="connsiteY121" fmla="*/ 2044568 h 3429000"/>
              <a:gd name="connsiteX122" fmla="*/ 837309 w 3022600"/>
              <a:gd name="connsiteY122" fmla="*/ 2070513 h 3429000"/>
              <a:gd name="connsiteX123" fmla="*/ 743481 w 3022600"/>
              <a:gd name="connsiteY123" fmla="*/ 2018615 h 3429000"/>
              <a:gd name="connsiteX124" fmla="*/ 637370 w 3022600"/>
              <a:gd name="connsiteY124" fmla="*/ 1961565 h 3429000"/>
              <a:gd name="connsiteX125" fmla="*/ 545609 w 3022600"/>
              <a:gd name="connsiteY125" fmla="*/ 1896057 h 3429000"/>
              <a:gd name="connsiteX126" fmla="*/ 406836 w 3022600"/>
              <a:gd name="connsiteY126" fmla="*/ 1720786 h 3429000"/>
              <a:gd name="connsiteX127" fmla="*/ 247159 w 3022600"/>
              <a:gd name="connsiteY127" fmla="*/ 1517586 h 3429000"/>
              <a:gd name="connsiteX128" fmla="*/ 110168 w 3022600"/>
              <a:gd name="connsiteY128" fmla="*/ 1339786 h 3429000"/>
              <a:gd name="connsiteX129" fmla="*/ 61894 w 3022600"/>
              <a:gd name="connsiteY129" fmla="*/ 1209188 h 3429000"/>
              <a:gd name="connsiteX130" fmla="*/ 37552 w 3022600"/>
              <a:gd name="connsiteY130" fmla="*/ 1095576 h 3429000"/>
              <a:gd name="connsiteX131" fmla="*/ 0 w 3022600"/>
              <a:gd name="connsiteY131" fmla="*/ 1014517 h 3429000"/>
              <a:gd name="connsiteX132" fmla="*/ 171026 w 3022600"/>
              <a:gd name="connsiteY132" fmla="*/ 828066 h 3429000"/>
              <a:gd name="connsiteX133" fmla="*/ 293837 w 3022600"/>
              <a:gd name="connsiteY133" fmla="*/ 774396 h 3429000"/>
              <a:gd name="connsiteX134" fmla="*/ 392262 w 3022600"/>
              <a:gd name="connsiteY134" fmla="*/ 725554 h 3429000"/>
              <a:gd name="connsiteX135" fmla="*/ 444500 w 3022600"/>
              <a:gd name="connsiteY135" fmla="*/ 624623 h 3429000"/>
              <a:gd name="connsiteX136" fmla="*/ 476250 w 3022600"/>
              <a:gd name="connsiteY136" fmla="*/ 548352 h 3429000"/>
              <a:gd name="connsiteX137" fmla="*/ 487806 w 3022600"/>
              <a:gd name="connsiteY137" fmla="*/ 365888 h 3429000"/>
              <a:gd name="connsiteX138" fmla="*/ 467611 w 3022600"/>
              <a:gd name="connsiteY138" fmla="*/ 323786 h 3429000"/>
              <a:gd name="connsiteX139" fmla="*/ 537045 w 3022600"/>
              <a:gd name="connsiteY139" fmla="*/ 275013 h 3429000"/>
              <a:gd name="connsiteX140" fmla="*/ 757264 w 3022600"/>
              <a:gd name="connsiteY140" fmla="*/ 113109 h 3429000"/>
              <a:gd name="connsiteX141" fmla="*/ 914400 w 3022600"/>
              <a:gd name="connsiteY141" fmla="*/ 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022600" h="3429000">
                <a:moveTo>
                  <a:pt x="2498859" y="1182915"/>
                </a:moveTo>
                <a:cubicBezTo>
                  <a:pt x="2490524" y="1181486"/>
                  <a:pt x="2483079" y="1181756"/>
                  <a:pt x="2476803" y="1183804"/>
                </a:cubicBezTo>
                <a:cubicBezTo>
                  <a:pt x="2468435" y="1186535"/>
                  <a:pt x="2462146" y="1192428"/>
                  <a:pt x="2458599" y="1201672"/>
                </a:cubicBezTo>
                <a:cubicBezTo>
                  <a:pt x="2454474" y="1212420"/>
                  <a:pt x="2451100" y="1237941"/>
                  <a:pt x="2451100" y="1258385"/>
                </a:cubicBezTo>
                <a:cubicBezTo>
                  <a:pt x="2451100" y="1285765"/>
                  <a:pt x="2432701" y="1315570"/>
                  <a:pt x="2381250" y="1371536"/>
                </a:cubicBezTo>
                <a:cubicBezTo>
                  <a:pt x="2308012" y="1451201"/>
                  <a:pt x="2291491" y="1504303"/>
                  <a:pt x="2330002" y="1536265"/>
                </a:cubicBezTo>
                <a:cubicBezTo>
                  <a:pt x="2344940" y="1548661"/>
                  <a:pt x="2355960" y="1546466"/>
                  <a:pt x="2385938" y="1525119"/>
                </a:cubicBezTo>
                <a:cubicBezTo>
                  <a:pt x="2406471" y="1510499"/>
                  <a:pt x="2430373" y="1498536"/>
                  <a:pt x="2439052" y="1498536"/>
                </a:cubicBezTo>
                <a:cubicBezTo>
                  <a:pt x="2460606" y="1498536"/>
                  <a:pt x="2565400" y="1411431"/>
                  <a:pt x="2565400" y="1393515"/>
                </a:cubicBezTo>
                <a:cubicBezTo>
                  <a:pt x="2565400" y="1385584"/>
                  <a:pt x="2583776" y="1360136"/>
                  <a:pt x="2606236" y="1336963"/>
                </a:cubicBezTo>
                <a:lnTo>
                  <a:pt x="2647072" y="1294831"/>
                </a:lnTo>
                <a:lnTo>
                  <a:pt x="2590361" y="1239460"/>
                </a:lnTo>
                <a:cubicBezTo>
                  <a:pt x="2556881" y="1206770"/>
                  <a:pt x="2523865" y="1187200"/>
                  <a:pt x="2498859" y="1182915"/>
                </a:cubicBezTo>
                <a:close/>
                <a:moveTo>
                  <a:pt x="680497" y="991656"/>
                </a:moveTo>
                <a:cubicBezTo>
                  <a:pt x="667701" y="991367"/>
                  <a:pt x="656825" y="998889"/>
                  <a:pt x="648610" y="1014238"/>
                </a:cubicBezTo>
                <a:cubicBezTo>
                  <a:pt x="622447" y="1063123"/>
                  <a:pt x="671045" y="1161586"/>
                  <a:pt x="801292" y="1323581"/>
                </a:cubicBezTo>
                <a:cubicBezTo>
                  <a:pt x="839054" y="1370548"/>
                  <a:pt x="879823" y="1421983"/>
                  <a:pt x="891888" y="1437881"/>
                </a:cubicBezTo>
                <a:lnTo>
                  <a:pt x="913825" y="1466786"/>
                </a:lnTo>
                <a:lnTo>
                  <a:pt x="958563" y="1431661"/>
                </a:lnTo>
                <a:cubicBezTo>
                  <a:pt x="983169" y="1412342"/>
                  <a:pt x="1003301" y="1389053"/>
                  <a:pt x="1003301" y="1379909"/>
                </a:cubicBezTo>
                <a:cubicBezTo>
                  <a:pt x="1003301" y="1370764"/>
                  <a:pt x="969514" y="1302647"/>
                  <a:pt x="928220" y="1228538"/>
                </a:cubicBezTo>
                <a:cubicBezTo>
                  <a:pt x="886925" y="1154428"/>
                  <a:pt x="849392" y="1081990"/>
                  <a:pt x="844814" y="1067564"/>
                </a:cubicBezTo>
                <a:cubicBezTo>
                  <a:pt x="838532" y="1047771"/>
                  <a:pt x="825794" y="1041336"/>
                  <a:pt x="792895" y="1041336"/>
                </a:cubicBezTo>
                <a:cubicBezTo>
                  <a:pt x="766234" y="1041336"/>
                  <a:pt x="739435" y="1031470"/>
                  <a:pt x="723901" y="1015936"/>
                </a:cubicBezTo>
                <a:cubicBezTo>
                  <a:pt x="708008" y="1000043"/>
                  <a:pt x="693293" y="991944"/>
                  <a:pt x="680497" y="991656"/>
                </a:cubicBezTo>
                <a:close/>
                <a:moveTo>
                  <a:pt x="914400" y="1"/>
                </a:moveTo>
                <a:cubicBezTo>
                  <a:pt x="934825" y="73"/>
                  <a:pt x="1125231" y="93364"/>
                  <a:pt x="1161652" y="121144"/>
                </a:cubicBezTo>
                <a:cubicBezTo>
                  <a:pt x="1196601" y="147800"/>
                  <a:pt x="1204600" y="162141"/>
                  <a:pt x="1202616" y="194578"/>
                </a:cubicBezTo>
                <a:cubicBezTo>
                  <a:pt x="1200311" y="232252"/>
                  <a:pt x="1203559" y="235551"/>
                  <a:pt x="1252311" y="245069"/>
                </a:cubicBezTo>
                <a:cubicBezTo>
                  <a:pt x="1302298" y="254828"/>
                  <a:pt x="1305142" y="253637"/>
                  <a:pt x="1320527" y="216494"/>
                </a:cubicBezTo>
                <a:cubicBezTo>
                  <a:pt x="1334575" y="182580"/>
                  <a:pt x="1342820" y="177736"/>
                  <a:pt x="1386501" y="177736"/>
                </a:cubicBezTo>
                <a:cubicBezTo>
                  <a:pt x="1430056" y="177736"/>
                  <a:pt x="1438043" y="173085"/>
                  <a:pt x="1449137" y="141260"/>
                </a:cubicBezTo>
                <a:cubicBezTo>
                  <a:pt x="1466284" y="92071"/>
                  <a:pt x="1530939" y="51917"/>
                  <a:pt x="1596313" y="49856"/>
                </a:cubicBezTo>
                <a:cubicBezTo>
                  <a:pt x="1625608" y="48932"/>
                  <a:pt x="1694188" y="60751"/>
                  <a:pt x="1748713" y="76119"/>
                </a:cubicBezTo>
                <a:cubicBezTo>
                  <a:pt x="1858296" y="107007"/>
                  <a:pt x="1899197" y="140239"/>
                  <a:pt x="1912068" y="208847"/>
                </a:cubicBezTo>
                <a:cubicBezTo>
                  <a:pt x="1916973" y="234995"/>
                  <a:pt x="1931450" y="257003"/>
                  <a:pt x="1950424" y="267157"/>
                </a:cubicBezTo>
                <a:cubicBezTo>
                  <a:pt x="1967185" y="276128"/>
                  <a:pt x="1988077" y="299683"/>
                  <a:pt x="1996850" y="319502"/>
                </a:cubicBezTo>
                <a:cubicBezTo>
                  <a:pt x="2019546" y="370776"/>
                  <a:pt x="2050210" y="364213"/>
                  <a:pt x="2095500" y="298386"/>
                </a:cubicBezTo>
                <a:cubicBezTo>
                  <a:pt x="2125390" y="254942"/>
                  <a:pt x="2144572" y="239914"/>
                  <a:pt x="2175485" y="235723"/>
                </a:cubicBezTo>
                <a:cubicBezTo>
                  <a:pt x="2239088" y="227099"/>
                  <a:pt x="2446318" y="270538"/>
                  <a:pt x="2477658" y="299063"/>
                </a:cubicBezTo>
                <a:cubicBezTo>
                  <a:pt x="2525927" y="342997"/>
                  <a:pt x="2679700" y="542771"/>
                  <a:pt x="2679700" y="561546"/>
                </a:cubicBezTo>
                <a:cubicBezTo>
                  <a:pt x="2679700" y="577839"/>
                  <a:pt x="2625480" y="721280"/>
                  <a:pt x="2610049" y="745809"/>
                </a:cubicBezTo>
                <a:cubicBezTo>
                  <a:pt x="2606666" y="751186"/>
                  <a:pt x="2629950" y="784161"/>
                  <a:pt x="2661791" y="819086"/>
                </a:cubicBezTo>
                <a:cubicBezTo>
                  <a:pt x="2718483" y="881270"/>
                  <a:pt x="2719662" y="884303"/>
                  <a:pt x="2718682" y="965444"/>
                </a:cubicBezTo>
                <a:lnTo>
                  <a:pt x="2717680" y="1048301"/>
                </a:lnTo>
                <a:lnTo>
                  <a:pt x="2799335" y="1129230"/>
                </a:lnTo>
                <a:cubicBezTo>
                  <a:pt x="2875150" y="1204370"/>
                  <a:pt x="2882487" y="1208664"/>
                  <a:pt x="2901902" y="1189248"/>
                </a:cubicBezTo>
                <a:cubicBezTo>
                  <a:pt x="2930472" y="1160679"/>
                  <a:pt x="2939595" y="1162540"/>
                  <a:pt x="2984062" y="1206008"/>
                </a:cubicBezTo>
                <a:lnTo>
                  <a:pt x="3022600" y="1243680"/>
                </a:lnTo>
                <a:lnTo>
                  <a:pt x="3022600" y="1552820"/>
                </a:lnTo>
                <a:lnTo>
                  <a:pt x="2958832" y="1630453"/>
                </a:lnTo>
                <a:cubicBezTo>
                  <a:pt x="2923760" y="1673151"/>
                  <a:pt x="2864224" y="1750949"/>
                  <a:pt x="2826530" y="1803336"/>
                </a:cubicBezTo>
                <a:cubicBezTo>
                  <a:pt x="2667263" y="2024689"/>
                  <a:pt x="2661011" y="2030358"/>
                  <a:pt x="2602773" y="2006235"/>
                </a:cubicBezTo>
                <a:cubicBezTo>
                  <a:pt x="2567350" y="1991562"/>
                  <a:pt x="2560676" y="1993381"/>
                  <a:pt x="2514865" y="2030196"/>
                </a:cubicBezTo>
                <a:cubicBezTo>
                  <a:pt x="2457667" y="2076162"/>
                  <a:pt x="2433917" y="2079712"/>
                  <a:pt x="2410194" y="2045841"/>
                </a:cubicBezTo>
                <a:cubicBezTo>
                  <a:pt x="2391220" y="2018752"/>
                  <a:pt x="2348177" y="1999381"/>
                  <a:pt x="2333625" y="2011381"/>
                </a:cubicBezTo>
                <a:cubicBezTo>
                  <a:pt x="2328386" y="2015701"/>
                  <a:pt x="2324100" y="2068111"/>
                  <a:pt x="2324100" y="2127847"/>
                </a:cubicBezTo>
                <a:lnTo>
                  <a:pt x="2324100" y="2236457"/>
                </a:lnTo>
                <a:lnTo>
                  <a:pt x="2286000" y="2249739"/>
                </a:lnTo>
                <a:cubicBezTo>
                  <a:pt x="2236068" y="2267146"/>
                  <a:pt x="2231288" y="2298274"/>
                  <a:pt x="2254014" y="2458052"/>
                </a:cubicBezTo>
                <a:cubicBezTo>
                  <a:pt x="2277681" y="2624449"/>
                  <a:pt x="2279659" y="2628836"/>
                  <a:pt x="2331059" y="2628836"/>
                </a:cubicBezTo>
                <a:cubicBezTo>
                  <a:pt x="2383472" y="2628836"/>
                  <a:pt x="2391750" y="2641712"/>
                  <a:pt x="2394302" y="2727211"/>
                </a:cubicBezTo>
                <a:cubicBezTo>
                  <a:pt x="2395416" y="2764519"/>
                  <a:pt x="2402936" y="2801652"/>
                  <a:pt x="2411014" y="2809730"/>
                </a:cubicBezTo>
                <a:cubicBezTo>
                  <a:pt x="2429035" y="2827751"/>
                  <a:pt x="2430402" y="2891131"/>
                  <a:pt x="2413000" y="2901886"/>
                </a:cubicBezTo>
                <a:cubicBezTo>
                  <a:pt x="2386882" y="2918028"/>
                  <a:pt x="2388770" y="2982419"/>
                  <a:pt x="2419693" y="3130063"/>
                </a:cubicBezTo>
                <a:cubicBezTo>
                  <a:pt x="2437200" y="3213650"/>
                  <a:pt x="2452857" y="3283219"/>
                  <a:pt x="2454487" y="3284660"/>
                </a:cubicBezTo>
                <a:cubicBezTo>
                  <a:pt x="2456117" y="3286102"/>
                  <a:pt x="2474413" y="3289150"/>
                  <a:pt x="2495146" y="3291434"/>
                </a:cubicBezTo>
                <a:cubicBezTo>
                  <a:pt x="2525309" y="3294756"/>
                  <a:pt x="2536421" y="3304959"/>
                  <a:pt x="2550753" y="3342497"/>
                </a:cubicBezTo>
                <a:cubicBezTo>
                  <a:pt x="2584234" y="3430184"/>
                  <a:pt x="2588507" y="3428936"/>
                  <a:pt x="2254649" y="3428936"/>
                </a:cubicBezTo>
                <a:lnTo>
                  <a:pt x="1955800" y="3428936"/>
                </a:lnTo>
                <a:lnTo>
                  <a:pt x="1955800" y="3378886"/>
                </a:lnTo>
                <a:cubicBezTo>
                  <a:pt x="1955800" y="3351358"/>
                  <a:pt x="1961515" y="3325303"/>
                  <a:pt x="1968500" y="3320986"/>
                </a:cubicBezTo>
                <a:cubicBezTo>
                  <a:pt x="1976316" y="3316155"/>
                  <a:pt x="1978639" y="3265808"/>
                  <a:pt x="1974540" y="3190061"/>
                </a:cubicBezTo>
                <a:cubicBezTo>
                  <a:pt x="1964440" y="3003434"/>
                  <a:pt x="1957883" y="2969898"/>
                  <a:pt x="1926671" y="2945232"/>
                </a:cubicBezTo>
                <a:cubicBezTo>
                  <a:pt x="1904064" y="2927367"/>
                  <a:pt x="1895955" y="2901410"/>
                  <a:pt x="1884701" y="2810887"/>
                </a:cubicBezTo>
                <a:cubicBezTo>
                  <a:pt x="1875912" y="2740193"/>
                  <a:pt x="1875221" y="2695213"/>
                  <a:pt x="1882832" y="2689299"/>
                </a:cubicBezTo>
                <a:cubicBezTo>
                  <a:pt x="1889476" y="2684136"/>
                  <a:pt x="1917234" y="2673901"/>
                  <a:pt x="1944517" y="2666554"/>
                </a:cubicBezTo>
                <a:cubicBezTo>
                  <a:pt x="1991638" y="2653866"/>
                  <a:pt x="1993496" y="2651473"/>
                  <a:pt x="1981615" y="2618791"/>
                </a:cubicBezTo>
                <a:cubicBezTo>
                  <a:pt x="1966573" y="2577417"/>
                  <a:pt x="1943100" y="2418401"/>
                  <a:pt x="1943100" y="2357877"/>
                </a:cubicBezTo>
                <a:cubicBezTo>
                  <a:pt x="1943100" y="2333990"/>
                  <a:pt x="1934895" y="2307637"/>
                  <a:pt x="1924866" y="2299313"/>
                </a:cubicBezTo>
                <a:cubicBezTo>
                  <a:pt x="1914838" y="2290991"/>
                  <a:pt x="1902849" y="2266953"/>
                  <a:pt x="1898224" y="2245897"/>
                </a:cubicBezTo>
                <a:lnTo>
                  <a:pt x="1889816" y="2207613"/>
                </a:lnTo>
                <a:lnTo>
                  <a:pt x="1865163" y="2234074"/>
                </a:lnTo>
                <a:cubicBezTo>
                  <a:pt x="1843591" y="2257230"/>
                  <a:pt x="1825737" y="2260536"/>
                  <a:pt x="1722261" y="2260536"/>
                </a:cubicBezTo>
                <a:cubicBezTo>
                  <a:pt x="1610397" y="2260536"/>
                  <a:pt x="1601101" y="2258428"/>
                  <a:pt x="1550124" y="2221501"/>
                </a:cubicBezTo>
                <a:cubicBezTo>
                  <a:pt x="1520486" y="2200031"/>
                  <a:pt x="1491699" y="2181457"/>
                  <a:pt x="1486152" y="2180226"/>
                </a:cubicBezTo>
                <a:cubicBezTo>
                  <a:pt x="1480604" y="2178994"/>
                  <a:pt x="1468109" y="2206561"/>
                  <a:pt x="1458383" y="2241486"/>
                </a:cubicBezTo>
                <a:cubicBezTo>
                  <a:pt x="1448658" y="2276411"/>
                  <a:pt x="1431707" y="2309560"/>
                  <a:pt x="1420715" y="2315150"/>
                </a:cubicBezTo>
                <a:cubicBezTo>
                  <a:pt x="1399199" y="2326092"/>
                  <a:pt x="1335387" y="2529416"/>
                  <a:pt x="1330241" y="2603428"/>
                </a:cubicBezTo>
                <a:cubicBezTo>
                  <a:pt x="1327543" y="2642215"/>
                  <a:pt x="1331190" y="2648431"/>
                  <a:pt x="1358900" y="2652270"/>
                </a:cubicBezTo>
                <a:cubicBezTo>
                  <a:pt x="1404782" y="2658628"/>
                  <a:pt x="1436318" y="2690399"/>
                  <a:pt x="1428577" y="2722466"/>
                </a:cubicBezTo>
                <a:cubicBezTo>
                  <a:pt x="1424989" y="2737327"/>
                  <a:pt x="1421465" y="2765202"/>
                  <a:pt x="1420745" y="2784411"/>
                </a:cubicBezTo>
                <a:cubicBezTo>
                  <a:pt x="1419675" y="2812992"/>
                  <a:pt x="1414516" y="2818365"/>
                  <a:pt x="1392344" y="2813989"/>
                </a:cubicBezTo>
                <a:cubicBezTo>
                  <a:pt x="1368406" y="2809264"/>
                  <a:pt x="1367870" y="2810137"/>
                  <a:pt x="1387742" y="2821486"/>
                </a:cubicBezTo>
                <a:cubicBezTo>
                  <a:pt x="1415005" y="2837055"/>
                  <a:pt x="1447800" y="2897558"/>
                  <a:pt x="1447800" y="2932285"/>
                </a:cubicBezTo>
                <a:cubicBezTo>
                  <a:pt x="1447800" y="2946206"/>
                  <a:pt x="1435978" y="2965876"/>
                  <a:pt x="1421529" y="2975997"/>
                </a:cubicBezTo>
                <a:cubicBezTo>
                  <a:pt x="1398489" y="2992134"/>
                  <a:pt x="1393841" y="3014395"/>
                  <a:pt x="1383733" y="3157031"/>
                </a:cubicBezTo>
                <a:cubicBezTo>
                  <a:pt x="1372842" y="3310712"/>
                  <a:pt x="1373589" y="3320951"/>
                  <a:pt x="1397304" y="3343045"/>
                </a:cubicBezTo>
                <a:cubicBezTo>
                  <a:pt x="1412961" y="3357632"/>
                  <a:pt x="1422400" y="3382957"/>
                  <a:pt x="1422400" y="3410381"/>
                </a:cubicBezTo>
                <a:lnTo>
                  <a:pt x="1422400" y="3429000"/>
                </a:lnTo>
                <a:lnTo>
                  <a:pt x="685820" y="3429000"/>
                </a:lnTo>
                <a:lnTo>
                  <a:pt x="690325" y="3396133"/>
                </a:lnTo>
                <a:cubicBezTo>
                  <a:pt x="700901" y="3318977"/>
                  <a:pt x="704662" y="3314636"/>
                  <a:pt x="760946" y="3314636"/>
                </a:cubicBezTo>
                <a:lnTo>
                  <a:pt x="809193" y="3314636"/>
                </a:lnTo>
                <a:lnTo>
                  <a:pt x="817744" y="3190811"/>
                </a:lnTo>
                <a:cubicBezTo>
                  <a:pt x="822447" y="3122707"/>
                  <a:pt x="832418" y="3042328"/>
                  <a:pt x="839902" y="3012190"/>
                </a:cubicBezTo>
                <a:cubicBezTo>
                  <a:pt x="851501" y="2965480"/>
                  <a:pt x="850386" y="2955111"/>
                  <a:pt x="832346" y="2941919"/>
                </a:cubicBezTo>
                <a:cubicBezTo>
                  <a:pt x="817690" y="2931202"/>
                  <a:pt x="810456" y="2905098"/>
                  <a:pt x="808817" y="2857015"/>
                </a:cubicBezTo>
                <a:cubicBezTo>
                  <a:pt x="806487" y="2788666"/>
                  <a:pt x="806993" y="2787622"/>
                  <a:pt x="841375" y="2789878"/>
                </a:cubicBezTo>
                <a:cubicBezTo>
                  <a:pt x="876028" y="2792152"/>
                  <a:pt x="887983" y="2777256"/>
                  <a:pt x="863600" y="2762186"/>
                </a:cubicBezTo>
                <a:cubicBezTo>
                  <a:pt x="847008" y="2751932"/>
                  <a:pt x="847284" y="2684723"/>
                  <a:pt x="864047" y="2653401"/>
                </a:cubicBezTo>
                <a:cubicBezTo>
                  <a:pt x="877569" y="2628134"/>
                  <a:pt x="909086" y="2616293"/>
                  <a:pt x="965944" y="2615117"/>
                </a:cubicBezTo>
                <a:cubicBezTo>
                  <a:pt x="997091" y="2614473"/>
                  <a:pt x="999051" y="2609870"/>
                  <a:pt x="1013194" y="2504165"/>
                </a:cubicBezTo>
                <a:cubicBezTo>
                  <a:pt x="1021310" y="2443512"/>
                  <a:pt x="1034504" y="2367237"/>
                  <a:pt x="1042514" y="2334666"/>
                </a:cubicBezTo>
                <a:cubicBezTo>
                  <a:pt x="1056498" y="2277809"/>
                  <a:pt x="1055541" y="2273504"/>
                  <a:pt x="1018517" y="2226716"/>
                </a:cubicBezTo>
                <a:cubicBezTo>
                  <a:pt x="980961" y="2179256"/>
                  <a:pt x="980343" y="2176278"/>
                  <a:pt x="994803" y="2112457"/>
                </a:cubicBezTo>
                <a:cubicBezTo>
                  <a:pt x="1007003" y="2058609"/>
                  <a:pt x="1016799" y="2043327"/>
                  <a:pt x="1049753" y="2026732"/>
                </a:cubicBezTo>
                <a:cubicBezTo>
                  <a:pt x="1071810" y="2015624"/>
                  <a:pt x="1101814" y="2006536"/>
                  <a:pt x="1116428" y="2006536"/>
                </a:cubicBezTo>
                <a:cubicBezTo>
                  <a:pt x="1131043" y="2006536"/>
                  <a:pt x="1143000" y="2001288"/>
                  <a:pt x="1143000" y="1994875"/>
                </a:cubicBezTo>
                <a:cubicBezTo>
                  <a:pt x="1143000" y="1926061"/>
                  <a:pt x="1054637" y="1921925"/>
                  <a:pt x="985122" y="1987486"/>
                </a:cubicBezTo>
                <a:cubicBezTo>
                  <a:pt x="958576" y="2012522"/>
                  <a:pt x="924847" y="2031936"/>
                  <a:pt x="907895" y="2031936"/>
                </a:cubicBezTo>
                <a:cubicBezTo>
                  <a:pt x="891342" y="2031936"/>
                  <a:pt x="874286" y="2037620"/>
                  <a:pt x="869992" y="2044568"/>
                </a:cubicBezTo>
                <a:cubicBezTo>
                  <a:pt x="865698" y="2051515"/>
                  <a:pt x="850991" y="2063190"/>
                  <a:pt x="837309" y="2070513"/>
                </a:cubicBezTo>
                <a:cubicBezTo>
                  <a:pt x="816223" y="2081798"/>
                  <a:pt x="801926" y="2073890"/>
                  <a:pt x="743481" y="2018615"/>
                </a:cubicBezTo>
                <a:cubicBezTo>
                  <a:pt x="683445" y="1961836"/>
                  <a:pt x="669725" y="1954459"/>
                  <a:pt x="637370" y="1961565"/>
                </a:cubicBezTo>
                <a:cubicBezTo>
                  <a:pt x="603368" y="1969034"/>
                  <a:pt x="595571" y="1963467"/>
                  <a:pt x="545609" y="1896057"/>
                </a:cubicBezTo>
                <a:cubicBezTo>
                  <a:pt x="515578" y="1855538"/>
                  <a:pt x="453130" y="1776666"/>
                  <a:pt x="406836" y="1720786"/>
                </a:cubicBezTo>
                <a:cubicBezTo>
                  <a:pt x="360542" y="1664906"/>
                  <a:pt x="288687" y="1573466"/>
                  <a:pt x="247159" y="1517586"/>
                </a:cubicBezTo>
                <a:cubicBezTo>
                  <a:pt x="205630" y="1461706"/>
                  <a:pt x="143985" y="1381696"/>
                  <a:pt x="110168" y="1339786"/>
                </a:cubicBezTo>
                <a:cubicBezTo>
                  <a:pt x="49590" y="1264708"/>
                  <a:pt x="48879" y="1262785"/>
                  <a:pt x="61894" y="1209188"/>
                </a:cubicBezTo>
                <a:cubicBezTo>
                  <a:pt x="74045" y="1159148"/>
                  <a:pt x="72095" y="1150044"/>
                  <a:pt x="37552" y="1095576"/>
                </a:cubicBezTo>
                <a:cubicBezTo>
                  <a:pt x="16898" y="1063009"/>
                  <a:pt x="0" y="1026532"/>
                  <a:pt x="0" y="1014517"/>
                </a:cubicBezTo>
                <a:cubicBezTo>
                  <a:pt x="0" y="990123"/>
                  <a:pt x="56456" y="928575"/>
                  <a:pt x="171026" y="828066"/>
                </a:cubicBezTo>
                <a:cubicBezTo>
                  <a:pt x="245556" y="762682"/>
                  <a:pt x="248912" y="761216"/>
                  <a:pt x="293837" y="774396"/>
                </a:cubicBezTo>
                <a:cubicBezTo>
                  <a:pt x="339375" y="787757"/>
                  <a:pt x="340756" y="787072"/>
                  <a:pt x="392262" y="725554"/>
                </a:cubicBezTo>
                <a:cubicBezTo>
                  <a:pt x="428262" y="682555"/>
                  <a:pt x="444500" y="651182"/>
                  <a:pt x="444500" y="624623"/>
                </a:cubicBezTo>
                <a:cubicBezTo>
                  <a:pt x="444500" y="602044"/>
                  <a:pt x="457648" y="570459"/>
                  <a:pt x="476250" y="548352"/>
                </a:cubicBezTo>
                <a:cubicBezTo>
                  <a:pt x="513929" y="503573"/>
                  <a:pt x="518585" y="430057"/>
                  <a:pt x="487806" y="365888"/>
                </a:cubicBezTo>
                <a:lnTo>
                  <a:pt x="467611" y="323786"/>
                </a:lnTo>
                <a:lnTo>
                  <a:pt x="537045" y="275013"/>
                </a:lnTo>
                <a:cubicBezTo>
                  <a:pt x="575233" y="248187"/>
                  <a:pt x="674332" y="175331"/>
                  <a:pt x="757264" y="113109"/>
                </a:cubicBezTo>
                <a:cubicBezTo>
                  <a:pt x="840196" y="50887"/>
                  <a:pt x="910907" y="-12"/>
                  <a:pt x="91440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092E8272-FA4C-40D3-B23A-270658AF40E4}"/>
              </a:ext>
            </a:extLst>
          </p:cNvPr>
          <p:cNvSpPr/>
          <p:nvPr/>
        </p:nvSpPr>
        <p:spPr>
          <a:xfrm>
            <a:off x="4431022" y="1729342"/>
            <a:ext cx="382108" cy="433484"/>
          </a:xfrm>
          <a:custGeom>
            <a:avLst/>
            <a:gdLst>
              <a:gd name="connsiteX0" fmla="*/ 2498859 w 3022600"/>
              <a:gd name="connsiteY0" fmla="*/ 1182915 h 3429000"/>
              <a:gd name="connsiteX1" fmla="*/ 2476803 w 3022600"/>
              <a:gd name="connsiteY1" fmla="*/ 1183804 h 3429000"/>
              <a:gd name="connsiteX2" fmla="*/ 2458599 w 3022600"/>
              <a:gd name="connsiteY2" fmla="*/ 1201672 h 3429000"/>
              <a:gd name="connsiteX3" fmla="*/ 2451100 w 3022600"/>
              <a:gd name="connsiteY3" fmla="*/ 1258385 h 3429000"/>
              <a:gd name="connsiteX4" fmla="*/ 2381250 w 3022600"/>
              <a:gd name="connsiteY4" fmla="*/ 1371536 h 3429000"/>
              <a:gd name="connsiteX5" fmla="*/ 2330002 w 3022600"/>
              <a:gd name="connsiteY5" fmla="*/ 1536265 h 3429000"/>
              <a:gd name="connsiteX6" fmla="*/ 2385938 w 3022600"/>
              <a:gd name="connsiteY6" fmla="*/ 1525119 h 3429000"/>
              <a:gd name="connsiteX7" fmla="*/ 2439052 w 3022600"/>
              <a:gd name="connsiteY7" fmla="*/ 1498536 h 3429000"/>
              <a:gd name="connsiteX8" fmla="*/ 2565400 w 3022600"/>
              <a:gd name="connsiteY8" fmla="*/ 1393515 h 3429000"/>
              <a:gd name="connsiteX9" fmla="*/ 2606236 w 3022600"/>
              <a:gd name="connsiteY9" fmla="*/ 1336963 h 3429000"/>
              <a:gd name="connsiteX10" fmla="*/ 2647072 w 3022600"/>
              <a:gd name="connsiteY10" fmla="*/ 1294831 h 3429000"/>
              <a:gd name="connsiteX11" fmla="*/ 2590361 w 3022600"/>
              <a:gd name="connsiteY11" fmla="*/ 1239460 h 3429000"/>
              <a:gd name="connsiteX12" fmla="*/ 2498859 w 3022600"/>
              <a:gd name="connsiteY12" fmla="*/ 1182915 h 3429000"/>
              <a:gd name="connsiteX13" fmla="*/ 680497 w 3022600"/>
              <a:gd name="connsiteY13" fmla="*/ 991656 h 3429000"/>
              <a:gd name="connsiteX14" fmla="*/ 648610 w 3022600"/>
              <a:gd name="connsiteY14" fmla="*/ 1014238 h 3429000"/>
              <a:gd name="connsiteX15" fmla="*/ 801292 w 3022600"/>
              <a:gd name="connsiteY15" fmla="*/ 1323581 h 3429000"/>
              <a:gd name="connsiteX16" fmla="*/ 891888 w 3022600"/>
              <a:gd name="connsiteY16" fmla="*/ 1437881 h 3429000"/>
              <a:gd name="connsiteX17" fmla="*/ 913825 w 3022600"/>
              <a:gd name="connsiteY17" fmla="*/ 1466786 h 3429000"/>
              <a:gd name="connsiteX18" fmla="*/ 958563 w 3022600"/>
              <a:gd name="connsiteY18" fmla="*/ 1431661 h 3429000"/>
              <a:gd name="connsiteX19" fmla="*/ 1003301 w 3022600"/>
              <a:gd name="connsiteY19" fmla="*/ 1379909 h 3429000"/>
              <a:gd name="connsiteX20" fmla="*/ 928220 w 3022600"/>
              <a:gd name="connsiteY20" fmla="*/ 1228538 h 3429000"/>
              <a:gd name="connsiteX21" fmla="*/ 844814 w 3022600"/>
              <a:gd name="connsiteY21" fmla="*/ 1067564 h 3429000"/>
              <a:gd name="connsiteX22" fmla="*/ 792895 w 3022600"/>
              <a:gd name="connsiteY22" fmla="*/ 1041336 h 3429000"/>
              <a:gd name="connsiteX23" fmla="*/ 723901 w 3022600"/>
              <a:gd name="connsiteY23" fmla="*/ 1015936 h 3429000"/>
              <a:gd name="connsiteX24" fmla="*/ 680497 w 3022600"/>
              <a:gd name="connsiteY24" fmla="*/ 991656 h 3429000"/>
              <a:gd name="connsiteX25" fmla="*/ 914400 w 3022600"/>
              <a:gd name="connsiteY25" fmla="*/ 1 h 3429000"/>
              <a:gd name="connsiteX26" fmla="*/ 1161652 w 3022600"/>
              <a:gd name="connsiteY26" fmla="*/ 121144 h 3429000"/>
              <a:gd name="connsiteX27" fmla="*/ 1202616 w 3022600"/>
              <a:gd name="connsiteY27" fmla="*/ 194578 h 3429000"/>
              <a:gd name="connsiteX28" fmla="*/ 1252311 w 3022600"/>
              <a:gd name="connsiteY28" fmla="*/ 245069 h 3429000"/>
              <a:gd name="connsiteX29" fmla="*/ 1320527 w 3022600"/>
              <a:gd name="connsiteY29" fmla="*/ 216494 h 3429000"/>
              <a:gd name="connsiteX30" fmla="*/ 1386501 w 3022600"/>
              <a:gd name="connsiteY30" fmla="*/ 177736 h 3429000"/>
              <a:gd name="connsiteX31" fmla="*/ 1449137 w 3022600"/>
              <a:gd name="connsiteY31" fmla="*/ 141260 h 3429000"/>
              <a:gd name="connsiteX32" fmla="*/ 1596313 w 3022600"/>
              <a:gd name="connsiteY32" fmla="*/ 49856 h 3429000"/>
              <a:gd name="connsiteX33" fmla="*/ 1748713 w 3022600"/>
              <a:gd name="connsiteY33" fmla="*/ 76119 h 3429000"/>
              <a:gd name="connsiteX34" fmla="*/ 1912068 w 3022600"/>
              <a:gd name="connsiteY34" fmla="*/ 208847 h 3429000"/>
              <a:gd name="connsiteX35" fmla="*/ 1950424 w 3022600"/>
              <a:gd name="connsiteY35" fmla="*/ 267157 h 3429000"/>
              <a:gd name="connsiteX36" fmla="*/ 1996850 w 3022600"/>
              <a:gd name="connsiteY36" fmla="*/ 319502 h 3429000"/>
              <a:gd name="connsiteX37" fmla="*/ 2095500 w 3022600"/>
              <a:gd name="connsiteY37" fmla="*/ 298386 h 3429000"/>
              <a:gd name="connsiteX38" fmla="*/ 2175485 w 3022600"/>
              <a:gd name="connsiteY38" fmla="*/ 235723 h 3429000"/>
              <a:gd name="connsiteX39" fmla="*/ 2477658 w 3022600"/>
              <a:gd name="connsiteY39" fmla="*/ 299063 h 3429000"/>
              <a:gd name="connsiteX40" fmla="*/ 2679700 w 3022600"/>
              <a:gd name="connsiteY40" fmla="*/ 561546 h 3429000"/>
              <a:gd name="connsiteX41" fmla="*/ 2610049 w 3022600"/>
              <a:gd name="connsiteY41" fmla="*/ 745809 h 3429000"/>
              <a:gd name="connsiteX42" fmla="*/ 2661791 w 3022600"/>
              <a:gd name="connsiteY42" fmla="*/ 819086 h 3429000"/>
              <a:gd name="connsiteX43" fmla="*/ 2718682 w 3022600"/>
              <a:gd name="connsiteY43" fmla="*/ 965444 h 3429000"/>
              <a:gd name="connsiteX44" fmla="*/ 2717680 w 3022600"/>
              <a:gd name="connsiteY44" fmla="*/ 1048301 h 3429000"/>
              <a:gd name="connsiteX45" fmla="*/ 2799335 w 3022600"/>
              <a:gd name="connsiteY45" fmla="*/ 1129230 h 3429000"/>
              <a:gd name="connsiteX46" fmla="*/ 2901902 w 3022600"/>
              <a:gd name="connsiteY46" fmla="*/ 1189248 h 3429000"/>
              <a:gd name="connsiteX47" fmla="*/ 2984062 w 3022600"/>
              <a:gd name="connsiteY47" fmla="*/ 1206008 h 3429000"/>
              <a:gd name="connsiteX48" fmla="*/ 3022600 w 3022600"/>
              <a:gd name="connsiteY48" fmla="*/ 1243680 h 3429000"/>
              <a:gd name="connsiteX49" fmla="*/ 3022600 w 3022600"/>
              <a:gd name="connsiteY49" fmla="*/ 1552820 h 3429000"/>
              <a:gd name="connsiteX50" fmla="*/ 2958832 w 3022600"/>
              <a:gd name="connsiteY50" fmla="*/ 1630453 h 3429000"/>
              <a:gd name="connsiteX51" fmla="*/ 2826530 w 3022600"/>
              <a:gd name="connsiteY51" fmla="*/ 1803336 h 3429000"/>
              <a:gd name="connsiteX52" fmla="*/ 2602773 w 3022600"/>
              <a:gd name="connsiteY52" fmla="*/ 2006235 h 3429000"/>
              <a:gd name="connsiteX53" fmla="*/ 2514865 w 3022600"/>
              <a:gd name="connsiteY53" fmla="*/ 2030196 h 3429000"/>
              <a:gd name="connsiteX54" fmla="*/ 2410194 w 3022600"/>
              <a:gd name="connsiteY54" fmla="*/ 2045841 h 3429000"/>
              <a:gd name="connsiteX55" fmla="*/ 2333625 w 3022600"/>
              <a:gd name="connsiteY55" fmla="*/ 2011381 h 3429000"/>
              <a:gd name="connsiteX56" fmla="*/ 2324100 w 3022600"/>
              <a:gd name="connsiteY56" fmla="*/ 2127847 h 3429000"/>
              <a:gd name="connsiteX57" fmla="*/ 2324100 w 3022600"/>
              <a:gd name="connsiteY57" fmla="*/ 2236457 h 3429000"/>
              <a:gd name="connsiteX58" fmla="*/ 2286000 w 3022600"/>
              <a:gd name="connsiteY58" fmla="*/ 2249739 h 3429000"/>
              <a:gd name="connsiteX59" fmla="*/ 2254014 w 3022600"/>
              <a:gd name="connsiteY59" fmla="*/ 2458052 h 3429000"/>
              <a:gd name="connsiteX60" fmla="*/ 2331059 w 3022600"/>
              <a:gd name="connsiteY60" fmla="*/ 2628836 h 3429000"/>
              <a:gd name="connsiteX61" fmla="*/ 2394302 w 3022600"/>
              <a:gd name="connsiteY61" fmla="*/ 2727211 h 3429000"/>
              <a:gd name="connsiteX62" fmla="*/ 2411014 w 3022600"/>
              <a:gd name="connsiteY62" fmla="*/ 2809730 h 3429000"/>
              <a:gd name="connsiteX63" fmla="*/ 2413000 w 3022600"/>
              <a:gd name="connsiteY63" fmla="*/ 2901886 h 3429000"/>
              <a:gd name="connsiteX64" fmla="*/ 2419693 w 3022600"/>
              <a:gd name="connsiteY64" fmla="*/ 3130063 h 3429000"/>
              <a:gd name="connsiteX65" fmla="*/ 2454487 w 3022600"/>
              <a:gd name="connsiteY65" fmla="*/ 3284660 h 3429000"/>
              <a:gd name="connsiteX66" fmla="*/ 2495146 w 3022600"/>
              <a:gd name="connsiteY66" fmla="*/ 3291434 h 3429000"/>
              <a:gd name="connsiteX67" fmla="*/ 2550753 w 3022600"/>
              <a:gd name="connsiteY67" fmla="*/ 3342497 h 3429000"/>
              <a:gd name="connsiteX68" fmla="*/ 2254649 w 3022600"/>
              <a:gd name="connsiteY68" fmla="*/ 3428936 h 3429000"/>
              <a:gd name="connsiteX69" fmla="*/ 1955800 w 3022600"/>
              <a:gd name="connsiteY69" fmla="*/ 3428936 h 3429000"/>
              <a:gd name="connsiteX70" fmla="*/ 1955800 w 3022600"/>
              <a:gd name="connsiteY70" fmla="*/ 3378886 h 3429000"/>
              <a:gd name="connsiteX71" fmla="*/ 1968500 w 3022600"/>
              <a:gd name="connsiteY71" fmla="*/ 3320986 h 3429000"/>
              <a:gd name="connsiteX72" fmla="*/ 1974540 w 3022600"/>
              <a:gd name="connsiteY72" fmla="*/ 3190061 h 3429000"/>
              <a:gd name="connsiteX73" fmla="*/ 1926671 w 3022600"/>
              <a:gd name="connsiteY73" fmla="*/ 2945232 h 3429000"/>
              <a:gd name="connsiteX74" fmla="*/ 1884701 w 3022600"/>
              <a:gd name="connsiteY74" fmla="*/ 2810887 h 3429000"/>
              <a:gd name="connsiteX75" fmla="*/ 1882832 w 3022600"/>
              <a:gd name="connsiteY75" fmla="*/ 2689299 h 3429000"/>
              <a:gd name="connsiteX76" fmla="*/ 1944517 w 3022600"/>
              <a:gd name="connsiteY76" fmla="*/ 2666554 h 3429000"/>
              <a:gd name="connsiteX77" fmla="*/ 1981615 w 3022600"/>
              <a:gd name="connsiteY77" fmla="*/ 2618791 h 3429000"/>
              <a:gd name="connsiteX78" fmla="*/ 1943100 w 3022600"/>
              <a:gd name="connsiteY78" fmla="*/ 2357877 h 3429000"/>
              <a:gd name="connsiteX79" fmla="*/ 1924866 w 3022600"/>
              <a:gd name="connsiteY79" fmla="*/ 2299313 h 3429000"/>
              <a:gd name="connsiteX80" fmla="*/ 1898224 w 3022600"/>
              <a:gd name="connsiteY80" fmla="*/ 2245897 h 3429000"/>
              <a:gd name="connsiteX81" fmla="*/ 1889816 w 3022600"/>
              <a:gd name="connsiteY81" fmla="*/ 2207613 h 3429000"/>
              <a:gd name="connsiteX82" fmla="*/ 1865163 w 3022600"/>
              <a:gd name="connsiteY82" fmla="*/ 2234074 h 3429000"/>
              <a:gd name="connsiteX83" fmla="*/ 1722261 w 3022600"/>
              <a:gd name="connsiteY83" fmla="*/ 2260536 h 3429000"/>
              <a:gd name="connsiteX84" fmla="*/ 1550124 w 3022600"/>
              <a:gd name="connsiteY84" fmla="*/ 2221501 h 3429000"/>
              <a:gd name="connsiteX85" fmla="*/ 1486152 w 3022600"/>
              <a:gd name="connsiteY85" fmla="*/ 2180226 h 3429000"/>
              <a:gd name="connsiteX86" fmla="*/ 1458383 w 3022600"/>
              <a:gd name="connsiteY86" fmla="*/ 2241486 h 3429000"/>
              <a:gd name="connsiteX87" fmla="*/ 1420715 w 3022600"/>
              <a:gd name="connsiteY87" fmla="*/ 2315150 h 3429000"/>
              <a:gd name="connsiteX88" fmla="*/ 1330241 w 3022600"/>
              <a:gd name="connsiteY88" fmla="*/ 2603428 h 3429000"/>
              <a:gd name="connsiteX89" fmla="*/ 1358900 w 3022600"/>
              <a:gd name="connsiteY89" fmla="*/ 2652270 h 3429000"/>
              <a:gd name="connsiteX90" fmla="*/ 1428577 w 3022600"/>
              <a:gd name="connsiteY90" fmla="*/ 2722466 h 3429000"/>
              <a:gd name="connsiteX91" fmla="*/ 1420745 w 3022600"/>
              <a:gd name="connsiteY91" fmla="*/ 2784411 h 3429000"/>
              <a:gd name="connsiteX92" fmla="*/ 1392344 w 3022600"/>
              <a:gd name="connsiteY92" fmla="*/ 2813989 h 3429000"/>
              <a:gd name="connsiteX93" fmla="*/ 1387742 w 3022600"/>
              <a:gd name="connsiteY93" fmla="*/ 2821486 h 3429000"/>
              <a:gd name="connsiteX94" fmla="*/ 1447800 w 3022600"/>
              <a:gd name="connsiteY94" fmla="*/ 2932285 h 3429000"/>
              <a:gd name="connsiteX95" fmla="*/ 1421529 w 3022600"/>
              <a:gd name="connsiteY95" fmla="*/ 2975997 h 3429000"/>
              <a:gd name="connsiteX96" fmla="*/ 1383733 w 3022600"/>
              <a:gd name="connsiteY96" fmla="*/ 3157031 h 3429000"/>
              <a:gd name="connsiteX97" fmla="*/ 1397304 w 3022600"/>
              <a:gd name="connsiteY97" fmla="*/ 3343045 h 3429000"/>
              <a:gd name="connsiteX98" fmla="*/ 1422400 w 3022600"/>
              <a:gd name="connsiteY98" fmla="*/ 3410381 h 3429000"/>
              <a:gd name="connsiteX99" fmla="*/ 1422400 w 3022600"/>
              <a:gd name="connsiteY99" fmla="*/ 3429000 h 3429000"/>
              <a:gd name="connsiteX100" fmla="*/ 685820 w 3022600"/>
              <a:gd name="connsiteY100" fmla="*/ 3429000 h 3429000"/>
              <a:gd name="connsiteX101" fmla="*/ 690325 w 3022600"/>
              <a:gd name="connsiteY101" fmla="*/ 3396133 h 3429000"/>
              <a:gd name="connsiteX102" fmla="*/ 760946 w 3022600"/>
              <a:gd name="connsiteY102" fmla="*/ 3314636 h 3429000"/>
              <a:gd name="connsiteX103" fmla="*/ 809193 w 3022600"/>
              <a:gd name="connsiteY103" fmla="*/ 3314636 h 3429000"/>
              <a:gd name="connsiteX104" fmla="*/ 817744 w 3022600"/>
              <a:gd name="connsiteY104" fmla="*/ 3190811 h 3429000"/>
              <a:gd name="connsiteX105" fmla="*/ 839902 w 3022600"/>
              <a:gd name="connsiteY105" fmla="*/ 3012190 h 3429000"/>
              <a:gd name="connsiteX106" fmla="*/ 832346 w 3022600"/>
              <a:gd name="connsiteY106" fmla="*/ 2941919 h 3429000"/>
              <a:gd name="connsiteX107" fmla="*/ 808817 w 3022600"/>
              <a:gd name="connsiteY107" fmla="*/ 2857015 h 3429000"/>
              <a:gd name="connsiteX108" fmla="*/ 841375 w 3022600"/>
              <a:gd name="connsiteY108" fmla="*/ 2789878 h 3429000"/>
              <a:gd name="connsiteX109" fmla="*/ 863600 w 3022600"/>
              <a:gd name="connsiteY109" fmla="*/ 2762186 h 3429000"/>
              <a:gd name="connsiteX110" fmla="*/ 864047 w 3022600"/>
              <a:gd name="connsiteY110" fmla="*/ 2653401 h 3429000"/>
              <a:gd name="connsiteX111" fmla="*/ 965944 w 3022600"/>
              <a:gd name="connsiteY111" fmla="*/ 2615117 h 3429000"/>
              <a:gd name="connsiteX112" fmla="*/ 1013194 w 3022600"/>
              <a:gd name="connsiteY112" fmla="*/ 2504165 h 3429000"/>
              <a:gd name="connsiteX113" fmla="*/ 1042514 w 3022600"/>
              <a:gd name="connsiteY113" fmla="*/ 2334666 h 3429000"/>
              <a:gd name="connsiteX114" fmla="*/ 1018517 w 3022600"/>
              <a:gd name="connsiteY114" fmla="*/ 2226716 h 3429000"/>
              <a:gd name="connsiteX115" fmla="*/ 994803 w 3022600"/>
              <a:gd name="connsiteY115" fmla="*/ 2112457 h 3429000"/>
              <a:gd name="connsiteX116" fmla="*/ 1049753 w 3022600"/>
              <a:gd name="connsiteY116" fmla="*/ 2026732 h 3429000"/>
              <a:gd name="connsiteX117" fmla="*/ 1116428 w 3022600"/>
              <a:gd name="connsiteY117" fmla="*/ 2006536 h 3429000"/>
              <a:gd name="connsiteX118" fmla="*/ 1143000 w 3022600"/>
              <a:gd name="connsiteY118" fmla="*/ 1994875 h 3429000"/>
              <a:gd name="connsiteX119" fmla="*/ 985122 w 3022600"/>
              <a:gd name="connsiteY119" fmla="*/ 1987486 h 3429000"/>
              <a:gd name="connsiteX120" fmla="*/ 907895 w 3022600"/>
              <a:gd name="connsiteY120" fmla="*/ 2031936 h 3429000"/>
              <a:gd name="connsiteX121" fmla="*/ 869992 w 3022600"/>
              <a:gd name="connsiteY121" fmla="*/ 2044568 h 3429000"/>
              <a:gd name="connsiteX122" fmla="*/ 837309 w 3022600"/>
              <a:gd name="connsiteY122" fmla="*/ 2070513 h 3429000"/>
              <a:gd name="connsiteX123" fmla="*/ 743481 w 3022600"/>
              <a:gd name="connsiteY123" fmla="*/ 2018615 h 3429000"/>
              <a:gd name="connsiteX124" fmla="*/ 637370 w 3022600"/>
              <a:gd name="connsiteY124" fmla="*/ 1961565 h 3429000"/>
              <a:gd name="connsiteX125" fmla="*/ 545609 w 3022600"/>
              <a:gd name="connsiteY125" fmla="*/ 1896057 h 3429000"/>
              <a:gd name="connsiteX126" fmla="*/ 406836 w 3022600"/>
              <a:gd name="connsiteY126" fmla="*/ 1720786 h 3429000"/>
              <a:gd name="connsiteX127" fmla="*/ 247159 w 3022600"/>
              <a:gd name="connsiteY127" fmla="*/ 1517586 h 3429000"/>
              <a:gd name="connsiteX128" fmla="*/ 110168 w 3022600"/>
              <a:gd name="connsiteY128" fmla="*/ 1339786 h 3429000"/>
              <a:gd name="connsiteX129" fmla="*/ 61894 w 3022600"/>
              <a:gd name="connsiteY129" fmla="*/ 1209188 h 3429000"/>
              <a:gd name="connsiteX130" fmla="*/ 37552 w 3022600"/>
              <a:gd name="connsiteY130" fmla="*/ 1095576 h 3429000"/>
              <a:gd name="connsiteX131" fmla="*/ 0 w 3022600"/>
              <a:gd name="connsiteY131" fmla="*/ 1014517 h 3429000"/>
              <a:gd name="connsiteX132" fmla="*/ 171026 w 3022600"/>
              <a:gd name="connsiteY132" fmla="*/ 828066 h 3429000"/>
              <a:gd name="connsiteX133" fmla="*/ 293837 w 3022600"/>
              <a:gd name="connsiteY133" fmla="*/ 774396 h 3429000"/>
              <a:gd name="connsiteX134" fmla="*/ 392262 w 3022600"/>
              <a:gd name="connsiteY134" fmla="*/ 725554 h 3429000"/>
              <a:gd name="connsiteX135" fmla="*/ 444500 w 3022600"/>
              <a:gd name="connsiteY135" fmla="*/ 624623 h 3429000"/>
              <a:gd name="connsiteX136" fmla="*/ 476250 w 3022600"/>
              <a:gd name="connsiteY136" fmla="*/ 548352 h 3429000"/>
              <a:gd name="connsiteX137" fmla="*/ 487806 w 3022600"/>
              <a:gd name="connsiteY137" fmla="*/ 365888 h 3429000"/>
              <a:gd name="connsiteX138" fmla="*/ 467611 w 3022600"/>
              <a:gd name="connsiteY138" fmla="*/ 323786 h 3429000"/>
              <a:gd name="connsiteX139" fmla="*/ 537045 w 3022600"/>
              <a:gd name="connsiteY139" fmla="*/ 275013 h 3429000"/>
              <a:gd name="connsiteX140" fmla="*/ 757264 w 3022600"/>
              <a:gd name="connsiteY140" fmla="*/ 113109 h 3429000"/>
              <a:gd name="connsiteX141" fmla="*/ 914400 w 3022600"/>
              <a:gd name="connsiteY141" fmla="*/ 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022600" h="3429000">
                <a:moveTo>
                  <a:pt x="2498859" y="1182915"/>
                </a:moveTo>
                <a:cubicBezTo>
                  <a:pt x="2490524" y="1181486"/>
                  <a:pt x="2483079" y="1181756"/>
                  <a:pt x="2476803" y="1183804"/>
                </a:cubicBezTo>
                <a:cubicBezTo>
                  <a:pt x="2468435" y="1186535"/>
                  <a:pt x="2462146" y="1192428"/>
                  <a:pt x="2458599" y="1201672"/>
                </a:cubicBezTo>
                <a:cubicBezTo>
                  <a:pt x="2454474" y="1212420"/>
                  <a:pt x="2451100" y="1237941"/>
                  <a:pt x="2451100" y="1258385"/>
                </a:cubicBezTo>
                <a:cubicBezTo>
                  <a:pt x="2451100" y="1285765"/>
                  <a:pt x="2432701" y="1315570"/>
                  <a:pt x="2381250" y="1371536"/>
                </a:cubicBezTo>
                <a:cubicBezTo>
                  <a:pt x="2308012" y="1451201"/>
                  <a:pt x="2291491" y="1504303"/>
                  <a:pt x="2330002" y="1536265"/>
                </a:cubicBezTo>
                <a:cubicBezTo>
                  <a:pt x="2344940" y="1548661"/>
                  <a:pt x="2355960" y="1546466"/>
                  <a:pt x="2385938" y="1525119"/>
                </a:cubicBezTo>
                <a:cubicBezTo>
                  <a:pt x="2406471" y="1510499"/>
                  <a:pt x="2430373" y="1498536"/>
                  <a:pt x="2439052" y="1498536"/>
                </a:cubicBezTo>
                <a:cubicBezTo>
                  <a:pt x="2460606" y="1498536"/>
                  <a:pt x="2565400" y="1411431"/>
                  <a:pt x="2565400" y="1393515"/>
                </a:cubicBezTo>
                <a:cubicBezTo>
                  <a:pt x="2565400" y="1385584"/>
                  <a:pt x="2583776" y="1360136"/>
                  <a:pt x="2606236" y="1336963"/>
                </a:cubicBezTo>
                <a:lnTo>
                  <a:pt x="2647072" y="1294831"/>
                </a:lnTo>
                <a:lnTo>
                  <a:pt x="2590361" y="1239460"/>
                </a:lnTo>
                <a:cubicBezTo>
                  <a:pt x="2556881" y="1206770"/>
                  <a:pt x="2523865" y="1187200"/>
                  <a:pt x="2498859" y="1182915"/>
                </a:cubicBezTo>
                <a:close/>
                <a:moveTo>
                  <a:pt x="680497" y="991656"/>
                </a:moveTo>
                <a:cubicBezTo>
                  <a:pt x="667701" y="991367"/>
                  <a:pt x="656825" y="998889"/>
                  <a:pt x="648610" y="1014238"/>
                </a:cubicBezTo>
                <a:cubicBezTo>
                  <a:pt x="622447" y="1063123"/>
                  <a:pt x="671045" y="1161586"/>
                  <a:pt x="801292" y="1323581"/>
                </a:cubicBezTo>
                <a:cubicBezTo>
                  <a:pt x="839054" y="1370548"/>
                  <a:pt x="879823" y="1421983"/>
                  <a:pt x="891888" y="1437881"/>
                </a:cubicBezTo>
                <a:lnTo>
                  <a:pt x="913825" y="1466786"/>
                </a:lnTo>
                <a:lnTo>
                  <a:pt x="958563" y="1431661"/>
                </a:lnTo>
                <a:cubicBezTo>
                  <a:pt x="983169" y="1412342"/>
                  <a:pt x="1003301" y="1389053"/>
                  <a:pt x="1003301" y="1379909"/>
                </a:cubicBezTo>
                <a:cubicBezTo>
                  <a:pt x="1003301" y="1370764"/>
                  <a:pt x="969514" y="1302647"/>
                  <a:pt x="928220" y="1228538"/>
                </a:cubicBezTo>
                <a:cubicBezTo>
                  <a:pt x="886925" y="1154428"/>
                  <a:pt x="849392" y="1081990"/>
                  <a:pt x="844814" y="1067564"/>
                </a:cubicBezTo>
                <a:cubicBezTo>
                  <a:pt x="838532" y="1047771"/>
                  <a:pt x="825794" y="1041336"/>
                  <a:pt x="792895" y="1041336"/>
                </a:cubicBezTo>
                <a:cubicBezTo>
                  <a:pt x="766234" y="1041336"/>
                  <a:pt x="739435" y="1031470"/>
                  <a:pt x="723901" y="1015936"/>
                </a:cubicBezTo>
                <a:cubicBezTo>
                  <a:pt x="708008" y="1000043"/>
                  <a:pt x="693293" y="991944"/>
                  <a:pt x="680497" y="991656"/>
                </a:cubicBezTo>
                <a:close/>
                <a:moveTo>
                  <a:pt x="914400" y="1"/>
                </a:moveTo>
                <a:cubicBezTo>
                  <a:pt x="934825" y="73"/>
                  <a:pt x="1125231" y="93364"/>
                  <a:pt x="1161652" y="121144"/>
                </a:cubicBezTo>
                <a:cubicBezTo>
                  <a:pt x="1196601" y="147800"/>
                  <a:pt x="1204600" y="162141"/>
                  <a:pt x="1202616" y="194578"/>
                </a:cubicBezTo>
                <a:cubicBezTo>
                  <a:pt x="1200311" y="232252"/>
                  <a:pt x="1203559" y="235551"/>
                  <a:pt x="1252311" y="245069"/>
                </a:cubicBezTo>
                <a:cubicBezTo>
                  <a:pt x="1302298" y="254828"/>
                  <a:pt x="1305142" y="253637"/>
                  <a:pt x="1320527" y="216494"/>
                </a:cubicBezTo>
                <a:cubicBezTo>
                  <a:pt x="1334575" y="182580"/>
                  <a:pt x="1342820" y="177736"/>
                  <a:pt x="1386501" y="177736"/>
                </a:cubicBezTo>
                <a:cubicBezTo>
                  <a:pt x="1430056" y="177736"/>
                  <a:pt x="1438043" y="173085"/>
                  <a:pt x="1449137" y="141260"/>
                </a:cubicBezTo>
                <a:cubicBezTo>
                  <a:pt x="1466284" y="92071"/>
                  <a:pt x="1530939" y="51917"/>
                  <a:pt x="1596313" y="49856"/>
                </a:cubicBezTo>
                <a:cubicBezTo>
                  <a:pt x="1625608" y="48932"/>
                  <a:pt x="1694188" y="60751"/>
                  <a:pt x="1748713" y="76119"/>
                </a:cubicBezTo>
                <a:cubicBezTo>
                  <a:pt x="1858296" y="107007"/>
                  <a:pt x="1899197" y="140239"/>
                  <a:pt x="1912068" y="208847"/>
                </a:cubicBezTo>
                <a:cubicBezTo>
                  <a:pt x="1916973" y="234995"/>
                  <a:pt x="1931450" y="257003"/>
                  <a:pt x="1950424" y="267157"/>
                </a:cubicBezTo>
                <a:cubicBezTo>
                  <a:pt x="1967185" y="276128"/>
                  <a:pt x="1988077" y="299683"/>
                  <a:pt x="1996850" y="319502"/>
                </a:cubicBezTo>
                <a:cubicBezTo>
                  <a:pt x="2019546" y="370776"/>
                  <a:pt x="2050210" y="364213"/>
                  <a:pt x="2095500" y="298386"/>
                </a:cubicBezTo>
                <a:cubicBezTo>
                  <a:pt x="2125390" y="254942"/>
                  <a:pt x="2144572" y="239914"/>
                  <a:pt x="2175485" y="235723"/>
                </a:cubicBezTo>
                <a:cubicBezTo>
                  <a:pt x="2239088" y="227099"/>
                  <a:pt x="2446318" y="270538"/>
                  <a:pt x="2477658" y="299063"/>
                </a:cubicBezTo>
                <a:cubicBezTo>
                  <a:pt x="2525927" y="342997"/>
                  <a:pt x="2679700" y="542771"/>
                  <a:pt x="2679700" y="561546"/>
                </a:cubicBezTo>
                <a:cubicBezTo>
                  <a:pt x="2679700" y="577839"/>
                  <a:pt x="2625480" y="721280"/>
                  <a:pt x="2610049" y="745809"/>
                </a:cubicBezTo>
                <a:cubicBezTo>
                  <a:pt x="2606666" y="751186"/>
                  <a:pt x="2629950" y="784161"/>
                  <a:pt x="2661791" y="819086"/>
                </a:cubicBezTo>
                <a:cubicBezTo>
                  <a:pt x="2718483" y="881270"/>
                  <a:pt x="2719662" y="884303"/>
                  <a:pt x="2718682" y="965444"/>
                </a:cubicBezTo>
                <a:lnTo>
                  <a:pt x="2717680" y="1048301"/>
                </a:lnTo>
                <a:lnTo>
                  <a:pt x="2799335" y="1129230"/>
                </a:lnTo>
                <a:cubicBezTo>
                  <a:pt x="2875150" y="1204370"/>
                  <a:pt x="2882487" y="1208664"/>
                  <a:pt x="2901902" y="1189248"/>
                </a:cubicBezTo>
                <a:cubicBezTo>
                  <a:pt x="2930472" y="1160679"/>
                  <a:pt x="2939595" y="1162540"/>
                  <a:pt x="2984062" y="1206008"/>
                </a:cubicBezTo>
                <a:lnTo>
                  <a:pt x="3022600" y="1243680"/>
                </a:lnTo>
                <a:lnTo>
                  <a:pt x="3022600" y="1552820"/>
                </a:lnTo>
                <a:lnTo>
                  <a:pt x="2958832" y="1630453"/>
                </a:lnTo>
                <a:cubicBezTo>
                  <a:pt x="2923760" y="1673151"/>
                  <a:pt x="2864224" y="1750949"/>
                  <a:pt x="2826530" y="1803336"/>
                </a:cubicBezTo>
                <a:cubicBezTo>
                  <a:pt x="2667263" y="2024689"/>
                  <a:pt x="2661011" y="2030358"/>
                  <a:pt x="2602773" y="2006235"/>
                </a:cubicBezTo>
                <a:cubicBezTo>
                  <a:pt x="2567350" y="1991562"/>
                  <a:pt x="2560676" y="1993381"/>
                  <a:pt x="2514865" y="2030196"/>
                </a:cubicBezTo>
                <a:cubicBezTo>
                  <a:pt x="2457667" y="2076162"/>
                  <a:pt x="2433917" y="2079712"/>
                  <a:pt x="2410194" y="2045841"/>
                </a:cubicBezTo>
                <a:cubicBezTo>
                  <a:pt x="2391220" y="2018752"/>
                  <a:pt x="2348177" y="1999381"/>
                  <a:pt x="2333625" y="2011381"/>
                </a:cubicBezTo>
                <a:cubicBezTo>
                  <a:pt x="2328386" y="2015701"/>
                  <a:pt x="2324100" y="2068111"/>
                  <a:pt x="2324100" y="2127847"/>
                </a:cubicBezTo>
                <a:lnTo>
                  <a:pt x="2324100" y="2236457"/>
                </a:lnTo>
                <a:lnTo>
                  <a:pt x="2286000" y="2249739"/>
                </a:lnTo>
                <a:cubicBezTo>
                  <a:pt x="2236068" y="2267146"/>
                  <a:pt x="2231288" y="2298274"/>
                  <a:pt x="2254014" y="2458052"/>
                </a:cubicBezTo>
                <a:cubicBezTo>
                  <a:pt x="2277681" y="2624449"/>
                  <a:pt x="2279659" y="2628836"/>
                  <a:pt x="2331059" y="2628836"/>
                </a:cubicBezTo>
                <a:cubicBezTo>
                  <a:pt x="2383472" y="2628836"/>
                  <a:pt x="2391750" y="2641712"/>
                  <a:pt x="2394302" y="2727211"/>
                </a:cubicBezTo>
                <a:cubicBezTo>
                  <a:pt x="2395416" y="2764519"/>
                  <a:pt x="2402936" y="2801652"/>
                  <a:pt x="2411014" y="2809730"/>
                </a:cubicBezTo>
                <a:cubicBezTo>
                  <a:pt x="2429035" y="2827751"/>
                  <a:pt x="2430402" y="2891131"/>
                  <a:pt x="2413000" y="2901886"/>
                </a:cubicBezTo>
                <a:cubicBezTo>
                  <a:pt x="2386882" y="2918028"/>
                  <a:pt x="2388770" y="2982419"/>
                  <a:pt x="2419693" y="3130063"/>
                </a:cubicBezTo>
                <a:cubicBezTo>
                  <a:pt x="2437200" y="3213650"/>
                  <a:pt x="2452857" y="3283219"/>
                  <a:pt x="2454487" y="3284660"/>
                </a:cubicBezTo>
                <a:cubicBezTo>
                  <a:pt x="2456117" y="3286102"/>
                  <a:pt x="2474413" y="3289150"/>
                  <a:pt x="2495146" y="3291434"/>
                </a:cubicBezTo>
                <a:cubicBezTo>
                  <a:pt x="2525309" y="3294756"/>
                  <a:pt x="2536421" y="3304959"/>
                  <a:pt x="2550753" y="3342497"/>
                </a:cubicBezTo>
                <a:cubicBezTo>
                  <a:pt x="2584234" y="3430184"/>
                  <a:pt x="2588507" y="3428936"/>
                  <a:pt x="2254649" y="3428936"/>
                </a:cubicBezTo>
                <a:lnTo>
                  <a:pt x="1955800" y="3428936"/>
                </a:lnTo>
                <a:lnTo>
                  <a:pt x="1955800" y="3378886"/>
                </a:lnTo>
                <a:cubicBezTo>
                  <a:pt x="1955800" y="3351358"/>
                  <a:pt x="1961515" y="3325303"/>
                  <a:pt x="1968500" y="3320986"/>
                </a:cubicBezTo>
                <a:cubicBezTo>
                  <a:pt x="1976316" y="3316155"/>
                  <a:pt x="1978639" y="3265808"/>
                  <a:pt x="1974540" y="3190061"/>
                </a:cubicBezTo>
                <a:cubicBezTo>
                  <a:pt x="1964440" y="3003434"/>
                  <a:pt x="1957883" y="2969898"/>
                  <a:pt x="1926671" y="2945232"/>
                </a:cubicBezTo>
                <a:cubicBezTo>
                  <a:pt x="1904064" y="2927367"/>
                  <a:pt x="1895955" y="2901410"/>
                  <a:pt x="1884701" y="2810887"/>
                </a:cubicBezTo>
                <a:cubicBezTo>
                  <a:pt x="1875912" y="2740193"/>
                  <a:pt x="1875221" y="2695213"/>
                  <a:pt x="1882832" y="2689299"/>
                </a:cubicBezTo>
                <a:cubicBezTo>
                  <a:pt x="1889476" y="2684136"/>
                  <a:pt x="1917234" y="2673901"/>
                  <a:pt x="1944517" y="2666554"/>
                </a:cubicBezTo>
                <a:cubicBezTo>
                  <a:pt x="1991638" y="2653866"/>
                  <a:pt x="1993496" y="2651473"/>
                  <a:pt x="1981615" y="2618791"/>
                </a:cubicBezTo>
                <a:cubicBezTo>
                  <a:pt x="1966573" y="2577417"/>
                  <a:pt x="1943100" y="2418401"/>
                  <a:pt x="1943100" y="2357877"/>
                </a:cubicBezTo>
                <a:cubicBezTo>
                  <a:pt x="1943100" y="2333990"/>
                  <a:pt x="1934895" y="2307637"/>
                  <a:pt x="1924866" y="2299313"/>
                </a:cubicBezTo>
                <a:cubicBezTo>
                  <a:pt x="1914838" y="2290991"/>
                  <a:pt x="1902849" y="2266953"/>
                  <a:pt x="1898224" y="2245897"/>
                </a:cubicBezTo>
                <a:lnTo>
                  <a:pt x="1889816" y="2207613"/>
                </a:lnTo>
                <a:lnTo>
                  <a:pt x="1865163" y="2234074"/>
                </a:lnTo>
                <a:cubicBezTo>
                  <a:pt x="1843591" y="2257230"/>
                  <a:pt x="1825737" y="2260536"/>
                  <a:pt x="1722261" y="2260536"/>
                </a:cubicBezTo>
                <a:cubicBezTo>
                  <a:pt x="1610397" y="2260536"/>
                  <a:pt x="1601101" y="2258428"/>
                  <a:pt x="1550124" y="2221501"/>
                </a:cubicBezTo>
                <a:cubicBezTo>
                  <a:pt x="1520486" y="2200031"/>
                  <a:pt x="1491699" y="2181457"/>
                  <a:pt x="1486152" y="2180226"/>
                </a:cubicBezTo>
                <a:cubicBezTo>
                  <a:pt x="1480604" y="2178994"/>
                  <a:pt x="1468109" y="2206561"/>
                  <a:pt x="1458383" y="2241486"/>
                </a:cubicBezTo>
                <a:cubicBezTo>
                  <a:pt x="1448658" y="2276411"/>
                  <a:pt x="1431707" y="2309560"/>
                  <a:pt x="1420715" y="2315150"/>
                </a:cubicBezTo>
                <a:cubicBezTo>
                  <a:pt x="1399199" y="2326092"/>
                  <a:pt x="1335387" y="2529416"/>
                  <a:pt x="1330241" y="2603428"/>
                </a:cubicBezTo>
                <a:cubicBezTo>
                  <a:pt x="1327543" y="2642215"/>
                  <a:pt x="1331190" y="2648431"/>
                  <a:pt x="1358900" y="2652270"/>
                </a:cubicBezTo>
                <a:cubicBezTo>
                  <a:pt x="1404782" y="2658628"/>
                  <a:pt x="1436318" y="2690399"/>
                  <a:pt x="1428577" y="2722466"/>
                </a:cubicBezTo>
                <a:cubicBezTo>
                  <a:pt x="1424989" y="2737327"/>
                  <a:pt x="1421465" y="2765202"/>
                  <a:pt x="1420745" y="2784411"/>
                </a:cubicBezTo>
                <a:cubicBezTo>
                  <a:pt x="1419675" y="2812992"/>
                  <a:pt x="1414516" y="2818365"/>
                  <a:pt x="1392344" y="2813989"/>
                </a:cubicBezTo>
                <a:cubicBezTo>
                  <a:pt x="1368406" y="2809264"/>
                  <a:pt x="1367870" y="2810137"/>
                  <a:pt x="1387742" y="2821486"/>
                </a:cubicBezTo>
                <a:cubicBezTo>
                  <a:pt x="1415005" y="2837055"/>
                  <a:pt x="1447800" y="2897558"/>
                  <a:pt x="1447800" y="2932285"/>
                </a:cubicBezTo>
                <a:cubicBezTo>
                  <a:pt x="1447800" y="2946206"/>
                  <a:pt x="1435978" y="2965876"/>
                  <a:pt x="1421529" y="2975997"/>
                </a:cubicBezTo>
                <a:cubicBezTo>
                  <a:pt x="1398489" y="2992134"/>
                  <a:pt x="1393841" y="3014395"/>
                  <a:pt x="1383733" y="3157031"/>
                </a:cubicBezTo>
                <a:cubicBezTo>
                  <a:pt x="1372842" y="3310712"/>
                  <a:pt x="1373589" y="3320951"/>
                  <a:pt x="1397304" y="3343045"/>
                </a:cubicBezTo>
                <a:cubicBezTo>
                  <a:pt x="1412961" y="3357632"/>
                  <a:pt x="1422400" y="3382957"/>
                  <a:pt x="1422400" y="3410381"/>
                </a:cubicBezTo>
                <a:lnTo>
                  <a:pt x="1422400" y="3429000"/>
                </a:lnTo>
                <a:lnTo>
                  <a:pt x="685820" y="3429000"/>
                </a:lnTo>
                <a:lnTo>
                  <a:pt x="690325" y="3396133"/>
                </a:lnTo>
                <a:cubicBezTo>
                  <a:pt x="700901" y="3318977"/>
                  <a:pt x="704662" y="3314636"/>
                  <a:pt x="760946" y="3314636"/>
                </a:cubicBezTo>
                <a:lnTo>
                  <a:pt x="809193" y="3314636"/>
                </a:lnTo>
                <a:lnTo>
                  <a:pt x="817744" y="3190811"/>
                </a:lnTo>
                <a:cubicBezTo>
                  <a:pt x="822447" y="3122707"/>
                  <a:pt x="832418" y="3042328"/>
                  <a:pt x="839902" y="3012190"/>
                </a:cubicBezTo>
                <a:cubicBezTo>
                  <a:pt x="851501" y="2965480"/>
                  <a:pt x="850386" y="2955111"/>
                  <a:pt x="832346" y="2941919"/>
                </a:cubicBezTo>
                <a:cubicBezTo>
                  <a:pt x="817690" y="2931202"/>
                  <a:pt x="810456" y="2905098"/>
                  <a:pt x="808817" y="2857015"/>
                </a:cubicBezTo>
                <a:cubicBezTo>
                  <a:pt x="806487" y="2788666"/>
                  <a:pt x="806993" y="2787622"/>
                  <a:pt x="841375" y="2789878"/>
                </a:cubicBezTo>
                <a:cubicBezTo>
                  <a:pt x="876028" y="2792152"/>
                  <a:pt x="887983" y="2777256"/>
                  <a:pt x="863600" y="2762186"/>
                </a:cubicBezTo>
                <a:cubicBezTo>
                  <a:pt x="847008" y="2751932"/>
                  <a:pt x="847284" y="2684723"/>
                  <a:pt x="864047" y="2653401"/>
                </a:cubicBezTo>
                <a:cubicBezTo>
                  <a:pt x="877569" y="2628134"/>
                  <a:pt x="909086" y="2616293"/>
                  <a:pt x="965944" y="2615117"/>
                </a:cubicBezTo>
                <a:cubicBezTo>
                  <a:pt x="997091" y="2614473"/>
                  <a:pt x="999051" y="2609870"/>
                  <a:pt x="1013194" y="2504165"/>
                </a:cubicBezTo>
                <a:cubicBezTo>
                  <a:pt x="1021310" y="2443512"/>
                  <a:pt x="1034504" y="2367237"/>
                  <a:pt x="1042514" y="2334666"/>
                </a:cubicBezTo>
                <a:cubicBezTo>
                  <a:pt x="1056498" y="2277809"/>
                  <a:pt x="1055541" y="2273504"/>
                  <a:pt x="1018517" y="2226716"/>
                </a:cubicBezTo>
                <a:cubicBezTo>
                  <a:pt x="980961" y="2179256"/>
                  <a:pt x="980343" y="2176278"/>
                  <a:pt x="994803" y="2112457"/>
                </a:cubicBezTo>
                <a:cubicBezTo>
                  <a:pt x="1007003" y="2058609"/>
                  <a:pt x="1016799" y="2043327"/>
                  <a:pt x="1049753" y="2026732"/>
                </a:cubicBezTo>
                <a:cubicBezTo>
                  <a:pt x="1071810" y="2015624"/>
                  <a:pt x="1101814" y="2006536"/>
                  <a:pt x="1116428" y="2006536"/>
                </a:cubicBezTo>
                <a:cubicBezTo>
                  <a:pt x="1131043" y="2006536"/>
                  <a:pt x="1143000" y="2001288"/>
                  <a:pt x="1143000" y="1994875"/>
                </a:cubicBezTo>
                <a:cubicBezTo>
                  <a:pt x="1143000" y="1926061"/>
                  <a:pt x="1054637" y="1921925"/>
                  <a:pt x="985122" y="1987486"/>
                </a:cubicBezTo>
                <a:cubicBezTo>
                  <a:pt x="958576" y="2012522"/>
                  <a:pt x="924847" y="2031936"/>
                  <a:pt x="907895" y="2031936"/>
                </a:cubicBezTo>
                <a:cubicBezTo>
                  <a:pt x="891342" y="2031936"/>
                  <a:pt x="874286" y="2037620"/>
                  <a:pt x="869992" y="2044568"/>
                </a:cubicBezTo>
                <a:cubicBezTo>
                  <a:pt x="865698" y="2051515"/>
                  <a:pt x="850991" y="2063190"/>
                  <a:pt x="837309" y="2070513"/>
                </a:cubicBezTo>
                <a:cubicBezTo>
                  <a:pt x="816223" y="2081798"/>
                  <a:pt x="801926" y="2073890"/>
                  <a:pt x="743481" y="2018615"/>
                </a:cubicBezTo>
                <a:cubicBezTo>
                  <a:pt x="683445" y="1961836"/>
                  <a:pt x="669725" y="1954459"/>
                  <a:pt x="637370" y="1961565"/>
                </a:cubicBezTo>
                <a:cubicBezTo>
                  <a:pt x="603368" y="1969034"/>
                  <a:pt x="595571" y="1963467"/>
                  <a:pt x="545609" y="1896057"/>
                </a:cubicBezTo>
                <a:cubicBezTo>
                  <a:pt x="515578" y="1855538"/>
                  <a:pt x="453130" y="1776666"/>
                  <a:pt x="406836" y="1720786"/>
                </a:cubicBezTo>
                <a:cubicBezTo>
                  <a:pt x="360542" y="1664906"/>
                  <a:pt x="288687" y="1573466"/>
                  <a:pt x="247159" y="1517586"/>
                </a:cubicBezTo>
                <a:cubicBezTo>
                  <a:pt x="205630" y="1461706"/>
                  <a:pt x="143985" y="1381696"/>
                  <a:pt x="110168" y="1339786"/>
                </a:cubicBezTo>
                <a:cubicBezTo>
                  <a:pt x="49590" y="1264708"/>
                  <a:pt x="48879" y="1262785"/>
                  <a:pt x="61894" y="1209188"/>
                </a:cubicBezTo>
                <a:cubicBezTo>
                  <a:pt x="74045" y="1159148"/>
                  <a:pt x="72095" y="1150044"/>
                  <a:pt x="37552" y="1095576"/>
                </a:cubicBezTo>
                <a:cubicBezTo>
                  <a:pt x="16898" y="1063009"/>
                  <a:pt x="0" y="1026532"/>
                  <a:pt x="0" y="1014517"/>
                </a:cubicBezTo>
                <a:cubicBezTo>
                  <a:pt x="0" y="990123"/>
                  <a:pt x="56456" y="928575"/>
                  <a:pt x="171026" y="828066"/>
                </a:cubicBezTo>
                <a:cubicBezTo>
                  <a:pt x="245556" y="762682"/>
                  <a:pt x="248912" y="761216"/>
                  <a:pt x="293837" y="774396"/>
                </a:cubicBezTo>
                <a:cubicBezTo>
                  <a:pt x="339375" y="787757"/>
                  <a:pt x="340756" y="787072"/>
                  <a:pt x="392262" y="725554"/>
                </a:cubicBezTo>
                <a:cubicBezTo>
                  <a:pt x="428262" y="682555"/>
                  <a:pt x="444500" y="651182"/>
                  <a:pt x="444500" y="624623"/>
                </a:cubicBezTo>
                <a:cubicBezTo>
                  <a:pt x="444500" y="602044"/>
                  <a:pt x="457648" y="570459"/>
                  <a:pt x="476250" y="548352"/>
                </a:cubicBezTo>
                <a:cubicBezTo>
                  <a:pt x="513929" y="503573"/>
                  <a:pt x="518585" y="430057"/>
                  <a:pt x="487806" y="365888"/>
                </a:cubicBezTo>
                <a:lnTo>
                  <a:pt x="467611" y="323786"/>
                </a:lnTo>
                <a:lnTo>
                  <a:pt x="537045" y="275013"/>
                </a:lnTo>
                <a:cubicBezTo>
                  <a:pt x="575233" y="248187"/>
                  <a:pt x="674332" y="175331"/>
                  <a:pt x="757264" y="113109"/>
                </a:cubicBezTo>
                <a:cubicBezTo>
                  <a:pt x="840196" y="50887"/>
                  <a:pt x="910907" y="-12"/>
                  <a:pt x="914400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D64CB59-369A-4368-9187-59769B02E64A}"/>
              </a:ext>
            </a:extLst>
          </p:cNvPr>
          <p:cNvSpPr/>
          <p:nvPr/>
        </p:nvSpPr>
        <p:spPr>
          <a:xfrm>
            <a:off x="7240237" y="1729342"/>
            <a:ext cx="382108" cy="433484"/>
          </a:xfrm>
          <a:custGeom>
            <a:avLst/>
            <a:gdLst>
              <a:gd name="connsiteX0" fmla="*/ 2498859 w 3022600"/>
              <a:gd name="connsiteY0" fmla="*/ 1182915 h 3429000"/>
              <a:gd name="connsiteX1" fmla="*/ 2476803 w 3022600"/>
              <a:gd name="connsiteY1" fmla="*/ 1183804 h 3429000"/>
              <a:gd name="connsiteX2" fmla="*/ 2458599 w 3022600"/>
              <a:gd name="connsiteY2" fmla="*/ 1201672 h 3429000"/>
              <a:gd name="connsiteX3" fmla="*/ 2451100 w 3022600"/>
              <a:gd name="connsiteY3" fmla="*/ 1258385 h 3429000"/>
              <a:gd name="connsiteX4" fmla="*/ 2381250 w 3022600"/>
              <a:gd name="connsiteY4" fmla="*/ 1371536 h 3429000"/>
              <a:gd name="connsiteX5" fmla="*/ 2330002 w 3022600"/>
              <a:gd name="connsiteY5" fmla="*/ 1536265 h 3429000"/>
              <a:gd name="connsiteX6" fmla="*/ 2385938 w 3022600"/>
              <a:gd name="connsiteY6" fmla="*/ 1525119 h 3429000"/>
              <a:gd name="connsiteX7" fmla="*/ 2439052 w 3022600"/>
              <a:gd name="connsiteY7" fmla="*/ 1498536 h 3429000"/>
              <a:gd name="connsiteX8" fmla="*/ 2565400 w 3022600"/>
              <a:gd name="connsiteY8" fmla="*/ 1393515 h 3429000"/>
              <a:gd name="connsiteX9" fmla="*/ 2606236 w 3022600"/>
              <a:gd name="connsiteY9" fmla="*/ 1336963 h 3429000"/>
              <a:gd name="connsiteX10" fmla="*/ 2647072 w 3022600"/>
              <a:gd name="connsiteY10" fmla="*/ 1294831 h 3429000"/>
              <a:gd name="connsiteX11" fmla="*/ 2590361 w 3022600"/>
              <a:gd name="connsiteY11" fmla="*/ 1239460 h 3429000"/>
              <a:gd name="connsiteX12" fmla="*/ 2498859 w 3022600"/>
              <a:gd name="connsiteY12" fmla="*/ 1182915 h 3429000"/>
              <a:gd name="connsiteX13" fmla="*/ 680497 w 3022600"/>
              <a:gd name="connsiteY13" fmla="*/ 991656 h 3429000"/>
              <a:gd name="connsiteX14" fmla="*/ 648610 w 3022600"/>
              <a:gd name="connsiteY14" fmla="*/ 1014238 h 3429000"/>
              <a:gd name="connsiteX15" fmla="*/ 801292 w 3022600"/>
              <a:gd name="connsiteY15" fmla="*/ 1323581 h 3429000"/>
              <a:gd name="connsiteX16" fmla="*/ 891888 w 3022600"/>
              <a:gd name="connsiteY16" fmla="*/ 1437881 h 3429000"/>
              <a:gd name="connsiteX17" fmla="*/ 913825 w 3022600"/>
              <a:gd name="connsiteY17" fmla="*/ 1466786 h 3429000"/>
              <a:gd name="connsiteX18" fmla="*/ 958563 w 3022600"/>
              <a:gd name="connsiteY18" fmla="*/ 1431661 h 3429000"/>
              <a:gd name="connsiteX19" fmla="*/ 1003301 w 3022600"/>
              <a:gd name="connsiteY19" fmla="*/ 1379909 h 3429000"/>
              <a:gd name="connsiteX20" fmla="*/ 928220 w 3022600"/>
              <a:gd name="connsiteY20" fmla="*/ 1228538 h 3429000"/>
              <a:gd name="connsiteX21" fmla="*/ 844814 w 3022600"/>
              <a:gd name="connsiteY21" fmla="*/ 1067564 h 3429000"/>
              <a:gd name="connsiteX22" fmla="*/ 792895 w 3022600"/>
              <a:gd name="connsiteY22" fmla="*/ 1041336 h 3429000"/>
              <a:gd name="connsiteX23" fmla="*/ 723901 w 3022600"/>
              <a:gd name="connsiteY23" fmla="*/ 1015936 h 3429000"/>
              <a:gd name="connsiteX24" fmla="*/ 680497 w 3022600"/>
              <a:gd name="connsiteY24" fmla="*/ 991656 h 3429000"/>
              <a:gd name="connsiteX25" fmla="*/ 914400 w 3022600"/>
              <a:gd name="connsiteY25" fmla="*/ 1 h 3429000"/>
              <a:gd name="connsiteX26" fmla="*/ 1161652 w 3022600"/>
              <a:gd name="connsiteY26" fmla="*/ 121144 h 3429000"/>
              <a:gd name="connsiteX27" fmla="*/ 1202616 w 3022600"/>
              <a:gd name="connsiteY27" fmla="*/ 194578 h 3429000"/>
              <a:gd name="connsiteX28" fmla="*/ 1252311 w 3022600"/>
              <a:gd name="connsiteY28" fmla="*/ 245069 h 3429000"/>
              <a:gd name="connsiteX29" fmla="*/ 1320527 w 3022600"/>
              <a:gd name="connsiteY29" fmla="*/ 216494 h 3429000"/>
              <a:gd name="connsiteX30" fmla="*/ 1386501 w 3022600"/>
              <a:gd name="connsiteY30" fmla="*/ 177736 h 3429000"/>
              <a:gd name="connsiteX31" fmla="*/ 1449137 w 3022600"/>
              <a:gd name="connsiteY31" fmla="*/ 141260 h 3429000"/>
              <a:gd name="connsiteX32" fmla="*/ 1596313 w 3022600"/>
              <a:gd name="connsiteY32" fmla="*/ 49856 h 3429000"/>
              <a:gd name="connsiteX33" fmla="*/ 1748713 w 3022600"/>
              <a:gd name="connsiteY33" fmla="*/ 76119 h 3429000"/>
              <a:gd name="connsiteX34" fmla="*/ 1912068 w 3022600"/>
              <a:gd name="connsiteY34" fmla="*/ 208847 h 3429000"/>
              <a:gd name="connsiteX35" fmla="*/ 1950424 w 3022600"/>
              <a:gd name="connsiteY35" fmla="*/ 267157 h 3429000"/>
              <a:gd name="connsiteX36" fmla="*/ 1996850 w 3022600"/>
              <a:gd name="connsiteY36" fmla="*/ 319502 h 3429000"/>
              <a:gd name="connsiteX37" fmla="*/ 2095500 w 3022600"/>
              <a:gd name="connsiteY37" fmla="*/ 298386 h 3429000"/>
              <a:gd name="connsiteX38" fmla="*/ 2175485 w 3022600"/>
              <a:gd name="connsiteY38" fmla="*/ 235723 h 3429000"/>
              <a:gd name="connsiteX39" fmla="*/ 2477658 w 3022600"/>
              <a:gd name="connsiteY39" fmla="*/ 299063 h 3429000"/>
              <a:gd name="connsiteX40" fmla="*/ 2679700 w 3022600"/>
              <a:gd name="connsiteY40" fmla="*/ 561546 h 3429000"/>
              <a:gd name="connsiteX41" fmla="*/ 2610049 w 3022600"/>
              <a:gd name="connsiteY41" fmla="*/ 745809 h 3429000"/>
              <a:gd name="connsiteX42" fmla="*/ 2661791 w 3022600"/>
              <a:gd name="connsiteY42" fmla="*/ 819086 h 3429000"/>
              <a:gd name="connsiteX43" fmla="*/ 2718682 w 3022600"/>
              <a:gd name="connsiteY43" fmla="*/ 965444 h 3429000"/>
              <a:gd name="connsiteX44" fmla="*/ 2717680 w 3022600"/>
              <a:gd name="connsiteY44" fmla="*/ 1048301 h 3429000"/>
              <a:gd name="connsiteX45" fmla="*/ 2799335 w 3022600"/>
              <a:gd name="connsiteY45" fmla="*/ 1129230 h 3429000"/>
              <a:gd name="connsiteX46" fmla="*/ 2901902 w 3022600"/>
              <a:gd name="connsiteY46" fmla="*/ 1189248 h 3429000"/>
              <a:gd name="connsiteX47" fmla="*/ 2984062 w 3022600"/>
              <a:gd name="connsiteY47" fmla="*/ 1206008 h 3429000"/>
              <a:gd name="connsiteX48" fmla="*/ 3022600 w 3022600"/>
              <a:gd name="connsiteY48" fmla="*/ 1243680 h 3429000"/>
              <a:gd name="connsiteX49" fmla="*/ 3022600 w 3022600"/>
              <a:gd name="connsiteY49" fmla="*/ 1552820 h 3429000"/>
              <a:gd name="connsiteX50" fmla="*/ 2958832 w 3022600"/>
              <a:gd name="connsiteY50" fmla="*/ 1630453 h 3429000"/>
              <a:gd name="connsiteX51" fmla="*/ 2826530 w 3022600"/>
              <a:gd name="connsiteY51" fmla="*/ 1803336 h 3429000"/>
              <a:gd name="connsiteX52" fmla="*/ 2602773 w 3022600"/>
              <a:gd name="connsiteY52" fmla="*/ 2006235 h 3429000"/>
              <a:gd name="connsiteX53" fmla="*/ 2514865 w 3022600"/>
              <a:gd name="connsiteY53" fmla="*/ 2030196 h 3429000"/>
              <a:gd name="connsiteX54" fmla="*/ 2410194 w 3022600"/>
              <a:gd name="connsiteY54" fmla="*/ 2045841 h 3429000"/>
              <a:gd name="connsiteX55" fmla="*/ 2333625 w 3022600"/>
              <a:gd name="connsiteY55" fmla="*/ 2011381 h 3429000"/>
              <a:gd name="connsiteX56" fmla="*/ 2324100 w 3022600"/>
              <a:gd name="connsiteY56" fmla="*/ 2127847 h 3429000"/>
              <a:gd name="connsiteX57" fmla="*/ 2324100 w 3022600"/>
              <a:gd name="connsiteY57" fmla="*/ 2236457 h 3429000"/>
              <a:gd name="connsiteX58" fmla="*/ 2286000 w 3022600"/>
              <a:gd name="connsiteY58" fmla="*/ 2249739 h 3429000"/>
              <a:gd name="connsiteX59" fmla="*/ 2254014 w 3022600"/>
              <a:gd name="connsiteY59" fmla="*/ 2458052 h 3429000"/>
              <a:gd name="connsiteX60" fmla="*/ 2331059 w 3022600"/>
              <a:gd name="connsiteY60" fmla="*/ 2628836 h 3429000"/>
              <a:gd name="connsiteX61" fmla="*/ 2394302 w 3022600"/>
              <a:gd name="connsiteY61" fmla="*/ 2727211 h 3429000"/>
              <a:gd name="connsiteX62" fmla="*/ 2411014 w 3022600"/>
              <a:gd name="connsiteY62" fmla="*/ 2809730 h 3429000"/>
              <a:gd name="connsiteX63" fmla="*/ 2413000 w 3022600"/>
              <a:gd name="connsiteY63" fmla="*/ 2901886 h 3429000"/>
              <a:gd name="connsiteX64" fmla="*/ 2419693 w 3022600"/>
              <a:gd name="connsiteY64" fmla="*/ 3130063 h 3429000"/>
              <a:gd name="connsiteX65" fmla="*/ 2454487 w 3022600"/>
              <a:gd name="connsiteY65" fmla="*/ 3284660 h 3429000"/>
              <a:gd name="connsiteX66" fmla="*/ 2495146 w 3022600"/>
              <a:gd name="connsiteY66" fmla="*/ 3291434 h 3429000"/>
              <a:gd name="connsiteX67" fmla="*/ 2550753 w 3022600"/>
              <a:gd name="connsiteY67" fmla="*/ 3342497 h 3429000"/>
              <a:gd name="connsiteX68" fmla="*/ 2254649 w 3022600"/>
              <a:gd name="connsiteY68" fmla="*/ 3428936 h 3429000"/>
              <a:gd name="connsiteX69" fmla="*/ 1955800 w 3022600"/>
              <a:gd name="connsiteY69" fmla="*/ 3428936 h 3429000"/>
              <a:gd name="connsiteX70" fmla="*/ 1955800 w 3022600"/>
              <a:gd name="connsiteY70" fmla="*/ 3378886 h 3429000"/>
              <a:gd name="connsiteX71" fmla="*/ 1968500 w 3022600"/>
              <a:gd name="connsiteY71" fmla="*/ 3320986 h 3429000"/>
              <a:gd name="connsiteX72" fmla="*/ 1974540 w 3022600"/>
              <a:gd name="connsiteY72" fmla="*/ 3190061 h 3429000"/>
              <a:gd name="connsiteX73" fmla="*/ 1926671 w 3022600"/>
              <a:gd name="connsiteY73" fmla="*/ 2945232 h 3429000"/>
              <a:gd name="connsiteX74" fmla="*/ 1884701 w 3022600"/>
              <a:gd name="connsiteY74" fmla="*/ 2810887 h 3429000"/>
              <a:gd name="connsiteX75" fmla="*/ 1882832 w 3022600"/>
              <a:gd name="connsiteY75" fmla="*/ 2689299 h 3429000"/>
              <a:gd name="connsiteX76" fmla="*/ 1944517 w 3022600"/>
              <a:gd name="connsiteY76" fmla="*/ 2666554 h 3429000"/>
              <a:gd name="connsiteX77" fmla="*/ 1981615 w 3022600"/>
              <a:gd name="connsiteY77" fmla="*/ 2618791 h 3429000"/>
              <a:gd name="connsiteX78" fmla="*/ 1943100 w 3022600"/>
              <a:gd name="connsiteY78" fmla="*/ 2357877 h 3429000"/>
              <a:gd name="connsiteX79" fmla="*/ 1924866 w 3022600"/>
              <a:gd name="connsiteY79" fmla="*/ 2299313 h 3429000"/>
              <a:gd name="connsiteX80" fmla="*/ 1898224 w 3022600"/>
              <a:gd name="connsiteY80" fmla="*/ 2245897 h 3429000"/>
              <a:gd name="connsiteX81" fmla="*/ 1889816 w 3022600"/>
              <a:gd name="connsiteY81" fmla="*/ 2207613 h 3429000"/>
              <a:gd name="connsiteX82" fmla="*/ 1865163 w 3022600"/>
              <a:gd name="connsiteY82" fmla="*/ 2234074 h 3429000"/>
              <a:gd name="connsiteX83" fmla="*/ 1722261 w 3022600"/>
              <a:gd name="connsiteY83" fmla="*/ 2260536 h 3429000"/>
              <a:gd name="connsiteX84" fmla="*/ 1550124 w 3022600"/>
              <a:gd name="connsiteY84" fmla="*/ 2221501 h 3429000"/>
              <a:gd name="connsiteX85" fmla="*/ 1486152 w 3022600"/>
              <a:gd name="connsiteY85" fmla="*/ 2180226 h 3429000"/>
              <a:gd name="connsiteX86" fmla="*/ 1458383 w 3022600"/>
              <a:gd name="connsiteY86" fmla="*/ 2241486 h 3429000"/>
              <a:gd name="connsiteX87" fmla="*/ 1420715 w 3022600"/>
              <a:gd name="connsiteY87" fmla="*/ 2315150 h 3429000"/>
              <a:gd name="connsiteX88" fmla="*/ 1330241 w 3022600"/>
              <a:gd name="connsiteY88" fmla="*/ 2603428 h 3429000"/>
              <a:gd name="connsiteX89" fmla="*/ 1358900 w 3022600"/>
              <a:gd name="connsiteY89" fmla="*/ 2652270 h 3429000"/>
              <a:gd name="connsiteX90" fmla="*/ 1428577 w 3022600"/>
              <a:gd name="connsiteY90" fmla="*/ 2722466 h 3429000"/>
              <a:gd name="connsiteX91" fmla="*/ 1420745 w 3022600"/>
              <a:gd name="connsiteY91" fmla="*/ 2784411 h 3429000"/>
              <a:gd name="connsiteX92" fmla="*/ 1392344 w 3022600"/>
              <a:gd name="connsiteY92" fmla="*/ 2813989 h 3429000"/>
              <a:gd name="connsiteX93" fmla="*/ 1387742 w 3022600"/>
              <a:gd name="connsiteY93" fmla="*/ 2821486 h 3429000"/>
              <a:gd name="connsiteX94" fmla="*/ 1447800 w 3022600"/>
              <a:gd name="connsiteY94" fmla="*/ 2932285 h 3429000"/>
              <a:gd name="connsiteX95" fmla="*/ 1421529 w 3022600"/>
              <a:gd name="connsiteY95" fmla="*/ 2975997 h 3429000"/>
              <a:gd name="connsiteX96" fmla="*/ 1383733 w 3022600"/>
              <a:gd name="connsiteY96" fmla="*/ 3157031 h 3429000"/>
              <a:gd name="connsiteX97" fmla="*/ 1397304 w 3022600"/>
              <a:gd name="connsiteY97" fmla="*/ 3343045 h 3429000"/>
              <a:gd name="connsiteX98" fmla="*/ 1422400 w 3022600"/>
              <a:gd name="connsiteY98" fmla="*/ 3410381 h 3429000"/>
              <a:gd name="connsiteX99" fmla="*/ 1422400 w 3022600"/>
              <a:gd name="connsiteY99" fmla="*/ 3429000 h 3429000"/>
              <a:gd name="connsiteX100" fmla="*/ 685820 w 3022600"/>
              <a:gd name="connsiteY100" fmla="*/ 3429000 h 3429000"/>
              <a:gd name="connsiteX101" fmla="*/ 690325 w 3022600"/>
              <a:gd name="connsiteY101" fmla="*/ 3396133 h 3429000"/>
              <a:gd name="connsiteX102" fmla="*/ 760946 w 3022600"/>
              <a:gd name="connsiteY102" fmla="*/ 3314636 h 3429000"/>
              <a:gd name="connsiteX103" fmla="*/ 809193 w 3022600"/>
              <a:gd name="connsiteY103" fmla="*/ 3314636 h 3429000"/>
              <a:gd name="connsiteX104" fmla="*/ 817744 w 3022600"/>
              <a:gd name="connsiteY104" fmla="*/ 3190811 h 3429000"/>
              <a:gd name="connsiteX105" fmla="*/ 839902 w 3022600"/>
              <a:gd name="connsiteY105" fmla="*/ 3012190 h 3429000"/>
              <a:gd name="connsiteX106" fmla="*/ 832346 w 3022600"/>
              <a:gd name="connsiteY106" fmla="*/ 2941919 h 3429000"/>
              <a:gd name="connsiteX107" fmla="*/ 808817 w 3022600"/>
              <a:gd name="connsiteY107" fmla="*/ 2857015 h 3429000"/>
              <a:gd name="connsiteX108" fmla="*/ 841375 w 3022600"/>
              <a:gd name="connsiteY108" fmla="*/ 2789878 h 3429000"/>
              <a:gd name="connsiteX109" fmla="*/ 863600 w 3022600"/>
              <a:gd name="connsiteY109" fmla="*/ 2762186 h 3429000"/>
              <a:gd name="connsiteX110" fmla="*/ 864047 w 3022600"/>
              <a:gd name="connsiteY110" fmla="*/ 2653401 h 3429000"/>
              <a:gd name="connsiteX111" fmla="*/ 965944 w 3022600"/>
              <a:gd name="connsiteY111" fmla="*/ 2615117 h 3429000"/>
              <a:gd name="connsiteX112" fmla="*/ 1013194 w 3022600"/>
              <a:gd name="connsiteY112" fmla="*/ 2504165 h 3429000"/>
              <a:gd name="connsiteX113" fmla="*/ 1042514 w 3022600"/>
              <a:gd name="connsiteY113" fmla="*/ 2334666 h 3429000"/>
              <a:gd name="connsiteX114" fmla="*/ 1018517 w 3022600"/>
              <a:gd name="connsiteY114" fmla="*/ 2226716 h 3429000"/>
              <a:gd name="connsiteX115" fmla="*/ 994803 w 3022600"/>
              <a:gd name="connsiteY115" fmla="*/ 2112457 h 3429000"/>
              <a:gd name="connsiteX116" fmla="*/ 1049753 w 3022600"/>
              <a:gd name="connsiteY116" fmla="*/ 2026732 h 3429000"/>
              <a:gd name="connsiteX117" fmla="*/ 1116428 w 3022600"/>
              <a:gd name="connsiteY117" fmla="*/ 2006536 h 3429000"/>
              <a:gd name="connsiteX118" fmla="*/ 1143000 w 3022600"/>
              <a:gd name="connsiteY118" fmla="*/ 1994875 h 3429000"/>
              <a:gd name="connsiteX119" fmla="*/ 985122 w 3022600"/>
              <a:gd name="connsiteY119" fmla="*/ 1987486 h 3429000"/>
              <a:gd name="connsiteX120" fmla="*/ 907895 w 3022600"/>
              <a:gd name="connsiteY120" fmla="*/ 2031936 h 3429000"/>
              <a:gd name="connsiteX121" fmla="*/ 869992 w 3022600"/>
              <a:gd name="connsiteY121" fmla="*/ 2044568 h 3429000"/>
              <a:gd name="connsiteX122" fmla="*/ 837309 w 3022600"/>
              <a:gd name="connsiteY122" fmla="*/ 2070513 h 3429000"/>
              <a:gd name="connsiteX123" fmla="*/ 743481 w 3022600"/>
              <a:gd name="connsiteY123" fmla="*/ 2018615 h 3429000"/>
              <a:gd name="connsiteX124" fmla="*/ 637370 w 3022600"/>
              <a:gd name="connsiteY124" fmla="*/ 1961565 h 3429000"/>
              <a:gd name="connsiteX125" fmla="*/ 545609 w 3022600"/>
              <a:gd name="connsiteY125" fmla="*/ 1896057 h 3429000"/>
              <a:gd name="connsiteX126" fmla="*/ 406836 w 3022600"/>
              <a:gd name="connsiteY126" fmla="*/ 1720786 h 3429000"/>
              <a:gd name="connsiteX127" fmla="*/ 247159 w 3022600"/>
              <a:gd name="connsiteY127" fmla="*/ 1517586 h 3429000"/>
              <a:gd name="connsiteX128" fmla="*/ 110168 w 3022600"/>
              <a:gd name="connsiteY128" fmla="*/ 1339786 h 3429000"/>
              <a:gd name="connsiteX129" fmla="*/ 61894 w 3022600"/>
              <a:gd name="connsiteY129" fmla="*/ 1209188 h 3429000"/>
              <a:gd name="connsiteX130" fmla="*/ 37552 w 3022600"/>
              <a:gd name="connsiteY130" fmla="*/ 1095576 h 3429000"/>
              <a:gd name="connsiteX131" fmla="*/ 0 w 3022600"/>
              <a:gd name="connsiteY131" fmla="*/ 1014517 h 3429000"/>
              <a:gd name="connsiteX132" fmla="*/ 171026 w 3022600"/>
              <a:gd name="connsiteY132" fmla="*/ 828066 h 3429000"/>
              <a:gd name="connsiteX133" fmla="*/ 293837 w 3022600"/>
              <a:gd name="connsiteY133" fmla="*/ 774396 h 3429000"/>
              <a:gd name="connsiteX134" fmla="*/ 392262 w 3022600"/>
              <a:gd name="connsiteY134" fmla="*/ 725554 h 3429000"/>
              <a:gd name="connsiteX135" fmla="*/ 444500 w 3022600"/>
              <a:gd name="connsiteY135" fmla="*/ 624623 h 3429000"/>
              <a:gd name="connsiteX136" fmla="*/ 476250 w 3022600"/>
              <a:gd name="connsiteY136" fmla="*/ 548352 h 3429000"/>
              <a:gd name="connsiteX137" fmla="*/ 487806 w 3022600"/>
              <a:gd name="connsiteY137" fmla="*/ 365888 h 3429000"/>
              <a:gd name="connsiteX138" fmla="*/ 467611 w 3022600"/>
              <a:gd name="connsiteY138" fmla="*/ 323786 h 3429000"/>
              <a:gd name="connsiteX139" fmla="*/ 537045 w 3022600"/>
              <a:gd name="connsiteY139" fmla="*/ 275013 h 3429000"/>
              <a:gd name="connsiteX140" fmla="*/ 757264 w 3022600"/>
              <a:gd name="connsiteY140" fmla="*/ 113109 h 3429000"/>
              <a:gd name="connsiteX141" fmla="*/ 914400 w 3022600"/>
              <a:gd name="connsiteY141" fmla="*/ 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022600" h="3429000">
                <a:moveTo>
                  <a:pt x="2498859" y="1182915"/>
                </a:moveTo>
                <a:cubicBezTo>
                  <a:pt x="2490524" y="1181486"/>
                  <a:pt x="2483079" y="1181756"/>
                  <a:pt x="2476803" y="1183804"/>
                </a:cubicBezTo>
                <a:cubicBezTo>
                  <a:pt x="2468435" y="1186535"/>
                  <a:pt x="2462146" y="1192428"/>
                  <a:pt x="2458599" y="1201672"/>
                </a:cubicBezTo>
                <a:cubicBezTo>
                  <a:pt x="2454474" y="1212420"/>
                  <a:pt x="2451100" y="1237941"/>
                  <a:pt x="2451100" y="1258385"/>
                </a:cubicBezTo>
                <a:cubicBezTo>
                  <a:pt x="2451100" y="1285765"/>
                  <a:pt x="2432701" y="1315570"/>
                  <a:pt x="2381250" y="1371536"/>
                </a:cubicBezTo>
                <a:cubicBezTo>
                  <a:pt x="2308012" y="1451201"/>
                  <a:pt x="2291491" y="1504303"/>
                  <a:pt x="2330002" y="1536265"/>
                </a:cubicBezTo>
                <a:cubicBezTo>
                  <a:pt x="2344940" y="1548661"/>
                  <a:pt x="2355960" y="1546466"/>
                  <a:pt x="2385938" y="1525119"/>
                </a:cubicBezTo>
                <a:cubicBezTo>
                  <a:pt x="2406471" y="1510499"/>
                  <a:pt x="2430373" y="1498536"/>
                  <a:pt x="2439052" y="1498536"/>
                </a:cubicBezTo>
                <a:cubicBezTo>
                  <a:pt x="2460606" y="1498536"/>
                  <a:pt x="2565400" y="1411431"/>
                  <a:pt x="2565400" y="1393515"/>
                </a:cubicBezTo>
                <a:cubicBezTo>
                  <a:pt x="2565400" y="1385584"/>
                  <a:pt x="2583776" y="1360136"/>
                  <a:pt x="2606236" y="1336963"/>
                </a:cubicBezTo>
                <a:lnTo>
                  <a:pt x="2647072" y="1294831"/>
                </a:lnTo>
                <a:lnTo>
                  <a:pt x="2590361" y="1239460"/>
                </a:lnTo>
                <a:cubicBezTo>
                  <a:pt x="2556881" y="1206770"/>
                  <a:pt x="2523865" y="1187200"/>
                  <a:pt x="2498859" y="1182915"/>
                </a:cubicBezTo>
                <a:close/>
                <a:moveTo>
                  <a:pt x="680497" y="991656"/>
                </a:moveTo>
                <a:cubicBezTo>
                  <a:pt x="667701" y="991367"/>
                  <a:pt x="656825" y="998889"/>
                  <a:pt x="648610" y="1014238"/>
                </a:cubicBezTo>
                <a:cubicBezTo>
                  <a:pt x="622447" y="1063123"/>
                  <a:pt x="671045" y="1161586"/>
                  <a:pt x="801292" y="1323581"/>
                </a:cubicBezTo>
                <a:cubicBezTo>
                  <a:pt x="839054" y="1370548"/>
                  <a:pt x="879823" y="1421983"/>
                  <a:pt x="891888" y="1437881"/>
                </a:cubicBezTo>
                <a:lnTo>
                  <a:pt x="913825" y="1466786"/>
                </a:lnTo>
                <a:lnTo>
                  <a:pt x="958563" y="1431661"/>
                </a:lnTo>
                <a:cubicBezTo>
                  <a:pt x="983169" y="1412342"/>
                  <a:pt x="1003301" y="1389053"/>
                  <a:pt x="1003301" y="1379909"/>
                </a:cubicBezTo>
                <a:cubicBezTo>
                  <a:pt x="1003301" y="1370764"/>
                  <a:pt x="969514" y="1302647"/>
                  <a:pt x="928220" y="1228538"/>
                </a:cubicBezTo>
                <a:cubicBezTo>
                  <a:pt x="886925" y="1154428"/>
                  <a:pt x="849392" y="1081990"/>
                  <a:pt x="844814" y="1067564"/>
                </a:cubicBezTo>
                <a:cubicBezTo>
                  <a:pt x="838532" y="1047771"/>
                  <a:pt x="825794" y="1041336"/>
                  <a:pt x="792895" y="1041336"/>
                </a:cubicBezTo>
                <a:cubicBezTo>
                  <a:pt x="766234" y="1041336"/>
                  <a:pt x="739435" y="1031470"/>
                  <a:pt x="723901" y="1015936"/>
                </a:cubicBezTo>
                <a:cubicBezTo>
                  <a:pt x="708008" y="1000043"/>
                  <a:pt x="693293" y="991944"/>
                  <a:pt x="680497" y="991656"/>
                </a:cubicBezTo>
                <a:close/>
                <a:moveTo>
                  <a:pt x="914400" y="1"/>
                </a:moveTo>
                <a:cubicBezTo>
                  <a:pt x="934825" y="73"/>
                  <a:pt x="1125231" y="93364"/>
                  <a:pt x="1161652" y="121144"/>
                </a:cubicBezTo>
                <a:cubicBezTo>
                  <a:pt x="1196601" y="147800"/>
                  <a:pt x="1204600" y="162141"/>
                  <a:pt x="1202616" y="194578"/>
                </a:cubicBezTo>
                <a:cubicBezTo>
                  <a:pt x="1200311" y="232252"/>
                  <a:pt x="1203559" y="235551"/>
                  <a:pt x="1252311" y="245069"/>
                </a:cubicBezTo>
                <a:cubicBezTo>
                  <a:pt x="1302298" y="254828"/>
                  <a:pt x="1305142" y="253637"/>
                  <a:pt x="1320527" y="216494"/>
                </a:cubicBezTo>
                <a:cubicBezTo>
                  <a:pt x="1334575" y="182580"/>
                  <a:pt x="1342820" y="177736"/>
                  <a:pt x="1386501" y="177736"/>
                </a:cubicBezTo>
                <a:cubicBezTo>
                  <a:pt x="1430056" y="177736"/>
                  <a:pt x="1438043" y="173085"/>
                  <a:pt x="1449137" y="141260"/>
                </a:cubicBezTo>
                <a:cubicBezTo>
                  <a:pt x="1466284" y="92071"/>
                  <a:pt x="1530939" y="51917"/>
                  <a:pt x="1596313" y="49856"/>
                </a:cubicBezTo>
                <a:cubicBezTo>
                  <a:pt x="1625608" y="48932"/>
                  <a:pt x="1694188" y="60751"/>
                  <a:pt x="1748713" y="76119"/>
                </a:cubicBezTo>
                <a:cubicBezTo>
                  <a:pt x="1858296" y="107007"/>
                  <a:pt x="1899197" y="140239"/>
                  <a:pt x="1912068" y="208847"/>
                </a:cubicBezTo>
                <a:cubicBezTo>
                  <a:pt x="1916973" y="234995"/>
                  <a:pt x="1931450" y="257003"/>
                  <a:pt x="1950424" y="267157"/>
                </a:cubicBezTo>
                <a:cubicBezTo>
                  <a:pt x="1967185" y="276128"/>
                  <a:pt x="1988077" y="299683"/>
                  <a:pt x="1996850" y="319502"/>
                </a:cubicBezTo>
                <a:cubicBezTo>
                  <a:pt x="2019546" y="370776"/>
                  <a:pt x="2050210" y="364213"/>
                  <a:pt x="2095500" y="298386"/>
                </a:cubicBezTo>
                <a:cubicBezTo>
                  <a:pt x="2125390" y="254942"/>
                  <a:pt x="2144572" y="239914"/>
                  <a:pt x="2175485" y="235723"/>
                </a:cubicBezTo>
                <a:cubicBezTo>
                  <a:pt x="2239088" y="227099"/>
                  <a:pt x="2446318" y="270538"/>
                  <a:pt x="2477658" y="299063"/>
                </a:cubicBezTo>
                <a:cubicBezTo>
                  <a:pt x="2525927" y="342997"/>
                  <a:pt x="2679700" y="542771"/>
                  <a:pt x="2679700" y="561546"/>
                </a:cubicBezTo>
                <a:cubicBezTo>
                  <a:pt x="2679700" y="577839"/>
                  <a:pt x="2625480" y="721280"/>
                  <a:pt x="2610049" y="745809"/>
                </a:cubicBezTo>
                <a:cubicBezTo>
                  <a:pt x="2606666" y="751186"/>
                  <a:pt x="2629950" y="784161"/>
                  <a:pt x="2661791" y="819086"/>
                </a:cubicBezTo>
                <a:cubicBezTo>
                  <a:pt x="2718483" y="881270"/>
                  <a:pt x="2719662" y="884303"/>
                  <a:pt x="2718682" y="965444"/>
                </a:cubicBezTo>
                <a:lnTo>
                  <a:pt x="2717680" y="1048301"/>
                </a:lnTo>
                <a:lnTo>
                  <a:pt x="2799335" y="1129230"/>
                </a:lnTo>
                <a:cubicBezTo>
                  <a:pt x="2875150" y="1204370"/>
                  <a:pt x="2882487" y="1208664"/>
                  <a:pt x="2901902" y="1189248"/>
                </a:cubicBezTo>
                <a:cubicBezTo>
                  <a:pt x="2930472" y="1160679"/>
                  <a:pt x="2939595" y="1162540"/>
                  <a:pt x="2984062" y="1206008"/>
                </a:cubicBezTo>
                <a:lnTo>
                  <a:pt x="3022600" y="1243680"/>
                </a:lnTo>
                <a:lnTo>
                  <a:pt x="3022600" y="1552820"/>
                </a:lnTo>
                <a:lnTo>
                  <a:pt x="2958832" y="1630453"/>
                </a:lnTo>
                <a:cubicBezTo>
                  <a:pt x="2923760" y="1673151"/>
                  <a:pt x="2864224" y="1750949"/>
                  <a:pt x="2826530" y="1803336"/>
                </a:cubicBezTo>
                <a:cubicBezTo>
                  <a:pt x="2667263" y="2024689"/>
                  <a:pt x="2661011" y="2030358"/>
                  <a:pt x="2602773" y="2006235"/>
                </a:cubicBezTo>
                <a:cubicBezTo>
                  <a:pt x="2567350" y="1991562"/>
                  <a:pt x="2560676" y="1993381"/>
                  <a:pt x="2514865" y="2030196"/>
                </a:cubicBezTo>
                <a:cubicBezTo>
                  <a:pt x="2457667" y="2076162"/>
                  <a:pt x="2433917" y="2079712"/>
                  <a:pt x="2410194" y="2045841"/>
                </a:cubicBezTo>
                <a:cubicBezTo>
                  <a:pt x="2391220" y="2018752"/>
                  <a:pt x="2348177" y="1999381"/>
                  <a:pt x="2333625" y="2011381"/>
                </a:cubicBezTo>
                <a:cubicBezTo>
                  <a:pt x="2328386" y="2015701"/>
                  <a:pt x="2324100" y="2068111"/>
                  <a:pt x="2324100" y="2127847"/>
                </a:cubicBezTo>
                <a:lnTo>
                  <a:pt x="2324100" y="2236457"/>
                </a:lnTo>
                <a:lnTo>
                  <a:pt x="2286000" y="2249739"/>
                </a:lnTo>
                <a:cubicBezTo>
                  <a:pt x="2236068" y="2267146"/>
                  <a:pt x="2231288" y="2298274"/>
                  <a:pt x="2254014" y="2458052"/>
                </a:cubicBezTo>
                <a:cubicBezTo>
                  <a:pt x="2277681" y="2624449"/>
                  <a:pt x="2279659" y="2628836"/>
                  <a:pt x="2331059" y="2628836"/>
                </a:cubicBezTo>
                <a:cubicBezTo>
                  <a:pt x="2383472" y="2628836"/>
                  <a:pt x="2391750" y="2641712"/>
                  <a:pt x="2394302" y="2727211"/>
                </a:cubicBezTo>
                <a:cubicBezTo>
                  <a:pt x="2395416" y="2764519"/>
                  <a:pt x="2402936" y="2801652"/>
                  <a:pt x="2411014" y="2809730"/>
                </a:cubicBezTo>
                <a:cubicBezTo>
                  <a:pt x="2429035" y="2827751"/>
                  <a:pt x="2430402" y="2891131"/>
                  <a:pt x="2413000" y="2901886"/>
                </a:cubicBezTo>
                <a:cubicBezTo>
                  <a:pt x="2386882" y="2918028"/>
                  <a:pt x="2388770" y="2982419"/>
                  <a:pt x="2419693" y="3130063"/>
                </a:cubicBezTo>
                <a:cubicBezTo>
                  <a:pt x="2437200" y="3213650"/>
                  <a:pt x="2452857" y="3283219"/>
                  <a:pt x="2454487" y="3284660"/>
                </a:cubicBezTo>
                <a:cubicBezTo>
                  <a:pt x="2456117" y="3286102"/>
                  <a:pt x="2474413" y="3289150"/>
                  <a:pt x="2495146" y="3291434"/>
                </a:cubicBezTo>
                <a:cubicBezTo>
                  <a:pt x="2525309" y="3294756"/>
                  <a:pt x="2536421" y="3304959"/>
                  <a:pt x="2550753" y="3342497"/>
                </a:cubicBezTo>
                <a:cubicBezTo>
                  <a:pt x="2584234" y="3430184"/>
                  <a:pt x="2588507" y="3428936"/>
                  <a:pt x="2254649" y="3428936"/>
                </a:cubicBezTo>
                <a:lnTo>
                  <a:pt x="1955800" y="3428936"/>
                </a:lnTo>
                <a:lnTo>
                  <a:pt x="1955800" y="3378886"/>
                </a:lnTo>
                <a:cubicBezTo>
                  <a:pt x="1955800" y="3351358"/>
                  <a:pt x="1961515" y="3325303"/>
                  <a:pt x="1968500" y="3320986"/>
                </a:cubicBezTo>
                <a:cubicBezTo>
                  <a:pt x="1976316" y="3316155"/>
                  <a:pt x="1978639" y="3265808"/>
                  <a:pt x="1974540" y="3190061"/>
                </a:cubicBezTo>
                <a:cubicBezTo>
                  <a:pt x="1964440" y="3003434"/>
                  <a:pt x="1957883" y="2969898"/>
                  <a:pt x="1926671" y="2945232"/>
                </a:cubicBezTo>
                <a:cubicBezTo>
                  <a:pt x="1904064" y="2927367"/>
                  <a:pt x="1895955" y="2901410"/>
                  <a:pt x="1884701" y="2810887"/>
                </a:cubicBezTo>
                <a:cubicBezTo>
                  <a:pt x="1875912" y="2740193"/>
                  <a:pt x="1875221" y="2695213"/>
                  <a:pt x="1882832" y="2689299"/>
                </a:cubicBezTo>
                <a:cubicBezTo>
                  <a:pt x="1889476" y="2684136"/>
                  <a:pt x="1917234" y="2673901"/>
                  <a:pt x="1944517" y="2666554"/>
                </a:cubicBezTo>
                <a:cubicBezTo>
                  <a:pt x="1991638" y="2653866"/>
                  <a:pt x="1993496" y="2651473"/>
                  <a:pt x="1981615" y="2618791"/>
                </a:cubicBezTo>
                <a:cubicBezTo>
                  <a:pt x="1966573" y="2577417"/>
                  <a:pt x="1943100" y="2418401"/>
                  <a:pt x="1943100" y="2357877"/>
                </a:cubicBezTo>
                <a:cubicBezTo>
                  <a:pt x="1943100" y="2333990"/>
                  <a:pt x="1934895" y="2307637"/>
                  <a:pt x="1924866" y="2299313"/>
                </a:cubicBezTo>
                <a:cubicBezTo>
                  <a:pt x="1914838" y="2290991"/>
                  <a:pt x="1902849" y="2266953"/>
                  <a:pt x="1898224" y="2245897"/>
                </a:cubicBezTo>
                <a:lnTo>
                  <a:pt x="1889816" y="2207613"/>
                </a:lnTo>
                <a:lnTo>
                  <a:pt x="1865163" y="2234074"/>
                </a:lnTo>
                <a:cubicBezTo>
                  <a:pt x="1843591" y="2257230"/>
                  <a:pt x="1825737" y="2260536"/>
                  <a:pt x="1722261" y="2260536"/>
                </a:cubicBezTo>
                <a:cubicBezTo>
                  <a:pt x="1610397" y="2260536"/>
                  <a:pt x="1601101" y="2258428"/>
                  <a:pt x="1550124" y="2221501"/>
                </a:cubicBezTo>
                <a:cubicBezTo>
                  <a:pt x="1520486" y="2200031"/>
                  <a:pt x="1491699" y="2181457"/>
                  <a:pt x="1486152" y="2180226"/>
                </a:cubicBezTo>
                <a:cubicBezTo>
                  <a:pt x="1480604" y="2178994"/>
                  <a:pt x="1468109" y="2206561"/>
                  <a:pt x="1458383" y="2241486"/>
                </a:cubicBezTo>
                <a:cubicBezTo>
                  <a:pt x="1448658" y="2276411"/>
                  <a:pt x="1431707" y="2309560"/>
                  <a:pt x="1420715" y="2315150"/>
                </a:cubicBezTo>
                <a:cubicBezTo>
                  <a:pt x="1399199" y="2326092"/>
                  <a:pt x="1335387" y="2529416"/>
                  <a:pt x="1330241" y="2603428"/>
                </a:cubicBezTo>
                <a:cubicBezTo>
                  <a:pt x="1327543" y="2642215"/>
                  <a:pt x="1331190" y="2648431"/>
                  <a:pt x="1358900" y="2652270"/>
                </a:cubicBezTo>
                <a:cubicBezTo>
                  <a:pt x="1404782" y="2658628"/>
                  <a:pt x="1436318" y="2690399"/>
                  <a:pt x="1428577" y="2722466"/>
                </a:cubicBezTo>
                <a:cubicBezTo>
                  <a:pt x="1424989" y="2737327"/>
                  <a:pt x="1421465" y="2765202"/>
                  <a:pt x="1420745" y="2784411"/>
                </a:cubicBezTo>
                <a:cubicBezTo>
                  <a:pt x="1419675" y="2812992"/>
                  <a:pt x="1414516" y="2818365"/>
                  <a:pt x="1392344" y="2813989"/>
                </a:cubicBezTo>
                <a:cubicBezTo>
                  <a:pt x="1368406" y="2809264"/>
                  <a:pt x="1367870" y="2810137"/>
                  <a:pt x="1387742" y="2821486"/>
                </a:cubicBezTo>
                <a:cubicBezTo>
                  <a:pt x="1415005" y="2837055"/>
                  <a:pt x="1447800" y="2897558"/>
                  <a:pt x="1447800" y="2932285"/>
                </a:cubicBezTo>
                <a:cubicBezTo>
                  <a:pt x="1447800" y="2946206"/>
                  <a:pt x="1435978" y="2965876"/>
                  <a:pt x="1421529" y="2975997"/>
                </a:cubicBezTo>
                <a:cubicBezTo>
                  <a:pt x="1398489" y="2992134"/>
                  <a:pt x="1393841" y="3014395"/>
                  <a:pt x="1383733" y="3157031"/>
                </a:cubicBezTo>
                <a:cubicBezTo>
                  <a:pt x="1372842" y="3310712"/>
                  <a:pt x="1373589" y="3320951"/>
                  <a:pt x="1397304" y="3343045"/>
                </a:cubicBezTo>
                <a:cubicBezTo>
                  <a:pt x="1412961" y="3357632"/>
                  <a:pt x="1422400" y="3382957"/>
                  <a:pt x="1422400" y="3410381"/>
                </a:cubicBezTo>
                <a:lnTo>
                  <a:pt x="1422400" y="3429000"/>
                </a:lnTo>
                <a:lnTo>
                  <a:pt x="685820" y="3429000"/>
                </a:lnTo>
                <a:lnTo>
                  <a:pt x="690325" y="3396133"/>
                </a:lnTo>
                <a:cubicBezTo>
                  <a:pt x="700901" y="3318977"/>
                  <a:pt x="704662" y="3314636"/>
                  <a:pt x="760946" y="3314636"/>
                </a:cubicBezTo>
                <a:lnTo>
                  <a:pt x="809193" y="3314636"/>
                </a:lnTo>
                <a:lnTo>
                  <a:pt x="817744" y="3190811"/>
                </a:lnTo>
                <a:cubicBezTo>
                  <a:pt x="822447" y="3122707"/>
                  <a:pt x="832418" y="3042328"/>
                  <a:pt x="839902" y="3012190"/>
                </a:cubicBezTo>
                <a:cubicBezTo>
                  <a:pt x="851501" y="2965480"/>
                  <a:pt x="850386" y="2955111"/>
                  <a:pt x="832346" y="2941919"/>
                </a:cubicBezTo>
                <a:cubicBezTo>
                  <a:pt x="817690" y="2931202"/>
                  <a:pt x="810456" y="2905098"/>
                  <a:pt x="808817" y="2857015"/>
                </a:cubicBezTo>
                <a:cubicBezTo>
                  <a:pt x="806487" y="2788666"/>
                  <a:pt x="806993" y="2787622"/>
                  <a:pt x="841375" y="2789878"/>
                </a:cubicBezTo>
                <a:cubicBezTo>
                  <a:pt x="876028" y="2792152"/>
                  <a:pt x="887983" y="2777256"/>
                  <a:pt x="863600" y="2762186"/>
                </a:cubicBezTo>
                <a:cubicBezTo>
                  <a:pt x="847008" y="2751932"/>
                  <a:pt x="847284" y="2684723"/>
                  <a:pt x="864047" y="2653401"/>
                </a:cubicBezTo>
                <a:cubicBezTo>
                  <a:pt x="877569" y="2628134"/>
                  <a:pt x="909086" y="2616293"/>
                  <a:pt x="965944" y="2615117"/>
                </a:cubicBezTo>
                <a:cubicBezTo>
                  <a:pt x="997091" y="2614473"/>
                  <a:pt x="999051" y="2609870"/>
                  <a:pt x="1013194" y="2504165"/>
                </a:cubicBezTo>
                <a:cubicBezTo>
                  <a:pt x="1021310" y="2443512"/>
                  <a:pt x="1034504" y="2367237"/>
                  <a:pt x="1042514" y="2334666"/>
                </a:cubicBezTo>
                <a:cubicBezTo>
                  <a:pt x="1056498" y="2277809"/>
                  <a:pt x="1055541" y="2273504"/>
                  <a:pt x="1018517" y="2226716"/>
                </a:cubicBezTo>
                <a:cubicBezTo>
                  <a:pt x="980961" y="2179256"/>
                  <a:pt x="980343" y="2176278"/>
                  <a:pt x="994803" y="2112457"/>
                </a:cubicBezTo>
                <a:cubicBezTo>
                  <a:pt x="1007003" y="2058609"/>
                  <a:pt x="1016799" y="2043327"/>
                  <a:pt x="1049753" y="2026732"/>
                </a:cubicBezTo>
                <a:cubicBezTo>
                  <a:pt x="1071810" y="2015624"/>
                  <a:pt x="1101814" y="2006536"/>
                  <a:pt x="1116428" y="2006536"/>
                </a:cubicBezTo>
                <a:cubicBezTo>
                  <a:pt x="1131043" y="2006536"/>
                  <a:pt x="1143000" y="2001288"/>
                  <a:pt x="1143000" y="1994875"/>
                </a:cubicBezTo>
                <a:cubicBezTo>
                  <a:pt x="1143000" y="1926061"/>
                  <a:pt x="1054637" y="1921925"/>
                  <a:pt x="985122" y="1987486"/>
                </a:cubicBezTo>
                <a:cubicBezTo>
                  <a:pt x="958576" y="2012522"/>
                  <a:pt x="924847" y="2031936"/>
                  <a:pt x="907895" y="2031936"/>
                </a:cubicBezTo>
                <a:cubicBezTo>
                  <a:pt x="891342" y="2031936"/>
                  <a:pt x="874286" y="2037620"/>
                  <a:pt x="869992" y="2044568"/>
                </a:cubicBezTo>
                <a:cubicBezTo>
                  <a:pt x="865698" y="2051515"/>
                  <a:pt x="850991" y="2063190"/>
                  <a:pt x="837309" y="2070513"/>
                </a:cubicBezTo>
                <a:cubicBezTo>
                  <a:pt x="816223" y="2081798"/>
                  <a:pt x="801926" y="2073890"/>
                  <a:pt x="743481" y="2018615"/>
                </a:cubicBezTo>
                <a:cubicBezTo>
                  <a:pt x="683445" y="1961836"/>
                  <a:pt x="669725" y="1954459"/>
                  <a:pt x="637370" y="1961565"/>
                </a:cubicBezTo>
                <a:cubicBezTo>
                  <a:pt x="603368" y="1969034"/>
                  <a:pt x="595571" y="1963467"/>
                  <a:pt x="545609" y="1896057"/>
                </a:cubicBezTo>
                <a:cubicBezTo>
                  <a:pt x="515578" y="1855538"/>
                  <a:pt x="453130" y="1776666"/>
                  <a:pt x="406836" y="1720786"/>
                </a:cubicBezTo>
                <a:cubicBezTo>
                  <a:pt x="360542" y="1664906"/>
                  <a:pt x="288687" y="1573466"/>
                  <a:pt x="247159" y="1517586"/>
                </a:cubicBezTo>
                <a:cubicBezTo>
                  <a:pt x="205630" y="1461706"/>
                  <a:pt x="143985" y="1381696"/>
                  <a:pt x="110168" y="1339786"/>
                </a:cubicBezTo>
                <a:cubicBezTo>
                  <a:pt x="49590" y="1264708"/>
                  <a:pt x="48879" y="1262785"/>
                  <a:pt x="61894" y="1209188"/>
                </a:cubicBezTo>
                <a:cubicBezTo>
                  <a:pt x="74045" y="1159148"/>
                  <a:pt x="72095" y="1150044"/>
                  <a:pt x="37552" y="1095576"/>
                </a:cubicBezTo>
                <a:cubicBezTo>
                  <a:pt x="16898" y="1063009"/>
                  <a:pt x="0" y="1026532"/>
                  <a:pt x="0" y="1014517"/>
                </a:cubicBezTo>
                <a:cubicBezTo>
                  <a:pt x="0" y="990123"/>
                  <a:pt x="56456" y="928575"/>
                  <a:pt x="171026" y="828066"/>
                </a:cubicBezTo>
                <a:cubicBezTo>
                  <a:pt x="245556" y="762682"/>
                  <a:pt x="248912" y="761216"/>
                  <a:pt x="293837" y="774396"/>
                </a:cubicBezTo>
                <a:cubicBezTo>
                  <a:pt x="339375" y="787757"/>
                  <a:pt x="340756" y="787072"/>
                  <a:pt x="392262" y="725554"/>
                </a:cubicBezTo>
                <a:cubicBezTo>
                  <a:pt x="428262" y="682555"/>
                  <a:pt x="444500" y="651182"/>
                  <a:pt x="444500" y="624623"/>
                </a:cubicBezTo>
                <a:cubicBezTo>
                  <a:pt x="444500" y="602044"/>
                  <a:pt x="457648" y="570459"/>
                  <a:pt x="476250" y="548352"/>
                </a:cubicBezTo>
                <a:cubicBezTo>
                  <a:pt x="513929" y="503573"/>
                  <a:pt x="518585" y="430057"/>
                  <a:pt x="487806" y="365888"/>
                </a:cubicBezTo>
                <a:lnTo>
                  <a:pt x="467611" y="323786"/>
                </a:lnTo>
                <a:lnTo>
                  <a:pt x="537045" y="275013"/>
                </a:lnTo>
                <a:cubicBezTo>
                  <a:pt x="575233" y="248187"/>
                  <a:pt x="674332" y="175331"/>
                  <a:pt x="757264" y="113109"/>
                </a:cubicBezTo>
                <a:cubicBezTo>
                  <a:pt x="840196" y="50887"/>
                  <a:pt x="910907" y="-12"/>
                  <a:pt x="91440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DCAC93FB-F7D6-4D5C-9777-133FF41D6968}"/>
              </a:ext>
            </a:extLst>
          </p:cNvPr>
          <p:cNvSpPr/>
          <p:nvPr/>
        </p:nvSpPr>
        <p:spPr>
          <a:xfrm>
            <a:off x="10049451" y="1729342"/>
            <a:ext cx="382108" cy="433484"/>
          </a:xfrm>
          <a:custGeom>
            <a:avLst/>
            <a:gdLst>
              <a:gd name="connsiteX0" fmla="*/ 2498859 w 3022600"/>
              <a:gd name="connsiteY0" fmla="*/ 1182915 h 3429000"/>
              <a:gd name="connsiteX1" fmla="*/ 2476803 w 3022600"/>
              <a:gd name="connsiteY1" fmla="*/ 1183804 h 3429000"/>
              <a:gd name="connsiteX2" fmla="*/ 2458599 w 3022600"/>
              <a:gd name="connsiteY2" fmla="*/ 1201672 h 3429000"/>
              <a:gd name="connsiteX3" fmla="*/ 2451100 w 3022600"/>
              <a:gd name="connsiteY3" fmla="*/ 1258385 h 3429000"/>
              <a:gd name="connsiteX4" fmla="*/ 2381250 w 3022600"/>
              <a:gd name="connsiteY4" fmla="*/ 1371536 h 3429000"/>
              <a:gd name="connsiteX5" fmla="*/ 2330002 w 3022600"/>
              <a:gd name="connsiteY5" fmla="*/ 1536265 h 3429000"/>
              <a:gd name="connsiteX6" fmla="*/ 2385938 w 3022600"/>
              <a:gd name="connsiteY6" fmla="*/ 1525119 h 3429000"/>
              <a:gd name="connsiteX7" fmla="*/ 2439052 w 3022600"/>
              <a:gd name="connsiteY7" fmla="*/ 1498536 h 3429000"/>
              <a:gd name="connsiteX8" fmla="*/ 2565400 w 3022600"/>
              <a:gd name="connsiteY8" fmla="*/ 1393515 h 3429000"/>
              <a:gd name="connsiteX9" fmla="*/ 2606236 w 3022600"/>
              <a:gd name="connsiteY9" fmla="*/ 1336963 h 3429000"/>
              <a:gd name="connsiteX10" fmla="*/ 2647072 w 3022600"/>
              <a:gd name="connsiteY10" fmla="*/ 1294831 h 3429000"/>
              <a:gd name="connsiteX11" fmla="*/ 2590361 w 3022600"/>
              <a:gd name="connsiteY11" fmla="*/ 1239460 h 3429000"/>
              <a:gd name="connsiteX12" fmla="*/ 2498859 w 3022600"/>
              <a:gd name="connsiteY12" fmla="*/ 1182915 h 3429000"/>
              <a:gd name="connsiteX13" fmla="*/ 680497 w 3022600"/>
              <a:gd name="connsiteY13" fmla="*/ 991656 h 3429000"/>
              <a:gd name="connsiteX14" fmla="*/ 648610 w 3022600"/>
              <a:gd name="connsiteY14" fmla="*/ 1014238 h 3429000"/>
              <a:gd name="connsiteX15" fmla="*/ 801292 w 3022600"/>
              <a:gd name="connsiteY15" fmla="*/ 1323581 h 3429000"/>
              <a:gd name="connsiteX16" fmla="*/ 891888 w 3022600"/>
              <a:gd name="connsiteY16" fmla="*/ 1437881 h 3429000"/>
              <a:gd name="connsiteX17" fmla="*/ 913825 w 3022600"/>
              <a:gd name="connsiteY17" fmla="*/ 1466786 h 3429000"/>
              <a:gd name="connsiteX18" fmla="*/ 958563 w 3022600"/>
              <a:gd name="connsiteY18" fmla="*/ 1431661 h 3429000"/>
              <a:gd name="connsiteX19" fmla="*/ 1003301 w 3022600"/>
              <a:gd name="connsiteY19" fmla="*/ 1379909 h 3429000"/>
              <a:gd name="connsiteX20" fmla="*/ 928220 w 3022600"/>
              <a:gd name="connsiteY20" fmla="*/ 1228538 h 3429000"/>
              <a:gd name="connsiteX21" fmla="*/ 844814 w 3022600"/>
              <a:gd name="connsiteY21" fmla="*/ 1067564 h 3429000"/>
              <a:gd name="connsiteX22" fmla="*/ 792895 w 3022600"/>
              <a:gd name="connsiteY22" fmla="*/ 1041336 h 3429000"/>
              <a:gd name="connsiteX23" fmla="*/ 723901 w 3022600"/>
              <a:gd name="connsiteY23" fmla="*/ 1015936 h 3429000"/>
              <a:gd name="connsiteX24" fmla="*/ 680497 w 3022600"/>
              <a:gd name="connsiteY24" fmla="*/ 991656 h 3429000"/>
              <a:gd name="connsiteX25" fmla="*/ 914400 w 3022600"/>
              <a:gd name="connsiteY25" fmla="*/ 1 h 3429000"/>
              <a:gd name="connsiteX26" fmla="*/ 1161652 w 3022600"/>
              <a:gd name="connsiteY26" fmla="*/ 121144 h 3429000"/>
              <a:gd name="connsiteX27" fmla="*/ 1202616 w 3022600"/>
              <a:gd name="connsiteY27" fmla="*/ 194578 h 3429000"/>
              <a:gd name="connsiteX28" fmla="*/ 1252311 w 3022600"/>
              <a:gd name="connsiteY28" fmla="*/ 245069 h 3429000"/>
              <a:gd name="connsiteX29" fmla="*/ 1320527 w 3022600"/>
              <a:gd name="connsiteY29" fmla="*/ 216494 h 3429000"/>
              <a:gd name="connsiteX30" fmla="*/ 1386501 w 3022600"/>
              <a:gd name="connsiteY30" fmla="*/ 177736 h 3429000"/>
              <a:gd name="connsiteX31" fmla="*/ 1449137 w 3022600"/>
              <a:gd name="connsiteY31" fmla="*/ 141260 h 3429000"/>
              <a:gd name="connsiteX32" fmla="*/ 1596313 w 3022600"/>
              <a:gd name="connsiteY32" fmla="*/ 49856 h 3429000"/>
              <a:gd name="connsiteX33" fmla="*/ 1748713 w 3022600"/>
              <a:gd name="connsiteY33" fmla="*/ 76119 h 3429000"/>
              <a:gd name="connsiteX34" fmla="*/ 1912068 w 3022600"/>
              <a:gd name="connsiteY34" fmla="*/ 208847 h 3429000"/>
              <a:gd name="connsiteX35" fmla="*/ 1950424 w 3022600"/>
              <a:gd name="connsiteY35" fmla="*/ 267157 h 3429000"/>
              <a:gd name="connsiteX36" fmla="*/ 1996850 w 3022600"/>
              <a:gd name="connsiteY36" fmla="*/ 319502 h 3429000"/>
              <a:gd name="connsiteX37" fmla="*/ 2095500 w 3022600"/>
              <a:gd name="connsiteY37" fmla="*/ 298386 h 3429000"/>
              <a:gd name="connsiteX38" fmla="*/ 2175485 w 3022600"/>
              <a:gd name="connsiteY38" fmla="*/ 235723 h 3429000"/>
              <a:gd name="connsiteX39" fmla="*/ 2477658 w 3022600"/>
              <a:gd name="connsiteY39" fmla="*/ 299063 h 3429000"/>
              <a:gd name="connsiteX40" fmla="*/ 2679700 w 3022600"/>
              <a:gd name="connsiteY40" fmla="*/ 561546 h 3429000"/>
              <a:gd name="connsiteX41" fmla="*/ 2610049 w 3022600"/>
              <a:gd name="connsiteY41" fmla="*/ 745809 h 3429000"/>
              <a:gd name="connsiteX42" fmla="*/ 2661791 w 3022600"/>
              <a:gd name="connsiteY42" fmla="*/ 819086 h 3429000"/>
              <a:gd name="connsiteX43" fmla="*/ 2718682 w 3022600"/>
              <a:gd name="connsiteY43" fmla="*/ 965444 h 3429000"/>
              <a:gd name="connsiteX44" fmla="*/ 2717680 w 3022600"/>
              <a:gd name="connsiteY44" fmla="*/ 1048301 h 3429000"/>
              <a:gd name="connsiteX45" fmla="*/ 2799335 w 3022600"/>
              <a:gd name="connsiteY45" fmla="*/ 1129230 h 3429000"/>
              <a:gd name="connsiteX46" fmla="*/ 2901902 w 3022600"/>
              <a:gd name="connsiteY46" fmla="*/ 1189248 h 3429000"/>
              <a:gd name="connsiteX47" fmla="*/ 2984062 w 3022600"/>
              <a:gd name="connsiteY47" fmla="*/ 1206008 h 3429000"/>
              <a:gd name="connsiteX48" fmla="*/ 3022600 w 3022600"/>
              <a:gd name="connsiteY48" fmla="*/ 1243680 h 3429000"/>
              <a:gd name="connsiteX49" fmla="*/ 3022600 w 3022600"/>
              <a:gd name="connsiteY49" fmla="*/ 1552820 h 3429000"/>
              <a:gd name="connsiteX50" fmla="*/ 2958832 w 3022600"/>
              <a:gd name="connsiteY50" fmla="*/ 1630453 h 3429000"/>
              <a:gd name="connsiteX51" fmla="*/ 2826530 w 3022600"/>
              <a:gd name="connsiteY51" fmla="*/ 1803336 h 3429000"/>
              <a:gd name="connsiteX52" fmla="*/ 2602773 w 3022600"/>
              <a:gd name="connsiteY52" fmla="*/ 2006235 h 3429000"/>
              <a:gd name="connsiteX53" fmla="*/ 2514865 w 3022600"/>
              <a:gd name="connsiteY53" fmla="*/ 2030196 h 3429000"/>
              <a:gd name="connsiteX54" fmla="*/ 2410194 w 3022600"/>
              <a:gd name="connsiteY54" fmla="*/ 2045841 h 3429000"/>
              <a:gd name="connsiteX55" fmla="*/ 2333625 w 3022600"/>
              <a:gd name="connsiteY55" fmla="*/ 2011381 h 3429000"/>
              <a:gd name="connsiteX56" fmla="*/ 2324100 w 3022600"/>
              <a:gd name="connsiteY56" fmla="*/ 2127847 h 3429000"/>
              <a:gd name="connsiteX57" fmla="*/ 2324100 w 3022600"/>
              <a:gd name="connsiteY57" fmla="*/ 2236457 h 3429000"/>
              <a:gd name="connsiteX58" fmla="*/ 2286000 w 3022600"/>
              <a:gd name="connsiteY58" fmla="*/ 2249739 h 3429000"/>
              <a:gd name="connsiteX59" fmla="*/ 2254014 w 3022600"/>
              <a:gd name="connsiteY59" fmla="*/ 2458052 h 3429000"/>
              <a:gd name="connsiteX60" fmla="*/ 2331059 w 3022600"/>
              <a:gd name="connsiteY60" fmla="*/ 2628836 h 3429000"/>
              <a:gd name="connsiteX61" fmla="*/ 2394302 w 3022600"/>
              <a:gd name="connsiteY61" fmla="*/ 2727211 h 3429000"/>
              <a:gd name="connsiteX62" fmla="*/ 2411014 w 3022600"/>
              <a:gd name="connsiteY62" fmla="*/ 2809730 h 3429000"/>
              <a:gd name="connsiteX63" fmla="*/ 2413000 w 3022600"/>
              <a:gd name="connsiteY63" fmla="*/ 2901886 h 3429000"/>
              <a:gd name="connsiteX64" fmla="*/ 2419693 w 3022600"/>
              <a:gd name="connsiteY64" fmla="*/ 3130063 h 3429000"/>
              <a:gd name="connsiteX65" fmla="*/ 2454487 w 3022600"/>
              <a:gd name="connsiteY65" fmla="*/ 3284660 h 3429000"/>
              <a:gd name="connsiteX66" fmla="*/ 2495146 w 3022600"/>
              <a:gd name="connsiteY66" fmla="*/ 3291434 h 3429000"/>
              <a:gd name="connsiteX67" fmla="*/ 2550753 w 3022600"/>
              <a:gd name="connsiteY67" fmla="*/ 3342497 h 3429000"/>
              <a:gd name="connsiteX68" fmla="*/ 2254649 w 3022600"/>
              <a:gd name="connsiteY68" fmla="*/ 3428936 h 3429000"/>
              <a:gd name="connsiteX69" fmla="*/ 1955800 w 3022600"/>
              <a:gd name="connsiteY69" fmla="*/ 3428936 h 3429000"/>
              <a:gd name="connsiteX70" fmla="*/ 1955800 w 3022600"/>
              <a:gd name="connsiteY70" fmla="*/ 3378886 h 3429000"/>
              <a:gd name="connsiteX71" fmla="*/ 1968500 w 3022600"/>
              <a:gd name="connsiteY71" fmla="*/ 3320986 h 3429000"/>
              <a:gd name="connsiteX72" fmla="*/ 1974540 w 3022600"/>
              <a:gd name="connsiteY72" fmla="*/ 3190061 h 3429000"/>
              <a:gd name="connsiteX73" fmla="*/ 1926671 w 3022600"/>
              <a:gd name="connsiteY73" fmla="*/ 2945232 h 3429000"/>
              <a:gd name="connsiteX74" fmla="*/ 1884701 w 3022600"/>
              <a:gd name="connsiteY74" fmla="*/ 2810887 h 3429000"/>
              <a:gd name="connsiteX75" fmla="*/ 1882832 w 3022600"/>
              <a:gd name="connsiteY75" fmla="*/ 2689299 h 3429000"/>
              <a:gd name="connsiteX76" fmla="*/ 1944517 w 3022600"/>
              <a:gd name="connsiteY76" fmla="*/ 2666554 h 3429000"/>
              <a:gd name="connsiteX77" fmla="*/ 1981615 w 3022600"/>
              <a:gd name="connsiteY77" fmla="*/ 2618791 h 3429000"/>
              <a:gd name="connsiteX78" fmla="*/ 1943100 w 3022600"/>
              <a:gd name="connsiteY78" fmla="*/ 2357877 h 3429000"/>
              <a:gd name="connsiteX79" fmla="*/ 1924866 w 3022600"/>
              <a:gd name="connsiteY79" fmla="*/ 2299313 h 3429000"/>
              <a:gd name="connsiteX80" fmla="*/ 1898224 w 3022600"/>
              <a:gd name="connsiteY80" fmla="*/ 2245897 h 3429000"/>
              <a:gd name="connsiteX81" fmla="*/ 1889816 w 3022600"/>
              <a:gd name="connsiteY81" fmla="*/ 2207613 h 3429000"/>
              <a:gd name="connsiteX82" fmla="*/ 1865163 w 3022600"/>
              <a:gd name="connsiteY82" fmla="*/ 2234074 h 3429000"/>
              <a:gd name="connsiteX83" fmla="*/ 1722261 w 3022600"/>
              <a:gd name="connsiteY83" fmla="*/ 2260536 h 3429000"/>
              <a:gd name="connsiteX84" fmla="*/ 1550124 w 3022600"/>
              <a:gd name="connsiteY84" fmla="*/ 2221501 h 3429000"/>
              <a:gd name="connsiteX85" fmla="*/ 1486152 w 3022600"/>
              <a:gd name="connsiteY85" fmla="*/ 2180226 h 3429000"/>
              <a:gd name="connsiteX86" fmla="*/ 1458383 w 3022600"/>
              <a:gd name="connsiteY86" fmla="*/ 2241486 h 3429000"/>
              <a:gd name="connsiteX87" fmla="*/ 1420715 w 3022600"/>
              <a:gd name="connsiteY87" fmla="*/ 2315150 h 3429000"/>
              <a:gd name="connsiteX88" fmla="*/ 1330241 w 3022600"/>
              <a:gd name="connsiteY88" fmla="*/ 2603428 h 3429000"/>
              <a:gd name="connsiteX89" fmla="*/ 1358900 w 3022600"/>
              <a:gd name="connsiteY89" fmla="*/ 2652270 h 3429000"/>
              <a:gd name="connsiteX90" fmla="*/ 1428577 w 3022600"/>
              <a:gd name="connsiteY90" fmla="*/ 2722466 h 3429000"/>
              <a:gd name="connsiteX91" fmla="*/ 1420745 w 3022600"/>
              <a:gd name="connsiteY91" fmla="*/ 2784411 h 3429000"/>
              <a:gd name="connsiteX92" fmla="*/ 1392344 w 3022600"/>
              <a:gd name="connsiteY92" fmla="*/ 2813989 h 3429000"/>
              <a:gd name="connsiteX93" fmla="*/ 1387742 w 3022600"/>
              <a:gd name="connsiteY93" fmla="*/ 2821486 h 3429000"/>
              <a:gd name="connsiteX94" fmla="*/ 1447800 w 3022600"/>
              <a:gd name="connsiteY94" fmla="*/ 2932285 h 3429000"/>
              <a:gd name="connsiteX95" fmla="*/ 1421529 w 3022600"/>
              <a:gd name="connsiteY95" fmla="*/ 2975997 h 3429000"/>
              <a:gd name="connsiteX96" fmla="*/ 1383733 w 3022600"/>
              <a:gd name="connsiteY96" fmla="*/ 3157031 h 3429000"/>
              <a:gd name="connsiteX97" fmla="*/ 1397304 w 3022600"/>
              <a:gd name="connsiteY97" fmla="*/ 3343045 h 3429000"/>
              <a:gd name="connsiteX98" fmla="*/ 1422400 w 3022600"/>
              <a:gd name="connsiteY98" fmla="*/ 3410381 h 3429000"/>
              <a:gd name="connsiteX99" fmla="*/ 1422400 w 3022600"/>
              <a:gd name="connsiteY99" fmla="*/ 3429000 h 3429000"/>
              <a:gd name="connsiteX100" fmla="*/ 685820 w 3022600"/>
              <a:gd name="connsiteY100" fmla="*/ 3429000 h 3429000"/>
              <a:gd name="connsiteX101" fmla="*/ 690325 w 3022600"/>
              <a:gd name="connsiteY101" fmla="*/ 3396133 h 3429000"/>
              <a:gd name="connsiteX102" fmla="*/ 760946 w 3022600"/>
              <a:gd name="connsiteY102" fmla="*/ 3314636 h 3429000"/>
              <a:gd name="connsiteX103" fmla="*/ 809193 w 3022600"/>
              <a:gd name="connsiteY103" fmla="*/ 3314636 h 3429000"/>
              <a:gd name="connsiteX104" fmla="*/ 817744 w 3022600"/>
              <a:gd name="connsiteY104" fmla="*/ 3190811 h 3429000"/>
              <a:gd name="connsiteX105" fmla="*/ 839902 w 3022600"/>
              <a:gd name="connsiteY105" fmla="*/ 3012190 h 3429000"/>
              <a:gd name="connsiteX106" fmla="*/ 832346 w 3022600"/>
              <a:gd name="connsiteY106" fmla="*/ 2941919 h 3429000"/>
              <a:gd name="connsiteX107" fmla="*/ 808817 w 3022600"/>
              <a:gd name="connsiteY107" fmla="*/ 2857015 h 3429000"/>
              <a:gd name="connsiteX108" fmla="*/ 841375 w 3022600"/>
              <a:gd name="connsiteY108" fmla="*/ 2789878 h 3429000"/>
              <a:gd name="connsiteX109" fmla="*/ 863600 w 3022600"/>
              <a:gd name="connsiteY109" fmla="*/ 2762186 h 3429000"/>
              <a:gd name="connsiteX110" fmla="*/ 864047 w 3022600"/>
              <a:gd name="connsiteY110" fmla="*/ 2653401 h 3429000"/>
              <a:gd name="connsiteX111" fmla="*/ 965944 w 3022600"/>
              <a:gd name="connsiteY111" fmla="*/ 2615117 h 3429000"/>
              <a:gd name="connsiteX112" fmla="*/ 1013194 w 3022600"/>
              <a:gd name="connsiteY112" fmla="*/ 2504165 h 3429000"/>
              <a:gd name="connsiteX113" fmla="*/ 1042514 w 3022600"/>
              <a:gd name="connsiteY113" fmla="*/ 2334666 h 3429000"/>
              <a:gd name="connsiteX114" fmla="*/ 1018517 w 3022600"/>
              <a:gd name="connsiteY114" fmla="*/ 2226716 h 3429000"/>
              <a:gd name="connsiteX115" fmla="*/ 994803 w 3022600"/>
              <a:gd name="connsiteY115" fmla="*/ 2112457 h 3429000"/>
              <a:gd name="connsiteX116" fmla="*/ 1049753 w 3022600"/>
              <a:gd name="connsiteY116" fmla="*/ 2026732 h 3429000"/>
              <a:gd name="connsiteX117" fmla="*/ 1116428 w 3022600"/>
              <a:gd name="connsiteY117" fmla="*/ 2006536 h 3429000"/>
              <a:gd name="connsiteX118" fmla="*/ 1143000 w 3022600"/>
              <a:gd name="connsiteY118" fmla="*/ 1994875 h 3429000"/>
              <a:gd name="connsiteX119" fmla="*/ 985122 w 3022600"/>
              <a:gd name="connsiteY119" fmla="*/ 1987486 h 3429000"/>
              <a:gd name="connsiteX120" fmla="*/ 907895 w 3022600"/>
              <a:gd name="connsiteY120" fmla="*/ 2031936 h 3429000"/>
              <a:gd name="connsiteX121" fmla="*/ 869992 w 3022600"/>
              <a:gd name="connsiteY121" fmla="*/ 2044568 h 3429000"/>
              <a:gd name="connsiteX122" fmla="*/ 837309 w 3022600"/>
              <a:gd name="connsiteY122" fmla="*/ 2070513 h 3429000"/>
              <a:gd name="connsiteX123" fmla="*/ 743481 w 3022600"/>
              <a:gd name="connsiteY123" fmla="*/ 2018615 h 3429000"/>
              <a:gd name="connsiteX124" fmla="*/ 637370 w 3022600"/>
              <a:gd name="connsiteY124" fmla="*/ 1961565 h 3429000"/>
              <a:gd name="connsiteX125" fmla="*/ 545609 w 3022600"/>
              <a:gd name="connsiteY125" fmla="*/ 1896057 h 3429000"/>
              <a:gd name="connsiteX126" fmla="*/ 406836 w 3022600"/>
              <a:gd name="connsiteY126" fmla="*/ 1720786 h 3429000"/>
              <a:gd name="connsiteX127" fmla="*/ 247159 w 3022600"/>
              <a:gd name="connsiteY127" fmla="*/ 1517586 h 3429000"/>
              <a:gd name="connsiteX128" fmla="*/ 110168 w 3022600"/>
              <a:gd name="connsiteY128" fmla="*/ 1339786 h 3429000"/>
              <a:gd name="connsiteX129" fmla="*/ 61894 w 3022600"/>
              <a:gd name="connsiteY129" fmla="*/ 1209188 h 3429000"/>
              <a:gd name="connsiteX130" fmla="*/ 37552 w 3022600"/>
              <a:gd name="connsiteY130" fmla="*/ 1095576 h 3429000"/>
              <a:gd name="connsiteX131" fmla="*/ 0 w 3022600"/>
              <a:gd name="connsiteY131" fmla="*/ 1014517 h 3429000"/>
              <a:gd name="connsiteX132" fmla="*/ 171026 w 3022600"/>
              <a:gd name="connsiteY132" fmla="*/ 828066 h 3429000"/>
              <a:gd name="connsiteX133" fmla="*/ 293837 w 3022600"/>
              <a:gd name="connsiteY133" fmla="*/ 774396 h 3429000"/>
              <a:gd name="connsiteX134" fmla="*/ 392262 w 3022600"/>
              <a:gd name="connsiteY134" fmla="*/ 725554 h 3429000"/>
              <a:gd name="connsiteX135" fmla="*/ 444500 w 3022600"/>
              <a:gd name="connsiteY135" fmla="*/ 624623 h 3429000"/>
              <a:gd name="connsiteX136" fmla="*/ 476250 w 3022600"/>
              <a:gd name="connsiteY136" fmla="*/ 548352 h 3429000"/>
              <a:gd name="connsiteX137" fmla="*/ 487806 w 3022600"/>
              <a:gd name="connsiteY137" fmla="*/ 365888 h 3429000"/>
              <a:gd name="connsiteX138" fmla="*/ 467611 w 3022600"/>
              <a:gd name="connsiteY138" fmla="*/ 323786 h 3429000"/>
              <a:gd name="connsiteX139" fmla="*/ 537045 w 3022600"/>
              <a:gd name="connsiteY139" fmla="*/ 275013 h 3429000"/>
              <a:gd name="connsiteX140" fmla="*/ 757264 w 3022600"/>
              <a:gd name="connsiteY140" fmla="*/ 113109 h 3429000"/>
              <a:gd name="connsiteX141" fmla="*/ 914400 w 3022600"/>
              <a:gd name="connsiteY141" fmla="*/ 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022600" h="3429000">
                <a:moveTo>
                  <a:pt x="2498859" y="1182915"/>
                </a:moveTo>
                <a:cubicBezTo>
                  <a:pt x="2490524" y="1181486"/>
                  <a:pt x="2483079" y="1181756"/>
                  <a:pt x="2476803" y="1183804"/>
                </a:cubicBezTo>
                <a:cubicBezTo>
                  <a:pt x="2468435" y="1186535"/>
                  <a:pt x="2462146" y="1192428"/>
                  <a:pt x="2458599" y="1201672"/>
                </a:cubicBezTo>
                <a:cubicBezTo>
                  <a:pt x="2454474" y="1212420"/>
                  <a:pt x="2451100" y="1237941"/>
                  <a:pt x="2451100" y="1258385"/>
                </a:cubicBezTo>
                <a:cubicBezTo>
                  <a:pt x="2451100" y="1285765"/>
                  <a:pt x="2432701" y="1315570"/>
                  <a:pt x="2381250" y="1371536"/>
                </a:cubicBezTo>
                <a:cubicBezTo>
                  <a:pt x="2308012" y="1451201"/>
                  <a:pt x="2291491" y="1504303"/>
                  <a:pt x="2330002" y="1536265"/>
                </a:cubicBezTo>
                <a:cubicBezTo>
                  <a:pt x="2344940" y="1548661"/>
                  <a:pt x="2355960" y="1546466"/>
                  <a:pt x="2385938" y="1525119"/>
                </a:cubicBezTo>
                <a:cubicBezTo>
                  <a:pt x="2406471" y="1510499"/>
                  <a:pt x="2430373" y="1498536"/>
                  <a:pt x="2439052" y="1498536"/>
                </a:cubicBezTo>
                <a:cubicBezTo>
                  <a:pt x="2460606" y="1498536"/>
                  <a:pt x="2565400" y="1411431"/>
                  <a:pt x="2565400" y="1393515"/>
                </a:cubicBezTo>
                <a:cubicBezTo>
                  <a:pt x="2565400" y="1385584"/>
                  <a:pt x="2583776" y="1360136"/>
                  <a:pt x="2606236" y="1336963"/>
                </a:cubicBezTo>
                <a:lnTo>
                  <a:pt x="2647072" y="1294831"/>
                </a:lnTo>
                <a:lnTo>
                  <a:pt x="2590361" y="1239460"/>
                </a:lnTo>
                <a:cubicBezTo>
                  <a:pt x="2556881" y="1206770"/>
                  <a:pt x="2523865" y="1187200"/>
                  <a:pt x="2498859" y="1182915"/>
                </a:cubicBezTo>
                <a:close/>
                <a:moveTo>
                  <a:pt x="680497" y="991656"/>
                </a:moveTo>
                <a:cubicBezTo>
                  <a:pt x="667701" y="991367"/>
                  <a:pt x="656825" y="998889"/>
                  <a:pt x="648610" y="1014238"/>
                </a:cubicBezTo>
                <a:cubicBezTo>
                  <a:pt x="622447" y="1063123"/>
                  <a:pt x="671045" y="1161586"/>
                  <a:pt x="801292" y="1323581"/>
                </a:cubicBezTo>
                <a:cubicBezTo>
                  <a:pt x="839054" y="1370548"/>
                  <a:pt x="879823" y="1421983"/>
                  <a:pt x="891888" y="1437881"/>
                </a:cubicBezTo>
                <a:lnTo>
                  <a:pt x="913825" y="1466786"/>
                </a:lnTo>
                <a:lnTo>
                  <a:pt x="958563" y="1431661"/>
                </a:lnTo>
                <a:cubicBezTo>
                  <a:pt x="983169" y="1412342"/>
                  <a:pt x="1003301" y="1389053"/>
                  <a:pt x="1003301" y="1379909"/>
                </a:cubicBezTo>
                <a:cubicBezTo>
                  <a:pt x="1003301" y="1370764"/>
                  <a:pt x="969514" y="1302647"/>
                  <a:pt x="928220" y="1228538"/>
                </a:cubicBezTo>
                <a:cubicBezTo>
                  <a:pt x="886925" y="1154428"/>
                  <a:pt x="849392" y="1081990"/>
                  <a:pt x="844814" y="1067564"/>
                </a:cubicBezTo>
                <a:cubicBezTo>
                  <a:pt x="838532" y="1047771"/>
                  <a:pt x="825794" y="1041336"/>
                  <a:pt x="792895" y="1041336"/>
                </a:cubicBezTo>
                <a:cubicBezTo>
                  <a:pt x="766234" y="1041336"/>
                  <a:pt x="739435" y="1031470"/>
                  <a:pt x="723901" y="1015936"/>
                </a:cubicBezTo>
                <a:cubicBezTo>
                  <a:pt x="708008" y="1000043"/>
                  <a:pt x="693293" y="991944"/>
                  <a:pt x="680497" y="991656"/>
                </a:cubicBezTo>
                <a:close/>
                <a:moveTo>
                  <a:pt x="914400" y="1"/>
                </a:moveTo>
                <a:cubicBezTo>
                  <a:pt x="934825" y="73"/>
                  <a:pt x="1125231" y="93364"/>
                  <a:pt x="1161652" y="121144"/>
                </a:cubicBezTo>
                <a:cubicBezTo>
                  <a:pt x="1196601" y="147800"/>
                  <a:pt x="1204600" y="162141"/>
                  <a:pt x="1202616" y="194578"/>
                </a:cubicBezTo>
                <a:cubicBezTo>
                  <a:pt x="1200311" y="232252"/>
                  <a:pt x="1203559" y="235551"/>
                  <a:pt x="1252311" y="245069"/>
                </a:cubicBezTo>
                <a:cubicBezTo>
                  <a:pt x="1302298" y="254828"/>
                  <a:pt x="1305142" y="253637"/>
                  <a:pt x="1320527" y="216494"/>
                </a:cubicBezTo>
                <a:cubicBezTo>
                  <a:pt x="1334575" y="182580"/>
                  <a:pt x="1342820" y="177736"/>
                  <a:pt x="1386501" y="177736"/>
                </a:cubicBezTo>
                <a:cubicBezTo>
                  <a:pt x="1430056" y="177736"/>
                  <a:pt x="1438043" y="173085"/>
                  <a:pt x="1449137" y="141260"/>
                </a:cubicBezTo>
                <a:cubicBezTo>
                  <a:pt x="1466284" y="92071"/>
                  <a:pt x="1530939" y="51917"/>
                  <a:pt x="1596313" y="49856"/>
                </a:cubicBezTo>
                <a:cubicBezTo>
                  <a:pt x="1625608" y="48932"/>
                  <a:pt x="1694188" y="60751"/>
                  <a:pt x="1748713" y="76119"/>
                </a:cubicBezTo>
                <a:cubicBezTo>
                  <a:pt x="1858296" y="107007"/>
                  <a:pt x="1899197" y="140239"/>
                  <a:pt x="1912068" y="208847"/>
                </a:cubicBezTo>
                <a:cubicBezTo>
                  <a:pt x="1916973" y="234995"/>
                  <a:pt x="1931450" y="257003"/>
                  <a:pt x="1950424" y="267157"/>
                </a:cubicBezTo>
                <a:cubicBezTo>
                  <a:pt x="1967185" y="276128"/>
                  <a:pt x="1988077" y="299683"/>
                  <a:pt x="1996850" y="319502"/>
                </a:cubicBezTo>
                <a:cubicBezTo>
                  <a:pt x="2019546" y="370776"/>
                  <a:pt x="2050210" y="364213"/>
                  <a:pt x="2095500" y="298386"/>
                </a:cubicBezTo>
                <a:cubicBezTo>
                  <a:pt x="2125390" y="254942"/>
                  <a:pt x="2144572" y="239914"/>
                  <a:pt x="2175485" y="235723"/>
                </a:cubicBezTo>
                <a:cubicBezTo>
                  <a:pt x="2239088" y="227099"/>
                  <a:pt x="2446318" y="270538"/>
                  <a:pt x="2477658" y="299063"/>
                </a:cubicBezTo>
                <a:cubicBezTo>
                  <a:pt x="2525927" y="342997"/>
                  <a:pt x="2679700" y="542771"/>
                  <a:pt x="2679700" y="561546"/>
                </a:cubicBezTo>
                <a:cubicBezTo>
                  <a:pt x="2679700" y="577839"/>
                  <a:pt x="2625480" y="721280"/>
                  <a:pt x="2610049" y="745809"/>
                </a:cubicBezTo>
                <a:cubicBezTo>
                  <a:pt x="2606666" y="751186"/>
                  <a:pt x="2629950" y="784161"/>
                  <a:pt x="2661791" y="819086"/>
                </a:cubicBezTo>
                <a:cubicBezTo>
                  <a:pt x="2718483" y="881270"/>
                  <a:pt x="2719662" y="884303"/>
                  <a:pt x="2718682" y="965444"/>
                </a:cubicBezTo>
                <a:lnTo>
                  <a:pt x="2717680" y="1048301"/>
                </a:lnTo>
                <a:lnTo>
                  <a:pt x="2799335" y="1129230"/>
                </a:lnTo>
                <a:cubicBezTo>
                  <a:pt x="2875150" y="1204370"/>
                  <a:pt x="2882487" y="1208664"/>
                  <a:pt x="2901902" y="1189248"/>
                </a:cubicBezTo>
                <a:cubicBezTo>
                  <a:pt x="2930472" y="1160679"/>
                  <a:pt x="2939595" y="1162540"/>
                  <a:pt x="2984062" y="1206008"/>
                </a:cubicBezTo>
                <a:lnTo>
                  <a:pt x="3022600" y="1243680"/>
                </a:lnTo>
                <a:lnTo>
                  <a:pt x="3022600" y="1552820"/>
                </a:lnTo>
                <a:lnTo>
                  <a:pt x="2958832" y="1630453"/>
                </a:lnTo>
                <a:cubicBezTo>
                  <a:pt x="2923760" y="1673151"/>
                  <a:pt x="2864224" y="1750949"/>
                  <a:pt x="2826530" y="1803336"/>
                </a:cubicBezTo>
                <a:cubicBezTo>
                  <a:pt x="2667263" y="2024689"/>
                  <a:pt x="2661011" y="2030358"/>
                  <a:pt x="2602773" y="2006235"/>
                </a:cubicBezTo>
                <a:cubicBezTo>
                  <a:pt x="2567350" y="1991562"/>
                  <a:pt x="2560676" y="1993381"/>
                  <a:pt x="2514865" y="2030196"/>
                </a:cubicBezTo>
                <a:cubicBezTo>
                  <a:pt x="2457667" y="2076162"/>
                  <a:pt x="2433917" y="2079712"/>
                  <a:pt x="2410194" y="2045841"/>
                </a:cubicBezTo>
                <a:cubicBezTo>
                  <a:pt x="2391220" y="2018752"/>
                  <a:pt x="2348177" y="1999381"/>
                  <a:pt x="2333625" y="2011381"/>
                </a:cubicBezTo>
                <a:cubicBezTo>
                  <a:pt x="2328386" y="2015701"/>
                  <a:pt x="2324100" y="2068111"/>
                  <a:pt x="2324100" y="2127847"/>
                </a:cubicBezTo>
                <a:lnTo>
                  <a:pt x="2324100" y="2236457"/>
                </a:lnTo>
                <a:lnTo>
                  <a:pt x="2286000" y="2249739"/>
                </a:lnTo>
                <a:cubicBezTo>
                  <a:pt x="2236068" y="2267146"/>
                  <a:pt x="2231288" y="2298274"/>
                  <a:pt x="2254014" y="2458052"/>
                </a:cubicBezTo>
                <a:cubicBezTo>
                  <a:pt x="2277681" y="2624449"/>
                  <a:pt x="2279659" y="2628836"/>
                  <a:pt x="2331059" y="2628836"/>
                </a:cubicBezTo>
                <a:cubicBezTo>
                  <a:pt x="2383472" y="2628836"/>
                  <a:pt x="2391750" y="2641712"/>
                  <a:pt x="2394302" y="2727211"/>
                </a:cubicBezTo>
                <a:cubicBezTo>
                  <a:pt x="2395416" y="2764519"/>
                  <a:pt x="2402936" y="2801652"/>
                  <a:pt x="2411014" y="2809730"/>
                </a:cubicBezTo>
                <a:cubicBezTo>
                  <a:pt x="2429035" y="2827751"/>
                  <a:pt x="2430402" y="2891131"/>
                  <a:pt x="2413000" y="2901886"/>
                </a:cubicBezTo>
                <a:cubicBezTo>
                  <a:pt x="2386882" y="2918028"/>
                  <a:pt x="2388770" y="2982419"/>
                  <a:pt x="2419693" y="3130063"/>
                </a:cubicBezTo>
                <a:cubicBezTo>
                  <a:pt x="2437200" y="3213650"/>
                  <a:pt x="2452857" y="3283219"/>
                  <a:pt x="2454487" y="3284660"/>
                </a:cubicBezTo>
                <a:cubicBezTo>
                  <a:pt x="2456117" y="3286102"/>
                  <a:pt x="2474413" y="3289150"/>
                  <a:pt x="2495146" y="3291434"/>
                </a:cubicBezTo>
                <a:cubicBezTo>
                  <a:pt x="2525309" y="3294756"/>
                  <a:pt x="2536421" y="3304959"/>
                  <a:pt x="2550753" y="3342497"/>
                </a:cubicBezTo>
                <a:cubicBezTo>
                  <a:pt x="2584234" y="3430184"/>
                  <a:pt x="2588507" y="3428936"/>
                  <a:pt x="2254649" y="3428936"/>
                </a:cubicBezTo>
                <a:lnTo>
                  <a:pt x="1955800" y="3428936"/>
                </a:lnTo>
                <a:lnTo>
                  <a:pt x="1955800" y="3378886"/>
                </a:lnTo>
                <a:cubicBezTo>
                  <a:pt x="1955800" y="3351358"/>
                  <a:pt x="1961515" y="3325303"/>
                  <a:pt x="1968500" y="3320986"/>
                </a:cubicBezTo>
                <a:cubicBezTo>
                  <a:pt x="1976316" y="3316155"/>
                  <a:pt x="1978639" y="3265808"/>
                  <a:pt x="1974540" y="3190061"/>
                </a:cubicBezTo>
                <a:cubicBezTo>
                  <a:pt x="1964440" y="3003434"/>
                  <a:pt x="1957883" y="2969898"/>
                  <a:pt x="1926671" y="2945232"/>
                </a:cubicBezTo>
                <a:cubicBezTo>
                  <a:pt x="1904064" y="2927367"/>
                  <a:pt x="1895955" y="2901410"/>
                  <a:pt x="1884701" y="2810887"/>
                </a:cubicBezTo>
                <a:cubicBezTo>
                  <a:pt x="1875912" y="2740193"/>
                  <a:pt x="1875221" y="2695213"/>
                  <a:pt x="1882832" y="2689299"/>
                </a:cubicBezTo>
                <a:cubicBezTo>
                  <a:pt x="1889476" y="2684136"/>
                  <a:pt x="1917234" y="2673901"/>
                  <a:pt x="1944517" y="2666554"/>
                </a:cubicBezTo>
                <a:cubicBezTo>
                  <a:pt x="1991638" y="2653866"/>
                  <a:pt x="1993496" y="2651473"/>
                  <a:pt x="1981615" y="2618791"/>
                </a:cubicBezTo>
                <a:cubicBezTo>
                  <a:pt x="1966573" y="2577417"/>
                  <a:pt x="1943100" y="2418401"/>
                  <a:pt x="1943100" y="2357877"/>
                </a:cubicBezTo>
                <a:cubicBezTo>
                  <a:pt x="1943100" y="2333990"/>
                  <a:pt x="1934895" y="2307637"/>
                  <a:pt x="1924866" y="2299313"/>
                </a:cubicBezTo>
                <a:cubicBezTo>
                  <a:pt x="1914838" y="2290991"/>
                  <a:pt x="1902849" y="2266953"/>
                  <a:pt x="1898224" y="2245897"/>
                </a:cubicBezTo>
                <a:lnTo>
                  <a:pt x="1889816" y="2207613"/>
                </a:lnTo>
                <a:lnTo>
                  <a:pt x="1865163" y="2234074"/>
                </a:lnTo>
                <a:cubicBezTo>
                  <a:pt x="1843591" y="2257230"/>
                  <a:pt x="1825737" y="2260536"/>
                  <a:pt x="1722261" y="2260536"/>
                </a:cubicBezTo>
                <a:cubicBezTo>
                  <a:pt x="1610397" y="2260536"/>
                  <a:pt x="1601101" y="2258428"/>
                  <a:pt x="1550124" y="2221501"/>
                </a:cubicBezTo>
                <a:cubicBezTo>
                  <a:pt x="1520486" y="2200031"/>
                  <a:pt x="1491699" y="2181457"/>
                  <a:pt x="1486152" y="2180226"/>
                </a:cubicBezTo>
                <a:cubicBezTo>
                  <a:pt x="1480604" y="2178994"/>
                  <a:pt x="1468109" y="2206561"/>
                  <a:pt x="1458383" y="2241486"/>
                </a:cubicBezTo>
                <a:cubicBezTo>
                  <a:pt x="1448658" y="2276411"/>
                  <a:pt x="1431707" y="2309560"/>
                  <a:pt x="1420715" y="2315150"/>
                </a:cubicBezTo>
                <a:cubicBezTo>
                  <a:pt x="1399199" y="2326092"/>
                  <a:pt x="1335387" y="2529416"/>
                  <a:pt x="1330241" y="2603428"/>
                </a:cubicBezTo>
                <a:cubicBezTo>
                  <a:pt x="1327543" y="2642215"/>
                  <a:pt x="1331190" y="2648431"/>
                  <a:pt x="1358900" y="2652270"/>
                </a:cubicBezTo>
                <a:cubicBezTo>
                  <a:pt x="1404782" y="2658628"/>
                  <a:pt x="1436318" y="2690399"/>
                  <a:pt x="1428577" y="2722466"/>
                </a:cubicBezTo>
                <a:cubicBezTo>
                  <a:pt x="1424989" y="2737327"/>
                  <a:pt x="1421465" y="2765202"/>
                  <a:pt x="1420745" y="2784411"/>
                </a:cubicBezTo>
                <a:cubicBezTo>
                  <a:pt x="1419675" y="2812992"/>
                  <a:pt x="1414516" y="2818365"/>
                  <a:pt x="1392344" y="2813989"/>
                </a:cubicBezTo>
                <a:cubicBezTo>
                  <a:pt x="1368406" y="2809264"/>
                  <a:pt x="1367870" y="2810137"/>
                  <a:pt x="1387742" y="2821486"/>
                </a:cubicBezTo>
                <a:cubicBezTo>
                  <a:pt x="1415005" y="2837055"/>
                  <a:pt x="1447800" y="2897558"/>
                  <a:pt x="1447800" y="2932285"/>
                </a:cubicBezTo>
                <a:cubicBezTo>
                  <a:pt x="1447800" y="2946206"/>
                  <a:pt x="1435978" y="2965876"/>
                  <a:pt x="1421529" y="2975997"/>
                </a:cubicBezTo>
                <a:cubicBezTo>
                  <a:pt x="1398489" y="2992134"/>
                  <a:pt x="1393841" y="3014395"/>
                  <a:pt x="1383733" y="3157031"/>
                </a:cubicBezTo>
                <a:cubicBezTo>
                  <a:pt x="1372842" y="3310712"/>
                  <a:pt x="1373589" y="3320951"/>
                  <a:pt x="1397304" y="3343045"/>
                </a:cubicBezTo>
                <a:cubicBezTo>
                  <a:pt x="1412961" y="3357632"/>
                  <a:pt x="1422400" y="3382957"/>
                  <a:pt x="1422400" y="3410381"/>
                </a:cubicBezTo>
                <a:lnTo>
                  <a:pt x="1422400" y="3429000"/>
                </a:lnTo>
                <a:lnTo>
                  <a:pt x="685820" y="3429000"/>
                </a:lnTo>
                <a:lnTo>
                  <a:pt x="690325" y="3396133"/>
                </a:lnTo>
                <a:cubicBezTo>
                  <a:pt x="700901" y="3318977"/>
                  <a:pt x="704662" y="3314636"/>
                  <a:pt x="760946" y="3314636"/>
                </a:cubicBezTo>
                <a:lnTo>
                  <a:pt x="809193" y="3314636"/>
                </a:lnTo>
                <a:lnTo>
                  <a:pt x="817744" y="3190811"/>
                </a:lnTo>
                <a:cubicBezTo>
                  <a:pt x="822447" y="3122707"/>
                  <a:pt x="832418" y="3042328"/>
                  <a:pt x="839902" y="3012190"/>
                </a:cubicBezTo>
                <a:cubicBezTo>
                  <a:pt x="851501" y="2965480"/>
                  <a:pt x="850386" y="2955111"/>
                  <a:pt x="832346" y="2941919"/>
                </a:cubicBezTo>
                <a:cubicBezTo>
                  <a:pt x="817690" y="2931202"/>
                  <a:pt x="810456" y="2905098"/>
                  <a:pt x="808817" y="2857015"/>
                </a:cubicBezTo>
                <a:cubicBezTo>
                  <a:pt x="806487" y="2788666"/>
                  <a:pt x="806993" y="2787622"/>
                  <a:pt x="841375" y="2789878"/>
                </a:cubicBezTo>
                <a:cubicBezTo>
                  <a:pt x="876028" y="2792152"/>
                  <a:pt x="887983" y="2777256"/>
                  <a:pt x="863600" y="2762186"/>
                </a:cubicBezTo>
                <a:cubicBezTo>
                  <a:pt x="847008" y="2751932"/>
                  <a:pt x="847284" y="2684723"/>
                  <a:pt x="864047" y="2653401"/>
                </a:cubicBezTo>
                <a:cubicBezTo>
                  <a:pt x="877569" y="2628134"/>
                  <a:pt x="909086" y="2616293"/>
                  <a:pt x="965944" y="2615117"/>
                </a:cubicBezTo>
                <a:cubicBezTo>
                  <a:pt x="997091" y="2614473"/>
                  <a:pt x="999051" y="2609870"/>
                  <a:pt x="1013194" y="2504165"/>
                </a:cubicBezTo>
                <a:cubicBezTo>
                  <a:pt x="1021310" y="2443512"/>
                  <a:pt x="1034504" y="2367237"/>
                  <a:pt x="1042514" y="2334666"/>
                </a:cubicBezTo>
                <a:cubicBezTo>
                  <a:pt x="1056498" y="2277809"/>
                  <a:pt x="1055541" y="2273504"/>
                  <a:pt x="1018517" y="2226716"/>
                </a:cubicBezTo>
                <a:cubicBezTo>
                  <a:pt x="980961" y="2179256"/>
                  <a:pt x="980343" y="2176278"/>
                  <a:pt x="994803" y="2112457"/>
                </a:cubicBezTo>
                <a:cubicBezTo>
                  <a:pt x="1007003" y="2058609"/>
                  <a:pt x="1016799" y="2043327"/>
                  <a:pt x="1049753" y="2026732"/>
                </a:cubicBezTo>
                <a:cubicBezTo>
                  <a:pt x="1071810" y="2015624"/>
                  <a:pt x="1101814" y="2006536"/>
                  <a:pt x="1116428" y="2006536"/>
                </a:cubicBezTo>
                <a:cubicBezTo>
                  <a:pt x="1131043" y="2006536"/>
                  <a:pt x="1143000" y="2001288"/>
                  <a:pt x="1143000" y="1994875"/>
                </a:cubicBezTo>
                <a:cubicBezTo>
                  <a:pt x="1143000" y="1926061"/>
                  <a:pt x="1054637" y="1921925"/>
                  <a:pt x="985122" y="1987486"/>
                </a:cubicBezTo>
                <a:cubicBezTo>
                  <a:pt x="958576" y="2012522"/>
                  <a:pt x="924847" y="2031936"/>
                  <a:pt x="907895" y="2031936"/>
                </a:cubicBezTo>
                <a:cubicBezTo>
                  <a:pt x="891342" y="2031936"/>
                  <a:pt x="874286" y="2037620"/>
                  <a:pt x="869992" y="2044568"/>
                </a:cubicBezTo>
                <a:cubicBezTo>
                  <a:pt x="865698" y="2051515"/>
                  <a:pt x="850991" y="2063190"/>
                  <a:pt x="837309" y="2070513"/>
                </a:cubicBezTo>
                <a:cubicBezTo>
                  <a:pt x="816223" y="2081798"/>
                  <a:pt x="801926" y="2073890"/>
                  <a:pt x="743481" y="2018615"/>
                </a:cubicBezTo>
                <a:cubicBezTo>
                  <a:pt x="683445" y="1961836"/>
                  <a:pt x="669725" y="1954459"/>
                  <a:pt x="637370" y="1961565"/>
                </a:cubicBezTo>
                <a:cubicBezTo>
                  <a:pt x="603368" y="1969034"/>
                  <a:pt x="595571" y="1963467"/>
                  <a:pt x="545609" y="1896057"/>
                </a:cubicBezTo>
                <a:cubicBezTo>
                  <a:pt x="515578" y="1855538"/>
                  <a:pt x="453130" y="1776666"/>
                  <a:pt x="406836" y="1720786"/>
                </a:cubicBezTo>
                <a:cubicBezTo>
                  <a:pt x="360542" y="1664906"/>
                  <a:pt x="288687" y="1573466"/>
                  <a:pt x="247159" y="1517586"/>
                </a:cubicBezTo>
                <a:cubicBezTo>
                  <a:pt x="205630" y="1461706"/>
                  <a:pt x="143985" y="1381696"/>
                  <a:pt x="110168" y="1339786"/>
                </a:cubicBezTo>
                <a:cubicBezTo>
                  <a:pt x="49590" y="1264708"/>
                  <a:pt x="48879" y="1262785"/>
                  <a:pt x="61894" y="1209188"/>
                </a:cubicBezTo>
                <a:cubicBezTo>
                  <a:pt x="74045" y="1159148"/>
                  <a:pt x="72095" y="1150044"/>
                  <a:pt x="37552" y="1095576"/>
                </a:cubicBezTo>
                <a:cubicBezTo>
                  <a:pt x="16898" y="1063009"/>
                  <a:pt x="0" y="1026532"/>
                  <a:pt x="0" y="1014517"/>
                </a:cubicBezTo>
                <a:cubicBezTo>
                  <a:pt x="0" y="990123"/>
                  <a:pt x="56456" y="928575"/>
                  <a:pt x="171026" y="828066"/>
                </a:cubicBezTo>
                <a:cubicBezTo>
                  <a:pt x="245556" y="762682"/>
                  <a:pt x="248912" y="761216"/>
                  <a:pt x="293837" y="774396"/>
                </a:cubicBezTo>
                <a:cubicBezTo>
                  <a:pt x="339375" y="787757"/>
                  <a:pt x="340756" y="787072"/>
                  <a:pt x="392262" y="725554"/>
                </a:cubicBezTo>
                <a:cubicBezTo>
                  <a:pt x="428262" y="682555"/>
                  <a:pt x="444500" y="651182"/>
                  <a:pt x="444500" y="624623"/>
                </a:cubicBezTo>
                <a:cubicBezTo>
                  <a:pt x="444500" y="602044"/>
                  <a:pt x="457648" y="570459"/>
                  <a:pt x="476250" y="548352"/>
                </a:cubicBezTo>
                <a:cubicBezTo>
                  <a:pt x="513929" y="503573"/>
                  <a:pt x="518585" y="430057"/>
                  <a:pt x="487806" y="365888"/>
                </a:cubicBezTo>
                <a:lnTo>
                  <a:pt x="467611" y="323786"/>
                </a:lnTo>
                <a:lnTo>
                  <a:pt x="537045" y="275013"/>
                </a:lnTo>
                <a:cubicBezTo>
                  <a:pt x="575233" y="248187"/>
                  <a:pt x="674332" y="175331"/>
                  <a:pt x="757264" y="113109"/>
                </a:cubicBezTo>
                <a:cubicBezTo>
                  <a:pt x="840196" y="50887"/>
                  <a:pt x="910907" y="-12"/>
                  <a:pt x="914400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7" name="图形 76">
            <a:extLst>
              <a:ext uri="{FF2B5EF4-FFF2-40B4-BE49-F238E27FC236}">
                <a16:creationId xmlns:a16="http://schemas.microsoft.com/office/drawing/2014/main" id="{99D8BAE4-871C-43B2-9A1D-CB5354481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3840" y="3968054"/>
            <a:ext cx="140863" cy="503299"/>
          </a:xfrm>
          <a:prstGeom prst="rect">
            <a:avLst/>
          </a:prstGeom>
        </p:spPr>
      </p:pic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C7C335EB-E356-4253-9221-FDBD681EB1BC}"/>
              </a:ext>
            </a:extLst>
          </p:cNvPr>
          <p:cNvSpPr/>
          <p:nvPr/>
        </p:nvSpPr>
        <p:spPr>
          <a:xfrm>
            <a:off x="10231243" y="3958950"/>
            <a:ext cx="130521" cy="521505"/>
          </a:xfrm>
          <a:custGeom>
            <a:avLst/>
            <a:gdLst>
              <a:gd name="connsiteX0" fmla="*/ 552677 w 1467004"/>
              <a:gd name="connsiteY0" fmla="*/ 5360172 h 5861504"/>
              <a:gd name="connsiteX1" fmla="*/ 581252 w 1467004"/>
              <a:gd name="connsiteY1" fmla="*/ 5379467 h 5861504"/>
              <a:gd name="connsiteX2" fmla="*/ 609827 w 1467004"/>
              <a:gd name="connsiteY2" fmla="*/ 5419721 h 5861504"/>
              <a:gd name="connsiteX3" fmla="*/ 622943 w 1467004"/>
              <a:gd name="connsiteY3" fmla="*/ 5427564 h 5861504"/>
              <a:gd name="connsiteX4" fmla="*/ 586243 w 1467004"/>
              <a:gd name="connsiteY4" fmla="*/ 5366136 h 5861504"/>
              <a:gd name="connsiteX5" fmla="*/ 1375341 w 1467004"/>
              <a:gd name="connsiteY5" fmla="*/ 5350975 h 5861504"/>
              <a:gd name="connsiteX6" fmla="*/ 1384527 w 1467004"/>
              <a:gd name="connsiteY6" fmla="*/ 5359400 h 5861504"/>
              <a:gd name="connsiteX7" fmla="*/ 1428977 w 1467004"/>
              <a:gd name="connsiteY7" fmla="*/ 5372100 h 5861504"/>
              <a:gd name="connsiteX8" fmla="*/ 1393302 w 1467004"/>
              <a:gd name="connsiteY8" fmla="*/ 5353245 h 5861504"/>
              <a:gd name="connsiteX9" fmla="*/ 1375341 w 1467004"/>
              <a:gd name="connsiteY9" fmla="*/ 5350975 h 5861504"/>
              <a:gd name="connsiteX10" fmla="*/ 295334 w 1467004"/>
              <a:gd name="connsiteY10" fmla="*/ 1890227 h 5861504"/>
              <a:gd name="connsiteX11" fmla="*/ 263137 w 1467004"/>
              <a:gd name="connsiteY11" fmla="*/ 1945533 h 5861504"/>
              <a:gd name="connsiteX12" fmla="*/ 266862 w 1467004"/>
              <a:gd name="connsiteY12" fmla="*/ 2317791 h 5861504"/>
              <a:gd name="connsiteX13" fmla="*/ 279627 w 1467004"/>
              <a:gd name="connsiteY13" fmla="*/ 2254327 h 5861504"/>
              <a:gd name="connsiteX14" fmla="*/ 292305 w 1467004"/>
              <a:gd name="connsiteY14" fmla="*/ 2165408 h 5861504"/>
              <a:gd name="connsiteX15" fmla="*/ 295334 w 1467004"/>
              <a:gd name="connsiteY15" fmla="*/ 1890227 h 5861504"/>
              <a:gd name="connsiteX16" fmla="*/ 1115732 w 1467004"/>
              <a:gd name="connsiteY16" fmla="*/ 1830163 h 5861504"/>
              <a:gd name="connsiteX17" fmla="*/ 1113121 w 1467004"/>
              <a:gd name="connsiteY17" fmla="*/ 1936750 h 5861504"/>
              <a:gd name="connsiteX18" fmla="*/ 1125041 w 1467004"/>
              <a:gd name="connsiteY18" fmla="*/ 2150391 h 5861504"/>
              <a:gd name="connsiteX19" fmla="*/ 1146994 w 1467004"/>
              <a:gd name="connsiteY19" fmla="*/ 2271041 h 5861504"/>
              <a:gd name="connsiteX20" fmla="*/ 1184112 w 1467004"/>
              <a:gd name="connsiteY20" fmla="*/ 2381250 h 5861504"/>
              <a:gd name="connsiteX21" fmla="*/ 1216293 w 1467004"/>
              <a:gd name="connsiteY21" fmla="*/ 2413000 h 5861504"/>
              <a:gd name="connsiteX22" fmla="*/ 1225005 w 1467004"/>
              <a:gd name="connsiteY22" fmla="*/ 2374431 h 5861504"/>
              <a:gd name="connsiteX23" fmla="*/ 1211795 w 1467004"/>
              <a:gd name="connsiteY23" fmla="*/ 2298231 h 5861504"/>
              <a:gd name="connsiteX24" fmla="*/ 1191354 w 1467004"/>
              <a:gd name="connsiteY24" fmla="*/ 2193705 h 5861504"/>
              <a:gd name="connsiteX25" fmla="*/ 1144362 w 1467004"/>
              <a:gd name="connsiteY25" fmla="*/ 1955800 h 5861504"/>
              <a:gd name="connsiteX26" fmla="*/ 1115732 w 1467004"/>
              <a:gd name="connsiteY26" fmla="*/ 1830163 h 5861504"/>
              <a:gd name="connsiteX27" fmla="*/ 724895 w 1467004"/>
              <a:gd name="connsiteY27" fmla="*/ 0 h 5861504"/>
              <a:gd name="connsiteX28" fmla="*/ 725486 w 1467004"/>
              <a:gd name="connsiteY28" fmla="*/ 12700 h 5861504"/>
              <a:gd name="connsiteX29" fmla="*/ 710368 w 1467004"/>
              <a:gd name="connsiteY29" fmla="*/ 50019 h 5861504"/>
              <a:gd name="connsiteX30" fmla="*/ 759368 w 1467004"/>
              <a:gd name="connsiteY30" fmla="*/ 73946 h 5861504"/>
              <a:gd name="connsiteX31" fmla="*/ 906964 w 1467004"/>
              <a:gd name="connsiteY31" fmla="*/ 182538 h 5861504"/>
              <a:gd name="connsiteX32" fmla="*/ 964576 w 1467004"/>
              <a:gd name="connsiteY32" fmla="*/ 272280 h 5861504"/>
              <a:gd name="connsiteX33" fmla="*/ 1028927 w 1467004"/>
              <a:gd name="connsiteY33" fmla="*/ 495065 h 5861504"/>
              <a:gd name="connsiteX34" fmla="*/ 1042358 w 1467004"/>
              <a:gd name="connsiteY34" fmla="*/ 579852 h 5861504"/>
              <a:gd name="connsiteX35" fmla="*/ 1063006 w 1467004"/>
              <a:gd name="connsiteY35" fmla="*/ 663212 h 5861504"/>
              <a:gd name="connsiteX36" fmla="*/ 1049962 w 1467004"/>
              <a:gd name="connsiteY36" fmla="*/ 750748 h 5861504"/>
              <a:gd name="connsiteX37" fmla="*/ 1029266 w 1467004"/>
              <a:gd name="connsiteY37" fmla="*/ 717550 h 5861504"/>
              <a:gd name="connsiteX38" fmla="*/ 1028832 w 1467004"/>
              <a:gd name="connsiteY38" fmla="*/ 666751 h 5861504"/>
              <a:gd name="connsiteX39" fmla="*/ 1010016 w 1467004"/>
              <a:gd name="connsiteY39" fmla="*/ 714375 h 5861504"/>
              <a:gd name="connsiteX40" fmla="*/ 971964 w 1467004"/>
              <a:gd name="connsiteY40" fmla="*/ 762000 h 5861504"/>
              <a:gd name="connsiteX41" fmla="*/ 928971 w 1467004"/>
              <a:gd name="connsiteY41" fmla="*/ 820457 h 5861504"/>
              <a:gd name="connsiteX42" fmla="*/ 903508 w 1467004"/>
              <a:gd name="connsiteY42" fmla="*/ 909357 h 5861504"/>
              <a:gd name="connsiteX43" fmla="*/ 888945 w 1467004"/>
              <a:gd name="connsiteY43" fmla="*/ 958851 h 5861504"/>
              <a:gd name="connsiteX44" fmla="*/ 945577 w 1467004"/>
              <a:gd name="connsiteY44" fmla="*/ 993776 h 5861504"/>
              <a:gd name="connsiteX45" fmla="*/ 1014121 w 1467004"/>
              <a:gd name="connsiteY45" fmla="*/ 1028701 h 5861504"/>
              <a:gd name="connsiteX46" fmla="*/ 1102106 w 1467004"/>
              <a:gd name="connsiteY46" fmla="*/ 1079500 h 5861504"/>
              <a:gd name="connsiteX47" fmla="*/ 1191728 w 1467004"/>
              <a:gd name="connsiteY47" fmla="*/ 1130300 h 5861504"/>
              <a:gd name="connsiteX48" fmla="*/ 1380192 w 1467004"/>
              <a:gd name="connsiteY48" fmla="*/ 1288328 h 5861504"/>
              <a:gd name="connsiteX49" fmla="*/ 1397410 w 1467004"/>
              <a:gd name="connsiteY49" fmla="*/ 1638300 h 5861504"/>
              <a:gd name="connsiteX50" fmla="*/ 1428117 w 1467004"/>
              <a:gd name="connsiteY50" fmla="*/ 2089150 h 5861504"/>
              <a:gd name="connsiteX51" fmla="*/ 1450258 w 1467004"/>
              <a:gd name="connsiteY51" fmla="*/ 2316102 h 5861504"/>
              <a:gd name="connsiteX52" fmla="*/ 1419421 w 1467004"/>
              <a:gd name="connsiteY52" fmla="*/ 2430402 h 5861504"/>
              <a:gd name="connsiteX53" fmla="*/ 1345056 w 1467004"/>
              <a:gd name="connsiteY53" fmla="*/ 2461291 h 5861504"/>
              <a:gd name="connsiteX54" fmla="*/ 1245154 w 1467004"/>
              <a:gd name="connsiteY54" fmla="*/ 2509110 h 5861504"/>
              <a:gd name="connsiteX55" fmla="*/ 1257527 w 1467004"/>
              <a:gd name="connsiteY55" fmla="*/ 2574635 h 5861504"/>
              <a:gd name="connsiteX56" fmla="*/ 1269407 w 1467004"/>
              <a:gd name="connsiteY56" fmla="*/ 2665884 h 5861504"/>
              <a:gd name="connsiteX57" fmla="*/ 1292141 w 1467004"/>
              <a:gd name="connsiteY57" fmla="*/ 2781300 h 5861504"/>
              <a:gd name="connsiteX58" fmla="*/ 1262913 w 1467004"/>
              <a:gd name="connsiteY58" fmla="*/ 3441700 h 5861504"/>
              <a:gd name="connsiteX59" fmla="*/ 1239720 w 1467004"/>
              <a:gd name="connsiteY59" fmla="*/ 3841750 h 5861504"/>
              <a:gd name="connsiteX60" fmla="*/ 1238724 w 1467004"/>
              <a:gd name="connsiteY60" fmla="*/ 4083050 h 5861504"/>
              <a:gd name="connsiteX61" fmla="*/ 1286289 w 1467004"/>
              <a:gd name="connsiteY61" fmla="*/ 4242186 h 5861504"/>
              <a:gd name="connsiteX62" fmla="*/ 1339537 w 1467004"/>
              <a:gd name="connsiteY62" fmla="*/ 4905600 h 5861504"/>
              <a:gd name="connsiteX63" fmla="*/ 1327774 w 1467004"/>
              <a:gd name="connsiteY63" fmla="*/ 5235575 h 5861504"/>
              <a:gd name="connsiteX64" fmla="*/ 1375351 w 1467004"/>
              <a:gd name="connsiteY64" fmla="*/ 5308600 h 5861504"/>
              <a:gd name="connsiteX65" fmla="*/ 1464627 w 1467004"/>
              <a:gd name="connsiteY65" fmla="*/ 5376503 h 5861504"/>
              <a:gd name="connsiteX66" fmla="*/ 1425190 w 1467004"/>
              <a:gd name="connsiteY66" fmla="*/ 5416550 h 5861504"/>
              <a:gd name="connsiteX67" fmla="*/ 1404248 w 1467004"/>
              <a:gd name="connsiteY67" fmla="*/ 5454650 h 5861504"/>
              <a:gd name="connsiteX68" fmla="*/ 1415936 w 1467004"/>
              <a:gd name="connsiteY68" fmla="*/ 5518150 h 5861504"/>
              <a:gd name="connsiteX69" fmla="*/ 1440053 w 1467004"/>
              <a:gd name="connsiteY69" fmla="*/ 5598352 h 5861504"/>
              <a:gd name="connsiteX70" fmla="*/ 1424302 w 1467004"/>
              <a:gd name="connsiteY70" fmla="*/ 5737233 h 5861504"/>
              <a:gd name="connsiteX71" fmla="*/ 1333684 w 1467004"/>
              <a:gd name="connsiteY71" fmla="*/ 5791208 h 5861504"/>
              <a:gd name="connsiteX72" fmla="*/ 1137780 w 1467004"/>
              <a:gd name="connsiteY72" fmla="*/ 5783939 h 5861504"/>
              <a:gd name="connsiteX73" fmla="*/ 1126046 w 1467004"/>
              <a:gd name="connsiteY73" fmla="*/ 5656939 h 5861504"/>
              <a:gd name="connsiteX74" fmla="*/ 1113109 w 1467004"/>
              <a:gd name="connsiteY74" fmla="*/ 5549900 h 5861504"/>
              <a:gd name="connsiteX75" fmla="*/ 1113212 w 1467004"/>
              <a:gd name="connsiteY75" fmla="*/ 5410200 h 5861504"/>
              <a:gd name="connsiteX76" fmla="*/ 1125731 w 1467004"/>
              <a:gd name="connsiteY76" fmla="*/ 5291904 h 5861504"/>
              <a:gd name="connsiteX77" fmla="*/ 1107346 w 1467004"/>
              <a:gd name="connsiteY77" fmla="*/ 5159276 h 5861504"/>
              <a:gd name="connsiteX78" fmla="*/ 1080720 w 1467004"/>
              <a:gd name="connsiteY78" fmla="*/ 4907073 h 5861504"/>
              <a:gd name="connsiteX79" fmla="*/ 990560 w 1467004"/>
              <a:gd name="connsiteY79" fmla="*/ 4379231 h 5861504"/>
              <a:gd name="connsiteX80" fmla="*/ 941509 w 1467004"/>
              <a:gd name="connsiteY80" fmla="*/ 4163331 h 5861504"/>
              <a:gd name="connsiteX81" fmla="*/ 876464 w 1467004"/>
              <a:gd name="connsiteY81" fmla="*/ 3671149 h 5861504"/>
              <a:gd name="connsiteX82" fmla="*/ 788219 w 1467004"/>
              <a:gd name="connsiteY82" fmla="*/ 3175000 h 5861504"/>
              <a:gd name="connsiteX83" fmla="*/ 758582 w 1467004"/>
              <a:gd name="connsiteY83" fmla="*/ 3167931 h 5861504"/>
              <a:gd name="connsiteX84" fmla="*/ 628318 w 1467004"/>
              <a:gd name="connsiteY84" fmla="*/ 3752850 h 5861504"/>
              <a:gd name="connsiteX85" fmla="*/ 588645 w 1467004"/>
              <a:gd name="connsiteY85" fmla="*/ 4133850 h 5861504"/>
              <a:gd name="connsiteX86" fmla="*/ 564565 w 1467004"/>
              <a:gd name="connsiteY86" fmla="*/ 4705350 h 5861504"/>
              <a:gd name="connsiteX87" fmla="*/ 635538 w 1467004"/>
              <a:gd name="connsiteY87" fmla="*/ 5338586 h 5861504"/>
              <a:gd name="connsiteX88" fmla="*/ 622826 w 1467004"/>
              <a:gd name="connsiteY88" fmla="*/ 5473700 h 5861504"/>
              <a:gd name="connsiteX89" fmla="*/ 600428 w 1467004"/>
              <a:gd name="connsiteY89" fmla="*/ 5514975 h 5861504"/>
              <a:gd name="connsiteX90" fmla="*/ 587411 w 1467004"/>
              <a:gd name="connsiteY90" fmla="*/ 5613400 h 5861504"/>
              <a:gd name="connsiteX91" fmla="*/ 593845 w 1467004"/>
              <a:gd name="connsiteY91" fmla="*/ 5728612 h 5861504"/>
              <a:gd name="connsiteX92" fmla="*/ 598714 w 1467004"/>
              <a:gd name="connsiteY92" fmla="*/ 5818775 h 5861504"/>
              <a:gd name="connsiteX93" fmla="*/ 490565 w 1467004"/>
              <a:gd name="connsiteY93" fmla="*/ 5858133 h 5861504"/>
              <a:gd name="connsiteX94" fmla="*/ 289164 w 1467004"/>
              <a:gd name="connsiteY94" fmla="*/ 5784383 h 5861504"/>
              <a:gd name="connsiteX95" fmla="*/ 316004 w 1467004"/>
              <a:gd name="connsiteY95" fmla="*/ 5530271 h 5861504"/>
              <a:gd name="connsiteX96" fmla="*/ 324953 w 1467004"/>
              <a:gd name="connsiteY96" fmla="*/ 5459064 h 5861504"/>
              <a:gd name="connsiteX97" fmla="*/ 317598 w 1467004"/>
              <a:gd name="connsiteY97" fmla="*/ 5397741 h 5861504"/>
              <a:gd name="connsiteX98" fmla="*/ 343574 w 1467004"/>
              <a:gd name="connsiteY98" fmla="*/ 5372100 h 5861504"/>
              <a:gd name="connsiteX99" fmla="*/ 329888 w 1467004"/>
              <a:gd name="connsiteY99" fmla="*/ 5213350 h 5861504"/>
              <a:gd name="connsiteX100" fmla="*/ 248323 w 1467004"/>
              <a:gd name="connsiteY100" fmla="*/ 4391828 h 5861504"/>
              <a:gd name="connsiteX101" fmla="*/ 203967 w 1467004"/>
              <a:gd name="connsiteY101" fmla="*/ 3481979 h 5861504"/>
              <a:gd name="connsiteX102" fmla="*/ 179478 w 1467004"/>
              <a:gd name="connsiteY102" fmla="*/ 2757197 h 5861504"/>
              <a:gd name="connsiteX103" fmla="*/ 149230 w 1467004"/>
              <a:gd name="connsiteY103" fmla="*/ 2637827 h 5861504"/>
              <a:gd name="connsiteX104" fmla="*/ 17988 w 1467004"/>
              <a:gd name="connsiteY104" fmla="*/ 2273300 h 5861504"/>
              <a:gd name="connsiteX105" fmla="*/ 3683 w 1467004"/>
              <a:gd name="connsiteY105" fmla="*/ 1937430 h 5861504"/>
              <a:gd name="connsiteX106" fmla="*/ 200516 w 1467004"/>
              <a:gd name="connsiteY106" fmla="*/ 1125883 h 5861504"/>
              <a:gd name="connsiteX107" fmla="*/ 324252 w 1467004"/>
              <a:gd name="connsiteY107" fmla="*/ 1068311 h 5861504"/>
              <a:gd name="connsiteX108" fmla="*/ 403497 w 1467004"/>
              <a:gd name="connsiteY108" fmla="*/ 1017519 h 5861504"/>
              <a:gd name="connsiteX109" fmla="*/ 501747 w 1467004"/>
              <a:gd name="connsiteY109" fmla="*/ 957221 h 5861504"/>
              <a:gd name="connsiteX110" fmla="*/ 571727 w 1467004"/>
              <a:gd name="connsiteY110" fmla="*/ 893065 h 5861504"/>
              <a:gd name="connsiteX111" fmla="*/ 533627 w 1467004"/>
              <a:gd name="connsiteY111" fmla="*/ 770330 h 5861504"/>
              <a:gd name="connsiteX112" fmla="*/ 495527 w 1467004"/>
              <a:gd name="connsiteY112" fmla="*/ 673687 h 5861504"/>
              <a:gd name="connsiteX113" fmla="*/ 426931 w 1467004"/>
              <a:gd name="connsiteY113" fmla="*/ 672823 h 5861504"/>
              <a:gd name="connsiteX114" fmla="*/ 425738 w 1467004"/>
              <a:gd name="connsiteY114" fmla="*/ 533495 h 5861504"/>
              <a:gd name="connsiteX115" fmla="*/ 431661 w 1467004"/>
              <a:gd name="connsiteY115" fmla="*/ 398428 h 5861504"/>
              <a:gd name="connsiteX116" fmla="*/ 467023 w 1467004"/>
              <a:gd name="connsiteY116" fmla="*/ 186420 h 5861504"/>
              <a:gd name="connsiteX117" fmla="*/ 621972 w 1467004"/>
              <a:gd name="connsiteY117" fmla="*/ 81166 h 5861504"/>
              <a:gd name="connsiteX118" fmla="*/ 689061 w 1467004"/>
              <a:gd name="connsiteY118" fmla="*/ 36913 h 5861504"/>
              <a:gd name="connsiteX119" fmla="*/ 724895 w 1467004"/>
              <a:gd name="connsiteY119" fmla="*/ 0 h 586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67004" h="5861504">
                <a:moveTo>
                  <a:pt x="552677" y="5360172"/>
                </a:moveTo>
                <a:lnTo>
                  <a:pt x="581252" y="5379467"/>
                </a:lnTo>
                <a:cubicBezTo>
                  <a:pt x="596968" y="5390080"/>
                  <a:pt x="609827" y="5408194"/>
                  <a:pt x="609827" y="5419721"/>
                </a:cubicBezTo>
                <a:cubicBezTo>
                  <a:pt x="609827" y="5434137"/>
                  <a:pt x="613922" y="5436586"/>
                  <a:pt x="622943" y="5427564"/>
                </a:cubicBezTo>
                <a:cubicBezTo>
                  <a:pt x="643576" y="5406931"/>
                  <a:pt x="623118" y="5372688"/>
                  <a:pt x="586243" y="5366136"/>
                </a:cubicBezTo>
                <a:close/>
                <a:moveTo>
                  <a:pt x="1375341" y="5350975"/>
                </a:moveTo>
                <a:cubicBezTo>
                  <a:pt x="1373994" y="5351919"/>
                  <a:pt x="1377172" y="5354647"/>
                  <a:pt x="1384527" y="5359400"/>
                </a:cubicBezTo>
                <a:cubicBezTo>
                  <a:pt x="1415611" y="5379488"/>
                  <a:pt x="1437389" y="5385710"/>
                  <a:pt x="1428977" y="5372100"/>
                </a:cubicBezTo>
                <a:cubicBezTo>
                  <a:pt x="1424660" y="5365115"/>
                  <a:pt x="1408607" y="5356630"/>
                  <a:pt x="1393302" y="5353245"/>
                </a:cubicBezTo>
                <a:cubicBezTo>
                  <a:pt x="1382559" y="5350868"/>
                  <a:pt x="1376687" y="5350030"/>
                  <a:pt x="1375341" y="5350975"/>
                </a:cubicBezTo>
                <a:close/>
                <a:moveTo>
                  <a:pt x="295334" y="1890227"/>
                </a:moveTo>
                <a:cubicBezTo>
                  <a:pt x="287653" y="1882546"/>
                  <a:pt x="275876" y="1902776"/>
                  <a:pt x="263137" y="1945533"/>
                </a:cubicBezTo>
                <a:cubicBezTo>
                  <a:pt x="240156" y="2022666"/>
                  <a:pt x="243255" y="2332380"/>
                  <a:pt x="266862" y="2317791"/>
                </a:cubicBezTo>
                <a:cubicBezTo>
                  <a:pt x="273883" y="2313451"/>
                  <a:pt x="279627" y="2284893"/>
                  <a:pt x="279627" y="2254327"/>
                </a:cubicBezTo>
                <a:cubicBezTo>
                  <a:pt x="279627" y="2223762"/>
                  <a:pt x="285332" y="2183748"/>
                  <a:pt x="292305" y="2165408"/>
                </a:cubicBezTo>
                <a:cubicBezTo>
                  <a:pt x="308729" y="2122209"/>
                  <a:pt x="311109" y="1906002"/>
                  <a:pt x="295334" y="1890227"/>
                </a:cubicBezTo>
                <a:close/>
                <a:moveTo>
                  <a:pt x="1115732" y="1830163"/>
                </a:moveTo>
                <a:cubicBezTo>
                  <a:pt x="1110170" y="1826772"/>
                  <a:pt x="1108945" y="1862084"/>
                  <a:pt x="1113121" y="1936750"/>
                </a:cubicBezTo>
                <a:cubicBezTo>
                  <a:pt x="1117419" y="2013585"/>
                  <a:pt x="1122783" y="2109723"/>
                  <a:pt x="1125041" y="2150391"/>
                </a:cubicBezTo>
                <a:cubicBezTo>
                  <a:pt x="1127300" y="2191058"/>
                  <a:pt x="1137179" y="2245351"/>
                  <a:pt x="1146994" y="2271041"/>
                </a:cubicBezTo>
                <a:cubicBezTo>
                  <a:pt x="1156810" y="2296731"/>
                  <a:pt x="1173513" y="2346325"/>
                  <a:pt x="1184112" y="2381250"/>
                </a:cubicBezTo>
                <a:cubicBezTo>
                  <a:pt x="1202521" y="2441908"/>
                  <a:pt x="1203962" y="2443329"/>
                  <a:pt x="1216293" y="2413000"/>
                </a:cubicBezTo>
                <a:cubicBezTo>
                  <a:pt x="1223393" y="2395538"/>
                  <a:pt x="1227313" y="2378181"/>
                  <a:pt x="1225005" y="2374431"/>
                </a:cubicBezTo>
                <a:cubicBezTo>
                  <a:pt x="1222696" y="2370680"/>
                  <a:pt x="1216752" y="2336390"/>
                  <a:pt x="1211795" y="2298231"/>
                </a:cubicBezTo>
                <a:cubicBezTo>
                  <a:pt x="1206837" y="2260071"/>
                  <a:pt x="1197639" y="2213035"/>
                  <a:pt x="1191354" y="2193705"/>
                </a:cubicBezTo>
                <a:cubicBezTo>
                  <a:pt x="1179479" y="2157184"/>
                  <a:pt x="1167428" y="2096173"/>
                  <a:pt x="1144362" y="1955800"/>
                </a:cubicBezTo>
                <a:cubicBezTo>
                  <a:pt x="1131192" y="1875650"/>
                  <a:pt x="1121294" y="1833555"/>
                  <a:pt x="1115732" y="1830163"/>
                </a:cubicBezTo>
                <a:close/>
                <a:moveTo>
                  <a:pt x="724895" y="0"/>
                </a:moveTo>
                <a:cubicBezTo>
                  <a:pt x="735567" y="0"/>
                  <a:pt x="735728" y="3448"/>
                  <a:pt x="725486" y="12700"/>
                </a:cubicBezTo>
                <a:cubicBezTo>
                  <a:pt x="717753" y="19685"/>
                  <a:pt x="710950" y="36478"/>
                  <a:pt x="710368" y="50019"/>
                </a:cubicBezTo>
                <a:cubicBezTo>
                  <a:pt x="709487" y="70501"/>
                  <a:pt x="717719" y="74521"/>
                  <a:pt x="759368" y="73946"/>
                </a:cubicBezTo>
                <a:cubicBezTo>
                  <a:pt x="827388" y="73008"/>
                  <a:pt x="869968" y="104335"/>
                  <a:pt x="906964" y="182538"/>
                </a:cubicBezTo>
                <a:cubicBezTo>
                  <a:pt x="924073" y="218704"/>
                  <a:pt x="949998" y="259087"/>
                  <a:pt x="964576" y="272280"/>
                </a:cubicBezTo>
                <a:cubicBezTo>
                  <a:pt x="999415" y="303809"/>
                  <a:pt x="1028927" y="405980"/>
                  <a:pt x="1028927" y="495065"/>
                </a:cubicBezTo>
                <a:cubicBezTo>
                  <a:pt x="1028927" y="534310"/>
                  <a:pt x="1034971" y="572464"/>
                  <a:pt x="1042358" y="579852"/>
                </a:cubicBezTo>
                <a:cubicBezTo>
                  <a:pt x="1049745" y="587238"/>
                  <a:pt x="1059037" y="624752"/>
                  <a:pt x="1063006" y="663212"/>
                </a:cubicBezTo>
                <a:cubicBezTo>
                  <a:pt x="1068649" y="717884"/>
                  <a:pt x="1065802" y="736984"/>
                  <a:pt x="1049962" y="750748"/>
                </a:cubicBezTo>
                <a:cubicBezTo>
                  <a:pt x="1031861" y="766472"/>
                  <a:pt x="1029653" y="762930"/>
                  <a:pt x="1029266" y="717550"/>
                </a:cubicBezTo>
                <a:lnTo>
                  <a:pt x="1028832" y="666751"/>
                </a:lnTo>
                <a:lnTo>
                  <a:pt x="1010016" y="714375"/>
                </a:lnTo>
                <a:cubicBezTo>
                  <a:pt x="999668" y="740569"/>
                  <a:pt x="982544" y="762000"/>
                  <a:pt x="971964" y="762000"/>
                </a:cubicBezTo>
                <a:cubicBezTo>
                  <a:pt x="948647" y="762000"/>
                  <a:pt x="943025" y="769643"/>
                  <a:pt x="928971" y="820457"/>
                </a:cubicBezTo>
                <a:cubicBezTo>
                  <a:pt x="922976" y="842131"/>
                  <a:pt x="911518" y="882136"/>
                  <a:pt x="903508" y="909357"/>
                </a:cubicBezTo>
                <a:lnTo>
                  <a:pt x="888945" y="958851"/>
                </a:lnTo>
                <a:lnTo>
                  <a:pt x="945577" y="993776"/>
                </a:lnTo>
                <a:cubicBezTo>
                  <a:pt x="976725" y="1012984"/>
                  <a:pt x="1007569" y="1028701"/>
                  <a:pt x="1014121" y="1028701"/>
                </a:cubicBezTo>
                <a:cubicBezTo>
                  <a:pt x="1020672" y="1028701"/>
                  <a:pt x="1060266" y="1051560"/>
                  <a:pt x="1102106" y="1079500"/>
                </a:cubicBezTo>
                <a:cubicBezTo>
                  <a:pt x="1143947" y="1107441"/>
                  <a:pt x="1184276" y="1130300"/>
                  <a:pt x="1191728" y="1130300"/>
                </a:cubicBezTo>
                <a:cubicBezTo>
                  <a:pt x="1247306" y="1130300"/>
                  <a:pt x="1368223" y="1231690"/>
                  <a:pt x="1380192" y="1288328"/>
                </a:cubicBezTo>
                <a:cubicBezTo>
                  <a:pt x="1384704" y="1309681"/>
                  <a:pt x="1392452" y="1467167"/>
                  <a:pt x="1397410" y="1638300"/>
                </a:cubicBezTo>
                <a:cubicBezTo>
                  <a:pt x="1402735" y="1822099"/>
                  <a:pt x="1415303" y="2006628"/>
                  <a:pt x="1428117" y="2089150"/>
                </a:cubicBezTo>
                <a:cubicBezTo>
                  <a:pt x="1440048" y="2165985"/>
                  <a:pt x="1450012" y="2268113"/>
                  <a:pt x="1450258" y="2316102"/>
                </a:cubicBezTo>
                <a:cubicBezTo>
                  <a:pt x="1450655" y="2393333"/>
                  <a:pt x="1447114" y="2406460"/>
                  <a:pt x="1419421" y="2430402"/>
                </a:cubicBezTo>
                <a:cubicBezTo>
                  <a:pt x="1402214" y="2445278"/>
                  <a:pt x="1368750" y="2459179"/>
                  <a:pt x="1345056" y="2461291"/>
                </a:cubicBezTo>
                <a:cubicBezTo>
                  <a:pt x="1237897" y="2470846"/>
                  <a:pt x="1231729" y="2473799"/>
                  <a:pt x="1245154" y="2509110"/>
                </a:cubicBezTo>
                <a:cubicBezTo>
                  <a:pt x="1251959" y="2527009"/>
                  <a:pt x="1257527" y="2556496"/>
                  <a:pt x="1257527" y="2574635"/>
                </a:cubicBezTo>
                <a:cubicBezTo>
                  <a:pt x="1257527" y="2592776"/>
                  <a:pt x="1262873" y="2633837"/>
                  <a:pt x="1269407" y="2665884"/>
                </a:cubicBezTo>
                <a:cubicBezTo>
                  <a:pt x="1275942" y="2697930"/>
                  <a:pt x="1286172" y="2749867"/>
                  <a:pt x="1292141" y="2781300"/>
                </a:cubicBezTo>
                <a:cubicBezTo>
                  <a:pt x="1307072" y="2859929"/>
                  <a:pt x="1289851" y="3249039"/>
                  <a:pt x="1262913" y="3441700"/>
                </a:cubicBezTo>
                <a:cubicBezTo>
                  <a:pt x="1248619" y="3543926"/>
                  <a:pt x="1240361" y="3686366"/>
                  <a:pt x="1239720" y="3841750"/>
                </a:cubicBezTo>
                <a:lnTo>
                  <a:pt x="1238724" y="4083050"/>
                </a:lnTo>
                <a:lnTo>
                  <a:pt x="1286289" y="4242186"/>
                </a:lnTo>
                <a:cubicBezTo>
                  <a:pt x="1351790" y="4461337"/>
                  <a:pt x="1361675" y="4584493"/>
                  <a:pt x="1339537" y="4905600"/>
                </a:cubicBezTo>
                <a:cubicBezTo>
                  <a:pt x="1329794" y="5046923"/>
                  <a:pt x="1324501" y="5195411"/>
                  <a:pt x="1327774" y="5235575"/>
                </a:cubicBezTo>
                <a:cubicBezTo>
                  <a:pt x="1333711" y="5308410"/>
                  <a:pt x="1333835" y="5308600"/>
                  <a:pt x="1375351" y="5308600"/>
                </a:cubicBezTo>
                <a:cubicBezTo>
                  <a:pt x="1434680" y="5308600"/>
                  <a:pt x="1477789" y="5341388"/>
                  <a:pt x="1464627" y="5376503"/>
                </a:cubicBezTo>
                <a:cubicBezTo>
                  <a:pt x="1458990" y="5391544"/>
                  <a:pt x="1441243" y="5409565"/>
                  <a:pt x="1425190" y="5416550"/>
                </a:cubicBezTo>
                <a:cubicBezTo>
                  <a:pt x="1403518" y="5425980"/>
                  <a:pt x="1398126" y="5435791"/>
                  <a:pt x="1404248" y="5454650"/>
                </a:cubicBezTo>
                <a:cubicBezTo>
                  <a:pt x="1408783" y="5468620"/>
                  <a:pt x="1414043" y="5497195"/>
                  <a:pt x="1415936" y="5518150"/>
                </a:cubicBezTo>
                <a:cubicBezTo>
                  <a:pt x="1417830" y="5539105"/>
                  <a:pt x="1428682" y="5575196"/>
                  <a:pt x="1440053" y="5598352"/>
                </a:cubicBezTo>
                <a:cubicBezTo>
                  <a:pt x="1462995" y="5645072"/>
                  <a:pt x="1459498" y="5675910"/>
                  <a:pt x="1424302" y="5737233"/>
                </a:cubicBezTo>
                <a:cubicBezTo>
                  <a:pt x="1404491" y="5771750"/>
                  <a:pt x="1389639" y="5780596"/>
                  <a:pt x="1333684" y="5791208"/>
                </a:cubicBezTo>
                <a:cubicBezTo>
                  <a:pt x="1235394" y="5809848"/>
                  <a:pt x="1160927" y="5807085"/>
                  <a:pt x="1137780" y="5783939"/>
                </a:cubicBezTo>
                <a:cubicBezTo>
                  <a:pt x="1121355" y="5767514"/>
                  <a:pt x="1119277" y="5745013"/>
                  <a:pt x="1126046" y="5656939"/>
                </a:cubicBezTo>
                <a:cubicBezTo>
                  <a:pt x="1133328" y="5562214"/>
                  <a:pt x="1131839" y="5549900"/>
                  <a:pt x="1113109" y="5549900"/>
                </a:cubicBezTo>
                <a:cubicBezTo>
                  <a:pt x="1087468" y="5549900"/>
                  <a:pt x="1087507" y="5496408"/>
                  <a:pt x="1113212" y="5410200"/>
                </a:cubicBezTo>
                <a:cubicBezTo>
                  <a:pt x="1142754" y="5311119"/>
                  <a:pt x="1144044" y="5298931"/>
                  <a:pt x="1125731" y="5291904"/>
                </a:cubicBezTo>
                <a:cubicBezTo>
                  <a:pt x="1112585" y="5286859"/>
                  <a:pt x="1108014" y="5253884"/>
                  <a:pt x="1107346" y="5159276"/>
                </a:cubicBezTo>
                <a:cubicBezTo>
                  <a:pt x="1106831" y="5086414"/>
                  <a:pt x="1095612" y="4980151"/>
                  <a:pt x="1080720" y="4907073"/>
                </a:cubicBezTo>
                <a:cubicBezTo>
                  <a:pt x="1043931" y="4726545"/>
                  <a:pt x="1003976" y="4492628"/>
                  <a:pt x="990560" y="4379231"/>
                </a:cubicBezTo>
                <a:cubicBezTo>
                  <a:pt x="984215" y="4325595"/>
                  <a:pt x="962142" y="4228440"/>
                  <a:pt x="941509" y="4163331"/>
                </a:cubicBezTo>
                <a:cubicBezTo>
                  <a:pt x="893498" y="4011829"/>
                  <a:pt x="878566" y="3898839"/>
                  <a:pt x="876464" y="3671149"/>
                </a:cubicBezTo>
                <a:cubicBezTo>
                  <a:pt x="874218" y="3427856"/>
                  <a:pt x="829245" y="3175000"/>
                  <a:pt x="788219" y="3175000"/>
                </a:cubicBezTo>
                <a:cubicBezTo>
                  <a:pt x="782051" y="3175000"/>
                  <a:pt x="768715" y="3171819"/>
                  <a:pt x="758582" y="3167931"/>
                </a:cubicBezTo>
                <a:cubicBezTo>
                  <a:pt x="710541" y="3149496"/>
                  <a:pt x="652617" y="3409587"/>
                  <a:pt x="628318" y="3752850"/>
                </a:cubicBezTo>
                <a:cubicBezTo>
                  <a:pt x="617934" y="3899535"/>
                  <a:pt x="600081" y="4070985"/>
                  <a:pt x="588645" y="4133850"/>
                </a:cubicBezTo>
                <a:cubicBezTo>
                  <a:pt x="572405" y="4223126"/>
                  <a:pt x="567133" y="4348244"/>
                  <a:pt x="564565" y="4705350"/>
                </a:cubicBezTo>
                <a:cubicBezTo>
                  <a:pt x="560886" y="5217178"/>
                  <a:pt x="567271" y="5274153"/>
                  <a:pt x="635538" y="5338586"/>
                </a:cubicBezTo>
                <a:cubicBezTo>
                  <a:pt x="690866" y="5390807"/>
                  <a:pt x="683068" y="5473700"/>
                  <a:pt x="622826" y="5473700"/>
                </a:cubicBezTo>
                <a:cubicBezTo>
                  <a:pt x="609194" y="5473700"/>
                  <a:pt x="602047" y="5486869"/>
                  <a:pt x="600428" y="5514975"/>
                </a:cubicBezTo>
                <a:cubicBezTo>
                  <a:pt x="599120" y="5537676"/>
                  <a:pt x="593262" y="5581967"/>
                  <a:pt x="587411" y="5613400"/>
                </a:cubicBezTo>
                <a:cubicBezTo>
                  <a:pt x="580102" y="5652660"/>
                  <a:pt x="582116" y="5688725"/>
                  <a:pt x="593845" y="5728612"/>
                </a:cubicBezTo>
                <a:cubicBezTo>
                  <a:pt x="605679" y="5768854"/>
                  <a:pt x="607173" y="5796527"/>
                  <a:pt x="598714" y="5818775"/>
                </a:cubicBezTo>
                <a:cubicBezTo>
                  <a:pt x="587537" y="5848174"/>
                  <a:pt x="578434" y="5851487"/>
                  <a:pt x="490565" y="5858133"/>
                </a:cubicBezTo>
                <a:cubicBezTo>
                  <a:pt x="358560" y="5868116"/>
                  <a:pt x="334674" y="5859369"/>
                  <a:pt x="289164" y="5784383"/>
                </a:cubicBezTo>
                <a:cubicBezTo>
                  <a:pt x="230601" y="5687890"/>
                  <a:pt x="237430" y="5623235"/>
                  <a:pt x="316004" y="5530271"/>
                </a:cubicBezTo>
                <a:cubicBezTo>
                  <a:pt x="344845" y="5496149"/>
                  <a:pt x="345198" y="5493336"/>
                  <a:pt x="324953" y="5459064"/>
                </a:cubicBezTo>
                <a:cubicBezTo>
                  <a:pt x="308748" y="5431630"/>
                  <a:pt x="307047" y="5417455"/>
                  <a:pt x="317598" y="5397741"/>
                </a:cubicBezTo>
                <a:cubicBezTo>
                  <a:pt x="325146" y="5383638"/>
                  <a:pt x="336835" y="5372100"/>
                  <a:pt x="343574" y="5372100"/>
                </a:cubicBezTo>
                <a:cubicBezTo>
                  <a:pt x="356907" y="5372100"/>
                  <a:pt x="350297" y="5295416"/>
                  <a:pt x="329888" y="5213350"/>
                </a:cubicBezTo>
                <a:cubicBezTo>
                  <a:pt x="240086" y="4852243"/>
                  <a:pt x="227732" y="4727815"/>
                  <a:pt x="248323" y="4391828"/>
                </a:cubicBezTo>
                <a:cubicBezTo>
                  <a:pt x="269377" y="4048276"/>
                  <a:pt x="251950" y="3690797"/>
                  <a:pt x="203967" y="3481979"/>
                </a:cubicBezTo>
                <a:cubicBezTo>
                  <a:pt x="165367" y="3313992"/>
                  <a:pt x="149463" y="2843298"/>
                  <a:pt x="179478" y="2757197"/>
                </a:cubicBezTo>
                <a:cubicBezTo>
                  <a:pt x="192200" y="2720701"/>
                  <a:pt x="189147" y="2708653"/>
                  <a:pt x="149230" y="2637827"/>
                </a:cubicBezTo>
                <a:cubicBezTo>
                  <a:pt x="106402" y="2561836"/>
                  <a:pt x="64938" y="2446668"/>
                  <a:pt x="17988" y="2273300"/>
                </a:cubicBezTo>
                <a:cubicBezTo>
                  <a:pt x="-1345" y="2201912"/>
                  <a:pt x="-3279" y="2156497"/>
                  <a:pt x="3683" y="1937430"/>
                </a:cubicBezTo>
                <a:cubicBezTo>
                  <a:pt x="25566" y="1248873"/>
                  <a:pt x="29775" y="1231516"/>
                  <a:pt x="200516" y="1125883"/>
                </a:cubicBezTo>
                <a:cubicBezTo>
                  <a:pt x="240534" y="1101123"/>
                  <a:pt x="296216" y="1075217"/>
                  <a:pt x="324252" y="1068311"/>
                </a:cubicBezTo>
                <a:cubicBezTo>
                  <a:pt x="357014" y="1060243"/>
                  <a:pt x="385327" y="1042095"/>
                  <a:pt x="403497" y="1017519"/>
                </a:cubicBezTo>
                <a:cubicBezTo>
                  <a:pt x="422699" y="991545"/>
                  <a:pt x="454214" y="972205"/>
                  <a:pt x="501747" y="957221"/>
                </a:cubicBezTo>
                <a:cubicBezTo>
                  <a:pt x="568076" y="936312"/>
                  <a:pt x="571727" y="932965"/>
                  <a:pt x="571727" y="893065"/>
                </a:cubicBezTo>
                <a:cubicBezTo>
                  <a:pt x="571727" y="869911"/>
                  <a:pt x="554582" y="814680"/>
                  <a:pt x="533627" y="770330"/>
                </a:cubicBezTo>
                <a:cubicBezTo>
                  <a:pt x="512672" y="725978"/>
                  <a:pt x="495527" y="682488"/>
                  <a:pt x="495527" y="673687"/>
                </a:cubicBezTo>
                <a:cubicBezTo>
                  <a:pt x="495527" y="652963"/>
                  <a:pt x="457796" y="652488"/>
                  <a:pt x="426931" y="672823"/>
                </a:cubicBezTo>
                <a:cubicBezTo>
                  <a:pt x="399555" y="690860"/>
                  <a:pt x="399632" y="699938"/>
                  <a:pt x="425738" y="533495"/>
                </a:cubicBezTo>
                <a:cubicBezTo>
                  <a:pt x="433947" y="481159"/>
                  <a:pt x="436612" y="420379"/>
                  <a:pt x="431661" y="398428"/>
                </a:cubicBezTo>
                <a:cubicBezTo>
                  <a:pt x="419674" y="345280"/>
                  <a:pt x="437836" y="236396"/>
                  <a:pt x="467023" y="186420"/>
                </a:cubicBezTo>
                <a:cubicBezTo>
                  <a:pt x="496807" y="135423"/>
                  <a:pt x="562737" y="90638"/>
                  <a:pt x="621972" y="81166"/>
                </a:cubicBezTo>
                <a:cubicBezTo>
                  <a:pt x="655058" y="75875"/>
                  <a:pt x="673791" y="63518"/>
                  <a:pt x="689061" y="36913"/>
                </a:cubicBezTo>
                <a:cubicBezTo>
                  <a:pt x="700712" y="16611"/>
                  <a:pt x="716838" y="0"/>
                  <a:pt x="724895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37FC94B7-0750-4426-9C8A-CD7A454E79A6}"/>
              </a:ext>
            </a:extLst>
          </p:cNvPr>
          <p:cNvSpPr/>
          <p:nvPr/>
        </p:nvSpPr>
        <p:spPr>
          <a:xfrm>
            <a:off x="1705590" y="3953579"/>
            <a:ext cx="164955" cy="503299"/>
          </a:xfrm>
          <a:custGeom>
            <a:avLst/>
            <a:gdLst/>
            <a:ahLst/>
            <a:cxnLst/>
            <a:rect l="0" t="0" r="0" b="0"/>
            <a:pathLst>
              <a:path w="2110484" h="6439367">
                <a:moveTo>
                  <a:pt x="1047230" y="15212"/>
                </a:moveTo>
                <a:cubicBezTo>
                  <a:pt x="1026275" y="22670"/>
                  <a:pt x="1007417" y="39363"/>
                  <a:pt x="1005324" y="52309"/>
                </a:cubicBezTo>
                <a:cubicBezTo>
                  <a:pt x="1000634" y="81312"/>
                  <a:pt x="978545" y="82048"/>
                  <a:pt x="922001" y="55084"/>
                </a:cubicBezTo>
                <a:cubicBezTo>
                  <a:pt x="862446" y="26684"/>
                  <a:pt x="827293" y="38921"/>
                  <a:pt x="769369" y="108218"/>
                </a:cubicBezTo>
                <a:cubicBezTo>
                  <a:pt x="731111" y="153986"/>
                  <a:pt x="713282" y="192872"/>
                  <a:pt x="689239" y="282984"/>
                </a:cubicBezTo>
                <a:lnTo>
                  <a:pt x="658315" y="398885"/>
                </a:lnTo>
                <a:lnTo>
                  <a:pt x="687068" y="450044"/>
                </a:lnTo>
                <a:cubicBezTo>
                  <a:pt x="710819" y="492303"/>
                  <a:pt x="715230" y="517107"/>
                  <a:pt x="712418" y="592604"/>
                </a:cubicBezTo>
                <a:cubicBezTo>
                  <a:pt x="708655" y="693646"/>
                  <a:pt x="715675" y="721896"/>
                  <a:pt x="750634" y="746403"/>
                </a:cubicBezTo>
                <a:cubicBezTo>
                  <a:pt x="784420" y="770088"/>
                  <a:pt x="780318" y="799747"/>
                  <a:pt x="743257" y="799747"/>
                </a:cubicBezTo>
                <a:cubicBezTo>
                  <a:pt x="690801" y="799747"/>
                  <a:pt x="649068" y="822409"/>
                  <a:pt x="621303" y="865971"/>
                </a:cubicBezTo>
                <a:cubicBezTo>
                  <a:pt x="596617" y="904704"/>
                  <a:pt x="595758" y="914155"/>
                  <a:pt x="609329" y="997731"/>
                </a:cubicBezTo>
                <a:lnTo>
                  <a:pt x="623948" y="1087765"/>
                </a:lnTo>
                <a:lnTo>
                  <a:pt x="587235" y="1118657"/>
                </a:lnTo>
                <a:cubicBezTo>
                  <a:pt x="567043" y="1135647"/>
                  <a:pt x="544399" y="1155139"/>
                  <a:pt x="536915" y="1161973"/>
                </a:cubicBezTo>
                <a:cubicBezTo>
                  <a:pt x="529430" y="1168806"/>
                  <a:pt x="499168" y="1187195"/>
                  <a:pt x="469665" y="1202838"/>
                </a:cubicBezTo>
                <a:cubicBezTo>
                  <a:pt x="351967" y="1265241"/>
                  <a:pt x="314655" y="1290670"/>
                  <a:pt x="274130" y="1336099"/>
                </a:cubicBezTo>
                <a:cubicBezTo>
                  <a:pt x="216527" y="1400673"/>
                  <a:pt x="147212" y="1547040"/>
                  <a:pt x="116148" y="1669697"/>
                </a:cubicBezTo>
                <a:cubicBezTo>
                  <a:pt x="92420" y="1763389"/>
                  <a:pt x="62980" y="2001243"/>
                  <a:pt x="62980" y="2099255"/>
                </a:cubicBezTo>
                <a:cubicBezTo>
                  <a:pt x="62980" y="2122047"/>
                  <a:pt x="48347" y="2191168"/>
                  <a:pt x="30463" y="2252858"/>
                </a:cubicBezTo>
                <a:cubicBezTo>
                  <a:pt x="6154" y="2336707"/>
                  <a:pt x="0" y="2379847"/>
                  <a:pt x="6083" y="2423759"/>
                </a:cubicBezTo>
                <a:cubicBezTo>
                  <a:pt x="20976" y="2531275"/>
                  <a:pt x="51526" y="2634263"/>
                  <a:pt x="85668" y="2692047"/>
                </a:cubicBezTo>
                <a:cubicBezTo>
                  <a:pt x="104239" y="2723480"/>
                  <a:pt x="135279" y="2779708"/>
                  <a:pt x="154645" y="2817000"/>
                </a:cubicBezTo>
                <a:cubicBezTo>
                  <a:pt x="174011" y="2854291"/>
                  <a:pt x="201604" y="2901301"/>
                  <a:pt x="215963" y="2921466"/>
                </a:cubicBezTo>
                <a:cubicBezTo>
                  <a:pt x="242403" y="2958598"/>
                  <a:pt x="338499" y="3009547"/>
                  <a:pt x="382094" y="3009547"/>
                </a:cubicBezTo>
                <a:cubicBezTo>
                  <a:pt x="412631" y="3009547"/>
                  <a:pt x="412192" y="3024559"/>
                  <a:pt x="380558" y="3062070"/>
                </a:cubicBezTo>
                <a:cubicBezTo>
                  <a:pt x="352062" y="3095861"/>
                  <a:pt x="356162" y="3149247"/>
                  <a:pt x="387253" y="3149247"/>
                </a:cubicBezTo>
                <a:cubicBezTo>
                  <a:pt x="397964" y="3149247"/>
                  <a:pt x="427202" y="3169723"/>
                  <a:pt x="452228" y="3194748"/>
                </a:cubicBezTo>
                <a:cubicBezTo>
                  <a:pt x="496802" y="3239323"/>
                  <a:pt x="497481" y="3241508"/>
                  <a:pt x="485527" y="3301966"/>
                </a:cubicBezTo>
                <a:cubicBezTo>
                  <a:pt x="478816" y="3335909"/>
                  <a:pt x="477403" y="3370280"/>
                  <a:pt x="482388" y="3378345"/>
                </a:cubicBezTo>
                <a:cubicBezTo>
                  <a:pt x="487372" y="3386410"/>
                  <a:pt x="485922" y="3439604"/>
                  <a:pt x="479166" y="3496553"/>
                </a:cubicBezTo>
                <a:cubicBezTo>
                  <a:pt x="468432" y="3587023"/>
                  <a:pt x="471166" y="3624952"/>
                  <a:pt x="500823" y="3796947"/>
                </a:cubicBezTo>
                <a:cubicBezTo>
                  <a:pt x="547152" y="4065630"/>
                  <a:pt x="569604" y="4210088"/>
                  <a:pt x="577240" y="4288628"/>
                </a:cubicBezTo>
                <a:cubicBezTo>
                  <a:pt x="580782" y="4325055"/>
                  <a:pt x="592774" y="4381644"/>
                  <a:pt x="603888" y="4414382"/>
                </a:cubicBezTo>
                <a:cubicBezTo>
                  <a:pt x="619758" y="4461124"/>
                  <a:pt x="621019" y="4480989"/>
                  <a:pt x="609762" y="4506901"/>
                </a:cubicBezTo>
                <a:cubicBezTo>
                  <a:pt x="594541" y="4541935"/>
                  <a:pt x="585890" y="4637167"/>
                  <a:pt x="585091" y="4778488"/>
                </a:cubicBezTo>
                <a:cubicBezTo>
                  <a:pt x="584823" y="4825893"/>
                  <a:pt x="579267" y="4865898"/>
                  <a:pt x="572746" y="4867388"/>
                </a:cubicBezTo>
                <a:cubicBezTo>
                  <a:pt x="556056" y="4871201"/>
                  <a:pt x="578071" y="5252295"/>
                  <a:pt x="602249" y="5378097"/>
                </a:cubicBezTo>
                <a:cubicBezTo>
                  <a:pt x="622558" y="5483768"/>
                  <a:pt x="626236" y="5629070"/>
                  <a:pt x="611089" y="5727347"/>
                </a:cubicBezTo>
                <a:cubicBezTo>
                  <a:pt x="605665" y="5762537"/>
                  <a:pt x="609114" y="5814835"/>
                  <a:pt x="620065" y="5863452"/>
                </a:cubicBezTo>
                <a:lnTo>
                  <a:pt x="637849" y="5942407"/>
                </a:lnTo>
                <a:lnTo>
                  <a:pt x="599354" y="5986250"/>
                </a:lnTo>
                <a:cubicBezTo>
                  <a:pt x="543644" y="6049700"/>
                  <a:pt x="528828" y="6185132"/>
                  <a:pt x="573935" y="6218595"/>
                </a:cubicBezTo>
                <a:cubicBezTo>
                  <a:pt x="581648" y="6224316"/>
                  <a:pt x="620913" y="6272480"/>
                  <a:pt x="661191" y="6325626"/>
                </a:cubicBezTo>
                <a:cubicBezTo>
                  <a:pt x="725277" y="6410187"/>
                  <a:pt x="739682" y="6422462"/>
                  <a:pt x="776527" y="6423911"/>
                </a:cubicBezTo>
                <a:cubicBezTo>
                  <a:pt x="799683" y="6424822"/>
                  <a:pt x="850834" y="6428488"/>
                  <a:pt x="890194" y="6432057"/>
                </a:cubicBezTo>
                <a:cubicBezTo>
                  <a:pt x="956990" y="6438114"/>
                  <a:pt x="963234" y="6436296"/>
                  <a:pt x="983893" y="6404766"/>
                </a:cubicBezTo>
                <a:cubicBezTo>
                  <a:pt x="1000148" y="6379958"/>
                  <a:pt x="1007764" y="6334324"/>
                  <a:pt x="1012569" y="6232943"/>
                </a:cubicBezTo>
                <a:cubicBezTo>
                  <a:pt x="1016168" y="6157020"/>
                  <a:pt x="1023722" y="6092052"/>
                  <a:pt x="1029356" y="6088570"/>
                </a:cubicBezTo>
                <a:cubicBezTo>
                  <a:pt x="1034990" y="6085088"/>
                  <a:pt x="1033596" y="6052395"/>
                  <a:pt x="1026259" y="6015918"/>
                </a:cubicBezTo>
                <a:cubicBezTo>
                  <a:pt x="1012627" y="5948149"/>
                  <a:pt x="1012362" y="5949419"/>
                  <a:pt x="1072624" y="5793445"/>
                </a:cubicBezTo>
                <a:cubicBezTo>
                  <a:pt x="1076120" y="5784396"/>
                  <a:pt x="1063264" y="5761170"/>
                  <a:pt x="1044055" y="5741832"/>
                </a:cubicBezTo>
                <a:cubicBezTo>
                  <a:pt x="991447" y="5688868"/>
                  <a:pt x="975024" y="5634803"/>
                  <a:pt x="984198" y="5544779"/>
                </a:cubicBezTo>
                <a:cubicBezTo>
                  <a:pt x="988558" y="5501999"/>
                  <a:pt x="1000530" y="5444730"/>
                  <a:pt x="1010803" y="5417514"/>
                </a:cubicBezTo>
                <a:cubicBezTo>
                  <a:pt x="1025817" y="5377739"/>
                  <a:pt x="1028068" y="5322926"/>
                  <a:pt x="1022277" y="5138114"/>
                </a:cubicBezTo>
                <a:cubicBezTo>
                  <a:pt x="1017235" y="4977222"/>
                  <a:pt x="1019452" y="4899300"/>
                  <a:pt x="1029659" y="4878562"/>
                </a:cubicBezTo>
                <a:cubicBezTo>
                  <a:pt x="1040821" y="4855886"/>
                  <a:pt x="1040424" y="4837346"/>
                  <a:pt x="1027966" y="4799599"/>
                </a:cubicBezTo>
                <a:cubicBezTo>
                  <a:pt x="1015620" y="4762191"/>
                  <a:pt x="1015227" y="4746004"/>
                  <a:pt x="1026340" y="4732614"/>
                </a:cubicBezTo>
                <a:cubicBezTo>
                  <a:pt x="1042936" y="4712617"/>
                  <a:pt x="1060844" y="4528333"/>
                  <a:pt x="1073453" y="4247797"/>
                </a:cubicBezTo>
                <a:cubicBezTo>
                  <a:pt x="1078163" y="4143022"/>
                  <a:pt x="1088853" y="4023007"/>
                  <a:pt x="1097210" y="3981097"/>
                </a:cubicBezTo>
                <a:cubicBezTo>
                  <a:pt x="1112330" y="3905265"/>
                  <a:pt x="1112455" y="3905909"/>
                  <a:pt x="1122865" y="4114447"/>
                </a:cubicBezTo>
                <a:cubicBezTo>
                  <a:pt x="1139446" y="4446600"/>
                  <a:pt x="1140304" y="4456721"/>
                  <a:pt x="1155840" y="4503798"/>
                </a:cubicBezTo>
                <a:cubicBezTo>
                  <a:pt x="1167624" y="4539504"/>
                  <a:pt x="1182071" y="4691219"/>
                  <a:pt x="1179837" y="4755797"/>
                </a:cubicBezTo>
                <a:cubicBezTo>
                  <a:pt x="1179595" y="4762782"/>
                  <a:pt x="1175818" y="4847806"/>
                  <a:pt x="1171444" y="4944739"/>
                </a:cubicBezTo>
                <a:cubicBezTo>
                  <a:pt x="1166318" y="5058310"/>
                  <a:pt x="1169214" y="5167818"/>
                  <a:pt x="1179588" y="5252700"/>
                </a:cubicBezTo>
                <a:cubicBezTo>
                  <a:pt x="1193751" y="5368581"/>
                  <a:pt x="1192973" y="5402801"/>
                  <a:pt x="1173124" y="5537288"/>
                </a:cubicBezTo>
                <a:lnTo>
                  <a:pt x="1150561" y="5690158"/>
                </a:lnTo>
                <a:lnTo>
                  <a:pt x="1178022" y="5746680"/>
                </a:lnTo>
                <a:cubicBezTo>
                  <a:pt x="1203718" y="5799570"/>
                  <a:pt x="1204152" y="5805050"/>
                  <a:pt x="1184779" y="5831950"/>
                </a:cubicBezTo>
                <a:cubicBezTo>
                  <a:pt x="1166522" y="5857300"/>
                  <a:pt x="1165152" y="5890628"/>
                  <a:pt x="1173190" y="6113969"/>
                </a:cubicBezTo>
                <a:cubicBezTo>
                  <a:pt x="1178204" y="6253269"/>
                  <a:pt x="1185630" y="6376142"/>
                  <a:pt x="1189694" y="6387019"/>
                </a:cubicBezTo>
                <a:cubicBezTo>
                  <a:pt x="1201408" y="6418375"/>
                  <a:pt x="1219418" y="6425033"/>
                  <a:pt x="1311386" y="6432002"/>
                </a:cubicBezTo>
                <a:cubicBezTo>
                  <a:pt x="1408545" y="6439366"/>
                  <a:pt x="1419060" y="6433891"/>
                  <a:pt x="1497548" y="6335084"/>
                </a:cubicBezTo>
                <a:cubicBezTo>
                  <a:pt x="1539926" y="6281735"/>
                  <a:pt x="1554546" y="6268663"/>
                  <a:pt x="1626651" y="6219650"/>
                </a:cubicBezTo>
                <a:cubicBezTo>
                  <a:pt x="1656078" y="6199646"/>
                  <a:pt x="1659988" y="6188480"/>
                  <a:pt x="1660105" y="6124098"/>
                </a:cubicBezTo>
                <a:cubicBezTo>
                  <a:pt x="1660266" y="6035301"/>
                  <a:pt x="1635204" y="5973276"/>
                  <a:pt x="1588281" y="5946346"/>
                </a:cubicBezTo>
                <a:cubicBezTo>
                  <a:pt x="1553698" y="5926498"/>
                  <a:pt x="1553000" y="5923717"/>
                  <a:pt x="1549507" y="5791816"/>
                </a:cubicBezTo>
                <a:cubicBezTo>
                  <a:pt x="1547224" y="5705606"/>
                  <a:pt x="1552914" y="5625655"/>
                  <a:pt x="1565392" y="5568597"/>
                </a:cubicBezTo>
                <a:cubicBezTo>
                  <a:pt x="1576085" y="5519702"/>
                  <a:pt x="1588813" y="5431119"/>
                  <a:pt x="1593676" y="5371747"/>
                </a:cubicBezTo>
                <a:cubicBezTo>
                  <a:pt x="1608700" y="5188350"/>
                  <a:pt x="1619341" y="4618460"/>
                  <a:pt x="1607954" y="4607105"/>
                </a:cubicBezTo>
                <a:cubicBezTo>
                  <a:pt x="1588711" y="4587916"/>
                  <a:pt x="1611610" y="4204595"/>
                  <a:pt x="1636626" y="4127147"/>
                </a:cubicBezTo>
                <a:cubicBezTo>
                  <a:pt x="1644522" y="4102700"/>
                  <a:pt x="1656777" y="4025547"/>
                  <a:pt x="1663859" y="3955697"/>
                </a:cubicBezTo>
                <a:cubicBezTo>
                  <a:pt x="1670940" y="3885847"/>
                  <a:pt x="1687696" y="3794407"/>
                  <a:pt x="1701094" y="3752497"/>
                </a:cubicBezTo>
                <a:cubicBezTo>
                  <a:pt x="1730397" y="3660836"/>
                  <a:pt x="1757178" y="3342027"/>
                  <a:pt x="1744155" y="3239886"/>
                </a:cubicBezTo>
                <a:cubicBezTo>
                  <a:pt x="1742051" y="3223380"/>
                  <a:pt x="1751546" y="3187888"/>
                  <a:pt x="1765255" y="3161017"/>
                </a:cubicBezTo>
                <a:cubicBezTo>
                  <a:pt x="1783911" y="3124447"/>
                  <a:pt x="1790180" y="3086447"/>
                  <a:pt x="1790180" y="3009929"/>
                </a:cubicBezTo>
                <a:lnTo>
                  <a:pt x="1790180" y="2907699"/>
                </a:lnTo>
                <a:lnTo>
                  <a:pt x="1856855" y="2866548"/>
                </a:lnTo>
                <a:cubicBezTo>
                  <a:pt x="1909201" y="2834240"/>
                  <a:pt x="1930795" y="2810386"/>
                  <a:pt x="1957338" y="2755547"/>
                </a:cubicBezTo>
                <a:lnTo>
                  <a:pt x="2020838" y="2624372"/>
                </a:lnTo>
                <a:cubicBezTo>
                  <a:pt x="2037168" y="2590643"/>
                  <a:pt x="2061303" y="2551106"/>
                  <a:pt x="2074471" y="2536512"/>
                </a:cubicBezTo>
                <a:cubicBezTo>
                  <a:pt x="2092694" y="2516314"/>
                  <a:pt x="2099911" y="2483693"/>
                  <a:pt x="2104688" y="2399921"/>
                </a:cubicBezTo>
                <a:cubicBezTo>
                  <a:pt x="2110483" y="2298273"/>
                  <a:pt x="2107503" y="2279758"/>
                  <a:pt x="2065681" y="2157581"/>
                </a:cubicBezTo>
                <a:cubicBezTo>
                  <a:pt x="2035103" y="2068253"/>
                  <a:pt x="2015839" y="1981994"/>
                  <a:pt x="2006357" y="1891947"/>
                </a:cubicBezTo>
                <a:cubicBezTo>
                  <a:pt x="1998634" y="1818605"/>
                  <a:pt x="1983435" y="1730022"/>
                  <a:pt x="1972580" y="1695097"/>
                </a:cubicBezTo>
                <a:cubicBezTo>
                  <a:pt x="1920770" y="1528385"/>
                  <a:pt x="1871729" y="1410107"/>
                  <a:pt x="1830407" y="1352197"/>
                </a:cubicBezTo>
                <a:cubicBezTo>
                  <a:pt x="1784357" y="1287661"/>
                  <a:pt x="1697972" y="1200961"/>
                  <a:pt x="1691225" y="1212507"/>
                </a:cubicBezTo>
                <a:cubicBezTo>
                  <a:pt x="1689188" y="1215994"/>
                  <a:pt x="1650850" y="1201702"/>
                  <a:pt x="1606030" y="1180747"/>
                </a:cubicBezTo>
                <a:cubicBezTo>
                  <a:pt x="1561210" y="1159792"/>
                  <a:pt x="1518787" y="1142647"/>
                  <a:pt x="1511756" y="1142647"/>
                </a:cubicBezTo>
                <a:cubicBezTo>
                  <a:pt x="1504726" y="1142647"/>
                  <a:pt x="1489344" y="1126931"/>
                  <a:pt x="1477576" y="1107722"/>
                </a:cubicBezTo>
                <a:cubicBezTo>
                  <a:pt x="1465807" y="1088513"/>
                  <a:pt x="1453114" y="1071804"/>
                  <a:pt x="1449370" y="1070590"/>
                </a:cubicBezTo>
                <a:cubicBezTo>
                  <a:pt x="1445626" y="1069376"/>
                  <a:pt x="1445822" y="1057946"/>
                  <a:pt x="1449805" y="1045190"/>
                </a:cubicBezTo>
                <a:cubicBezTo>
                  <a:pt x="1469429" y="982341"/>
                  <a:pt x="1469410" y="938852"/>
                  <a:pt x="1449724" y="863247"/>
                </a:cubicBezTo>
                <a:cubicBezTo>
                  <a:pt x="1431085" y="791661"/>
                  <a:pt x="1422774" y="778167"/>
                  <a:pt x="1387147" y="761647"/>
                </a:cubicBezTo>
                <a:cubicBezTo>
                  <a:pt x="1357951" y="748109"/>
                  <a:pt x="1348670" y="737085"/>
                  <a:pt x="1355070" y="723547"/>
                </a:cubicBezTo>
                <a:cubicBezTo>
                  <a:pt x="1360024" y="713070"/>
                  <a:pt x="1364651" y="658777"/>
                  <a:pt x="1365353" y="602897"/>
                </a:cubicBezTo>
                <a:cubicBezTo>
                  <a:pt x="1366433" y="517009"/>
                  <a:pt x="1371861" y="492459"/>
                  <a:pt x="1400452" y="444147"/>
                </a:cubicBezTo>
                <a:cubicBezTo>
                  <a:pt x="1449047" y="362035"/>
                  <a:pt x="1450712" y="343037"/>
                  <a:pt x="1417371" y="251118"/>
                </a:cubicBezTo>
                <a:cubicBezTo>
                  <a:pt x="1392228" y="181799"/>
                  <a:pt x="1360877" y="134801"/>
                  <a:pt x="1290798" y="61377"/>
                </a:cubicBezTo>
                <a:cubicBezTo>
                  <a:pt x="1285060" y="55366"/>
                  <a:pt x="1252607" y="50447"/>
                  <a:pt x="1218680" y="50447"/>
                </a:cubicBezTo>
                <a:cubicBezTo>
                  <a:pt x="1180782" y="50447"/>
                  <a:pt x="1149648" y="43101"/>
                  <a:pt x="1137944" y="31397"/>
                </a:cubicBezTo>
                <a:cubicBezTo>
                  <a:pt x="1110147" y="3600"/>
                  <a:pt x="1089972" y="0"/>
                  <a:pt x="1047230" y="15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7FF8516A-C81A-404D-9D6D-11E6EC785940}"/>
              </a:ext>
            </a:extLst>
          </p:cNvPr>
          <p:cNvSpPr/>
          <p:nvPr/>
        </p:nvSpPr>
        <p:spPr>
          <a:xfrm>
            <a:off x="7372279" y="4038678"/>
            <a:ext cx="140864" cy="386448"/>
          </a:xfrm>
          <a:custGeom>
            <a:avLst/>
            <a:gdLst>
              <a:gd name="connsiteX0" fmla="*/ 1580628 w 1974225"/>
              <a:gd name="connsiteY0" fmla="*/ 1798161 h 5416115"/>
              <a:gd name="connsiteX1" fmla="*/ 1541682 w 1974225"/>
              <a:gd name="connsiteY1" fmla="*/ 1877608 h 5416115"/>
              <a:gd name="connsiteX2" fmla="*/ 1552799 w 1974225"/>
              <a:gd name="connsiteY2" fmla="*/ 2363256 h 5416115"/>
              <a:gd name="connsiteX3" fmla="*/ 1599162 w 1974225"/>
              <a:gd name="connsiteY3" fmla="*/ 2293406 h 5416115"/>
              <a:gd name="connsiteX4" fmla="*/ 1671155 w 1974225"/>
              <a:gd name="connsiteY4" fmla="*/ 2131982 h 5416115"/>
              <a:gd name="connsiteX5" fmla="*/ 1707446 w 1974225"/>
              <a:gd name="connsiteY5" fmla="*/ 2078507 h 5416115"/>
              <a:gd name="connsiteX6" fmla="*/ 1655717 w 1974225"/>
              <a:gd name="connsiteY6" fmla="*/ 1944585 h 5416115"/>
              <a:gd name="connsiteX7" fmla="*/ 1580628 w 1974225"/>
              <a:gd name="connsiteY7" fmla="*/ 1798161 h 5416115"/>
              <a:gd name="connsiteX8" fmla="*/ 608975 w 1974225"/>
              <a:gd name="connsiteY8" fmla="*/ 1758232 h 5416115"/>
              <a:gd name="connsiteX9" fmla="*/ 554074 w 1974225"/>
              <a:gd name="connsiteY9" fmla="*/ 1876594 h 5416115"/>
              <a:gd name="connsiteX10" fmla="*/ 576369 w 1974225"/>
              <a:gd name="connsiteY10" fmla="*/ 2021465 h 5416115"/>
              <a:gd name="connsiteX11" fmla="*/ 629188 w 1974225"/>
              <a:gd name="connsiteY11" fmla="*/ 1953002 h 5416115"/>
              <a:gd name="connsiteX12" fmla="*/ 1054354 w 1974225"/>
              <a:gd name="connsiteY12" fmla="*/ 568 h 5416115"/>
              <a:gd name="connsiteX13" fmla="*/ 1325486 w 1974225"/>
              <a:gd name="connsiteY13" fmla="*/ 60538 h 5416115"/>
              <a:gd name="connsiteX14" fmla="*/ 1405028 w 1974225"/>
              <a:gd name="connsiteY14" fmla="*/ 91767 h 5416115"/>
              <a:gd name="connsiteX15" fmla="*/ 1466225 w 1974225"/>
              <a:gd name="connsiteY15" fmla="*/ 196425 h 5416115"/>
              <a:gd name="connsiteX16" fmla="*/ 1510675 w 1974225"/>
              <a:gd name="connsiteY16" fmla="*/ 281317 h 5416115"/>
              <a:gd name="connsiteX17" fmla="*/ 1528366 w 1974225"/>
              <a:gd name="connsiteY17" fmla="*/ 350306 h 5416115"/>
              <a:gd name="connsiteX18" fmla="*/ 1504012 w 1974225"/>
              <a:gd name="connsiteY18" fmla="*/ 366181 h 5416115"/>
              <a:gd name="connsiteX19" fmla="*/ 1447858 w 1974225"/>
              <a:gd name="connsiteY19" fmla="*/ 730376 h 5416115"/>
              <a:gd name="connsiteX20" fmla="*/ 1378282 w 1974225"/>
              <a:gd name="connsiteY20" fmla="*/ 800852 h 5416115"/>
              <a:gd name="connsiteX21" fmla="*/ 1311882 w 1974225"/>
              <a:gd name="connsiteY21" fmla="*/ 927020 h 5416115"/>
              <a:gd name="connsiteX22" fmla="*/ 1288503 w 1974225"/>
              <a:gd name="connsiteY22" fmla="*/ 915526 h 5416115"/>
              <a:gd name="connsiteX23" fmla="*/ 1263025 w 1974225"/>
              <a:gd name="connsiteY23" fmla="*/ 912245 h 5416115"/>
              <a:gd name="connsiteX24" fmla="*/ 1301187 w 1974225"/>
              <a:gd name="connsiteY24" fmla="*/ 945325 h 5416115"/>
              <a:gd name="connsiteX25" fmla="*/ 1421714 w 1974225"/>
              <a:gd name="connsiteY25" fmla="*/ 1062912 h 5416115"/>
              <a:gd name="connsiteX26" fmla="*/ 1494800 w 1974225"/>
              <a:gd name="connsiteY26" fmla="*/ 1115952 h 5416115"/>
              <a:gd name="connsiteX27" fmla="*/ 1738029 w 1974225"/>
              <a:gd name="connsiteY27" fmla="*/ 1368082 h 5416115"/>
              <a:gd name="connsiteX28" fmla="*/ 1822761 w 1974225"/>
              <a:gd name="connsiteY28" fmla="*/ 1539952 h 5416115"/>
              <a:gd name="connsiteX29" fmla="*/ 1839638 w 1974225"/>
              <a:gd name="connsiteY29" fmla="*/ 1628852 h 5416115"/>
              <a:gd name="connsiteX30" fmla="*/ 1871714 w 1974225"/>
              <a:gd name="connsiteY30" fmla="*/ 1758246 h 5416115"/>
              <a:gd name="connsiteX31" fmla="*/ 1974225 w 1974225"/>
              <a:gd name="connsiteY31" fmla="*/ 2092049 h 5416115"/>
              <a:gd name="connsiteX32" fmla="*/ 1934501 w 1974225"/>
              <a:gd name="connsiteY32" fmla="*/ 2189053 h 5416115"/>
              <a:gd name="connsiteX33" fmla="*/ 1805491 w 1974225"/>
              <a:gd name="connsiteY33" fmla="*/ 2382306 h 5416115"/>
              <a:gd name="connsiteX34" fmla="*/ 1667732 w 1974225"/>
              <a:gd name="connsiteY34" fmla="*/ 2593654 h 5416115"/>
              <a:gd name="connsiteX35" fmla="*/ 1619260 w 1974225"/>
              <a:gd name="connsiteY35" fmla="*/ 2671651 h 5416115"/>
              <a:gd name="connsiteX36" fmla="*/ 1612812 w 1974225"/>
              <a:gd name="connsiteY36" fmla="*/ 2981004 h 5416115"/>
              <a:gd name="connsiteX37" fmla="*/ 1576662 w 1974225"/>
              <a:gd name="connsiteY37" fmla="*/ 3399175 h 5416115"/>
              <a:gd name="connsiteX38" fmla="*/ 1543219 w 1974225"/>
              <a:gd name="connsiteY38" fmla="*/ 3576106 h 5416115"/>
              <a:gd name="connsiteX39" fmla="*/ 1556247 w 1974225"/>
              <a:gd name="connsiteY39" fmla="*/ 4103668 h 5416115"/>
              <a:gd name="connsiteX40" fmla="*/ 1535737 w 1974225"/>
              <a:gd name="connsiteY40" fmla="*/ 4466290 h 5416115"/>
              <a:gd name="connsiteX41" fmla="*/ 1501607 w 1974225"/>
              <a:gd name="connsiteY41" fmla="*/ 5055088 h 5416115"/>
              <a:gd name="connsiteX42" fmla="*/ 1617924 w 1974225"/>
              <a:gd name="connsiteY42" fmla="*/ 5235221 h 5416115"/>
              <a:gd name="connsiteX43" fmla="*/ 1629516 w 1974225"/>
              <a:gd name="connsiteY43" fmla="*/ 5316681 h 5416115"/>
              <a:gd name="connsiteX44" fmla="*/ 1376224 w 1974225"/>
              <a:gd name="connsiteY44" fmla="*/ 5413989 h 5416115"/>
              <a:gd name="connsiteX45" fmla="*/ 1296203 w 1974225"/>
              <a:gd name="connsiteY45" fmla="*/ 5380042 h 5416115"/>
              <a:gd name="connsiteX46" fmla="*/ 1272663 w 1974225"/>
              <a:gd name="connsiteY46" fmla="*/ 5053777 h 5416115"/>
              <a:gd name="connsiteX47" fmla="*/ 1237738 w 1974225"/>
              <a:gd name="connsiteY47" fmla="*/ 4520896 h 5416115"/>
              <a:gd name="connsiteX48" fmla="*/ 1194426 w 1974225"/>
              <a:gd name="connsiteY48" fmla="*/ 4068312 h 5416115"/>
              <a:gd name="connsiteX49" fmla="*/ 1117911 w 1974225"/>
              <a:gd name="connsiteY49" fmla="*/ 3398306 h 5416115"/>
              <a:gd name="connsiteX50" fmla="*/ 1091104 w 1974225"/>
              <a:gd name="connsiteY50" fmla="*/ 3277656 h 5416115"/>
              <a:gd name="connsiteX51" fmla="*/ 1082398 w 1974225"/>
              <a:gd name="connsiteY51" fmla="*/ 3214156 h 5416115"/>
              <a:gd name="connsiteX52" fmla="*/ 1065560 w 1974225"/>
              <a:gd name="connsiteY52" fmla="*/ 3308992 h 5416115"/>
              <a:gd name="connsiteX53" fmla="*/ 1028873 w 1974225"/>
              <a:gd name="connsiteY53" fmla="*/ 3418343 h 5416115"/>
              <a:gd name="connsiteX54" fmla="*/ 1009025 w 1974225"/>
              <a:gd name="connsiteY54" fmla="*/ 3477417 h 5416115"/>
              <a:gd name="connsiteX55" fmla="*/ 982794 w 1974225"/>
              <a:gd name="connsiteY55" fmla="*/ 3628418 h 5416115"/>
              <a:gd name="connsiteX56" fmla="*/ 976123 w 1974225"/>
              <a:gd name="connsiteY56" fmla="*/ 3992858 h 5416115"/>
              <a:gd name="connsiteX57" fmla="*/ 976753 w 1974225"/>
              <a:gd name="connsiteY57" fmla="*/ 4353062 h 5416115"/>
              <a:gd name="connsiteX58" fmla="*/ 876426 w 1974225"/>
              <a:gd name="connsiteY58" fmla="*/ 4992156 h 5416115"/>
              <a:gd name="connsiteX59" fmla="*/ 893243 w 1974225"/>
              <a:gd name="connsiteY59" fmla="*/ 5241866 h 5416115"/>
              <a:gd name="connsiteX60" fmla="*/ 877945 w 1974225"/>
              <a:gd name="connsiteY60" fmla="*/ 5359341 h 5416115"/>
              <a:gd name="connsiteX61" fmla="*/ 653425 w 1974225"/>
              <a:gd name="connsiteY61" fmla="*/ 5353558 h 5416115"/>
              <a:gd name="connsiteX62" fmla="*/ 488325 w 1974225"/>
              <a:gd name="connsiteY62" fmla="*/ 5335970 h 5416115"/>
              <a:gd name="connsiteX63" fmla="*/ 361325 w 1974225"/>
              <a:gd name="connsiteY63" fmla="*/ 5323703 h 5416115"/>
              <a:gd name="connsiteX64" fmla="*/ 275201 w 1974225"/>
              <a:gd name="connsiteY64" fmla="*/ 5309841 h 5416115"/>
              <a:gd name="connsiteX65" fmla="*/ 238158 w 1974225"/>
              <a:gd name="connsiteY65" fmla="*/ 5294978 h 5416115"/>
              <a:gd name="connsiteX66" fmla="*/ 341324 w 1974225"/>
              <a:gd name="connsiteY66" fmla="*/ 5222855 h 5416115"/>
              <a:gd name="connsiteX67" fmla="*/ 627672 w 1974225"/>
              <a:gd name="connsiteY67" fmla="*/ 5030985 h 5416115"/>
              <a:gd name="connsiteX68" fmla="*/ 634321 w 1974225"/>
              <a:gd name="connsiteY68" fmla="*/ 4786806 h 5416115"/>
              <a:gd name="connsiteX69" fmla="*/ 608689 w 1974225"/>
              <a:gd name="connsiteY69" fmla="*/ 4134906 h 5416115"/>
              <a:gd name="connsiteX70" fmla="*/ 569853 w 1974225"/>
              <a:gd name="connsiteY70" fmla="*/ 3354079 h 5416115"/>
              <a:gd name="connsiteX71" fmla="*/ 551069 w 1974225"/>
              <a:gd name="connsiteY71" fmla="*/ 2956560 h 5416115"/>
              <a:gd name="connsiteX72" fmla="*/ 553786 w 1974225"/>
              <a:gd name="connsiteY72" fmla="*/ 2591856 h 5416115"/>
              <a:gd name="connsiteX73" fmla="*/ 515852 w 1974225"/>
              <a:gd name="connsiteY73" fmla="*/ 2555551 h 5416115"/>
              <a:gd name="connsiteX74" fmla="*/ 391047 w 1974225"/>
              <a:gd name="connsiteY74" fmla="*/ 2522197 h 5416115"/>
              <a:gd name="connsiteX75" fmla="*/ 272425 w 1974225"/>
              <a:gd name="connsiteY75" fmla="*/ 2536931 h 5416115"/>
              <a:gd name="connsiteX76" fmla="*/ 129742 w 1974225"/>
              <a:gd name="connsiteY76" fmla="*/ 2671442 h 5416115"/>
              <a:gd name="connsiteX77" fmla="*/ 11103 w 1974225"/>
              <a:gd name="connsiteY77" fmla="*/ 2683241 h 5416115"/>
              <a:gd name="connsiteX78" fmla="*/ 220782 w 1974225"/>
              <a:gd name="connsiteY78" fmla="*/ 2350990 h 5416115"/>
              <a:gd name="connsiteX79" fmla="*/ 246700 w 1974225"/>
              <a:gd name="connsiteY79" fmla="*/ 2186045 h 5416115"/>
              <a:gd name="connsiteX80" fmla="*/ 208925 w 1974225"/>
              <a:gd name="connsiteY80" fmla="*/ 2095838 h 5416115"/>
              <a:gd name="connsiteX81" fmla="*/ 338505 w 1974225"/>
              <a:gd name="connsiteY81" fmla="*/ 1685252 h 5416115"/>
              <a:gd name="connsiteX82" fmla="*/ 348249 w 1974225"/>
              <a:gd name="connsiteY82" fmla="*/ 1625954 h 5416115"/>
              <a:gd name="connsiteX83" fmla="*/ 442782 w 1974225"/>
              <a:gd name="connsiteY83" fmla="*/ 1372656 h 5416115"/>
              <a:gd name="connsiteX84" fmla="*/ 549701 w 1974225"/>
              <a:gd name="connsiteY84" fmla="*/ 1196809 h 5416115"/>
              <a:gd name="connsiteX85" fmla="*/ 686826 w 1974225"/>
              <a:gd name="connsiteY85" fmla="*/ 1118059 h 5416115"/>
              <a:gd name="connsiteX86" fmla="*/ 830920 w 1974225"/>
              <a:gd name="connsiteY86" fmla="*/ 1014506 h 5416115"/>
              <a:gd name="connsiteX87" fmla="*/ 889232 w 1974225"/>
              <a:gd name="connsiteY87" fmla="*/ 931458 h 5416115"/>
              <a:gd name="connsiteX88" fmla="*/ 896406 w 1974225"/>
              <a:gd name="connsiteY88" fmla="*/ 881533 h 5416115"/>
              <a:gd name="connsiteX89" fmla="*/ 872030 w 1974225"/>
              <a:gd name="connsiteY89" fmla="*/ 894106 h 5416115"/>
              <a:gd name="connsiteX90" fmla="*/ 839897 w 1974225"/>
              <a:gd name="connsiteY90" fmla="*/ 934506 h 5416115"/>
              <a:gd name="connsiteX91" fmla="*/ 799615 w 1974225"/>
              <a:gd name="connsiteY91" fmla="*/ 795441 h 5416115"/>
              <a:gd name="connsiteX92" fmla="*/ 790585 w 1974225"/>
              <a:gd name="connsiteY92" fmla="*/ 779566 h 5416115"/>
              <a:gd name="connsiteX93" fmla="*/ 755025 w 1974225"/>
              <a:gd name="connsiteY93" fmla="*/ 737656 h 5416115"/>
              <a:gd name="connsiteX94" fmla="*/ 734498 w 1974225"/>
              <a:gd name="connsiteY94" fmla="*/ 680506 h 5416115"/>
              <a:gd name="connsiteX95" fmla="*/ 719072 w 1974225"/>
              <a:gd name="connsiteY95" fmla="*/ 553506 h 5416115"/>
              <a:gd name="connsiteX96" fmla="*/ 714199 w 1974225"/>
              <a:gd name="connsiteY96" fmla="*/ 426506 h 5416115"/>
              <a:gd name="connsiteX97" fmla="*/ 708703 w 1974225"/>
              <a:gd name="connsiteY97" fmla="*/ 311571 h 5416115"/>
              <a:gd name="connsiteX98" fmla="*/ 793651 w 1974225"/>
              <a:gd name="connsiteY98" fmla="*/ 148534 h 5416115"/>
              <a:gd name="connsiteX99" fmla="*/ 826664 w 1974225"/>
              <a:gd name="connsiteY99" fmla="*/ 83708 h 5416115"/>
              <a:gd name="connsiteX100" fmla="*/ 862975 w 1974225"/>
              <a:gd name="connsiteY100" fmla="*/ 42831 h 5416115"/>
              <a:gd name="connsiteX101" fmla="*/ 964575 w 1974225"/>
              <a:gd name="connsiteY101" fmla="*/ 14178 h 5416115"/>
              <a:gd name="connsiteX102" fmla="*/ 1054354 w 1974225"/>
              <a:gd name="connsiteY102" fmla="*/ 568 h 541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974225" h="5416115">
                <a:moveTo>
                  <a:pt x="1580628" y="1798161"/>
                </a:moveTo>
                <a:cubicBezTo>
                  <a:pt x="1559477" y="1786841"/>
                  <a:pt x="1555795" y="1794351"/>
                  <a:pt x="1541682" y="1877608"/>
                </a:cubicBezTo>
                <a:cubicBezTo>
                  <a:pt x="1525269" y="1974429"/>
                  <a:pt x="1532510" y="2290750"/>
                  <a:pt x="1552799" y="2363256"/>
                </a:cubicBezTo>
                <a:cubicBezTo>
                  <a:pt x="1562837" y="2399127"/>
                  <a:pt x="1565549" y="2395041"/>
                  <a:pt x="1599162" y="2293406"/>
                </a:cubicBezTo>
                <a:cubicBezTo>
                  <a:pt x="1618798" y="2234033"/>
                  <a:pt x="1651195" y="2161393"/>
                  <a:pt x="1671155" y="2131982"/>
                </a:cubicBezTo>
                <a:lnTo>
                  <a:pt x="1707446" y="2078507"/>
                </a:lnTo>
                <a:lnTo>
                  <a:pt x="1655717" y="1944585"/>
                </a:lnTo>
                <a:cubicBezTo>
                  <a:pt x="1625838" y="1867229"/>
                  <a:pt x="1594122" y="1805383"/>
                  <a:pt x="1580628" y="1798161"/>
                </a:cubicBezTo>
                <a:close/>
                <a:moveTo>
                  <a:pt x="608975" y="1758232"/>
                </a:moveTo>
                <a:lnTo>
                  <a:pt x="554074" y="1876594"/>
                </a:lnTo>
                <a:cubicBezTo>
                  <a:pt x="469141" y="2059703"/>
                  <a:pt x="482067" y="2143698"/>
                  <a:pt x="576369" y="2021465"/>
                </a:cubicBezTo>
                <a:lnTo>
                  <a:pt x="629188" y="1953002"/>
                </a:lnTo>
                <a:close/>
                <a:moveTo>
                  <a:pt x="1054354" y="568"/>
                </a:moveTo>
                <a:cubicBezTo>
                  <a:pt x="1149998" y="-3908"/>
                  <a:pt x="1257521" y="18285"/>
                  <a:pt x="1325486" y="60538"/>
                </a:cubicBezTo>
                <a:cubicBezTo>
                  <a:pt x="1350505" y="76092"/>
                  <a:pt x="1386299" y="90145"/>
                  <a:pt x="1405028" y="91767"/>
                </a:cubicBezTo>
                <a:cubicBezTo>
                  <a:pt x="1446622" y="95370"/>
                  <a:pt x="1466225" y="128895"/>
                  <a:pt x="1466225" y="196425"/>
                </a:cubicBezTo>
                <a:cubicBezTo>
                  <a:pt x="1466225" y="239773"/>
                  <a:pt x="1472886" y="252494"/>
                  <a:pt x="1510675" y="281317"/>
                </a:cubicBezTo>
                <a:cubicBezTo>
                  <a:pt x="1560633" y="319422"/>
                  <a:pt x="1568552" y="350306"/>
                  <a:pt x="1528366" y="350306"/>
                </a:cubicBezTo>
                <a:cubicBezTo>
                  <a:pt x="1513649" y="350306"/>
                  <a:pt x="1502689" y="357450"/>
                  <a:pt x="1504012" y="366181"/>
                </a:cubicBezTo>
                <a:cubicBezTo>
                  <a:pt x="1528884" y="530369"/>
                  <a:pt x="1511389" y="643828"/>
                  <a:pt x="1447858" y="730376"/>
                </a:cubicBezTo>
                <a:cubicBezTo>
                  <a:pt x="1422385" y="765077"/>
                  <a:pt x="1391076" y="796792"/>
                  <a:pt x="1378282" y="800852"/>
                </a:cubicBezTo>
                <a:cubicBezTo>
                  <a:pt x="1356532" y="807755"/>
                  <a:pt x="1307237" y="901422"/>
                  <a:pt x="1311882" y="927020"/>
                </a:cubicBezTo>
                <a:cubicBezTo>
                  <a:pt x="1313036" y="933380"/>
                  <a:pt x="1302516" y="928208"/>
                  <a:pt x="1288503" y="915526"/>
                </a:cubicBezTo>
                <a:cubicBezTo>
                  <a:pt x="1266845" y="895926"/>
                  <a:pt x="1263025" y="895434"/>
                  <a:pt x="1263025" y="912245"/>
                </a:cubicBezTo>
                <a:cubicBezTo>
                  <a:pt x="1263025" y="923122"/>
                  <a:pt x="1280198" y="938008"/>
                  <a:pt x="1301187" y="945325"/>
                </a:cubicBezTo>
                <a:cubicBezTo>
                  <a:pt x="1340750" y="959116"/>
                  <a:pt x="1410517" y="1027181"/>
                  <a:pt x="1421714" y="1062912"/>
                </a:cubicBezTo>
                <a:cubicBezTo>
                  <a:pt x="1425240" y="1074162"/>
                  <a:pt x="1458129" y="1098030"/>
                  <a:pt x="1494800" y="1115952"/>
                </a:cubicBezTo>
                <a:cubicBezTo>
                  <a:pt x="1632969" y="1183476"/>
                  <a:pt x="1672588" y="1224545"/>
                  <a:pt x="1738029" y="1368082"/>
                </a:cubicBezTo>
                <a:cubicBezTo>
                  <a:pt x="1771022" y="1440448"/>
                  <a:pt x="1809151" y="1517789"/>
                  <a:pt x="1822761" y="1539952"/>
                </a:cubicBezTo>
                <a:cubicBezTo>
                  <a:pt x="1841170" y="1569932"/>
                  <a:pt x="1845490" y="1592691"/>
                  <a:pt x="1839638" y="1628852"/>
                </a:cubicBezTo>
                <a:cubicBezTo>
                  <a:pt x="1833323" y="1667871"/>
                  <a:pt x="1839648" y="1693388"/>
                  <a:pt x="1871714" y="1758246"/>
                </a:cubicBezTo>
                <a:cubicBezTo>
                  <a:pt x="1916921" y="1849684"/>
                  <a:pt x="1974225" y="2036282"/>
                  <a:pt x="1974225" y="2092049"/>
                </a:cubicBezTo>
                <a:cubicBezTo>
                  <a:pt x="1974225" y="2112455"/>
                  <a:pt x="1956349" y="2156107"/>
                  <a:pt x="1934501" y="2189053"/>
                </a:cubicBezTo>
                <a:cubicBezTo>
                  <a:pt x="1912653" y="2222000"/>
                  <a:pt x="1854599" y="2308964"/>
                  <a:pt x="1805491" y="2382306"/>
                </a:cubicBezTo>
                <a:cubicBezTo>
                  <a:pt x="1756384" y="2455648"/>
                  <a:pt x="1694392" y="2550755"/>
                  <a:pt x="1667732" y="2593654"/>
                </a:cubicBezTo>
                <a:lnTo>
                  <a:pt x="1619260" y="2671651"/>
                </a:lnTo>
                <a:lnTo>
                  <a:pt x="1612812" y="2981004"/>
                </a:lnTo>
                <a:cubicBezTo>
                  <a:pt x="1605231" y="3344710"/>
                  <a:pt x="1602596" y="3375190"/>
                  <a:pt x="1576662" y="3399175"/>
                </a:cubicBezTo>
                <a:cubicBezTo>
                  <a:pt x="1562651" y="3412133"/>
                  <a:pt x="1553045" y="3462957"/>
                  <a:pt x="1543219" y="3576106"/>
                </a:cubicBezTo>
                <a:cubicBezTo>
                  <a:pt x="1529100" y="3738706"/>
                  <a:pt x="1531974" y="3855078"/>
                  <a:pt x="1556247" y="4103668"/>
                </a:cubicBezTo>
                <a:cubicBezTo>
                  <a:pt x="1569013" y="4234400"/>
                  <a:pt x="1567444" y="4262129"/>
                  <a:pt x="1535737" y="4466290"/>
                </a:cubicBezTo>
                <a:cubicBezTo>
                  <a:pt x="1485627" y="4788941"/>
                  <a:pt x="1478142" y="4918068"/>
                  <a:pt x="1501607" y="5055088"/>
                </a:cubicBezTo>
                <a:cubicBezTo>
                  <a:pt x="1523065" y="5180391"/>
                  <a:pt x="1549654" y="5221567"/>
                  <a:pt x="1617924" y="5235221"/>
                </a:cubicBezTo>
                <a:cubicBezTo>
                  <a:pt x="1676611" y="5246958"/>
                  <a:pt x="1682492" y="5288283"/>
                  <a:pt x="1629516" y="5316681"/>
                </a:cubicBezTo>
                <a:cubicBezTo>
                  <a:pt x="1446191" y="5414955"/>
                  <a:pt x="1429947" y="5421195"/>
                  <a:pt x="1376224" y="5413989"/>
                </a:cubicBezTo>
                <a:cubicBezTo>
                  <a:pt x="1346866" y="5410051"/>
                  <a:pt x="1311009" y="5394840"/>
                  <a:pt x="1296203" y="5380042"/>
                </a:cubicBezTo>
                <a:cubicBezTo>
                  <a:pt x="1270215" y="5354069"/>
                  <a:pt x="1269478" y="5343849"/>
                  <a:pt x="1272663" y="5053777"/>
                </a:cubicBezTo>
                <a:cubicBezTo>
                  <a:pt x="1275753" y="4772407"/>
                  <a:pt x="1273644" y="4740231"/>
                  <a:pt x="1237738" y="4520896"/>
                </a:cubicBezTo>
                <a:cubicBezTo>
                  <a:pt x="1209121" y="4346080"/>
                  <a:pt x="1198245" y="4232439"/>
                  <a:pt x="1194426" y="4068312"/>
                </a:cubicBezTo>
                <a:cubicBezTo>
                  <a:pt x="1189182" y="3842956"/>
                  <a:pt x="1149959" y="3499500"/>
                  <a:pt x="1117911" y="3398306"/>
                </a:cubicBezTo>
                <a:cubicBezTo>
                  <a:pt x="1107956" y="3366873"/>
                  <a:pt x="1095893" y="3312581"/>
                  <a:pt x="1091104" y="3277656"/>
                </a:cubicBezTo>
                <a:lnTo>
                  <a:pt x="1082398" y="3214156"/>
                </a:lnTo>
                <a:lnTo>
                  <a:pt x="1065560" y="3308992"/>
                </a:lnTo>
                <a:cubicBezTo>
                  <a:pt x="1055819" y="3363853"/>
                  <a:pt x="1040355" y="3409947"/>
                  <a:pt x="1028873" y="3418343"/>
                </a:cubicBezTo>
                <a:cubicBezTo>
                  <a:pt x="1017404" y="3426729"/>
                  <a:pt x="1009025" y="3451668"/>
                  <a:pt x="1009025" y="3477417"/>
                </a:cubicBezTo>
                <a:cubicBezTo>
                  <a:pt x="1009025" y="3501926"/>
                  <a:pt x="997221" y="3569876"/>
                  <a:pt x="982794" y="3628418"/>
                </a:cubicBezTo>
                <a:cubicBezTo>
                  <a:pt x="950198" y="3760679"/>
                  <a:pt x="947057" y="3932286"/>
                  <a:pt x="976123" y="3992858"/>
                </a:cubicBezTo>
                <a:cubicBezTo>
                  <a:pt x="1002585" y="4048005"/>
                  <a:pt x="1002902" y="4228821"/>
                  <a:pt x="976753" y="4353062"/>
                </a:cubicBezTo>
                <a:cubicBezTo>
                  <a:pt x="876059" y="4831489"/>
                  <a:pt x="877190" y="4824288"/>
                  <a:pt x="876426" y="4992156"/>
                </a:cubicBezTo>
                <a:cubicBezTo>
                  <a:pt x="875996" y="5086592"/>
                  <a:pt x="883194" y="5193469"/>
                  <a:pt x="893243" y="5241866"/>
                </a:cubicBezTo>
                <a:cubicBezTo>
                  <a:pt x="910785" y="5326355"/>
                  <a:pt x="910764" y="5326522"/>
                  <a:pt x="877945" y="5359341"/>
                </a:cubicBezTo>
                <a:cubicBezTo>
                  <a:pt x="840264" y="5397021"/>
                  <a:pt x="814211" y="5396350"/>
                  <a:pt x="653425" y="5353558"/>
                </a:cubicBezTo>
                <a:cubicBezTo>
                  <a:pt x="585122" y="5335380"/>
                  <a:pt x="538414" y="5330404"/>
                  <a:pt x="488325" y="5335970"/>
                </a:cubicBezTo>
                <a:cubicBezTo>
                  <a:pt x="439892" y="5341351"/>
                  <a:pt x="400952" y="5337590"/>
                  <a:pt x="361325" y="5323703"/>
                </a:cubicBezTo>
                <a:cubicBezTo>
                  <a:pt x="329892" y="5312688"/>
                  <a:pt x="291137" y="5306450"/>
                  <a:pt x="275201" y="5309841"/>
                </a:cubicBezTo>
                <a:cubicBezTo>
                  <a:pt x="255891" y="5313950"/>
                  <a:pt x="243536" y="5308992"/>
                  <a:pt x="238158" y="5294978"/>
                </a:cubicBezTo>
                <a:cubicBezTo>
                  <a:pt x="226497" y="5264589"/>
                  <a:pt x="272748" y="5232255"/>
                  <a:pt x="341324" y="5222855"/>
                </a:cubicBezTo>
                <a:cubicBezTo>
                  <a:pt x="458081" y="5206852"/>
                  <a:pt x="583083" y="5123093"/>
                  <a:pt x="627672" y="5030985"/>
                </a:cubicBezTo>
                <a:cubicBezTo>
                  <a:pt x="654491" y="4975584"/>
                  <a:pt x="654542" y="4973714"/>
                  <a:pt x="634321" y="4786806"/>
                </a:cubicBezTo>
                <a:cubicBezTo>
                  <a:pt x="620975" y="4663445"/>
                  <a:pt x="612131" y="4438510"/>
                  <a:pt x="608689" y="4134906"/>
                </a:cubicBezTo>
                <a:cubicBezTo>
                  <a:pt x="601478" y="3498796"/>
                  <a:pt x="596287" y="3394422"/>
                  <a:pt x="569853" y="3354079"/>
                </a:cubicBezTo>
                <a:cubicBezTo>
                  <a:pt x="550741" y="3324910"/>
                  <a:pt x="548654" y="3280743"/>
                  <a:pt x="551069" y="2956560"/>
                </a:cubicBezTo>
                <a:lnTo>
                  <a:pt x="553786" y="2591856"/>
                </a:lnTo>
                <a:lnTo>
                  <a:pt x="515852" y="2555551"/>
                </a:lnTo>
                <a:cubicBezTo>
                  <a:pt x="480827" y="2522030"/>
                  <a:pt x="471255" y="2519472"/>
                  <a:pt x="391047" y="2522197"/>
                </a:cubicBezTo>
                <a:cubicBezTo>
                  <a:pt x="343267" y="2523821"/>
                  <a:pt x="289888" y="2530451"/>
                  <a:pt x="272425" y="2536931"/>
                </a:cubicBezTo>
                <a:cubicBezTo>
                  <a:pt x="254963" y="2543411"/>
                  <a:pt x="190755" y="2603941"/>
                  <a:pt x="129742" y="2671442"/>
                </a:cubicBezTo>
                <a:cubicBezTo>
                  <a:pt x="1671" y="2813133"/>
                  <a:pt x="-16451" y="2814935"/>
                  <a:pt x="11103" y="2683241"/>
                </a:cubicBezTo>
                <a:cubicBezTo>
                  <a:pt x="35318" y="2567508"/>
                  <a:pt x="119784" y="2433666"/>
                  <a:pt x="220782" y="2350990"/>
                </a:cubicBezTo>
                <a:cubicBezTo>
                  <a:pt x="305501" y="2281641"/>
                  <a:pt x="305210" y="2283489"/>
                  <a:pt x="246700" y="2186045"/>
                </a:cubicBezTo>
                <a:cubicBezTo>
                  <a:pt x="225924" y="2151443"/>
                  <a:pt x="208925" y="2110850"/>
                  <a:pt x="208925" y="2095838"/>
                </a:cubicBezTo>
                <a:cubicBezTo>
                  <a:pt x="208925" y="2045512"/>
                  <a:pt x="312945" y="1715914"/>
                  <a:pt x="338505" y="1685252"/>
                </a:cubicBezTo>
                <a:cubicBezTo>
                  <a:pt x="359908" y="1659576"/>
                  <a:pt x="361396" y="1650519"/>
                  <a:pt x="348249" y="1625954"/>
                </a:cubicBezTo>
                <a:cubicBezTo>
                  <a:pt x="329935" y="1591734"/>
                  <a:pt x="334184" y="1580349"/>
                  <a:pt x="442782" y="1372656"/>
                </a:cubicBezTo>
                <a:cubicBezTo>
                  <a:pt x="482957" y="1295821"/>
                  <a:pt x="531071" y="1216690"/>
                  <a:pt x="549701" y="1196809"/>
                </a:cubicBezTo>
                <a:cubicBezTo>
                  <a:pt x="568332" y="1176928"/>
                  <a:pt x="630038" y="1141491"/>
                  <a:pt x="686826" y="1118059"/>
                </a:cubicBezTo>
                <a:cubicBezTo>
                  <a:pt x="776945" y="1080874"/>
                  <a:pt x="795271" y="1067704"/>
                  <a:pt x="830920" y="1014506"/>
                </a:cubicBezTo>
                <a:cubicBezTo>
                  <a:pt x="853383" y="980983"/>
                  <a:pt x="879624" y="943612"/>
                  <a:pt x="889232" y="931458"/>
                </a:cubicBezTo>
                <a:cubicBezTo>
                  <a:pt x="900688" y="916965"/>
                  <a:pt x="903157" y="899782"/>
                  <a:pt x="896406" y="881533"/>
                </a:cubicBezTo>
                <a:cubicBezTo>
                  <a:pt x="886669" y="855209"/>
                  <a:pt x="885353" y="855888"/>
                  <a:pt x="872030" y="894106"/>
                </a:cubicBezTo>
                <a:cubicBezTo>
                  <a:pt x="864284" y="916326"/>
                  <a:pt x="849824" y="934506"/>
                  <a:pt x="839897" y="934506"/>
                </a:cubicBezTo>
                <a:cubicBezTo>
                  <a:pt x="818151" y="934506"/>
                  <a:pt x="790743" y="839889"/>
                  <a:pt x="799615" y="795441"/>
                </a:cubicBezTo>
                <a:cubicBezTo>
                  <a:pt x="804445" y="771240"/>
                  <a:pt x="802438" y="767713"/>
                  <a:pt x="790585" y="779566"/>
                </a:cubicBezTo>
                <a:cubicBezTo>
                  <a:pt x="763731" y="806420"/>
                  <a:pt x="755025" y="796159"/>
                  <a:pt x="755025" y="737656"/>
                </a:cubicBezTo>
                <a:cubicBezTo>
                  <a:pt x="755025" y="693495"/>
                  <a:pt x="750360" y="680506"/>
                  <a:pt x="734498" y="680506"/>
                </a:cubicBezTo>
                <a:cubicBezTo>
                  <a:pt x="716623" y="680506"/>
                  <a:pt x="714630" y="664094"/>
                  <a:pt x="719072" y="553506"/>
                </a:cubicBezTo>
                <a:cubicBezTo>
                  <a:pt x="721877" y="483656"/>
                  <a:pt x="719685" y="426506"/>
                  <a:pt x="714199" y="426506"/>
                </a:cubicBezTo>
                <a:cubicBezTo>
                  <a:pt x="704182" y="426506"/>
                  <a:pt x="700332" y="345997"/>
                  <a:pt x="708703" y="311571"/>
                </a:cubicBezTo>
                <a:cubicBezTo>
                  <a:pt x="721586" y="258585"/>
                  <a:pt x="762910" y="179275"/>
                  <a:pt x="793651" y="148534"/>
                </a:cubicBezTo>
                <a:cubicBezTo>
                  <a:pt x="814015" y="128170"/>
                  <a:pt x="827710" y="101276"/>
                  <a:pt x="826664" y="83708"/>
                </a:cubicBezTo>
                <a:cubicBezTo>
                  <a:pt x="825284" y="60541"/>
                  <a:pt x="833578" y="51204"/>
                  <a:pt x="862975" y="42831"/>
                </a:cubicBezTo>
                <a:cubicBezTo>
                  <a:pt x="883930" y="36862"/>
                  <a:pt x="929650" y="23968"/>
                  <a:pt x="964575" y="14178"/>
                </a:cubicBezTo>
                <a:cubicBezTo>
                  <a:pt x="991912" y="6515"/>
                  <a:pt x="1022473" y="2060"/>
                  <a:pt x="1054354" y="5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A7BBC55-3383-4876-BCEC-327D30D39F2C}"/>
              </a:ext>
            </a:extLst>
          </p:cNvPr>
          <p:cNvSpPr txBox="1"/>
          <p:nvPr/>
        </p:nvSpPr>
        <p:spPr>
          <a:xfrm>
            <a:off x="405580" y="4538622"/>
            <a:ext cx="2764974" cy="1705403"/>
          </a:xfrm>
          <a:prstGeom prst="rect">
            <a:avLst/>
          </a:prstGeom>
          <a:noFill/>
          <a:effectLst/>
        </p:spPr>
        <p:txBody>
          <a:bodyPr wrap="square">
            <a:prstTxWarp prst="textFadeUp">
              <a:avLst>
                <a:gd name="adj" fmla="val 29302"/>
              </a:avLst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黑色开始褪去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眼前是一片寂静的空籁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星火般的亮光开始不停的旋转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胸膛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94809FD-2211-4BF0-9E8C-9BB4EBC3BDFB}"/>
              </a:ext>
            </a:extLst>
          </p:cNvPr>
          <p:cNvSpPr txBox="1"/>
          <p:nvPr/>
        </p:nvSpPr>
        <p:spPr>
          <a:xfrm>
            <a:off x="3271784" y="4538622"/>
            <a:ext cx="2764974" cy="1705403"/>
          </a:xfrm>
          <a:prstGeom prst="rect">
            <a:avLst/>
          </a:prstGeom>
          <a:noFill/>
          <a:effectLst/>
        </p:spPr>
        <p:txBody>
          <a:bodyPr wrap="square">
            <a:prstTxWarp prst="textFadeUp">
              <a:avLst>
                <a:gd name="adj" fmla="val 29302"/>
              </a:avLst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黑色开始褪去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眼前是一片寂静的空籁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星火般的亮光开始不停的旋转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胸膛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95A02C4C-BD43-400B-A9B2-C8B5C0125344}"/>
              </a:ext>
            </a:extLst>
          </p:cNvPr>
          <p:cNvSpPr txBox="1"/>
          <p:nvPr/>
        </p:nvSpPr>
        <p:spPr>
          <a:xfrm>
            <a:off x="6036758" y="4538622"/>
            <a:ext cx="2764974" cy="1705403"/>
          </a:xfrm>
          <a:prstGeom prst="rect">
            <a:avLst/>
          </a:prstGeom>
          <a:noFill/>
          <a:effectLst/>
        </p:spPr>
        <p:txBody>
          <a:bodyPr wrap="square">
            <a:prstTxWarp prst="textFadeUp">
              <a:avLst>
                <a:gd name="adj" fmla="val 29302"/>
              </a:avLst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黑色开始褪去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眼前是一片寂静的空籁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星火般的亮光开始不停的旋转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胸膛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B2533571-E616-4AC1-9BD3-C21BAE2C0B65}"/>
              </a:ext>
            </a:extLst>
          </p:cNvPr>
          <p:cNvSpPr txBox="1"/>
          <p:nvPr/>
        </p:nvSpPr>
        <p:spPr>
          <a:xfrm>
            <a:off x="8902962" y="4538622"/>
            <a:ext cx="2764974" cy="1705403"/>
          </a:xfrm>
          <a:prstGeom prst="rect">
            <a:avLst/>
          </a:prstGeom>
          <a:noFill/>
          <a:effectLst/>
        </p:spPr>
        <p:txBody>
          <a:bodyPr wrap="square">
            <a:prstTxWarp prst="textFadeUp">
              <a:avLst>
                <a:gd name="adj" fmla="val 29302"/>
              </a:avLst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黑色开始褪去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眼前是一片寂静的空籁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星火般的亮光开始不停的旋转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胸膛</a:t>
            </a:r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927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9466;#164391;#374211;"/>
</p:tagLst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933"/>
      </a:accent1>
      <a:accent2>
        <a:srgbClr val="ED7D31"/>
      </a:accent2>
      <a:accent3>
        <a:srgbClr val="FF9933"/>
      </a:accent3>
      <a:accent4>
        <a:srgbClr val="FFC000"/>
      </a:accent4>
      <a:accent5>
        <a:srgbClr val="C00000"/>
      </a:accent5>
      <a:accent6>
        <a:srgbClr val="FF505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1560</Words>
  <Application>Microsoft Office PowerPoint</Application>
  <PresentationFormat>宽屏</PresentationFormat>
  <Paragraphs>187</Paragraphs>
  <Slides>21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Microsoft YaHei</vt:lpstr>
      <vt:lpstr>Microsoft YaHei Light</vt:lpstr>
      <vt:lpstr>等线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z090234</dc:creator>
  <cp:lastModifiedBy>z090234</cp:lastModifiedBy>
  <cp:revision>49</cp:revision>
  <dcterms:created xsi:type="dcterms:W3CDTF">2022-07-02T13:46:00Z</dcterms:created>
  <dcterms:modified xsi:type="dcterms:W3CDTF">2022-07-18T17:35:28Z</dcterms:modified>
</cp:coreProperties>
</file>