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2" r:id="rId6"/>
    <p:sldId id="263" r:id="rId7"/>
    <p:sldId id="264" r:id="rId8"/>
    <p:sldId id="260" r:id="rId9"/>
    <p:sldId id="261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65" y="7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02017A-F233-4B3E-9BA4-3F7CEB25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610D-D3BB-48E8-B638-5938ABB9CFDE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B0A0A0-B5A0-44F7-A490-22CA55023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F36E68-F734-4304-8B21-CCFBC5FAF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5AE2-E521-4071-B027-062C254CFD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86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9B3896-319D-45EF-A996-F06C43596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610D-D3BB-48E8-B638-5938ABB9CFDE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9B380B-4756-4CAD-8741-32E82C5C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6C9323-1CD7-4830-B0EE-DC83BF437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05AE2-E521-4071-B027-062C254CFD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3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黑暗中的灯光&#10;&#10;低可信度描述已自动生成">
            <a:extLst>
              <a:ext uri="{FF2B5EF4-FFF2-40B4-BE49-F238E27FC236}">
                <a16:creationId xmlns:a16="http://schemas.microsoft.com/office/drawing/2014/main" id="{2CFF1197-950D-79EF-5F52-E5B4BD7C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959"/>
            <a:ext cx="12192000" cy="5188083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25F54DDC-786B-49B0-5009-0585D827A63D}"/>
              </a:ext>
            </a:extLst>
          </p:cNvPr>
          <p:cNvGrpSpPr/>
          <p:nvPr/>
        </p:nvGrpSpPr>
        <p:grpSpPr>
          <a:xfrm>
            <a:off x="5225211" y="1206170"/>
            <a:ext cx="1741579" cy="362114"/>
            <a:chOff x="1628775" y="-501650"/>
            <a:chExt cx="962025" cy="200025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33D691E5-C3BC-BCB2-183D-7E7D373B6208}"/>
                </a:ext>
              </a:extLst>
            </p:cNvPr>
            <p:cNvSpPr/>
            <p:nvPr/>
          </p:nvSpPr>
          <p:spPr>
            <a:xfrm>
              <a:off x="1895475" y="-473075"/>
              <a:ext cx="695325" cy="133350"/>
            </a:xfrm>
            <a:custGeom>
              <a:avLst/>
              <a:gdLst>
                <a:gd name="connsiteX0" fmla="*/ 652495 w 695325"/>
                <a:gd name="connsiteY0" fmla="*/ 60618 h 133350"/>
                <a:gd name="connsiteX1" fmla="*/ 621539 w 695325"/>
                <a:gd name="connsiteY1" fmla="*/ 60618 h 133350"/>
                <a:gd name="connsiteX2" fmla="*/ 621539 w 695325"/>
                <a:gd name="connsiteY2" fmla="*/ 131332 h 133350"/>
                <a:gd name="connsiteX3" fmla="*/ 600584 w 695325"/>
                <a:gd name="connsiteY3" fmla="*/ 131332 h 133350"/>
                <a:gd name="connsiteX4" fmla="*/ 600584 w 695325"/>
                <a:gd name="connsiteY4" fmla="*/ 60618 h 133350"/>
                <a:gd name="connsiteX5" fmla="*/ 585820 w 695325"/>
                <a:gd name="connsiteY5" fmla="*/ 60618 h 133350"/>
                <a:gd name="connsiteX6" fmla="*/ 585820 w 695325"/>
                <a:gd name="connsiteY6" fmla="*/ 43740 h 133350"/>
                <a:gd name="connsiteX7" fmla="*/ 600584 w 695325"/>
                <a:gd name="connsiteY7" fmla="*/ 43740 h 133350"/>
                <a:gd name="connsiteX8" fmla="*/ 600584 w 695325"/>
                <a:gd name="connsiteY8" fmla="*/ 31557 h 133350"/>
                <a:gd name="connsiteX9" fmla="*/ 609632 w 695325"/>
                <a:gd name="connsiteY9" fmla="*/ 8935 h 133350"/>
                <a:gd name="connsiteX10" fmla="*/ 632874 w 695325"/>
                <a:gd name="connsiteY10" fmla="*/ 115 h 133350"/>
                <a:gd name="connsiteX11" fmla="*/ 639541 w 695325"/>
                <a:gd name="connsiteY11" fmla="*/ 496 h 133350"/>
                <a:gd name="connsiteX12" fmla="*/ 644685 w 695325"/>
                <a:gd name="connsiteY12" fmla="*/ 1649 h 133350"/>
                <a:gd name="connsiteX13" fmla="*/ 644685 w 695325"/>
                <a:gd name="connsiteY13" fmla="*/ 19460 h 133350"/>
                <a:gd name="connsiteX14" fmla="*/ 641065 w 695325"/>
                <a:gd name="connsiteY14" fmla="*/ 18012 h 133350"/>
                <a:gd name="connsiteX15" fmla="*/ 635160 w 695325"/>
                <a:gd name="connsiteY15" fmla="*/ 17155 h 133350"/>
                <a:gd name="connsiteX16" fmla="*/ 625063 w 695325"/>
                <a:gd name="connsiteY16" fmla="*/ 21203 h 133350"/>
                <a:gd name="connsiteX17" fmla="*/ 621539 w 695325"/>
                <a:gd name="connsiteY17" fmla="*/ 33176 h 133350"/>
                <a:gd name="connsiteX18" fmla="*/ 621539 w 695325"/>
                <a:gd name="connsiteY18" fmla="*/ 43740 h 133350"/>
                <a:gd name="connsiteX19" fmla="*/ 652495 w 695325"/>
                <a:gd name="connsiteY19" fmla="*/ 43740 h 133350"/>
                <a:gd name="connsiteX20" fmla="*/ 652495 w 695325"/>
                <a:gd name="connsiteY20" fmla="*/ 24061 h 133350"/>
                <a:gd name="connsiteX21" fmla="*/ 673355 w 695325"/>
                <a:gd name="connsiteY21" fmla="*/ 17755 h 133350"/>
                <a:gd name="connsiteX22" fmla="*/ 673355 w 695325"/>
                <a:gd name="connsiteY22" fmla="*/ 43740 h 133350"/>
                <a:gd name="connsiteX23" fmla="*/ 694405 w 695325"/>
                <a:gd name="connsiteY23" fmla="*/ 43740 h 133350"/>
                <a:gd name="connsiteX24" fmla="*/ 694405 w 695325"/>
                <a:gd name="connsiteY24" fmla="*/ 60618 h 133350"/>
                <a:gd name="connsiteX25" fmla="*/ 673355 w 695325"/>
                <a:gd name="connsiteY25" fmla="*/ 60618 h 133350"/>
                <a:gd name="connsiteX26" fmla="*/ 673355 w 695325"/>
                <a:gd name="connsiteY26" fmla="*/ 101594 h 133350"/>
                <a:gd name="connsiteX27" fmla="*/ 676307 w 695325"/>
                <a:gd name="connsiteY27" fmla="*/ 113015 h 133350"/>
                <a:gd name="connsiteX28" fmla="*/ 685642 w 695325"/>
                <a:gd name="connsiteY28" fmla="*/ 116339 h 133350"/>
                <a:gd name="connsiteX29" fmla="*/ 690024 w 695325"/>
                <a:gd name="connsiteY29" fmla="*/ 115491 h 133350"/>
                <a:gd name="connsiteX30" fmla="*/ 694405 w 695325"/>
                <a:gd name="connsiteY30" fmla="*/ 113443 h 133350"/>
                <a:gd name="connsiteX31" fmla="*/ 694405 w 695325"/>
                <a:gd name="connsiteY31" fmla="*/ 130484 h 133350"/>
                <a:gd name="connsiteX32" fmla="*/ 687833 w 695325"/>
                <a:gd name="connsiteY32" fmla="*/ 132530 h 133350"/>
                <a:gd name="connsiteX33" fmla="*/ 678784 w 695325"/>
                <a:gd name="connsiteY33" fmla="*/ 133465 h 133350"/>
                <a:gd name="connsiteX34" fmla="*/ 659068 w 695325"/>
                <a:gd name="connsiteY34" fmla="*/ 126522 h 133350"/>
                <a:gd name="connsiteX35" fmla="*/ 652495 w 695325"/>
                <a:gd name="connsiteY35" fmla="*/ 105604 h 133350"/>
                <a:gd name="connsiteX36" fmla="*/ 514573 w 695325"/>
                <a:gd name="connsiteY36" fmla="*/ 88136 h 133350"/>
                <a:gd name="connsiteX37" fmla="*/ 520860 w 695325"/>
                <a:gd name="connsiteY37" fmla="*/ 109100 h 133350"/>
                <a:gd name="connsiteX38" fmla="*/ 538767 w 695325"/>
                <a:gd name="connsiteY38" fmla="*/ 116336 h 133350"/>
                <a:gd name="connsiteX39" fmla="*/ 556102 w 695325"/>
                <a:gd name="connsiteY39" fmla="*/ 109100 h 133350"/>
                <a:gd name="connsiteX40" fmla="*/ 562007 w 695325"/>
                <a:gd name="connsiteY40" fmla="*/ 87621 h 133350"/>
                <a:gd name="connsiteX41" fmla="*/ 555816 w 695325"/>
                <a:gd name="connsiteY41" fmla="*/ 66276 h 133350"/>
                <a:gd name="connsiteX42" fmla="*/ 538672 w 695325"/>
                <a:gd name="connsiteY42" fmla="*/ 59075 h 133350"/>
                <a:gd name="connsiteX43" fmla="*/ 520955 w 695325"/>
                <a:gd name="connsiteY43" fmla="*/ 66619 h 133350"/>
                <a:gd name="connsiteX44" fmla="*/ 514573 w 695325"/>
                <a:gd name="connsiteY44" fmla="*/ 88136 h 133350"/>
                <a:gd name="connsiteX45" fmla="*/ 492951 w 695325"/>
                <a:gd name="connsiteY45" fmla="*/ 88812 h 133350"/>
                <a:gd name="connsiteX46" fmla="*/ 505334 w 695325"/>
                <a:gd name="connsiteY46" fmla="*/ 54388 h 133350"/>
                <a:gd name="connsiteX47" fmla="*/ 539624 w 695325"/>
                <a:gd name="connsiteY47" fmla="*/ 41692 h 133350"/>
                <a:gd name="connsiteX48" fmla="*/ 572009 w 695325"/>
                <a:gd name="connsiteY48" fmla="*/ 53922 h 133350"/>
                <a:gd name="connsiteX49" fmla="*/ 583629 w 695325"/>
                <a:gd name="connsiteY49" fmla="*/ 86945 h 133350"/>
                <a:gd name="connsiteX50" fmla="*/ 571246 w 695325"/>
                <a:gd name="connsiteY50" fmla="*/ 120854 h 133350"/>
                <a:gd name="connsiteX51" fmla="*/ 537624 w 695325"/>
                <a:gd name="connsiteY51" fmla="*/ 133462 h 133350"/>
                <a:gd name="connsiteX52" fmla="*/ 505048 w 695325"/>
                <a:gd name="connsiteY52" fmla="*/ 121493 h 133350"/>
                <a:gd name="connsiteX53" fmla="*/ 492951 w 695325"/>
                <a:gd name="connsiteY53" fmla="*/ 88812 h 133350"/>
                <a:gd name="connsiteX54" fmla="*/ 446183 w 695325"/>
                <a:gd name="connsiteY54" fmla="*/ 66742 h 133350"/>
                <a:gd name="connsiteX55" fmla="*/ 449041 w 695325"/>
                <a:gd name="connsiteY55" fmla="*/ 73696 h 133350"/>
                <a:gd name="connsiteX56" fmla="*/ 461519 w 695325"/>
                <a:gd name="connsiteY56" fmla="*/ 80039 h 133350"/>
                <a:gd name="connsiteX57" fmla="*/ 479045 w 695325"/>
                <a:gd name="connsiteY57" fmla="*/ 91155 h 133350"/>
                <a:gd name="connsiteX58" fmla="*/ 484093 w 695325"/>
                <a:gd name="connsiteY58" fmla="*/ 106109 h 133350"/>
                <a:gd name="connsiteX59" fmla="*/ 474473 w 695325"/>
                <a:gd name="connsiteY59" fmla="*/ 125967 h 133350"/>
                <a:gd name="connsiteX60" fmla="*/ 448564 w 695325"/>
                <a:gd name="connsiteY60" fmla="*/ 133462 h 133350"/>
                <a:gd name="connsiteX61" fmla="*/ 436468 w 695325"/>
                <a:gd name="connsiteY61" fmla="*/ 132142 h 133350"/>
                <a:gd name="connsiteX62" fmla="*/ 425133 w 695325"/>
                <a:gd name="connsiteY62" fmla="*/ 128776 h 133350"/>
                <a:gd name="connsiteX63" fmla="*/ 425133 w 695325"/>
                <a:gd name="connsiteY63" fmla="*/ 108500 h 133350"/>
                <a:gd name="connsiteX64" fmla="*/ 437325 w 695325"/>
                <a:gd name="connsiteY64" fmla="*/ 114716 h 133350"/>
                <a:gd name="connsiteX65" fmla="*/ 449232 w 695325"/>
                <a:gd name="connsiteY65" fmla="*/ 117017 h 133350"/>
                <a:gd name="connsiteX66" fmla="*/ 459614 w 695325"/>
                <a:gd name="connsiteY66" fmla="*/ 115058 h 133350"/>
                <a:gd name="connsiteX67" fmla="*/ 462947 w 695325"/>
                <a:gd name="connsiteY67" fmla="*/ 108500 h 133350"/>
                <a:gd name="connsiteX68" fmla="*/ 459423 w 695325"/>
                <a:gd name="connsiteY68" fmla="*/ 101299 h 133350"/>
                <a:gd name="connsiteX69" fmla="*/ 446278 w 695325"/>
                <a:gd name="connsiteY69" fmla="*/ 94527 h 133350"/>
                <a:gd name="connsiteX70" fmla="*/ 429991 w 695325"/>
                <a:gd name="connsiteY70" fmla="*/ 83783 h 133350"/>
                <a:gd name="connsiteX71" fmla="*/ 425133 w 695325"/>
                <a:gd name="connsiteY71" fmla="*/ 68619 h 133350"/>
                <a:gd name="connsiteX72" fmla="*/ 434658 w 695325"/>
                <a:gd name="connsiteY72" fmla="*/ 49150 h 133350"/>
                <a:gd name="connsiteX73" fmla="*/ 459233 w 695325"/>
                <a:gd name="connsiteY73" fmla="*/ 41520 h 133350"/>
                <a:gd name="connsiteX74" fmla="*/ 469615 w 695325"/>
                <a:gd name="connsiteY74" fmla="*/ 42549 h 133350"/>
                <a:gd name="connsiteX75" fmla="*/ 479236 w 695325"/>
                <a:gd name="connsiteY75" fmla="*/ 45187 h 133350"/>
                <a:gd name="connsiteX76" fmla="*/ 479236 w 695325"/>
                <a:gd name="connsiteY76" fmla="*/ 64790 h 133350"/>
                <a:gd name="connsiteX77" fmla="*/ 469615 w 695325"/>
                <a:gd name="connsiteY77" fmla="*/ 60094 h 133350"/>
                <a:gd name="connsiteX78" fmla="*/ 458757 w 695325"/>
                <a:gd name="connsiteY78" fmla="*/ 58141 h 133350"/>
                <a:gd name="connsiteX79" fmla="*/ 449518 w 695325"/>
                <a:gd name="connsiteY79" fmla="*/ 60437 h 133350"/>
                <a:gd name="connsiteX80" fmla="*/ 446183 w 695325"/>
                <a:gd name="connsiteY80" fmla="*/ 66742 h 133350"/>
                <a:gd name="connsiteX81" fmla="*/ 346266 w 695325"/>
                <a:gd name="connsiteY81" fmla="*/ 88136 h 133350"/>
                <a:gd name="connsiteX82" fmla="*/ 352553 w 695325"/>
                <a:gd name="connsiteY82" fmla="*/ 109100 h 133350"/>
                <a:gd name="connsiteX83" fmla="*/ 370460 w 695325"/>
                <a:gd name="connsiteY83" fmla="*/ 116336 h 133350"/>
                <a:gd name="connsiteX84" fmla="*/ 387700 w 695325"/>
                <a:gd name="connsiteY84" fmla="*/ 109100 h 133350"/>
                <a:gd name="connsiteX85" fmla="*/ 393701 w 695325"/>
                <a:gd name="connsiteY85" fmla="*/ 87621 h 133350"/>
                <a:gd name="connsiteX86" fmla="*/ 387510 w 695325"/>
                <a:gd name="connsiteY86" fmla="*/ 66276 h 133350"/>
                <a:gd name="connsiteX87" fmla="*/ 370364 w 695325"/>
                <a:gd name="connsiteY87" fmla="*/ 59075 h 133350"/>
                <a:gd name="connsiteX88" fmla="*/ 352553 w 695325"/>
                <a:gd name="connsiteY88" fmla="*/ 66619 h 133350"/>
                <a:gd name="connsiteX89" fmla="*/ 346266 w 695325"/>
                <a:gd name="connsiteY89" fmla="*/ 88136 h 133350"/>
                <a:gd name="connsiteX90" fmla="*/ 324645 w 695325"/>
                <a:gd name="connsiteY90" fmla="*/ 88812 h 133350"/>
                <a:gd name="connsiteX91" fmla="*/ 337027 w 695325"/>
                <a:gd name="connsiteY91" fmla="*/ 54388 h 133350"/>
                <a:gd name="connsiteX92" fmla="*/ 371317 w 695325"/>
                <a:gd name="connsiteY92" fmla="*/ 41692 h 133350"/>
                <a:gd name="connsiteX93" fmla="*/ 403702 w 695325"/>
                <a:gd name="connsiteY93" fmla="*/ 53922 h 133350"/>
                <a:gd name="connsiteX94" fmla="*/ 415322 w 695325"/>
                <a:gd name="connsiteY94" fmla="*/ 86945 h 133350"/>
                <a:gd name="connsiteX95" fmla="*/ 402940 w 695325"/>
                <a:gd name="connsiteY95" fmla="*/ 120854 h 133350"/>
                <a:gd name="connsiteX96" fmla="*/ 369317 w 695325"/>
                <a:gd name="connsiteY96" fmla="*/ 133462 h 133350"/>
                <a:gd name="connsiteX97" fmla="*/ 336741 w 695325"/>
                <a:gd name="connsiteY97" fmla="*/ 121493 h 133350"/>
                <a:gd name="connsiteX98" fmla="*/ 324645 w 695325"/>
                <a:gd name="connsiteY98" fmla="*/ 88812 h 133350"/>
                <a:gd name="connsiteX99" fmla="*/ 315691 w 695325"/>
                <a:gd name="connsiteY99" fmla="*/ 42292 h 133350"/>
                <a:gd name="connsiteX100" fmla="*/ 320167 w 695325"/>
                <a:gd name="connsiteY100" fmla="*/ 42635 h 133350"/>
                <a:gd name="connsiteX101" fmla="*/ 323502 w 695325"/>
                <a:gd name="connsiteY101" fmla="*/ 43482 h 133350"/>
                <a:gd name="connsiteX102" fmla="*/ 323502 w 695325"/>
                <a:gd name="connsiteY102" fmla="*/ 64361 h 133350"/>
                <a:gd name="connsiteX103" fmla="*/ 318740 w 695325"/>
                <a:gd name="connsiteY103" fmla="*/ 62104 h 133350"/>
                <a:gd name="connsiteX104" fmla="*/ 311214 w 695325"/>
                <a:gd name="connsiteY104" fmla="*/ 61037 h 133350"/>
                <a:gd name="connsiteX105" fmla="*/ 298261 w 695325"/>
                <a:gd name="connsiteY105" fmla="*/ 67428 h 133350"/>
                <a:gd name="connsiteX106" fmla="*/ 293021 w 695325"/>
                <a:gd name="connsiteY106" fmla="*/ 87107 h 133350"/>
                <a:gd name="connsiteX107" fmla="*/ 293021 w 695325"/>
                <a:gd name="connsiteY107" fmla="*/ 131332 h 133350"/>
                <a:gd name="connsiteX108" fmla="*/ 272258 w 695325"/>
                <a:gd name="connsiteY108" fmla="*/ 131332 h 133350"/>
                <a:gd name="connsiteX109" fmla="*/ 272258 w 695325"/>
                <a:gd name="connsiteY109" fmla="*/ 43740 h 133350"/>
                <a:gd name="connsiteX110" fmla="*/ 293021 w 695325"/>
                <a:gd name="connsiteY110" fmla="*/ 43740 h 133350"/>
                <a:gd name="connsiteX111" fmla="*/ 293021 w 695325"/>
                <a:gd name="connsiteY111" fmla="*/ 57541 h 133350"/>
                <a:gd name="connsiteX112" fmla="*/ 293307 w 695325"/>
                <a:gd name="connsiteY112" fmla="*/ 57541 h 133350"/>
                <a:gd name="connsiteX113" fmla="*/ 301880 w 695325"/>
                <a:gd name="connsiteY113" fmla="*/ 46340 h 133350"/>
                <a:gd name="connsiteX114" fmla="*/ 315691 w 695325"/>
                <a:gd name="connsiteY114" fmla="*/ 42292 h 133350"/>
                <a:gd name="connsiteX115" fmla="*/ 236062 w 695325"/>
                <a:gd name="connsiteY115" fmla="*/ 116339 h 133350"/>
                <a:gd name="connsiteX116" fmla="*/ 246253 w 695325"/>
                <a:gd name="connsiteY116" fmla="*/ 114205 h 133350"/>
                <a:gd name="connsiteX117" fmla="*/ 256636 w 695325"/>
                <a:gd name="connsiteY117" fmla="*/ 108586 h 133350"/>
                <a:gd name="connsiteX118" fmla="*/ 256636 w 695325"/>
                <a:gd name="connsiteY118" fmla="*/ 127755 h 133350"/>
                <a:gd name="connsiteX119" fmla="*/ 245301 w 695325"/>
                <a:gd name="connsiteY119" fmla="*/ 132014 h 133350"/>
                <a:gd name="connsiteX120" fmla="*/ 231490 w 695325"/>
                <a:gd name="connsiteY120" fmla="*/ 133462 h 133350"/>
                <a:gd name="connsiteX121" fmla="*/ 199771 w 695325"/>
                <a:gd name="connsiteY121" fmla="*/ 121235 h 133350"/>
                <a:gd name="connsiteX122" fmla="*/ 187580 w 695325"/>
                <a:gd name="connsiteY122" fmla="*/ 90012 h 133350"/>
                <a:gd name="connsiteX123" fmla="*/ 200057 w 695325"/>
                <a:gd name="connsiteY123" fmla="*/ 55198 h 133350"/>
                <a:gd name="connsiteX124" fmla="*/ 235300 w 695325"/>
                <a:gd name="connsiteY124" fmla="*/ 41520 h 133350"/>
                <a:gd name="connsiteX125" fmla="*/ 247111 w 695325"/>
                <a:gd name="connsiteY125" fmla="*/ 43016 h 133350"/>
                <a:gd name="connsiteX126" fmla="*/ 256636 w 695325"/>
                <a:gd name="connsiteY126" fmla="*/ 46464 h 133350"/>
                <a:gd name="connsiteX127" fmla="*/ 256636 w 695325"/>
                <a:gd name="connsiteY127" fmla="*/ 66238 h 133350"/>
                <a:gd name="connsiteX128" fmla="*/ 246730 w 695325"/>
                <a:gd name="connsiteY128" fmla="*/ 60818 h 133350"/>
                <a:gd name="connsiteX129" fmla="*/ 236539 w 695325"/>
                <a:gd name="connsiteY129" fmla="*/ 58903 h 133350"/>
                <a:gd name="connsiteX130" fmla="*/ 216726 w 695325"/>
                <a:gd name="connsiteY130" fmla="*/ 66828 h 133350"/>
                <a:gd name="connsiteX131" fmla="*/ 209107 w 695325"/>
                <a:gd name="connsiteY131" fmla="*/ 88221 h 133350"/>
                <a:gd name="connsiteX132" fmla="*/ 216346 w 695325"/>
                <a:gd name="connsiteY132" fmla="*/ 108919 h 133350"/>
                <a:gd name="connsiteX133" fmla="*/ 236062 w 695325"/>
                <a:gd name="connsiteY133" fmla="*/ 116336 h 133350"/>
                <a:gd name="connsiteX134" fmla="*/ 173102 w 695325"/>
                <a:gd name="connsiteY134" fmla="*/ 131332 h 133350"/>
                <a:gd name="connsiteX135" fmla="*/ 152337 w 695325"/>
                <a:gd name="connsiteY135" fmla="*/ 131332 h 133350"/>
                <a:gd name="connsiteX136" fmla="*/ 152337 w 695325"/>
                <a:gd name="connsiteY136" fmla="*/ 43740 h 133350"/>
                <a:gd name="connsiteX137" fmla="*/ 173102 w 695325"/>
                <a:gd name="connsiteY137" fmla="*/ 43740 h 133350"/>
                <a:gd name="connsiteX138" fmla="*/ 150146 w 695325"/>
                <a:gd name="connsiteY138" fmla="*/ 18432 h 133350"/>
                <a:gd name="connsiteX139" fmla="*/ 153861 w 695325"/>
                <a:gd name="connsiteY139" fmla="*/ 9869 h 133350"/>
                <a:gd name="connsiteX140" fmla="*/ 162814 w 695325"/>
                <a:gd name="connsiteY140" fmla="*/ 6421 h 133350"/>
                <a:gd name="connsiteX141" fmla="*/ 171864 w 695325"/>
                <a:gd name="connsiteY141" fmla="*/ 9954 h 133350"/>
                <a:gd name="connsiteX142" fmla="*/ 175483 w 695325"/>
                <a:gd name="connsiteY142" fmla="*/ 18432 h 133350"/>
                <a:gd name="connsiteX143" fmla="*/ 171768 w 695325"/>
                <a:gd name="connsiteY143" fmla="*/ 26871 h 133350"/>
                <a:gd name="connsiteX144" fmla="*/ 162814 w 695325"/>
                <a:gd name="connsiteY144" fmla="*/ 30271 h 133350"/>
                <a:gd name="connsiteX145" fmla="*/ 153766 w 695325"/>
                <a:gd name="connsiteY145" fmla="*/ 26823 h 133350"/>
                <a:gd name="connsiteX146" fmla="*/ 150146 w 695325"/>
                <a:gd name="connsiteY146" fmla="*/ 18432 h 133350"/>
                <a:gd name="connsiteX147" fmla="*/ 132335 w 695325"/>
                <a:gd name="connsiteY147" fmla="*/ 9145 h 133350"/>
                <a:gd name="connsiteX148" fmla="*/ 132335 w 695325"/>
                <a:gd name="connsiteY148" fmla="*/ 131332 h 133350"/>
                <a:gd name="connsiteX149" fmla="*/ 110903 w 695325"/>
                <a:gd name="connsiteY149" fmla="*/ 131332 h 133350"/>
                <a:gd name="connsiteX150" fmla="*/ 110903 w 695325"/>
                <a:gd name="connsiteY150" fmla="*/ 35558 h 133350"/>
                <a:gd name="connsiteX151" fmla="*/ 110617 w 695325"/>
                <a:gd name="connsiteY151" fmla="*/ 35558 h 133350"/>
                <a:gd name="connsiteX152" fmla="*/ 72422 w 695325"/>
                <a:gd name="connsiteY152" fmla="*/ 131332 h 133350"/>
                <a:gd name="connsiteX153" fmla="*/ 58230 w 695325"/>
                <a:gd name="connsiteY153" fmla="*/ 131332 h 133350"/>
                <a:gd name="connsiteX154" fmla="*/ 19082 w 695325"/>
                <a:gd name="connsiteY154" fmla="*/ 35558 h 133350"/>
                <a:gd name="connsiteX155" fmla="*/ 18796 w 695325"/>
                <a:gd name="connsiteY155" fmla="*/ 35558 h 133350"/>
                <a:gd name="connsiteX156" fmla="*/ 18796 w 695325"/>
                <a:gd name="connsiteY156" fmla="*/ 131332 h 133350"/>
                <a:gd name="connsiteX157" fmla="*/ -920 w 695325"/>
                <a:gd name="connsiteY157" fmla="*/ 131332 h 133350"/>
                <a:gd name="connsiteX158" fmla="*/ -920 w 695325"/>
                <a:gd name="connsiteY158" fmla="*/ 9145 h 133350"/>
                <a:gd name="connsiteX159" fmla="*/ 29750 w 695325"/>
                <a:gd name="connsiteY159" fmla="*/ 9145 h 133350"/>
                <a:gd name="connsiteX160" fmla="*/ 65089 w 695325"/>
                <a:gd name="connsiteY160" fmla="*/ 99718 h 133350"/>
                <a:gd name="connsiteX161" fmla="*/ 65564 w 695325"/>
                <a:gd name="connsiteY161" fmla="*/ 99718 h 133350"/>
                <a:gd name="connsiteX162" fmla="*/ 102903 w 695325"/>
                <a:gd name="connsiteY162" fmla="*/ 914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695325" h="133350">
                  <a:moveTo>
                    <a:pt x="652495" y="60618"/>
                  </a:moveTo>
                  <a:lnTo>
                    <a:pt x="621539" y="60618"/>
                  </a:lnTo>
                  <a:lnTo>
                    <a:pt x="621539" y="131332"/>
                  </a:lnTo>
                  <a:lnTo>
                    <a:pt x="600584" y="131332"/>
                  </a:lnTo>
                  <a:lnTo>
                    <a:pt x="600584" y="60618"/>
                  </a:lnTo>
                  <a:lnTo>
                    <a:pt x="585820" y="60618"/>
                  </a:lnTo>
                  <a:lnTo>
                    <a:pt x="585820" y="43740"/>
                  </a:lnTo>
                  <a:lnTo>
                    <a:pt x="600584" y="43740"/>
                  </a:lnTo>
                  <a:lnTo>
                    <a:pt x="600584" y="31557"/>
                  </a:lnTo>
                  <a:cubicBezTo>
                    <a:pt x="600584" y="22356"/>
                    <a:pt x="603536" y="14812"/>
                    <a:pt x="609632" y="8935"/>
                  </a:cubicBezTo>
                  <a:cubicBezTo>
                    <a:pt x="615633" y="3058"/>
                    <a:pt x="623349" y="115"/>
                    <a:pt x="632874" y="115"/>
                  </a:cubicBezTo>
                  <a:cubicBezTo>
                    <a:pt x="635350" y="115"/>
                    <a:pt x="637541" y="239"/>
                    <a:pt x="639541" y="496"/>
                  </a:cubicBezTo>
                  <a:cubicBezTo>
                    <a:pt x="641256" y="715"/>
                    <a:pt x="642970" y="1096"/>
                    <a:pt x="644685" y="1649"/>
                  </a:cubicBezTo>
                  <a:lnTo>
                    <a:pt x="644685" y="19460"/>
                  </a:lnTo>
                  <a:cubicBezTo>
                    <a:pt x="644017" y="19060"/>
                    <a:pt x="642779" y="18574"/>
                    <a:pt x="641065" y="18012"/>
                  </a:cubicBezTo>
                  <a:cubicBezTo>
                    <a:pt x="639350" y="17441"/>
                    <a:pt x="637350" y="17155"/>
                    <a:pt x="635160" y="17155"/>
                  </a:cubicBezTo>
                  <a:cubicBezTo>
                    <a:pt x="630778" y="17155"/>
                    <a:pt x="627444" y="18508"/>
                    <a:pt x="625063" y="21203"/>
                  </a:cubicBezTo>
                  <a:cubicBezTo>
                    <a:pt x="622777" y="23899"/>
                    <a:pt x="621539" y="27890"/>
                    <a:pt x="621539" y="33176"/>
                  </a:cubicBezTo>
                  <a:lnTo>
                    <a:pt x="621539" y="43740"/>
                  </a:lnTo>
                  <a:lnTo>
                    <a:pt x="652495" y="43740"/>
                  </a:lnTo>
                  <a:lnTo>
                    <a:pt x="652495" y="24061"/>
                  </a:lnTo>
                  <a:lnTo>
                    <a:pt x="673355" y="17755"/>
                  </a:lnTo>
                  <a:lnTo>
                    <a:pt x="673355" y="43740"/>
                  </a:lnTo>
                  <a:lnTo>
                    <a:pt x="694405" y="43740"/>
                  </a:lnTo>
                  <a:lnTo>
                    <a:pt x="694405" y="60618"/>
                  </a:lnTo>
                  <a:lnTo>
                    <a:pt x="673355" y="60618"/>
                  </a:lnTo>
                  <a:lnTo>
                    <a:pt x="673355" y="101594"/>
                  </a:lnTo>
                  <a:cubicBezTo>
                    <a:pt x="673355" y="106995"/>
                    <a:pt x="674403" y="110805"/>
                    <a:pt x="676307" y="113015"/>
                  </a:cubicBezTo>
                  <a:cubicBezTo>
                    <a:pt x="678308" y="115230"/>
                    <a:pt x="681451" y="116339"/>
                    <a:pt x="685642" y="116339"/>
                  </a:cubicBezTo>
                  <a:cubicBezTo>
                    <a:pt x="686880" y="116339"/>
                    <a:pt x="688309" y="116056"/>
                    <a:pt x="690024" y="115491"/>
                  </a:cubicBezTo>
                  <a:cubicBezTo>
                    <a:pt x="691547" y="114985"/>
                    <a:pt x="692976" y="114301"/>
                    <a:pt x="694405" y="113443"/>
                  </a:cubicBezTo>
                  <a:lnTo>
                    <a:pt x="694405" y="130484"/>
                  </a:lnTo>
                  <a:cubicBezTo>
                    <a:pt x="693071" y="131223"/>
                    <a:pt x="690881" y="131904"/>
                    <a:pt x="687833" y="132530"/>
                  </a:cubicBezTo>
                  <a:cubicBezTo>
                    <a:pt x="684880" y="133146"/>
                    <a:pt x="681833" y="133460"/>
                    <a:pt x="678784" y="133465"/>
                  </a:cubicBezTo>
                  <a:cubicBezTo>
                    <a:pt x="670020" y="133465"/>
                    <a:pt x="663449" y="131155"/>
                    <a:pt x="659068" y="126522"/>
                  </a:cubicBezTo>
                  <a:cubicBezTo>
                    <a:pt x="654685" y="121891"/>
                    <a:pt x="652495" y="114920"/>
                    <a:pt x="652495" y="105604"/>
                  </a:cubicBezTo>
                  <a:close/>
                  <a:moveTo>
                    <a:pt x="514573" y="88136"/>
                  </a:moveTo>
                  <a:cubicBezTo>
                    <a:pt x="514573" y="97279"/>
                    <a:pt x="516668" y="104261"/>
                    <a:pt x="520860" y="109100"/>
                  </a:cubicBezTo>
                  <a:cubicBezTo>
                    <a:pt x="525050" y="113920"/>
                    <a:pt x="531051" y="116336"/>
                    <a:pt x="538767" y="116336"/>
                  </a:cubicBezTo>
                  <a:cubicBezTo>
                    <a:pt x="546386" y="116336"/>
                    <a:pt x="552102" y="113920"/>
                    <a:pt x="556102" y="109100"/>
                  </a:cubicBezTo>
                  <a:cubicBezTo>
                    <a:pt x="560007" y="104261"/>
                    <a:pt x="562007" y="97108"/>
                    <a:pt x="562007" y="87621"/>
                  </a:cubicBezTo>
                  <a:cubicBezTo>
                    <a:pt x="562007" y="78191"/>
                    <a:pt x="559912" y="71076"/>
                    <a:pt x="555816" y="66276"/>
                  </a:cubicBezTo>
                  <a:cubicBezTo>
                    <a:pt x="551721" y="61475"/>
                    <a:pt x="546006" y="59075"/>
                    <a:pt x="538672" y="59075"/>
                  </a:cubicBezTo>
                  <a:cubicBezTo>
                    <a:pt x="531051" y="59075"/>
                    <a:pt x="525146" y="61589"/>
                    <a:pt x="520955" y="66619"/>
                  </a:cubicBezTo>
                  <a:cubicBezTo>
                    <a:pt x="516668" y="71648"/>
                    <a:pt x="514573" y="78820"/>
                    <a:pt x="514573" y="88136"/>
                  </a:cubicBezTo>
                  <a:moveTo>
                    <a:pt x="492951" y="88812"/>
                  </a:moveTo>
                  <a:cubicBezTo>
                    <a:pt x="492951" y="74334"/>
                    <a:pt x="497047" y="62856"/>
                    <a:pt x="505334" y="54388"/>
                  </a:cubicBezTo>
                  <a:cubicBezTo>
                    <a:pt x="513525" y="45921"/>
                    <a:pt x="525050" y="41692"/>
                    <a:pt x="539624" y="41692"/>
                  </a:cubicBezTo>
                  <a:cubicBezTo>
                    <a:pt x="553435" y="41692"/>
                    <a:pt x="564198" y="45768"/>
                    <a:pt x="572009" y="53922"/>
                  </a:cubicBezTo>
                  <a:cubicBezTo>
                    <a:pt x="579724" y="62075"/>
                    <a:pt x="583629" y="73077"/>
                    <a:pt x="583629" y="86945"/>
                  </a:cubicBezTo>
                  <a:cubicBezTo>
                    <a:pt x="583629" y="101137"/>
                    <a:pt x="579533" y="112443"/>
                    <a:pt x="571246" y="120854"/>
                  </a:cubicBezTo>
                  <a:cubicBezTo>
                    <a:pt x="563055" y="129263"/>
                    <a:pt x="551816" y="133462"/>
                    <a:pt x="537624" y="133462"/>
                  </a:cubicBezTo>
                  <a:cubicBezTo>
                    <a:pt x="523907" y="133462"/>
                    <a:pt x="513049" y="129474"/>
                    <a:pt x="505048" y="121493"/>
                  </a:cubicBezTo>
                  <a:cubicBezTo>
                    <a:pt x="496952" y="113520"/>
                    <a:pt x="492951" y="102623"/>
                    <a:pt x="492951" y="88812"/>
                  </a:cubicBezTo>
                  <a:moveTo>
                    <a:pt x="446183" y="66742"/>
                  </a:moveTo>
                  <a:cubicBezTo>
                    <a:pt x="446183" y="69705"/>
                    <a:pt x="447136" y="72010"/>
                    <a:pt x="449041" y="73696"/>
                  </a:cubicBezTo>
                  <a:cubicBezTo>
                    <a:pt x="450945" y="75363"/>
                    <a:pt x="455137" y="77487"/>
                    <a:pt x="461519" y="80039"/>
                  </a:cubicBezTo>
                  <a:cubicBezTo>
                    <a:pt x="469901" y="83335"/>
                    <a:pt x="475711" y="87040"/>
                    <a:pt x="479045" y="91155"/>
                  </a:cubicBezTo>
                  <a:cubicBezTo>
                    <a:pt x="482378" y="95279"/>
                    <a:pt x="484093" y="100261"/>
                    <a:pt x="484093" y="106109"/>
                  </a:cubicBezTo>
                  <a:cubicBezTo>
                    <a:pt x="484093" y="114348"/>
                    <a:pt x="480854" y="120966"/>
                    <a:pt x="474473" y="125967"/>
                  </a:cubicBezTo>
                  <a:cubicBezTo>
                    <a:pt x="468091" y="130965"/>
                    <a:pt x="459518" y="133462"/>
                    <a:pt x="448564" y="133462"/>
                  </a:cubicBezTo>
                  <a:cubicBezTo>
                    <a:pt x="444946" y="133462"/>
                    <a:pt x="440850" y="133025"/>
                    <a:pt x="436468" y="132142"/>
                  </a:cubicBezTo>
                  <a:cubicBezTo>
                    <a:pt x="431991" y="131265"/>
                    <a:pt x="428277" y="130142"/>
                    <a:pt x="425133" y="128776"/>
                  </a:cubicBezTo>
                  <a:lnTo>
                    <a:pt x="425133" y="108500"/>
                  </a:lnTo>
                  <a:cubicBezTo>
                    <a:pt x="428943" y="111100"/>
                    <a:pt x="433040" y="113196"/>
                    <a:pt x="437325" y="114716"/>
                  </a:cubicBezTo>
                  <a:cubicBezTo>
                    <a:pt x="441706" y="116251"/>
                    <a:pt x="445612" y="117017"/>
                    <a:pt x="449232" y="117017"/>
                  </a:cubicBezTo>
                  <a:cubicBezTo>
                    <a:pt x="453899" y="117017"/>
                    <a:pt x="457328" y="116367"/>
                    <a:pt x="459614" y="115058"/>
                  </a:cubicBezTo>
                  <a:cubicBezTo>
                    <a:pt x="461804" y="113758"/>
                    <a:pt x="462947" y="111567"/>
                    <a:pt x="462947" y="108500"/>
                  </a:cubicBezTo>
                  <a:cubicBezTo>
                    <a:pt x="462947" y="105652"/>
                    <a:pt x="461804" y="103261"/>
                    <a:pt x="459423" y="101299"/>
                  </a:cubicBezTo>
                  <a:cubicBezTo>
                    <a:pt x="457137" y="99337"/>
                    <a:pt x="452756" y="97080"/>
                    <a:pt x="446278" y="94527"/>
                  </a:cubicBezTo>
                  <a:cubicBezTo>
                    <a:pt x="438659" y="91345"/>
                    <a:pt x="433134" y="87764"/>
                    <a:pt x="429991" y="83783"/>
                  </a:cubicBezTo>
                  <a:cubicBezTo>
                    <a:pt x="426753" y="79811"/>
                    <a:pt x="425133" y="74753"/>
                    <a:pt x="425133" y="68619"/>
                  </a:cubicBezTo>
                  <a:cubicBezTo>
                    <a:pt x="425133" y="60723"/>
                    <a:pt x="428371" y="54236"/>
                    <a:pt x="434658" y="49150"/>
                  </a:cubicBezTo>
                  <a:cubicBezTo>
                    <a:pt x="440945" y="44063"/>
                    <a:pt x="449136" y="41520"/>
                    <a:pt x="459233" y="41520"/>
                  </a:cubicBezTo>
                  <a:cubicBezTo>
                    <a:pt x="462376" y="41520"/>
                    <a:pt x="465805" y="41863"/>
                    <a:pt x="469615" y="42549"/>
                  </a:cubicBezTo>
                  <a:cubicBezTo>
                    <a:pt x="473425" y="43225"/>
                    <a:pt x="476664" y="44111"/>
                    <a:pt x="479236" y="45187"/>
                  </a:cubicBezTo>
                  <a:lnTo>
                    <a:pt x="479236" y="64790"/>
                  </a:lnTo>
                  <a:cubicBezTo>
                    <a:pt x="476473" y="62970"/>
                    <a:pt x="473330" y="61408"/>
                    <a:pt x="469615" y="60094"/>
                  </a:cubicBezTo>
                  <a:cubicBezTo>
                    <a:pt x="465996" y="58789"/>
                    <a:pt x="462376" y="58141"/>
                    <a:pt x="458757" y="58141"/>
                  </a:cubicBezTo>
                  <a:cubicBezTo>
                    <a:pt x="454756" y="58141"/>
                    <a:pt x="451708" y="58903"/>
                    <a:pt x="449518" y="60437"/>
                  </a:cubicBezTo>
                  <a:cubicBezTo>
                    <a:pt x="447327" y="61970"/>
                    <a:pt x="446183" y="64075"/>
                    <a:pt x="446183" y="66742"/>
                  </a:cubicBezTo>
                  <a:moveTo>
                    <a:pt x="346266" y="88136"/>
                  </a:moveTo>
                  <a:cubicBezTo>
                    <a:pt x="346266" y="97279"/>
                    <a:pt x="348362" y="104261"/>
                    <a:pt x="352553" y="109100"/>
                  </a:cubicBezTo>
                  <a:cubicBezTo>
                    <a:pt x="356744" y="113920"/>
                    <a:pt x="362745" y="116336"/>
                    <a:pt x="370460" y="116336"/>
                  </a:cubicBezTo>
                  <a:cubicBezTo>
                    <a:pt x="378080" y="116336"/>
                    <a:pt x="383795" y="113920"/>
                    <a:pt x="387700" y="109100"/>
                  </a:cubicBezTo>
                  <a:cubicBezTo>
                    <a:pt x="391700" y="104261"/>
                    <a:pt x="393701" y="97108"/>
                    <a:pt x="393701" y="87621"/>
                  </a:cubicBezTo>
                  <a:cubicBezTo>
                    <a:pt x="393701" y="78191"/>
                    <a:pt x="391605" y="71076"/>
                    <a:pt x="387510" y="66276"/>
                  </a:cubicBezTo>
                  <a:cubicBezTo>
                    <a:pt x="383414" y="61475"/>
                    <a:pt x="377699" y="59075"/>
                    <a:pt x="370364" y="59075"/>
                  </a:cubicBezTo>
                  <a:cubicBezTo>
                    <a:pt x="362745" y="59075"/>
                    <a:pt x="356840" y="61589"/>
                    <a:pt x="352553" y="66619"/>
                  </a:cubicBezTo>
                  <a:cubicBezTo>
                    <a:pt x="348362" y="71648"/>
                    <a:pt x="346266" y="78820"/>
                    <a:pt x="346266" y="88136"/>
                  </a:cubicBezTo>
                  <a:moveTo>
                    <a:pt x="324645" y="88812"/>
                  </a:moveTo>
                  <a:cubicBezTo>
                    <a:pt x="324645" y="74334"/>
                    <a:pt x="328740" y="62856"/>
                    <a:pt x="337027" y="54388"/>
                  </a:cubicBezTo>
                  <a:cubicBezTo>
                    <a:pt x="345218" y="45921"/>
                    <a:pt x="356744" y="41692"/>
                    <a:pt x="371317" y="41692"/>
                  </a:cubicBezTo>
                  <a:cubicBezTo>
                    <a:pt x="385129" y="41692"/>
                    <a:pt x="395892" y="45768"/>
                    <a:pt x="403702" y="53922"/>
                  </a:cubicBezTo>
                  <a:cubicBezTo>
                    <a:pt x="411418" y="62075"/>
                    <a:pt x="415322" y="73077"/>
                    <a:pt x="415322" y="86945"/>
                  </a:cubicBezTo>
                  <a:cubicBezTo>
                    <a:pt x="415322" y="101137"/>
                    <a:pt x="411227" y="112443"/>
                    <a:pt x="402940" y="120854"/>
                  </a:cubicBezTo>
                  <a:cubicBezTo>
                    <a:pt x="394749" y="129263"/>
                    <a:pt x="383509" y="133462"/>
                    <a:pt x="369317" y="133462"/>
                  </a:cubicBezTo>
                  <a:cubicBezTo>
                    <a:pt x="355601" y="133462"/>
                    <a:pt x="344743" y="129474"/>
                    <a:pt x="336741" y="121493"/>
                  </a:cubicBezTo>
                  <a:cubicBezTo>
                    <a:pt x="328645" y="113520"/>
                    <a:pt x="324645" y="102623"/>
                    <a:pt x="324645" y="88812"/>
                  </a:cubicBezTo>
                  <a:moveTo>
                    <a:pt x="315691" y="42292"/>
                  </a:moveTo>
                  <a:cubicBezTo>
                    <a:pt x="317406" y="42292"/>
                    <a:pt x="318834" y="42406"/>
                    <a:pt x="320167" y="42635"/>
                  </a:cubicBezTo>
                  <a:cubicBezTo>
                    <a:pt x="321501" y="42863"/>
                    <a:pt x="322644" y="43139"/>
                    <a:pt x="323502" y="43482"/>
                  </a:cubicBezTo>
                  <a:lnTo>
                    <a:pt x="323502" y="64361"/>
                  </a:lnTo>
                  <a:cubicBezTo>
                    <a:pt x="322453" y="63561"/>
                    <a:pt x="320835" y="62818"/>
                    <a:pt x="318740" y="62104"/>
                  </a:cubicBezTo>
                  <a:cubicBezTo>
                    <a:pt x="316643" y="61389"/>
                    <a:pt x="314167" y="61037"/>
                    <a:pt x="311214" y="61037"/>
                  </a:cubicBezTo>
                  <a:cubicBezTo>
                    <a:pt x="306071" y="61037"/>
                    <a:pt x="301785" y="63171"/>
                    <a:pt x="298261" y="67428"/>
                  </a:cubicBezTo>
                  <a:cubicBezTo>
                    <a:pt x="294736" y="71686"/>
                    <a:pt x="293021" y="78249"/>
                    <a:pt x="293021" y="87107"/>
                  </a:cubicBezTo>
                  <a:lnTo>
                    <a:pt x="293021" y="131332"/>
                  </a:lnTo>
                  <a:lnTo>
                    <a:pt x="272258" y="131332"/>
                  </a:lnTo>
                  <a:lnTo>
                    <a:pt x="272258" y="43740"/>
                  </a:lnTo>
                  <a:lnTo>
                    <a:pt x="293021" y="43740"/>
                  </a:lnTo>
                  <a:lnTo>
                    <a:pt x="293021" y="57541"/>
                  </a:lnTo>
                  <a:lnTo>
                    <a:pt x="293307" y="57541"/>
                  </a:lnTo>
                  <a:cubicBezTo>
                    <a:pt x="295212" y="52769"/>
                    <a:pt x="298070" y="49035"/>
                    <a:pt x="301880" y="46340"/>
                  </a:cubicBezTo>
                  <a:cubicBezTo>
                    <a:pt x="305785" y="43644"/>
                    <a:pt x="310358" y="42292"/>
                    <a:pt x="315691" y="42292"/>
                  </a:cubicBezTo>
                  <a:moveTo>
                    <a:pt x="236062" y="116339"/>
                  </a:moveTo>
                  <a:cubicBezTo>
                    <a:pt x="239205" y="116339"/>
                    <a:pt x="242540" y="115632"/>
                    <a:pt x="246253" y="114205"/>
                  </a:cubicBezTo>
                  <a:cubicBezTo>
                    <a:pt x="249968" y="112805"/>
                    <a:pt x="253397" y="110919"/>
                    <a:pt x="256636" y="108586"/>
                  </a:cubicBezTo>
                  <a:lnTo>
                    <a:pt x="256636" y="127755"/>
                  </a:lnTo>
                  <a:cubicBezTo>
                    <a:pt x="253302" y="129630"/>
                    <a:pt x="249493" y="131049"/>
                    <a:pt x="245301" y="132014"/>
                  </a:cubicBezTo>
                  <a:cubicBezTo>
                    <a:pt x="241111" y="132981"/>
                    <a:pt x="236443" y="133462"/>
                    <a:pt x="231490" y="133462"/>
                  </a:cubicBezTo>
                  <a:cubicBezTo>
                    <a:pt x="218441" y="133462"/>
                    <a:pt x="207868" y="129389"/>
                    <a:pt x="199771" y="121235"/>
                  </a:cubicBezTo>
                  <a:cubicBezTo>
                    <a:pt x="191675" y="113091"/>
                    <a:pt x="187580" y="102671"/>
                    <a:pt x="187580" y="90012"/>
                  </a:cubicBezTo>
                  <a:cubicBezTo>
                    <a:pt x="187580" y="75924"/>
                    <a:pt x="191771" y="64323"/>
                    <a:pt x="200057" y="55198"/>
                  </a:cubicBezTo>
                  <a:cubicBezTo>
                    <a:pt x="208344" y="46083"/>
                    <a:pt x="220060" y="41520"/>
                    <a:pt x="235300" y="41520"/>
                  </a:cubicBezTo>
                  <a:cubicBezTo>
                    <a:pt x="239205" y="41520"/>
                    <a:pt x="243110" y="42025"/>
                    <a:pt x="247111" y="43016"/>
                  </a:cubicBezTo>
                  <a:cubicBezTo>
                    <a:pt x="251111" y="44006"/>
                    <a:pt x="254255" y="45159"/>
                    <a:pt x="256636" y="46464"/>
                  </a:cubicBezTo>
                  <a:lnTo>
                    <a:pt x="256636" y="66238"/>
                  </a:lnTo>
                  <a:cubicBezTo>
                    <a:pt x="253397" y="63904"/>
                    <a:pt x="250159" y="62104"/>
                    <a:pt x="246730" y="60818"/>
                  </a:cubicBezTo>
                  <a:cubicBezTo>
                    <a:pt x="243492" y="59561"/>
                    <a:pt x="240063" y="58913"/>
                    <a:pt x="236539" y="58903"/>
                  </a:cubicBezTo>
                  <a:cubicBezTo>
                    <a:pt x="228346" y="58903"/>
                    <a:pt x="221679" y="61551"/>
                    <a:pt x="216726" y="66828"/>
                  </a:cubicBezTo>
                  <a:cubicBezTo>
                    <a:pt x="211677" y="72114"/>
                    <a:pt x="209107" y="79239"/>
                    <a:pt x="209107" y="88221"/>
                  </a:cubicBezTo>
                  <a:cubicBezTo>
                    <a:pt x="209107" y="97080"/>
                    <a:pt x="211583" y="103985"/>
                    <a:pt x="216346" y="108919"/>
                  </a:cubicBezTo>
                  <a:cubicBezTo>
                    <a:pt x="221202" y="113863"/>
                    <a:pt x="227775" y="116336"/>
                    <a:pt x="236062" y="116336"/>
                  </a:cubicBezTo>
                  <a:moveTo>
                    <a:pt x="173102" y="131332"/>
                  </a:moveTo>
                  <a:lnTo>
                    <a:pt x="152337" y="131332"/>
                  </a:lnTo>
                  <a:lnTo>
                    <a:pt x="152337" y="43740"/>
                  </a:lnTo>
                  <a:lnTo>
                    <a:pt x="173102" y="43740"/>
                  </a:lnTo>
                  <a:close/>
                  <a:moveTo>
                    <a:pt x="150146" y="18432"/>
                  </a:moveTo>
                  <a:cubicBezTo>
                    <a:pt x="150146" y="15022"/>
                    <a:pt x="151385" y="12174"/>
                    <a:pt x="153861" y="9869"/>
                  </a:cubicBezTo>
                  <a:cubicBezTo>
                    <a:pt x="156433" y="7564"/>
                    <a:pt x="159385" y="6421"/>
                    <a:pt x="162814" y="6421"/>
                  </a:cubicBezTo>
                  <a:cubicBezTo>
                    <a:pt x="166434" y="6421"/>
                    <a:pt x="169482" y="7592"/>
                    <a:pt x="171864" y="9954"/>
                  </a:cubicBezTo>
                  <a:cubicBezTo>
                    <a:pt x="174245" y="12307"/>
                    <a:pt x="175483" y="15136"/>
                    <a:pt x="175483" y="18432"/>
                  </a:cubicBezTo>
                  <a:cubicBezTo>
                    <a:pt x="175483" y="21784"/>
                    <a:pt x="174245" y="24594"/>
                    <a:pt x="171768" y="26871"/>
                  </a:cubicBezTo>
                  <a:cubicBezTo>
                    <a:pt x="169292" y="29138"/>
                    <a:pt x="166340" y="30271"/>
                    <a:pt x="162814" y="30271"/>
                  </a:cubicBezTo>
                  <a:cubicBezTo>
                    <a:pt x="159196" y="30271"/>
                    <a:pt x="156243" y="29128"/>
                    <a:pt x="153766" y="26823"/>
                  </a:cubicBezTo>
                  <a:cubicBezTo>
                    <a:pt x="151385" y="24518"/>
                    <a:pt x="150146" y="21727"/>
                    <a:pt x="150146" y="18432"/>
                  </a:cubicBezTo>
                  <a:moveTo>
                    <a:pt x="132335" y="9145"/>
                  </a:moveTo>
                  <a:lnTo>
                    <a:pt x="132335" y="131332"/>
                  </a:lnTo>
                  <a:lnTo>
                    <a:pt x="110903" y="131332"/>
                  </a:lnTo>
                  <a:lnTo>
                    <a:pt x="110903" y="35558"/>
                  </a:lnTo>
                  <a:lnTo>
                    <a:pt x="110617" y="35558"/>
                  </a:lnTo>
                  <a:lnTo>
                    <a:pt x="72422" y="131332"/>
                  </a:lnTo>
                  <a:lnTo>
                    <a:pt x="58230" y="131332"/>
                  </a:lnTo>
                  <a:lnTo>
                    <a:pt x="19082" y="35558"/>
                  </a:lnTo>
                  <a:lnTo>
                    <a:pt x="18796" y="35558"/>
                  </a:lnTo>
                  <a:lnTo>
                    <a:pt x="18796" y="131332"/>
                  </a:lnTo>
                  <a:lnTo>
                    <a:pt x="-920" y="131332"/>
                  </a:lnTo>
                  <a:lnTo>
                    <a:pt x="-920" y="9145"/>
                  </a:lnTo>
                  <a:lnTo>
                    <a:pt x="29750" y="9145"/>
                  </a:lnTo>
                  <a:lnTo>
                    <a:pt x="65089" y="99718"/>
                  </a:lnTo>
                  <a:lnTo>
                    <a:pt x="65564" y="99718"/>
                  </a:lnTo>
                  <a:lnTo>
                    <a:pt x="102903" y="914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EC8D3D4D-1C5F-99B7-2349-137EE7F79835}"/>
                </a:ext>
              </a:extLst>
            </p:cNvPr>
            <p:cNvSpPr/>
            <p:nvPr/>
          </p:nvSpPr>
          <p:spPr>
            <a:xfrm>
              <a:off x="16287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0B58BB93-1188-C621-5516-9474F49A75F7}"/>
                </a:ext>
              </a:extLst>
            </p:cNvPr>
            <p:cNvSpPr/>
            <p:nvPr/>
          </p:nvSpPr>
          <p:spPr>
            <a:xfrm>
              <a:off x="17430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42E27AD3-F6ED-B309-A145-887FDE22A8CA}"/>
                </a:ext>
              </a:extLst>
            </p:cNvPr>
            <p:cNvSpPr/>
            <p:nvPr/>
          </p:nvSpPr>
          <p:spPr>
            <a:xfrm>
              <a:off x="16287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F99C4A04-A1F2-2F52-FD3E-BD15B0E5A9FF}"/>
                </a:ext>
              </a:extLst>
            </p:cNvPr>
            <p:cNvSpPr/>
            <p:nvPr/>
          </p:nvSpPr>
          <p:spPr>
            <a:xfrm>
              <a:off x="17430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7157566-E28F-9BE5-212F-2A3DE481072E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6A5F7D8-46C1-58AD-AD29-518F86CC25F8}"/>
                </a:ext>
              </a:extLst>
            </p:cNvPr>
            <p:cNvSpPr/>
            <p:nvPr/>
          </p:nvSpPr>
          <p:spPr>
            <a:xfrm>
              <a:off x="-1" y="-1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07E88B-8603-F715-1616-9B093CF283D6}"/>
                </a:ext>
              </a:extLst>
            </p:cNvPr>
            <p:cNvSpPr/>
            <p:nvPr/>
          </p:nvSpPr>
          <p:spPr>
            <a:xfrm>
              <a:off x="-1" y="6023043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421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街道上的风景&#10;&#10;描述已自动生成">
            <a:extLst>
              <a:ext uri="{FF2B5EF4-FFF2-40B4-BE49-F238E27FC236}">
                <a16:creationId xmlns:a16="http://schemas.microsoft.com/office/drawing/2014/main" id="{C0F1B085-54F2-0C31-2FE6-5CDDB064B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34959"/>
            <a:ext cx="12191995" cy="5188083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25F54DDC-786B-49B0-5009-0585D827A63D}"/>
              </a:ext>
            </a:extLst>
          </p:cNvPr>
          <p:cNvGrpSpPr/>
          <p:nvPr/>
        </p:nvGrpSpPr>
        <p:grpSpPr>
          <a:xfrm>
            <a:off x="5225211" y="1206170"/>
            <a:ext cx="1741579" cy="362114"/>
            <a:chOff x="1628775" y="-501650"/>
            <a:chExt cx="962025" cy="200025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33D691E5-C3BC-BCB2-183D-7E7D373B6208}"/>
                </a:ext>
              </a:extLst>
            </p:cNvPr>
            <p:cNvSpPr/>
            <p:nvPr/>
          </p:nvSpPr>
          <p:spPr>
            <a:xfrm>
              <a:off x="1895475" y="-473075"/>
              <a:ext cx="695325" cy="133350"/>
            </a:xfrm>
            <a:custGeom>
              <a:avLst/>
              <a:gdLst>
                <a:gd name="connsiteX0" fmla="*/ 652495 w 695325"/>
                <a:gd name="connsiteY0" fmla="*/ 60618 h 133350"/>
                <a:gd name="connsiteX1" fmla="*/ 621539 w 695325"/>
                <a:gd name="connsiteY1" fmla="*/ 60618 h 133350"/>
                <a:gd name="connsiteX2" fmla="*/ 621539 w 695325"/>
                <a:gd name="connsiteY2" fmla="*/ 131332 h 133350"/>
                <a:gd name="connsiteX3" fmla="*/ 600584 w 695325"/>
                <a:gd name="connsiteY3" fmla="*/ 131332 h 133350"/>
                <a:gd name="connsiteX4" fmla="*/ 600584 w 695325"/>
                <a:gd name="connsiteY4" fmla="*/ 60618 h 133350"/>
                <a:gd name="connsiteX5" fmla="*/ 585820 w 695325"/>
                <a:gd name="connsiteY5" fmla="*/ 60618 h 133350"/>
                <a:gd name="connsiteX6" fmla="*/ 585820 w 695325"/>
                <a:gd name="connsiteY6" fmla="*/ 43740 h 133350"/>
                <a:gd name="connsiteX7" fmla="*/ 600584 w 695325"/>
                <a:gd name="connsiteY7" fmla="*/ 43740 h 133350"/>
                <a:gd name="connsiteX8" fmla="*/ 600584 w 695325"/>
                <a:gd name="connsiteY8" fmla="*/ 31557 h 133350"/>
                <a:gd name="connsiteX9" fmla="*/ 609632 w 695325"/>
                <a:gd name="connsiteY9" fmla="*/ 8935 h 133350"/>
                <a:gd name="connsiteX10" fmla="*/ 632874 w 695325"/>
                <a:gd name="connsiteY10" fmla="*/ 115 h 133350"/>
                <a:gd name="connsiteX11" fmla="*/ 639541 w 695325"/>
                <a:gd name="connsiteY11" fmla="*/ 496 h 133350"/>
                <a:gd name="connsiteX12" fmla="*/ 644685 w 695325"/>
                <a:gd name="connsiteY12" fmla="*/ 1649 h 133350"/>
                <a:gd name="connsiteX13" fmla="*/ 644685 w 695325"/>
                <a:gd name="connsiteY13" fmla="*/ 19460 h 133350"/>
                <a:gd name="connsiteX14" fmla="*/ 641065 w 695325"/>
                <a:gd name="connsiteY14" fmla="*/ 18012 h 133350"/>
                <a:gd name="connsiteX15" fmla="*/ 635160 w 695325"/>
                <a:gd name="connsiteY15" fmla="*/ 17155 h 133350"/>
                <a:gd name="connsiteX16" fmla="*/ 625063 w 695325"/>
                <a:gd name="connsiteY16" fmla="*/ 21203 h 133350"/>
                <a:gd name="connsiteX17" fmla="*/ 621539 w 695325"/>
                <a:gd name="connsiteY17" fmla="*/ 33176 h 133350"/>
                <a:gd name="connsiteX18" fmla="*/ 621539 w 695325"/>
                <a:gd name="connsiteY18" fmla="*/ 43740 h 133350"/>
                <a:gd name="connsiteX19" fmla="*/ 652495 w 695325"/>
                <a:gd name="connsiteY19" fmla="*/ 43740 h 133350"/>
                <a:gd name="connsiteX20" fmla="*/ 652495 w 695325"/>
                <a:gd name="connsiteY20" fmla="*/ 24061 h 133350"/>
                <a:gd name="connsiteX21" fmla="*/ 673355 w 695325"/>
                <a:gd name="connsiteY21" fmla="*/ 17755 h 133350"/>
                <a:gd name="connsiteX22" fmla="*/ 673355 w 695325"/>
                <a:gd name="connsiteY22" fmla="*/ 43740 h 133350"/>
                <a:gd name="connsiteX23" fmla="*/ 694405 w 695325"/>
                <a:gd name="connsiteY23" fmla="*/ 43740 h 133350"/>
                <a:gd name="connsiteX24" fmla="*/ 694405 w 695325"/>
                <a:gd name="connsiteY24" fmla="*/ 60618 h 133350"/>
                <a:gd name="connsiteX25" fmla="*/ 673355 w 695325"/>
                <a:gd name="connsiteY25" fmla="*/ 60618 h 133350"/>
                <a:gd name="connsiteX26" fmla="*/ 673355 w 695325"/>
                <a:gd name="connsiteY26" fmla="*/ 101594 h 133350"/>
                <a:gd name="connsiteX27" fmla="*/ 676307 w 695325"/>
                <a:gd name="connsiteY27" fmla="*/ 113015 h 133350"/>
                <a:gd name="connsiteX28" fmla="*/ 685642 w 695325"/>
                <a:gd name="connsiteY28" fmla="*/ 116339 h 133350"/>
                <a:gd name="connsiteX29" fmla="*/ 690024 w 695325"/>
                <a:gd name="connsiteY29" fmla="*/ 115491 h 133350"/>
                <a:gd name="connsiteX30" fmla="*/ 694405 w 695325"/>
                <a:gd name="connsiteY30" fmla="*/ 113443 h 133350"/>
                <a:gd name="connsiteX31" fmla="*/ 694405 w 695325"/>
                <a:gd name="connsiteY31" fmla="*/ 130484 h 133350"/>
                <a:gd name="connsiteX32" fmla="*/ 687833 w 695325"/>
                <a:gd name="connsiteY32" fmla="*/ 132530 h 133350"/>
                <a:gd name="connsiteX33" fmla="*/ 678784 w 695325"/>
                <a:gd name="connsiteY33" fmla="*/ 133465 h 133350"/>
                <a:gd name="connsiteX34" fmla="*/ 659068 w 695325"/>
                <a:gd name="connsiteY34" fmla="*/ 126522 h 133350"/>
                <a:gd name="connsiteX35" fmla="*/ 652495 w 695325"/>
                <a:gd name="connsiteY35" fmla="*/ 105604 h 133350"/>
                <a:gd name="connsiteX36" fmla="*/ 514573 w 695325"/>
                <a:gd name="connsiteY36" fmla="*/ 88136 h 133350"/>
                <a:gd name="connsiteX37" fmla="*/ 520860 w 695325"/>
                <a:gd name="connsiteY37" fmla="*/ 109100 h 133350"/>
                <a:gd name="connsiteX38" fmla="*/ 538767 w 695325"/>
                <a:gd name="connsiteY38" fmla="*/ 116336 h 133350"/>
                <a:gd name="connsiteX39" fmla="*/ 556102 w 695325"/>
                <a:gd name="connsiteY39" fmla="*/ 109100 h 133350"/>
                <a:gd name="connsiteX40" fmla="*/ 562007 w 695325"/>
                <a:gd name="connsiteY40" fmla="*/ 87621 h 133350"/>
                <a:gd name="connsiteX41" fmla="*/ 555816 w 695325"/>
                <a:gd name="connsiteY41" fmla="*/ 66276 h 133350"/>
                <a:gd name="connsiteX42" fmla="*/ 538672 w 695325"/>
                <a:gd name="connsiteY42" fmla="*/ 59075 h 133350"/>
                <a:gd name="connsiteX43" fmla="*/ 520955 w 695325"/>
                <a:gd name="connsiteY43" fmla="*/ 66619 h 133350"/>
                <a:gd name="connsiteX44" fmla="*/ 514573 w 695325"/>
                <a:gd name="connsiteY44" fmla="*/ 88136 h 133350"/>
                <a:gd name="connsiteX45" fmla="*/ 492951 w 695325"/>
                <a:gd name="connsiteY45" fmla="*/ 88812 h 133350"/>
                <a:gd name="connsiteX46" fmla="*/ 505334 w 695325"/>
                <a:gd name="connsiteY46" fmla="*/ 54388 h 133350"/>
                <a:gd name="connsiteX47" fmla="*/ 539624 w 695325"/>
                <a:gd name="connsiteY47" fmla="*/ 41692 h 133350"/>
                <a:gd name="connsiteX48" fmla="*/ 572009 w 695325"/>
                <a:gd name="connsiteY48" fmla="*/ 53922 h 133350"/>
                <a:gd name="connsiteX49" fmla="*/ 583629 w 695325"/>
                <a:gd name="connsiteY49" fmla="*/ 86945 h 133350"/>
                <a:gd name="connsiteX50" fmla="*/ 571246 w 695325"/>
                <a:gd name="connsiteY50" fmla="*/ 120854 h 133350"/>
                <a:gd name="connsiteX51" fmla="*/ 537624 w 695325"/>
                <a:gd name="connsiteY51" fmla="*/ 133462 h 133350"/>
                <a:gd name="connsiteX52" fmla="*/ 505048 w 695325"/>
                <a:gd name="connsiteY52" fmla="*/ 121493 h 133350"/>
                <a:gd name="connsiteX53" fmla="*/ 492951 w 695325"/>
                <a:gd name="connsiteY53" fmla="*/ 88812 h 133350"/>
                <a:gd name="connsiteX54" fmla="*/ 446183 w 695325"/>
                <a:gd name="connsiteY54" fmla="*/ 66742 h 133350"/>
                <a:gd name="connsiteX55" fmla="*/ 449041 w 695325"/>
                <a:gd name="connsiteY55" fmla="*/ 73696 h 133350"/>
                <a:gd name="connsiteX56" fmla="*/ 461519 w 695325"/>
                <a:gd name="connsiteY56" fmla="*/ 80039 h 133350"/>
                <a:gd name="connsiteX57" fmla="*/ 479045 w 695325"/>
                <a:gd name="connsiteY57" fmla="*/ 91155 h 133350"/>
                <a:gd name="connsiteX58" fmla="*/ 484093 w 695325"/>
                <a:gd name="connsiteY58" fmla="*/ 106109 h 133350"/>
                <a:gd name="connsiteX59" fmla="*/ 474473 w 695325"/>
                <a:gd name="connsiteY59" fmla="*/ 125967 h 133350"/>
                <a:gd name="connsiteX60" fmla="*/ 448564 w 695325"/>
                <a:gd name="connsiteY60" fmla="*/ 133462 h 133350"/>
                <a:gd name="connsiteX61" fmla="*/ 436468 w 695325"/>
                <a:gd name="connsiteY61" fmla="*/ 132142 h 133350"/>
                <a:gd name="connsiteX62" fmla="*/ 425133 w 695325"/>
                <a:gd name="connsiteY62" fmla="*/ 128776 h 133350"/>
                <a:gd name="connsiteX63" fmla="*/ 425133 w 695325"/>
                <a:gd name="connsiteY63" fmla="*/ 108500 h 133350"/>
                <a:gd name="connsiteX64" fmla="*/ 437325 w 695325"/>
                <a:gd name="connsiteY64" fmla="*/ 114716 h 133350"/>
                <a:gd name="connsiteX65" fmla="*/ 449232 w 695325"/>
                <a:gd name="connsiteY65" fmla="*/ 117017 h 133350"/>
                <a:gd name="connsiteX66" fmla="*/ 459614 w 695325"/>
                <a:gd name="connsiteY66" fmla="*/ 115058 h 133350"/>
                <a:gd name="connsiteX67" fmla="*/ 462947 w 695325"/>
                <a:gd name="connsiteY67" fmla="*/ 108500 h 133350"/>
                <a:gd name="connsiteX68" fmla="*/ 459423 w 695325"/>
                <a:gd name="connsiteY68" fmla="*/ 101299 h 133350"/>
                <a:gd name="connsiteX69" fmla="*/ 446278 w 695325"/>
                <a:gd name="connsiteY69" fmla="*/ 94527 h 133350"/>
                <a:gd name="connsiteX70" fmla="*/ 429991 w 695325"/>
                <a:gd name="connsiteY70" fmla="*/ 83783 h 133350"/>
                <a:gd name="connsiteX71" fmla="*/ 425133 w 695325"/>
                <a:gd name="connsiteY71" fmla="*/ 68619 h 133350"/>
                <a:gd name="connsiteX72" fmla="*/ 434658 w 695325"/>
                <a:gd name="connsiteY72" fmla="*/ 49150 h 133350"/>
                <a:gd name="connsiteX73" fmla="*/ 459233 w 695325"/>
                <a:gd name="connsiteY73" fmla="*/ 41520 h 133350"/>
                <a:gd name="connsiteX74" fmla="*/ 469615 w 695325"/>
                <a:gd name="connsiteY74" fmla="*/ 42549 h 133350"/>
                <a:gd name="connsiteX75" fmla="*/ 479236 w 695325"/>
                <a:gd name="connsiteY75" fmla="*/ 45187 h 133350"/>
                <a:gd name="connsiteX76" fmla="*/ 479236 w 695325"/>
                <a:gd name="connsiteY76" fmla="*/ 64790 h 133350"/>
                <a:gd name="connsiteX77" fmla="*/ 469615 w 695325"/>
                <a:gd name="connsiteY77" fmla="*/ 60094 h 133350"/>
                <a:gd name="connsiteX78" fmla="*/ 458757 w 695325"/>
                <a:gd name="connsiteY78" fmla="*/ 58141 h 133350"/>
                <a:gd name="connsiteX79" fmla="*/ 449518 w 695325"/>
                <a:gd name="connsiteY79" fmla="*/ 60437 h 133350"/>
                <a:gd name="connsiteX80" fmla="*/ 446183 w 695325"/>
                <a:gd name="connsiteY80" fmla="*/ 66742 h 133350"/>
                <a:gd name="connsiteX81" fmla="*/ 346266 w 695325"/>
                <a:gd name="connsiteY81" fmla="*/ 88136 h 133350"/>
                <a:gd name="connsiteX82" fmla="*/ 352553 w 695325"/>
                <a:gd name="connsiteY82" fmla="*/ 109100 h 133350"/>
                <a:gd name="connsiteX83" fmla="*/ 370460 w 695325"/>
                <a:gd name="connsiteY83" fmla="*/ 116336 h 133350"/>
                <a:gd name="connsiteX84" fmla="*/ 387700 w 695325"/>
                <a:gd name="connsiteY84" fmla="*/ 109100 h 133350"/>
                <a:gd name="connsiteX85" fmla="*/ 393701 w 695325"/>
                <a:gd name="connsiteY85" fmla="*/ 87621 h 133350"/>
                <a:gd name="connsiteX86" fmla="*/ 387510 w 695325"/>
                <a:gd name="connsiteY86" fmla="*/ 66276 h 133350"/>
                <a:gd name="connsiteX87" fmla="*/ 370364 w 695325"/>
                <a:gd name="connsiteY87" fmla="*/ 59075 h 133350"/>
                <a:gd name="connsiteX88" fmla="*/ 352553 w 695325"/>
                <a:gd name="connsiteY88" fmla="*/ 66619 h 133350"/>
                <a:gd name="connsiteX89" fmla="*/ 346266 w 695325"/>
                <a:gd name="connsiteY89" fmla="*/ 88136 h 133350"/>
                <a:gd name="connsiteX90" fmla="*/ 324645 w 695325"/>
                <a:gd name="connsiteY90" fmla="*/ 88812 h 133350"/>
                <a:gd name="connsiteX91" fmla="*/ 337027 w 695325"/>
                <a:gd name="connsiteY91" fmla="*/ 54388 h 133350"/>
                <a:gd name="connsiteX92" fmla="*/ 371317 w 695325"/>
                <a:gd name="connsiteY92" fmla="*/ 41692 h 133350"/>
                <a:gd name="connsiteX93" fmla="*/ 403702 w 695325"/>
                <a:gd name="connsiteY93" fmla="*/ 53922 h 133350"/>
                <a:gd name="connsiteX94" fmla="*/ 415322 w 695325"/>
                <a:gd name="connsiteY94" fmla="*/ 86945 h 133350"/>
                <a:gd name="connsiteX95" fmla="*/ 402940 w 695325"/>
                <a:gd name="connsiteY95" fmla="*/ 120854 h 133350"/>
                <a:gd name="connsiteX96" fmla="*/ 369317 w 695325"/>
                <a:gd name="connsiteY96" fmla="*/ 133462 h 133350"/>
                <a:gd name="connsiteX97" fmla="*/ 336741 w 695325"/>
                <a:gd name="connsiteY97" fmla="*/ 121493 h 133350"/>
                <a:gd name="connsiteX98" fmla="*/ 324645 w 695325"/>
                <a:gd name="connsiteY98" fmla="*/ 88812 h 133350"/>
                <a:gd name="connsiteX99" fmla="*/ 315691 w 695325"/>
                <a:gd name="connsiteY99" fmla="*/ 42292 h 133350"/>
                <a:gd name="connsiteX100" fmla="*/ 320167 w 695325"/>
                <a:gd name="connsiteY100" fmla="*/ 42635 h 133350"/>
                <a:gd name="connsiteX101" fmla="*/ 323502 w 695325"/>
                <a:gd name="connsiteY101" fmla="*/ 43482 h 133350"/>
                <a:gd name="connsiteX102" fmla="*/ 323502 w 695325"/>
                <a:gd name="connsiteY102" fmla="*/ 64361 h 133350"/>
                <a:gd name="connsiteX103" fmla="*/ 318740 w 695325"/>
                <a:gd name="connsiteY103" fmla="*/ 62104 h 133350"/>
                <a:gd name="connsiteX104" fmla="*/ 311214 w 695325"/>
                <a:gd name="connsiteY104" fmla="*/ 61037 h 133350"/>
                <a:gd name="connsiteX105" fmla="*/ 298261 w 695325"/>
                <a:gd name="connsiteY105" fmla="*/ 67428 h 133350"/>
                <a:gd name="connsiteX106" fmla="*/ 293021 w 695325"/>
                <a:gd name="connsiteY106" fmla="*/ 87107 h 133350"/>
                <a:gd name="connsiteX107" fmla="*/ 293021 w 695325"/>
                <a:gd name="connsiteY107" fmla="*/ 131332 h 133350"/>
                <a:gd name="connsiteX108" fmla="*/ 272258 w 695325"/>
                <a:gd name="connsiteY108" fmla="*/ 131332 h 133350"/>
                <a:gd name="connsiteX109" fmla="*/ 272258 w 695325"/>
                <a:gd name="connsiteY109" fmla="*/ 43740 h 133350"/>
                <a:gd name="connsiteX110" fmla="*/ 293021 w 695325"/>
                <a:gd name="connsiteY110" fmla="*/ 43740 h 133350"/>
                <a:gd name="connsiteX111" fmla="*/ 293021 w 695325"/>
                <a:gd name="connsiteY111" fmla="*/ 57541 h 133350"/>
                <a:gd name="connsiteX112" fmla="*/ 293307 w 695325"/>
                <a:gd name="connsiteY112" fmla="*/ 57541 h 133350"/>
                <a:gd name="connsiteX113" fmla="*/ 301880 w 695325"/>
                <a:gd name="connsiteY113" fmla="*/ 46340 h 133350"/>
                <a:gd name="connsiteX114" fmla="*/ 315691 w 695325"/>
                <a:gd name="connsiteY114" fmla="*/ 42292 h 133350"/>
                <a:gd name="connsiteX115" fmla="*/ 236062 w 695325"/>
                <a:gd name="connsiteY115" fmla="*/ 116339 h 133350"/>
                <a:gd name="connsiteX116" fmla="*/ 246253 w 695325"/>
                <a:gd name="connsiteY116" fmla="*/ 114205 h 133350"/>
                <a:gd name="connsiteX117" fmla="*/ 256636 w 695325"/>
                <a:gd name="connsiteY117" fmla="*/ 108586 h 133350"/>
                <a:gd name="connsiteX118" fmla="*/ 256636 w 695325"/>
                <a:gd name="connsiteY118" fmla="*/ 127755 h 133350"/>
                <a:gd name="connsiteX119" fmla="*/ 245301 w 695325"/>
                <a:gd name="connsiteY119" fmla="*/ 132014 h 133350"/>
                <a:gd name="connsiteX120" fmla="*/ 231490 w 695325"/>
                <a:gd name="connsiteY120" fmla="*/ 133462 h 133350"/>
                <a:gd name="connsiteX121" fmla="*/ 199771 w 695325"/>
                <a:gd name="connsiteY121" fmla="*/ 121235 h 133350"/>
                <a:gd name="connsiteX122" fmla="*/ 187580 w 695325"/>
                <a:gd name="connsiteY122" fmla="*/ 90012 h 133350"/>
                <a:gd name="connsiteX123" fmla="*/ 200057 w 695325"/>
                <a:gd name="connsiteY123" fmla="*/ 55198 h 133350"/>
                <a:gd name="connsiteX124" fmla="*/ 235300 w 695325"/>
                <a:gd name="connsiteY124" fmla="*/ 41520 h 133350"/>
                <a:gd name="connsiteX125" fmla="*/ 247111 w 695325"/>
                <a:gd name="connsiteY125" fmla="*/ 43016 h 133350"/>
                <a:gd name="connsiteX126" fmla="*/ 256636 w 695325"/>
                <a:gd name="connsiteY126" fmla="*/ 46464 h 133350"/>
                <a:gd name="connsiteX127" fmla="*/ 256636 w 695325"/>
                <a:gd name="connsiteY127" fmla="*/ 66238 h 133350"/>
                <a:gd name="connsiteX128" fmla="*/ 246730 w 695325"/>
                <a:gd name="connsiteY128" fmla="*/ 60818 h 133350"/>
                <a:gd name="connsiteX129" fmla="*/ 236539 w 695325"/>
                <a:gd name="connsiteY129" fmla="*/ 58903 h 133350"/>
                <a:gd name="connsiteX130" fmla="*/ 216726 w 695325"/>
                <a:gd name="connsiteY130" fmla="*/ 66828 h 133350"/>
                <a:gd name="connsiteX131" fmla="*/ 209107 w 695325"/>
                <a:gd name="connsiteY131" fmla="*/ 88221 h 133350"/>
                <a:gd name="connsiteX132" fmla="*/ 216346 w 695325"/>
                <a:gd name="connsiteY132" fmla="*/ 108919 h 133350"/>
                <a:gd name="connsiteX133" fmla="*/ 236062 w 695325"/>
                <a:gd name="connsiteY133" fmla="*/ 116336 h 133350"/>
                <a:gd name="connsiteX134" fmla="*/ 173102 w 695325"/>
                <a:gd name="connsiteY134" fmla="*/ 131332 h 133350"/>
                <a:gd name="connsiteX135" fmla="*/ 152337 w 695325"/>
                <a:gd name="connsiteY135" fmla="*/ 131332 h 133350"/>
                <a:gd name="connsiteX136" fmla="*/ 152337 w 695325"/>
                <a:gd name="connsiteY136" fmla="*/ 43740 h 133350"/>
                <a:gd name="connsiteX137" fmla="*/ 173102 w 695325"/>
                <a:gd name="connsiteY137" fmla="*/ 43740 h 133350"/>
                <a:gd name="connsiteX138" fmla="*/ 150146 w 695325"/>
                <a:gd name="connsiteY138" fmla="*/ 18432 h 133350"/>
                <a:gd name="connsiteX139" fmla="*/ 153861 w 695325"/>
                <a:gd name="connsiteY139" fmla="*/ 9869 h 133350"/>
                <a:gd name="connsiteX140" fmla="*/ 162814 w 695325"/>
                <a:gd name="connsiteY140" fmla="*/ 6421 h 133350"/>
                <a:gd name="connsiteX141" fmla="*/ 171864 w 695325"/>
                <a:gd name="connsiteY141" fmla="*/ 9954 h 133350"/>
                <a:gd name="connsiteX142" fmla="*/ 175483 w 695325"/>
                <a:gd name="connsiteY142" fmla="*/ 18432 h 133350"/>
                <a:gd name="connsiteX143" fmla="*/ 171768 w 695325"/>
                <a:gd name="connsiteY143" fmla="*/ 26871 h 133350"/>
                <a:gd name="connsiteX144" fmla="*/ 162814 w 695325"/>
                <a:gd name="connsiteY144" fmla="*/ 30271 h 133350"/>
                <a:gd name="connsiteX145" fmla="*/ 153766 w 695325"/>
                <a:gd name="connsiteY145" fmla="*/ 26823 h 133350"/>
                <a:gd name="connsiteX146" fmla="*/ 150146 w 695325"/>
                <a:gd name="connsiteY146" fmla="*/ 18432 h 133350"/>
                <a:gd name="connsiteX147" fmla="*/ 132335 w 695325"/>
                <a:gd name="connsiteY147" fmla="*/ 9145 h 133350"/>
                <a:gd name="connsiteX148" fmla="*/ 132335 w 695325"/>
                <a:gd name="connsiteY148" fmla="*/ 131332 h 133350"/>
                <a:gd name="connsiteX149" fmla="*/ 110903 w 695325"/>
                <a:gd name="connsiteY149" fmla="*/ 131332 h 133350"/>
                <a:gd name="connsiteX150" fmla="*/ 110903 w 695325"/>
                <a:gd name="connsiteY150" fmla="*/ 35558 h 133350"/>
                <a:gd name="connsiteX151" fmla="*/ 110617 w 695325"/>
                <a:gd name="connsiteY151" fmla="*/ 35558 h 133350"/>
                <a:gd name="connsiteX152" fmla="*/ 72422 w 695325"/>
                <a:gd name="connsiteY152" fmla="*/ 131332 h 133350"/>
                <a:gd name="connsiteX153" fmla="*/ 58230 w 695325"/>
                <a:gd name="connsiteY153" fmla="*/ 131332 h 133350"/>
                <a:gd name="connsiteX154" fmla="*/ 19082 w 695325"/>
                <a:gd name="connsiteY154" fmla="*/ 35558 h 133350"/>
                <a:gd name="connsiteX155" fmla="*/ 18796 w 695325"/>
                <a:gd name="connsiteY155" fmla="*/ 35558 h 133350"/>
                <a:gd name="connsiteX156" fmla="*/ 18796 w 695325"/>
                <a:gd name="connsiteY156" fmla="*/ 131332 h 133350"/>
                <a:gd name="connsiteX157" fmla="*/ -920 w 695325"/>
                <a:gd name="connsiteY157" fmla="*/ 131332 h 133350"/>
                <a:gd name="connsiteX158" fmla="*/ -920 w 695325"/>
                <a:gd name="connsiteY158" fmla="*/ 9145 h 133350"/>
                <a:gd name="connsiteX159" fmla="*/ 29750 w 695325"/>
                <a:gd name="connsiteY159" fmla="*/ 9145 h 133350"/>
                <a:gd name="connsiteX160" fmla="*/ 65089 w 695325"/>
                <a:gd name="connsiteY160" fmla="*/ 99718 h 133350"/>
                <a:gd name="connsiteX161" fmla="*/ 65564 w 695325"/>
                <a:gd name="connsiteY161" fmla="*/ 99718 h 133350"/>
                <a:gd name="connsiteX162" fmla="*/ 102903 w 695325"/>
                <a:gd name="connsiteY162" fmla="*/ 914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695325" h="133350">
                  <a:moveTo>
                    <a:pt x="652495" y="60618"/>
                  </a:moveTo>
                  <a:lnTo>
                    <a:pt x="621539" y="60618"/>
                  </a:lnTo>
                  <a:lnTo>
                    <a:pt x="621539" y="131332"/>
                  </a:lnTo>
                  <a:lnTo>
                    <a:pt x="600584" y="131332"/>
                  </a:lnTo>
                  <a:lnTo>
                    <a:pt x="600584" y="60618"/>
                  </a:lnTo>
                  <a:lnTo>
                    <a:pt x="585820" y="60618"/>
                  </a:lnTo>
                  <a:lnTo>
                    <a:pt x="585820" y="43740"/>
                  </a:lnTo>
                  <a:lnTo>
                    <a:pt x="600584" y="43740"/>
                  </a:lnTo>
                  <a:lnTo>
                    <a:pt x="600584" y="31557"/>
                  </a:lnTo>
                  <a:cubicBezTo>
                    <a:pt x="600584" y="22356"/>
                    <a:pt x="603536" y="14812"/>
                    <a:pt x="609632" y="8935"/>
                  </a:cubicBezTo>
                  <a:cubicBezTo>
                    <a:pt x="615633" y="3058"/>
                    <a:pt x="623349" y="115"/>
                    <a:pt x="632874" y="115"/>
                  </a:cubicBezTo>
                  <a:cubicBezTo>
                    <a:pt x="635350" y="115"/>
                    <a:pt x="637541" y="239"/>
                    <a:pt x="639541" y="496"/>
                  </a:cubicBezTo>
                  <a:cubicBezTo>
                    <a:pt x="641256" y="715"/>
                    <a:pt x="642970" y="1096"/>
                    <a:pt x="644685" y="1649"/>
                  </a:cubicBezTo>
                  <a:lnTo>
                    <a:pt x="644685" y="19460"/>
                  </a:lnTo>
                  <a:cubicBezTo>
                    <a:pt x="644017" y="19060"/>
                    <a:pt x="642779" y="18574"/>
                    <a:pt x="641065" y="18012"/>
                  </a:cubicBezTo>
                  <a:cubicBezTo>
                    <a:pt x="639350" y="17441"/>
                    <a:pt x="637350" y="17155"/>
                    <a:pt x="635160" y="17155"/>
                  </a:cubicBezTo>
                  <a:cubicBezTo>
                    <a:pt x="630778" y="17155"/>
                    <a:pt x="627444" y="18508"/>
                    <a:pt x="625063" y="21203"/>
                  </a:cubicBezTo>
                  <a:cubicBezTo>
                    <a:pt x="622777" y="23899"/>
                    <a:pt x="621539" y="27890"/>
                    <a:pt x="621539" y="33176"/>
                  </a:cubicBezTo>
                  <a:lnTo>
                    <a:pt x="621539" y="43740"/>
                  </a:lnTo>
                  <a:lnTo>
                    <a:pt x="652495" y="43740"/>
                  </a:lnTo>
                  <a:lnTo>
                    <a:pt x="652495" y="24061"/>
                  </a:lnTo>
                  <a:lnTo>
                    <a:pt x="673355" y="17755"/>
                  </a:lnTo>
                  <a:lnTo>
                    <a:pt x="673355" y="43740"/>
                  </a:lnTo>
                  <a:lnTo>
                    <a:pt x="694405" y="43740"/>
                  </a:lnTo>
                  <a:lnTo>
                    <a:pt x="694405" y="60618"/>
                  </a:lnTo>
                  <a:lnTo>
                    <a:pt x="673355" y="60618"/>
                  </a:lnTo>
                  <a:lnTo>
                    <a:pt x="673355" y="101594"/>
                  </a:lnTo>
                  <a:cubicBezTo>
                    <a:pt x="673355" y="106995"/>
                    <a:pt x="674403" y="110805"/>
                    <a:pt x="676307" y="113015"/>
                  </a:cubicBezTo>
                  <a:cubicBezTo>
                    <a:pt x="678308" y="115230"/>
                    <a:pt x="681451" y="116339"/>
                    <a:pt x="685642" y="116339"/>
                  </a:cubicBezTo>
                  <a:cubicBezTo>
                    <a:pt x="686880" y="116339"/>
                    <a:pt x="688309" y="116056"/>
                    <a:pt x="690024" y="115491"/>
                  </a:cubicBezTo>
                  <a:cubicBezTo>
                    <a:pt x="691547" y="114985"/>
                    <a:pt x="692976" y="114301"/>
                    <a:pt x="694405" y="113443"/>
                  </a:cubicBezTo>
                  <a:lnTo>
                    <a:pt x="694405" y="130484"/>
                  </a:lnTo>
                  <a:cubicBezTo>
                    <a:pt x="693071" y="131223"/>
                    <a:pt x="690881" y="131904"/>
                    <a:pt x="687833" y="132530"/>
                  </a:cubicBezTo>
                  <a:cubicBezTo>
                    <a:pt x="684880" y="133146"/>
                    <a:pt x="681833" y="133460"/>
                    <a:pt x="678784" y="133465"/>
                  </a:cubicBezTo>
                  <a:cubicBezTo>
                    <a:pt x="670020" y="133465"/>
                    <a:pt x="663449" y="131155"/>
                    <a:pt x="659068" y="126522"/>
                  </a:cubicBezTo>
                  <a:cubicBezTo>
                    <a:pt x="654685" y="121891"/>
                    <a:pt x="652495" y="114920"/>
                    <a:pt x="652495" y="105604"/>
                  </a:cubicBezTo>
                  <a:close/>
                  <a:moveTo>
                    <a:pt x="514573" y="88136"/>
                  </a:moveTo>
                  <a:cubicBezTo>
                    <a:pt x="514573" y="97279"/>
                    <a:pt x="516668" y="104261"/>
                    <a:pt x="520860" y="109100"/>
                  </a:cubicBezTo>
                  <a:cubicBezTo>
                    <a:pt x="525050" y="113920"/>
                    <a:pt x="531051" y="116336"/>
                    <a:pt x="538767" y="116336"/>
                  </a:cubicBezTo>
                  <a:cubicBezTo>
                    <a:pt x="546386" y="116336"/>
                    <a:pt x="552102" y="113920"/>
                    <a:pt x="556102" y="109100"/>
                  </a:cubicBezTo>
                  <a:cubicBezTo>
                    <a:pt x="560007" y="104261"/>
                    <a:pt x="562007" y="97108"/>
                    <a:pt x="562007" y="87621"/>
                  </a:cubicBezTo>
                  <a:cubicBezTo>
                    <a:pt x="562007" y="78191"/>
                    <a:pt x="559912" y="71076"/>
                    <a:pt x="555816" y="66276"/>
                  </a:cubicBezTo>
                  <a:cubicBezTo>
                    <a:pt x="551721" y="61475"/>
                    <a:pt x="546006" y="59075"/>
                    <a:pt x="538672" y="59075"/>
                  </a:cubicBezTo>
                  <a:cubicBezTo>
                    <a:pt x="531051" y="59075"/>
                    <a:pt x="525146" y="61589"/>
                    <a:pt x="520955" y="66619"/>
                  </a:cubicBezTo>
                  <a:cubicBezTo>
                    <a:pt x="516668" y="71648"/>
                    <a:pt x="514573" y="78820"/>
                    <a:pt x="514573" y="88136"/>
                  </a:cubicBezTo>
                  <a:moveTo>
                    <a:pt x="492951" y="88812"/>
                  </a:moveTo>
                  <a:cubicBezTo>
                    <a:pt x="492951" y="74334"/>
                    <a:pt x="497047" y="62856"/>
                    <a:pt x="505334" y="54388"/>
                  </a:cubicBezTo>
                  <a:cubicBezTo>
                    <a:pt x="513525" y="45921"/>
                    <a:pt x="525050" y="41692"/>
                    <a:pt x="539624" y="41692"/>
                  </a:cubicBezTo>
                  <a:cubicBezTo>
                    <a:pt x="553435" y="41692"/>
                    <a:pt x="564198" y="45768"/>
                    <a:pt x="572009" y="53922"/>
                  </a:cubicBezTo>
                  <a:cubicBezTo>
                    <a:pt x="579724" y="62075"/>
                    <a:pt x="583629" y="73077"/>
                    <a:pt x="583629" y="86945"/>
                  </a:cubicBezTo>
                  <a:cubicBezTo>
                    <a:pt x="583629" y="101137"/>
                    <a:pt x="579533" y="112443"/>
                    <a:pt x="571246" y="120854"/>
                  </a:cubicBezTo>
                  <a:cubicBezTo>
                    <a:pt x="563055" y="129263"/>
                    <a:pt x="551816" y="133462"/>
                    <a:pt x="537624" y="133462"/>
                  </a:cubicBezTo>
                  <a:cubicBezTo>
                    <a:pt x="523907" y="133462"/>
                    <a:pt x="513049" y="129474"/>
                    <a:pt x="505048" y="121493"/>
                  </a:cubicBezTo>
                  <a:cubicBezTo>
                    <a:pt x="496952" y="113520"/>
                    <a:pt x="492951" y="102623"/>
                    <a:pt x="492951" y="88812"/>
                  </a:cubicBezTo>
                  <a:moveTo>
                    <a:pt x="446183" y="66742"/>
                  </a:moveTo>
                  <a:cubicBezTo>
                    <a:pt x="446183" y="69705"/>
                    <a:pt x="447136" y="72010"/>
                    <a:pt x="449041" y="73696"/>
                  </a:cubicBezTo>
                  <a:cubicBezTo>
                    <a:pt x="450945" y="75363"/>
                    <a:pt x="455137" y="77487"/>
                    <a:pt x="461519" y="80039"/>
                  </a:cubicBezTo>
                  <a:cubicBezTo>
                    <a:pt x="469901" y="83335"/>
                    <a:pt x="475711" y="87040"/>
                    <a:pt x="479045" y="91155"/>
                  </a:cubicBezTo>
                  <a:cubicBezTo>
                    <a:pt x="482378" y="95279"/>
                    <a:pt x="484093" y="100261"/>
                    <a:pt x="484093" y="106109"/>
                  </a:cubicBezTo>
                  <a:cubicBezTo>
                    <a:pt x="484093" y="114348"/>
                    <a:pt x="480854" y="120966"/>
                    <a:pt x="474473" y="125967"/>
                  </a:cubicBezTo>
                  <a:cubicBezTo>
                    <a:pt x="468091" y="130965"/>
                    <a:pt x="459518" y="133462"/>
                    <a:pt x="448564" y="133462"/>
                  </a:cubicBezTo>
                  <a:cubicBezTo>
                    <a:pt x="444946" y="133462"/>
                    <a:pt x="440850" y="133025"/>
                    <a:pt x="436468" y="132142"/>
                  </a:cubicBezTo>
                  <a:cubicBezTo>
                    <a:pt x="431991" y="131265"/>
                    <a:pt x="428277" y="130142"/>
                    <a:pt x="425133" y="128776"/>
                  </a:cubicBezTo>
                  <a:lnTo>
                    <a:pt x="425133" y="108500"/>
                  </a:lnTo>
                  <a:cubicBezTo>
                    <a:pt x="428943" y="111100"/>
                    <a:pt x="433040" y="113196"/>
                    <a:pt x="437325" y="114716"/>
                  </a:cubicBezTo>
                  <a:cubicBezTo>
                    <a:pt x="441706" y="116251"/>
                    <a:pt x="445612" y="117017"/>
                    <a:pt x="449232" y="117017"/>
                  </a:cubicBezTo>
                  <a:cubicBezTo>
                    <a:pt x="453899" y="117017"/>
                    <a:pt x="457328" y="116367"/>
                    <a:pt x="459614" y="115058"/>
                  </a:cubicBezTo>
                  <a:cubicBezTo>
                    <a:pt x="461804" y="113758"/>
                    <a:pt x="462947" y="111567"/>
                    <a:pt x="462947" y="108500"/>
                  </a:cubicBezTo>
                  <a:cubicBezTo>
                    <a:pt x="462947" y="105652"/>
                    <a:pt x="461804" y="103261"/>
                    <a:pt x="459423" y="101299"/>
                  </a:cubicBezTo>
                  <a:cubicBezTo>
                    <a:pt x="457137" y="99337"/>
                    <a:pt x="452756" y="97080"/>
                    <a:pt x="446278" y="94527"/>
                  </a:cubicBezTo>
                  <a:cubicBezTo>
                    <a:pt x="438659" y="91345"/>
                    <a:pt x="433134" y="87764"/>
                    <a:pt x="429991" y="83783"/>
                  </a:cubicBezTo>
                  <a:cubicBezTo>
                    <a:pt x="426753" y="79811"/>
                    <a:pt x="425133" y="74753"/>
                    <a:pt x="425133" y="68619"/>
                  </a:cubicBezTo>
                  <a:cubicBezTo>
                    <a:pt x="425133" y="60723"/>
                    <a:pt x="428371" y="54236"/>
                    <a:pt x="434658" y="49150"/>
                  </a:cubicBezTo>
                  <a:cubicBezTo>
                    <a:pt x="440945" y="44063"/>
                    <a:pt x="449136" y="41520"/>
                    <a:pt x="459233" y="41520"/>
                  </a:cubicBezTo>
                  <a:cubicBezTo>
                    <a:pt x="462376" y="41520"/>
                    <a:pt x="465805" y="41863"/>
                    <a:pt x="469615" y="42549"/>
                  </a:cubicBezTo>
                  <a:cubicBezTo>
                    <a:pt x="473425" y="43225"/>
                    <a:pt x="476664" y="44111"/>
                    <a:pt x="479236" y="45187"/>
                  </a:cubicBezTo>
                  <a:lnTo>
                    <a:pt x="479236" y="64790"/>
                  </a:lnTo>
                  <a:cubicBezTo>
                    <a:pt x="476473" y="62970"/>
                    <a:pt x="473330" y="61408"/>
                    <a:pt x="469615" y="60094"/>
                  </a:cubicBezTo>
                  <a:cubicBezTo>
                    <a:pt x="465996" y="58789"/>
                    <a:pt x="462376" y="58141"/>
                    <a:pt x="458757" y="58141"/>
                  </a:cubicBezTo>
                  <a:cubicBezTo>
                    <a:pt x="454756" y="58141"/>
                    <a:pt x="451708" y="58903"/>
                    <a:pt x="449518" y="60437"/>
                  </a:cubicBezTo>
                  <a:cubicBezTo>
                    <a:pt x="447327" y="61970"/>
                    <a:pt x="446183" y="64075"/>
                    <a:pt x="446183" y="66742"/>
                  </a:cubicBezTo>
                  <a:moveTo>
                    <a:pt x="346266" y="88136"/>
                  </a:moveTo>
                  <a:cubicBezTo>
                    <a:pt x="346266" y="97279"/>
                    <a:pt x="348362" y="104261"/>
                    <a:pt x="352553" y="109100"/>
                  </a:cubicBezTo>
                  <a:cubicBezTo>
                    <a:pt x="356744" y="113920"/>
                    <a:pt x="362745" y="116336"/>
                    <a:pt x="370460" y="116336"/>
                  </a:cubicBezTo>
                  <a:cubicBezTo>
                    <a:pt x="378080" y="116336"/>
                    <a:pt x="383795" y="113920"/>
                    <a:pt x="387700" y="109100"/>
                  </a:cubicBezTo>
                  <a:cubicBezTo>
                    <a:pt x="391700" y="104261"/>
                    <a:pt x="393701" y="97108"/>
                    <a:pt x="393701" y="87621"/>
                  </a:cubicBezTo>
                  <a:cubicBezTo>
                    <a:pt x="393701" y="78191"/>
                    <a:pt x="391605" y="71076"/>
                    <a:pt x="387510" y="66276"/>
                  </a:cubicBezTo>
                  <a:cubicBezTo>
                    <a:pt x="383414" y="61475"/>
                    <a:pt x="377699" y="59075"/>
                    <a:pt x="370364" y="59075"/>
                  </a:cubicBezTo>
                  <a:cubicBezTo>
                    <a:pt x="362745" y="59075"/>
                    <a:pt x="356840" y="61589"/>
                    <a:pt x="352553" y="66619"/>
                  </a:cubicBezTo>
                  <a:cubicBezTo>
                    <a:pt x="348362" y="71648"/>
                    <a:pt x="346266" y="78820"/>
                    <a:pt x="346266" y="88136"/>
                  </a:cubicBezTo>
                  <a:moveTo>
                    <a:pt x="324645" y="88812"/>
                  </a:moveTo>
                  <a:cubicBezTo>
                    <a:pt x="324645" y="74334"/>
                    <a:pt x="328740" y="62856"/>
                    <a:pt x="337027" y="54388"/>
                  </a:cubicBezTo>
                  <a:cubicBezTo>
                    <a:pt x="345218" y="45921"/>
                    <a:pt x="356744" y="41692"/>
                    <a:pt x="371317" y="41692"/>
                  </a:cubicBezTo>
                  <a:cubicBezTo>
                    <a:pt x="385129" y="41692"/>
                    <a:pt x="395892" y="45768"/>
                    <a:pt x="403702" y="53922"/>
                  </a:cubicBezTo>
                  <a:cubicBezTo>
                    <a:pt x="411418" y="62075"/>
                    <a:pt x="415322" y="73077"/>
                    <a:pt x="415322" y="86945"/>
                  </a:cubicBezTo>
                  <a:cubicBezTo>
                    <a:pt x="415322" y="101137"/>
                    <a:pt x="411227" y="112443"/>
                    <a:pt x="402940" y="120854"/>
                  </a:cubicBezTo>
                  <a:cubicBezTo>
                    <a:pt x="394749" y="129263"/>
                    <a:pt x="383509" y="133462"/>
                    <a:pt x="369317" y="133462"/>
                  </a:cubicBezTo>
                  <a:cubicBezTo>
                    <a:pt x="355601" y="133462"/>
                    <a:pt x="344743" y="129474"/>
                    <a:pt x="336741" y="121493"/>
                  </a:cubicBezTo>
                  <a:cubicBezTo>
                    <a:pt x="328645" y="113520"/>
                    <a:pt x="324645" y="102623"/>
                    <a:pt x="324645" y="88812"/>
                  </a:cubicBezTo>
                  <a:moveTo>
                    <a:pt x="315691" y="42292"/>
                  </a:moveTo>
                  <a:cubicBezTo>
                    <a:pt x="317406" y="42292"/>
                    <a:pt x="318834" y="42406"/>
                    <a:pt x="320167" y="42635"/>
                  </a:cubicBezTo>
                  <a:cubicBezTo>
                    <a:pt x="321501" y="42863"/>
                    <a:pt x="322644" y="43139"/>
                    <a:pt x="323502" y="43482"/>
                  </a:cubicBezTo>
                  <a:lnTo>
                    <a:pt x="323502" y="64361"/>
                  </a:lnTo>
                  <a:cubicBezTo>
                    <a:pt x="322453" y="63561"/>
                    <a:pt x="320835" y="62818"/>
                    <a:pt x="318740" y="62104"/>
                  </a:cubicBezTo>
                  <a:cubicBezTo>
                    <a:pt x="316643" y="61389"/>
                    <a:pt x="314167" y="61037"/>
                    <a:pt x="311214" y="61037"/>
                  </a:cubicBezTo>
                  <a:cubicBezTo>
                    <a:pt x="306071" y="61037"/>
                    <a:pt x="301785" y="63171"/>
                    <a:pt x="298261" y="67428"/>
                  </a:cubicBezTo>
                  <a:cubicBezTo>
                    <a:pt x="294736" y="71686"/>
                    <a:pt x="293021" y="78249"/>
                    <a:pt x="293021" y="87107"/>
                  </a:cubicBezTo>
                  <a:lnTo>
                    <a:pt x="293021" y="131332"/>
                  </a:lnTo>
                  <a:lnTo>
                    <a:pt x="272258" y="131332"/>
                  </a:lnTo>
                  <a:lnTo>
                    <a:pt x="272258" y="43740"/>
                  </a:lnTo>
                  <a:lnTo>
                    <a:pt x="293021" y="43740"/>
                  </a:lnTo>
                  <a:lnTo>
                    <a:pt x="293021" y="57541"/>
                  </a:lnTo>
                  <a:lnTo>
                    <a:pt x="293307" y="57541"/>
                  </a:lnTo>
                  <a:cubicBezTo>
                    <a:pt x="295212" y="52769"/>
                    <a:pt x="298070" y="49035"/>
                    <a:pt x="301880" y="46340"/>
                  </a:cubicBezTo>
                  <a:cubicBezTo>
                    <a:pt x="305785" y="43644"/>
                    <a:pt x="310358" y="42292"/>
                    <a:pt x="315691" y="42292"/>
                  </a:cubicBezTo>
                  <a:moveTo>
                    <a:pt x="236062" y="116339"/>
                  </a:moveTo>
                  <a:cubicBezTo>
                    <a:pt x="239205" y="116339"/>
                    <a:pt x="242540" y="115632"/>
                    <a:pt x="246253" y="114205"/>
                  </a:cubicBezTo>
                  <a:cubicBezTo>
                    <a:pt x="249968" y="112805"/>
                    <a:pt x="253397" y="110919"/>
                    <a:pt x="256636" y="108586"/>
                  </a:cubicBezTo>
                  <a:lnTo>
                    <a:pt x="256636" y="127755"/>
                  </a:lnTo>
                  <a:cubicBezTo>
                    <a:pt x="253302" y="129630"/>
                    <a:pt x="249493" y="131049"/>
                    <a:pt x="245301" y="132014"/>
                  </a:cubicBezTo>
                  <a:cubicBezTo>
                    <a:pt x="241111" y="132981"/>
                    <a:pt x="236443" y="133462"/>
                    <a:pt x="231490" y="133462"/>
                  </a:cubicBezTo>
                  <a:cubicBezTo>
                    <a:pt x="218441" y="133462"/>
                    <a:pt x="207868" y="129389"/>
                    <a:pt x="199771" y="121235"/>
                  </a:cubicBezTo>
                  <a:cubicBezTo>
                    <a:pt x="191675" y="113091"/>
                    <a:pt x="187580" y="102671"/>
                    <a:pt x="187580" y="90012"/>
                  </a:cubicBezTo>
                  <a:cubicBezTo>
                    <a:pt x="187580" y="75924"/>
                    <a:pt x="191771" y="64323"/>
                    <a:pt x="200057" y="55198"/>
                  </a:cubicBezTo>
                  <a:cubicBezTo>
                    <a:pt x="208344" y="46083"/>
                    <a:pt x="220060" y="41520"/>
                    <a:pt x="235300" y="41520"/>
                  </a:cubicBezTo>
                  <a:cubicBezTo>
                    <a:pt x="239205" y="41520"/>
                    <a:pt x="243110" y="42025"/>
                    <a:pt x="247111" y="43016"/>
                  </a:cubicBezTo>
                  <a:cubicBezTo>
                    <a:pt x="251111" y="44006"/>
                    <a:pt x="254255" y="45159"/>
                    <a:pt x="256636" y="46464"/>
                  </a:cubicBezTo>
                  <a:lnTo>
                    <a:pt x="256636" y="66238"/>
                  </a:lnTo>
                  <a:cubicBezTo>
                    <a:pt x="253397" y="63904"/>
                    <a:pt x="250159" y="62104"/>
                    <a:pt x="246730" y="60818"/>
                  </a:cubicBezTo>
                  <a:cubicBezTo>
                    <a:pt x="243492" y="59561"/>
                    <a:pt x="240063" y="58913"/>
                    <a:pt x="236539" y="58903"/>
                  </a:cubicBezTo>
                  <a:cubicBezTo>
                    <a:pt x="228346" y="58903"/>
                    <a:pt x="221679" y="61551"/>
                    <a:pt x="216726" y="66828"/>
                  </a:cubicBezTo>
                  <a:cubicBezTo>
                    <a:pt x="211677" y="72114"/>
                    <a:pt x="209107" y="79239"/>
                    <a:pt x="209107" y="88221"/>
                  </a:cubicBezTo>
                  <a:cubicBezTo>
                    <a:pt x="209107" y="97080"/>
                    <a:pt x="211583" y="103985"/>
                    <a:pt x="216346" y="108919"/>
                  </a:cubicBezTo>
                  <a:cubicBezTo>
                    <a:pt x="221202" y="113863"/>
                    <a:pt x="227775" y="116336"/>
                    <a:pt x="236062" y="116336"/>
                  </a:cubicBezTo>
                  <a:moveTo>
                    <a:pt x="173102" y="131332"/>
                  </a:moveTo>
                  <a:lnTo>
                    <a:pt x="152337" y="131332"/>
                  </a:lnTo>
                  <a:lnTo>
                    <a:pt x="152337" y="43740"/>
                  </a:lnTo>
                  <a:lnTo>
                    <a:pt x="173102" y="43740"/>
                  </a:lnTo>
                  <a:close/>
                  <a:moveTo>
                    <a:pt x="150146" y="18432"/>
                  </a:moveTo>
                  <a:cubicBezTo>
                    <a:pt x="150146" y="15022"/>
                    <a:pt x="151385" y="12174"/>
                    <a:pt x="153861" y="9869"/>
                  </a:cubicBezTo>
                  <a:cubicBezTo>
                    <a:pt x="156433" y="7564"/>
                    <a:pt x="159385" y="6421"/>
                    <a:pt x="162814" y="6421"/>
                  </a:cubicBezTo>
                  <a:cubicBezTo>
                    <a:pt x="166434" y="6421"/>
                    <a:pt x="169482" y="7592"/>
                    <a:pt x="171864" y="9954"/>
                  </a:cubicBezTo>
                  <a:cubicBezTo>
                    <a:pt x="174245" y="12307"/>
                    <a:pt x="175483" y="15136"/>
                    <a:pt x="175483" y="18432"/>
                  </a:cubicBezTo>
                  <a:cubicBezTo>
                    <a:pt x="175483" y="21784"/>
                    <a:pt x="174245" y="24594"/>
                    <a:pt x="171768" y="26871"/>
                  </a:cubicBezTo>
                  <a:cubicBezTo>
                    <a:pt x="169292" y="29138"/>
                    <a:pt x="166340" y="30271"/>
                    <a:pt x="162814" y="30271"/>
                  </a:cubicBezTo>
                  <a:cubicBezTo>
                    <a:pt x="159196" y="30271"/>
                    <a:pt x="156243" y="29128"/>
                    <a:pt x="153766" y="26823"/>
                  </a:cubicBezTo>
                  <a:cubicBezTo>
                    <a:pt x="151385" y="24518"/>
                    <a:pt x="150146" y="21727"/>
                    <a:pt x="150146" y="18432"/>
                  </a:cubicBezTo>
                  <a:moveTo>
                    <a:pt x="132335" y="9145"/>
                  </a:moveTo>
                  <a:lnTo>
                    <a:pt x="132335" y="131332"/>
                  </a:lnTo>
                  <a:lnTo>
                    <a:pt x="110903" y="131332"/>
                  </a:lnTo>
                  <a:lnTo>
                    <a:pt x="110903" y="35558"/>
                  </a:lnTo>
                  <a:lnTo>
                    <a:pt x="110617" y="35558"/>
                  </a:lnTo>
                  <a:lnTo>
                    <a:pt x="72422" y="131332"/>
                  </a:lnTo>
                  <a:lnTo>
                    <a:pt x="58230" y="131332"/>
                  </a:lnTo>
                  <a:lnTo>
                    <a:pt x="19082" y="35558"/>
                  </a:lnTo>
                  <a:lnTo>
                    <a:pt x="18796" y="35558"/>
                  </a:lnTo>
                  <a:lnTo>
                    <a:pt x="18796" y="131332"/>
                  </a:lnTo>
                  <a:lnTo>
                    <a:pt x="-920" y="131332"/>
                  </a:lnTo>
                  <a:lnTo>
                    <a:pt x="-920" y="9145"/>
                  </a:lnTo>
                  <a:lnTo>
                    <a:pt x="29750" y="9145"/>
                  </a:lnTo>
                  <a:lnTo>
                    <a:pt x="65089" y="99718"/>
                  </a:lnTo>
                  <a:lnTo>
                    <a:pt x="65564" y="99718"/>
                  </a:lnTo>
                  <a:lnTo>
                    <a:pt x="102903" y="914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EC8D3D4D-1C5F-99B7-2349-137EE7F79835}"/>
                </a:ext>
              </a:extLst>
            </p:cNvPr>
            <p:cNvSpPr/>
            <p:nvPr/>
          </p:nvSpPr>
          <p:spPr>
            <a:xfrm>
              <a:off x="16287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0B58BB93-1188-C621-5516-9474F49A75F7}"/>
                </a:ext>
              </a:extLst>
            </p:cNvPr>
            <p:cNvSpPr/>
            <p:nvPr/>
          </p:nvSpPr>
          <p:spPr>
            <a:xfrm>
              <a:off x="17430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42E27AD3-F6ED-B309-A145-887FDE22A8CA}"/>
                </a:ext>
              </a:extLst>
            </p:cNvPr>
            <p:cNvSpPr/>
            <p:nvPr/>
          </p:nvSpPr>
          <p:spPr>
            <a:xfrm>
              <a:off x="16287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F99C4A04-A1F2-2F52-FD3E-BD15B0E5A9FF}"/>
                </a:ext>
              </a:extLst>
            </p:cNvPr>
            <p:cNvSpPr/>
            <p:nvPr/>
          </p:nvSpPr>
          <p:spPr>
            <a:xfrm>
              <a:off x="17430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7157566-E28F-9BE5-212F-2A3DE481072E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6A5F7D8-46C1-58AD-AD29-518F86CC25F8}"/>
                </a:ext>
              </a:extLst>
            </p:cNvPr>
            <p:cNvSpPr/>
            <p:nvPr/>
          </p:nvSpPr>
          <p:spPr>
            <a:xfrm>
              <a:off x="-1" y="-1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07E88B-8603-F715-1616-9B093CF283D6}"/>
                </a:ext>
              </a:extLst>
            </p:cNvPr>
            <p:cNvSpPr/>
            <p:nvPr/>
          </p:nvSpPr>
          <p:spPr>
            <a:xfrm>
              <a:off x="-1" y="6023043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850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动物, 海胆, 华美&#10;&#10;描述已自动生成">
            <a:extLst>
              <a:ext uri="{FF2B5EF4-FFF2-40B4-BE49-F238E27FC236}">
                <a16:creationId xmlns:a16="http://schemas.microsoft.com/office/drawing/2014/main" id="{77AAE600-ED72-2D52-FF74-DE8BCA254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03612"/>
            <a:ext cx="12192000" cy="121920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25F54DDC-786B-49B0-5009-0585D827A63D}"/>
              </a:ext>
            </a:extLst>
          </p:cNvPr>
          <p:cNvGrpSpPr/>
          <p:nvPr/>
        </p:nvGrpSpPr>
        <p:grpSpPr>
          <a:xfrm>
            <a:off x="5225211" y="1206170"/>
            <a:ext cx="1741579" cy="362114"/>
            <a:chOff x="1628775" y="-501650"/>
            <a:chExt cx="962025" cy="200025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33D691E5-C3BC-BCB2-183D-7E7D373B6208}"/>
                </a:ext>
              </a:extLst>
            </p:cNvPr>
            <p:cNvSpPr/>
            <p:nvPr/>
          </p:nvSpPr>
          <p:spPr>
            <a:xfrm>
              <a:off x="1895475" y="-473075"/>
              <a:ext cx="695325" cy="133350"/>
            </a:xfrm>
            <a:custGeom>
              <a:avLst/>
              <a:gdLst>
                <a:gd name="connsiteX0" fmla="*/ 652495 w 695325"/>
                <a:gd name="connsiteY0" fmla="*/ 60618 h 133350"/>
                <a:gd name="connsiteX1" fmla="*/ 621539 w 695325"/>
                <a:gd name="connsiteY1" fmla="*/ 60618 h 133350"/>
                <a:gd name="connsiteX2" fmla="*/ 621539 w 695325"/>
                <a:gd name="connsiteY2" fmla="*/ 131332 h 133350"/>
                <a:gd name="connsiteX3" fmla="*/ 600584 w 695325"/>
                <a:gd name="connsiteY3" fmla="*/ 131332 h 133350"/>
                <a:gd name="connsiteX4" fmla="*/ 600584 w 695325"/>
                <a:gd name="connsiteY4" fmla="*/ 60618 h 133350"/>
                <a:gd name="connsiteX5" fmla="*/ 585820 w 695325"/>
                <a:gd name="connsiteY5" fmla="*/ 60618 h 133350"/>
                <a:gd name="connsiteX6" fmla="*/ 585820 w 695325"/>
                <a:gd name="connsiteY6" fmla="*/ 43740 h 133350"/>
                <a:gd name="connsiteX7" fmla="*/ 600584 w 695325"/>
                <a:gd name="connsiteY7" fmla="*/ 43740 h 133350"/>
                <a:gd name="connsiteX8" fmla="*/ 600584 w 695325"/>
                <a:gd name="connsiteY8" fmla="*/ 31557 h 133350"/>
                <a:gd name="connsiteX9" fmla="*/ 609632 w 695325"/>
                <a:gd name="connsiteY9" fmla="*/ 8935 h 133350"/>
                <a:gd name="connsiteX10" fmla="*/ 632874 w 695325"/>
                <a:gd name="connsiteY10" fmla="*/ 115 h 133350"/>
                <a:gd name="connsiteX11" fmla="*/ 639541 w 695325"/>
                <a:gd name="connsiteY11" fmla="*/ 496 h 133350"/>
                <a:gd name="connsiteX12" fmla="*/ 644685 w 695325"/>
                <a:gd name="connsiteY12" fmla="*/ 1649 h 133350"/>
                <a:gd name="connsiteX13" fmla="*/ 644685 w 695325"/>
                <a:gd name="connsiteY13" fmla="*/ 19460 h 133350"/>
                <a:gd name="connsiteX14" fmla="*/ 641065 w 695325"/>
                <a:gd name="connsiteY14" fmla="*/ 18012 h 133350"/>
                <a:gd name="connsiteX15" fmla="*/ 635160 w 695325"/>
                <a:gd name="connsiteY15" fmla="*/ 17155 h 133350"/>
                <a:gd name="connsiteX16" fmla="*/ 625063 w 695325"/>
                <a:gd name="connsiteY16" fmla="*/ 21203 h 133350"/>
                <a:gd name="connsiteX17" fmla="*/ 621539 w 695325"/>
                <a:gd name="connsiteY17" fmla="*/ 33176 h 133350"/>
                <a:gd name="connsiteX18" fmla="*/ 621539 w 695325"/>
                <a:gd name="connsiteY18" fmla="*/ 43740 h 133350"/>
                <a:gd name="connsiteX19" fmla="*/ 652495 w 695325"/>
                <a:gd name="connsiteY19" fmla="*/ 43740 h 133350"/>
                <a:gd name="connsiteX20" fmla="*/ 652495 w 695325"/>
                <a:gd name="connsiteY20" fmla="*/ 24061 h 133350"/>
                <a:gd name="connsiteX21" fmla="*/ 673355 w 695325"/>
                <a:gd name="connsiteY21" fmla="*/ 17755 h 133350"/>
                <a:gd name="connsiteX22" fmla="*/ 673355 w 695325"/>
                <a:gd name="connsiteY22" fmla="*/ 43740 h 133350"/>
                <a:gd name="connsiteX23" fmla="*/ 694405 w 695325"/>
                <a:gd name="connsiteY23" fmla="*/ 43740 h 133350"/>
                <a:gd name="connsiteX24" fmla="*/ 694405 w 695325"/>
                <a:gd name="connsiteY24" fmla="*/ 60618 h 133350"/>
                <a:gd name="connsiteX25" fmla="*/ 673355 w 695325"/>
                <a:gd name="connsiteY25" fmla="*/ 60618 h 133350"/>
                <a:gd name="connsiteX26" fmla="*/ 673355 w 695325"/>
                <a:gd name="connsiteY26" fmla="*/ 101594 h 133350"/>
                <a:gd name="connsiteX27" fmla="*/ 676307 w 695325"/>
                <a:gd name="connsiteY27" fmla="*/ 113015 h 133350"/>
                <a:gd name="connsiteX28" fmla="*/ 685642 w 695325"/>
                <a:gd name="connsiteY28" fmla="*/ 116339 h 133350"/>
                <a:gd name="connsiteX29" fmla="*/ 690024 w 695325"/>
                <a:gd name="connsiteY29" fmla="*/ 115491 h 133350"/>
                <a:gd name="connsiteX30" fmla="*/ 694405 w 695325"/>
                <a:gd name="connsiteY30" fmla="*/ 113443 h 133350"/>
                <a:gd name="connsiteX31" fmla="*/ 694405 w 695325"/>
                <a:gd name="connsiteY31" fmla="*/ 130484 h 133350"/>
                <a:gd name="connsiteX32" fmla="*/ 687833 w 695325"/>
                <a:gd name="connsiteY32" fmla="*/ 132530 h 133350"/>
                <a:gd name="connsiteX33" fmla="*/ 678784 w 695325"/>
                <a:gd name="connsiteY33" fmla="*/ 133465 h 133350"/>
                <a:gd name="connsiteX34" fmla="*/ 659068 w 695325"/>
                <a:gd name="connsiteY34" fmla="*/ 126522 h 133350"/>
                <a:gd name="connsiteX35" fmla="*/ 652495 w 695325"/>
                <a:gd name="connsiteY35" fmla="*/ 105604 h 133350"/>
                <a:gd name="connsiteX36" fmla="*/ 514573 w 695325"/>
                <a:gd name="connsiteY36" fmla="*/ 88136 h 133350"/>
                <a:gd name="connsiteX37" fmla="*/ 520860 w 695325"/>
                <a:gd name="connsiteY37" fmla="*/ 109100 h 133350"/>
                <a:gd name="connsiteX38" fmla="*/ 538767 w 695325"/>
                <a:gd name="connsiteY38" fmla="*/ 116336 h 133350"/>
                <a:gd name="connsiteX39" fmla="*/ 556102 w 695325"/>
                <a:gd name="connsiteY39" fmla="*/ 109100 h 133350"/>
                <a:gd name="connsiteX40" fmla="*/ 562007 w 695325"/>
                <a:gd name="connsiteY40" fmla="*/ 87621 h 133350"/>
                <a:gd name="connsiteX41" fmla="*/ 555816 w 695325"/>
                <a:gd name="connsiteY41" fmla="*/ 66276 h 133350"/>
                <a:gd name="connsiteX42" fmla="*/ 538672 w 695325"/>
                <a:gd name="connsiteY42" fmla="*/ 59075 h 133350"/>
                <a:gd name="connsiteX43" fmla="*/ 520955 w 695325"/>
                <a:gd name="connsiteY43" fmla="*/ 66619 h 133350"/>
                <a:gd name="connsiteX44" fmla="*/ 514573 w 695325"/>
                <a:gd name="connsiteY44" fmla="*/ 88136 h 133350"/>
                <a:gd name="connsiteX45" fmla="*/ 492951 w 695325"/>
                <a:gd name="connsiteY45" fmla="*/ 88812 h 133350"/>
                <a:gd name="connsiteX46" fmla="*/ 505334 w 695325"/>
                <a:gd name="connsiteY46" fmla="*/ 54388 h 133350"/>
                <a:gd name="connsiteX47" fmla="*/ 539624 w 695325"/>
                <a:gd name="connsiteY47" fmla="*/ 41692 h 133350"/>
                <a:gd name="connsiteX48" fmla="*/ 572009 w 695325"/>
                <a:gd name="connsiteY48" fmla="*/ 53922 h 133350"/>
                <a:gd name="connsiteX49" fmla="*/ 583629 w 695325"/>
                <a:gd name="connsiteY49" fmla="*/ 86945 h 133350"/>
                <a:gd name="connsiteX50" fmla="*/ 571246 w 695325"/>
                <a:gd name="connsiteY50" fmla="*/ 120854 h 133350"/>
                <a:gd name="connsiteX51" fmla="*/ 537624 w 695325"/>
                <a:gd name="connsiteY51" fmla="*/ 133462 h 133350"/>
                <a:gd name="connsiteX52" fmla="*/ 505048 w 695325"/>
                <a:gd name="connsiteY52" fmla="*/ 121493 h 133350"/>
                <a:gd name="connsiteX53" fmla="*/ 492951 w 695325"/>
                <a:gd name="connsiteY53" fmla="*/ 88812 h 133350"/>
                <a:gd name="connsiteX54" fmla="*/ 446183 w 695325"/>
                <a:gd name="connsiteY54" fmla="*/ 66742 h 133350"/>
                <a:gd name="connsiteX55" fmla="*/ 449041 w 695325"/>
                <a:gd name="connsiteY55" fmla="*/ 73696 h 133350"/>
                <a:gd name="connsiteX56" fmla="*/ 461519 w 695325"/>
                <a:gd name="connsiteY56" fmla="*/ 80039 h 133350"/>
                <a:gd name="connsiteX57" fmla="*/ 479045 w 695325"/>
                <a:gd name="connsiteY57" fmla="*/ 91155 h 133350"/>
                <a:gd name="connsiteX58" fmla="*/ 484093 w 695325"/>
                <a:gd name="connsiteY58" fmla="*/ 106109 h 133350"/>
                <a:gd name="connsiteX59" fmla="*/ 474473 w 695325"/>
                <a:gd name="connsiteY59" fmla="*/ 125967 h 133350"/>
                <a:gd name="connsiteX60" fmla="*/ 448564 w 695325"/>
                <a:gd name="connsiteY60" fmla="*/ 133462 h 133350"/>
                <a:gd name="connsiteX61" fmla="*/ 436468 w 695325"/>
                <a:gd name="connsiteY61" fmla="*/ 132142 h 133350"/>
                <a:gd name="connsiteX62" fmla="*/ 425133 w 695325"/>
                <a:gd name="connsiteY62" fmla="*/ 128776 h 133350"/>
                <a:gd name="connsiteX63" fmla="*/ 425133 w 695325"/>
                <a:gd name="connsiteY63" fmla="*/ 108500 h 133350"/>
                <a:gd name="connsiteX64" fmla="*/ 437325 w 695325"/>
                <a:gd name="connsiteY64" fmla="*/ 114716 h 133350"/>
                <a:gd name="connsiteX65" fmla="*/ 449232 w 695325"/>
                <a:gd name="connsiteY65" fmla="*/ 117017 h 133350"/>
                <a:gd name="connsiteX66" fmla="*/ 459614 w 695325"/>
                <a:gd name="connsiteY66" fmla="*/ 115058 h 133350"/>
                <a:gd name="connsiteX67" fmla="*/ 462947 w 695325"/>
                <a:gd name="connsiteY67" fmla="*/ 108500 h 133350"/>
                <a:gd name="connsiteX68" fmla="*/ 459423 w 695325"/>
                <a:gd name="connsiteY68" fmla="*/ 101299 h 133350"/>
                <a:gd name="connsiteX69" fmla="*/ 446278 w 695325"/>
                <a:gd name="connsiteY69" fmla="*/ 94527 h 133350"/>
                <a:gd name="connsiteX70" fmla="*/ 429991 w 695325"/>
                <a:gd name="connsiteY70" fmla="*/ 83783 h 133350"/>
                <a:gd name="connsiteX71" fmla="*/ 425133 w 695325"/>
                <a:gd name="connsiteY71" fmla="*/ 68619 h 133350"/>
                <a:gd name="connsiteX72" fmla="*/ 434658 w 695325"/>
                <a:gd name="connsiteY72" fmla="*/ 49150 h 133350"/>
                <a:gd name="connsiteX73" fmla="*/ 459233 w 695325"/>
                <a:gd name="connsiteY73" fmla="*/ 41520 h 133350"/>
                <a:gd name="connsiteX74" fmla="*/ 469615 w 695325"/>
                <a:gd name="connsiteY74" fmla="*/ 42549 h 133350"/>
                <a:gd name="connsiteX75" fmla="*/ 479236 w 695325"/>
                <a:gd name="connsiteY75" fmla="*/ 45187 h 133350"/>
                <a:gd name="connsiteX76" fmla="*/ 479236 w 695325"/>
                <a:gd name="connsiteY76" fmla="*/ 64790 h 133350"/>
                <a:gd name="connsiteX77" fmla="*/ 469615 w 695325"/>
                <a:gd name="connsiteY77" fmla="*/ 60094 h 133350"/>
                <a:gd name="connsiteX78" fmla="*/ 458757 w 695325"/>
                <a:gd name="connsiteY78" fmla="*/ 58141 h 133350"/>
                <a:gd name="connsiteX79" fmla="*/ 449518 w 695325"/>
                <a:gd name="connsiteY79" fmla="*/ 60437 h 133350"/>
                <a:gd name="connsiteX80" fmla="*/ 446183 w 695325"/>
                <a:gd name="connsiteY80" fmla="*/ 66742 h 133350"/>
                <a:gd name="connsiteX81" fmla="*/ 346266 w 695325"/>
                <a:gd name="connsiteY81" fmla="*/ 88136 h 133350"/>
                <a:gd name="connsiteX82" fmla="*/ 352553 w 695325"/>
                <a:gd name="connsiteY82" fmla="*/ 109100 h 133350"/>
                <a:gd name="connsiteX83" fmla="*/ 370460 w 695325"/>
                <a:gd name="connsiteY83" fmla="*/ 116336 h 133350"/>
                <a:gd name="connsiteX84" fmla="*/ 387700 w 695325"/>
                <a:gd name="connsiteY84" fmla="*/ 109100 h 133350"/>
                <a:gd name="connsiteX85" fmla="*/ 393701 w 695325"/>
                <a:gd name="connsiteY85" fmla="*/ 87621 h 133350"/>
                <a:gd name="connsiteX86" fmla="*/ 387510 w 695325"/>
                <a:gd name="connsiteY86" fmla="*/ 66276 h 133350"/>
                <a:gd name="connsiteX87" fmla="*/ 370364 w 695325"/>
                <a:gd name="connsiteY87" fmla="*/ 59075 h 133350"/>
                <a:gd name="connsiteX88" fmla="*/ 352553 w 695325"/>
                <a:gd name="connsiteY88" fmla="*/ 66619 h 133350"/>
                <a:gd name="connsiteX89" fmla="*/ 346266 w 695325"/>
                <a:gd name="connsiteY89" fmla="*/ 88136 h 133350"/>
                <a:gd name="connsiteX90" fmla="*/ 324645 w 695325"/>
                <a:gd name="connsiteY90" fmla="*/ 88812 h 133350"/>
                <a:gd name="connsiteX91" fmla="*/ 337027 w 695325"/>
                <a:gd name="connsiteY91" fmla="*/ 54388 h 133350"/>
                <a:gd name="connsiteX92" fmla="*/ 371317 w 695325"/>
                <a:gd name="connsiteY92" fmla="*/ 41692 h 133350"/>
                <a:gd name="connsiteX93" fmla="*/ 403702 w 695325"/>
                <a:gd name="connsiteY93" fmla="*/ 53922 h 133350"/>
                <a:gd name="connsiteX94" fmla="*/ 415322 w 695325"/>
                <a:gd name="connsiteY94" fmla="*/ 86945 h 133350"/>
                <a:gd name="connsiteX95" fmla="*/ 402940 w 695325"/>
                <a:gd name="connsiteY95" fmla="*/ 120854 h 133350"/>
                <a:gd name="connsiteX96" fmla="*/ 369317 w 695325"/>
                <a:gd name="connsiteY96" fmla="*/ 133462 h 133350"/>
                <a:gd name="connsiteX97" fmla="*/ 336741 w 695325"/>
                <a:gd name="connsiteY97" fmla="*/ 121493 h 133350"/>
                <a:gd name="connsiteX98" fmla="*/ 324645 w 695325"/>
                <a:gd name="connsiteY98" fmla="*/ 88812 h 133350"/>
                <a:gd name="connsiteX99" fmla="*/ 315691 w 695325"/>
                <a:gd name="connsiteY99" fmla="*/ 42292 h 133350"/>
                <a:gd name="connsiteX100" fmla="*/ 320167 w 695325"/>
                <a:gd name="connsiteY100" fmla="*/ 42635 h 133350"/>
                <a:gd name="connsiteX101" fmla="*/ 323502 w 695325"/>
                <a:gd name="connsiteY101" fmla="*/ 43482 h 133350"/>
                <a:gd name="connsiteX102" fmla="*/ 323502 w 695325"/>
                <a:gd name="connsiteY102" fmla="*/ 64361 h 133350"/>
                <a:gd name="connsiteX103" fmla="*/ 318740 w 695325"/>
                <a:gd name="connsiteY103" fmla="*/ 62104 h 133350"/>
                <a:gd name="connsiteX104" fmla="*/ 311214 w 695325"/>
                <a:gd name="connsiteY104" fmla="*/ 61037 h 133350"/>
                <a:gd name="connsiteX105" fmla="*/ 298261 w 695325"/>
                <a:gd name="connsiteY105" fmla="*/ 67428 h 133350"/>
                <a:gd name="connsiteX106" fmla="*/ 293021 w 695325"/>
                <a:gd name="connsiteY106" fmla="*/ 87107 h 133350"/>
                <a:gd name="connsiteX107" fmla="*/ 293021 w 695325"/>
                <a:gd name="connsiteY107" fmla="*/ 131332 h 133350"/>
                <a:gd name="connsiteX108" fmla="*/ 272258 w 695325"/>
                <a:gd name="connsiteY108" fmla="*/ 131332 h 133350"/>
                <a:gd name="connsiteX109" fmla="*/ 272258 w 695325"/>
                <a:gd name="connsiteY109" fmla="*/ 43740 h 133350"/>
                <a:gd name="connsiteX110" fmla="*/ 293021 w 695325"/>
                <a:gd name="connsiteY110" fmla="*/ 43740 h 133350"/>
                <a:gd name="connsiteX111" fmla="*/ 293021 w 695325"/>
                <a:gd name="connsiteY111" fmla="*/ 57541 h 133350"/>
                <a:gd name="connsiteX112" fmla="*/ 293307 w 695325"/>
                <a:gd name="connsiteY112" fmla="*/ 57541 h 133350"/>
                <a:gd name="connsiteX113" fmla="*/ 301880 w 695325"/>
                <a:gd name="connsiteY113" fmla="*/ 46340 h 133350"/>
                <a:gd name="connsiteX114" fmla="*/ 315691 w 695325"/>
                <a:gd name="connsiteY114" fmla="*/ 42292 h 133350"/>
                <a:gd name="connsiteX115" fmla="*/ 236062 w 695325"/>
                <a:gd name="connsiteY115" fmla="*/ 116339 h 133350"/>
                <a:gd name="connsiteX116" fmla="*/ 246253 w 695325"/>
                <a:gd name="connsiteY116" fmla="*/ 114205 h 133350"/>
                <a:gd name="connsiteX117" fmla="*/ 256636 w 695325"/>
                <a:gd name="connsiteY117" fmla="*/ 108586 h 133350"/>
                <a:gd name="connsiteX118" fmla="*/ 256636 w 695325"/>
                <a:gd name="connsiteY118" fmla="*/ 127755 h 133350"/>
                <a:gd name="connsiteX119" fmla="*/ 245301 w 695325"/>
                <a:gd name="connsiteY119" fmla="*/ 132014 h 133350"/>
                <a:gd name="connsiteX120" fmla="*/ 231490 w 695325"/>
                <a:gd name="connsiteY120" fmla="*/ 133462 h 133350"/>
                <a:gd name="connsiteX121" fmla="*/ 199771 w 695325"/>
                <a:gd name="connsiteY121" fmla="*/ 121235 h 133350"/>
                <a:gd name="connsiteX122" fmla="*/ 187580 w 695325"/>
                <a:gd name="connsiteY122" fmla="*/ 90012 h 133350"/>
                <a:gd name="connsiteX123" fmla="*/ 200057 w 695325"/>
                <a:gd name="connsiteY123" fmla="*/ 55198 h 133350"/>
                <a:gd name="connsiteX124" fmla="*/ 235300 w 695325"/>
                <a:gd name="connsiteY124" fmla="*/ 41520 h 133350"/>
                <a:gd name="connsiteX125" fmla="*/ 247111 w 695325"/>
                <a:gd name="connsiteY125" fmla="*/ 43016 h 133350"/>
                <a:gd name="connsiteX126" fmla="*/ 256636 w 695325"/>
                <a:gd name="connsiteY126" fmla="*/ 46464 h 133350"/>
                <a:gd name="connsiteX127" fmla="*/ 256636 w 695325"/>
                <a:gd name="connsiteY127" fmla="*/ 66238 h 133350"/>
                <a:gd name="connsiteX128" fmla="*/ 246730 w 695325"/>
                <a:gd name="connsiteY128" fmla="*/ 60818 h 133350"/>
                <a:gd name="connsiteX129" fmla="*/ 236539 w 695325"/>
                <a:gd name="connsiteY129" fmla="*/ 58903 h 133350"/>
                <a:gd name="connsiteX130" fmla="*/ 216726 w 695325"/>
                <a:gd name="connsiteY130" fmla="*/ 66828 h 133350"/>
                <a:gd name="connsiteX131" fmla="*/ 209107 w 695325"/>
                <a:gd name="connsiteY131" fmla="*/ 88221 h 133350"/>
                <a:gd name="connsiteX132" fmla="*/ 216346 w 695325"/>
                <a:gd name="connsiteY132" fmla="*/ 108919 h 133350"/>
                <a:gd name="connsiteX133" fmla="*/ 236062 w 695325"/>
                <a:gd name="connsiteY133" fmla="*/ 116336 h 133350"/>
                <a:gd name="connsiteX134" fmla="*/ 173102 w 695325"/>
                <a:gd name="connsiteY134" fmla="*/ 131332 h 133350"/>
                <a:gd name="connsiteX135" fmla="*/ 152337 w 695325"/>
                <a:gd name="connsiteY135" fmla="*/ 131332 h 133350"/>
                <a:gd name="connsiteX136" fmla="*/ 152337 w 695325"/>
                <a:gd name="connsiteY136" fmla="*/ 43740 h 133350"/>
                <a:gd name="connsiteX137" fmla="*/ 173102 w 695325"/>
                <a:gd name="connsiteY137" fmla="*/ 43740 h 133350"/>
                <a:gd name="connsiteX138" fmla="*/ 150146 w 695325"/>
                <a:gd name="connsiteY138" fmla="*/ 18432 h 133350"/>
                <a:gd name="connsiteX139" fmla="*/ 153861 w 695325"/>
                <a:gd name="connsiteY139" fmla="*/ 9869 h 133350"/>
                <a:gd name="connsiteX140" fmla="*/ 162814 w 695325"/>
                <a:gd name="connsiteY140" fmla="*/ 6421 h 133350"/>
                <a:gd name="connsiteX141" fmla="*/ 171864 w 695325"/>
                <a:gd name="connsiteY141" fmla="*/ 9954 h 133350"/>
                <a:gd name="connsiteX142" fmla="*/ 175483 w 695325"/>
                <a:gd name="connsiteY142" fmla="*/ 18432 h 133350"/>
                <a:gd name="connsiteX143" fmla="*/ 171768 w 695325"/>
                <a:gd name="connsiteY143" fmla="*/ 26871 h 133350"/>
                <a:gd name="connsiteX144" fmla="*/ 162814 w 695325"/>
                <a:gd name="connsiteY144" fmla="*/ 30271 h 133350"/>
                <a:gd name="connsiteX145" fmla="*/ 153766 w 695325"/>
                <a:gd name="connsiteY145" fmla="*/ 26823 h 133350"/>
                <a:gd name="connsiteX146" fmla="*/ 150146 w 695325"/>
                <a:gd name="connsiteY146" fmla="*/ 18432 h 133350"/>
                <a:gd name="connsiteX147" fmla="*/ 132335 w 695325"/>
                <a:gd name="connsiteY147" fmla="*/ 9145 h 133350"/>
                <a:gd name="connsiteX148" fmla="*/ 132335 w 695325"/>
                <a:gd name="connsiteY148" fmla="*/ 131332 h 133350"/>
                <a:gd name="connsiteX149" fmla="*/ 110903 w 695325"/>
                <a:gd name="connsiteY149" fmla="*/ 131332 h 133350"/>
                <a:gd name="connsiteX150" fmla="*/ 110903 w 695325"/>
                <a:gd name="connsiteY150" fmla="*/ 35558 h 133350"/>
                <a:gd name="connsiteX151" fmla="*/ 110617 w 695325"/>
                <a:gd name="connsiteY151" fmla="*/ 35558 h 133350"/>
                <a:gd name="connsiteX152" fmla="*/ 72422 w 695325"/>
                <a:gd name="connsiteY152" fmla="*/ 131332 h 133350"/>
                <a:gd name="connsiteX153" fmla="*/ 58230 w 695325"/>
                <a:gd name="connsiteY153" fmla="*/ 131332 h 133350"/>
                <a:gd name="connsiteX154" fmla="*/ 19082 w 695325"/>
                <a:gd name="connsiteY154" fmla="*/ 35558 h 133350"/>
                <a:gd name="connsiteX155" fmla="*/ 18796 w 695325"/>
                <a:gd name="connsiteY155" fmla="*/ 35558 h 133350"/>
                <a:gd name="connsiteX156" fmla="*/ 18796 w 695325"/>
                <a:gd name="connsiteY156" fmla="*/ 131332 h 133350"/>
                <a:gd name="connsiteX157" fmla="*/ -920 w 695325"/>
                <a:gd name="connsiteY157" fmla="*/ 131332 h 133350"/>
                <a:gd name="connsiteX158" fmla="*/ -920 w 695325"/>
                <a:gd name="connsiteY158" fmla="*/ 9145 h 133350"/>
                <a:gd name="connsiteX159" fmla="*/ 29750 w 695325"/>
                <a:gd name="connsiteY159" fmla="*/ 9145 h 133350"/>
                <a:gd name="connsiteX160" fmla="*/ 65089 w 695325"/>
                <a:gd name="connsiteY160" fmla="*/ 99718 h 133350"/>
                <a:gd name="connsiteX161" fmla="*/ 65564 w 695325"/>
                <a:gd name="connsiteY161" fmla="*/ 99718 h 133350"/>
                <a:gd name="connsiteX162" fmla="*/ 102903 w 695325"/>
                <a:gd name="connsiteY162" fmla="*/ 914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695325" h="133350">
                  <a:moveTo>
                    <a:pt x="652495" y="60618"/>
                  </a:moveTo>
                  <a:lnTo>
                    <a:pt x="621539" y="60618"/>
                  </a:lnTo>
                  <a:lnTo>
                    <a:pt x="621539" y="131332"/>
                  </a:lnTo>
                  <a:lnTo>
                    <a:pt x="600584" y="131332"/>
                  </a:lnTo>
                  <a:lnTo>
                    <a:pt x="600584" y="60618"/>
                  </a:lnTo>
                  <a:lnTo>
                    <a:pt x="585820" y="60618"/>
                  </a:lnTo>
                  <a:lnTo>
                    <a:pt x="585820" y="43740"/>
                  </a:lnTo>
                  <a:lnTo>
                    <a:pt x="600584" y="43740"/>
                  </a:lnTo>
                  <a:lnTo>
                    <a:pt x="600584" y="31557"/>
                  </a:lnTo>
                  <a:cubicBezTo>
                    <a:pt x="600584" y="22356"/>
                    <a:pt x="603536" y="14812"/>
                    <a:pt x="609632" y="8935"/>
                  </a:cubicBezTo>
                  <a:cubicBezTo>
                    <a:pt x="615633" y="3058"/>
                    <a:pt x="623349" y="115"/>
                    <a:pt x="632874" y="115"/>
                  </a:cubicBezTo>
                  <a:cubicBezTo>
                    <a:pt x="635350" y="115"/>
                    <a:pt x="637541" y="239"/>
                    <a:pt x="639541" y="496"/>
                  </a:cubicBezTo>
                  <a:cubicBezTo>
                    <a:pt x="641256" y="715"/>
                    <a:pt x="642970" y="1096"/>
                    <a:pt x="644685" y="1649"/>
                  </a:cubicBezTo>
                  <a:lnTo>
                    <a:pt x="644685" y="19460"/>
                  </a:lnTo>
                  <a:cubicBezTo>
                    <a:pt x="644017" y="19060"/>
                    <a:pt x="642779" y="18574"/>
                    <a:pt x="641065" y="18012"/>
                  </a:cubicBezTo>
                  <a:cubicBezTo>
                    <a:pt x="639350" y="17441"/>
                    <a:pt x="637350" y="17155"/>
                    <a:pt x="635160" y="17155"/>
                  </a:cubicBezTo>
                  <a:cubicBezTo>
                    <a:pt x="630778" y="17155"/>
                    <a:pt x="627444" y="18508"/>
                    <a:pt x="625063" y="21203"/>
                  </a:cubicBezTo>
                  <a:cubicBezTo>
                    <a:pt x="622777" y="23899"/>
                    <a:pt x="621539" y="27890"/>
                    <a:pt x="621539" y="33176"/>
                  </a:cubicBezTo>
                  <a:lnTo>
                    <a:pt x="621539" y="43740"/>
                  </a:lnTo>
                  <a:lnTo>
                    <a:pt x="652495" y="43740"/>
                  </a:lnTo>
                  <a:lnTo>
                    <a:pt x="652495" y="24061"/>
                  </a:lnTo>
                  <a:lnTo>
                    <a:pt x="673355" y="17755"/>
                  </a:lnTo>
                  <a:lnTo>
                    <a:pt x="673355" y="43740"/>
                  </a:lnTo>
                  <a:lnTo>
                    <a:pt x="694405" y="43740"/>
                  </a:lnTo>
                  <a:lnTo>
                    <a:pt x="694405" y="60618"/>
                  </a:lnTo>
                  <a:lnTo>
                    <a:pt x="673355" y="60618"/>
                  </a:lnTo>
                  <a:lnTo>
                    <a:pt x="673355" y="101594"/>
                  </a:lnTo>
                  <a:cubicBezTo>
                    <a:pt x="673355" y="106995"/>
                    <a:pt x="674403" y="110805"/>
                    <a:pt x="676307" y="113015"/>
                  </a:cubicBezTo>
                  <a:cubicBezTo>
                    <a:pt x="678308" y="115230"/>
                    <a:pt x="681451" y="116339"/>
                    <a:pt x="685642" y="116339"/>
                  </a:cubicBezTo>
                  <a:cubicBezTo>
                    <a:pt x="686880" y="116339"/>
                    <a:pt x="688309" y="116056"/>
                    <a:pt x="690024" y="115491"/>
                  </a:cubicBezTo>
                  <a:cubicBezTo>
                    <a:pt x="691547" y="114985"/>
                    <a:pt x="692976" y="114301"/>
                    <a:pt x="694405" y="113443"/>
                  </a:cubicBezTo>
                  <a:lnTo>
                    <a:pt x="694405" y="130484"/>
                  </a:lnTo>
                  <a:cubicBezTo>
                    <a:pt x="693071" y="131223"/>
                    <a:pt x="690881" y="131904"/>
                    <a:pt x="687833" y="132530"/>
                  </a:cubicBezTo>
                  <a:cubicBezTo>
                    <a:pt x="684880" y="133146"/>
                    <a:pt x="681833" y="133460"/>
                    <a:pt x="678784" y="133465"/>
                  </a:cubicBezTo>
                  <a:cubicBezTo>
                    <a:pt x="670020" y="133465"/>
                    <a:pt x="663449" y="131155"/>
                    <a:pt x="659068" y="126522"/>
                  </a:cubicBezTo>
                  <a:cubicBezTo>
                    <a:pt x="654685" y="121891"/>
                    <a:pt x="652495" y="114920"/>
                    <a:pt x="652495" y="105604"/>
                  </a:cubicBezTo>
                  <a:close/>
                  <a:moveTo>
                    <a:pt x="514573" y="88136"/>
                  </a:moveTo>
                  <a:cubicBezTo>
                    <a:pt x="514573" y="97279"/>
                    <a:pt x="516668" y="104261"/>
                    <a:pt x="520860" y="109100"/>
                  </a:cubicBezTo>
                  <a:cubicBezTo>
                    <a:pt x="525050" y="113920"/>
                    <a:pt x="531051" y="116336"/>
                    <a:pt x="538767" y="116336"/>
                  </a:cubicBezTo>
                  <a:cubicBezTo>
                    <a:pt x="546386" y="116336"/>
                    <a:pt x="552102" y="113920"/>
                    <a:pt x="556102" y="109100"/>
                  </a:cubicBezTo>
                  <a:cubicBezTo>
                    <a:pt x="560007" y="104261"/>
                    <a:pt x="562007" y="97108"/>
                    <a:pt x="562007" y="87621"/>
                  </a:cubicBezTo>
                  <a:cubicBezTo>
                    <a:pt x="562007" y="78191"/>
                    <a:pt x="559912" y="71076"/>
                    <a:pt x="555816" y="66276"/>
                  </a:cubicBezTo>
                  <a:cubicBezTo>
                    <a:pt x="551721" y="61475"/>
                    <a:pt x="546006" y="59075"/>
                    <a:pt x="538672" y="59075"/>
                  </a:cubicBezTo>
                  <a:cubicBezTo>
                    <a:pt x="531051" y="59075"/>
                    <a:pt x="525146" y="61589"/>
                    <a:pt x="520955" y="66619"/>
                  </a:cubicBezTo>
                  <a:cubicBezTo>
                    <a:pt x="516668" y="71648"/>
                    <a:pt x="514573" y="78820"/>
                    <a:pt x="514573" y="88136"/>
                  </a:cubicBezTo>
                  <a:moveTo>
                    <a:pt x="492951" y="88812"/>
                  </a:moveTo>
                  <a:cubicBezTo>
                    <a:pt x="492951" y="74334"/>
                    <a:pt x="497047" y="62856"/>
                    <a:pt x="505334" y="54388"/>
                  </a:cubicBezTo>
                  <a:cubicBezTo>
                    <a:pt x="513525" y="45921"/>
                    <a:pt x="525050" y="41692"/>
                    <a:pt x="539624" y="41692"/>
                  </a:cubicBezTo>
                  <a:cubicBezTo>
                    <a:pt x="553435" y="41692"/>
                    <a:pt x="564198" y="45768"/>
                    <a:pt x="572009" y="53922"/>
                  </a:cubicBezTo>
                  <a:cubicBezTo>
                    <a:pt x="579724" y="62075"/>
                    <a:pt x="583629" y="73077"/>
                    <a:pt x="583629" y="86945"/>
                  </a:cubicBezTo>
                  <a:cubicBezTo>
                    <a:pt x="583629" y="101137"/>
                    <a:pt x="579533" y="112443"/>
                    <a:pt x="571246" y="120854"/>
                  </a:cubicBezTo>
                  <a:cubicBezTo>
                    <a:pt x="563055" y="129263"/>
                    <a:pt x="551816" y="133462"/>
                    <a:pt x="537624" y="133462"/>
                  </a:cubicBezTo>
                  <a:cubicBezTo>
                    <a:pt x="523907" y="133462"/>
                    <a:pt x="513049" y="129474"/>
                    <a:pt x="505048" y="121493"/>
                  </a:cubicBezTo>
                  <a:cubicBezTo>
                    <a:pt x="496952" y="113520"/>
                    <a:pt x="492951" y="102623"/>
                    <a:pt x="492951" y="88812"/>
                  </a:cubicBezTo>
                  <a:moveTo>
                    <a:pt x="446183" y="66742"/>
                  </a:moveTo>
                  <a:cubicBezTo>
                    <a:pt x="446183" y="69705"/>
                    <a:pt x="447136" y="72010"/>
                    <a:pt x="449041" y="73696"/>
                  </a:cubicBezTo>
                  <a:cubicBezTo>
                    <a:pt x="450945" y="75363"/>
                    <a:pt x="455137" y="77487"/>
                    <a:pt x="461519" y="80039"/>
                  </a:cubicBezTo>
                  <a:cubicBezTo>
                    <a:pt x="469901" y="83335"/>
                    <a:pt x="475711" y="87040"/>
                    <a:pt x="479045" y="91155"/>
                  </a:cubicBezTo>
                  <a:cubicBezTo>
                    <a:pt x="482378" y="95279"/>
                    <a:pt x="484093" y="100261"/>
                    <a:pt x="484093" y="106109"/>
                  </a:cubicBezTo>
                  <a:cubicBezTo>
                    <a:pt x="484093" y="114348"/>
                    <a:pt x="480854" y="120966"/>
                    <a:pt x="474473" y="125967"/>
                  </a:cubicBezTo>
                  <a:cubicBezTo>
                    <a:pt x="468091" y="130965"/>
                    <a:pt x="459518" y="133462"/>
                    <a:pt x="448564" y="133462"/>
                  </a:cubicBezTo>
                  <a:cubicBezTo>
                    <a:pt x="444946" y="133462"/>
                    <a:pt x="440850" y="133025"/>
                    <a:pt x="436468" y="132142"/>
                  </a:cubicBezTo>
                  <a:cubicBezTo>
                    <a:pt x="431991" y="131265"/>
                    <a:pt x="428277" y="130142"/>
                    <a:pt x="425133" y="128776"/>
                  </a:cubicBezTo>
                  <a:lnTo>
                    <a:pt x="425133" y="108500"/>
                  </a:lnTo>
                  <a:cubicBezTo>
                    <a:pt x="428943" y="111100"/>
                    <a:pt x="433040" y="113196"/>
                    <a:pt x="437325" y="114716"/>
                  </a:cubicBezTo>
                  <a:cubicBezTo>
                    <a:pt x="441706" y="116251"/>
                    <a:pt x="445612" y="117017"/>
                    <a:pt x="449232" y="117017"/>
                  </a:cubicBezTo>
                  <a:cubicBezTo>
                    <a:pt x="453899" y="117017"/>
                    <a:pt x="457328" y="116367"/>
                    <a:pt x="459614" y="115058"/>
                  </a:cubicBezTo>
                  <a:cubicBezTo>
                    <a:pt x="461804" y="113758"/>
                    <a:pt x="462947" y="111567"/>
                    <a:pt x="462947" y="108500"/>
                  </a:cubicBezTo>
                  <a:cubicBezTo>
                    <a:pt x="462947" y="105652"/>
                    <a:pt x="461804" y="103261"/>
                    <a:pt x="459423" y="101299"/>
                  </a:cubicBezTo>
                  <a:cubicBezTo>
                    <a:pt x="457137" y="99337"/>
                    <a:pt x="452756" y="97080"/>
                    <a:pt x="446278" y="94527"/>
                  </a:cubicBezTo>
                  <a:cubicBezTo>
                    <a:pt x="438659" y="91345"/>
                    <a:pt x="433134" y="87764"/>
                    <a:pt x="429991" y="83783"/>
                  </a:cubicBezTo>
                  <a:cubicBezTo>
                    <a:pt x="426753" y="79811"/>
                    <a:pt x="425133" y="74753"/>
                    <a:pt x="425133" y="68619"/>
                  </a:cubicBezTo>
                  <a:cubicBezTo>
                    <a:pt x="425133" y="60723"/>
                    <a:pt x="428371" y="54236"/>
                    <a:pt x="434658" y="49150"/>
                  </a:cubicBezTo>
                  <a:cubicBezTo>
                    <a:pt x="440945" y="44063"/>
                    <a:pt x="449136" y="41520"/>
                    <a:pt x="459233" y="41520"/>
                  </a:cubicBezTo>
                  <a:cubicBezTo>
                    <a:pt x="462376" y="41520"/>
                    <a:pt x="465805" y="41863"/>
                    <a:pt x="469615" y="42549"/>
                  </a:cubicBezTo>
                  <a:cubicBezTo>
                    <a:pt x="473425" y="43225"/>
                    <a:pt x="476664" y="44111"/>
                    <a:pt x="479236" y="45187"/>
                  </a:cubicBezTo>
                  <a:lnTo>
                    <a:pt x="479236" y="64790"/>
                  </a:lnTo>
                  <a:cubicBezTo>
                    <a:pt x="476473" y="62970"/>
                    <a:pt x="473330" y="61408"/>
                    <a:pt x="469615" y="60094"/>
                  </a:cubicBezTo>
                  <a:cubicBezTo>
                    <a:pt x="465996" y="58789"/>
                    <a:pt x="462376" y="58141"/>
                    <a:pt x="458757" y="58141"/>
                  </a:cubicBezTo>
                  <a:cubicBezTo>
                    <a:pt x="454756" y="58141"/>
                    <a:pt x="451708" y="58903"/>
                    <a:pt x="449518" y="60437"/>
                  </a:cubicBezTo>
                  <a:cubicBezTo>
                    <a:pt x="447327" y="61970"/>
                    <a:pt x="446183" y="64075"/>
                    <a:pt x="446183" y="66742"/>
                  </a:cubicBezTo>
                  <a:moveTo>
                    <a:pt x="346266" y="88136"/>
                  </a:moveTo>
                  <a:cubicBezTo>
                    <a:pt x="346266" y="97279"/>
                    <a:pt x="348362" y="104261"/>
                    <a:pt x="352553" y="109100"/>
                  </a:cubicBezTo>
                  <a:cubicBezTo>
                    <a:pt x="356744" y="113920"/>
                    <a:pt x="362745" y="116336"/>
                    <a:pt x="370460" y="116336"/>
                  </a:cubicBezTo>
                  <a:cubicBezTo>
                    <a:pt x="378080" y="116336"/>
                    <a:pt x="383795" y="113920"/>
                    <a:pt x="387700" y="109100"/>
                  </a:cubicBezTo>
                  <a:cubicBezTo>
                    <a:pt x="391700" y="104261"/>
                    <a:pt x="393701" y="97108"/>
                    <a:pt x="393701" y="87621"/>
                  </a:cubicBezTo>
                  <a:cubicBezTo>
                    <a:pt x="393701" y="78191"/>
                    <a:pt x="391605" y="71076"/>
                    <a:pt x="387510" y="66276"/>
                  </a:cubicBezTo>
                  <a:cubicBezTo>
                    <a:pt x="383414" y="61475"/>
                    <a:pt x="377699" y="59075"/>
                    <a:pt x="370364" y="59075"/>
                  </a:cubicBezTo>
                  <a:cubicBezTo>
                    <a:pt x="362745" y="59075"/>
                    <a:pt x="356840" y="61589"/>
                    <a:pt x="352553" y="66619"/>
                  </a:cubicBezTo>
                  <a:cubicBezTo>
                    <a:pt x="348362" y="71648"/>
                    <a:pt x="346266" y="78820"/>
                    <a:pt x="346266" y="88136"/>
                  </a:cubicBezTo>
                  <a:moveTo>
                    <a:pt x="324645" y="88812"/>
                  </a:moveTo>
                  <a:cubicBezTo>
                    <a:pt x="324645" y="74334"/>
                    <a:pt x="328740" y="62856"/>
                    <a:pt x="337027" y="54388"/>
                  </a:cubicBezTo>
                  <a:cubicBezTo>
                    <a:pt x="345218" y="45921"/>
                    <a:pt x="356744" y="41692"/>
                    <a:pt x="371317" y="41692"/>
                  </a:cubicBezTo>
                  <a:cubicBezTo>
                    <a:pt x="385129" y="41692"/>
                    <a:pt x="395892" y="45768"/>
                    <a:pt x="403702" y="53922"/>
                  </a:cubicBezTo>
                  <a:cubicBezTo>
                    <a:pt x="411418" y="62075"/>
                    <a:pt x="415322" y="73077"/>
                    <a:pt x="415322" y="86945"/>
                  </a:cubicBezTo>
                  <a:cubicBezTo>
                    <a:pt x="415322" y="101137"/>
                    <a:pt x="411227" y="112443"/>
                    <a:pt x="402940" y="120854"/>
                  </a:cubicBezTo>
                  <a:cubicBezTo>
                    <a:pt x="394749" y="129263"/>
                    <a:pt x="383509" y="133462"/>
                    <a:pt x="369317" y="133462"/>
                  </a:cubicBezTo>
                  <a:cubicBezTo>
                    <a:pt x="355601" y="133462"/>
                    <a:pt x="344743" y="129474"/>
                    <a:pt x="336741" y="121493"/>
                  </a:cubicBezTo>
                  <a:cubicBezTo>
                    <a:pt x="328645" y="113520"/>
                    <a:pt x="324645" y="102623"/>
                    <a:pt x="324645" y="88812"/>
                  </a:cubicBezTo>
                  <a:moveTo>
                    <a:pt x="315691" y="42292"/>
                  </a:moveTo>
                  <a:cubicBezTo>
                    <a:pt x="317406" y="42292"/>
                    <a:pt x="318834" y="42406"/>
                    <a:pt x="320167" y="42635"/>
                  </a:cubicBezTo>
                  <a:cubicBezTo>
                    <a:pt x="321501" y="42863"/>
                    <a:pt x="322644" y="43139"/>
                    <a:pt x="323502" y="43482"/>
                  </a:cubicBezTo>
                  <a:lnTo>
                    <a:pt x="323502" y="64361"/>
                  </a:lnTo>
                  <a:cubicBezTo>
                    <a:pt x="322453" y="63561"/>
                    <a:pt x="320835" y="62818"/>
                    <a:pt x="318740" y="62104"/>
                  </a:cubicBezTo>
                  <a:cubicBezTo>
                    <a:pt x="316643" y="61389"/>
                    <a:pt x="314167" y="61037"/>
                    <a:pt x="311214" y="61037"/>
                  </a:cubicBezTo>
                  <a:cubicBezTo>
                    <a:pt x="306071" y="61037"/>
                    <a:pt x="301785" y="63171"/>
                    <a:pt x="298261" y="67428"/>
                  </a:cubicBezTo>
                  <a:cubicBezTo>
                    <a:pt x="294736" y="71686"/>
                    <a:pt x="293021" y="78249"/>
                    <a:pt x="293021" y="87107"/>
                  </a:cubicBezTo>
                  <a:lnTo>
                    <a:pt x="293021" y="131332"/>
                  </a:lnTo>
                  <a:lnTo>
                    <a:pt x="272258" y="131332"/>
                  </a:lnTo>
                  <a:lnTo>
                    <a:pt x="272258" y="43740"/>
                  </a:lnTo>
                  <a:lnTo>
                    <a:pt x="293021" y="43740"/>
                  </a:lnTo>
                  <a:lnTo>
                    <a:pt x="293021" y="57541"/>
                  </a:lnTo>
                  <a:lnTo>
                    <a:pt x="293307" y="57541"/>
                  </a:lnTo>
                  <a:cubicBezTo>
                    <a:pt x="295212" y="52769"/>
                    <a:pt x="298070" y="49035"/>
                    <a:pt x="301880" y="46340"/>
                  </a:cubicBezTo>
                  <a:cubicBezTo>
                    <a:pt x="305785" y="43644"/>
                    <a:pt x="310358" y="42292"/>
                    <a:pt x="315691" y="42292"/>
                  </a:cubicBezTo>
                  <a:moveTo>
                    <a:pt x="236062" y="116339"/>
                  </a:moveTo>
                  <a:cubicBezTo>
                    <a:pt x="239205" y="116339"/>
                    <a:pt x="242540" y="115632"/>
                    <a:pt x="246253" y="114205"/>
                  </a:cubicBezTo>
                  <a:cubicBezTo>
                    <a:pt x="249968" y="112805"/>
                    <a:pt x="253397" y="110919"/>
                    <a:pt x="256636" y="108586"/>
                  </a:cubicBezTo>
                  <a:lnTo>
                    <a:pt x="256636" y="127755"/>
                  </a:lnTo>
                  <a:cubicBezTo>
                    <a:pt x="253302" y="129630"/>
                    <a:pt x="249493" y="131049"/>
                    <a:pt x="245301" y="132014"/>
                  </a:cubicBezTo>
                  <a:cubicBezTo>
                    <a:pt x="241111" y="132981"/>
                    <a:pt x="236443" y="133462"/>
                    <a:pt x="231490" y="133462"/>
                  </a:cubicBezTo>
                  <a:cubicBezTo>
                    <a:pt x="218441" y="133462"/>
                    <a:pt x="207868" y="129389"/>
                    <a:pt x="199771" y="121235"/>
                  </a:cubicBezTo>
                  <a:cubicBezTo>
                    <a:pt x="191675" y="113091"/>
                    <a:pt x="187580" y="102671"/>
                    <a:pt x="187580" y="90012"/>
                  </a:cubicBezTo>
                  <a:cubicBezTo>
                    <a:pt x="187580" y="75924"/>
                    <a:pt x="191771" y="64323"/>
                    <a:pt x="200057" y="55198"/>
                  </a:cubicBezTo>
                  <a:cubicBezTo>
                    <a:pt x="208344" y="46083"/>
                    <a:pt x="220060" y="41520"/>
                    <a:pt x="235300" y="41520"/>
                  </a:cubicBezTo>
                  <a:cubicBezTo>
                    <a:pt x="239205" y="41520"/>
                    <a:pt x="243110" y="42025"/>
                    <a:pt x="247111" y="43016"/>
                  </a:cubicBezTo>
                  <a:cubicBezTo>
                    <a:pt x="251111" y="44006"/>
                    <a:pt x="254255" y="45159"/>
                    <a:pt x="256636" y="46464"/>
                  </a:cubicBezTo>
                  <a:lnTo>
                    <a:pt x="256636" y="66238"/>
                  </a:lnTo>
                  <a:cubicBezTo>
                    <a:pt x="253397" y="63904"/>
                    <a:pt x="250159" y="62104"/>
                    <a:pt x="246730" y="60818"/>
                  </a:cubicBezTo>
                  <a:cubicBezTo>
                    <a:pt x="243492" y="59561"/>
                    <a:pt x="240063" y="58913"/>
                    <a:pt x="236539" y="58903"/>
                  </a:cubicBezTo>
                  <a:cubicBezTo>
                    <a:pt x="228346" y="58903"/>
                    <a:pt x="221679" y="61551"/>
                    <a:pt x="216726" y="66828"/>
                  </a:cubicBezTo>
                  <a:cubicBezTo>
                    <a:pt x="211677" y="72114"/>
                    <a:pt x="209107" y="79239"/>
                    <a:pt x="209107" y="88221"/>
                  </a:cubicBezTo>
                  <a:cubicBezTo>
                    <a:pt x="209107" y="97080"/>
                    <a:pt x="211583" y="103985"/>
                    <a:pt x="216346" y="108919"/>
                  </a:cubicBezTo>
                  <a:cubicBezTo>
                    <a:pt x="221202" y="113863"/>
                    <a:pt x="227775" y="116336"/>
                    <a:pt x="236062" y="116336"/>
                  </a:cubicBezTo>
                  <a:moveTo>
                    <a:pt x="173102" y="131332"/>
                  </a:moveTo>
                  <a:lnTo>
                    <a:pt x="152337" y="131332"/>
                  </a:lnTo>
                  <a:lnTo>
                    <a:pt x="152337" y="43740"/>
                  </a:lnTo>
                  <a:lnTo>
                    <a:pt x="173102" y="43740"/>
                  </a:lnTo>
                  <a:close/>
                  <a:moveTo>
                    <a:pt x="150146" y="18432"/>
                  </a:moveTo>
                  <a:cubicBezTo>
                    <a:pt x="150146" y="15022"/>
                    <a:pt x="151385" y="12174"/>
                    <a:pt x="153861" y="9869"/>
                  </a:cubicBezTo>
                  <a:cubicBezTo>
                    <a:pt x="156433" y="7564"/>
                    <a:pt x="159385" y="6421"/>
                    <a:pt x="162814" y="6421"/>
                  </a:cubicBezTo>
                  <a:cubicBezTo>
                    <a:pt x="166434" y="6421"/>
                    <a:pt x="169482" y="7592"/>
                    <a:pt x="171864" y="9954"/>
                  </a:cubicBezTo>
                  <a:cubicBezTo>
                    <a:pt x="174245" y="12307"/>
                    <a:pt x="175483" y="15136"/>
                    <a:pt x="175483" y="18432"/>
                  </a:cubicBezTo>
                  <a:cubicBezTo>
                    <a:pt x="175483" y="21784"/>
                    <a:pt x="174245" y="24594"/>
                    <a:pt x="171768" y="26871"/>
                  </a:cubicBezTo>
                  <a:cubicBezTo>
                    <a:pt x="169292" y="29138"/>
                    <a:pt x="166340" y="30271"/>
                    <a:pt x="162814" y="30271"/>
                  </a:cubicBezTo>
                  <a:cubicBezTo>
                    <a:pt x="159196" y="30271"/>
                    <a:pt x="156243" y="29128"/>
                    <a:pt x="153766" y="26823"/>
                  </a:cubicBezTo>
                  <a:cubicBezTo>
                    <a:pt x="151385" y="24518"/>
                    <a:pt x="150146" y="21727"/>
                    <a:pt x="150146" y="18432"/>
                  </a:cubicBezTo>
                  <a:moveTo>
                    <a:pt x="132335" y="9145"/>
                  </a:moveTo>
                  <a:lnTo>
                    <a:pt x="132335" y="131332"/>
                  </a:lnTo>
                  <a:lnTo>
                    <a:pt x="110903" y="131332"/>
                  </a:lnTo>
                  <a:lnTo>
                    <a:pt x="110903" y="35558"/>
                  </a:lnTo>
                  <a:lnTo>
                    <a:pt x="110617" y="35558"/>
                  </a:lnTo>
                  <a:lnTo>
                    <a:pt x="72422" y="131332"/>
                  </a:lnTo>
                  <a:lnTo>
                    <a:pt x="58230" y="131332"/>
                  </a:lnTo>
                  <a:lnTo>
                    <a:pt x="19082" y="35558"/>
                  </a:lnTo>
                  <a:lnTo>
                    <a:pt x="18796" y="35558"/>
                  </a:lnTo>
                  <a:lnTo>
                    <a:pt x="18796" y="131332"/>
                  </a:lnTo>
                  <a:lnTo>
                    <a:pt x="-920" y="131332"/>
                  </a:lnTo>
                  <a:lnTo>
                    <a:pt x="-920" y="9145"/>
                  </a:lnTo>
                  <a:lnTo>
                    <a:pt x="29750" y="9145"/>
                  </a:lnTo>
                  <a:lnTo>
                    <a:pt x="65089" y="99718"/>
                  </a:lnTo>
                  <a:lnTo>
                    <a:pt x="65564" y="99718"/>
                  </a:lnTo>
                  <a:lnTo>
                    <a:pt x="102903" y="914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EC8D3D4D-1C5F-99B7-2349-137EE7F79835}"/>
                </a:ext>
              </a:extLst>
            </p:cNvPr>
            <p:cNvSpPr/>
            <p:nvPr/>
          </p:nvSpPr>
          <p:spPr>
            <a:xfrm>
              <a:off x="16287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0B58BB93-1188-C621-5516-9474F49A75F7}"/>
                </a:ext>
              </a:extLst>
            </p:cNvPr>
            <p:cNvSpPr/>
            <p:nvPr/>
          </p:nvSpPr>
          <p:spPr>
            <a:xfrm>
              <a:off x="17430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42E27AD3-F6ED-B309-A145-887FDE22A8CA}"/>
                </a:ext>
              </a:extLst>
            </p:cNvPr>
            <p:cNvSpPr/>
            <p:nvPr/>
          </p:nvSpPr>
          <p:spPr>
            <a:xfrm>
              <a:off x="16287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F99C4A04-A1F2-2F52-FD3E-BD15B0E5A9FF}"/>
                </a:ext>
              </a:extLst>
            </p:cNvPr>
            <p:cNvSpPr/>
            <p:nvPr/>
          </p:nvSpPr>
          <p:spPr>
            <a:xfrm>
              <a:off x="17430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7157566-E28F-9BE5-212F-2A3DE481072E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6A5F7D8-46C1-58AD-AD29-518F86CC25F8}"/>
                </a:ext>
              </a:extLst>
            </p:cNvPr>
            <p:cNvSpPr/>
            <p:nvPr/>
          </p:nvSpPr>
          <p:spPr>
            <a:xfrm>
              <a:off x="-1" y="-1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07E88B-8603-F715-1616-9B093CF283D6}"/>
                </a:ext>
              </a:extLst>
            </p:cNvPr>
            <p:cNvSpPr/>
            <p:nvPr/>
          </p:nvSpPr>
          <p:spPr>
            <a:xfrm>
              <a:off x="-1" y="6023043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4147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模糊的绿色草地&#10;&#10;描述已自动生成">
            <a:extLst>
              <a:ext uri="{FF2B5EF4-FFF2-40B4-BE49-F238E27FC236}">
                <a16:creationId xmlns:a16="http://schemas.microsoft.com/office/drawing/2014/main" id="{82837B45-F09C-1654-1012-B96B4B3E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167910"/>
            <a:ext cx="12191995" cy="8191341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52FAD67-2406-6073-EB89-E9E76798FEBF}"/>
              </a:ext>
            </a:extLst>
          </p:cNvPr>
          <p:cNvGrpSpPr/>
          <p:nvPr/>
        </p:nvGrpSpPr>
        <p:grpSpPr>
          <a:xfrm>
            <a:off x="5225211" y="1206171"/>
            <a:ext cx="1741578" cy="362114"/>
            <a:chOff x="1628775" y="-501650"/>
            <a:chExt cx="962025" cy="200025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CD871D5E-93C4-9B56-3BCE-53EAA9269081}"/>
                </a:ext>
              </a:extLst>
            </p:cNvPr>
            <p:cNvSpPr/>
            <p:nvPr/>
          </p:nvSpPr>
          <p:spPr>
            <a:xfrm>
              <a:off x="1895475" y="-473075"/>
              <a:ext cx="695325" cy="133350"/>
            </a:xfrm>
            <a:custGeom>
              <a:avLst/>
              <a:gdLst>
                <a:gd name="connsiteX0" fmla="*/ 652495 w 695325"/>
                <a:gd name="connsiteY0" fmla="*/ 60618 h 133350"/>
                <a:gd name="connsiteX1" fmla="*/ 621539 w 695325"/>
                <a:gd name="connsiteY1" fmla="*/ 60618 h 133350"/>
                <a:gd name="connsiteX2" fmla="*/ 621539 w 695325"/>
                <a:gd name="connsiteY2" fmla="*/ 131332 h 133350"/>
                <a:gd name="connsiteX3" fmla="*/ 600584 w 695325"/>
                <a:gd name="connsiteY3" fmla="*/ 131332 h 133350"/>
                <a:gd name="connsiteX4" fmla="*/ 600584 w 695325"/>
                <a:gd name="connsiteY4" fmla="*/ 60618 h 133350"/>
                <a:gd name="connsiteX5" fmla="*/ 585820 w 695325"/>
                <a:gd name="connsiteY5" fmla="*/ 60618 h 133350"/>
                <a:gd name="connsiteX6" fmla="*/ 585820 w 695325"/>
                <a:gd name="connsiteY6" fmla="*/ 43740 h 133350"/>
                <a:gd name="connsiteX7" fmla="*/ 600584 w 695325"/>
                <a:gd name="connsiteY7" fmla="*/ 43740 h 133350"/>
                <a:gd name="connsiteX8" fmla="*/ 600584 w 695325"/>
                <a:gd name="connsiteY8" fmla="*/ 31557 h 133350"/>
                <a:gd name="connsiteX9" fmla="*/ 609632 w 695325"/>
                <a:gd name="connsiteY9" fmla="*/ 8935 h 133350"/>
                <a:gd name="connsiteX10" fmla="*/ 632874 w 695325"/>
                <a:gd name="connsiteY10" fmla="*/ 115 h 133350"/>
                <a:gd name="connsiteX11" fmla="*/ 639541 w 695325"/>
                <a:gd name="connsiteY11" fmla="*/ 496 h 133350"/>
                <a:gd name="connsiteX12" fmla="*/ 644685 w 695325"/>
                <a:gd name="connsiteY12" fmla="*/ 1649 h 133350"/>
                <a:gd name="connsiteX13" fmla="*/ 644685 w 695325"/>
                <a:gd name="connsiteY13" fmla="*/ 19460 h 133350"/>
                <a:gd name="connsiteX14" fmla="*/ 641065 w 695325"/>
                <a:gd name="connsiteY14" fmla="*/ 18012 h 133350"/>
                <a:gd name="connsiteX15" fmla="*/ 635160 w 695325"/>
                <a:gd name="connsiteY15" fmla="*/ 17155 h 133350"/>
                <a:gd name="connsiteX16" fmla="*/ 625063 w 695325"/>
                <a:gd name="connsiteY16" fmla="*/ 21203 h 133350"/>
                <a:gd name="connsiteX17" fmla="*/ 621539 w 695325"/>
                <a:gd name="connsiteY17" fmla="*/ 33176 h 133350"/>
                <a:gd name="connsiteX18" fmla="*/ 621539 w 695325"/>
                <a:gd name="connsiteY18" fmla="*/ 43740 h 133350"/>
                <a:gd name="connsiteX19" fmla="*/ 652495 w 695325"/>
                <a:gd name="connsiteY19" fmla="*/ 43740 h 133350"/>
                <a:gd name="connsiteX20" fmla="*/ 652495 w 695325"/>
                <a:gd name="connsiteY20" fmla="*/ 24061 h 133350"/>
                <a:gd name="connsiteX21" fmla="*/ 673355 w 695325"/>
                <a:gd name="connsiteY21" fmla="*/ 17755 h 133350"/>
                <a:gd name="connsiteX22" fmla="*/ 673355 w 695325"/>
                <a:gd name="connsiteY22" fmla="*/ 43740 h 133350"/>
                <a:gd name="connsiteX23" fmla="*/ 694405 w 695325"/>
                <a:gd name="connsiteY23" fmla="*/ 43740 h 133350"/>
                <a:gd name="connsiteX24" fmla="*/ 694405 w 695325"/>
                <a:gd name="connsiteY24" fmla="*/ 60618 h 133350"/>
                <a:gd name="connsiteX25" fmla="*/ 673355 w 695325"/>
                <a:gd name="connsiteY25" fmla="*/ 60618 h 133350"/>
                <a:gd name="connsiteX26" fmla="*/ 673355 w 695325"/>
                <a:gd name="connsiteY26" fmla="*/ 101594 h 133350"/>
                <a:gd name="connsiteX27" fmla="*/ 676307 w 695325"/>
                <a:gd name="connsiteY27" fmla="*/ 113015 h 133350"/>
                <a:gd name="connsiteX28" fmla="*/ 685642 w 695325"/>
                <a:gd name="connsiteY28" fmla="*/ 116339 h 133350"/>
                <a:gd name="connsiteX29" fmla="*/ 690024 w 695325"/>
                <a:gd name="connsiteY29" fmla="*/ 115491 h 133350"/>
                <a:gd name="connsiteX30" fmla="*/ 694405 w 695325"/>
                <a:gd name="connsiteY30" fmla="*/ 113443 h 133350"/>
                <a:gd name="connsiteX31" fmla="*/ 694405 w 695325"/>
                <a:gd name="connsiteY31" fmla="*/ 130484 h 133350"/>
                <a:gd name="connsiteX32" fmla="*/ 687833 w 695325"/>
                <a:gd name="connsiteY32" fmla="*/ 132530 h 133350"/>
                <a:gd name="connsiteX33" fmla="*/ 678784 w 695325"/>
                <a:gd name="connsiteY33" fmla="*/ 133465 h 133350"/>
                <a:gd name="connsiteX34" fmla="*/ 659068 w 695325"/>
                <a:gd name="connsiteY34" fmla="*/ 126522 h 133350"/>
                <a:gd name="connsiteX35" fmla="*/ 652495 w 695325"/>
                <a:gd name="connsiteY35" fmla="*/ 105604 h 133350"/>
                <a:gd name="connsiteX36" fmla="*/ 514573 w 695325"/>
                <a:gd name="connsiteY36" fmla="*/ 88136 h 133350"/>
                <a:gd name="connsiteX37" fmla="*/ 520860 w 695325"/>
                <a:gd name="connsiteY37" fmla="*/ 109100 h 133350"/>
                <a:gd name="connsiteX38" fmla="*/ 538767 w 695325"/>
                <a:gd name="connsiteY38" fmla="*/ 116336 h 133350"/>
                <a:gd name="connsiteX39" fmla="*/ 556102 w 695325"/>
                <a:gd name="connsiteY39" fmla="*/ 109100 h 133350"/>
                <a:gd name="connsiteX40" fmla="*/ 562007 w 695325"/>
                <a:gd name="connsiteY40" fmla="*/ 87621 h 133350"/>
                <a:gd name="connsiteX41" fmla="*/ 555816 w 695325"/>
                <a:gd name="connsiteY41" fmla="*/ 66276 h 133350"/>
                <a:gd name="connsiteX42" fmla="*/ 538672 w 695325"/>
                <a:gd name="connsiteY42" fmla="*/ 59075 h 133350"/>
                <a:gd name="connsiteX43" fmla="*/ 520955 w 695325"/>
                <a:gd name="connsiteY43" fmla="*/ 66619 h 133350"/>
                <a:gd name="connsiteX44" fmla="*/ 514573 w 695325"/>
                <a:gd name="connsiteY44" fmla="*/ 88136 h 133350"/>
                <a:gd name="connsiteX45" fmla="*/ 492951 w 695325"/>
                <a:gd name="connsiteY45" fmla="*/ 88812 h 133350"/>
                <a:gd name="connsiteX46" fmla="*/ 505334 w 695325"/>
                <a:gd name="connsiteY46" fmla="*/ 54388 h 133350"/>
                <a:gd name="connsiteX47" fmla="*/ 539624 w 695325"/>
                <a:gd name="connsiteY47" fmla="*/ 41692 h 133350"/>
                <a:gd name="connsiteX48" fmla="*/ 572009 w 695325"/>
                <a:gd name="connsiteY48" fmla="*/ 53922 h 133350"/>
                <a:gd name="connsiteX49" fmla="*/ 583629 w 695325"/>
                <a:gd name="connsiteY49" fmla="*/ 86945 h 133350"/>
                <a:gd name="connsiteX50" fmla="*/ 571246 w 695325"/>
                <a:gd name="connsiteY50" fmla="*/ 120854 h 133350"/>
                <a:gd name="connsiteX51" fmla="*/ 537624 w 695325"/>
                <a:gd name="connsiteY51" fmla="*/ 133462 h 133350"/>
                <a:gd name="connsiteX52" fmla="*/ 505048 w 695325"/>
                <a:gd name="connsiteY52" fmla="*/ 121493 h 133350"/>
                <a:gd name="connsiteX53" fmla="*/ 492951 w 695325"/>
                <a:gd name="connsiteY53" fmla="*/ 88812 h 133350"/>
                <a:gd name="connsiteX54" fmla="*/ 446183 w 695325"/>
                <a:gd name="connsiteY54" fmla="*/ 66742 h 133350"/>
                <a:gd name="connsiteX55" fmla="*/ 449041 w 695325"/>
                <a:gd name="connsiteY55" fmla="*/ 73696 h 133350"/>
                <a:gd name="connsiteX56" fmla="*/ 461519 w 695325"/>
                <a:gd name="connsiteY56" fmla="*/ 80039 h 133350"/>
                <a:gd name="connsiteX57" fmla="*/ 479045 w 695325"/>
                <a:gd name="connsiteY57" fmla="*/ 91155 h 133350"/>
                <a:gd name="connsiteX58" fmla="*/ 484093 w 695325"/>
                <a:gd name="connsiteY58" fmla="*/ 106109 h 133350"/>
                <a:gd name="connsiteX59" fmla="*/ 474473 w 695325"/>
                <a:gd name="connsiteY59" fmla="*/ 125967 h 133350"/>
                <a:gd name="connsiteX60" fmla="*/ 448564 w 695325"/>
                <a:gd name="connsiteY60" fmla="*/ 133462 h 133350"/>
                <a:gd name="connsiteX61" fmla="*/ 436468 w 695325"/>
                <a:gd name="connsiteY61" fmla="*/ 132142 h 133350"/>
                <a:gd name="connsiteX62" fmla="*/ 425133 w 695325"/>
                <a:gd name="connsiteY62" fmla="*/ 128776 h 133350"/>
                <a:gd name="connsiteX63" fmla="*/ 425133 w 695325"/>
                <a:gd name="connsiteY63" fmla="*/ 108500 h 133350"/>
                <a:gd name="connsiteX64" fmla="*/ 437325 w 695325"/>
                <a:gd name="connsiteY64" fmla="*/ 114716 h 133350"/>
                <a:gd name="connsiteX65" fmla="*/ 449232 w 695325"/>
                <a:gd name="connsiteY65" fmla="*/ 117017 h 133350"/>
                <a:gd name="connsiteX66" fmla="*/ 459614 w 695325"/>
                <a:gd name="connsiteY66" fmla="*/ 115058 h 133350"/>
                <a:gd name="connsiteX67" fmla="*/ 462947 w 695325"/>
                <a:gd name="connsiteY67" fmla="*/ 108500 h 133350"/>
                <a:gd name="connsiteX68" fmla="*/ 459423 w 695325"/>
                <a:gd name="connsiteY68" fmla="*/ 101299 h 133350"/>
                <a:gd name="connsiteX69" fmla="*/ 446278 w 695325"/>
                <a:gd name="connsiteY69" fmla="*/ 94527 h 133350"/>
                <a:gd name="connsiteX70" fmla="*/ 429991 w 695325"/>
                <a:gd name="connsiteY70" fmla="*/ 83783 h 133350"/>
                <a:gd name="connsiteX71" fmla="*/ 425133 w 695325"/>
                <a:gd name="connsiteY71" fmla="*/ 68619 h 133350"/>
                <a:gd name="connsiteX72" fmla="*/ 434658 w 695325"/>
                <a:gd name="connsiteY72" fmla="*/ 49150 h 133350"/>
                <a:gd name="connsiteX73" fmla="*/ 459233 w 695325"/>
                <a:gd name="connsiteY73" fmla="*/ 41520 h 133350"/>
                <a:gd name="connsiteX74" fmla="*/ 469615 w 695325"/>
                <a:gd name="connsiteY74" fmla="*/ 42549 h 133350"/>
                <a:gd name="connsiteX75" fmla="*/ 479236 w 695325"/>
                <a:gd name="connsiteY75" fmla="*/ 45187 h 133350"/>
                <a:gd name="connsiteX76" fmla="*/ 479236 w 695325"/>
                <a:gd name="connsiteY76" fmla="*/ 64790 h 133350"/>
                <a:gd name="connsiteX77" fmla="*/ 469615 w 695325"/>
                <a:gd name="connsiteY77" fmla="*/ 60094 h 133350"/>
                <a:gd name="connsiteX78" fmla="*/ 458757 w 695325"/>
                <a:gd name="connsiteY78" fmla="*/ 58141 h 133350"/>
                <a:gd name="connsiteX79" fmla="*/ 449518 w 695325"/>
                <a:gd name="connsiteY79" fmla="*/ 60437 h 133350"/>
                <a:gd name="connsiteX80" fmla="*/ 446183 w 695325"/>
                <a:gd name="connsiteY80" fmla="*/ 66742 h 133350"/>
                <a:gd name="connsiteX81" fmla="*/ 346266 w 695325"/>
                <a:gd name="connsiteY81" fmla="*/ 88136 h 133350"/>
                <a:gd name="connsiteX82" fmla="*/ 352553 w 695325"/>
                <a:gd name="connsiteY82" fmla="*/ 109100 h 133350"/>
                <a:gd name="connsiteX83" fmla="*/ 370460 w 695325"/>
                <a:gd name="connsiteY83" fmla="*/ 116336 h 133350"/>
                <a:gd name="connsiteX84" fmla="*/ 387700 w 695325"/>
                <a:gd name="connsiteY84" fmla="*/ 109100 h 133350"/>
                <a:gd name="connsiteX85" fmla="*/ 393701 w 695325"/>
                <a:gd name="connsiteY85" fmla="*/ 87621 h 133350"/>
                <a:gd name="connsiteX86" fmla="*/ 387510 w 695325"/>
                <a:gd name="connsiteY86" fmla="*/ 66276 h 133350"/>
                <a:gd name="connsiteX87" fmla="*/ 370364 w 695325"/>
                <a:gd name="connsiteY87" fmla="*/ 59075 h 133350"/>
                <a:gd name="connsiteX88" fmla="*/ 352553 w 695325"/>
                <a:gd name="connsiteY88" fmla="*/ 66619 h 133350"/>
                <a:gd name="connsiteX89" fmla="*/ 346266 w 695325"/>
                <a:gd name="connsiteY89" fmla="*/ 88136 h 133350"/>
                <a:gd name="connsiteX90" fmla="*/ 324645 w 695325"/>
                <a:gd name="connsiteY90" fmla="*/ 88812 h 133350"/>
                <a:gd name="connsiteX91" fmla="*/ 337027 w 695325"/>
                <a:gd name="connsiteY91" fmla="*/ 54388 h 133350"/>
                <a:gd name="connsiteX92" fmla="*/ 371317 w 695325"/>
                <a:gd name="connsiteY92" fmla="*/ 41692 h 133350"/>
                <a:gd name="connsiteX93" fmla="*/ 403702 w 695325"/>
                <a:gd name="connsiteY93" fmla="*/ 53922 h 133350"/>
                <a:gd name="connsiteX94" fmla="*/ 415322 w 695325"/>
                <a:gd name="connsiteY94" fmla="*/ 86945 h 133350"/>
                <a:gd name="connsiteX95" fmla="*/ 402940 w 695325"/>
                <a:gd name="connsiteY95" fmla="*/ 120854 h 133350"/>
                <a:gd name="connsiteX96" fmla="*/ 369317 w 695325"/>
                <a:gd name="connsiteY96" fmla="*/ 133462 h 133350"/>
                <a:gd name="connsiteX97" fmla="*/ 336741 w 695325"/>
                <a:gd name="connsiteY97" fmla="*/ 121493 h 133350"/>
                <a:gd name="connsiteX98" fmla="*/ 324645 w 695325"/>
                <a:gd name="connsiteY98" fmla="*/ 88812 h 133350"/>
                <a:gd name="connsiteX99" fmla="*/ 315691 w 695325"/>
                <a:gd name="connsiteY99" fmla="*/ 42292 h 133350"/>
                <a:gd name="connsiteX100" fmla="*/ 320167 w 695325"/>
                <a:gd name="connsiteY100" fmla="*/ 42635 h 133350"/>
                <a:gd name="connsiteX101" fmla="*/ 323502 w 695325"/>
                <a:gd name="connsiteY101" fmla="*/ 43482 h 133350"/>
                <a:gd name="connsiteX102" fmla="*/ 323502 w 695325"/>
                <a:gd name="connsiteY102" fmla="*/ 64361 h 133350"/>
                <a:gd name="connsiteX103" fmla="*/ 318740 w 695325"/>
                <a:gd name="connsiteY103" fmla="*/ 62104 h 133350"/>
                <a:gd name="connsiteX104" fmla="*/ 311214 w 695325"/>
                <a:gd name="connsiteY104" fmla="*/ 61037 h 133350"/>
                <a:gd name="connsiteX105" fmla="*/ 298261 w 695325"/>
                <a:gd name="connsiteY105" fmla="*/ 67428 h 133350"/>
                <a:gd name="connsiteX106" fmla="*/ 293021 w 695325"/>
                <a:gd name="connsiteY106" fmla="*/ 87107 h 133350"/>
                <a:gd name="connsiteX107" fmla="*/ 293021 w 695325"/>
                <a:gd name="connsiteY107" fmla="*/ 131332 h 133350"/>
                <a:gd name="connsiteX108" fmla="*/ 272258 w 695325"/>
                <a:gd name="connsiteY108" fmla="*/ 131332 h 133350"/>
                <a:gd name="connsiteX109" fmla="*/ 272258 w 695325"/>
                <a:gd name="connsiteY109" fmla="*/ 43740 h 133350"/>
                <a:gd name="connsiteX110" fmla="*/ 293021 w 695325"/>
                <a:gd name="connsiteY110" fmla="*/ 43740 h 133350"/>
                <a:gd name="connsiteX111" fmla="*/ 293021 w 695325"/>
                <a:gd name="connsiteY111" fmla="*/ 57541 h 133350"/>
                <a:gd name="connsiteX112" fmla="*/ 293307 w 695325"/>
                <a:gd name="connsiteY112" fmla="*/ 57541 h 133350"/>
                <a:gd name="connsiteX113" fmla="*/ 301880 w 695325"/>
                <a:gd name="connsiteY113" fmla="*/ 46340 h 133350"/>
                <a:gd name="connsiteX114" fmla="*/ 315691 w 695325"/>
                <a:gd name="connsiteY114" fmla="*/ 42292 h 133350"/>
                <a:gd name="connsiteX115" fmla="*/ 236062 w 695325"/>
                <a:gd name="connsiteY115" fmla="*/ 116339 h 133350"/>
                <a:gd name="connsiteX116" fmla="*/ 246253 w 695325"/>
                <a:gd name="connsiteY116" fmla="*/ 114205 h 133350"/>
                <a:gd name="connsiteX117" fmla="*/ 256636 w 695325"/>
                <a:gd name="connsiteY117" fmla="*/ 108586 h 133350"/>
                <a:gd name="connsiteX118" fmla="*/ 256636 w 695325"/>
                <a:gd name="connsiteY118" fmla="*/ 127755 h 133350"/>
                <a:gd name="connsiteX119" fmla="*/ 245301 w 695325"/>
                <a:gd name="connsiteY119" fmla="*/ 132014 h 133350"/>
                <a:gd name="connsiteX120" fmla="*/ 231490 w 695325"/>
                <a:gd name="connsiteY120" fmla="*/ 133462 h 133350"/>
                <a:gd name="connsiteX121" fmla="*/ 199771 w 695325"/>
                <a:gd name="connsiteY121" fmla="*/ 121235 h 133350"/>
                <a:gd name="connsiteX122" fmla="*/ 187580 w 695325"/>
                <a:gd name="connsiteY122" fmla="*/ 90012 h 133350"/>
                <a:gd name="connsiteX123" fmla="*/ 200057 w 695325"/>
                <a:gd name="connsiteY123" fmla="*/ 55198 h 133350"/>
                <a:gd name="connsiteX124" fmla="*/ 235300 w 695325"/>
                <a:gd name="connsiteY124" fmla="*/ 41520 h 133350"/>
                <a:gd name="connsiteX125" fmla="*/ 247111 w 695325"/>
                <a:gd name="connsiteY125" fmla="*/ 43016 h 133350"/>
                <a:gd name="connsiteX126" fmla="*/ 256636 w 695325"/>
                <a:gd name="connsiteY126" fmla="*/ 46464 h 133350"/>
                <a:gd name="connsiteX127" fmla="*/ 256636 w 695325"/>
                <a:gd name="connsiteY127" fmla="*/ 66238 h 133350"/>
                <a:gd name="connsiteX128" fmla="*/ 246730 w 695325"/>
                <a:gd name="connsiteY128" fmla="*/ 60818 h 133350"/>
                <a:gd name="connsiteX129" fmla="*/ 236539 w 695325"/>
                <a:gd name="connsiteY129" fmla="*/ 58903 h 133350"/>
                <a:gd name="connsiteX130" fmla="*/ 216726 w 695325"/>
                <a:gd name="connsiteY130" fmla="*/ 66828 h 133350"/>
                <a:gd name="connsiteX131" fmla="*/ 209107 w 695325"/>
                <a:gd name="connsiteY131" fmla="*/ 88221 h 133350"/>
                <a:gd name="connsiteX132" fmla="*/ 216346 w 695325"/>
                <a:gd name="connsiteY132" fmla="*/ 108919 h 133350"/>
                <a:gd name="connsiteX133" fmla="*/ 236062 w 695325"/>
                <a:gd name="connsiteY133" fmla="*/ 116336 h 133350"/>
                <a:gd name="connsiteX134" fmla="*/ 173102 w 695325"/>
                <a:gd name="connsiteY134" fmla="*/ 131332 h 133350"/>
                <a:gd name="connsiteX135" fmla="*/ 152337 w 695325"/>
                <a:gd name="connsiteY135" fmla="*/ 131332 h 133350"/>
                <a:gd name="connsiteX136" fmla="*/ 152337 w 695325"/>
                <a:gd name="connsiteY136" fmla="*/ 43740 h 133350"/>
                <a:gd name="connsiteX137" fmla="*/ 173102 w 695325"/>
                <a:gd name="connsiteY137" fmla="*/ 43740 h 133350"/>
                <a:gd name="connsiteX138" fmla="*/ 150146 w 695325"/>
                <a:gd name="connsiteY138" fmla="*/ 18432 h 133350"/>
                <a:gd name="connsiteX139" fmla="*/ 153861 w 695325"/>
                <a:gd name="connsiteY139" fmla="*/ 9869 h 133350"/>
                <a:gd name="connsiteX140" fmla="*/ 162814 w 695325"/>
                <a:gd name="connsiteY140" fmla="*/ 6421 h 133350"/>
                <a:gd name="connsiteX141" fmla="*/ 171864 w 695325"/>
                <a:gd name="connsiteY141" fmla="*/ 9954 h 133350"/>
                <a:gd name="connsiteX142" fmla="*/ 175483 w 695325"/>
                <a:gd name="connsiteY142" fmla="*/ 18432 h 133350"/>
                <a:gd name="connsiteX143" fmla="*/ 171768 w 695325"/>
                <a:gd name="connsiteY143" fmla="*/ 26871 h 133350"/>
                <a:gd name="connsiteX144" fmla="*/ 162814 w 695325"/>
                <a:gd name="connsiteY144" fmla="*/ 30271 h 133350"/>
                <a:gd name="connsiteX145" fmla="*/ 153766 w 695325"/>
                <a:gd name="connsiteY145" fmla="*/ 26823 h 133350"/>
                <a:gd name="connsiteX146" fmla="*/ 150146 w 695325"/>
                <a:gd name="connsiteY146" fmla="*/ 18432 h 133350"/>
                <a:gd name="connsiteX147" fmla="*/ 132335 w 695325"/>
                <a:gd name="connsiteY147" fmla="*/ 9145 h 133350"/>
                <a:gd name="connsiteX148" fmla="*/ 132335 w 695325"/>
                <a:gd name="connsiteY148" fmla="*/ 131332 h 133350"/>
                <a:gd name="connsiteX149" fmla="*/ 110903 w 695325"/>
                <a:gd name="connsiteY149" fmla="*/ 131332 h 133350"/>
                <a:gd name="connsiteX150" fmla="*/ 110903 w 695325"/>
                <a:gd name="connsiteY150" fmla="*/ 35558 h 133350"/>
                <a:gd name="connsiteX151" fmla="*/ 110617 w 695325"/>
                <a:gd name="connsiteY151" fmla="*/ 35558 h 133350"/>
                <a:gd name="connsiteX152" fmla="*/ 72422 w 695325"/>
                <a:gd name="connsiteY152" fmla="*/ 131332 h 133350"/>
                <a:gd name="connsiteX153" fmla="*/ 58230 w 695325"/>
                <a:gd name="connsiteY153" fmla="*/ 131332 h 133350"/>
                <a:gd name="connsiteX154" fmla="*/ 19082 w 695325"/>
                <a:gd name="connsiteY154" fmla="*/ 35558 h 133350"/>
                <a:gd name="connsiteX155" fmla="*/ 18796 w 695325"/>
                <a:gd name="connsiteY155" fmla="*/ 35558 h 133350"/>
                <a:gd name="connsiteX156" fmla="*/ 18796 w 695325"/>
                <a:gd name="connsiteY156" fmla="*/ 131332 h 133350"/>
                <a:gd name="connsiteX157" fmla="*/ -920 w 695325"/>
                <a:gd name="connsiteY157" fmla="*/ 131332 h 133350"/>
                <a:gd name="connsiteX158" fmla="*/ -920 w 695325"/>
                <a:gd name="connsiteY158" fmla="*/ 9145 h 133350"/>
                <a:gd name="connsiteX159" fmla="*/ 29750 w 695325"/>
                <a:gd name="connsiteY159" fmla="*/ 9145 h 133350"/>
                <a:gd name="connsiteX160" fmla="*/ 65089 w 695325"/>
                <a:gd name="connsiteY160" fmla="*/ 99718 h 133350"/>
                <a:gd name="connsiteX161" fmla="*/ 65564 w 695325"/>
                <a:gd name="connsiteY161" fmla="*/ 99718 h 133350"/>
                <a:gd name="connsiteX162" fmla="*/ 102903 w 695325"/>
                <a:gd name="connsiteY162" fmla="*/ 914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695325" h="133350">
                  <a:moveTo>
                    <a:pt x="652495" y="60618"/>
                  </a:moveTo>
                  <a:lnTo>
                    <a:pt x="621539" y="60618"/>
                  </a:lnTo>
                  <a:lnTo>
                    <a:pt x="621539" y="131332"/>
                  </a:lnTo>
                  <a:lnTo>
                    <a:pt x="600584" y="131332"/>
                  </a:lnTo>
                  <a:lnTo>
                    <a:pt x="600584" y="60618"/>
                  </a:lnTo>
                  <a:lnTo>
                    <a:pt x="585820" y="60618"/>
                  </a:lnTo>
                  <a:lnTo>
                    <a:pt x="585820" y="43740"/>
                  </a:lnTo>
                  <a:lnTo>
                    <a:pt x="600584" y="43740"/>
                  </a:lnTo>
                  <a:lnTo>
                    <a:pt x="600584" y="31557"/>
                  </a:lnTo>
                  <a:cubicBezTo>
                    <a:pt x="600584" y="22356"/>
                    <a:pt x="603536" y="14812"/>
                    <a:pt x="609632" y="8935"/>
                  </a:cubicBezTo>
                  <a:cubicBezTo>
                    <a:pt x="615633" y="3058"/>
                    <a:pt x="623349" y="115"/>
                    <a:pt x="632874" y="115"/>
                  </a:cubicBezTo>
                  <a:cubicBezTo>
                    <a:pt x="635350" y="115"/>
                    <a:pt x="637541" y="239"/>
                    <a:pt x="639541" y="496"/>
                  </a:cubicBezTo>
                  <a:cubicBezTo>
                    <a:pt x="641256" y="715"/>
                    <a:pt x="642970" y="1096"/>
                    <a:pt x="644685" y="1649"/>
                  </a:cubicBezTo>
                  <a:lnTo>
                    <a:pt x="644685" y="19460"/>
                  </a:lnTo>
                  <a:cubicBezTo>
                    <a:pt x="644017" y="19060"/>
                    <a:pt x="642779" y="18574"/>
                    <a:pt x="641065" y="18012"/>
                  </a:cubicBezTo>
                  <a:cubicBezTo>
                    <a:pt x="639350" y="17441"/>
                    <a:pt x="637350" y="17155"/>
                    <a:pt x="635160" y="17155"/>
                  </a:cubicBezTo>
                  <a:cubicBezTo>
                    <a:pt x="630778" y="17155"/>
                    <a:pt x="627444" y="18508"/>
                    <a:pt x="625063" y="21203"/>
                  </a:cubicBezTo>
                  <a:cubicBezTo>
                    <a:pt x="622777" y="23899"/>
                    <a:pt x="621539" y="27890"/>
                    <a:pt x="621539" y="33176"/>
                  </a:cubicBezTo>
                  <a:lnTo>
                    <a:pt x="621539" y="43740"/>
                  </a:lnTo>
                  <a:lnTo>
                    <a:pt x="652495" y="43740"/>
                  </a:lnTo>
                  <a:lnTo>
                    <a:pt x="652495" y="24061"/>
                  </a:lnTo>
                  <a:lnTo>
                    <a:pt x="673355" y="17755"/>
                  </a:lnTo>
                  <a:lnTo>
                    <a:pt x="673355" y="43740"/>
                  </a:lnTo>
                  <a:lnTo>
                    <a:pt x="694405" y="43740"/>
                  </a:lnTo>
                  <a:lnTo>
                    <a:pt x="694405" y="60618"/>
                  </a:lnTo>
                  <a:lnTo>
                    <a:pt x="673355" y="60618"/>
                  </a:lnTo>
                  <a:lnTo>
                    <a:pt x="673355" y="101594"/>
                  </a:lnTo>
                  <a:cubicBezTo>
                    <a:pt x="673355" y="106995"/>
                    <a:pt x="674403" y="110805"/>
                    <a:pt x="676307" y="113015"/>
                  </a:cubicBezTo>
                  <a:cubicBezTo>
                    <a:pt x="678308" y="115230"/>
                    <a:pt x="681451" y="116339"/>
                    <a:pt x="685642" y="116339"/>
                  </a:cubicBezTo>
                  <a:cubicBezTo>
                    <a:pt x="686880" y="116339"/>
                    <a:pt x="688309" y="116056"/>
                    <a:pt x="690024" y="115491"/>
                  </a:cubicBezTo>
                  <a:cubicBezTo>
                    <a:pt x="691547" y="114985"/>
                    <a:pt x="692976" y="114301"/>
                    <a:pt x="694405" y="113443"/>
                  </a:cubicBezTo>
                  <a:lnTo>
                    <a:pt x="694405" y="130484"/>
                  </a:lnTo>
                  <a:cubicBezTo>
                    <a:pt x="693071" y="131223"/>
                    <a:pt x="690881" y="131904"/>
                    <a:pt x="687833" y="132530"/>
                  </a:cubicBezTo>
                  <a:cubicBezTo>
                    <a:pt x="684880" y="133146"/>
                    <a:pt x="681833" y="133460"/>
                    <a:pt x="678784" y="133465"/>
                  </a:cubicBezTo>
                  <a:cubicBezTo>
                    <a:pt x="670020" y="133465"/>
                    <a:pt x="663449" y="131155"/>
                    <a:pt x="659068" y="126522"/>
                  </a:cubicBezTo>
                  <a:cubicBezTo>
                    <a:pt x="654685" y="121891"/>
                    <a:pt x="652495" y="114920"/>
                    <a:pt x="652495" y="105604"/>
                  </a:cubicBezTo>
                  <a:close/>
                  <a:moveTo>
                    <a:pt x="514573" y="88136"/>
                  </a:moveTo>
                  <a:cubicBezTo>
                    <a:pt x="514573" y="97279"/>
                    <a:pt x="516668" y="104261"/>
                    <a:pt x="520860" y="109100"/>
                  </a:cubicBezTo>
                  <a:cubicBezTo>
                    <a:pt x="525050" y="113920"/>
                    <a:pt x="531051" y="116336"/>
                    <a:pt x="538767" y="116336"/>
                  </a:cubicBezTo>
                  <a:cubicBezTo>
                    <a:pt x="546386" y="116336"/>
                    <a:pt x="552102" y="113920"/>
                    <a:pt x="556102" y="109100"/>
                  </a:cubicBezTo>
                  <a:cubicBezTo>
                    <a:pt x="560007" y="104261"/>
                    <a:pt x="562007" y="97108"/>
                    <a:pt x="562007" y="87621"/>
                  </a:cubicBezTo>
                  <a:cubicBezTo>
                    <a:pt x="562007" y="78191"/>
                    <a:pt x="559912" y="71076"/>
                    <a:pt x="555816" y="66276"/>
                  </a:cubicBezTo>
                  <a:cubicBezTo>
                    <a:pt x="551721" y="61475"/>
                    <a:pt x="546006" y="59075"/>
                    <a:pt x="538672" y="59075"/>
                  </a:cubicBezTo>
                  <a:cubicBezTo>
                    <a:pt x="531051" y="59075"/>
                    <a:pt x="525146" y="61589"/>
                    <a:pt x="520955" y="66619"/>
                  </a:cubicBezTo>
                  <a:cubicBezTo>
                    <a:pt x="516668" y="71648"/>
                    <a:pt x="514573" y="78820"/>
                    <a:pt x="514573" y="88136"/>
                  </a:cubicBezTo>
                  <a:moveTo>
                    <a:pt x="492951" y="88812"/>
                  </a:moveTo>
                  <a:cubicBezTo>
                    <a:pt x="492951" y="74334"/>
                    <a:pt x="497047" y="62856"/>
                    <a:pt x="505334" y="54388"/>
                  </a:cubicBezTo>
                  <a:cubicBezTo>
                    <a:pt x="513525" y="45921"/>
                    <a:pt x="525050" y="41692"/>
                    <a:pt x="539624" y="41692"/>
                  </a:cubicBezTo>
                  <a:cubicBezTo>
                    <a:pt x="553435" y="41692"/>
                    <a:pt x="564198" y="45768"/>
                    <a:pt x="572009" y="53922"/>
                  </a:cubicBezTo>
                  <a:cubicBezTo>
                    <a:pt x="579724" y="62075"/>
                    <a:pt x="583629" y="73077"/>
                    <a:pt x="583629" y="86945"/>
                  </a:cubicBezTo>
                  <a:cubicBezTo>
                    <a:pt x="583629" y="101137"/>
                    <a:pt x="579533" y="112443"/>
                    <a:pt x="571246" y="120854"/>
                  </a:cubicBezTo>
                  <a:cubicBezTo>
                    <a:pt x="563055" y="129263"/>
                    <a:pt x="551816" y="133462"/>
                    <a:pt x="537624" y="133462"/>
                  </a:cubicBezTo>
                  <a:cubicBezTo>
                    <a:pt x="523907" y="133462"/>
                    <a:pt x="513049" y="129474"/>
                    <a:pt x="505048" y="121493"/>
                  </a:cubicBezTo>
                  <a:cubicBezTo>
                    <a:pt x="496952" y="113520"/>
                    <a:pt x="492951" y="102623"/>
                    <a:pt x="492951" y="88812"/>
                  </a:cubicBezTo>
                  <a:moveTo>
                    <a:pt x="446183" y="66742"/>
                  </a:moveTo>
                  <a:cubicBezTo>
                    <a:pt x="446183" y="69705"/>
                    <a:pt x="447136" y="72010"/>
                    <a:pt x="449041" y="73696"/>
                  </a:cubicBezTo>
                  <a:cubicBezTo>
                    <a:pt x="450945" y="75363"/>
                    <a:pt x="455137" y="77487"/>
                    <a:pt x="461519" y="80039"/>
                  </a:cubicBezTo>
                  <a:cubicBezTo>
                    <a:pt x="469901" y="83335"/>
                    <a:pt x="475711" y="87040"/>
                    <a:pt x="479045" y="91155"/>
                  </a:cubicBezTo>
                  <a:cubicBezTo>
                    <a:pt x="482378" y="95279"/>
                    <a:pt x="484093" y="100261"/>
                    <a:pt x="484093" y="106109"/>
                  </a:cubicBezTo>
                  <a:cubicBezTo>
                    <a:pt x="484093" y="114348"/>
                    <a:pt x="480854" y="120966"/>
                    <a:pt x="474473" y="125967"/>
                  </a:cubicBezTo>
                  <a:cubicBezTo>
                    <a:pt x="468091" y="130965"/>
                    <a:pt x="459518" y="133462"/>
                    <a:pt x="448564" y="133462"/>
                  </a:cubicBezTo>
                  <a:cubicBezTo>
                    <a:pt x="444946" y="133462"/>
                    <a:pt x="440850" y="133025"/>
                    <a:pt x="436468" y="132142"/>
                  </a:cubicBezTo>
                  <a:cubicBezTo>
                    <a:pt x="431991" y="131265"/>
                    <a:pt x="428277" y="130142"/>
                    <a:pt x="425133" y="128776"/>
                  </a:cubicBezTo>
                  <a:lnTo>
                    <a:pt x="425133" y="108500"/>
                  </a:lnTo>
                  <a:cubicBezTo>
                    <a:pt x="428943" y="111100"/>
                    <a:pt x="433040" y="113196"/>
                    <a:pt x="437325" y="114716"/>
                  </a:cubicBezTo>
                  <a:cubicBezTo>
                    <a:pt x="441706" y="116251"/>
                    <a:pt x="445612" y="117017"/>
                    <a:pt x="449232" y="117017"/>
                  </a:cubicBezTo>
                  <a:cubicBezTo>
                    <a:pt x="453899" y="117017"/>
                    <a:pt x="457328" y="116367"/>
                    <a:pt x="459614" y="115058"/>
                  </a:cubicBezTo>
                  <a:cubicBezTo>
                    <a:pt x="461804" y="113758"/>
                    <a:pt x="462947" y="111567"/>
                    <a:pt x="462947" y="108500"/>
                  </a:cubicBezTo>
                  <a:cubicBezTo>
                    <a:pt x="462947" y="105652"/>
                    <a:pt x="461804" y="103261"/>
                    <a:pt x="459423" y="101299"/>
                  </a:cubicBezTo>
                  <a:cubicBezTo>
                    <a:pt x="457137" y="99337"/>
                    <a:pt x="452756" y="97080"/>
                    <a:pt x="446278" y="94527"/>
                  </a:cubicBezTo>
                  <a:cubicBezTo>
                    <a:pt x="438659" y="91345"/>
                    <a:pt x="433134" y="87764"/>
                    <a:pt x="429991" y="83783"/>
                  </a:cubicBezTo>
                  <a:cubicBezTo>
                    <a:pt x="426753" y="79811"/>
                    <a:pt x="425133" y="74753"/>
                    <a:pt x="425133" y="68619"/>
                  </a:cubicBezTo>
                  <a:cubicBezTo>
                    <a:pt x="425133" y="60723"/>
                    <a:pt x="428371" y="54236"/>
                    <a:pt x="434658" y="49150"/>
                  </a:cubicBezTo>
                  <a:cubicBezTo>
                    <a:pt x="440945" y="44063"/>
                    <a:pt x="449136" y="41520"/>
                    <a:pt x="459233" y="41520"/>
                  </a:cubicBezTo>
                  <a:cubicBezTo>
                    <a:pt x="462376" y="41520"/>
                    <a:pt x="465805" y="41863"/>
                    <a:pt x="469615" y="42549"/>
                  </a:cubicBezTo>
                  <a:cubicBezTo>
                    <a:pt x="473425" y="43225"/>
                    <a:pt x="476664" y="44111"/>
                    <a:pt x="479236" y="45187"/>
                  </a:cubicBezTo>
                  <a:lnTo>
                    <a:pt x="479236" y="64790"/>
                  </a:lnTo>
                  <a:cubicBezTo>
                    <a:pt x="476473" y="62970"/>
                    <a:pt x="473330" y="61408"/>
                    <a:pt x="469615" y="60094"/>
                  </a:cubicBezTo>
                  <a:cubicBezTo>
                    <a:pt x="465996" y="58789"/>
                    <a:pt x="462376" y="58141"/>
                    <a:pt x="458757" y="58141"/>
                  </a:cubicBezTo>
                  <a:cubicBezTo>
                    <a:pt x="454756" y="58141"/>
                    <a:pt x="451708" y="58903"/>
                    <a:pt x="449518" y="60437"/>
                  </a:cubicBezTo>
                  <a:cubicBezTo>
                    <a:pt x="447327" y="61970"/>
                    <a:pt x="446183" y="64075"/>
                    <a:pt x="446183" y="66742"/>
                  </a:cubicBezTo>
                  <a:moveTo>
                    <a:pt x="346266" y="88136"/>
                  </a:moveTo>
                  <a:cubicBezTo>
                    <a:pt x="346266" y="97279"/>
                    <a:pt x="348362" y="104261"/>
                    <a:pt x="352553" y="109100"/>
                  </a:cubicBezTo>
                  <a:cubicBezTo>
                    <a:pt x="356744" y="113920"/>
                    <a:pt x="362745" y="116336"/>
                    <a:pt x="370460" y="116336"/>
                  </a:cubicBezTo>
                  <a:cubicBezTo>
                    <a:pt x="378080" y="116336"/>
                    <a:pt x="383795" y="113920"/>
                    <a:pt x="387700" y="109100"/>
                  </a:cubicBezTo>
                  <a:cubicBezTo>
                    <a:pt x="391700" y="104261"/>
                    <a:pt x="393701" y="97108"/>
                    <a:pt x="393701" y="87621"/>
                  </a:cubicBezTo>
                  <a:cubicBezTo>
                    <a:pt x="393701" y="78191"/>
                    <a:pt x="391605" y="71076"/>
                    <a:pt x="387510" y="66276"/>
                  </a:cubicBezTo>
                  <a:cubicBezTo>
                    <a:pt x="383414" y="61475"/>
                    <a:pt x="377699" y="59075"/>
                    <a:pt x="370364" y="59075"/>
                  </a:cubicBezTo>
                  <a:cubicBezTo>
                    <a:pt x="362745" y="59075"/>
                    <a:pt x="356840" y="61589"/>
                    <a:pt x="352553" y="66619"/>
                  </a:cubicBezTo>
                  <a:cubicBezTo>
                    <a:pt x="348362" y="71648"/>
                    <a:pt x="346266" y="78820"/>
                    <a:pt x="346266" y="88136"/>
                  </a:cubicBezTo>
                  <a:moveTo>
                    <a:pt x="324645" y="88812"/>
                  </a:moveTo>
                  <a:cubicBezTo>
                    <a:pt x="324645" y="74334"/>
                    <a:pt x="328740" y="62856"/>
                    <a:pt x="337027" y="54388"/>
                  </a:cubicBezTo>
                  <a:cubicBezTo>
                    <a:pt x="345218" y="45921"/>
                    <a:pt x="356744" y="41692"/>
                    <a:pt x="371317" y="41692"/>
                  </a:cubicBezTo>
                  <a:cubicBezTo>
                    <a:pt x="385129" y="41692"/>
                    <a:pt x="395892" y="45768"/>
                    <a:pt x="403702" y="53922"/>
                  </a:cubicBezTo>
                  <a:cubicBezTo>
                    <a:pt x="411418" y="62075"/>
                    <a:pt x="415322" y="73077"/>
                    <a:pt x="415322" y="86945"/>
                  </a:cubicBezTo>
                  <a:cubicBezTo>
                    <a:pt x="415322" y="101137"/>
                    <a:pt x="411227" y="112443"/>
                    <a:pt x="402940" y="120854"/>
                  </a:cubicBezTo>
                  <a:cubicBezTo>
                    <a:pt x="394749" y="129263"/>
                    <a:pt x="383509" y="133462"/>
                    <a:pt x="369317" y="133462"/>
                  </a:cubicBezTo>
                  <a:cubicBezTo>
                    <a:pt x="355601" y="133462"/>
                    <a:pt x="344743" y="129474"/>
                    <a:pt x="336741" y="121493"/>
                  </a:cubicBezTo>
                  <a:cubicBezTo>
                    <a:pt x="328645" y="113520"/>
                    <a:pt x="324645" y="102623"/>
                    <a:pt x="324645" y="88812"/>
                  </a:cubicBezTo>
                  <a:moveTo>
                    <a:pt x="315691" y="42292"/>
                  </a:moveTo>
                  <a:cubicBezTo>
                    <a:pt x="317406" y="42292"/>
                    <a:pt x="318834" y="42406"/>
                    <a:pt x="320167" y="42635"/>
                  </a:cubicBezTo>
                  <a:cubicBezTo>
                    <a:pt x="321501" y="42863"/>
                    <a:pt x="322644" y="43139"/>
                    <a:pt x="323502" y="43482"/>
                  </a:cubicBezTo>
                  <a:lnTo>
                    <a:pt x="323502" y="64361"/>
                  </a:lnTo>
                  <a:cubicBezTo>
                    <a:pt x="322453" y="63561"/>
                    <a:pt x="320835" y="62818"/>
                    <a:pt x="318740" y="62104"/>
                  </a:cubicBezTo>
                  <a:cubicBezTo>
                    <a:pt x="316643" y="61389"/>
                    <a:pt x="314167" y="61037"/>
                    <a:pt x="311214" y="61037"/>
                  </a:cubicBezTo>
                  <a:cubicBezTo>
                    <a:pt x="306071" y="61037"/>
                    <a:pt x="301785" y="63171"/>
                    <a:pt x="298261" y="67428"/>
                  </a:cubicBezTo>
                  <a:cubicBezTo>
                    <a:pt x="294736" y="71686"/>
                    <a:pt x="293021" y="78249"/>
                    <a:pt x="293021" y="87107"/>
                  </a:cubicBezTo>
                  <a:lnTo>
                    <a:pt x="293021" y="131332"/>
                  </a:lnTo>
                  <a:lnTo>
                    <a:pt x="272258" y="131332"/>
                  </a:lnTo>
                  <a:lnTo>
                    <a:pt x="272258" y="43740"/>
                  </a:lnTo>
                  <a:lnTo>
                    <a:pt x="293021" y="43740"/>
                  </a:lnTo>
                  <a:lnTo>
                    <a:pt x="293021" y="57541"/>
                  </a:lnTo>
                  <a:lnTo>
                    <a:pt x="293307" y="57541"/>
                  </a:lnTo>
                  <a:cubicBezTo>
                    <a:pt x="295212" y="52769"/>
                    <a:pt x="298070" y="49035"/>
                    <a:pt x="301880" y="46340"/>
                  </a:cubicBezTo>
                  <a:cubicBezTo>
                    <a:pt x="305785" y="43644"/>
                    <a:pt x="310358" y="42292"/>
                    <a:pt x="315691" y="42292"/>
                  </a:cubicBezTo>
                  <a:moveTo>
                    <a:pt x="236062" y="116339"/>
                  </a:moveTo>
                  <a:cubicBezTo>
                    <a:pt x="239205" y="116339"/>
                    <a:pt x="242540" y="115632"/>
                    <a:pt x="246253" y="114205"/>
                  </a:cubicBezTo>
                  <a:cubicBezTo>
                    <a:pt x="249968" y="112805"/>
                    <a:pt x="253397" y="110919"/>
                    <a:pt x="256636" y="108586"/>
                  </a:cubicBezTo>
                  <a:lnTo>
                    <a:pt x="256636" y="127755"/>
                  </a:lnTo>
                  <a:cubicBezTo>
                    <a:pt x="253302" y="129630"/>
                    <a:pt x="249493" y="131049"/>
                    <a:pt x="245301" y="132014"/>
                  </a:cubicBezTo>
                  <a:cubicBezTo>
                    <a:pt x="241111" y="132981"/>
                    <a:pt x="236443" y="133462"/>
                    <a:pt x="231490" y="133462"/>
                  </a:cubicBezTo>
                  <a:cubicBezTo>
                    <a:pt x="218441" y="133462"/>
                    <a:pt x="207868" y="129389"/>
                    <a:pt x="199771" y="121235"/>
                  </a:cubicBezTo>
                  <a:cubicBezTo>
                    <a:pt x="191675" y="113091"/>
                    <a:pt x="187580" y="102671"/>
                    <a:pt x="187580" y="90012"/>
                  </a:cubicBezTo>
                  <a:cubicBezTo>
                    <a:pt x="187580" y="75924"/>
                    <a:pt x="191771" y="64323"/>
                    <a:pt x="200057" y="55198"/>
                  </a:cubicBezTo>
                  <a:cubicBezTo>
                    <a:pt x="208344" y="46083"/>
                    <a:pt x="220060" y="41520"/>
                    <a:pt x="235300" y="41520"/>
                  </a:cubicBezTo>
                  <a:cubicBezTo>
                    <a:pt x="239205" y="41520"/>
                    <a:pt x="243110" y="42025"/>
                    <a:pt x="247111" y="43016"/>
                  </a:cubicBezTo>
                  <a:cubicBezTo>
                    <a:pt x="251111" y="44006"/>
                    <a:pt x="254255" y="45159"/>
                    <a:pt x="256636" y="46464"/>
                  </a:cubicBezTo>
                  <a:lnTo>
                    <a:pt x="256636" y="66238"/>
                  </a:lnTo>
                  <a:cubicBezTo>
                    <a:pt x="253397" y="63904"/>
                    <a:pt x="250159" y="62104"/>
                    <a:pt x="246730" y="60818"/>
                  </a:cubicBezTo>
                  <a:cubicBezTo>
                    <a:pt x="243492" y="59561"/>
                    <a:pt x="240063" y="58913"/>
                    <a:pt x="236539" y="58903"/>
                  </a:cubicBezTo>
                  <a:cubicBezTo>
                    <a:pt x="228346" y="58903"/>
                    <a:pt x="221679" y="61551"/>
                    <a:pt x="216726" y="66828"/>
                  </a:cubicBezTo>
                  <a:cubicBezTo>
                    <a:pt x="211677" y="72114"/>
                    <a:pt x="209107" y="79239"/>
                    <a:pt x="209107" y="88221"/>
                  </a:cubicBezTo>
                  <a:cubicBezTo>
                    <a:pt x="209107" y="97080"/>
                    <a:pt x="211583" y="103985"/>
                    <a:pt x="216346" y="108919"/>
                  </a:cubicBezTo>
                  <a:cubicBezTo>
                    <a:pt x="221202" y="113863"/>
                    <a:pt x="227775" y="116336"/>
                    <a:pt x="236062" y="116336"/>
                  </a:cubicBezTo>
                  <a:moveTo>
                    <a:pt x="173102" y="131332"/>
                  </a:moveTo>
                  <a:lnTo>
                    <a:pt x="152337" y="131332"/>
                  </a:lnTo>
                  <a:lnTo>
                    <a:pt x="152337" y="43740"/>
                  </a:lnTo>
                  <a:lnTo>
                    <a:pt x="173102" y="43740"/>
                  </a:lnTo>
                  <a:close/>
                  <a:moveTo>
                    <a:pt x="150146" y="18432"/>
                  </a:moveTo>
                  <a:cubicBezTo>
                    <a:pt x="150146" y="15022"/>
                    <a:pt x="151385" y="12174"/>
                    <a:pt x="153861" y="9869"/>
                  </a:cubicBezTo>
                  <a:cubicBezTo>
                    <a:pt x="156433" y="7564"/>
                    <a:pt x="159385" y="6421"/>
                    <a:pt x="162814" y="6421"/>
                  </a:cubicBezTo>
                  <a:cubicBezTo>
                    <a:pt x="166434" y="6421"/>
                    <a:pt x="169482" y="7592"/>
                    <a:pt x="171864" y="9954"/>
                  </a:cubicBezTo>
                  <a:cubicBezTo>
                    <a:pt x="174245" y="12307"/>
                    <a:pt x="175483" y="15136"/>
                    <a:pt x="175483" y="18432"/>
                  </a:cubicBezTo>
                  <a:cubicBezTo>
                    <a:pt x="175483" y="21784"/>
                    <a:pt x="174245" y="24594"/>
                    <a:pt x="171768" y="26871"/>
                  </a:cubicBezTo>
                  <a:cubicBezTo>
                    <a:pt x="169292" y="29138"/>
                    <a:pt x="166340" y="30271"/>
                    <a:pt x="162814" y="30271"/>
                  </a:cubicBezTo>
                  <a:cubicBezTo>
                    <a:pt x="159196" y="30271"/>
                    <a:pt x="156243" y="29128"/>
                    <a:pt x="153766" y="26823"/>
                  </a:cubicBezTo>
                  <a:cubicBezTo>
                    <a:pt x="151385" y="24518"/>
                    <a:pt x="150146" y="21727"/>
                    <a:pt x="150146" y="18432"/>
                  </a:cubicBezTo>
                  <a:moveTo>
                    <a:pt x="132335" y="9145"/>
                  </a:moveTo>
                  <a:lnTo>
                    <a:pt x="132335" y="131332"/>
                  </a:lnTo>
                  <a:lnTo>
                    <a:pt x="110903" y="131332"/>
                  </a:lnTo>
                  <a:lnTo>
                    <a:pt x="110903" y="35558"/>
                  </a:lnTo>
                  <a:lnTo>
                    <a:pt x="110617" y="35558"/>
                  </a:lnTo>
                  <a:lnTo>
                    <a:pt x="72422" y="131332"/>
                  </a:lnTo>
                  <a:lnTo>
                    <a:pt x="58230" y="131332"/>
                  </a:lnTo>
                  <a:lnTo>
                    <a:pt x="19082" y="35558"/>
                  </a:lnTo>
                  <a:lnTo>
                    <a:pt x="18796" y="35558"/>
                  </a:lnTo>
                  <a:lnTo>
                    <a:pt x="18796" y="131332"/>
                  </a:lnTo>
                  <a:lnTo>
                    <a:pt x="-920" y="131332"/>
                  </a:lnTo>
                  <a:lnTo>
                    <a:pt x="-920" y="9145"/>
                  </a:lnTo>
                  <a:lnTo>
                    <a:pt x="29750" y="9145"/>
                  </a:lnTo>
                  <a:lnTo>
                    <a:pt x="65089" y="99718"/>
                  </a:lnTo>
                  <a:lnTo>
                    <a:pt x="65564" y="99718"/>
                  </a:lnTo>
                  <a:lnTo>
                    <a:pt x="102903" y="9145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4A7C4227-B91F-86C4-A952-EA28C6276BFB}"/>
                </a:ext>
              </a:extLst>
            </p:cNvPr>
            <p:cNvSpPr/>
            <p:nvPr/>
          </p:nvSpPr>
          <p:spPr>
            <a:xfrm>
              <a:off x="16287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A29C49E0-6196-BE64-EFF6-04E96AA042D6}"/>
                </a:ext>
              </a:extLst>
            </p:cNvPr>
            <p:cNvSpPr/>
            <p:nvPr/>
          </p:nvSpPr>
          <p:spPr>
            <a:xfrm>
              <a:off x="17430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EC95A854-CD4C-F7BF-5CFE-3D5B0BAAEBA8}"/>
                </a:ext>
              </a:extLst>
            </p:cNvPr>
            <p:cNvSpPr/>
            <p:nvPr/>
          </p:nvSpPr>
          <p:spPr>
            <a:xfrm>
              <a:off x="16287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991AFDE3-B61F-8A48-3291-285ED08BF152}"/>
                </a:ext>
              </a:extLst>
            </p:cNvPr>
            <p:cNvSpPr/>
            <p:nvPr/>
          </p:nvSpPr>
          <p:spPr>
            <a:xfrm>
              <a:off x="17430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7157566-E28F-9BE5-212F-2A3DE481072E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6A5F7D8-46C1-58AD-AD29-518F86CC25F8}"/>
                </a:ext>
              </a:extLst>
            </p:cNvPr>
            <p:cNvSpPr/>
            <p:nvPr/>
          </p:nvSpPr>
          <p:spPr>
            <a:xfrm>
              <a:off x="-1" y="-1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07E88B-8603-F715-1616-9B093CF283D6}"/>
                </a:ext>
              </a:extLst>
            </p:cNvPr>
            <p:cNvSpPr/>
            <p:nvPr/>
          </p:nvSpPr>
          <p:spPr>
            <a:xfrm>
              <a:off x="-1" y="6023043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1716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建筑的设计&#10;&#10;中度可信度描述已自动生成">
            <a:extLst>
              <a:ext uri="{FF2B5EF4-FFF2-40B4-BE49-F238E27FC236}">
                <a16:creationId xmlns:a16="http://schemas.microsoft.com/office/drawing/2014/main" id="{BAF47193-FE9D-6588-4AFB-EB868819A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314"/>
            <a:ext cx="12192000" cy="9144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B752BEF5-0F51-167D-226A-D8C837A99DCF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1C0F273-6DA6-EAF2-7A22-C5DB0072509D}"/>
                </a:ext>
              </a:extLst>
            </p:cNvPr>
            <p:cNvSpPr/>
            <p:nvPr/>
          </p:nvSpPr>
          <p:spPr>
            <a:xfrm>
              <a:off x="-1" y="-1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E8802C0-32E7-E507-3235-C3546026CFD0}"/>
                </a:ext>
              </a:extLst>
            </p:cNvPr>
            <p:cNvSpPr/>
            <p:nvPr/>
          </p:nvSpPr>
          <p:spPr>
            <a:xfrm>
              <a:off x="-1" y="6023043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A4DF9AC-4BA8-0121-725E-977EBA698561}"/>
              </a:ext>
            </a:extLst>
          </p:cNvPr>
          <p:cNvGrpSpPr/>
          <p:nvPr/>
        </p:nvGrpSpPr>
        <p:grpSpPr>
          <a:xfrm>
            <a:off x="5225211" y="1206170"/>
            <a:ext cx="1741579" cy="362114"/>
            <a:chOff x="1628775" y="-501650"/>
            <a:chExt cx="962025" cy="200025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1A720362-8116-D590-24CF-0F26005DB016}"/>
                </a:ext>
              </a:extLst>
            </p:cNvPr>
            <p:cNvSpPr/>
            <p:nvPr/>
          </p:nvSpPr>
          <p:spPr>
            <a:xfrm>
              <a:off x="1895475" y="-473075"/>
              <a:ext cx="695325" cy="133350"/>
            </a:xfrm>
            <a:custGeom>
              <a:avLst/>
              <a:gdLst>
                <a:gd name="connsiteX0" fmla="*/ 652495 w 695325"/>
                <a:gd name="connsiteY0" fmla="*/ 60618 h 133350"/>
                <a:gd name="connsiteX1" fmla="*/ 621539 w 695325"/>
                <a:gd name="connsiteY1" fmla="*/ 60618 h 133350"/>
                <a:gd name="connsiteX2" fmla="*/ 621539 w 695325"/>
                <a:gd name="connsiteY2" fmla="*/ 131332 h 133350"/>
                <a:gd name="connsiteX3" fmla="*/ 600584 w 695325"/>
                <a:gd name="connsiteY3" fmla="*/ 131332 h 133350"/>
                <a:gd name="connsiteX4" fmla="*/ 600584 w 695325"/>
                <a:gd name="connsiteY4" fmla="*/ 60618 h 133350"/>
                <a:gd name="connsiteX5" fmla="*/ 585820 w 695325"/>
                <a:gd name="connsiteY5" fmla="*/ 60618 h 133350"/>
                <a:gd name="connsiteX6" fmla="*/ 585820 w 695325"/>
                <a:gd name="connsiteY6" fmla="*/ 43740 h 133350"/>
                <a:gd name="connsiteX7" fmla="*/ 600584 w 695325"/>
                <a:gd name="connsiteY7" fmla="*/ 43740 h 133350"/>
                <a:gd name="connsiteX8" fmla="*/ 600584 w 695325"/>
                <a:gd name="connsiteY8" fmla="*/ 31557 h 133350"/>
                <a:gd name="connsiteX9" fmla="*/ 609632 w 695325"/>
                <a:gd name="connsiteY9" fmla="*/ 8935 h 133350"/>
                <a:gd name="connsiteX10" fmla="*/ 632874 w 695325"/>
                <a:gd name="connsiteY10" fmla="*/ 115 h 133350"/>
                <a:gd name="connsiteX11" fmla="*/ 639541 w 695325"/>
                <a:gd name="connsiteY11" fmla="*/ 496 h 133350"/>
                <a:gd name="connsiteX12" fmla="*/ 644685 w 695325"/>
                <a:gd name="connsiteY12" fmla="*/ 1649 h 133350"/>
                <a:gd name="connsiteX13" fmla="*/ 644685 w 695325"/>
                <a:gd name="connsiteY13" fmla="*/ 19460 h 133350"/>
                <a:gd name="connsiteX14" fmla="*/ 641065 w 695325"/>
                <a:gd name="connsiteY14" fmla="*/ 18012 h 133350"/>
                <a:gd name="connsiteX15" fmla="*/ 635160 w 695325"/>
                <a:gd name="connsiteY15" fmla="*/ 17155 h 133350"/>
                <a:gd name="connsiteX16" fmla="*/ 625063 w 695325"/>
                <a:gd name="connsiteY16" fmla="*/ 21203 h 133350"/>
                <a:gd name="connsiteX17" fmla="*/ 621539 w 695325"/>
                <a:gd name="connsiteY17" fmla="*/ 33176 h 133350"/>
                <a:gd name="connsiteX18" fmla="*/ 621539 w 695325"/>
                <a:gd name="connsiteY18" fmla="*/ 43740 h 133350"/>
                <a:gd name="connsiteX19" fmla="*/ 652495 w 695325"/>
                <a:gd name="connsiteY19" fmla="*/ 43740 h 133350"/>
                <a:gd name="connsiteX20" fmla="*/ 652495 w 695325"/>
                <a:gd name="connsiteY20" fmla="*/ 24061 h 133350"/>
                <a:gd name="connsiteX21" fmla="*/ 673355 w 695325"/>
                <a:gd name="connsiteY21" fmla="*/ 17755 h 133350"/>
                <a:gd name="connsiteX22" fmla="*/ 673355 w 695325"/>
                <a:gd name="connsiteY22" fmla="*/ 43740 h 133350"/>
                <a:gd name="connsiteX23" fmla="*/ 694405 w 695325"/>
                <a:gd name="connsiteY23" fmla="*/ 43740 h 133350"/>
                <a:gd name="connsiteX24" fmla="*/ 694405 w 695325"/>
                <a:gd name="connsiteY24" fmla="*/ 60618 h 133350"/>
                <a:gd name="connsiteX25" fmla="*/ 673355 w 695325"/>
                <a:gd name="connsiteY25" fmla="*/ 60618 h 133350"/>
                <a:gd name="connsiteX26" fmla="*/ 673355 w 695325"/>
                <a:gd name="connsiteY26" fmla="*/ 101594 h 133350"/>
                <a:gd name="connsiteX27" fmla="*/ 676307 w 695325"/>
                <a:gd name="connsiteY27" fmla="*/ 113015 h 133350"/>
                <a:gd name="connsiteX28" fmla="*/ 685642 w 695325"/>
                <a:gd name="connsiteY28" fmla="*/ 116339 h 133350"/>
                <a:gd name="connsiteX29" fmla="*/ 690024 w 695325"/>
                <a:gd name="connsiteY29" fmla="*/ 115491 h 133350"/>
                <a:gd name="connsiteX30" fmla="*/ 694405 w 695325"/>
                <a:gd name="connsiteY30" fmla="*/ 113443 h 133350"/>
                <a:gd name="connsiteX31" fmla="*/ 694405 w 695325"/>
                <a:gd name="connsiteY31" fmla="*/ 130484 h 133350"/>
                <a:gd name="connsiteX32" fmla="*/ 687833 w 695325"/>
                <a:gd name="connsiteY32" fmla="*/ 132530 h 133350"/>
                <a:gd name="connsiteX33" fmla="*/ 678784 w 695325"/>
                <a:gd name="connsiteY33" fmla="*/ 133465 h 133350"/>
                <a:gd name="connsiteX34" fmla="*/ 659068 w 695325"/>
                <a:gd name="connsiteY34" fmla="*/ 126522 h 133350"/>
                <a:gd name="connsiteX35" fmla="*/ 652495 w 695325"/>
                <a:gd name="connsiteY35" fmla="*/ 105604 h 133350"/>
                <a:gd name="connsiteX36" fmla="*/ 514573 w 695325"/>
                <a:gd name="connsiteY36" fmla="*/ 88136 h 133350"/>
                <a:gd name="connsiteX37" fmla="*/ 520860 w 695325"/>
                <a:gd name="connsiteY37" fmla="*/ 109100 h 133350"/>
                <a:gd name="connsiteX38" fmla="*/ 538767 w 695325"/>
                <a:gd name="connsiteY38" fmla="*/ 116336 h 133350"/>
                <a:gd name="connsiteX39" fmla="*/ 556102 w 695325"/>
                <a:gd name="connsiteY39" fmla="*/ 109100 h 133350"/>
                <a:gd name="connsiteX40" fmla="*/ 562007 w 695325"/>
                <a:gd name="connsiteY40" fmla="*/ 87621 h 133350"/>
                <a:gd name="connsiteX41" fmla="*/ 555816 w 695325"/>
                <a:gd name="connsiteY41" fmla="*/ 66276 h 133350"/>
                <a:gd name="connsiteX42" fmla="*/ 538672 w 695325"/>
                <a:gd name="connsiteY42" fmla="*/ 59075 h 133350"/>
                <a:gd name="connsiteX43" fmla="*/ 520955 w 695325"/>
                <a:gd name="connsiteY43" fmla="*/ 66619 h 133350"/>
                <a:gd name="connsiteX44" fmla="*/ 514573 w 695325"/>
                <a:gd name="connsiteY44" fmla="*/ 88136 h 133350"/>
                <a:gd name="connsiteX45" fmla="*/ 492951 w 695325"/>
                <a:gd name="connsiteY45" fmla="*/ 88812 h 133350"/>
                <a:gd name="connsiteX46" fmla="*/ 505334 w 695325"/>
                <a:gd name="connsiteY46" fmla="*/ 54388 h 133350"/>
                <a:gd name="connsiteX47" fmla="*/ 539624 w 695325"/>
                <a:gd name="connsiteY47" fmla="*/ 41692 h 133350"/>
                <a:gd name="connsiteX48" fmla="*/ 572009 w 695325"/>
                <a:gd name="connsiteY48" fmla="*/ 53922 h 133350"/>
                <a:gd name="connsiteX49" fmla="*/ 583629 w 695325"/>
                <a:gd name="connsiteY49" fmla="*/ 86945 h 133350"/>
                <a:gd name="connsiteX50" fmla="*/ 571246 w 695325"/>
                <a:gd name="connsiteY50" fmla="*/ 120854 h 133350"/>
                <a:gd name="connsiteX51" fmla="*/ 537624 w 695325"/>
                <a:gd name="connsiteY51" fmla="*/ 133462 h 133350"/>
                <a:gd name="connsiteX52" fmla="*/ 505048 w 695325"/>
                <a:gd name="connsiteY52" fmla="*/ 121493 h 133350"/>
                <a:gd name="connsiteX53" fmla="*/ 492951 w 695325"/>
                <a:gd name="connsiteY53" fmla="*/ 88812 h 133350"/>
                <a:gd name="connsiteX54" fmla="*/ 446183 w 695325"/>
                <a:gd name="connsiteY54" fmla="*/ 66742 h 133350"/>
                <a:gd name="connsiteX55" fmla="*/ 449041 w 695325"/>
                <a:gd name="connsiteY55" fmla="*/ 73696 h 133350"/>
                <a:gd name="connsiteX56" fmla="*/ 461519 w 695325"/>
                <a:gd name="connsiteY56" fmla="*/ 80039 h 133350"/>
                <a:gd name="connsiteX57" fmla="*/ 479045 w 695325"/>
                <a:gd name="connsiteY57" fmla="*/ 91155 h 133350"/>
                <a:gd name="connsiteX58" fmla="*/ 484093 w 695325"/>
                <a:gd name="connsiteY58" fmla="*/ 106109 h 133350"/>
                <a:gd name="connsiteX59" fmla="*/ 474473 w 695325"/>
                <a:gd name="connsiteY59" fmla="*/ 125967 h 133350"/>
                <a:gd name="connsiteX60" fmla="*/ 448564 w 695325"/>
                <a:gd name="connsiteY60" fmla="*/ 133462 h 133350"/>
                <a:gd name="connsiteX61" fmla="*/ 436468 w 695325"/>
                <a:gd name="connsiteY61" fmla="*/ 132142 h 133350"/>
                <a:gd name="connsiteX62" fmla="*/ 425133 w 695325"/>
                <a:gd name="connsiteY62" fmla="*/ 128776 h 133350"/>
                <a:gd name="connsiteX63" fmla="*/ 425133 w 695325"/>
                <a:gd name="connsiteY63" fmla="*/ 108500 h 133350"/>
                <a:gd name="connsiteX64" fmla="*/ 437325 w 695325"/>
                <a:gd name="connsiteY64" fmla="*/ 114716 h 133350"/>
                <a:gd name="connsiteX65" fmla="*/ 449232 w 695325"/>
                <a:gd name="connsiteY65" fmla="*/ 117017 h 133350"/>
                <a:gd name="connsiteX66" fmla="*/ 459614 w 695325"/>
                <a:gd name="connsiteY66" fmla="*/ 115058 h 133350"/>
                <a:gd name="connsiteX67" fmla="*/ 462947 w 695325"/>
                <a:gd name="connsiteY67" fmla="*/ 108500 h 133350"/>
                <a:gd name="connsiteX68" fmla="*/ 459423 w 695325"/>
                <a:gd name="connsiteY68" fmla="*/ 101299 h 133350"/>
                <a:gd name="connsiteX69" fmla="*/ 446278 w 695325"/>
                <a:gd name="connsiteY69" fmla="*/ 94527 h 133350"/>
                <a:gd name="connsiteX70" fmla="*/ 429991 w 695325"/>
                <a:gd name="connsiteY70" fmla="*/ 83783 h 133350"/>
                <a:gd name="connsiteX71" fmla="*/ 425133 w 695325"/>
                <a:gd name="connsiteY71" fmla="*/ 68619 h 133350"/>
                <a:gd name="connsiteX72" fmla="*/ 434658 w 695325"/>
                <a:gd name="connsiteY72" fmla="*/ 49150 h 133350"/>
                <a:gd name="connsiteX73" fmla="*/ 459233 w 695325"/>
                <a:gd name="connsiteY73" fmla="*/ 41520 h 133350"/>
                <a:gd name="connsiteX74" fmla="*/ 469615 w 695325"/>
                <a:gd name="connsiteY74" fmla="*/ 42549 h 133350"/>
                <a:gd name="connsiteX75" fmla="*/ 479236 w 695325"/>
                <a:gd name="connsiteY75" fmla="*/ 45187 h 133350"/>
                <a:gd name="connsiteX76" fmla="*/ 479236 w 695325"/>
                <a:gd name="connsiteY76" fmla="*/ 64790 h 133350"/>
                <a:gd name="connsiteX77" fmla="*/ 469615 w 695325"/>
                <a:gd name="connsiteY77" fmla="*/ 60094 h 133350"/>
                <a:gd name="connsiteX78" fmla="*/ 458757 w 695325"/>
                <a:gd name="connsiteY78" fmla="*/ 58141 h 133350"/>
                <a:gd name="connsiteX79" fmla="*/ 449518 w 695325"/>
                <a:gd name="connsiteY79" fmla="*/ 60437 h 133350"/>
                <a:gd name="connsiteX80" fmla="*/ 446183 w 695325"/>
                <a:gd name="connsiteY80" fmla="*/ 66742 h 133350"/>
                <a:gd name="connsiteX81" fmla="*/ 346266 w 695325"/>
                <a:gd name="connsiteY81" fmla="*/ 88136 h 133350"/>
                <a:gd name="connsiteX82" fmla="*/ 352553 w 695325"/>
                <a:gd name="connsiteY82" fmla="*/ 109100 h 133350"/>
                <a:gd name="connsiteX83" fmla="*/ 370460 w 695325"/>
                <a:gd name="connsiteY83" fmla="*/ 116336 h 133350"/>
                <a:gd name="connsiteX84" fmla="*/ 387700 w 695325"/>
                <a:gd name="connsiteY84" fmla="*/ 109100 h 133350"/>
                <a:gd name="connsiteX85" fmla="*/ 393701 w 695325"/>
                <a:gd name="connsiteY85" fmla="*/ 87621 h 133350"/>
                <a:gd name="connsiteX86" fmla="*/ 387510 w 695325"/>
                <a:gd name="connsiteY86" fmla="*/ 66276 h 133350"/>
                <a:gd name="connsiteX87" fmla="*/ 370364 w 695325"/>
                <a:gd name="connsiteY87" fmla="*/ 59075 h 133350"/>
                <a:gd name="connsiteX88" fmla="*/ 352553 w 695325"/>
                <a:gd name="connsiteY88" fmla="*/ 66619 h 133350"/>
                <a:gd name="connsiteX89" fmla="*/ 346266 w 695325"/>
                <a:gd name="connsiteY89" fmla="*/ 88136 h 133350"/>
                <a:gd name="connsiteX90" fmla="*/ 324645 w 695325"/>
                <a:gd name="connsiteY90" fmla="*/ 88812 h 133350"/>
                <a:gd name="connsiteX91" fmla="*/ 337027 w 695325"/>
                <a:gd name="connsiteY91" fmla="*/ 54388 h 133350"/>
                <a:gd name="connsiteX92" fmla="*/ 371317 w 695325"/>
                <a:gd name="connsiteY92" fmla="*/ 41692 h 133350"/>
                <a:gd name="connsiteX93" fmla="*/ 403702 w 695325"/>
                <a:gd name="connsiteY93" fmla="*/ 53922 h 133350"/>
                <a:gd name="connsiteX94" fmla="*/ 415322 w 695325"/>
                <a:gd name="connsiteY94" fmla="*/ 86945 h 133350"/>
                <a:gd name="connsiteX95" fmla="*/ 402940 w 695325"/>
                <a:gd name="connsiteY95" fmla="*/ 120854 h 133350"/>
                <a:gd name="connsiteX96" fmla="*/ 369317 w 695325"/>
                <a:gd name="connsiteY96" fmla="*/ 133462 h 133350"/>
                <a:gd name="connsiteX97" fmla="*/ 336741 w 695325"/>
                <a:gd name="connsiteY97" fmla="*/ 121493 h 133350"/>
                <a:gd name="connsiteX98" fmla="*/ 324645 w 695325"/>
                <a:gd name="connsiteY98" fmla="*/ 88812 h 133350"/>
                <a:gd name="connsiteX99" fmla="*/ 315691 w 695325"/>
                <a:gd name="connsiteY99" fmla="*/ 42292 h 133350"/>
                <a:gd name="connsiteX100" fmla="*/ 320167 w 695325"/>
                <a:gd name="connsiteY100" fmla="*/ 42635 h 133350"/>
                <a:gd name="connsiteX101" fmla="*/ 323502 w 695325"/>
                <a:gd name="connsiteY101" fmla="*/ 43482 h 133350"/>
                <a:gd name="connsiteX102" fmla="*/ 323502 w 695325"/>
                <a:gd name="connsiteY102" fmla="*/ 64361 h 133350"/>
                <a:gd name="connsiteX103" fmla="*/ 318740 w 695325"/>
                <a:gd name="connsiteY103" fmla="*/ 62104 h 133350"/>
                <a:gd name="connsiteX104" fmla="*/ 311214 w 695325"/>
                <a:gd name="connsiteY104" fmla="*/ 61037 h 133350"/>
                <a:gd name="connsiteX105" fmla="*/ 298261 w 695325"/>
                <a:gd name="connsiteY105" fmla="*/ 67428 h 133350"/>
                <a:gd name="connsiteX106" fmla="*/ 293021 w 695325"/>
                <a:gd name="connsiteY106" fmla="*/ 87107 h 133350"/>
                <a:gd name="connsiteX107" fmla="*/ 293021 w 695325"/>
                <a:gd name="connsiteY107" fmla="*/ 131332 h 133350"/>
                <a:gd name="connsiteX108" fmla="*/ 272258 w 695325"/>
                <a:gd name="connsiteY108" fmla="*/ 131332 h 133350"/>
                <a:gd name="connsiteX109" fmla="*/ 272258 w 695325"/>
                <a:gd name="connsiteY109" fmla="*/ 43740 h 133350"/>
                <a:gd name="connsiteX110" fmla="*/ 293021 w 695325"/>
                <a:gd name="connsiteY110" fmla="*/ 43740 h 133350"/>
                <a:gd name="connsiteX111" fmla="*/ 293021 w 695325"/>
                <a:gd name="connsiteY111" fmla="*/ 57541 h 133350"/>
                <a:gd name="connsiteX112" fmla="*/ 293307 w 695325"/>
                <a:gd name="connsiteY112" fmla="*/ 57541 h 133350"/>
                <a:gd name="connsiteX113" fmla="*/ 301880 w 695325"/>
                <a:gd name="connsiteY113" fmla="*/ 46340 h 133350"/>
                <a:gd name="connsiteX114" fmla="*/ 315691 w 695325"/>
                <a:gd name="connsiteY114" fmla="*/ 42292 h 133350"/>
                <a:gd name="connsiteX115" fmla="*/ 236062 w 695325"/>
                <a:gd name="connsiteY115" fmla="*/ 116339 h 133350"/>
                <a:gd name="connsiteX116" fmla="*/ 246253 w 695325"/>
                <a:gd name="connsiteY116" fmla="*/ 114205 h 133350"/>
                <a:gd name="connsiteX117" fmla="*/ 256636 w 695325"/>
                <a:gd name="connsiteY117" fmla="*/ 108586 h 133350"/>
                <a:gd name="connsiteX118" fmla="*/ 256636 w 695325"/>
                <a:gd name="connsiteY118" fmla="*/ 127755 h 133350"/>
                <a:gd name="connsiteX119" fmla="*/ 245301 w 695325"/>
                <a:gd name="connsiteY119" fmla="*/ 132014 h 133350"/>
                <a:gd name="connsiteX120" fmla="*/ 231490 w 695325"/>
                <a:gd name="connsiteY120" fmla="*/ 133462 h 133350"/>
                <a:gd name="connsiteX121" fmla="*/ 199771 w 695325"/>
                <a:gd name="connsiteY121" fmla="*/ 121235 h 133350"/>
                <a:gd name="connsiteX122" fmla="*/ 187580 w 695325"/>
                <a:gd name="connsiteY122" fmla="*/ 90012 h 133350"/>
                <a:gd name="connsiteX123" fmla="*/ 200057 w 695325"/>
                <a:gd name="connsiteY123" fmla="*/ 55198 h 133350"/>
                <a:gd name="connsiteX124" fmla="*/ 235300 w 695325"/>
                <a:gd name="connsiteY124" fmla="*/ 41520 h 133350"/>
                <a:gd name="connsiteX125" fmla="*/ 247111 w 695325"/>
                <a:gd name="connsiteY125" fmla="*/ 43016 h 133350"/>
                <a:gd name="connsiteX126" fmla="*/ 256636 w 695325"/>
                <a:gd name="connsiteY126" fmla="*/ 46464 h 133350"/>
                <a:gd name="connsiteX127" fmla="*/ 256636 w 695325"/>
                <a:gd name="connsiteY127" fmla="*/ 66238 h 133350"/>
                <a:gd name="connsiteX128" fmla="*/ 246730 w 695325"/>
                <a:gd name="connsiteY128" fmla="*/ 60818 h 133350"/>
                <a:gd name="connsiteX129" fmla="*/ 236539 w 695325"/>
                <a:gd name="connsiteY129" fmla="*/ 58903 h 133350"/>
                <a:gd name="connsiteX130" fmla="*/ 216726 w 695325"/>
                <a:gd name="connsiteY130" fmla="*/ 66828 h 133350"/>
                <a:gd name="connsiteX131" fmla="*/ 209107 w 695325"/>
                <a:gd name="connsiteY131" fmla="*/ 88221 h 133350"/>
                <a:gd name="connsiteX132" fmla="*/ 216346 w 695325"/>
                <a:gd name="connsiteY132" fmla="*/ 108919 h 133350"/>
                <a:gd name="connsiteX133" fmla="*/ 236062 w 695325"/>
                <a:gd name="connsiteY133" fmla="*/ 116336 h 133350"/>
                <a:gd name="connsiteX134" fmla="*/ 173102 w 695325"/>
                <a:gd name="connsiteY134" fmla="*/ 131332 h 133350"/>
                <a:gd name="connsiteX135" fmla="*/ 152337 w 695325"/>
                <a:gd name="connsiteY135" fmla="*/ 131332 h 133350"/>
                <a:gd name="connsiteX136" fmla="*/ 152337 w 695325"/>
                <a:gd name="connsiteY136" fmla="*/ 43740 h 133350"/>
                <a:gd name="connsiteX137" fmla="*/ 173102 w 695325"/>
                <a:gd name="connsiteY137" fmla="*/ 43740 h 133350"/>
                <a:gd name="connsiteX138" fmla="*/ 150146 w 695325"/>
                <a:gd name="connsiteY138" fmla="*/ 18432 h 133350"/>
                <a:gd name="connsiteX139" fmla="*/ 153861 w 695325"/>
                <a:gd name="connsiteY139" fmla="*/ 9869 h 133350"/>
                <a:gd name="connsiteX140" fmla="*/ 162814 w 695325"/>
                <a:gd name="connsiteY140" fmla="*/ 6421 h 133350"/>
                <a:gd name="connsiteX141" fmla="*/ 171864 w 695325"/>
                <a:gd name="connsiteY141" fmla="*/ 9954 h 133350"/>
                <a:gd name="connsiteX142" fmla="*/ 175483 w 695325"/>
                <a:gd name="connsiteY142" fmla="*/ 18432 h 133350"/>
                <a:gd name="connsiteX143" fmla="*/ 171768 w 695325"/>
                <a:gd name="connsiteY143" fmla="*/ 26871 h 133350"/>
                <a:gd name="connsiteX144" fmla="*/ 162814 w 695325"/>
                <a:gd name="connsiteY144" fmla="*/ 30271 h 133350"/>
                <a:gd name="connsiteX145" fmla="*/ 153766 w 695325"/>
                <a:gd name="connsiteY145" fmla="*/ 26823 h 133350"/>
                <a:gd name="connsiteX146" fmla="*/ 150146 w 695325"/>
                <a:gd name="connsiteY146" fmla="*/ 18432 h 133350"/>
                <a:gd name="connsiteX147" fmla="*/ 132335 w 695325"/>
                <a:gd name="connsiteY147" fmla="*/ 9145 h 133350"/>
                <a:gd name="connsiteX148" fmla="*/ 132335 w 695325"/>
                <a:gd name="connsiteY148" fmla="*/ 131332 h 133350"/>
                <a:gd name="connsiteX149" fmla="*/ 110903 w 695325"/>
                <a:gd name="connsiteY149" fmla="*/ 131332 h 133350"/>
                <a:gd name="connsiteX150" fmla="*/ 110903 w 695325"/>
                <a:gd name="connsiteY150" fmla="*/ 35558 h 133350"/>
                <a:gd name="connsiteX151" fmla="*/ 110617 w 695325"/>
                <a:gd name="connsiteY151" fmla="*/ 35558 h 133350"/>
                <a:gd name="connsiteX152" fmla="*/ 72422 w 695325"/>
                <a:gd name="connsiteY152" fmla="*/ 131332 h 133350"/>
                <a:gd name="connsiteX153" fmla="*/ 58230 w 695325"/>
                <a:gd name="connsiteY153" fmla="*/ 131332 h 133350"/>
                <a:gd name="connsiteX154" fmla="*/ 19082 w 695325"/>
                <a:gd name="connsiteY154" fmla="*/ 35558 h 133350"/>
                <a:gd name="connsiteX155" fmla="*/ 18796 w 695325"/>
                <a:gd name="connsiteY155" fmla="*/ 35558 h 133350"/>
                <a:gd name="connsiteX156" fmla="*/ 18796 w 695325"/>
                <a:gd name="connsiteY156" fmla="*/ 131332 h 133350"/>
                <a:gd name="connsiteX157" fmla="*/ -920 w 695325"/>
                <a:gd name="connsiteY157" fmla="*/ 131332 h 133350"/>
                <a:gd name="connsiteX158" fmla="*/ -920 w 695325"/>
                <a:gd name="connsiteY158" fmla="*/ 9145 h 133350"/>
                <a:gd name="connsiteX159" fmla="*/ 29750 w 695325"/>
                <a:gd name="connsiteY159" fmla="*/ 9145 h 133350"/>
                <a:gd name="connsiteX160" fmla="*/ 65089 w 695325"/>
                <a:gd name="connsiteY160" fmla="*/ 99718 h 133350"/>
                <a:gd name="connsiteX161" fmla="*/ 65564 w 695325"/>
                <a:gd name="connsiteY161" fmla="*/ 99718 h 133350"/>
                <a:gd name="connsiteX162" fmla="*/ 102903 w 695325"/>
                <a:gd name="connsiteY162" fmla="*/ 914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695325" h="133350">
                  <a:moveTo>
                    <a:pt x="652495" y="60618"/>
                  </a:moveTo>
                  <a:lnTo>
                    <a:pt x="621539" y="60618"/>
                  </a:lnTo>
                  <a:lnTo>
                    <a:pt x="621539" y="131332"/>
                  </a:lnTo>
                  <a:lnTo>
                    <a:pt x="600584" y="131332"/>
                  </a:lnTo>
                  <a:lnTo>
                    <a:pt x="600584" y="60618"/>
                  </a:lnTo>
                  <a:lnTo>
                    <a:pt x="585820" y="60618"/>
                  </a:lnTo>
                  <a:lnTo>
                    <a:pt x="585820" y="43740"/>
                  </a:lnTo>
                  <a:lnTo>
                    <a:pt x="600584" y="43740"/>
                  </a:lnTo>
                  <a:lnTo>
                    <a:pt x="600584" y="31557"/>
                  </a:lnTo>
                  <a:cubicBezTo>
                    <a:pt x="600584" y="22356"/>
                    <a:pt x="603536" y="14812"/>
                    <a:pt x="609632" y="8935"/>
                  </a:cubicBezTo>
                  <a:cubicBezTo>
                    <a:pt x="615633" y="3058"/>
                    <a:pt x="623349" y="115"/>
                    <a:pt x="632874" y="115"/>
                  </a:cubicBezTo>
                  <a:cubicBezTo>
                    <a:pt x="635350" y="115"/>
                    <a:pt x="637541" y="239"/>
                    <a:pt x="639541" y="496"/>
                  </a:cubicBezTo>
                  <a:cubicBezTo>
                    <a:pt x="641256" y="715"/>
                    <a:pt x="642970" y="1096"/>
                    <a:pt x="644685" y="1649"/>
                  </a:cubicBezTo>
                  <a:lnTo>
                    <a:pt x="644685" y="19460"/>
                  </a:lnTo>
                  <a:cubicBezTo>
                    <a:pt x="644017" y="19060"/>
                    <a:pt x="642779" y="18574"/>
                    <a:pt x="641065" y="18012"/>
                  </a:cubicBezTo>
                  <a:cubicBezTo>
                    <a:pt x="639350" y="17441"/>
                    <a:pt x="637350" y="17155"/>
                    <a:pt x="635160" y="17155"/>
                  </a:cubicBezTo>
                  <a:cubicBezTo>
                    <a:pt x="630778" y="17155"/>
                    <a:pt x="627444" y="18508"/>
                    <a:pt x="625063" y="21203"/>
                  </a:cubicBezTo>
                  <a:cubicBezTo>
                    <a:pt x="622777" y="23899"/>
                    <a:pt x="621539" y="27890"/>
                    <a:pt x="621539" y="33176"/>
                  </a:cubicBezTo>
                  <a:lnTo>
                    <a:pt x="621539" y="43740"/>
                  </a:lnTo>
                  <a:lnTo>
                    <a:pt x="652495" y="43740"/>
                  </a:lnTo>
                  <a:lnTo>
                    <a:pt x="652495" y="24061"/>
                  </a:lnTo>
                  <a:lnTo>
                    <a:pt x="673355" y="17755"/>
                  </a:lnTo>
                  <a:lnTo>
                    <a:pt x="673355" y="43740"/>
                  </a:lnTo>
                  <a:lnTo>
                    <a:pt x="694405" y="43740"/>
                  </a:lnTo>
                  <a:lnTo>
                    <a:pt x="694405" y="60618"/>
                  </a:lnTo>
                  <a:lnTo>
                    <a:pt x="673355" y="60618"/>
                  </a:lnTo>
                  <a:lnTo>
                    <a:pt x="673355" y="101594"/>
                  </a:lnTo>
                  <a:cubicBezTo>
                    <a:pt x="673355" y="106995"/>
                    <a:pt x="674403" y="110805"/>
                    <a:pt x="676307" y="113015"/>
                  </a:cubicBezTo>
                  <a:cubicBezTo>
                    <a:pt x="678308" y="115230"/>
                    <a:pt x="681451" y="116339"/>
                    <a:pt x="685642" y="116339"/>
                  </a:cubicBezTo>
                  <a:cubicBezTo>
                    <a:pt x="686880" y="116339"/>
                    <a:pt x="688309" y="116056"/>
                    <a:pt x="690024" y="115491"/>
                  </a:cubicBezTo>
                  <a:cubicBezTo>
                    <a:pt x="691547" y="114985"/>
                    <a:pt x="692976" y="114301"/>
                    <a:pt x="694405" y="113443"/>
                  </a:cubicBezTo>
                  <a:lnTo>
                    <a:pt x="694405" y="130484"/>
                  </a:lnTo>
                  <a:cubicBezTo>
                    <a:pt x="693071" y="131223"/>
                    <a:pt x="690881" y="131904"/>
                    <a:pt x="687833" y="132530"/>
                  </a:cubicBezTo>
                  <a:cubicBezTo>
                    <a:pt x="684880" y="133146"/>
                    <a:pt x="681833" y="133460"/>
                    <a:pt x="678784" y="133465"/>
                  </a:cubicBezTo>
                  <a:cubicBezTo>
                    <a:pt x="670020" y="133465"/>
                    <a:pt x="663449" y="131155"/>
                    <a:pt x="659068" y="126522"/>
                  </a:cubicBezTo>
                  <a:cubicBezTo>
                    <a:pt x="654685" y="121891"/>
                    <a:pt x="652495" y="114920"/>
                    <a:pt x="652495" y="105604"/>
                  </a:cubicBezTo>
                  <a:close/>
                  <a:moveTo>
                    <a:pt x="514573" y="88136"/>
                  </a:moveTo>
                  <a:cubicBezTo>
                    <a:pt x="514573" y="97279"/>
                    <a:pt x="516668" y="104261"/>
                    <a:pt x="520860" y="109100"/>
                  </a:cubicBezTo>
                  <a:cubicBezTo>
                    <a:pt x="525050" y="113920"/>
                    <a:pt x="531051" y="116336"/>
                    <a:pt x="538767" y="116336"/>
                  </a:cubicBezTo>
                  <a:cubicBezTo>
                    <a:pt x="546386" y="116336"/>
                    <a:pt x="552102" y="113920"/>
                    <a:pt x="556102" y="109100"/>
                  </a:cubicBezTo>
                  <a:cubicBezTo>
                    <a:pt x="560007" y="104261"/>
                    <a:pt x="562007" y="97108"/>
                    <a:pt x="562007" y="87621"/>
                  </a:cubicBezTo>
                  <a:cubicBezTo>
                    <a:pt x="562007" y="78191"/>
                    <a:pt x="559912" y="71076"/>
                    <a:pt x="555816" y="66276"/>
                  </a:cubicBezTo>
                  <a:cubicBezTo>
                    <a:pt x="551721" y="61475"/>
                    <a:pt x="546006" y="59075"/>
                    <a:pt x="538672" y="59075"/>
                  </a:cubicBezTo>
                  <a:cubicBezTo>
                    <a:pt x="531051" y="59075"/>
                    <a:pt x="525146" y="61589"/>
                    <a:pt x="520955" y="66619"/>
                  </a:cubicBezTo>
                  <a:cubicBezTo>
                    <a:pt x="516668" y="71648"/>
                    <a:pt x="514573" y="78820"/>
                    <a:pt x="514573" y="88136"/>
                  </a:cubicBezTo>
                  <a:moveTo>
                    <a:pt x="492951" y="88812"/>
                  </a:moveTo>
                  <a:cubicBezTo>
                    <a:pt x="492951" y="74334"/>
                    <a:pt x="497047" y="62856"/>
                    <a:pt x="505334" y="54388"/>
                  </a:cubicBezTo>
                  <a:cubicBezTo>
                    <a:pt x="513525" y="45921"/>
                    <a:pt x="525050" y="41692"/>
                    <a:pt x="539624" y="41692"/>
                  </a:cubicBezTo>
                  <a:cubicBezTo>
                    <a:pt x="553435" y="41692"/>
                    <a:pt x="564198" y="45768"/>
                    <a:pt x="572009" y="53922"/>
                  </a:cubicBezTo>
                  <a:cubicBezTo>
                    <a:pt x="579724" y="62075"/>
                    <a:pt x="583629" y="73077"/>
                    <a:pt x="583629" y="86945"/>
                  </a:cubicBezTo>
                  <a:cubicBezTo>
                    <a:pt x="583629" y="101137"/>
                    <a:pt x="579533" y="112443"/>
                    <a:pt x="571246" y="120854"/>
                  </a:cubicBezTo>
                  <a:cubicBezTo>
                    <a:pt x="563055" y="129263"/>
                    <a:pt x="551816" y="133462"/>
                    <a:pt x="537624" y="133462"/>
                  </a:cubicBezTo>
                  <a:cubicBezTo>
                    <a:pt x="523907" y="133462"/>
                    <a:pt x="513049" y="129474"/>
                    <a:pt x="505048" y="121493"/>
                  </a:cubicBezTo>
                  <a:cubicBezTo>
                    <a:pt x="496952" y="113520"/>
                    <a:pt x="492951" y="102623"/>
                    <a:pt x="492951" y="88812"/>
                  </a:cubicBezTo>
                  <a:moveTo>
                    <a:pt x="446183" y="66742"/>
                  </a:moveTo>
                  <a:cubicBezTo>
                    <a:pt x="446183" y="69705"/>
                    <a:pt x="447136" y="72010"/>
                    <a:pt x="449041" y="73696"/>
                  </a:cubicBezTo>
                  <a:cubicBezTo>
                    <a:pt x="450945" y="75363"/>
                    <a:pt x="455137" y="77487"/>
                    <a:pt x="461519" y="80039"/>
                  </a:cubicBezTo>
                  <a:cubicBezTo>
                    <a:pt x="469901" y="83335"/>
                    <a:pt x="475711" y="87040"/>
                    <a:pt x="479045" y="91155"/>
                  </a:cubicBezTo>
                  <a:cubicBezTo>
                    <a:pt x="482378" y="95279"/>
                    <a:pt x="484093" y="100261"/>
                    <a:pt x="484093" y="106109"/>
                  </a:cubicBezTo>
                  <a:cubicBezTo>
                    <a:pt x="484093" y="114348"/>
                    <a:pt x="480854" y="120966"/>
                    <a:pt x="474473" y="125967"/>
                  </a:cubicBezTo>
                  <a:cubicBezTo>
                    <a:pt x="468091" y="130965"/>
                    <a:pt x="459518" y="133462"/>
                    <a:pt x="448564" y="133462"/>
                  </a:cubicBezTo>
                  <a:cubicBezTo>
                    <a:pt x="444946" y="133462"/>
                    <a:pt x="440850" y="133025"/>
                    <a:pt x="436468" y="132142"/>
                  </a:cubicBezTo>
                  <a:cubicBezTo>
                    <a:pt x="431991" y="131265"/>
                    <a:pt x="428277" y="130142"/>
                    <a:pt x="425133" y="128776"/>
                  </a:cubicBezTo>
                  <a:lnTo>
                    <a:pt x="425133" y="108500"/>
                  </a:lnTo>
                  <a:cubicBezTo>
                    <a:pt x="428943" y="111100"/>
                    <a:pt x="433040" y="113196"/>
                    <a:pt x="437325" y="114716"/>
                  </a:cubicBezTo>
                  <a:cubicBezTo>
                    <a:pt x="441706" y="116251"/>
                    <a:pt x="445612" y="117017"/>
                    <a:pt x="449232" y="117017"/>
                  </a:cubicBezTo>
                  <a:cubicBezTo>
                    <a:pt x="453899" y="117017"/>
                    <a:pt x="457328" y="116367"/>
                    <a:pt x="459614" y="115058"/>
                  </a:cubicBezTo>
                  <a:cubicBezTo>
                    <a:pt x="461804" y="113758"/>
                    <a:pt x="462947" y="111567"/>
                    <a:pt x="462947" y="108500"/>
                  </a:cubicBezTo>
                  <a:cubicBezTo>
                    <a:pt x="462947" y="105652"/>
                    <a:pt x="461804" y="103261"/>
                    <a:pt x="459423" y="101299"/>
                  </a:cubicBezTo>
                  <a:cubicBezTo>
                    <a:pt x="457137" y="99337"/>
                    <a:pt x="452756" y="97080"/>
                    <a:pt x="446278" y="94527"/>
                  </a:cubicBezTo>
                  <a:cubicBezTo>
                    <a:pt x="438659" y="91345"/>
                    <a:pt x="433134" y="87764"/>
                    <a:pt x="429991" y="83783"/>
                  </a:cubicBezTo>
                  <a:cubicBezTo>
                    <a:pt x="426753" y="79811"/>
                    <a:pt x="425133" y="74753"/>
                    <a:pt x="425133" y="68619"/>
                  </a:cubicBezTo>
                  <a:cubicBezTo>
                    <a:pt x="425133" y="60723"/>
                    <a:pt x="428371" y="54236"/>
                    <a:pt x="434658" y="49150"/>
                  </a:cubicBezTo>
                  <a:cubicBezTo>
                    <a:pt x="440945" y="44063"/>
                    <a:pt x="449136" y="41520"/>
                    <a:pt x="459233" y="41520"/>
                  </a:cubicBezTo>
                  <a:cubicBezTo>
                    <a:pt x="462376" y="41520"/>
                    <a:pt x="465805" y="41863"/>
                    <a:pt x="469615" y="42549"/>
                  </a:cubicBezTo>
                  <a:cubicBezTo>
                    <a:pt x="473425" y="43225"/>
                    <a:pt x="476664" y="44111"/>
                    <a:pt x="479236" y="45187"/>
                  </a:cubicBezTo>
                  <a:lnTo>
                    <a:pt x="479236" y="64790"/>
                  </a:lnTo>
                  <a:cubicBezTo>
                    <a:pt x="476473" y="62970"/>
                    <a:pt x="473330" y="61408"/>
                    <a:pt x="469615" y="60094"/>
                  </a:cubicBezTo>
                  <a:cubicBezTo>
                    <a:pt x="465996" y="58789"/>
                    <a:pt x="462376" y="58141"/>
                    <a:pt x="458757" y="58141"/>
                  </a:cubicBezTo>
                  <a:cubicBezTo>
                    <a:pt x="454756" y="58141"/>
                    <a:pt x="451708" y="58903"/>
                    <a:pt x="449518" y="60437"/>
                  </a:cubicBezTo>
                  <a:cubicBezTo>
                    <a:pt x="447327" y="61970"/>
                    <a:pt x="446183" y="64075"/>
                    <a:pt x="446183" y="66742"/>
                  </a:cubicBezTo>
                  <a:moveTo>
                    <a:pt x="346266" y="88136"/>
                  </a:moveTo>
                  <a:cubicBezTo>
                    <a:pt x="346266" y="97279"/>
                    <a:pt x="348362" y="104261"/>
                    <a:pt x="352553" y="109100"/>
                  </a:cubicBezTo>
                  <a:cubicBezTo>
                    <a:pt x="356744" y="113920"/>
                    <a:pt x="362745" y="116336"/>
                    <a:pt x="370460" y="116336"/>
                  </a:cubicBezTo>
                  <a:cubicBezTo>
                    <a:pt x="378080" y="116336"/>
                    <a:pt x="383795" y="113920"/>
                    <a:pt x="387700" y="109100"/>
                  </a:cubicBezTo>
                  <a:cubicBezTo>
                    <a:pt x="391700" y="104261"/>
                    <a:pt x="393701" y="97108"/>
                    <a:pt x="393701" y="87621"/>
                  </a:cubicBezTo>
                  <a:cubicBezTo>
                    <a:pt x="393701" y="78191"/>
                    <a:pt x="391605" y="71076"/>
                    <a:pt x="387510" y="66276"/>
                  </a:cubicBezTo>
                  <a:cubicBezTo>
                    <a:pt x="383414" y="61475"/>
                    <a:pt x="377699" y="59075"/>
                    <a:pt x="370364" y="59075"/>
                  </a:cubicBezTo>
                  <a:cubicBezTo>
                    <a:pt x="362745" y="59075"/>
                    <a:pt x="356840" y="61589"/>
                    <a:pt x="352553" y="66619"/>
                  </a:cubicBezTo>
                  <a:cubicBezTo>
                    <a:pt x="348362" y="71648"/>
                    <a:pt x="346266" y="78820"/>
                    <a:pt x="346266" y="88136"/>
                  </a:cubicBezTo>
                  <a:moveTo>
                    <a:pt x="324645" y="88812"/>
                  </a:moveTo>
                  <a:cubicBezTo>
                    <a:pt x="324645" y="74334"/>
                    <a:pt x="328740" y="62856"/>
                    <a:pt x="337027" y="54388"/>
                  </a:cubicBezTo>
                  <a:cubicBezTo>
                    <a:pt x="345218" y="45921"/>
                    <a:pt x="356744" y="41692"/>
                    <a:pt x="371317" y="41692"/>
                  </a:cubicBezTo>
                  <a:cubicBezTo>
                    <a:pt x="385129" y="41692"/>
                    <a:pt x="395892" y="45768"/>
                    <a:pt x="403702" y="53922"/>
                  </a:cubicBezTo>
                  <a:cubicBezTo>
                    <a:pt x="411418" y="62075"/>
                    <a:pt x="415322" y="73077"/>
                    <a:pt x="415322" y="86945"/>
                  </a:cubicBezTo>
                  <a:cubicBezTo>
                    <a:pt x="415322" y="101137"/>
                    <a:pt x="411227" y="112443"/>
                    <a:pt x="402940" y="120854"/>
                  </a:cubicBezTo>
                  <a:cubicBezTo>
                    <a:pt x="394749" y="129263"/>
                    <a:pt x="383509" y="133462"/>
                    <a:pt x="369317" y="133462"/>
                  </a:cubicBezTo>
                  <a:cubicBezTo>
                    <a:pt x="355601" y="133462"/>
                    <a:pt x="344743" y="129474"/>
                    <a:pt x="336741" y="121493"/>
                  </a:cubicBezTo>
                  <a:cubicBezTo>
                    <a:pt x="328645" y="113520"/>
                    <a:pt x="324645" y="102623"/>
                    <a:pt x="324645" y="88812"/>
                  </a:cubicBezTo>
                  <a:moveTo>
                    <a:pt x="315691" y="42292"/>
                  </a:moveTo>
                  <a:cubicBezTo>
                    <a:pt x="317406" y="42292"/>
                    <a:pt x="318834" y="42406"/>
                    <a:pt x="320167" y="42635"/>
                  </a:cubicBezTo>
                  <a:cubicBezTo>
                    <a:pt x="321501" y="42863"/>
                    <a:pt x="322644" y="43139"/>
                    <a:pt x="323502" y="43482"/>
                  </a:cubicBezTo>
                  <a:lnTo>
                    <a:pt x="323502" y="64361"/>
                  </a:lnTo>
                  <a:cubicBezTo>
                    <a:pt x="322453" y="63561"/>
                    <a:pt x="320835" y="62818"/>
                    <a:pt x="318740" y="62104"/>
                  </a:cubicBezTo>
                  <a:cubicBezTo>
                    <a:pt x="316643" y="61389"/>
                    <a:pt x="314167" y="61037"/>
                    <a:pt x="311214" y="61037"/>
                  </a:cubicBezTo>
                  <a:cubicBezTo>
                    <a:pt x="306071" y="61037"/>
                    <a:pt x="301785" y="63171"/>
                    <a:pt x="298261" y="67428"/>
                  </a:cubicBezTo>
                  <a:cubicBezTo>
                    <a:pt x="294736" y="71686"/>
                    <a:pt x="293021" y="78249"/>
                    <a:pt x="293021" y="87107"/>
                  </a:cubicBezTo>
                  <a:lnTo>
                    <a:pt x="293021" y="131332"/>
                  </a:lnTo>
                  <a:lnTo>
                    <a:pt x="272258" y="131332"/>
                  </a:lnTo>
                  <a:lnTo>
                    <a:pt x="272258" y="43740"/>
                  </a:lnTo>
                  <a:lnTo>
                    <a:pt x="293021" y="43740"/>
                  </a:lnTo>
                  <a:lnTo>
                    <a:pt x="293021" y="57541"/>
                  </a:lnTo>
                  <a:lnTo>
                    <a:pt x="293307" y="57541"/>
                  </a:lnTo>
                  <a:cubicBezTo>
                    <a:pt x="295212" y="52769"/>
                    <a:pt x="298070" y="49035"/>
                    <a:pt x="301880" y="46340"/>
                  </a:cubicBezTo>
                  <a:cubicBezTo>
                    <a:pt x="305785" y="43644"/>
                    <a:pt x="310358" y="42292"/>
                    <a:pt x="315691" y="42292"/>
                  </a:cubicBezTo>
                  <a:moveTo>
                    <a:pt x="236062" y="116339"/>
                  </a:moveTo>
                  <a:cubicBezTo>
                    <a:pt x="239205" y="116339"/>
                    <a:pt x="242540" y="115632"/>
                    <a:pt x="246253" y="114205"/>
                  </a:cubicBezTo>
                  <a:cubicBezTo>
                    <a:pt x="249968" y="112805"/>
                    <a:pt x="253397" y="110919"/>
                    <a:pt x="256636" y="108586"/>
                  </a:cubicBezTo>
                  <a:lnTo>
                    <a:pt x="256636" y="127755"/>
                  </a:lnTo>
                  <a:cubicBezTo>
                    <a:pt x="253302" y="129630"/>
                    <a:pt x="249493" y="131049"/>
                    <a:pt x="245301" y="132014"/>
                  </a:cubicBezTo>
                  <a:cubicBezTo>
                    <a:pt x="241111" y="132981"/>
                    <a:pt x="236443" y="133462"/>
                    <a:pt x="231490" y="133462"/>
                  </a:cubicBezTo>
                  <a:cubicBezTo>
                    <a:pt x="218441" y="133462"/>
                    <a:pt x="207868" y="129389"/>
                    <a:pt x="199771" y="121235"/>
                  </a:cubicBezTo>
                  <a:cubicBezTo>
                    <a:pt x="191675" y="113091"/>
                    <a:pt x="187580" y="102671"/>
                    <a:pt x="187580" y="90012"/>
                  </a:cubicBezTo>
                  <a:cubicBezTo>
                    <a:pt x="187580" y="75924"/>
                    <a:pt x="191771" y="64323"/>
                    <a:pt x="200057" y="55198"/>
                  </a:cubicBezTo>
                  <a:cubicBezTo>
                    <a:pt x="208344" y="46083"/>
                    <a:pt x="220060" y="41520"/>
                    <a:pt x="235300" y="41520"/>
                  </a:cubicBezTo>
                  <a:cubicBezTo>
                    <a:pt x="239205" y="41520"/>
                    <a:pt x="243110" y="42025"/>
                    <a:pt x="247111" y="43016"/>
                  </a:cubicBezTo>
                  <a:cubicBezTo>
                    <a:pt x="251111" y="44006"/>
                    <a:pt x="254255" y="45159"/>
                    <a:pt x="256636" y="46464"/>
                  </a:cubicBezTo>
                  <a:lnTo>
                    <a:pt x="256636" y="66238"/>
                  </a:lnTo>
                  <a:cubicBezTo>
                    <a:pt x="253397" y="63904"/>
                    <a:pt x="250159" y="62104"/>
                    <a:pt x="246730" y="60818"/>
                  </a:cubicBezTo>
                  <a:cubicBezTo>
                    <a:pt x="243492" y="59561"/>
                    <a:pt x="240063" y="58913"/>
                    <a:pt x="236539" y="58903"/>
                  </a:cubicBezTo>
                  <a:cubicBezTo>
                    <a:pt x="228346" y="58903"/>
                    <a:pt x="221679" y="61551"/>
                    <a:pt x="216726" y="66828"/>
                  </a:cubicBezTo>
                  <a:cubicBezTo>
                    <a:pt x="211677" y="72114"/>
                    <a:pt x="209107" y="79239"/>
                    <a:pt x="209107" y="88221"/>
                  </a:cubicBezTo>
                  <a:cubicBezTo>
                    <a:pt x="209107" y="97080"/>
                    <a:pt x="211583" y="103985"/>
                    <a:pt x="216346" y="108919"/>
                  </a:cubicBezTo>
                  <a:cubicBezTo>
                    <a:pt x="221202" y="113863"/>
                    <a:pt x="227775" y="116336"/>
                    <a:pt x="236062" y="116336"/>
                  </a:cubicBezTo>
                  <a:moveTo>
                    <a:pt x="173102" y="131332"/>
                  </a:moveTo>
                  <a:lnTo>
                    <a:pt x="152337" y="131332"/>
                  </a:lnTo>
                  <a:lnTo>
                    <a:pt x="152337" y="43740"/>
                  </a:lnTo>
                  <a:lnTo>
                    <a:pt x="173102" y="43740"/>
                  </a:lnTo>
                  <a:close/>
                  <a:moveTo>
                    <a:pt x="150146" y="18432"/>
                  </a:moveTo>
                  <a:cubicBezTo>
                    <a:pt x="150146" y="15022"/>
                    <a:pt x="151385" y="12174"/>
                    <a:pt x="153861" y="9869"/>
                  </a:cubicBezTo>
                  <a:cubicBezTo>
                    <a:pt x="156433" y="7564"/>
                    <a:pt x="159385" y="6421"/>
                    <a:pt x="162814" y="6421"/>
                  </a:cubicBezTo>
                  <a:cubicBezTo>
                    <a:pt x="166434" y="6421"/>
                    <a:pt x="169482" y="7592"/>
                    <a:pt x="171864" y="9954"/>
                  </a:cubicBezTo>
                  <a:cubicBezTo>
                    <a:pt x="174245" y="12307"/>
                    <a:pt x="175483" y="15136"/>
                    <a:pt x="175483" y="18432"/>
                  </a:cubicBezTo>
                  <a:cubicBezTo>
                    <a:pt x="175483" y="21784"/>
                    <a:pt x="174245" y="24594"/>
                    <a:pt x="171768" y="26871"/>
                  </a:cubicBezTo>
                  <a:cubicBezTo>
                    <a:pt x="169292" y="29138"/>
                    <a:pt x="166340" y="30271"/>
                    <a:pt x="162814" y="30271"/>
                  </a:cubicBezTo>
                  <a:cubicBezTo>
                    <a:pt x="159196" y="30271"/>
                    <a:pt x="156243" y="29128"/>
                    <a:pt x="153766" y="26823"/>
                  </a:cubicBezTo>
                  <a:cubicBezTo>
                    <a:pt x="151385" y="24518"/>
                    <a:pt x="150146" y="21727"/>
                    <a:pt x="150146" y="18432"/>
                  </a:cubicBezTo>
                  <a:moveTo>
                    <a:pt x="132335" y="9145"/>
                  </a:moveTo>
                  <a:lnTo>
                    <a:pt x="132335" y="131332"/>
                  </a:lnTo>
                  <a:lnTo>
                    <a:pt x="110903" y="131332"/>
                  </a:lnTo>
                  <a:lnTo>
                    <a:pt x="110903" y="35558"/>
                  </a:lnTo>
                  <a:lnTo>
                    <a:pt x="110617" y="35558"/>
                  </a:lnTo>
                  <a:lnTo>
                    <a:pt x="72422" y="131332"/>
                  </a:lnTo>
                  <a:lnTo>
                    <a:pt x="58230" y="131332"/>
                  </a:lnTo>
                  <a:lnTo>
                    <a:pt x="19082" y="35558"/>
                  </a:lnTo>
                  <a:lnTo>
                    <a:pt x="18796" y="35558"/>
                  </a:lnTo>
                  <a:lnTo>
                    <a:pt x="18796" y="131332"/>
                  </a:lnTo>
                  <a:lnTo>
                    <a:pt x="-920" y="131332"/>
                  </a:lnTo>
                  <a:lnTo>
                    <a:pt x="-920" y="9145"/>
                  </a:lnTo>
                  <a:lnTo>
                    <a:pt x="29750" y="9145"/>
                  </a:lnTo>
                  <a:lnTo>
                    <a:pt x="65089" y="99718"/>
                  </a:lnTo>
                  <a:lnTo>
                    <a:pt x="65564" y="99718"/>
                  </a:lnTo>
                  <a:lnTo>
                    <a:pt x="102903" y="914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439D4B3-7AB6-D972-30E2-761B97890504}"/>
                </a:ext>
              </a:extLst>
            </p:cNvPr>
            <p:cNvSpPr/>
            <p:nvPr/>
          </p:nvSpPr>
          <p:spPr>
            <a:xfrm>
              <a:off x="16287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EC8744FD-B1C7-E629-B250-75912BD90A2A}"/>
                </a:ext>
              </a:extLst>
            </p:cNvPr>
            <p:cNvSpPr/>
            <p:nvPr/>
          </p:nvSpPr>
          <p:spPr>
            <a:xfrm>
              <a:off x="17430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0F83C198-1A9E-B84F-357C-86E84A447025}"/>
                </a:ext>
              </a:extLst>
            </p:cNvPr>
            <p:cNvSpPr/>
            <p:nvPr/>
          </p:nvSpPr>
          <p:spPr>
            <a:xfrm>
              <a:off x="16287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655C8DD0-4360-D16E-E7EE-20470A65A688}"/>
                </a:ext>
              </a:extLst>
            </p:cNvPr>
            <p:cNvSpPr/>
            <p:nvPr/>
          </p:nvSpPr>
          <p:spPr>
            <a:xfrm>
              <a:off x="17430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</p:grpSp>
    </p:spTree>
    <p:extLst>
      <p:ext uri="{BB962C8B-B14F-4D97-AF65-F5344CB8AC3E}">
        <p14:creationId xmlns:p14="http://schemas.microsoft.com/office/powerpoint/2010/main" val="1699193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蓝色的天空和建筑&#10;&#10;中度可信度描述已自动生成">
            <a:extLst>
              <a:ext uri="{FF2B5EF4-FFF2-40B4-BE49-F238E27FC236}">
                <a16:creationId xmlns:a16="http://schemas.microsoft.com/office/drawing/2014/main" id="{C81F6CE1-7655-D7B9-ABA3-287F41C1E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77"/>
            <a:ext cx="12192000" cy="690792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6A0E9F0-4640-3D96-E1EC-180FF0F24FE7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4921708-2596-8828-1332-93175E52743C}"/>
                </a:ext>
              </a:extLst>
            </p:cNvPr>
            <p:cNvSpPr/>
            <p:nvPr/>
          </p:nvSpPr>
          <p:spPr>
            <a:xfrm>
              <a:off x="-1" y="-1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0A225AF-AB4F-68B2-5933-DE6EA0B0F1BB}"/>
                </a:ext>
              </a:extLst>
            </p:cNvPr>
            <p:cNvSpPr/>
            <p:nvPr/>
          </p:nvSpPr>
          <p:spPr>
            <a:xfrm>
              <a:off x="-1" y="6023043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0E12030-08F4-DA46-8D80-67442B2792AB}"/>
              </a:ext>
            </a:extLst>
          </p:cNvPr>
          <p:cNvGrpSpPr/>
          <p:nvPr/>
        </p:nvGrpSpPr>
        <p:grpSpPr>
          <a:xfrm>
            <a:off x="5225211" y="1206171"/>
            <a:ext cx="1741578" cy="362114"/>
            <a:chOff x="1628775" y="-501650"/>
            <a:chExt cx="962025" cy="200025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BF8799E7-C466-916F-7B0F-92A71C6D871C}"/>
                </a:ext>
              </a:extLst>
            </p:cNvPr>
            <p:cNvSpPr/>
            <p:nvPr/>
          </p:nvSpPr>
          <p:spPr>
            <a:xfrm>
              <a:off x="1895475" y="-473075"/>
              <a:ext cx="695325" cy="133350"/>
            </a:xfrm>
            <a:custGeom>
              <a:avLst/>
              <a:gdLst>
                <a:gd name="connsiteX0" fmla="*/ 652495 w 695325"/>
                <a:gd name="connsiteY0" fmla="*/ 60618 h 133350"/>
                <a:gd name="connsiteX1" fmla="*/ 621539 w 695325"/>
                <a:gd name="connsiteY1" fmla="*/ 60618 h 133350"/>
                <a:gd name="connsiteX2" fmla="*/ 621539 w 695325"/>
                <a:gd name="connsiteY2" fmla="*/ 131332 h 133350"/>
                <a:gd name="connsiteX3" fmla="*/ 600584 w 695325"/>
                <a:gd name="connsiteY3" fmla="*/ 131332 h 133350"/>
                <a:gd name="connsiteX4" fmla="*/ 600584 w 695325"/>
                <a:gd name="connsiteY4" fmla="*/ 60618 h 133350"/>
                <a:gd name="connsiteX5" fmla="*/ 585820 w 695325"/>
                <a:gd name="connsiteY5" fmla="*/ 60618 h 133350"/>
                <a:gd name="connsiteX6" fmla="*/ 585820 w 695325"/>
                <a:gd name="connsiteY6" fmla="*/ 43740 h 133350"/>
                <a:gd name="connsiteX7" fmla="*/ 600584 w 695325"/>
                <a:gd name="connsiteY7" fmla="*/ 43740 h 133350"/>
                <a:gd name="connsiteX8" fmla="*/ 600584 w 695325"/>
                <a:gd name="connsiteY8" fmla="*/ 31557 h 133350"/>
                <a:gd name="connsiteX9" fmla="*/ 609632 w 695325"/>
                <a:gd name="connsiteY9" fmla="*/ 8935 h 133350"/>
                <a:gd name="connsiteX10" fmla="*/ 632874 w 695325"/>
                <a:gd name="connsiteY10" fmla="*/ 115 h 133350"/>
                <a:gd name="connsiteX11" fmla="*/ 639541 w 695325"/>
                <a:gd name="connsiteY11" fmla="*/ 496 h 133350"/>
                <a:gd name="connsiteX12" fmla="*/ 644685 w 695325"/>
                <a:gd name="connsiteY12" fmla="*/ 1649 h 133350"/>
                <a:gd name="connsiteX13" fmla="*/ 644685 w 695325"/>
                <a:gd name="connsiteY13" fmla="*/ 19460 h 133350"/>
                <a:gd name="connsiteX14" fmla="*/ 641065 w 695325"/>
                <a:gd name="connsiteY14" fmla="*/ 18012 h 133350"/>
                <a:gd name="connsiteX15" fmla="*/ 635160 w 695325"/>
                <a:gd name="connsiteY15" fmla="*/ 17155 h 133350"/>
                <a:gd name="connsiteX16" fmla="*/ 625063 w 695325"/>
                <a:gd name="connsiteY16" fmla="*/ 21203 h 133350"/>
                <a:gd name="connsiteX17" fmla="*/ 621539 w 695325"/>
                <a:gd name="connsiteY17" fmla="*/ 33176 h 133350"/>
                <a:gd name="connsiteX18" fmla="*/ 621539 w 695325"/>
                <a:gd name="connsiteY18" fmla="*/ 43740 h 133350"/>
                <a:gd name="connsiteX19" fmla="*/ 652495 w 695325"/>
                <a:gd name="connsiteY19" fmla="*/ 43740 h 133350"/>
                <a:gd name="connsiteX20" fmla="*/ 652495 w 695325"/>
                <a:gd name="connsiteY20" fmla="*/ 24061 h 133350"/>
                <a:gd name="connsiteX21" fmla="*/ 673355 w 695325"/>
                <a:gd name="connsiteY21" fmla="*/ 17755 h 133350"/>
                <a:gd name="connsiteX22" fmla="*/ 673355 w 695325"/>
                <a:gd name="connsiteY22" fmla="*/ 43740 h 133350"/>
                <a:gd name="connsiteX23" fmla="*/ 694405 w 695325"/>
                <a:gd name="connsiteY23" fmla="*/ 43740 h 133350"/>
                <a:gd name="connsiteX24" fmla="*/ 694405 w 695325"/>
                <a:gd name="connsiteY24" fmla="*/ 60618 h 133350"/>
                <a:gd name="connsiteX25" fmla="*/ 673355 w 695325"/>
                <a:gd name="connsiteY25" fmla="*/ 60618 h 133350"/>
                <a:gd name="connsiteX26" fmla="*/ 673355 w 695325"/>
                <a:gd name="connsiteY26" fmla="*/ 101594 h 133350"/>
                <a:gd name="connsiteX27" fmla="*/ 676307 w 695325"/>
                <a:gd name="connsiteY27" fmla="*/ 113015 h 133350"/>
                <a:gd name="connsiteX28" fmla="*/ 685642 w 695325"/>
                <a:gd name="connsiteY28" fmla="*/ 116339 h 133350"/>
                <a:gd name="connsiteX29" fmla="*/ 690024 w 695325"/>
                <a:gd name="connsiteY29" fmla="*/ 115491 h 133350"/>
                <a:gd name="connsiteX30" fmla="*/ 694405 w 695325"/>
                <a:gd name="connsiteY30" fmla="*/ 113443 h 133350"/>
                <a:gd name="connsiteX31" fmla="*/ 694405 w 695325"/>
                <a:gd name="connsiteY31" fmla="*/ 130484 h 133350"/>
                <a:gd name="connsiteX32" fmla="*/ 687833 w 695325"/>
                <a:gd name="connsiteY32" fmla="*/ 132530 h 133350"/>
                <a:gd name="connsiteX33" fmla="*/ 678784 w 695325"/>
                <a:gd name="connsiteY33" fmla="*/ 133465 h 133350"/>
                <a:gd name="connsiteX34" fmla="*/ 659068 w 695325"/>
                <a:gd name="connsiteY34" fmla="*/ 126522 h 133350"/>
                <a:gd name="connsiteX35" fmla="*/ 652495 w 695325"/>
                <a:gd name="connsiteY35" fmla="*/ 105604 h 133350"/>
                <a:gd name="connsiteX36" fmla="*/ 514573 w 695325"/>
                <a:gd name="connsiteY36" fmla="*/ 88136 h 133350"/>
                <a:gd name="connsiteX37" fmla="*/ 520860 w 695325"/>
                <a:gd name="connsiteY37" fmla="*/ 109100 h 133350"/>
                <a:gd name="connsiteX38" fmla="*/ 538767 w 695325"/>
                <a:gd name="connsiteY38" fmla="*/ 116336 h 133350"/>
                <a:gd name="connsiteX39" fmla="*/ 556102 w 695325"/>
                <a:gd name="connsiteY39" fmla="*/ 109100 h 133350"/>
                <a:gd name="connsiteX40" fmla="*/ 562007 w 695325"/>
                <a:gd name="connsiteY40" fmla="*/ 87621 h 133350"/>
                <a:gd name="connsiteX41" fmla="*/ 555816 w 695325"/>
                <a:gd name="connsiteY41" fmla="*/ 66276 h 133350"/>
                <a:gd name="connsiteX42" fmla="*/ 538672 w 695325"/>
                <a:gd name="connsiteY42" fmla="*/ 59075 h 133350"/>
                <a:gd name="connsiteX43" fmla="*/ 520955 w 695325"/>
                <a:gd name="connsiteY43" fmla="*/ 66619 h 133350"/>
                <a:gd name="connsiteX44" fmla="*/ 514573 w 695325"/>
                <a:gd name="connsiteY44" fmla="*/ 88136 h 133350"/>
                <a:gd name="connsiteX45" fmla="*/ 492951 w 695325"/>
                <a:gd name="connsiteY45" fmla="*/ 88812 h 133350"/>
                <a:gd name="connsiteX46" fmla="*/ 505334 w 695325"/>
                <a:gd name="connsiteY46" fmla="*/ 54388 h 133350"/>
                <a:gd name="connsiteX47" fmla="*/ 539624 w 695325"/>
                <a:gd name="connsiteY47" fmla="*/ 41692 h 133350"/>
                <a:gd name="connsiteX48" fmla="*/ 572009 w 695325"/>
                <a:gd name="connsiteY48" fmla="*/ 53922 h 133350"/>
                <a:gd name="connsiteX49" fmla="*/ 583629 w 695325"/>
                <a:gd name="connsiteY49" fmla="*/ 86945 h 133350"/>
                <a:gd name="connsiteX50" fmla="*/ 571246 w 695325"/>
                <a:gd name="connsiteY50" fmla="*/ 120854 h 133350"/>
                <a:gd name="connsiteX51" fmla="*/ 537624 w 695325"/>
                <a:gd name="connsiteY51" fmla="*/ 133462 h 133350"/>
                <a:gd name="connsiteX52" fmla="*/ 505048 w 695325"/>
                <a:gd name="connsiteY52" fmla="*/ 121493 h 133350"/>
                <a:gd name="connsiteX53" fmla="*/ 492951 w 695325"/>
                <a:gd name="connsiteY53" fmla="*/ 88812 h 133350"/>
                <a:gd name="connsiteX54" fmla="*/ 446183 w 695325"/>
                <a:gd name="connsiteY54" fmla="*/ 66742 h 133350"/>
                <a:gd name="connsiteX55" fmla="*/ 449041 w 695325"/>
                <a:gd name="connsiteY55" fmla="*/ 73696 h 133350"/>
                <a:gd name="connsiteX56" fmla="*/ 461519 w 695325"/>
                <a:gd name="connsiteY56" fmla="*/ 80039 h 133350"/>
                <a:gd name="connsiteX57" fmla="*/ 479045 w 695325"/>
                <a:gd name="connsiteY57" fmla="*/ 91155 h 133350"/>
                <a:gd name="connsiteX58" fmla="*/ 484093 w 695325"/>
                <a:gd name="connsiteY58" fmla="*/ 106109 h 133350"/>
                <a:gd name="connsiteX59" fmla="*/ 474473 w 695325"/>
                <a:gd name="connsiteY59" fmla="*/ 125967 h 133350"/>
                <a:gd name="connsiteX60" fmla="*/ 448564 w 695325"/>
                <a:gd name="connsiteY60" fmla="*/ 133462 h 133350"/>
                <a:gd name="connsiteX61" fmla="*/ 436468 w 695325"/>
                <a:gd name="connsiteY61" fmla="*/ 132142 h 133350"/>
                <a:gd name="connsiteX62" fmla="*/ 425133 w 695325"/>
                <a:gd name="connsiteY62" fmla="*/ 128776 h 133350"/>
                <a:gd name="connsiteX63" fmla="*/ 425133 w 695325"/>
                <a:gd name="connsiteY63" fmla="*/ 108500 h 133350"/>
                <a:gd name="connsiteX64" fmla="*/ 437325 w 695325"/>
                <a:gd name="connsiteY64" fmla="*/ 114716 h 133350"/>
                <a:gd name="connsiteX65" fmla="*/ 449232 w 695325"/>
                <a:gd name="connsiteY65" fmla="*/ 117017 h 133350"/>
                <a:gd name="connsiteX66" fmla="*/ 459614 w 695325"/>
                <a:gd name="connsiteY66" fmla="*/ 115058 h 133350"/>
                <a:gd name="connsiteX67" fmla="*/ 462947 w 695325"/>
                <a:gd name="connsiteY67" fmla="*/ 108500 h 133350"/>
                <a:gd name="connsiteX68" fmla="*/ 459423 w 695325"/>
                <a:gd name="connsiteY68" fmla="*/ 101299 h 133350"/>
                <a:gd name="connsiteX69" fmla="*/ 446278 w 695325"/>
                <a:gd name="connsiteY69" fmla="*/ 94527 h 133350"/>
                <a:gd name="connsiteX70" fmla="*/ 429991 w 695325"/>
                <a:gd name="connsiteY70" fmla="*/ 83783 h 133350"/>
                <a:gd name="connsiteX71" fmla="*/ 425133 w 695325"/>
                <a:gd name="connsiteY71" fmla="*/ 68619 h 133350"/>
                <a:gd name="connsiteX72" fmla="*/ 434658 w 695325"/>
                <a:gd name="connsiteY72" fmla="*/ 49150 h 133350"/>
                <a:gd name="connsiteX73" fmla="*/ 459233 w 695325"/>
                <a:gd name="connsiteY73" fmla="*/ 41520 h 133350"/>
                <a:gd name="connsiteX74" fmla="*/ 469615 w 695325"/>
                <a:gd name="connsiteY74" fmla="*/ 42549 h 133350"/>
                <a:gd name="connsiteX75" fmla="*/ 479236 w 695325"/>
                <a:gd name="connsiteY75" fmla="*/ 45187 h 133350"/>
                <a:gd name="connsiteX76" fmla="*/ 479236 w 695325"/>
                <a:gd name="connsiteY76" fmla="*/ 64790 h 133350"/>
                <a:gd name="connsiteX77" fmla="*/ 469615 w 695325"/>
                <a:gd name="connsiteY77" fmla="*/ 60094 h 133350"/>
                <a:gd name="connsiteX78" fmla="*/ 458757 w 695325"/>
                <a:gd name="connsiteY78" fmla="*/ 58141 h 133350"/>
                <a:gd name="connsiteX79" fmla="*/ 449518 w 695325"/>
                <a:gd name="connsiteY79" fmla="*/ 60437 h 133350"/>
                <a:gd name="connsiteX80" fmla="*/ 446183 w 695325"/>
                <a:gd name="connsiteY80" fmla="*/ 66742 h 133350"/>
                <a:gd name="connsiteX81" fmla="*/ 346266 w 695325"/>
                <a:gd name="connsiteY81" fmla="*/ 88136 h 133350"/>
                <a:gd name="connsiteX82" fmla="*/ 352553 w 695325"/>
                <a:gd name="connsiteY82" fmla="*/ 109100 h 133350"/>
                <a:gd name="connsiteX83" fmla="*/ 370460 w 695325"/>
                <a:gd name="connsiteY83" fmla="*/ 116336 h 133350"/>
                <a:gd name="connsiteX84" fmla="*/ 387700 w 695325"/>
                <a:gd name="connsiteY84" fmla="*/ 109100 h 133350"/>
                <a:gd name="connsiteX85" fmla="*/ 393701 w 695325"/>
                <a:gd name="connsiteY85" fmla="*/ 87621 h 133350"/>
                <a:gd name="connsiteX86" fmla="*/ 387510 w 695325"/>
                <a:gd name="connsiteY86" fmla="*/ 66276 h 133350"/>
                <a:gd name="connsiteX87" fmla="*/ 370364 w 695325"/>
                <a:gd name="connsiteY87" fmla="*/ 59075 h 133350"/>
                <a:gd name="connsiteX88" fmla="*/ 352553 w 695325"/>
                <a:gd name="connsiteY88" fmla="*/ 66619 h 133350"/>
                <a:gd name="connsiteX89" fmla="*/ 346266 w 695325"/>
                <a:gd name="connsiteY89" fmla="*/ 88136 h 133350"/>
                <a:gd name="connsiteX90" fmla="*/ 324645 w 695325"/>
                <a:gd name="connsiteY90" fmla="*/ 88812 h 133350"/>
                <a:gd name="connsiteX91" fmla="*/ 337027 w 695325"/>
                <a:gd name="connsiteY91" fmla="*/ 54388 h 133350"/>
                <a:gd name="connsiteX92" fmla="*/ 371317 w 695325"/>
                <a:gd name="connsiteY92" fmla="*/ 41692 h 133350"/>
                <a:gd name="connsiteX93" fmla="*/ 403702 w 695325"/>
                <a:gd name="connsiteY93" fmla="*/ 53922 h 133350"/>
                <a:gd name="connsiteX94" fmla="*/ 415322 w 695325"/>
                <a:gd name="connsiteY94" fmla="*/ 86945 h 133350"/>
                <a:gd name="connsiteX95" fmla="*/ 402940 w 695325"/>
                <a:gd name="connsiteY95" fmla="*/ 120854 h 133350"/>
                <a:gd name="connsiteX96" fmla="*/ 369317 w 695325"/>
                <a:gd name="connsiteY96" fmla="*/ 133462 h 133350"/>
                <a:gd name="connsiteX97" fmla="*/ 336741 w 695325"/>
                <a:gd name="connsiteY97" fmla="*/ 121493 h 133350"/>
                <a:gd name="connsiteX98" fmla="*/ 324645 w 695325"/>
                <a:gd name="connsiteY98" fmla="*/ 88812 h 133350"/>
                <a:gd name="connsiteX99" fmla="*/ 315691 w 695325"/>
                <a:gd name="connsiteY99" fmla="*/ 42292 h 133350"/>
                <a:gd name="connsiteX100" fmla="*/ 320167 w 695325"/>
                <a:gd name="connsiteY100" fmla="*/ 42635 h 133350"/>
                <a:gd name="connsiteX101" fmla="*/ 323502 w 695325"/>
                <a:gd name="connsiteY101" fmla="*/ 43482 h 133350"/>
                <a:gd name="connsiteX102" fmla="*/ 323502 w 695325"/>
                <a:gd name="connsiteY102" fmla="*/ 64361 h 133350"/>
                <a:gd name="connsiteX103" fmla="*/ 318740 w 695325"/>
                <a:gd name="connsiteY103" fmla="*/ 62104 h 133350"/>
                <a:gd name="connsiteX104" fmla="*/ 311214 w 695325"/>
                <a:gd name="connsiteY104" fmla="*/ 61037 h 133350"/>
                <a:gd name="connsiteX105" fmla="*/ 298261 w 695325"/>
                <a:gd name="connsiteY105" fmla="*/ 67428 h 133350"/>
                <a:gd name="connsiteX106" fmla="*/ 293021 w 695325"/>
                <a:gd name="connsiteY106" fmla="*/ 87107 h 133350"/>
                <a:gd name="connsiteX107" fmla="*/ 293021 w 695325"/>
                <a:gd name="connsiteY107" fmla="*/ 131332 h 133350"/>
                <a:gd name="connsiteX108" fmla="*/ 272258 w 695325"/>
                <a:gd name="connsiteY108" fmla="*/ 131332 h 133350"/>
                <a:gd name="connsiteX109" fmla="*/ 272258 w 695325"/>
                <a:gd name="connsiteY109" fmla="*/ 43740 h 133350"/>
                <a:gd name="connsiteX110" fmla="*/ 293021 w 695325"/>
                <a:gd name="connsiteY110" fmla="*/ 43740 h 133350"/>
                <a:gd name="connsiteX111" fmla="*/ 293021 w 695325"/>
                <a:gd name="connsiteY111" fmla="*/ 57541 h 133350"/>
                <a:gd name="connsiteX112" fmla="*/ 293307 w 695325"/>
                <a:gd name="connsiteY112" fmla="*/ 57541 h 133350"/>
                <a:gd name="connsiteX113" fmla="*/ 301880 w 695325"/>
                <a:gd name="connsiteY113" fmla="*/ 46340 h 133350"/>
                <a:gd name="connsiteX114" fmla="*/ 315691 w 695325"/>
                <a:gd name="connsiteY114" fmla="*/ 42292 h 133350"/>
                <a:gd name="connsiteX115" fmla="*/ 236062 w 695325"/>
                <a:gd name="connsiteY115" fmla="*/ 116339 h 133350"/>
                <a:gd name="connsiteX116" fmla="*/ 246253 w 695325"/>
                <a:gd name="connsiteY116" fmla="*/ 114205 h 133350"/>
                <a:gd name="connsiteX117" fmla="*/ 256636 w 695325"/>
                <a:gd name="connsiteY117" fmla="*/ 108586 h 133350"/>
                <a:gd name="connsiteX118" fmla="*/ 256636 w 695325"/>
                <a:gd name="connsiteY118" fmla="*/ 127755 h 133350"/>
                <a:gd name="connsiteX119" fmla="*/ 245301 w 695325"/>
                <a:gd name="connsiteY119" fmla="*/ 132014 h 133350"/>
                <a:gd name="connsiteX120" fmla="*/ 231490 w 695325"/>
                <a:gd name="connsiteY120" fmla="*/ 133462 h 133350"/>
                <a:gd name="connsiteX121" fmla="*/ 199771 w 695325"/>
                <a:gd name="connsiteY121" fmla="*/ 121235 h 133350"/>
                <a:gd name="connsiteX122" fmla="*/ 187580 w 695325"/>
                <a:gd name="connsiteY122" fmla="*/ 90012 h 133350"/>
                <a:gd name="connsiteX123" fmla="*/ 200057 w 695325"/>
                <a:gd name="connsiteY123" fmla="*/ 55198 h 133350"/>
                <a:gd name="connsiteX124" fmla="*/ 235300 w 695325"/>
                <a:gd name="connsiteY124" fmla="*/ 41520 h 133350"/>
                <a:gd name="connsiteX125" fmla="*/ 247111 w 695325"/>
                <a:gd name="connsiteY125" fmla="*/ 43016 h 133350"/>
                <a:gd name="connsiteX126" fmla="*/ 256636 w 695325"/>
                <a:gd name="connsiteY126" fmla="*/ 46464 h 133350"/>
                <a:gd name="connsiteX127" fmla="*/ 256636 w 695325"/>
                <a:gd name="connsiteY127" fmla="*/ 66238 h 133350"/>
                <a:gd name="connsiteX128" fmla="*/ 246730 w 695325"/>
                <a:gd name="connsiteY128" fmla="*/ 60818 h 133350"/>
                <a:gd name="connsiteX129" fmla="*/ 236539 w 695325"/>
                <a:gd name="connsiteY129" fmla="*/ 58903 h 133350"/>
                <a:gd name="connsiteX130" fmla="*/ 216726 w 695325"/>
                <a:gd name="connsiteY130" fmla="*/ 66828 h 133350"/>
                <a:gd name="connsiteX131" fmla="*/ 209107 w 695325"/>
                <a:gd name="connsiteY131" fmla="*/ 88221 h 133350"/>
                <a:gd name="connsiteX132" fmla="*/ 216346 w 695325"/>
                <a:gd name="connsiteY132" fmla="*/ 108919 h 133350"/>
                <a:gd name="connsiteX133" fmla="*/ 236062 w 695325"/>
                <a:gd name="connsiteY133" fmla="*/ 116336 h 133350"/>
                <a:gd name="connsiteX134" fmla="*/ 173102 w 695325"/>
                <a:gd name="connsiteY134" fmla="*/ 131332 h 133350"/>
                <a:gd name="connsiteX135" fmla="*/ 152337 w 695325"/>
                <a:gd name="connsiteY135" fmla="*/ 131332 h 133350"/>
                <a:gd name="connsiteX136" fmla="*/ 152337 w 695325"/>
                <a:gd name="connsiteY136" fmla="*/ 43740 h 133350"/>
                <a:gd name="connsiteX137" fmla="*/ 173102 w 695325"/>
                <a:gd name="connsiteY137" fmla="*/ 43740 h 133350"/>
                <a:gd name="connsiteX138" fmla="*/ 150146 w 695325"/>
                <a:gd name="connsiteY138" fmla="*/ 18432 h 133350"/>
                <a:gd name="connsiteX139" fmla="*/ 153861 w 695325"/>
                <a:gd name="connsiteY139" fmla="*/ 9869 h 133350"/>
                <a:gd name="connsiteX140" fmla="*/ 162814 w 695325"/>
                <a:gd name="connsiteY140" fmla="*/ 6421 h 133350"/>
                <a:gd name="connsiteX141" fmla="*/ 171864 w 695325"/>
                <a:gd name="connsiteY141" fmla="*/ 9954 h 133350"/>
                <a:gd name="connsiteX142" fmla="*/ 175483 w 695325"/>
                <a:gd name="connsiteY142" fmla="*/ 18432 h 133350"/>
                <a:gd name="connsiteX143" fmla="*/ 171768 w 695325"/>
                <a:gd name="connsiteY143" fmla="*/ 26871 h 133350"/>
                <a:gd name="connsiteX144" fmla="*/ 162814 w 695325"/>
                <a:gd name="connsiteY144" fmla="*/ 30271 h 133350"/>
                <a:gd name="connsiteX145" fmla="*/ 153766 w 695325"/>
                <a:gd name="connsiteY145" fmla="*/ 26823 h 133350"/>
                <a:gd name="connsiteX146" fmla="*/ 150146 w 695325"/>
                <a:gd name="connsiteY146" fmla="*/ 18432 h 133350"/>
                <a:gd name="connsiteX147" fmla="*/ 132335 w 695325"/>
                <a:gd name="connsiteY147" fmla="*/ 9145 h 133350"/>
                <a:gd name="connsiteX148" fmla="*/ 132335 w 695325"/>
                <a:gd name="connsiteY148" fmla="*/ 131332 h 133350"/>
                <a:gd name="connsiteX149" fmla="*/ 110903 w 695325"/>
                <a:gd name="connsiteY149" fmla="*/ 131332 h 133350"/>
                <a:gd name="connsiteX150" fmla="*/ 110903 w 695325"/>
                <a:gd name="connsiteY150" fmla="*/ 35558 h 133350"/>
                <a:gd name="connsiteX151" fmla="*/ 110617 w 695325"/>
                <a:gd name="connsiteY151" fmla="*/ 35558 h 133350"/>
                <a:gd name="connsiteX152" fmla="*/ 72422 w 695325"/>
                <a:gd name="connsiteY152" fmla="*/ 131332 h 133350"/>
                <a:gd name="connsiteX153" fmla="*/ 58230 w 695325"/>
                <a:gd name="connsiteY153" fmla="*/ 131332 h 133350"/>
                <a:gd name="connsiteX154" fmla="*/ 19082 w 695325"/>
                <a:gd name="connsiteY154" fmla="*/ 35558 h 133350"/>
                <a:gd name="connsiteX155" fmla="*/ 18796 w 695325"/>
                <a:gd name="connsiteY155" fmla="*/ 35558 h 133350"/>
                <a:gd name="connsiteX156" fmla="*/ 18796 w 695325"/>
                <a:gd name="connsiteY156" fmla="*/ 131332 h 133350"/>
                <a:gd name="connsiteX157" fmla="*/ -920 w 695325"/>
                <a:gd name="connsiteY157" fmla="*/ 131332 h 133350"/>
                <a:gd name="connsiteX158" fmla="*/ -920 w 695325"/>
                <a:gd name="connsiteY158" fmla="*/ 9145 h 133350"/>
                <a:gd name="connsiteX159" fmla="*/ 29750 w 695325"/>
                <a:gd name="connsiteY159" fmla="*/ 9145 h 133350"/>
                <a:gd name="connsiteX160" fmla="*/ 65089 w 695325"/>
                <a:gd name="connsiteY160" fmla="*/ 99718 h 133350"/>
                <a:gd name="connsiteX161" fmla="*/ 65564 w 695325"/>
                <a:gd name="connsiteY161" fmla="*/ 99718 h 133350"/>
                <a:gd name="connsiteX162" fmla="*/ 102903 w 695325"/>
                <a:gd name="connsiteY162" fmla="*/ 914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695325" h="133350">
                  <a:moveTo>
                    <a:pt x="652495" y="60618"/>
                  </a:moveTo>
                  <a:lnTo>
                    <a:pt x="621539" y="60618"/>
                  </a:lnTo>
                  <a:lnTo>
                    <a:pt x="621539" y="131332"/>
                  </a:lnTo>
                  <a:lnTo>
                    <a:pt x="600584" y="131332"/>
                  </a:lnTo>
                  <a:lnTo>
                    <a:pt x="600584" y="60618"/>
                  </a:lnTo>
                  <a:lnTo>
                    <a:pt x="585820" y="60618"/>
                  </a:lnTo>
                  <a:lnTo>
                    <a:pt x="585820" y="43740"/>
                  </a:lnTo>
                  <a:lnTo>
                    <a:pt x="600584" y="43740"/>
                  </a:lnTo>
                  <a:lnTo>
                    <a:pt x="600584" y="31557"/>
                  </a:lnTo>
                  <a:cubicBezTo>
                    <a:pt x="600584" y="22356"/>
                    <a:pt x="603536" y="14812"/>
                    <a:pt x="609632" y="8935"/>
                  </a:cubicBezTo>
                  <a:cubicBezTo>
                    <a:pt x="615633" y="3058"/>
                    <a:pt x="623349" y="115"/>
                    <a:pt x="632874" y="115"/>
                  </a:cubicBezTo>
                  <a:cubicBezTo>
                    <a:pt x="635350" y="115"/>
                    <a:pt x="637541" y="239"/>
                    <a:pt x="639541" y="496"/>
                  </a:cubicBezTo>
                  <a:cubicBezTo>
                    <a:pt x="641256" y="715"/>
                    <a:pt x="642970" y="1096"/>
                    <a:pt x="644685" y="1649"/>
                  </a:cubicBezTo>
                  <a:lnTo>
                    <a:pt x="644685" y="19460"/>
                  </a:lnTo>
                  <a:cubicBezTo>
                    <a:pt x="644017" y="19060"/>
                    <a:pt x="642779" y="18574"/>
                    <a:pt x="641065" y="18012"/>
                  </a:cubicBezTo>
                  <a:cubicBezTo>
                    <a:pt x="639350" y="17441"/>
                    <a:pt x="637350" y="17155"/>
                    <a:pt x="635160" y="17155"/>
                  </a:cubicBezTo>
                  <a:cubicBezTo>
                    <a:pt x="630778" y="17155"/>
                    <a:pt x="627444" y="18508"/>
                    <a:pt x="625063" y="21203"/>
                  </a:cubicBezTo>
                  <a:cubicBezTo>
                    <a:pt x="622777" y="23899"/>
                    <a:pt x="621539" y="27890"/>
                    <a:pt x="621539" y="33176"/>
                  </a:cubicBezTo>
                  <a:lnTo>
                    <a:pt x="621539" y="43740"/>
                  </a:lnTo>
                  <a:lnTo>
                    <a:pt x="652495" y="43740"/>
                  </a:lnTo>
                  <a:lnTo>
                    <a:pt x="652495" y="24061"/>
                  </a:lnTo>
                  <a:lnTo>
                    <a:pt x="673355" y="17755"/>
                  </a:lnTo>
                  <a:lnTo>
                    <a:pt x="673355" y="43740"/>
                  </a:lnTo>
                  <a:lnTo>
                    <a:pt x="694405" y="43740"/>
                  </a:lnTo>
                  <a:lnTo>
                    <a:pt x="694405" y="60618"/>
                  </a:lnTo>
                  <a:lnTo>
                    <a:pt x="673355" y="60618"/>
                  </a:lnTo>
                  <a:lnTo>
                    <a:pt x="673355" y="101594"/>
                  </a:lnTo>
                  <a:cubicBezTo>
                    <a:pt x="673355" y="106995"/>
                    <a:pt x="674403" y="110805"/>
                    <a:pt x="676307" y="113015"/>
                  </a:cubicBezTo>
                  <a:cubicBezTo>
                    <a:pt x="678308" y="115230"/>
                    <a:pt x="681451" y="116339"/>
                    <a:pt x="685642" y="116339"/>
                  </a:cubicBezTo>
                  <a:cubicBezTo>
                    <a:pt x="686880" y="116339"/>
                    <a:pt x="688309" y="116056"/>
                    <a:pt x="690024" y="115491"/>
                  </a:cubicBezTo>
                  <a:cubicBezTo>
                    <a:pt x="691547" y="114985"/>
                    <a:pt x="692976" y="114301"/>
                    <a:pt x="694405" y="113443"/>
                  </a:cubicBezTo>
                  <a:lnTo>
                    <a:pt x="694405" y="130484"/>
                  </a:lnTo>
                  <a:cubicBezTo>
                    <a:pt x="693071" y="131223"/>
                    <a:pt x="690881" y="131904"/>
                    <a:pt x="687833" y="132530"/>
                  </a:cubicBezTo>
                  <a:cubicBezTo>
                    <a:pt x="684880" y="133146"/>
                    <a:pt x="681833" y="133460"/>
                    <a:pt x="678784" y="133465"/>
                  </a:cubicBezTo>
                  <a:cubicBezTo>
                    <a:pt x="670020" y="133465"/>
                    <a:pt x="663449" y="131155"/>
                    <a:pt x="659068" y="126522"/>
                  </a:cubicBezTo>
                  <a:cubicBezTo>
                    <a:pt x="654685" y="121891"/>
                    <a:pt x="652495" y="114920"/>
                    <a:pt x="652495" y="105604"/>
                  </a:cubicBezTo>
                  <a:close/>
                  <a:moveTo>
                    <a:pt x="514573" y="88136"/>
                  </a:moveTo>
                  <a:cubicBezTo>
                    <a:pt x="514573" y="97279"/>
                    <a:pt x="516668" y="104261"/>
                    <a:pt x="520860" y="109100"/>
                  </a:cubicBezTo>
                  <a:cubicBezTo>
                    <a:pt x="525050" y="113920"/>
                    <a:pt x="531051" y="116336"/>
                    <a:pt x="538767" y="116336"/>
                  </a:cubicBezTo>
                  <a:cubicBezTo>
                    <a:pt x="546386" y="116336"/>
                    <a:pt x="552102" y="113920"/>
                    <a:pt x="556102" y="109100"/>
                  </a:cubicBezTo>
                  <a:cubicBezTo>
                    <a:pt x="560007" y="104261"/>
                    <a:pt x="562007" y="97108"/>
                    <a:pt x="562007" y="87621"/>
                  </a:cubicBezTo>
                  <a:cubicBezTo>
                    <a:pt x="562007" y="78191"/>
                    <a:pt x="559912" y="71076"/>
                    <a:pt x="555816" y="66276"/>
                  </a:cubicBezTo>
                  <a:cubicBezTo>
                    <a:pt x="551721" y="61475"/>
                    <a:pt x="546006" y="59075"/>
                    <a:pt x="538672" y="59075"/>
                  </a:cubicBezTo>
                  <a:cubicBezTo>
                    <a:pt x="531051" y="59075"/>
                    <a:pt x="525146" y="61589"/>
                    <a:pt x="520955" y="66619"/>
                  </a:cubicBezTo>
                  <a:cubicBezTo>
                    <a:pt x="516668" y="71648"/>
                    <a:pt x="514573" y="78820"/>
                    <a:pt x="514573" y="88136"/>
                  </a:cubicBezTo>
                  <a:moveTo>
                    <a:pt x="492951" y="88812"/>
                  </a:moveTo>
                  <a:cubicBezTo>
                    <a:pt x="492951" y="74334"/>
                    <a:pt x="497047" y="62856"/>
                    <a:pt x="505334" y="54388"/>
                  </a:cubicBezTo>
                  <a:cubicBezTo>
                    <a:pt x="513525" y="45921"/>
                    <a:pt x="525050" y="41692"/>
                    <a:pt x="539624" y="41692"/>
                  </a:cubicBezTo>
                  <a:cubicBezTo>
                    <a:pt x="553435" y="41692"/>
                    <a:pt x="564198" y="45768"/>
                    <a:pt x="572009" y="53922"/>
                  </a:cubicBezTo>
                  <a:cubicBezTo>
                    <a:pt x="579724" y="62075"/>
                    <a:pt x="583629" y="73077"/>
                    <a:pt x="583629" y="86945"/>
                  </a:cubicBezTo>
                  <a:cubicBezTo>
                    <a:pt x="583629" y="101137"/>
                    <a:pt x="579533" y="112443"/>
                    <a:pt x="571246" y="120854"/>
                  </a:cubicBezTo>
                  <a:cubicBezTo>
                    <a:pt x="563055" y="129263"/>
                    <a:pt x="551816" y="133462"/>
                    <a:pt x="537624" y="133462"/>
                  </a:cubicBezTo>
                  <a:cubicBezTo>
                    <a:pt x="523907" y="133462"/>
                    <a:pt x="513049" y="129474"/>
                    <a:pt x="505048" y="121493"/>
                  </a:cubicBezTo>
                  <a:cubicBezTo>
                    <a:pt x="496952" y="113520"/>
                    <a:pt x="492951" y="102623"/>
                    <a:pt x="492951" y="88812"/>
                  </a:cubicBezTo>
                  <a:moveTo>
                    <a:pt x="446183" y="66742"/>
                  </a:moveTo>
                  <a:cubicBezTo>
                    <a:pt x="446183" y="69705"/>
                    <a:pt x="447136" y="72010"/>
                    <a:pt x="449041" y="73696"/>
                  </a:cubicBezTo>
                  <a:cubicBezTo>
                    <a:pt x="450945" y="75363"/>
                    <a:pt x="455137" y="77487"/>
                    <a:pt x="461519" y="80039"/>
                  </a:cubicBezTo>
                  <a:cubicBezTo>
                    <a:pt x="469901" y="83335"/>
                    <a:pt x="475711" y="87040"/>
                    <a:pt x="479045" y="91155"/>
                  </a:cubicBezTo>
                  <a:cubicBezTo>
                    <a:pt x="482378" y="95279"/>
                    <a:pt x="484093" y="100261"/>
                    <a:pt x="484093" y="106109"/>
                  </a:cubicBezTo>
                  <a:cubicBezTo>
                    <a:pt x="484093" y="114348"/>
                    <a:pt x="480854" y="120966"/>
                    <a:pt x="474473" y="125967"/>
                  </a:cubicBezTo>
                  <a:cubicBezTo>
                    <a:pt x="468091" y="130965"/>
                    <a:pt x="459518" y="133462"/>
                    <a:pt x="448564" y="133462"/>
                  </a:cubicBezTo>
                  <a:cubicBezTo>
                    <a:pt x="444946" y="133462"/>
                    <a:pt x="440850" y="133025"/>
                    <a:pt x="436468" y="132142"/>
                  </a:cubicBezTo>
                  <a:cubicBezTo>
                    <a:pt x="431991" y="131265"/>
                    <a:pt x="428277" y="130142"/>
                    <a:pt x="425133" y="128776"/>
                  </a:cubicBezTo>
                  <a:lnTo>
                    <a:pt x="425133" y="108500"/>
                  </a:lnTo>
                  <a:cubicBezTo>
                    <a:pt x="428943" y="111100"/>
                    <a:pt x="433040" y="113196"/>
                    <a:pt x="437325" y="114716"/>
                  </a:cubicBezTo>
                  <a:cubicBezTo>
                    <a:pt x="441706" y="116251"/>
                    <a:pt x="445612" y="117017"/>
                    <a:pt x="449232" y="117017"/>
                  </a:cubicBezTo>
                  <a:cubicBezTo>
                    <a:pt x="453899" y="117017"/>
                    <a:pt x="457328" y="116367"/>
                    <a:pt x="459614" y="115058"/>
                  </a:cubicBezTo>
                  <a:cubicBezTo>
                    <a:pt x="461804" y="113758"/>
                    <a:pt x="462947" y="111567"/>
                    <a:pt x="462947" y="108500"/>
                  </a:cubicBezTo>
                  <a:cubicBezTo>
                    <a:pt x="462947" y="105652"/>
                    <a:pt x="461804" y="103261"/>
                    <a:pt x="459423" y="101299"/>
                  </a:cubicBezTo>
                  <a:cubicBezTo>
                    <a:pt x="457137" y="99337"/>
                    <a:pt x="452756" y="97080"/>
                    <a:pt x="446278" y="94527"/>
                  </a:cubicBezTo>
                  <a:cubicBezTo>
                    <a:pt x="438659" y="91345"/>
                    <a:pt x="433134" y="87764"/>
                    <a:pt x="429991" y="83783"/>
                  </a:cubicBezTo>
                  <a:cubicBezTo>
                    <a:pt x="426753" y="79811"/>
                    <a:pt x="425133" y="74753"/>
                    <a:pt x="425133" y="68619"/>
                  </a:cubicBezTo>
                  <a:cubicBezTo>
                    <a:pt x="425133" y="60723"/>
                    <a:pt x="428371" y="54236"/>
                    <a:pt x="434658" y="49150"/>
                  </a:cubicBezTo>
                  <a:cubicBezTo>
                    <a:pt x="440945" y="44063"/>
                    <a:pt x="449136" y="41520"/>
                    <a:pt x="459233" y="41520"/>
                  </a:cubicBezTo>
                  <a:cubicBezTo>
                    <a:pt x="462376" y="41520"/>
                    <a:pt x="465805" y="41863"/>
                    <a:pt x="469615" y="42549"/>
                  </a:cubicBezTo>
                  <a:cubicBezTo>
                    <a:pt x="473425" y="43225"/>
                    <a:pt x="476664" y="44111"/>
                    <a:pt x="479236" y="45187"/>
                  </a:cubicBezTo>
                  <a:lnTo>
                    <a:pt x="479236" y="64790"/>
                  </a:lnTo>
                  <a:cubicBezTo>
                    <a:pt x="476473" y="62970"/>
                    <a:pt x="473330" y="61408"/>
                    <a:pt x="469615" y="60094"/>
                  </a:cubicBezTo>
                  <a:cubicBezTo>
                    <a:pt x="465996" y="58789"/>
                    <a:pt x="462376" y="58141"/>
                    <a:pt x="458757" y="58141"/>
                  </a:cubicBezTo>
                  <a:cubicBezTo>
                    <a:pt x="454756" y="58141"/>
                    <a:pt x="451708" y="58903"/>
                    <a:pt x="449518" y="60437"/>
                  </a:cubicBezTo>
                  <a:cubicBezTo>
                    <a:pt x="447327" y="61970"/>
                    <a:pt x="446183" y="64075"/>
                    <a:pt x="446183" y="66742"/>
                  </a:cubicBezTo>
                  <a:moveTo>
                    <a:pt x="346266" y="88136"/>
                  </a:moveTo>
                  <a:cubicBezTo>
                    <a:pt x="346266" y="97279"/>
                    <a:pt x="348362" y="104261"/>
                    <a:pt x="352553" y="109100"/>
                  </a:cubicBezTo>
                  <a:cubicBezTo>
                    <a:pt x="356744" y="113920"/>
                    <a:pt x="362745" y="116336"/>
                    <a:pt x="370460" y="116336"/>
                  </a:cubicBezTo>
                  <a:cubicBezTo>
                    <a:pt x="378080" y="116336"/>
                    <a:pt x="383795" y="113920"/>
                    <a:pt x="387700" y="109100"/>
                  </a:cubicBezTo>
                  <a:cubicBezTo>
                    <a:pt x="391700" y="104261"/>
                    <a:pt x="393701" y="97108"/>
                    <a:pt x="393701" y="87621"/>
                  </a:cubicBezTo>
                  <a:cubicBezTo>
                    <a:pt x="393701" y="78191"/>
                    <a:pt x="391605" y="71076"/>
                    <a:pt x="387510" y="66276"/>
                  </a:cubicBezTo>
                  <a:cubicBezTo>
                    <a:pt x="383414" y="61475"/>
                    <a:pt x="377699" y="59075"/>
                    <a:pt x="370364" y="59075"/>
                  </a:cubicBezTo>
                  <a:cubicBezTo>
                    <a:pt x="362745" y="59075"/>
                    <a:pt x="356840" y="61589"/>
                    <a:pt x="352553" y="66619"/>
                  </a:cubicBezTo>
                  <a:cubicBezTo>
                    <a:pt x="348362" y="71648"/>
                    <a:pt x="346266" y="78820"/>
                    <a:pt x="346266" y="88136"/>
                  </a:cubicBezTo>
                  <a:moveTo>
                    <a:pt x="324645" y="88812"/>
                  </a:moveTo>
                  <a:cubicBezTo>
                    <a:pt x="324645" y="74334"/>
                    <a:pt x="328740" y="62856"/>
                    <a:pt x="337027" y="54388"/>
                  </a:cubicBezTo>
                  <a:cubicBezTo>
                    <a:pt x="345218" y="45921"/>
                    <a:pt x="356744" y="41692"/>
                    <a:pt x="371317" y="41692"/>
                  </a:cubicBezTo>
                  <a:cubicBezTo>
                    <a:pt x="385129" y="41692"/>
                    <a:pt x="395892" y="45768"/>
                    <a:pt x="403702" y="53922"/>
                  </a:cubicBezTo>
                  <a:cubicBezTo>
                    <a:pt x="411418" y="62075"/>
                    <a:pt x="415322" y="73077"/>
                    <a:pt x="415322" y="86945"/>
                  </a:cubicBezTo>
                  <a:cubicBezTo>
                    <a:pt x="415322" y="101137"/>
                    <a:pt x="411227" y="112443"/>
                    <a:pt x="402940" y="120854"/>
                  </a:cubicBezTo>
                  <a:cubicBezTo>
                    <a:pt x="394749" y="129263"/>
                    <a:pt x="383509" y="133462"/>
                    <a:pt x="369317" y="133462"/>
                  </a:cubicBezTo>
                  <a:cubicBezTo>
                    <a:pt x="355601" y="133462"/>
                    <a:pt x="344743" y="129474"/>
                    <a:pt x="336741" y="121493"/>
                  </a:cubicBezTo>
                  <a:cubicBezTo>
                    <a:pt x="328645" y="113520"/>
                    <a:pt x="324645" y="102623"/>
                    <a:pt x="324645" y="88812"/>
                  </a:cubicBezTo>
                  <a:moveTo>
                    <a:pt x="315691" y="42292"/>
                  </a:moveTo>
                  <a:cubicBezTo>
                    <a:pt x="317406" y="42292"/>
                    <a:pt x="318834" y="42406"/>
                    <a:pt x="320167" y="42635"/>
                  </a:cubicBezTo>
                  <a:cubicBezTo>
                    <a:pt x="321501" y="42863"/>
                    <a:pt x="322644" y="43139"/>
                    <a:pt x="323502" y="43482"/>
                  </a:cubicBezTo>
                  <a:lnTo>
                    <a:pt x="323502" y="64361"/>
                  </a:lnTo>
                  <a:cubicBezTo>
                    <a:pt x="322453" y="63561"/>
                    <a:pt x="320835" y="62818"/>
                    <a:pt x="318740" y="62104"/>
                  </a:cubicBezTo>
                  <a:cubicBezTo>
                    <a:pt x="316643" y="61389"/>
                    <a:pt x="314167" y="61037"/>
                    <a:pt x="311214" y="61037"/>
                  </a:cubicBezTo>
                  <a:cubicBezTo>
                    <a:pt x="306071" y="61037"/>
                    <a:pt x="301785" y="63171"/>
                    <a:pt x="298261" y="67428"/>
                  </a:cubicBezTo>
                  <a:cubicBezTo>
                    <a:pt x="294736" y="71686"/>
                    <a:pt x="293021" y="78249"/>
                    <a:pt x="293021" y="87107"/>
                  </a:cubicBezTo>
                  <a:lnTo>
                    <a:pt x="293021" y="131332"/>
                  </a:lnTo>
                  <a:lnTo>
                    <a:pt x="272258" y="131332"/>
                  </a:lnTo>
                  <a:lnTo>
                    <a:pt x="272258" y="43740"/>
                  </a:lnTo>
                  <a:lnTo>
                    <a:pt x="293021" y="43740"/>
                  </a:lnTo>
                  <a:lnTo>
                    <a:pt x="293021" y="57541"/>
                  </a:lnTo>
                  <a:lnTo>
                    <a:pt x="293307" y="57541"/>
                  </a:lnTo>
                  <a:cubicBezTo>
                    <a:pt x="295212" y="52769"/>
                    <a:pt x="298070" y="49035"/>
                    <a:pt x="301880" y="46340"/>
                  </a:cubicBezTo>
                  <a:cubicBezTo>
                    <a:pt x="305785" y="43644"/>
                    <a:pt x="310358" y="42292"/>
                    <a:pt x="315691" y="42292"/>
                  </a:cubicBezTo>
                  <a:moveTo>
                    <a:pt x="236062" y="116339"/>
                  </a:moveTo>
                  <a:cubicBezTo>
                    <a:pt x="239205" y="116339"/>
                    <a:pt x="242540" y="115632"/>
                    <a:pt x="246253" y="114205"/>
                  </a:cubicBezTo>
                  <a:cubicBezTo>
                    <a:pt x="249968" y="112805"/>
                    <a:pt x="253397" y="110919"/>
                    <a:pt x="256636" y="108586"/>
                  </a:cubicBezTo>
                  <a:lnTo>
                    <a:pt x="256636" y="127755"/>
                  </a:lnTo>
                  <a:cubicBezTo>
                    <a:pt x="253302" y="129630"/>
                    <a:pt x="249493" y="131049"/>
                    <a:pt x="245301" y="132014"/>
                  </a:cubicBezTo>
                  <a:cubicBezTo>
                    <a:pt x="241111" y="132981"/>
                    <a:pt x="236443" y="133462"/>
                    <a:pt x="231490" y="133462"/>
                  </a:cubicBezTo>
                  <a:cubicBezTo>
                    <a:pt x="218441" y="133462"/>
                    <a:pt x="207868" y="129389"/>
                    <a:pt x="199771" y="121235"/>
                  </a:cubicBezTo>
                  <a:cubicBezTo>
                    <a:pt x="191675" y="113091"/>
                    <a:pt x="187580" y="102671"/>
                    <a:pt x="187580" y="90012"/>
                  </a:cubicBezTo>
                  <a:cubicBezTo>
                    <a:pt x="187580" y="75924"/>
                    <a:pt x="191771" y="64323"/>
                    <a:pt x="200057" y="55198"/>
                  </a:cubicBezTo>
                  <a:cubicBezTo>
                    <a:pt x="208344" y="46083"/>
                    <a:pt x="220060" y="41520"/>
                    <a:pt x="235300" y="41520"/>
                  </a:cubicBezTo>
                  <a:cubicBezTo>
                    <a:pt x="239205" y="41520"/>
                    <a:pt x="243110" y="42025"/>
                    <a:pt x="247111" y="43016"/>
                  </a:cubicBezTo>
                  <a:cubicBezTo>
                    <a:pt x="251111" y="44006"/>
                    <a:pt x="254255" y="45159"/>
                    <a:pt x="256636" y="46464"/>
                  </a:cubicBezTo>
                  <a:lnTo>
                    <a:pt x="256636" y="66238"/>
                  </a:lnTo>
                  <a:cubicBezTo>
                    <a:pt x="253397" y="63904"/>
                    <a:pt x="250159" y="62104"/>
                    <a:pt x="246730" y="60818"/>
                  </a:cubicBezTo>
                  <a:cubicBezTo>
                    <a:pt x="243492" y="59561"/>
                    <a:pt x="240063" y="58913"/>
                    <a:pt x="236539" y="58903"/>
                  </a:cubicBezTo>
                  <a:cubicBezTo>
                    <a:pt x="228346" y="58903"/>
                    <a:pt x="221679" y="61551"/>
                    <a:pt x="216726" y="66828"/>
                  </a:cubicBezTo>
                  <a:cubicBezTo>
                    <a:pt x="211677" y="72114"/>
                    <a:pt x="209107" y="79239"/>
                    <a:pt x="209107" y="88221"/>
                  </a:cubicBezTo>
                  <a:cubicBezTo>
                    <a:pt x="209107" y="97080"/>
                    <a:pt x="211583" y="103985"/>
                    <a:pt x="216346" y="108919"/>
                  </a:cubicBezTo>
                  <a:cubicBezTo>
                    <a:pt x="221202" y="113863"/>
                    <a:pt x="227775" y="116336"/>
                    <a:pt x="236062" y="116336"/>
                  </a:cubicBezTo>
                  <a:moveTo>
                    <a:pt x="173102" y="131332"/>
                  </a:moveTo>
                  <a:lnTo>
                    <a:pt x="152337" y="131332"/>
                  </a:lnTo>
                  <a:lnTo>
                    <a:pt x="152337" y="43740"/>
                  </a:lnTo>
                  <a:lnTo>
                    <a:pt x="173102" y="43740"/>
                  </a:lnTo>
                  <a:close/>
                  <a:moveTo>
                    <a:pt x="150146" y="18432"/>
                  </a:moveTo>
                  <a:cubicBezTo>
                    <a:pt x="150146" y="15022"/>
                    <a:pt x="151385" y="12174"/>
                    <a:pt x="153861" y="9869"/>
                  </a:cubicBezTo>
                  <a:cubicBezTo>
                    <a:pt x="156433" y="7564"/>
                    <a:pt x="159385" y="6421"/>
                    <a:pt x="162814" y="6421"/>
                  </a:cubicBezTo>
                  <a:cubicBezTo>
                    <a:pt x="166434" y="6421"/>
                    <a:pt x="169482" y="7592"/>
                    <a:pt x="171864" y="9954"/>
                  </a:cubicBezTo>
                  <a:cubicBezTo>
                    <a:pt x="174245" y="12307"/>
                    <a:pt x="175483" y="15136"/>
                    <a:pt x="175483" y="18432"/>
                  </a:cubicBezTo>
                  <a:cubicBezTo>
                    <a:pt x="175483" y="21784"/>
                    <a:pt x="174245" y="24594"/>
                    <a:pt x="171768" y="26871"/>
                  </a:cubicBezTo>
                  <a:cubicBezTo>
                    <a:pt x="169292" y="29138"/>
                    <a:pt x="166340" y="30271"/>
                    <a:pt x="162814" y="30271"/>
                  </a:cubicBezTo>
                  <a:cubicBezTo>
                    <a:pt x="159196" y="30271"/>
                    <a:pt x="156243" y="29128"/>
                    <a:pt x="153766" y="26823"/>
                  </a:cubicBezTo>
                  <a:cubicBezTo>
                    <a:pt x="151385" y="24518"/>
                    <a:pt x="150146" y="21727"/>
                    <a:pt x="150146" y="18432"/>
                  </a:cubicBezTo>
                  <a:moveTo>
                    <a:pt x="132335" y="9145"/>
                  </a:moveTo>
                  <a:lnTo>
                    <a:pt x="132335" y="131332"/>
                  </a:lnTo>
                  <a:lnTo>
                    <a:pt x="110903" y="131332"/>
                  </a:lnTo>
                  <a:lnTo>
                    <a:pt x="110903" y="35558"/>
                  </a:lnTo>
                  <a:lnTo>
                    <a:pt x="110617" y="35558"/>
                  </a:lnTo>
                  <a:lnTo>
                    <a:pt x="72422" y="131332"/>
                  </a:lnTo>
                  <a:lnTo>
                    <a:pt x="58230" y="131332"/>
                  </a:lnTo>
                  <a:lnTo>
                    <a:pt x="19082" y="35558"/>
                  </a:lnTo>
                  <a:lnTo>
                    <a:pt x="18796" y="35558"/>
                  </a:lnTo>
                  <a:lnTo>
                    <a:pt x="18796" y="131332"/>
                  </a:lnTo>
                  <a:lnTo>
                    <a:pt x="-920" y="131332"/>
                  </a:lnTo>
                  <a:lnTo>
                    <a:pt x="-920" y="9145"/>
                  </a:lnTo>
                  <a:lnTo>
                    <a:pt x="29750" y="9145"/>
                  </a:lnTo>
                  <a:lnTo>
                    <a:pt x="65089" y="99718"/>
                  </a:lnTo>
                  <a:lnTo>
                    <a:pt x="65564" y="99718"/>
                  </a:lnTo>
                  <a:lnTo>
                    <a:pt x="102903" y="9145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841BDD3A-C48B-0AC8-BBA8-6E44707340DC}"/>
                </a:ext>
              </a:extLst>
            </p:cNvPr>
            <p:cNvSpPr/>
            <p:nvPr/>
          </p:nvSpPr>
          <p:spPr>
            <a:xfrm>
              <a:off x="16287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4B98A734-C5B9-1063-FBCA-771DE4B32B1F}"/>
                </a:ext>
              </a:extLst>
            </p:cNvPr>
            <p:cNvSpPr/>
            <p:nvPr/>
          </p:nvSpPr>
          <p:spPr>
            <a:xfrm>
              <a:off x="17430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D640DB5E-A6A1-C706-D373-4601A0C18F34}"/>
                </a:ext>
              </a:extLst>
            </p:cNvPr>
            <p:cNvSpPr/>
            <p:nvPr/>
          </p:nvSpPr>
          <p:spPr>
            <a:xfrm>
              <a:off x="16287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AC349626-1229-9723-4535-EFB9A5F02563}"/>
                </a:ext>
              </a:extLst>
            </p:cNvPr>
            <p:cNvSpPr/>
            <p:nvPr/>
          </p:nvSpPr>
          <p:spPr>
            <a:xfrm>
              <a:off x="17430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</p:grpSp>
    </p:spTree>
    <p:extLst>
      <p:ext uri="{BB962C8B-B14F-4D97-AF65-F5344CB8AC3E}">
        <p14:creationId xmlns:p14="http://schemas.microsoft.com/office/powerpoint/2010/main" val="542269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桌子, 华美, 小&#10;&#10;描述已自动生成">
            <a:extLst>
              <a:ext uri="{FF2B5EF4-FFF2-40B4-BE49-F238E27FC236}">
                <a16:creationId xmlns:a16="http://schemas.microsoft.com/office/drawing/2014/main" id="{EBC136F8-97D9-121C-8596-D9019D307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459"/>
            <a:ext cx="12192000" cy="8130918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C7FD487-D3C6-DE2A-C354-106AB994293D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E1D140C-1A6D-D719-FE96-6843889537B3}"/>
                </a:ext>
              </a:extLst>
            </p:cNvPr>
            <p:cNvSpPr/>
            <p:nvPr/>
          </p:nvSpPr>
          <p:spPr>
            <a:xfrm>
              <a:off x="-1" y="-1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8B57ACA-F421-5C1C-D1F1-4DE22FB0F72E}"/>
                </a:ext>
              </a:extLst>
            </p:cNvPr>
            <p:cNvSpPr/>
            <p:nvPr/>
          </p:nvSpPr>
          <p:spPr>
            <a:xfrm>
              <a:off x="-1" y="6023043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B3C600-F5B7-E9CE-4C86-2A27C4EAF578}"/>
              </a:ext>
            </a:extLst>
          </p:cNvPr>
          <p:cNvGrpSpPr/>
          <p:nvPr/>
        </p:nvGrpSpPr>
        <p:grpSpPr>
          <a:xfrm>
            <a:off x="5225211" y="1206171"/>
            <a:ext cx="1741578" cy="362114"/>
            <a:chOff x="1628775" y="-501650"/>
            <a:chExt cx="962025" cy="200025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C8D9816A-C7C7-DE8B-CD8F-C19D3F3C211D}"/>
                </a:ext>
              </a:extLst>
            </p:cNvPr>
            <p:cNvSpPr/>
            <p:nvPr/>
          </p:nvSpPr>
          <p:spPr>
            <a:xfrm>
              <a:off x="1895475" y="-473075"/>
              <a:ext cx="695325" cy="133350"/>
            </a:xfrm>
            <a:custGeom>
              <a:avLst/>
              <a:gdLst>
                <a:gd name="connsiteX0" fmla="*/ 652495 w 695325"/>
                <a:gd name="connsiteY0" fmla="*/ 60618 h 133350"/>
                <a:gd name="connsiteX1" fmla="*/ 621539 w 695325"/>
                <a:gd name="connsiteY1" fmla="*/ 60618 h 133350"/>
                <a:gd name="connsiteX2" fmla="*/ 621539 w 695325"/>
                <a:gd name="connsiteY2" fmla="*/ 131332 h 133350"/>
                <a:gd name="connsiteX3" fmla="*/ 600584 w 695325"/>
                <a:gd name="connsiteY3" fmla="*/ 131332 h 133350"/>
                <a:gd name="connsiteX4" fmla="*/ 600584 w 695325"/>
                <a:gd name="connsiteY4" fmla="*/ 60618 h 133350"/>
                <a:gd name="connsiteX5" fmla="*/ 585820 w 695325"/>
                <a:gd name="connsiteY5" fmla="*/ 60618 h 133350"/>
                <a:gd name="connsiteX6" fmla="*/ 585820 w 695325"/>
                <a:gd name="connsiteY6" fmla="*/ 43740 h 133350"/>
                <a:gd name="connsiteX7" fmla="*/ 600584 w 695325"/>
                <a:gd name="connsiteY7" fmla="*/ 43740 h 133350"/>
                <a:gd name="connsiteX8" fmla="*/ 600584 w 695325"/>
                <a:gd name="connsiteY8" fmla="*/ 31557 h 133350"/>
                <a:gd name="connsiteX9" fmla="*/ 609632 w 695325"/>
                <a:gd name="connsiteY9" fmla="*/ 8935 h 133350"/>
                <a:gd name="connsiteX10" fmla="*/ 632874 w 695325"/>
                <a:gd name="connsiteY10" fmla="*/ 115 h 133350"/>
                <a:gd name="connsiteX11" fmla="*/ 639541 w 695325"/>
                <a:gd name="connsiteY11" fmla="*/ 496 h 133350"/>
                <a:gd name="connsiteX12" fmla="*/ 644685 w 695325"/>
                <a:gd name="connsiteY12" fmla="*/ 1649 h 133350"/>
                <a:gd name="connsiteX13" fmla="*/ 644685 w 695325"/>
                <a:gd name="connsiteY13" fmla="*/ 19460 h 133350"/>
                <a:gd name="connsiteX14" fmla="*/ 641065 w 695325"/>
                <a:gd name="connsiteY14" fmla="*/ 18012 h 133350"/>
                <a:gd name="connsiteX15" fmla="*/ 635160 w 695325"/>
                <a:gd name="connsiteY15" fmla="*/ 17155 h 133350"/>
                <a:gd name="connsiteX16" fmla="*/ 625063 w 695325"/>
                <a:gd name="connsiteY16" fmla="*/ 21203 h 133350"/>
                <a:gd name="connsiteX17" fmla="*/ 621539 w 695325"/>
                <a:gd name="connsiteY17" fmla="*/ 33176 h 133350"/>
                <a:gd name="connsiteX18" fmla="*/ 621539 w 695325"/>
                <a:gd name="connsiteY18" fmla="*/ 43740 h 133350"/>
                <a:gd name="connsiteX19" fmla="*/ 652495 w 695325"/>
                <a:gd name="connsiteY19" fmla="*/ 43740 h 133350"/>
                <a:gd name="connsiteX20" fmla="*/ 652495 w 695325"/>
                <a:gd name="connsiteY20" fmla="*/ 24061 h 133350"/>
                <a:gd name="connsiteX21" fmla="*/ 673355 w 695325"/>
                <a:gd name="connsiteY21" fmla="*/ 17755 h 133350"/>
                <a:gd name="connsiteX22" fmla="*/ 673355 w 695325"/>
                <a:gd name="connsiteY22" fmla="*/ 43740 h 133350"/>
                <a:gd name="connsiteX23" fmla="*/ 694405 w 695325"/>
                <a:gd name="connsiteY23" fmla="*/ 43740 h 133350"/>
                <a:gd name="connsiteX24" fmla="*/ 694405 w 695325"/>
                <a:gd name="connsiteY24" fmla="*/ 60618 h 133350"/>
                <a:gd name="connsiteX25" fmla="*/ 673355 w 695325"/>
                <a:gd name="connsiteY25" fmla="*/ 60618 h 133350"/>
                <a:gd name="connsiteX26" fmla="*/ 673355 w 695325"/>
                <a:gd name="connsiteY26" fmla="*/ 101594 h 133350"/>
                <a:gd name="connsiteX27" fmla="*/ 676307 w 695325"/>
                <a:gd name="connsiteY27" fmla="*/ 113015 h 133350"/>
                <a:gd name="connsiteX28" fmla="*/ 685642 w 695325"/>
                <a:gd name="connsiteY28" fmla="*/ 116339 h 133350"/>
                <a:gd name="connsiteX29" fmla="*/ 690024 w 695325"/>
                <a:gd name="connsiteY29" fmla="*/ 115491 h 133350"/>
                <a:gd name="connsiteX30" fmla="*/ 694405 w 695325"/>
                <a:gd name="connsiteY30" fmla="*/ 113443 h 133350"/>
                <a:gd name="connsiteX31" fmla="*/ 694405 w 695325"/>
                <a:gd name="connsiteY31" fmla="*/ 130484 h 133350"/>
                <a:gd name="connsiteX32" fmla="*/ 687833 w 695325"/>
                <a:gd name="connsiteY32" fmla="*/ 132530 h 133350"/>
                <a:gd name="connsiteX33" fmla="*/ 678784 w 695325"/>
                <a:gd name="connsiteY33" fmla="*/ 133465 h 133350"/>
                <a:gd name="connsiteX34" fmla="*/ 659068 w 695325"/>
                <a:gd name="connsiteY34" fmla="*/ 126522 h 133350"/>
                <a:gd name="connsiteX35" fmla="*/ 652495 w 695325"/>
                <a:gd name="connsiteY35" fmla="*/ 105604 h 133350"/>
                <a:gd name="connsiteX36" fmla="*/ 514573 w 695325"/>
                <a:gd name="connsiteY36" fmla="*/ 88136 h 133350"/>
                <a:gd name="connsiteX37" fmla="*/ 520860 w 695325"/>
                <a:gd name="connsiteY37" fmla="*/ 109100 h 133350"/>
                <a:gd name="connsiteX38" fmla="*/ 538767 w 695325"/>
                <a:gd name="connsiteY38" fmla="*/ 116336 h 133350"/>
                <a:gd name="connsiteX39" fmla="*/ 556102 w 695325"/>
                <a:gd name="connsiteY39" fmla="*/ 109100 h 133350"/>
                <a:gd name="connsiteX40" fmla="*/ 562007 w 695325"/>
                <a:gd name="connsiteY40" fmla="*/ 87621 h 133350"/>
                <a:gd name="connsiteX41" fmla="*/ 555816 w 695325"/>
                <a:gd name="connsiteY41" fmla="*/ 66276 h 133350"/>
                <a:gd name="connsiteX42" fmla="*/ 538672 w 695325"/>
                <a:gd name="connsiteY42" fmla="*/ 59075 h 133350"/>
                <a:gd name="connsiteX43" fmla="*/ 520955 w 695325"/>
                <a:gd name="connsiteY43" fmla="*/ 66619 h 133350"/>
                <a:gd name="connsiteX44" fmla="*/ 514573 w 695325"/>
                <a:gd name="connsiteY44" fmla="*/ 88136 h 133350"/>
                <a:gd name="connsiteX45" fmla="*/ 492951 w 695325"/>
                <a:gd name="connsiteY45" fmla="*/ 88812 h 133350"/>
                <a:gd name="connsiteX46" fmla="*/ 505334 w 695325"/>
                <a:gd name="connsiteY46" fmla="*/ 54388 h 133350"/>
                <a:gd name="connsiteX47" fmla="*/ 539624 w 695325"/>
                <a:gd name="connsiteY47" fmla="*/ 41692 h 133350"/>
                <a:gd name="connsiteX48" fmla="*/ 572009 w 695325"/>
                <a:gd name="connsiteY48" fmla="*/ 53922 h 133350"/>
                <a:gd name="connsiteX49" fmla="*/ 583629 w 695325"/>
                <a:gd name="connsiteY49" fmla="*/ 86945 h 133350"/>
                <a:gd name="connsiteX50" fmla="*/ 571246 w 695325"/>
                <a:gd name="connsiteY50" fmla="*/ 120854 h 133350"/>
                <a:gd name="connsiteX51" fmla="*/ 537624 w 695325"/>
                <a:gd name="connsiteY51" fmla="*/ 133462 h 133350"/>
                <a:gd name="connsiteX52" fmla="*/ 505048 w 695325"/>
                <a:gd name="connsiteY52" fmla="*/ 121493 h 133350"/>
                <a:gd name="connsiteX53" fmla="*/ 492951 w 695325"/>
                <a:gd name="connsiteY53" fmla="*/ 88812 h 133350"/>
                <a:gd name="connsiteX54" fmla="*/ 446183 w 695325"/>
                <a:gd name="connsiteY54" fmla="*/ 66742 h 133350"/>
                <a:gd name="connsiteX55" fmla="*/ 449041 w 695325"/>
                <a:gd name="connsiteY55" fmla="*/ 73696 h 133350"/>
                <a:gd name="connsiteX56" fmla="*/ 461519 w 695325"/>
                <a:gd name="connsiteY56" fmla="*/ 80039 h 133350"/>
                <a:gd name="connsiteX57" fmla="*/ 479045 w 695325"/>
                <a:gd name="connsiteY57" fmla="*/ 91155 h 133350"/>
                <a:gd name="connsiteX58" fmla="*/ 484093 w 695325"/>
                <a:gd name="connsiteY58" fmla="*/ 106109 h 133350"/>
                <a:gd name="connsiteX59" fmla="*/ 474473 w 695325"/>
                <a:gd name="connsiteY59" fmla="*/ 125967 h 133350"/>
                <a:gd name="connsiteX60" fmla="*/ 448564 w 695325"/>
                <a:gd name="connsiteY60" fmla="*/ 133462 h 133350"/>
                <a:gd name="connsiteX61" fmla="*/ 436468 w 695325"/>
                <a:gd name="connsiteY61" fmla="*/ 132142 h 133350"/>
                <a:gd name="connsiteX62" fmla="*/ 425133 w 695325"/>
                <a:gd name="connsiteY62" fmla="*/ 128776 h 133350"/>
                <a:gd name="connsiteX63" fmla="*/ 425133 w 695325"/>
                <a:gd name="connsiteY63" fmla="*/ 108500 h 133350"/>
                <a:gd name="connsiteX64" fmla="*/ 437325 w 695325"/>
                <a:gd name="connsiteY64" fmla="*/ 114716 h 133350"/>
                <a:gd name="connsiteX65" fmla="*/ 449232 w 695325"/>
                <a:gd name="connsiteY65" fmla="*/ 117017 h 133350"/>
                <a:gd name="connsiteX66" fmla="*/ 459614 w 695325"/>
                <a:gd name="connsiteY66" fmla="*/ 115058 h 133350"/>
                <a:gd name="connsiteX67" fmla="*/ 462947 w 695325"/>
                <a:gd name="connsiteY67" fmla="*/ 108500 h 133350"/>
                <a:gd name="connsiteX68" fmla="*/ 459423 w 695325"/>
                <a:gd name="connsiteY68" fmla="*/ 101299 h 133350"/>
                <a:gd name="connsiteX69" fmla="*/ 446278 w 695325"/>
                <a:gd name="connsiteY69" fmla="*/ 94527 h 133350"/>
                <a:gd name="connsiteX70" fmla="*/ 429991 w 695325"/>
                <a:gd name="connsiteY70" fmla="*/ 83783 h 133350"/>
                <a:gd name="connsiteX71" fmla="*/ 425133 w 695325"/>
                <a:gd name="connsiteY71" fmla="*/ 68619 h 133350"/>
                <a:gd name="connsiteX72" fmla="*/ 434658 w 695325"/>
                <a:gd name="connsiteY72" fmla="*/ 49150 h 133350"/>
                <a:gd name="connsiteX73" fmla="*/ 459233 w 695325"/>
                <a:gd name="connsiteY73" fmla="*/ 41520 h 133350"/>
                <a:gd name="connsiteX74" fmla="*/ 469615 w 695325"/>
                <a:gd name="connsiteY74" fmla="*/ 42549 h 133350"/>
                <a:gd name="connsiteX75" fmla="*/ 479236 w 695325"/>
                <a:gd name="connsiteY75" fmla="*/ 45187 h 133350"/>
                <a:gd name="connsiteX76" fmla="*/ 479236 w 695325"/>
                <a:gd name="connsiteY76" fmla="*/ 64790 h 133350"/>
                <a:gd name="connsiteX77" fmla="*/ 469615 w 695325"/>
                <a:gd name="connsiteY77" fmla="*/ 60094 h 133350"/>
                <a:gd name="connsiteX78" fmla="*/ 458757 w 695325"/>
                <a:gd name="connsiteY78" fmla="*/ 58141 h 133350"/>
                <a:gd name="connsiteX79" fmla="*/ 449518 w 695325"/>
                <a:gd name="connsiteY79" fmla="*/ 60437 h 133350"/>
                <a:gd name="connsiteX80" fmla="*/ 446183 w 695325"/>
                <a:gd name="connsiteY80" fmla="*/ 66742 h 133350"/>
                <a:gd name="connsiteX81" fmla="*/ 346266 w 695325"/>
                <a:gd name="connsiteY81" fmla="*/ 88136 h 133350"/>
                <a:gd name="connsiteX82" fmla="*/ 352553 w 695325"/>
                <a:gd name="connsiteY82" fmla="*/ 109100 h 133350"/>
                <a:gd name="connsiteX83" fmla="*/ 370460 w 695325"/>
                <a:gd name="connsiteY83" fmla="*/ 116336 h 133350"/>
                <a:gd name="connsiteX84" fmla="*/ 387700 w 695325"/>
                <a:gd name="connsiteY84" fmla="*/ 109100 h 133350"/>
                <a:gd name="connsiteX85" fmla="*/ 393701 w 695325"/>
                <a:gd name="connsiteY85" fmla="*/ 87621 h 133350"/>
                <a:gd name="connsiteX86" fmla="*/ 387510 w 695325"/>
                <a:gd name="connsiteY86" fmla="*/ 66276 h 133350"/>
                <a:gd name="connsiteX87" fmla="*/ 370364 w 695325"/>
                <a:gd name="connsiteY87" fmla="*/ 59075 h 133350"/>
                <a:gd name="connsiteX88" fmla="*/ 352553 w 695325"/>
                <a:gd name="connsiteY88" fmla="*/ 66619 h 133350"/>
                <a:gd name="connsiteX89" fmla="*/ 346266 w 695325"/>
                <a:gd name="connsiteY89" fmla="*/ 88136 h 133350"/>
                <a:gd name="connsiteX90" fmla="*/ 324645 w 695325"/>
                <a:gd name="connsiteY90" fmla="*/ 88812 h 133350"/>
                <a:gd name="connsiteX91" fmla="*/ 337027 w 695325"/>
                <a:gd name="connsiteY91" fmla="*/ 54388 h 133350"/>
                <a:gd name="connsiteX92" fmla="*/ 371317 w 695325"/>
                <a:gd name="connsiteY92" fmla="*/ 41692 h 133350"/>
                <a:gd name="connsiteX93" fmla="*/ 403702 w 695325"/>
                <a:gd name="connsiteY93" fmla="*/ 53922 h 133350"/>
                <a:gd name="connsiteX94" fmla="*/ 415322 w 695325"/>
                <a:gd name="connsiteY94" fmla="*/ 86945 h 133350"/>
                <a:gd name="connsiteX95" fmla="*/ 402940 w 695325"/>
                <a:gd name="connsiteY95" fmla="*/ 120854 h 133350"/>
                <a:gd name="connsiteX96" fmla="*/ 369317 w 695325"/>
                <a:gd name="connsiteY96" fmla="*/ 133462 h 133350"/>
                <a:gd name="connsiteX97" fmla="*/ 336741 w 695325"/>
                <a:gd name="connsiteY97" fmla="*/ 121493 h 133350"/>
                <a:gd name="connsiteX98" fmla="*/ 324645 w 695325"/>
                <a:gd name="connsiteY98" fmla="*/ 88812 h 133350"/>
                <a:gd name="connsiteX99" fmla="*/ 315691 w 695325"/>
                <a:gd name="connsiteY99" fmla="*/ 42292 h 133350"/>
                <a:gd name="connsiteX100" fmla="*/ 320167 w 695325"/>
                <a:gd name="connsiteY100" fmla="*/ 42635 h 133350"/>
                <a:gd name="connsiteX101" fmla="*/ 323502 w 695325"/>
                <a:gd name="connsiteY101" fmla="*/ 43482 h 133350"/>
                <a:gd name="connsiteX102" fmla="*/ 323502 w 695325"/>
                <a:gd name="connsiteY102" fmla="*/ 64361 h 133350"/>
                <a:gd name="connsiteX103" fmla="*/ 318740 w 695325"/>
                <a:gd name="connsiteY103" fmla="*/ 62104 h 133350"/>
                <a:gd name="connsiteX104" fmla="*/ 311214 w 695325"/>
                <a:gd name="connsiteY104" fmla="*/ 61037 h 133350"/>
                <a:gd name="connsiteX105" fmla="*/ 298261 w 695325"/>
                <a:gd name="connsiteY105" fmla="*/ 67428 h 133350"/>
                <a:gd name="connsiteX106" fmla="*/ 293021 w 695325"/>
                <a:gd name="connsiteY106" fmla="*/ 87107 h 133350"/>
                <a:gd name="connsiteX107" fmla="*/ 293021 w 695325"/>
                <a:gd name="connsiteY107" fmla="*/ 131332 h 133350"/>
                <a:gd name="connsiteX108" fmla="*/ 272258 w 695325"/>
                <a:gd name="connsiteY108" fmla="*/ 131332 h 133350"/>
                <a:gd name="connsiteX109" fmla="*/ 272258 w 695325"/>
                <a:gd name="connsiteY109" fmla="*/ 43740 h 133350"/>
                <a:gd name="connsiteX110" fmla="*/ 293021 w 695325"/>
                <a:gd name="connsiteY110" fmla="*/ 43740 h 133350"/>
                <a:gd name="connsiteX111" fmla="*/ 293021 w 695325"/>
                <a:gd name="connsiteY111" fmla="*/ 57541 h 133350"/>
                <a:gd name="connsiteX112" fmla="*/ 293307 w 695325"/>
                <a:gd name="connsiteY112" fmla="*/ 57541 h 133350"/>
                <a:gd name="connsiteX113" fmla="*/ 301880 w 695325"/>
                <a:gd name="connsiteY113" fmla="*/ 46340 h 133350"/>
                <a:gd name="connsiteX114" fmla="*/ 315691 w 695325"/>
                <a:gd name="connsiteY114" fmla="*/ 42292 h 133350"/>
                <a:gd name="connsiteX115" fmla="*/ 236062 w 695325"/>
                <a:gd name="connsiteY115" fmla="*/ 116339 h 133350"/>
                <a:gd name="connsiteX116" fmla="*/ 246253 w 695325"/>
                <a:gd name="connsiteY116" fmla="*/ 114205 h 133350"/>
                <a:gd name="connsiteX117" fmla="*/ 256636 w 695325"/>
                <a:gd name="connsiteY117" fmla="*/ 108586 h 133350"/>
                <a:gd name="connsiteX118" fmla="*/ 256636 w 695325"/>
                <a:gd name="connsiteY118" fmla="*/ 127755 h 133350"/>
                <a:gd name="connsiteX119" fmla="*/ 245301 w 695325"/>
                <a:gd name="connsiteY119" fmla="*/ 132014 h 133350"/>
                <a:gd name="connsiteX120" fmla="*/ 231490 w 695325"/>
                <a:gd name="connsiteY120" fmla="*/ 133462 h 133350"/>
                <a:gd name="connsiteX121" fmla="*/ 199771 w 695325"/>
                <a:gd name="connsiteY121" fmla="*/ 121235 h 133350"/>
                <a:gd name="connsiteX122" fmla="*/ 187580 w 695325"/>
                <a:gd name="connsiteY122" fmla="*/ 90012 h 133350"/>
                <a:gd name="connsiteX123" fmla="*/ 200057 w 695325"/>
                <a:gd name="connsiteY123" fmla="*/ 55198 h 133350"/>
                <a:gd name="connsiteX124" fmla="*/ 235300 w 695325"/>
                <a:gd name="connsiteY124" fmla="*/ 41520 h 133350"/>
                <a:gd name="connsiteX125" fmla="*/ 247111 w 695325"/>
                <a:gd name="connsiteY125" fmla="*/ 43016 h 133350"/>
                <a:gd name="connsiteX126" fmla="*/ 256636 w 695325"/>
                <a:gd name="connsiteY126" fmla="*/ 46464 h 133350"/>
                <a:gd name="connsiteX127" fmla="*/ 256636 w 695325"/>
                <a:gd name="connsiteY127" fmla="*/ 66238 h 133350"/>
                <a:gd name="connsiteX128" fmla="*/ 246730 w 695325"/>
                <a:gd name="connsiteY128" fmla="*/ 60818 h 133350"/>
                <a:gd name="connsiteX129" fmla="*/ 236539 w 695325"/>
                <a:gd name="connsiteY129" fmla="*/ 58903 h 133350"/>
                <a:gd name="connsiteX130" fmla="*/ 216726 w 695325"/>
                <a:gd name="connsiteY130" fmla="*/ 66828 h 133350"/>
                <a:gd name="connsiteX131" fmla="*/ 209107 w 695325"/>
                <a:gd name="connsiteY131" fmla="*/ 88221 h 133350"/>
                <a:gd name="connsiteX132" fmla="*/ 216346 w 695325"/>
                <a:gd name="connsiteY132" fmla="*/ 108919 h 133350"/>
                <a:gd name="connsiteX133" fmla="*/ 236062 w 695325"/>
                <a:gd name="connsiteY133" fmla="*/ 116336 h 133350"/>
                <a:gd name="connsiteX134" fmla="*/ 173102 w 695325"/>
                <a:gd name="connsiteY134" fmla="*/ 131332 h 133350"/>
                <a:gd name="connsiteX135" fmla="*/ 152337 w 695325"/>
                <a:gd name="connsiteY135" fmla="*/ 131332 h 133350"/>
                <a:gd name="connsiteX136" fmla="*/ 152337 w 695325"/>
                <a:gd name="connsiteY136" fmla="*/ 43740 h 133350"/>
                <a:gd name="connsiteX137" fmla="*/ 173102 w 695325"/>
                <a:gd name="connsiteY137" fmla="*/ 43740 h 133350"/>
                <a:gd name="connsiteX138" fmla="*/ 150146 w 695325"/>
                <a:gd name="connsiteY138" fmla="*/ 18432 h 133350"/>
                <a:gd name="connsiteX139" fmla="*/ 153861 w 695325"/>
                <a:gd name="connsiteY139" fmla="*/ 9869 h 133350"/>
                <a:gd name="connsiteX140" fmla="*/ 162814 w 695325"/>
                <a:gd name="connsiteY140" fmla="*/ 6421 h 133350"/>
                <a:gd name="connsiteX141" fmla="*/ 171864 w 695325"/>
                <a:gd name="connsiteY141" fmla="*/ 9954 h 133350"/>
                <a:gd name="connsiteX142" fmla="*/ 175483 w 695325"/>
                <a:gd name="connsiteY142" fmla="*/ 18432 h 133350"/>
                <a:gd name="connsiteX143" fmla="*/ 171768 w 695325"/>
                <a:gd name="connsiteY143" fmla="*/ 26871 h 133350"/>
                <a:gd name="connsiteX144" fmla="*/ 162814 w 695325"/>
                <a:gd name="connsiteY144" fmla="*/ 30271 h 133350"/>
                <a:gd name="connsiteX145" fmla="*/ 153766 w 695325"/>
                <a:gd name="connsiteY145" fmla="*/ 26823 h 133350"/>
                <a:gd name="connsiteX146" fmla="*/ 150146 w 695325"/>
                <a:gd name="connsiteY146" fmla="*/ 18432 h 133350"/>
                <a:gd name="connsiteX147" fmla="*/ 132335 w 695325"/>
                <a:gd name="connsiteY147" fmla="*/ 9145 h 133350"/>
                <a:gd name="connsiteX148" fmla="*/ 132335 w 695325"/>
                <a:gd name="connsiteY148" fmla="*/ 131332 h 133350"/>
                <a:gd name="connsiteX149" fmla="*/ 110903 w 695325"/>
                <a:gd name="connsiteY149" fmla="*/ 131332 h 133350"/>
                <a:gd name="connsiteX150" fmla="*/ 110903 w 695325"/>
                <a:gd name="connsiteY150" fmla="*/ 35558 h 133350"/>
                <a:gd name="connsiteX151" fmla="*/ 110617 w 695325"/>
                <a:gd name="connsiteY151" fmla="*/ 35558 h 133350"/>
                <a:gd name="connsiteX152" fmla="*/ 72422 w 695325"/>
                <a:gd name="connsiteY152" fmla="*/ 131332 h 133350"/>
                <a:gd name="connsiteX153" fmla="*/ 58230 w 695325"/>
                <a:gd name="connsiteY153" fmla="*/ 131332 h 133350"/>
                <a:gd name="connsiteX154" fmla="*/ 19082 w 695325"/>
                <a:gd name="connsiteY154" fmla="*/ 35558 h 133350"/>
                <a:gd name="connsiteX155" fmla="*/ 18796 w 695325"/>
                <a:gd name="connsiteY155" fmla="*/ 35558 h 133350"/>
                <a:gd name="connsiteX156" fmla="*/ 18796 w 695325"/>
                <a:gd name="connsiteY156" fmla="*/ 131332 h 133350"/>
                <a:gd name="connsiteX157" fmla="*/ -920 w 695325"/>
                <a:gd name="connsiteY157" fmla="*/ 131332 h 133350"/>
                <a:gd name="connsiteX158" fmla="*/ -920 w 695325"/>
                <a:gd name="connsiteY158" fmla="*/ 9145 h 133350"/>
                <a:gd name="connsiteX159" fmla="*/ 29750 w 695325"/>
                <a:gd name="connsiteY159" fmla="*/ 9145 h 133350"/>
                <a:gd name="connsiteX160" fmla="*/ 65089 w 695325"/>
                <a:gd name="connsiteY160" fmla="*/ 99718 h 133350"/>
                <a:gd name="connsiteX161" fmla="*/ 65564 w 695325"/>
                <a:gd name="connsiteY161" fmla="*/ 99718 h 133350"/>
                <a:gd name="connsiteX162" fmla="*/ 102903 w 695325"/>
                <a:gd name="connsiteY162" fmla="*/ 914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695325" h="133350">
                  <a:moveTo>
                    <a:pt x="652495" y="60618"/>
                  </a:moveTo>
                  <a:lnTo>
                    <a:pt x="621539" y="60618"/>
                  </a:lnTo>
                  <a:lnTo>
                    <a:pt x="621539" y="131332"/>
                  </a:lnTo>
                  <a:lnTo>
                    <a:pt x="600584" y="131332"/>
                  </a:lnTo>
                  <a:lnTo>
                    <a:pt x="600584" y="60618"/>
                  </a:lnTo>
                  <a:lnTo>
                    <a:pt x="585820" y="60618"/>
                  </a:lnTo>
                  <a:lnTo>
                    <a:pt x="585820" y="43740"/>
                  </a:lnTo>
                  <a:lnTo>
                    <a:pt x="600584" y="43740"/>
                  </a:lnTo>
                  <a:lnTo>
                    <a:pt x="600584" y="31557"/>
                  </a:lnTo>
                  <a:cubicBezTo>
                    <a:pt x="600584" y="22356"/>
                    <a:pt x="603536" y="14812"/>
                    <a:pt x="609632" y="8935"/>
                  </a:cubicBezTo>
                  <a:cubicBezTo>
                    <a:pt x="615633" y="3058"/>
                    <a:pt x="623349" y="115"/>
                    <a:pt x="632874" y="115"/>
                  </a:cubicBezTo>
                  <a:cubicBezTo>
                    <a:pt x="635350" y="115"/>
                    <a:pt x="637541" y="239"/>
                    <a:pt x="639541" y="496"/>
                  </a:cubicBezTo>
                  <a:cubicBezTo>
                    <a:pt x="641256" y="715"/>
                    <a:pt x="642970" y="1096"/>
                    <a:pt x="644685" y="1649"/>
                  </a:cubicBezTo>
                  <a:lnTo>
                    <a:pt x="644685" y="19460"/>
                  </a:lnTo>
                  <a:cubicBezTo>
                    <a:pt x="644017" y="19060"/>
                    <a:pt x="642779" y="18574"/>
                    <a:pt x="641065" y="18012"/>
                  </a:cubicBezTo>
                  <a:cubicBezTo>
                    <a:pt x="639350" y="17441"/>
                    <a:pt x="637350" y="17155"/>
                    <a:pt x="635160" y="17155"/>
                  </a:cubicBezTo>
                  <a:cubicBezTo>
                    <a:pt x="630778" y="17155"/>
                    <a:pt x="627444" y="18508"/>
                    <a:pt x="625063" y="21203"/>
                  </a:cubicBezTo>
                  <a:cubicBezTo>
                    <a:pt x="622777" y="23899"/>
                    <a:pt x="621539" y="27890"/>
                    <a:pt x="621539" y="33176"/>
                  </a:cubicBezTo>
                  <a:lnTo>
                    <a:pt x="621539" y="43740"/>
                  </a:lnTo>
                  <a:lnTo>
                    <a:pt x="652495" y="43740"/>
                  </a:lnTo>
                  <a:lnTo>
                    <a:pt x="652495" y="24061"/>
                  </a:lnTo>
                  <a:lnTo>
                    <a:pt x="673355" y="17755"/>
                  </a:lnTo>
                  <a:lnTo>
                    <a:pt x="673355" y="43740"/>
                  </a:lnTo>
                  <a:lnTo>
                    <a:pt x="694405" y="43740"/>
                  </a:lnTo>
                  <a:lnTo>
                    <a:pt x="694405" y="60618"/>
                  </a:lnTo>
                  <a:lnTo>
                    <a:pt x="673355" y="60618"/>
                  </a:lnTo>
                  <a:lnTo>
                    <a:pt x="673355" y="101594"/>
                  </a:lnTo>
                  <a:cubicBezTo>
                    <a:pt x="673355" y="106995"/>
                    <a:pt x="674403" y="110805"/>
                    <a:pt x="676307" y="113015"/>
                  </a:cubicBezTo>
                  <a:cubicBezTo>
                    <a:pt x="678308" y="115230"/>
                    <a:pt x="681451" y="116339"/>
                    <a:pt x="685642" y="116339"/>
                  </a:cubicBezTo>
                  <a:cubicBezTo>
                    <a:pt x="686880" y="116339"/>
                    <a:pt x="688309" y="116056"/>
                    <a:pt x="690024" y="115491"/>
                  </a:cubicBezTo>
                  <a:cubicBezTo>
                    <a:pt x="691547" y="114985"/>
                    <a:pt x="692976" y="114301"/>
                    <a:pt x="694405" y="113443"/>
                  </a:cubicBezTo>
                  <a:lnTo>
                    <a:pt x="694405" y="130484"/>
                  </a:lnTo>
                  <a:cubicBezTo>
                    <a:pt x="693071" y="131223"/>
                    <a:pt x="690881" y="131904"/>
                    <a:pt x="687833" y="132530"/>
                  </a:cubicBezTo>
                  <a:cubicBezTo>
                    <a:pt x="684880" y="133146"/>
                    <a:pt x="681833" y="133460"/>
                    <a:pt x="678784" y="133465"/>
                  </a:cubicBezTo>
                  <a:cubicBezTo>
                    <a:pt x="670020" y="133465"/>
                    <a:pt x="663449" y="131155"/>
                    <a:pt x="659068" y="126522"/>
                  </a:cubicBezTo>
                  <a:cubicBezTo>
                    <a:pt x="654685" y="121891"/>
                    <a:pt x="652495" y="114920"/>
                    <a:pt x="652495" y="105604"/>
                  </a:cubicBezTo>
                  <a:close/>
                  <a:moveTo>
                    <a:pt x="514573" y="88136"/>
                  </a:moveTo>
                  <a:cubicBezTo>
                    <a:pt x="514573" y="97279"/>
                    <a:pt x="516668" y="104261"/>
                    <a:pt x="520860" y="109100"/>
                  </a:cubicBezTo>
                  <a:cubicBezTo>
                    <a:pt x="525050" y="113920"/>
                    <a:pt x="531051" y="116336"/>
                    <a:pt x="538767" y="116336"/>
                  </a:cubicBezTo>
                  <a:cubicBezTo>
                    <a:pt x="546386" y="116336"/>
                    <a:pt x="552102" y="113920"/>
                    <a:pt x="556102" y="109100"/>
                  </a:cubicBezTo>
                  <a:cubicBezTo>
                    <a:pt x="560007" y="104261"/>
                    <a:pt x="562007" y="97108"/>
                    <a:pt x="562007" y="87621"/>
                  </a:cubicBezTo>
                  <a:cubicBezTo>
                    <a:pt x="562007" y="78191"/>
                    <a:pt x="559912" y="71076"/>
                    <a:pt x="555816" y="66276"/>
                  </a:cubicBezTo>
                  <a:cubicBezTo>
                    <a:pt x="551721" y="61475"/>
                    <a:pt x="546006" y="59075"/>
                    <a:pt x="538672" y="59075"/>
                  </a:cubicBezTo>
                  <a:cubicBezTo>
                    <a:pt x="531051" y="59075"/>
                    <a:pt x="525146" y="61589"/>
                    <a:pt x="520955" y="66619"/>
                  </a:cubicBezTo>
                  <a:cubicBezTo>
                    <a:pt x="516668" y="71648"/>
                    <a:pt x="514573" y="78820"/>
                    <a:pt x="514573" y="88136"/>
                  </a:cubicBezTo>
                  <a:moveTo>
                    <a:pt x="492951" y="88812"/>
                  </a:moveTo>
                  <a:cubicBezTo>
                    <a:pt x="492951" y="74334"/>
                    <a:pt x="497047" y="62856"/>
                    <a:pt x="505334" y="54388"/>
                  </a:cubicBezTo>
                  <a:cubicBezTo>
                    <a:pt x="513525" y="45921"/>
                    <a:pt x="525050" y="41692"/>
                    <a:pt x="539624" y="41692"/>
                  </a:cubicBezTo>
                  <a:cubicBezTo>
                    <a:pt x="553435" y="41692"/>
                    <a:pt x="564198" y="45768"/>
                    <a:pt x="572009" y="53922"/>
                  </a:cubicBezTo>
                  <a:cubicBezTo>
                    <a:pt x="579724" y="62075"/>
                    <a:pt x="583629" y="73077"/>
                    <a:pt x="583629" y="86945"/>
                  </a:cubicBezTo>
                  <a:cubicBezTo>
                    <a:pt x="583629" y="101137"/>
                    <a:pt x="579533" y="112443"/>
                    <a:pt x="571246" y="120854"/>
                  </a:cubicBezTo>
                  <a:cubicBezTo>
                    <a:pt x="563055" y="129263"/>
                    <a:pt x="551816" y="133462"/>
                    <a:pt x="537624" y="133462"/>
                  </a:cubicBezTo>
                  <a:cubicBezTo>
                    <a:pt x="523907" y="133462"/>
                    <a:pt x="513049" y="129474"/>
                    <a:pt x="505048" y="121493"/>
                  </a:cubicBezTo>
                  <a:cubicBezTo>
                    <a:pt x="496952" y="113520"/>
                    <a:pt x="492951" y="102623"/>
                    <a:pt x="492951" y="88812"/>
                  </a:cubicBezTo>
                  <a:moveTo>
                    <a:pt x="446183" y="66742"/>
                  </a:moveTo>
                  <a:cubicBezTo>
                    <a:pt x="446183" y="69705"/>
                    <a:pt x="447136" y="72010"/>
                    <a:pt x="449041" y="73696"/>
                  </a:cubicBezTo>
                  <a:cubicBezTo>
                    <a:pt x="450945" y="75363"/>
                    <a:pt x="455137" y="77487"/>
                    <a:pt x="461519" y="80039"/>
                  </a:cubicBezTo>
                  <a:cubicBezTo>
                    <a:pt x="469901" y="83335"/>
                    <a:pt x="475711" y="87040"/>
                    <a:pt x="479045" y="91155"/>
                  </a:cubicBezTo>
                  <a:cubicBezTo>
                    <a:pt x="482378" y="95279"/>
                    <a:pt x="484093" y="100261"/>
                    <a:pt x="484093" y="106109"/>
                  </a:cubicBezTo>
                  <a:cubicBezTo>
                    <a:pt x="484093" y="114348"/>
                    <a:pt x="480854" y="120966"/>
                    <a:pt x="474473" y="125967"/>
                  </a:cubicBezTo>
                  <a:cubicBezTo>
                    <a:pt x="468091" y="130965"/>
                    <a:pt x="459518" y="133462"/>
                    <a:pt x="448564" y="133462"/>
                  </a:cubicBezTo>
                  <a:cubicBezTo>
                    <a:pt x="444946" y="133462"/>
                    <a:pt x="440850" y="133025"/>
                    <a:pt x="436468" y="132142"/>
                  </a:cubicBezTo>
                  <a:cubicBezTo>
                    <a:pt x="431991" y="131265"/>
                    <a:pt x="428277" y="130142"/>
                    <a:pt x="425133" y="128776"/>
                  </a:cubicBezTo>
                  <a:lnTo>
                    <a:pt x="425133" y="108500"/>
                  </a:lnTo>
                  <a:cubicBezTo>
                    <a:pt x="428943" y="111100"/>
                    <a:pt x="433040" y="113196"/>
                    <a:pt x="437325" y="114716"/>
                  </a:cubicBezTo>
                  <a:cubicBezTo>
                    <a:pt x="441706" y="116251"/>
                    <a:pt x="445612" y="117017"/>
                    <a:pt x="449232" y="117017"/>
                  </a:cubicBezTo>
                  <a:cubicBezTo>
                    <a:pt x="453899" y="117017"/>
                    <a:pt x="457328" y="116367"/>
                    <a:pt x="459614" y="115058"/>
                  </a:cubicBezTo>
                  <a:cubicBezTo>
                    <a:pt x="461804" y="113758"/>
                    <a:pt x="462947" y="111567"/>
                    <a:pt x="462947" y="108500"/>
                  </a:cubicBezTo>
                  <a:cubicBezTo>
                    <a:pt x="462947" y="105652"/>
                    <a:pt x="461804" y="103261"/>
                    <a:pt x="459423" y="101299"/>
                  </a:cubicBezTo>
                  <a:cubicBezTo>
                    <a:pt x="457137" y="99337"/>
                    <a:pt x="452756" y="97080"/>
                    <a:pt x="446278" y="94527"/>
                  </a:cubicBezTo>
                  <a:cubicBezTo>
                    <a:pt x="438659" y="91345"/>
                    <a:pt x="433134" y="87764"/>
                    <a:pt x="429991" y="83783"/>
                  </a:cubicBezTo>
                  <a:cubicBezTo>
                    <a:pt x="426753" y="79811"/>
                    <a:pt x="425133" y="74753"/>
                    <a:pt x="425133" y="68619"/>
                  </a:cubicBezTo>
                  <a:cubicBezTo>
                    <a:pt x="425133" y="60723"/>
                    <a:pt x="428371" y="54236"/>
                    <a:pt x="434658" y="49150"/>
                  </a:cubicBezTo>
                  <a:cubicBezTo>
                    <a:pt x="440945" y="44063"/>
                    <a:pt x="449136" y="41520"/>
                    <a:pt x="459233" y="41520"/>
                  </a:cubicBezTo>
                  <a:cubicBezTo>
                    <a:pt x="462376" y="41520"/>
                    <a:pt x="465805" y="41863"/>
                    <a:pt x="469615" y="42549"/>
                  </a:cubicBezTo>
                  <a:cubicBezTo>
                    <a:pt x="473425" y="43225"/>
                    <a:pt x="476664" y="44111"/>
                    <a:pt x="479236" y="45187"/>
                  </a:cubicBezTo>
                  <a:lnTo>
                    <a:pt x="479236" y="64790"/>
                  </a:lnTo>
                  <a:cubicBezTo>
                    <a:pt x="476473" y="62970"/>
                    <a:pt x="473330" y="61408"/>
                    <a:pt x="469615" y="60094"/>
                  </a:cubicBezTo>
                  <a:cubicBezTo>
                    <a:pt x="465996" y="58789"/>
                    <a:pt x="462376" y="58141"/>
                    <a:pt x="458757" y="58141"/>
                  </a:cubicBezTo>
                  <a:cubicBezTo>
                    <a:pt x="454756" y="58141"/>
                    <a:pt x="451708" y="58903"/>
                    <a:pt x="449518" y="60437"/>
                  </a:cubicBezTo>
                  <a:cubicBezTo>
                    <a:pt x="447327" y="61970"/>
                    <a:pt x="446183" y="64075"/>
                    <a:pt x="446183" y="66742"/>
                  </a:cubicBezTo>
                  <a:moveTo>
                    <a:pt x="346266" y="88136"/>
                  </a:moveTo>
                  <a:cubicBezTo>
                    <a:pt x="346266" y="97279"/>
                    <a:pt x="348362" y="104261"/>
                    <a:pt x="352553" y="109100"/>
                  </a:cubicBezTo>
                  <a:cubicBezTo>
                    <a:pt x="356744" y="113920"/>
                    <a:pt x="362745" y="116336"/>
                    <a:pt x="370460" y="116336"/>
                  </a:cubicBezTo>
                  <a:cubicBezTo>
                    <a:pt x="378080" y="116336"/>
                    <a:pt x="383795" y="113920"/>
                    <a:pt x="387700" y="109100"/>
                  </a:cubicBezTo>
                  <a:cubicBezTo>
                    <a:pt x="391700" y="104261"/>
                    <a:pt x="393701" y="97108"/>
                    <a:pt x="393701" y="87621"/>
                  </a:cubicBezTo>
                  <a:cubicBezTo>
                    <a:pt x="393701" y="78191"/>
                    <a:pt x="391605" y="71076"/>
                    <a:pt x="387510" y="66276"/>
                  </a:cubicBezTo>
                  <a:cubicBezTo>
                    <a:pt x="383414" y="61475"/>
                    <a:pt x="377699" y="59075"/>
                    <a:pt x="370364" y="59075"/>
                  </a:cubicBezTo>
                  <a:cubicBezTo>
                    <a:pt x="362745" y="59075"/>
                    <a:pt x="356840" y="61589"/>
                    <a:pt x="352553" y="66619"/>
                  </a:cubicBezTo>
                  <a:cubicBezTo>
                    <a:pt x="348362" y="71648"/>
                    <a:pt x="346266" y="78820"/>
                    <a:pt x="346266" y="88136"/>
                  </a:cubicBezTo>
                  <a:moveTo>
                    <a:pt x="324645" y="88812"/>
                  </a:moveTo>
                  <a:cubicBezTo>
                    <a:pt x="324645" y="74334"/>
                    <a:pt x="328740" y="62856"/>
                    <a:pt x="337027" y="54388"/>
                  </a:cubicBezTo>
                  <a:cubicBezTo>
                    <a:pt x="345218" y="45921"/>
                    <a:pt x="356744" y="41692"/>
                    <a:pt x="371317" y="41692"/>
                  </a:cubicBezTo>
                  <a:cubicBezTo>
                    <a:pt x="385129" y="41692"/>
                    <a:pt x="395892" y="45768"/>
                    <a:pt x="403702" y="53922"/>
                  </a:cubicBezTo>
                  <a:cubicBezTo>
                    <a:pt x="411418" y="62075"/>
                    <a:pt x="415322" y="73077"/>
                    <a:pt x="415322" y="86945"/>
                  </a:cubicBezTo>
                  <a:cubicBezTo>
                    <a:pt x="415322" y="101137"/>
                    <a:pt x="411227" y="112443"/>
                    <a:pt x="402940" y="120854"/>
                  </a:cubicBezTo>
                  <a:cubicBezTo>
                    <a:pt x="394749" y="129263"/>
                    <a:pt x="383509" y="133462"/>
                    <a:pt x="369317" y="133462"/>
                  </a:cubicBezTo>
                  <a:cubicBezTo>
                    <a:pt x="355601" y="133462"/>
                    <a:pt x="344743" y="129474"/>
                    <a:pt x="336741" y="121493"/>
                  </a:cubicBezTo>
                  <a:cubicBezTo>
                    <a:pt x="328645" y="113520"/>
                    <a:pt x="324645" y="102623"/>
                    <a:pt x="324645" y="88812"/>
                  </a:cubicBezTo>
                  <a:moveTo>
                    <a:pt x="315691" y="42292"/>
                  </a:moveTo>
                  <a:cubicBezTo>
                    <a:pt x="317406" y="42292"/>
                    <a:pt x="318834" y="42406"/>
                    <a:pt x="320167" y="42635"/>
                  </a:cubicBezTo>
                  <a:cubicBezTo>
                    <a:pt x="321501" y="42863"/>
                    <a:pt x="322644" y="43139"/>
                    <a:pt x="323502" y="43482"/>
                  </a:cubicBezTo>
                  <a:lnTo>
                    <a:pt x="323502" y="64361"/>
                  </a:lnTo>
                  <a:cubicBezTo>
                    <a:pt x="322453" y="63561"/>
                    <a:pt x="320835" y="62818"/>
                    <a:pt x="318740" y="62104"/>
                  </a:cubicBezTo>
                  <a:cubicBezTo>
                    <a:pt x="316643" y="61389"/>
                    <a:pt x="314167" y="61037"/>
                    <a:pt x="311214" y="61037"/>
                  </a:cubicBezTo>
                  <a:cubicBezTo>
                    <a:pt x="306071" y="61037"/>
                    <a:pt x="301785" y="63171"/>
                    <a:pt x="298261" y="67428"/>
                  </a:cubicBezTo>
                  <a:cubicBezTo>
                    <a:pt x="294736" y="71686"/>
                    <a:pt x="293021" y="78249"/>
                    <a:pt x="293021" y="87107"/>
                  </a:cubicBezTo>
                  <a:lnTo>
                    <a:pt x="293021" y="131332"/>
                  </a:lnTo>
                  <a:lnTo>
                    <a:pt x="272258" y="131332"/>
                  </a:lnTo>
                  <a:lnTo>
                    <a:pt x="272258" y="43740"/>
                  </a:lnTo>
                  <a:lnTo>
                    <a:pt x="293021" y="43740"/>
                  </a:lnTo>
                  <a:lnTo>
                    <a:pt x="293021" y="57541"/>
                  </a:lnTo>
                  <a:lnTo>
                    <a:pt x="293307" y="57541"/>
                  </a:lnTo>
                  <a:cubicBezTo>
                    <a:pt x="295212" y="52769"/>
                    <a:pt x="298070" y="49035"/>
                    <a:pt x="301880" y="46340"/>
                  </a:cubicBezTo>
                  <a:cubicBezTo>
                    <a:pt x="305785" y="43644"/>
                    <a:pt x="310358" y="42292"/>
                    <a:pt x="315691" y="42292"/>
                  </a:cubicBezTo>
                  <a:moveTo>
                    <a:pt x="236062" y="116339"/>
                  </a:moveTo>
                  <a:cubicBezTo>
                    <a:pt x="239205" y="116339"/>
                    <a:pt x="242540" y="115632"/>
                    <a:pt x="246253" y="114205"/>
                  </a:cubicBezTo>
                  <a:cubicBezTo>
                    <a:pt x="249968" y="112805"/>
                    <a:pt x="253397" y="110919"/>
                    <a:pt x="256636" y="108586"/>
                  </a:cubicBezTo>
                  <a:lnTo>
                    <a:pt x="256636" y="127755"/>
                  </a:lnTo>
                  <a:cubicBezTo>
                    <a:pt x="253302" y="129630"/>
                    <a:pt x="249493" y="131049"/>
                    <a:pt x="245301" y="132014"/>
                  </a:cubicBezTo>
                  <a:cubicBezTo>
                    <a:pt x="241111" y="132981"/>
                    <a:pt x="236443" y="133462"/>
                    <a:pt x="231490" y="133462"/>
                  </a:cubicBezTo>
                  <a:cubicBezTo>
                    <a:pt x="218441" y="133462"/>
                    <a:pt x="207868" y="129389"/>
                    <a:pt x="199771" y="121235"/>
                  </a:cubicBezTo>
                  <a:cubicBezTo>
                    <a:pt x="191675" y="113091"/>
                    <a:pt x="187580" y="102671"/>
                    <a:pt x="187580" y="90012"/>
                  </a:cubicBezTo>
                  <a:cubicBezTo>
                    <a:pt x="187580" y="75924"/>
                    <a:pt x="191771" y="64323"/>
                    <a:pt x="200057" y="55198"/>
                  </a:cubicBezTo>
                  <a:cubicBezTo>
                    <a:pt x="208344" y="46083"/>
                    <a:pt x="220060" y="41520"/>
                    <a:pt x="235300" y="41520"/>
                  </a:cubicBezTo>
                  <a:cubicBezTo>
                    <a:pt x="239205" y="41520"/>
                    <a:pt x="243110" y="42025"/>
                    <a:pt x="247111" y="43016"/>
                  </a:cubicBezTo>
                  <a:cubicBezTo>
                    <a:pt x="251111" y="44006"/>
                    <a:pt x="254255" y="45159"/>
                    <a:pt x="256636" y="46464"/>
                  </a:cubicBezTo>
                  <a:lnTo>
                    <a:pt x="256636" y="66238"/>
                  </a:lnTo>
                  <a:cubicBezTo>
                    <a:pt x="253397" y="63904"/>
                    <a:pt x="250159" y="62104"/>
                    <a:pt x="246730" y="60818"/>
                  </a:cubicBezTo>
                  <a:cubicBezTo>
                    <a:pt x="243492" y="59561"/>
                    <a:pt x="240063" y="58913"/>
                    <a:pt x="236539" y="58903"/>
                  </a:cubicBezTo>
                  <a:cubicBezTo>
                    <a:pt x="228346" y="58903"/>
                    <a:pt x="221679" y="61551"/>
                    <a:pt x="216726" y="66828"/>
                  </a:cubicBezTo>
                  <a:cubicBezTo>
                    <a:pt x="211677" y="72114"/>
                    <a:pt x="209107" y="79239"/>
                    <a:pt x="209107" y="88221"/>
                  </a:cubicBezTo>
                  <a:cubicBezTo>
                    <a:pt x="209107" y="97080"/>
                    <a:pt x="211583" y="103985"/>
                    <a:pt x="216346" y="108919"/>
                  </a:cubicBezTo>
                  <a:cubicBezTo>
                    <a:pt x="221202" y="113863"/>
                    <a:pt x="227775" y="116336"/>
                    <a:pt x="236062" y="116336"/>
                  </a:cubicBezTo>
                  <a:moveTo>
                    <a:pt x="173102" y="131332"/>
                  </a:moveTo>
                  <a:lnTo>
                    <a:pt x="152337" y="131332"/>
                  </a:lnTo>
                  <a:lnTo>
                    <a:pt x="152337" y="43740"/>
                  </a:lnTo>
                  <a:lnTo>
                    <a:pt x="173102" y="43740"/>
                  </a:lnTo>
                  <a:close/>
                  <a:moveTo>
                    <a:pt x="150146" y="18432"/>
                  </a:moveTo>
                  <a:cubicBezTo>
                    <a:pt x="150146" y="15022"/>
                    <a:pt x="151385" y="12174"/>
                    <a:pt x="153861" y="9869"/>
                  </a:cubicBezTo>
                  <a:cubicBezTo>
                    <a:pt x="156433" y="7564"/>
                    <a:pt x="159385" y="6421"/>
                    <a:pt x="162814" y="6421"/>
                  </a:cubicBezTo>
                  <a:cubicBezTo>
                    <a:pt x="166434" y="6421"/>
                    <a:pt x="169482" y="7592"/>
                    <a:pt x="171864" y="9954"/>
                  </a:cubicBezTo>
                  <a:cubicBezTo>
                    <a:pt x="174245" y="12307"/>
                    <a:pt x="175483" y="15136"/>
                    <a:pt x="175483" y="18432"/>
                  </a:cubicBezTo>
                  <a:cubicBezTo>
                    <a:pt x="175483" y="21784"/>
                    <a:pt x="174245" y="24594"/>
                    <a:pt x="171768" y="26871"/>
                  </a:cubicBezTo>
                  <a:cubicBezTo>
                    <a:pt x="169292" y="29138"/>
                    <a:pt x="166340" y="30271"/>
                    <a:pt x="162814" y="30271"/>
                  </a:cubicBezTo>
                  <a:cubicBezTo>
                    <a:pt x="159196" y="30271"/>
                    <a:pt x="156243" y="29128"/>
                    <a:pt x="153766" y="26823"/>
                  </a:cubicBezTo>
                  <a:cubicBezTo>
                    <a:pt x="151385" y="24518"/>
                    <a:pt x="150146" y="21727"/>
                    <a:pt x="150146" y="18432"/>
                  </a:cubicBezTo>
                  <a:moveTo>
                    <a:pt x="132335" y="9145"/>
                  </a:moveTo>
                  <a:lnTo>
                    <a:pt x="132335" y="131332"/>
                  </a:lnTo>
                  <a:lnTo>
                    <a:pt x="110903" y="131332"/>
                  </a:lnTo>
                  <a:lnTo>
                    <a:pt x="110903" y="35558"/>
                  </a:lnTo>
                  <a:lnTo>
                    <a:pt x="110617" y="35558"/>
                  </a:lnTo>
                  <a:lnTo>
                    <a:pt x="72422" y="131332"/>
                  </a:lnTo>
                  <a:lnTo>
                    <a:pt x="58230" y="131332"/>
                  </a:lnTo>
                  <a:lnTo>
                    <a:pt x="19082" y="35558"/>
                  </a:lnTo>
                  <a:lnTo>
                    <a:pt x="18796" y="35558"/>
                  </a:lnTo>
                  <a:lnTo>
                    <a:pt x="18796" y="131332"/>
                  </a:lnTo>
                  <a:lnTo>
                    <a:pt x="-920" y="131332"/>
                  </a:lnTo>
                  <a:lnTo>
                    <a:pt x="-920" y="9145"/>
                  </a:lnTo>
                  <a:lnTo>
                    <a:pt x="29750" y="9145"/>
                  </a:lnTo>
                  <a:lnTo>
                    <a:pt x="65089" y="99718"/>
                  </a:lnTo>
                  <a:lnTo>
                    <a:pt x="65564" y="99718"/>
                  </a:lnTo>
                  <a:lnTo>
                    <a:pt x="102903" y="9145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3A77EF57-83EB-F853-7419-5ED24490F3C2}"/>
                </a:ext>
              </a:extLst>
            </p:cNvPr>
            <p:cNvSpPr/>
            <p:nvPr/>
          </p:nvSpPr>
          <p:spPr>
            <a:xfrm>
              <a:off x="16287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2690714C-D7BC-125A-1ECC-0EEA36088EAC}"/>
                </a:ext>
              </a:extLst>
            </p:cNvPr>
            <p:cNvSpPr/>
            <p:nvPr/>
          </p:nvSpPr>
          <p:spPr>
            <a:xfrm>
              <a:off x="17430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B9DCB39A-655D-3DB6-55A9-5C6ECEC9D4D2}"/>
                </a:ext>
              </a:extLst>
            </p:cNvPr>
            <p:cNvSpPr/>
            <p:nvPr/>
          </p:nvSpPr>
          <p:spPr>
            <a:xfrm>
              <a:off x="16287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C8B974CD-DA4F-6239-F679-E2B4EA31623A}"/>
                </a:ext>
              </a:extLst>
            </p:cNvPr>
            <p:cNvSpPr/>
            <p:nvPr/>
          </p:nvSpPr>
          <p:spPr>
            <a:xfrm>
              <a:off x="17430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</p:grpSp>
    </p:spTree>
    <p:extLst>
      <p:ext uri="{BB962C8B-B14F-4D97-AF65-F5344CB8AC3E}">
        <p14:creationId xmlns:p14="http://schemas.microsoft.com/office/powerpoint/2010/main" val="1299471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水, 游戏机, 大&#10;&#10;描述已自动生成">
            <a:extLst>
              <a:ext uri="{FF2B5EF4-FFF2-40B4-BE49-F238E27FC236}">
                <a16:creationId xmlns:a16="http://schemas.microsoft.com/office/drawing/2014/main" id="{7F965811-8865-53B7-1DC6-9348C0C52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39467"/>
            <a:ext cx="12191992" cy="813880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4D0E4CD-ED3C-067A-63EC-AC858B843079}"/>
              </a:ext>
            </a:extLst>
          </p:cNvPr>
          <p:cNvGrpSpPr/>
          <p:nvPr/>
        </p:nvGrpSpPr>
        <p:grpSpPr>
          <a:xfrm>
            <a:off x="962309" y="1206171"/>
            <a:ext cx="1741578" cy="362114"/>
            <a:chOff x="1628775" y="-501650"/>
            <a:chExt cx="962025" cy="200025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7DE859A4-027F-4CEA-81E3-E91B18F4CCBD}"/>
                </a:ext>
              </a:extLst>
            </p:cNvPr>
            <p:cNvSpPr/>
            <p:nvPr/>
          </p:nvSpPr>
          <p:spPr>
            <a:xfrm>
              <a:off x="1895475" y="-473075"/>
              <a:ext cx="695325" cy="133350"/>
            </a:xfrm>
            <a:custGeom>
              <a:avLst/>
              <a:gdLst>
                <a:gd name="connsiteX0" fmla="*/ 652495 w 695325"/>
                <a:gd name="connsiteY0" fmla="*/ 60618 h 133350"/>
                <a:gd name="connsiteX1" fmla="*/ 621539 w 695325"/>
                <a:gd name="connsiteY1" fmla="*/ 60618 h 133350"/>
                <a:gd name="connsiteX2" fmla="*/ 621539 w 695325"/>
                <a:gd name="connsiteY2" fmla="*/ 131332 h 133350"/>
                <a:gd name="connsiteX3" fmla="*/ 600584 w 695325"/>
                <a:gd name="connsiteY3" fmla="*/ 131332 h 133350"/>
                <a:gd name="connsiteX4" fmla="*/ 600584 w 695325"/>
                <a:gd name="connsiteY4" fmla="*/ 60618 h 133350"/>
                <a:gd name="connsiteX5" fmla="*/ 585820 w 695325"/>
                <a:gd name="connsiteY5" fmla="*/ 60618 h 133350"/>
                <a:gd name="connsiteX6" fmla="*/ 585820 w 695325"/>
                <a:gd name="connsiteY6" fmla="*/ 43740 h 133350"/>
                <a:gd name="connsiteX7" fmla="*/ 600584 w 695325"/>
                <a:gd name="connsiteY7" fmla="*/ 43740 h 133350"/>
                <a:gd name="connsiteX8" fmla="*/ 600584 w 695325"/>
                <a:gd name="connsiteY8" fmla="*/ 31557 h 133350"/>
                <a:gd name="connsiteX9" fmla="*/ 609632 w 695325"/>
                <a:gd name="connsiteY9" fmla="*/ 8935 h 133350"/>
                <a:gd name="connsiteX10" fmla="*/ 632874 w 695325"/>
                <a:gd name="connsiteY10" fmla="*/ 115 h 133350"/>
                <a:gd name="connsiteX11" fmla="*/ 639541 w 695325"/>
                <a:gd name="connsiteY11" fmla="*/ 496 h 133350"/>
                <a:gd name="connsiteX12" fmla="*/ 644685 w 695325"/>
                <a:gd name="connsiteY12" fmla="*/ 1649 h 133350"/>
                <a:gd name="connsiteX13" fmla="*/ 644685 w 695325"/>
                <a:gd name="connsiteY13" fmla="*/ 19460 h 133350"/>
                <a:gd name="connsiteX14" fmla="*/ 641065 w 695325"/>
                <a:gd name="connsiteY14" fmla="*/ 18012 h 133350"/>
                <a:gd name="connsiteX15" fmla="*/ 635160 w 695325"/>
                <a:gd name="connsiteY15" fmla="*/ 17155 h 133350"/>
                <a:gd name="connsiteX16" fmla="*/ 625063 w 695325"/>
                <a:gd name="connsiteY16" fmla="*/ 21203 h 133350"/>
                <a:gd name="connsiteX17" fmla="*/ 621539 w 695325"/>
                <a:gd name="connsiteY17" fmla="*/ 33176 h 133350"/>
                <a:gd name="connsiteX18" fmla="*/ 621539 w 695325"/>
                <a:gd name="connsiteY18" fmla="*/ 43740 h 133350"/>
                <a:gd name="connsiteX19" fmla="*/ 652495 w 695325"/>
                <a:gd name="connsiteY19" fmla="*/ 43740 h 133350"/>
                <a:gd name="connsiteX20" fmla="*/ 652495 w 695325"/>
                <a:gd name="connsiteY20" fmla="*/ 24061 h 133350"/>
                <a:gd name="connsiteX21" fmla="*/ 673355 w 695325"/>
                <a:gd name="connsiteY21" fmla="*/ 17755 h 133350"/>
                <a:gd name="connsiteX22" fmla="*/ 673355 w 695325"/>
                <a:gd name="connsiteY22" fmla="*/ 43740 h 133350"/>
                <a:gd name="connsiteX23" fmla="*/ 694405 w 695325"/>
                <a:gd name="connsiteY23" fmla="*/ 43740 h 133350"/>
                <a:gd name="connsiteX24" fmla="*/ 694405 w 695325"/>
                <a:gd name="connsiteY24" fmla="*/ 60618 h 133350"/>
                <a:gd name="connsiteX25" fmla="*/ 673355 w 695325"/>
                <a:gd name="connsiteY25" fmla="*/ 60618 h 133350"/>
                <a:gd name="connsiteX26" fmla="*/ 673355 w 695325"/>
                <a:gd name="connsiteY26" fmla="*/ 101594 h 133350"/>
                <a:gd name="connsiteX27" fmla="*/ 676307 w 695325"/>
                <a:gd name="connsiteY27" fmla="*/ 113015 h 133350"/>
                <a:gd name="connsiteX28" fmla="*/ 685642 w 695325"/>
                <a:gd name="connsiteY28" fmla="*/ 116339 h 133350"/>
                <a:gd name="connsiteX29" fmla="*/ 690024 w 695325"/>
                <a:gd name="connsiteY29" fmla="*/ 115491 h 133350"/>
                <a:gd name="connsiteX30" fmla="*/ 694405 w 695325"/>
                <a:gd name="connsiteY30" fmla="*/ 113443 h 133350"/>
                <a:gd name="connsiteX31" fmla="*/ 694405 w 695325"/>
                <a:gd name="connsiteY31" fmla="*/ 130484 h 133350"/>
                <a:gd name="connsiteX32" fmla="*/ 687833 w 695325"/>
                <a:gd name="connsiteY32" fmla="*/ 132530 h 133350"/>
                <a:gd name="connsiteX33" fmla="*/ 678784 w 695325"/>
                <a:gd name="connsiteY33" fmla="*/ 133465 h 133350"/>
                <a:gd name="connsiteX34" fmla="*/ 659068 w 695325"/>
                <a:gd name="connsiteY34" fmla="*/ 126522 h 133350"/>
                <a:gd name="connsiteX35" fmla="*/ 652495 w 695325"/>
                <a:gd name="connsiteY35" fmla="*/ 105604 h 133350"/>
                <a:gd name="connsiteX36" fmla="*/ 514573 w 695325"/>
                <a:gd name="connsiteY36" fmla="*/ 88136 h 133350"/>
                <a:gd name="connsiteX37" fmla="*/ 520860 w 695325"/>
                <a:gd name="connsiteY37" fmla="*/ 109100 h 133350"/>
                <a:gd name="connsiteX38" fmla="*/ 538767 w 695325"/>
                <a:gd name="connsiteY38" fmla="*/ 116336 h 133350"/>
                <a:gd name="connsiteX39" fmla="*/ 556102 w 695325"/>
                <a:gd name="connsiteY39" fmla="*/ 109100 h 133350"/>
                <a:gd name="connsiteX40" fmla="*/ 562007 w 695325"/>
                <a:gd name="connsiteY40" fmla="*/ 87621 h 133350"/>
                <a:gd name="connsiteX41" fmla="*/ 555816 w 695325"/>
                <a:gd name="connsiteY41" fmla="*/ 66276 h 133350"/>
                <a:gd name="connsiteX42" fmla="*/ 538672 w 695325"/>
                <a:gd name="connsiteY42" fmla="*/ 59075 h 133350"/>
                <a:gd name="connsiteX43" fmla="*/ 520955 w 695325"/>
                <a:gd name="connsiteY43" fmla="*/ 66619 h 133350"/>
                <a:gd name="connsiteX44" fmla="*/ 514573 w 695325"/>
                <a:gd name="connsiteY44" fmla="*/ 88136 h 133350"/>
                <a:gd name="connsiteX45" fmla="*/ 492951 w 695325"/>
                <a:gd name="connsiteY45" fmla="*/ 88812 h 133350"/>
                <a:gd name="connsiteX46" fmla="*/ 505334 w 695325"/>
                <a:gd name="connsiteY46" fmla="*/ 54388 h 133350"/>
                <a:gd name="connsiteX47" fmla="*/ 539624 w 695325"/>
                <a:gd name="connsiteY47" fmla="*/ 41692 h 133350"/>
                <a:gd name="connsiteX48" fmla="*/ 572009 w 695325"/>
                <a:gd name="connsiteY48" fmla="*/ 53922 h 133350"/>
                <a:gd name="connsiteX49" fmla="*/ 583629 w 695325"/>
                <a:gd name="connsiteY49" fmla="*/ 86945 h 133350"/>
                <a:gd name="connsiteX50" fmla="*/ 571246 w 695325"/>
                <a:gd name="connsiteY50" fmla="*/ 120854 h 133350"/>
                <a:gd name="connsiteX51" fmla="*/ 537624 w 695325"/>
                <a:gd name="connsiteY51" fmla="*/ 133462 h 133350"/>
                <a:gd name="connsiteX52" fmla="*/ 505048 w 695325"/>
                <a:gd name="connsiteY52" fmla="*/ 121493 h 133350"/>
                <a:gd name="connsiteX53" fmla="*/ 492951 w 695325"/>
                <a:gd name="connsiteY53" fmla="*/ 88812 h 133350"/>
                <a:gd name="connsiteX54" fmla="*/ 446183 w 695325"/>
                <a:gd name="connsiteY54" fmla="*/ 66742 h 133350"/>
                <a:gd name="connsiteX55" fmla="*/ 449041 w 695325"/>
                <a:gd name="connsiteY55" fmla="*/ 73696 h 133350"/>
                <a:gd name="connsiteX56" fmla="*/ 461519 w 695325"/>
                <a:gd name="connsiteY56" fmla="*/ 80039 h 133350"/>
                <a:gd name="connsiteX57" fmla="*/ 479045 w 695325"/>
                <a:gd name="connsiteY57" fmla="*/ 91155 h 133350"/>
                <a:gd name="connsiteX58" fmla="*/ 484093 w 695325"/>
                <a:gd name="connsiteY58" fmla="*/ 106109 h 133350"/>
                <a:gd name="connsiteX59" fmla="*/ 474473 w 695325"/>
                <a:gd name="connsiteY59" fmla="*/ 125967 h 133350"/>
                <a:gd name="connsiteX60" fmla="*/ 448564 w 695325"/>
                <a:gd name="connsiteY60" fmla="*/ 133462 h 133350"/>
                <a:gd name="connsiteX61" fmla="*/ 436468 w 695325"/>
                <a:gd name="connsiteY61" fmla="*/ 132142 h 133350"/>
                <a:gd name="connsiteX62" fmla="*/ 425133 w 695325"/>
                <a:gd name="connsiteY62" fmla="*/ 128776 h 133350"/>
                <a:gd name="connsiteX63" fmla="*/ 425133 w 695325"/>
                <a:gd name="connsiteY63" fmla="*/ 108500 h 133350"/>
                <a:gd name="connsiteX64" fmla="*/ 437325 w 695325"/>
                <a:gd name="connsiteY64" fmla="*/ 114716 h 133350"/>
                <a:gd name="connsiteX65" fmla="*/ 449232 w 695325"/>
                <a:gd name="connsiteY65" fmla="*/ 117017 h 133350"/>
                <a:gd name="connsiteX66" fmla="*/ 459614 w 695325"/>
                <a:gd name="connsiteY66" fmla="*/ 115058 h 133350"/>
                <a:gd name="connsiteX67" fmla="*/ 462947 w 695325"/>
                <a:gd name="connsiteY67" fmla="*/ 108500 h 133350"/>
                <a:gd name="connsiteX68" fmla="*/ 459423 w 695325"/>
                <a:gd name="connsiteY68" fmla="*/ 101299 h 133350"/>
                <a:gd name="connsiteX69" fmla="*/ 446278 w 695325"/>
                <a:gd name="connsiteY69" fmla="*/ 94527 h 133350"/>
                <a:gd name="connsiteX70" fmla="*/ 429991 w 695325"/>
                <a:gd name="connsiteY70" fmla="*/ 83783 h 133350"/>
                <a:gd name="connsiteX71" fmla="*/ 425133 w 695325"/>
                <a:gd name="connsiteY71" fmla="*/ 68619 h 133350"/>
                <a:gd name="connsiteX72" fmla="*/ 434658 w 695325"/>
                <a:gd name="connsiteY72" fmla="*/ 49150 h 133350"/>
                <a:gd name="connsiteX73" fmla="*/ 459233 w 695325"/>
                <a:gd name="connsiteY73" fmla="*/ 41520 h 133350"/>
                <a:gd name="connsiteX74" fmla="*/ 469615 w 695325"/>
                <a:gd name="connsiteY74" fmla="*/ 42549 h 133350"/>
                <a:gd name="connsiteX75" fmla="*/ 479236 w 695325"/>
                <a:gd name="connsiteY75" fmla="*/ 45187 h 133350"/>
                <a:gd name="connsiteX76" fmla="*/ 479236 w 695325"/>
                <a:gd name="connsiteY76" fmla="*/ 64790 h 133350"/>
                <a:gd name="connsiteX77" fmla="*/ 469615 w 695325"/>
                <a:gd name="connsiteY77" fmla="*/ 60094 h 133350"/>
                <a:gd name="connsiteX78" fmla="*/ 458757 w 695325"/>
                <a:gd name="connsiteY78" fmla="*/ 58141 h 133350"/>
                <a:gd name="connsiteX79" fmla="*/ 449518 w 695325"/>
                <a:gd name="connsiteY79" fmla="*/ 60437 h 133350"/>
                <a:gd name="connsiteX80" fmla="*/ 446183 w 695325"/>
                <a:gd name="connsiteY80" fmla="*/ 66742 h 133350"/>
                <a:gd name="connsiteX81" fmla="*/ 346266 w 695325"/>
                <a:gd name="connsiteY81" fmla="*/ 88136 h 133350"/>
                <a:gd name="connsiteX82" fmla="*/ 352553 w 695325"/>
                <a:gd name="connsiteY82" fmla="*/ 109100 h 133350"/>
                <a:gd name="connsiteX83" fmla="*/ 370460 w 695325"/>
                <a:gd name="connsiteY83" fmla="*/ 116336 h 133350"/>
                <a:gd name="connsiteX84" fmla="*/ 387700 w 695325"/>
                <a:gd name="connsiteY84" fmla="*/ 109100 h 133350"/>
                <a:gd name="connsiteX85" fmla="*/ 393701 w 695325"/>
                <a:gd name="connsiteY85" fmla="*/ 87621 h 133350"/>
                <a:gd name="connsiteX86" fmla="*/ 387510 w 695325"/>
                <a:gd name="connsiteY86" fmla="*/ 66276 h 133350"/>
                <a:gd name="connsiteX87" fmla="*/ 370364 w 695325"/>
                <a:gd name="connsiteY87" fmla="*/ 59075 h 133350"/>
                <a:gd name="connsiteX88" fmla="*/ 352553 w 695325"/>
                <a:gd name="connsiteY88" fmla="*/ 66619 h 133350"/>
                <a:gd name="connsiteX89" fmla="*/ 346266 w 695325"/>
                <a:gd name="connsiteY89" fmla="*/ 88136 h 133350"/>
                <a:gd name="connsiteX90" fmla="*/ 324645 w 695325"/>
                <a:gd name="connsiteY90" fmla="*/ 88812 h 133350"/>
                <a:gd name="connsiteX91" fmla="*/ 337027 w 695325"/>
                <a:gd name="connsiteY91" fmla="*/ 54388 h 133350"/>
                <a:gd name="connsiteX92" fmla="*/ 371317 w 695325"/>
                <a:gd name="connsiteY92" fmla="*/ 41692 h 133350"/>
                <a:gd name="connsiteX93" fmla="*/ 403702 w 695325"/>
                <a:gd name="connsiteY93" fmla="*/ 53922 h 133350"/>
                <a:gd name="connsiteX94" fmla="*/ 415322 w 695325"/>
                <a:gd name="connsiteY94" fmla="*/ 86945 h 133350"/>
                <a:gd name="connsiteX95" fmla="*/ 402940 w 695325"/>
                <a:gd name="connsiteY95" fmla="*/ 120854 h 133350"/>
                <a:gd name="connsiteX96" fmla="*/ 369317 w 695325"/>
                <a:gd name="connsiteY96" fmla="*/ 133462 h 133350"/>
                <a:gd name="connsiteX97" fmla="*/ 336741 w 695325"/>
                <a:gd name="connsiteY97" fmla="*/ 121493 h 133350"/>
                <a:gd name="connsiteX98" fmla="*/ 324645 w 695325"/>
                <a:gd name="connsiteY98" fmla="*/ 88812 h 133350"/>
                <a:gd name="connsiteX99" fmla="*/ 315691 w 695325"/>
                <a:gd name="connsiteY99" fmla="*/ 42292 h 133350"/>
                <a:gd name="connsiteX100" fmla="*/ 320167 w 695325"/>
                <a:gd name="connsiteY100" fmla="*/ 42635 h 133350"/>
                <a:gd name="connsiteX101" fmla="*/ 323502 w 695325"/>
                <a:gd name="connsiteY101" fmla="*/ 43482 h 133350"/>
                <a:gd name="connsiteX102" fmla="*/ 323502 w 695325"/>
                <a:gd name="connsiteY102" fmla="*/ 64361 h 133350"/>
                <a:gd name="connsiteX103" fmla="*/ 318740 w 695325"/>
                <a:gd name="connsiteY103" fmla="*/ 62104 h 133350"/>
                <a:gd name="connsiteX104" fmla="*/ 311214 w 695325"/>
                <a:gd name="connsiteY104" fmla="*/ 61037 h 133350"/>
                <a:gd name="connsiteX105" fmla="*/ 298261 w 695325"/>
                <a:gd name="connsiteY105" fmla="*/ 67428 h 133350"/>
                <a:gd name="connsiteX106" fmla="*/ 293021 w 695325"/>
                <a:gd name="connsiteY106" fmla="*/ 87107 h 133350"/>
                <a:gd name="connsiteX107" fmla="*/ 293021 w 695325"/>
                <a:gd name="connsiteY107" fmla="*/ 131332 h 133350"/>
                <a:gd name="connsiteX108" fmla="*/ 272258 w 695325"/>
                <a:gd name="connsiteY108" fmla="*/ 131332 h 133350"/>
                <a:gd name="connsiteX109" fmla="*/ 272258 w 695325"/>
                <a:gd name="connsiteY109" fmla="*/ 43740 h 133350"/>
                <a:gd name="connsiteX110" fmla="*/ 293021 w 695325"/>
                <a:gd name="connsiteY110" fmla="*/ 43740 h 133350"/>
                <a:gd name="connsiteX111" fmla="*/ 293021 w 695325"/>
                <a:gd name="connsiteY111" fmla="*/ 57541 h 133350"/>
                <a:gd name="connsiteX112" fmla="*/ 293307 w 695325"/>
                <a:gd name="connsiteY112" fmla="*/ 57541 h 133350"/>
                <a:gd name="connsiteX113" fmla="*/ 301880 w 695325"/>
                <a:gd name="connsiteY113" fmla="*/ 46340 h 133350"/>
                <a:gd name="connsiteX114" fmla="*/ 315691 w 695325"/>
                <a:gd name="connsiteY114" fmla="*/ 42292 h 133350"/>
                <a:gd name="connsiteX115" fmla="*/ 236062 w 695325"/>
                <a:gd name="connsiteY115" fmla="*/ 116339 h 133350"/>
                <a:gd name="connsiteX116" fmla="*/ 246253 w 695325"/>
                <a:gd name="connsiteY116" fmla="*/ 114205 h 133350"/>
                <a:gd name="connsiteX117" fmla="*/ 256636 w 695325"/>
                <a:gd name="connsiteY117" fmla="*/ 108586 h 133350"/>
                <a:gd name="connsiteX118" fmla="*/ 256636 w 695325"/>
                <a:gd name="connsiteY118" fmla="*/ 127755 h 133350"/>
                <a:gd name="connsiteX119" fmla="*/ 245301 w 695325"/>
                <a:gd name="connsiteY119" fmla="*/ 132014 h 133350"/>
                <a:gd name="connsiteX120" fmla="*/ 231490 w 695325"/>
                <a:gd name="connsiteY120" fmla="*/ 133462 h 133350"/>
                <a:gd name="connsiteX121" fmla="*/ 199771 w 695325"/>
                <a:gd name="connsiteY121" fmla="*/ 121235 h 133350"/>
                <a:gd name="connsiteX122" fmla="*/ 187580 w 695325"/>
                <a:gd name="connsiteY122" fmla="*/ 90012 h 133350"/>
                <a:gd name="connsiteX123" fmla="*/ 200057 w 695325"/>
                <a:gd name="connsiteY123" fmla="*/ 55198 h 133350"/>
                <a:gd name="connsiteX124" fmla="*/ 235300 w 695325"/>
                <a:gd name="connsiteY124" fmla="*/ 41520 h 133350"/>
                <a:gd name="connsiteX125" fmla="*/ 247111 w 695325"/>
                <a:gd name="connsiteY125" fmla="*/ 43016 h 133350"/>
                <a:gd name="connsiteX126" fmla="*/ 256636 w 695325"/>
                <a:gd name="connsiteY126" fmla="*/ 46464 h 133350"/>
                <a:gd name="connsiteX127" fmla="*/ 256636 w 695325"/>
                <a:gd name="connsiteY127" fmla="*/ 66238 h 133350"/>
                <a:gd name="connsiteX128" fmla="*/ 246730 w 695325"/>
                <a:gd name="connsiteY128" fmla="*/ 60818 h 133350"/>
                <a:gd name="connsiteX129" fmla="*/ 236539 w 695325"/>
                <a:gd name="connsiteY129" fmla="*/ 58903 h 133350"/>
                <a:gd name="connsiteX130" fmla="*/ 216726 w 695325"/>
                <a:gd name="connsiteY130" fmla="*/ 66828 h 133350"/>
                <a:gd name="connsiteX131" fmla="*/ 209107 w 695325"/>
                <a:gd name="connsiteY131" fmla="*/ 88221 h 133350"/>
                <a:gd name="connsiteX132" fmla="*/ 216346 w 695325"/>
                <a:gd name="connsiteY132" fmla="*/ 108919 h 133350"/>
                <a:gd name="connsiteX133" fmla="*/ 236062 w 695325"/>
                <a:gd name="connsiteY133" fmla="*/ 116336 h 133350"/>
                <a:gd name="connsiteX134" fmla="*/ 173102 w 695325"/>
                <a:gd name="connsiteY134" fmla="*/ 131332 h 133350"/>
                <a:gd name="connsiteX135" fmla="*/ 152337 w 695325"/>
                <a:gd name="connsiteY135" fmla="*/ 131332 h 133350"/>
                <a:gd name="connsiteX136" fmla="*/ 152337 w 695325"/>
                <a:gd name="connsiteY136" fmla="*/ 43740 h 133350"/>
                <a:gd name="connsiteX137" fmla="*/ 173102 w 695325"/>
                <a:gd name="connsiteY137" fmla="*/ 43740 h 133350"/>
                <a:gd name="connsiteX138" fmla="*/ 150146 w 695325"/>
                <a:gd name="connsiteY138" fmla="*/ 18432 h 133350"/>
                <a:gd name="connsiteX139" fmla="*/ 153861 w 695325"/>
                <a:gd name="connsiteY139" fmla="*/ 9869 h 133350"/>
                <a:gd name="connsiteX140" fmla="*/ 162814 w 695325"/>
                <a:gd name="connsiteY140" fmla="*/ 6421 h 133350"/>
                <a:gd name="connsiteX141" fmla="*/ 171864 w 695325"/>
                <a:gd name="connsiteY141" fmla="*/ 9954 h 133350"/>
                <a:gd name="connsiteX142" fmla="*/ 175483 w 695325"/>
                <a:gd name="connsiteY142" fmla="*/ 18432 h 133350"/>
                <a:gd name="connsiteX143" fmla="*/ 171768 w 695325"/>
                <a:gd name="connsiteY143" fmla="*/ 26871 h 133350"/>
                <a:gd name="connsiteX144" fmla="*/ 162814 w 695325"/>
                <a:gd name="connsiteY144" fmla="*/ 30271 h 133350"/>
                <a:gd name="connsiteX145" fmla="*/ 153766 w 695325"/>
                <a:gd name="connsiteY145" fmla="*/ 26823 h 133350"/>
                <a:gd name="connsiteX146" fmla="*/ 150146 w 695325"/>
                <a:gd name="connsiteY146" fmla="*/ 18432 h 133350"/>
                <a:gd name="connsiteX147" fmla="*/ 132335 w 695325"/>
                <a:gd name="connsiteY147" fmla="*/ 9145 h 133350"/>
                <a:gd name="connsiteX148" fmla="*/ 132335 w 695325"/>
                <a:gd name="connsiteY148" fmla="*/ 131332 h 133350"/>
                <a:gd name="connsiteX149" fmla="*/ 110903 w 695325"/>
                <a:gd name="connsiteY149" fmla="*/ 131332 h 133350"/>
                <a:gd name="connsiteX150" fmla="*/ 110903 w 695325"/>
                <a:gd name="connsiteY150" fmla="*/ 35558 h 133350"/>
                <a:gd name="connsiteX151" fmla="*/ 110617 w 695325"/>
                <a:gd name="connsiteY151" fmla="*/ 35558 h 133350"/>
                <a:gd name="connsiteX152" fmla="*/ 72422 w 695325"/>
                <a:gd name="connsiteY152" fmla="*/ 131332 h 133350"/>
                <a:gd name="connsiteX153" fmla="*/ 58230 w 695325"/>
                <a:gd name="connsiteY153" fmla="*/ 131332 h 133350"/>
                <a:gd name="connsiteX154" fmla="*/ 19082 w 695325"/>
                <a:gd name="connsiteY154" fmla="*/ 35558 h 133350"/>
                <a:gd name="connsiteX155" fmla="*/ 18796 w 695325"/>
                <a:gd name="connsiteY155" fmla="*/ 35558 h 133350"/>
                <a:gd name="connsiteX156" fmla="*/ 18796 w 695325"/>
                <a:gd name="connsiteY156" fmla="*/ 131332 h 133350"/>
                <a:gd name="connsiteX157" fmla="*/ -920 w 695325"/>
                <a:gd name="connsiteY157" fmla="*/ 131332 h 133350"/>
                <a:gd name="connsiteX158" fmla="*/ -920 w 695325"/>
                <a:gd name="connsiteY158" fmla="*/ 9145 h 133350"/>
                <a:gd name="connsiteX159" fmla="*/ 29750 w 695325"/>
                <a:gd name="connsiteY159" fmla="*/ 9145 h 133350"/>
                <a:gd name="connsiteX160" fmla="*/ 65089 w 695325"/>
                <a:gd name="connsiteY160" fmla="*/ 99718 h 133350"/>
                <a:gd name="connsiteX161" fmla="*/ 65564 w 695325"/>
                <a:gd name="connsiteY161" fmla="*/ 99718 h 133350"/>
                <a:gd name="connsiteX162" fmla="*/ 102903 w 695325"/>
                <a:gd name="connsiteY162" fmla="*/ 914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695325" h="133350">
                  <a:moveTo>
                    <a:pt x="652495" y="60618"/>
                  </a:moveTo>
                  <a:lnTo>
                    <a:pt x="621539" y="60618"/>
                  </a:lnTo>
                  <a:lnTo>
                    <a:pt x="621539" y="131332"/>
                  </a:lnTo>
                  <a:lnTo>
                    <a:pt x="600584" y="131332"/>
                  </a:lnTo>
                  <a:lnTo>
                    <a:pt x="600584" y="60618"/>
                  </a:lnTo>
                  <a:lnTo>
                    <a:pt x="585820" y="60618"/>
                  </a:lnTo>
                  <a:lnTo>
                    <a:pt x="585820" y="43740"/>
                  </a:lnTo>
                  <a:lnTo>
                    <a:pt x="600584" y="43740"/>
                  </a:lnTo>
                  <a:lnTo>
                    <a:pt x="600584" y="31557"/>
                  </a:lnTo>
                  <a:cubicBezTo>
                    <a:pt x="600584" y="22356"/>
                    <a:pt x="603536" y="14812"/>
                    <a:pt x="609632" y="8935"/>
                  </a:cubicBezTo>
                  <a:cubicBezTo>
                    <a:pt x="615633" y="3058"/>
                    <a:pt x="623349" y="115"/>
                    <a:pt x="632874" y="115"/>
                  </a:cubicBezTo>
                  <a:cubicBezTo>
                    <a:pt x="635350" y="115"/>
                    <a:pt x="637541" y="239"/>
                    <a:pt x="639541" y="496"/>
                  </a:cubicBezTo>
                  <a:cubicBezTo>
                    <a:pt x="641256" y="715"/>
                    <a:pt x="642970" y="1096"/>
                    <a:pt x="644685" y="1649"/>
                  </a:cubicBezTo>
                  <a:lnTo>
                    <a:pt x="644685" y="19460"/>
                  </a:lnTo>
                  <a:cubicBezTo>
                    <a:pt x="644017" y="19060"/>
                    <a:pt x="642779" y="18574"/>
                    <a:pt x="641065" y="18012"/>
                  </a:cubicBezTo>
                  <a:cubicBezTo>
                    <a:pt x="639350" y="17441"/>
                    <a:pt x="637350" y="17155"/>
                    <a:pt x="635160" y="17155"/>
                  </a:cubicBezTo>
                  <a:cubicBezTo>
                    <a:pt x="630778" y="17155"/>
                    <a:pt x="627444" y="18508"/>
                    <a:pt x="625063" y="21203"/>
                  </a:cubicBezTo>
                  <a:cubicBezTo>
                    <a:pt x="622777" y="23899"/>
                    <a:pt x="621539" y="27890"/>
                    <a:pt x="621539" y="33176"/>
                  </a:cubicBezTo>
                  <a:lnTo>
                    <a:pt x="621539" y="43740"/>
                  </a:lnTo>
                  <a:lnTo>
                    <a:pt x="652495" y="43740"/>
                  </a:lnTo>
                  <a:lnTo>
                    <a:pt x="652495" y="24061"/>
                  </a:lnTo>
                  <a:lnTo>
                    <a:pt x="673355" y="17755"/>
                  </a:lnTo>
                  <a:lnTo>
                    <a:pt x="673355" y="43740"/>
                  </a:lnTo>
                  <a:lnTo>
                    <a:pt x="694405" y="43740"/>
                  </a:lnTo>
                  <a:lnTo>
                    <a:pt x="694405" y="60618"/>
                  </a:lnTo>
                  <a:lnTo>
                    <a:pt x="673355" y="60618"/>
                  </a:lnTo>
                  <a:lnTo>
                    <a:pt x="673355" y="101594"/>
                  </a:lnTo>
                  <a:cubicBezTo>
                    <a:pt x="673355" y="106995"/>
                    <a:pt x="674403" y="110805"/>
                    <a:pt x="676307" y="113015"/>
                  </a:cubicBezTo>
                  <a:cubicBezTo>
                    <a:pt x="678308" y="115230"/>
                    <a:pt x="681451" y="116339"/>
                    <a:pt x="685642" y="116339"/>
                  </a:cubicBezTo>
                  <a:cubicBezTo>
                    <a:pt x="686880" y="116339"/>
                    <a:pt x="688309" y="116056"/>
                    <a:pt x="690024" y="115491"/>
                  </a:cubicBezTo>
                  <a:cubicBezTo>
                    <a:pt x="691547" y="114985"/>
                    <a:pt x="692976" y="114301"/>
                    <a:pt x="694405" y="113443"/>
                  </a:cubicBezTo>
                  <a:lnTo>
                    <a:pt x="694405" y="130484"/>
                  </a:lnTo>
                  <a:cubicBezTo>
                    <a:pt x="693071" y="131223"/>
                    <a:pt x="690881" y="131904"/>
                    <a:pt x="687833" y="132530"/>
                  </a:cubicBezTo>
                  <a:cubicBezTo>
                    <a:pt x="684880" y="133146"/>
                    <a:pt x="681833" y="133460"/>
                    <a:pt x="678784" y="133465"/>
                  </a:cubicBezTo>
                  <a:cubicBezTo>
                    <a:pt x="670020" y="133465"/>
                    <a:pt x="663449" y="131155"/>
                    <a:pt x="659068" y="126522"/>
                  </a:cubicBezTo>
                  <a:cubicBezTo>
                    <a:pt x="654685" y="121891"/>
                    <a:pt x="652495" y="114920"/>
                    <a:pt x="652495" y="105604"/>
                  </a:cubicBezTo>
                  <a:close/>
                  <a:moveTo>
                    <a:pt x="514573" y="88136"/>
                  </a:moveTo>
                  <a:cubicBezTo>
                    <a:pt x="514573" y="97279"/>
                    <a:pt x="516668" y="104261"/>
                    <a:pt x="520860" y="109100"/>
                  </a:cubicBezTo>
                  <a:cubicBezTo>
                    <a:pt x="525050" y="113920"/>
                    <a:pt x="531051" y="116336"/>
                    <a:pt x="538767" y="116336"/>
                  </a:cubicBezTo>
                  <a:cubicBezTo>
                    <a:pt x="546386" y="116336"/>
                    <a:pt x="552102" y="113920"/>
                    <a:pt x="556102" y="109100"/>
                  </a:cubicBezTo>
                  <a:cubicBezTo>
                    <a:pt x="560007" y="104261"/>
                    <a:pt x="562007" y="97108"/>
                    <a:pt x="562007" y="87621"/>
                  </a:cubicBezTo>
                  <a:cubicBezTo>
                    <a:pt x="562007" y="78191"/>
                    <a:pt x="559912" y="71076"/>
                    <a:pt x="555816" y="66276"/>
                  </a:cubicBezTo>
                  <a:cubicBezTo>
                    <a:pt x="551721" y="61475"/>
                    <a:pt x="546006" y="59075"/>
                    <a:pt x="538672" y="59075"/>
                  </a:cubicBezTo>
                  <a:cubicBezTo>
                    <a:pt x="531051" y="59075"/>
                    <a:pt x="525146" y="61589"/>
                    <a:pt x="520955" y="66619"/>
                  </a:cubicBezTo>
                  <a:cubicBezTo>
                    <a:pt x="516668" y="71648"/>
                    <a:pt x="514573" y="78820"/>
                    <a:pt x="514573" y="88136"/>
                  </a:cubicBezTo>
                  <a:moveTo>
                    <a:pt x="492951" y="88812"/>
                  </a:moveTo>
                  <a:cubicBezTo>
                    <a:pt x="492951" y="74334"/>
                    <a:pt x="497047" y="62856"/>
                    <a:pt x="505334" y="54388"/>
                  </a:cubicBezTo>
                  <a:cubicBezTo>
                    <a:pt x="513525" y="45921"/>
                    <a:pt x="525050" y="41692"/>
                    <a:pt x="539624" y="41692"/>
                  </a:cubicBezTo>
                  <a:cubicBezTo>
                    <a:pt x="553435" y="41692"/>
                    <a:pt x="564198" y="45768"/>
                    <a:pt x="572009" y="53922"/>
                  </a:cubicBezTo>
                  <a:cubicBezTo>
                    <a:pt x="579724" y="62075"/>
                    <a:pt x="583629" y="73077"/>
                    <a:pt x="583629" y="86945"/>
                  </a:cubicBezTo>
                  <a:cubicBezTo>
                    <a:pt x="583629" y="101137"/>
                    <a:pt x="579533" y="112443"/>
                    <a:pt x="571246" y="120854"/>
                  </a:cubicBezTo>
                  <a:cubicBezTo>
                    <a:pt x="563055" y="129263"/>
                    <a:pt x="551816" y="133462"/>
                    <a:pt x="537624" y="133462"/>
                  </a:cubicBezTo>
                  <a:cubicBezTo>
                    <a:pt x="523907" y="133462"/>
                    <a:pt x="513049" y="129474"/>
                    <a:pt x="505048" y="121493"/>
                  </a:cubicBezTo>
                  <a:cubicBezTo>
                    <a:pt x="496952" y="113520"/>
                    <a:pt x="492951" y="102623"/>
                    <a:pt x="492951" y="88812"/>
                  </a:cubicBezTo>
                  <a:moveTo>
                    <a:pt x="446183" y="66742"/>
                  </a:moveTo>
                  <a:cubicBezTo>
                    <a:pt x="446183" y="69705"/>
                    <a:pt x="447136" y="72010"/>
                    <a:pt x="449041" y="73696"/>
                  </a:cubicBezTo>
                  <a:cubicBezTo>
                    <a:pt x="450945" y="75363"/>
                    <a:pt x="455137" y="77487"/>
                    <a:pt x="461519" y="80039"/>
                  </a:cubicBezTo>
                  <a:cubicBezTo>
                    <a:pt x="469901" y="83335"/>
                    <a:pt x="475711" y="87040"/>
                    <a:pt x="479045" y="91155"/>
                  </a:cubicBezTo>
                  <a:cubicBezTo>
                    <a:pt x="482378" y="95279"/>
                    <a:pt x="484093" y="100261"/>
                    <a:pt x="484093" y="106109"/>
                  </a:cubicBezTo>
                  <a:cubicBezTo>
                    <a:pt x="484093" y="114348"/>
                    <a:pt x="480854" y="120966"/>
                    <a:pt x="474473" y="125967"/>
                  </a:cubicBezTo>
                  <a:cubicBezTo>
                    <a:pt x="468091" y="130965"/>
                    <a:pt x="459518" y="133462"/>
                    <a:pt x="448564" y="133462"/>
                  </a:cubicBezTo>
                  <a:cubicBezTo>
                    <a:pt x="444946" y="133462"/>
                    <a:pt x="440850" y="133025"/>
                    <a:pt x="436468" y="132142"/>
                  </a:cubicBezTo>
                  <a:cubicBezTo>
                    <a:pt x="431991" y="131265"/>
                    <a:pt x="428277" y="130142"/>
                    <a:pt x="425133" y="128776"/>
                  </a:cubicBezTo>
                  <a:lnTo>
                    <a:pt x="425133" y="108500"/>
                  </a:lnTo>
                  <a:cubicBezTo>
                    <a:pt x="428943" y="111100"/>
                    <a:pt x="433040" y="113196"/>
                    <a:pt x="437325" y="114716"/>
                  </a:cubicBezTo>
                  <a:cubicBezTo>
                    <a:pt x="441706" y="116251"/>
                    <a:pt x="445612" y="117017"/>
                    <a:pt x="449232" y="117017"/>
                  </a:cubicBezTo>
                  <a:cubicBezTo>
                    <a:pt x="453899" y="117017"/>
                    <a:pt x="457328" y="116367"/>
                    <a:pt x="459614" y="115058"/>
                  </a:cubicBezTo>
                  <a:cubicBezTo>
                    <a:pt x="461804" y="113758"/>
                    <a:pt x="462947" y="111567"/>
                    <a:pt x="462947" y="108500"/>
                  </a:cubicBezTo>
                  <a:cubicBezTo>
                    <a:pt x="462947" y="105652"/>
                    <a:pt x="461804" y="103261"/>
                    <a:pt x="459423" y="101299"/>
                  </a:cubicBezTo>
                  <a:cubicBezTo>
                    <a:pt x="457137" y="99337"/>
                    <a:pt x="452756" y="97080"/>
                    <a:pt x="446278" y="94527"/>
                  </a:cubicBezTo>
                  <a:cubicBezTo>
                    <a:pt x="438659" y="91345"/>
                    <a:pt x="433134" y="87764"/>
                    <a:pt x="429991" y="83783"/>
                  </a:cubicBezTo>
                  <a:cubicBezTo>
                    <a:pt x="426753" y="79811"/>
                    <a:pt x="425133" y="74753"/>
                    <a:pt x="425133" y="68619"/>
                  </a:cubicBezTo>
                  <a:cubicBezTo>
                    <a:pt x="425133" y="60723"/>
                    <a:pt x="428371" y="54236"/>
                    <a:pt x="434658" y="49150"/>
                  </a:cubicBezTo>
                  <a:cubicBezTo>
                    <a:pt x="440945" y="44063"/>
                    <a:pt x="449136" y="41520"/>
                    <a:pt x="459233" y="41520"/>
                  </a:cubicBezTo>
                  <a:cubicBezTo>
                    <a:pt x="462376" y="41520"/>
                    <a:pt x="465805" y="41863"/>
                    <a:pt x="469615" y="42549"/>
                  </a:cubicBezTo>
                  <a:cubicBezTo>
                    <a:pt x="473425" y="43225"/>
                    <a:pt x="476664" y="44111"/>
                    <a:pt x="479236" y="45187"/>
                  </a:cubicBezTo>
                  <a:lnTo>
                    <a:pt x="479236" y="64790"/>
                  </a:lnTo>
                  <a:cubicBezTo>
                    <a:pt x="476473" y="62970"/>
                    <a:pt x="473330" y="61408"/>
                    <a:pt x="469615" y="60094"/>
                  </a:cubicBezTo>
                  <a:cubicBezTo>
                    <a:pt x="465996" y="58789"/>
                    <a:pt x="462376" y="58141"/>
                    <a:pt x="458757" y="58141"/>
                  </a:cubicBezTo>
                  <a:cubicBezTo>
                    <a:pt x="454756" y="58141"/>
                    <a:pt x="451708" y="58903"/>
                    <a:pt x="449518" y="60437"/>
                  </a:cubicBezTo>
                  <a:cubicBezTo>
                    <a:pt x="447327" y="61970"/>
                    <a:pt x="446183" y="64075"/>
                    <a:pt x="446183" y="66742"/>
                  </a:cubicBezTo>
                  <a:moveTo>
                    <a:pt x="346266" y="88136"/>
                  </a:moveTo>
                  <a:cubicBezTo>
                    <a:pt x="346266" y="97279"/>
                    <a:pt x="348362" y="104261"/>
                    <a:pt x="352553" y="109100"/>
                  </a:cubicBezTo>
                  <a:cubicBezTo>
                    <a:pt x="356744" y="113920"/>
                    <a:pt x="362745" y="116336"/>
                    <a:pt x="370460" y="116336"/>
                  </a:cubicBezTo>
                  <a:cubicBezTo>
                    <a:pt x="378080" y="116336"/>
                    <a:pt x="383795" y="113920"/>
                    <a:pt x="387700" y="109100"/>
                  </a:cubicBezTo>
                  <a:cubicBezTo>
                    <a:pt x="391700" y="104261"/>
                    <a:pt x="393701" y="97108"/>
                    <a:pt x="393701" y="87621"/>
                  </a:cubicBezTo>
                  <a:cubicBezTo>
                    <a:pt x="393701" y="78191"/>
                    <a:pt x="391605" y="71076"/>
                    <a:pt x="387510" y="66276"/>
                  </a:cubicBezTo>
                  <a:cubicBezTo>
                    <a:pt x="383414" y="61475"/>
                    <a:pt x="377699" y="59075"/>
                    <a:pt x="370364" y="59075"/>
                  </a:cubicBezTo>
                  <a:cubicBezTo>
                    <a:pt x="362745" y="59075"/>
                    <a:pt x="356840" y="61589"/>
                    <a:pt x="352553" y="66619"/>
                  </a:cubicBezTo>
                  <a:cubicBezTo>
                    <a:pt x="348362" y="71648"/>
                    <a:pt x="346266" y="78820"/>
                    <a:pt x="346266" y="88136"/>
                  </a:cubicBezTo>
                  <a:moveTo>
                    <a:pt x="324645" y="88812"/>
                  </a:moveTo>
                  <a:cubicBezTo>
                    <a:pt x="324645" y="74334"/>
                    <a:pt x="328740" y="62856"/>
                    <a:pt x="337027" y="54388"/>
                  </a:cubicBezTo>
                  <a:cubicBezTo>
                    <a:pt x="345218" y="45921"/>
                    <a:pt x="356744" y="41692"/>
                    <a:pt x="371317" y="41692"/>
                  </a:cubicBezTo>
                  <a:cubicBezTo>
                    <a:pt x="385129" y="41692"/>
                    <a:pt x="395892" y="45768"/>
                    <a:pt x="403702" y="53922"/>
                  </a:cubicBezTo>
                  <a:cubicBezTo>
                    <a:pt x="411418" y="62075"/>
                    <a:pt x="415322" y="73077"/>
                    <a:pt x="415322" y="86945"/>
                  </a:cubicBezTo>
                  <a:cubicBezTo>
                    <a:pt x="415322" y="101137"/>
                    <a:pt x="411227" y="112443"/>
                    <a:pt x="402940" y="120854"/>
                  </a:cubicBezTo>
                  <a:cubicBezTo>
                    <a:pt x="394749" y="129263"/>
                    <a:pt x="383509" y="133462"/>
                    <a:pt x="369317" y="133462"/>
                  </a:cubicBezTo>
                  <a:cubicBezTo>
                    <a:pt x="355601" y="133462"/>
                    <a:pt x="344743" y="129474"/>
                    <a:pt x="336741" y="121493"/>
                  </a:cubicBezTo>
                  <a:cubicBezTo>
                    <a:pt x="328645" y="113520"/>
                    <a:pt x="324645" y="102623"/>
                    <a:pt x="324645" y="88812"/>
                  </a:cubicBezTo>
                  <a:moveTo>
                    <a:pt x="315691" y="42292"/>
                  </a:moveTo>
                  <a:cubicBezTo>
                    <a:pt x="317406" y="42292"/>
                    <a:pt x="318834" y="42406"/>
                    <a:pt x="320167" y="42635"/>
                  </a:cubicBezTo>
                  <a:cubicBezTo>
                    <a:pt x="321501" y="42863"/>
                    <a:pt x="322644" y="43139"/>
                    <a:pt x="323502" y="43482"/>
                  </a:cubicBezTo>
                  <a:lnTo>
                    <a:pt x="323502" y="64361"/>
                  </a:lnTo>
                  <a:cubicBezTo>
                    <a:pt x="322453" y="63561"/>
                    <a:pt x="320835" y="62818"/>
                    <a:pt x="318740" y="62104"/>
                  </a:cubicBezTo>
                  <a:cubicBezTo>
                    <a:pt x="316643" y="61389"/>
                    <a:pt x="314167" y="61037"/>
                    <a:pt x="311214" y="61037"/>
                  </a:cubicBezTo>
                  <a:cubicBezTo>
                    <a:pt x="306071" y="61037"/>
                    <a:pt x="301785" y="63171"/>
                    <a:pt x="298261" y="67428"/>
                  </a:cubicBezTo>
                  <a:cubicBezTo>
                    <a:pt x="294736" y="71686"/>
                    <a:pt x="293021" y="78249"/>
                    <a:pt x="293021" y="87107"/>
                  </a:cubicBezTo>
                  <a:lnTo>
                    <a:pt x="293021" y="131332"/>
                  </a:lnTo>
                  <a:lnTo>
                    <a:pt x="272258" y="131332"/>
                  </a:lnTo>
                  <a:lnTo>
                    <a:pt x="272258" y="43740"/>
                  </a:lnTo>
                  <a:lnTo>
                    <a:pt x="293021" y="43740"/>
                  </a:lnTo>
                  <a:lnTo>
                    <a:pt x="293021" y="57541"/>
                  </a:lnTo>
                  <a:lnTo>
                    <a:pt x="293307" y="57541"/>
                  </a:lnTo>
                  <a:cubicBezTo>
                    <a:pt x="295212" y="52769"/>
                    <a:pt x="298070" y="49035"/>
                    <a:pt x="301880" y="46340"/>
                  </a:cubicBezTo>
                  <a:cubicBezTo>
                    <a:pt x="305785" y="43644"/>
                    <a:pt x="310358" y="42292"/>
                    <a:pt x="315691" y="42292"/>
                  </a:cubicBezTo>
                  <a:moveTo>
                    <a:pt x="236062" y="116339"/>
                  </a:moveTo>
                  <a:cubicBezTo>
                    <a:pt x="239205" y="116339"/>
                    <a:pt x="242540" y="115632"/>
                    <a:pt x="246253" y="114205"/>
                  </a:cubicBezTo>
                  <a:cubicBezTo>
                    <a:pt x="249968" y="112805"/>
                    <a:pt x="253397" y="110919"/>
                    <a:pt x="256636" y="108586"/>
                  </a:cubicBezTo>
                  <a:lnTo>
                    <a:pt x="256636" y="127755"/>
                  </a:lnTo>
                  <a:cubicBezTo>
                    <a:pt x="253302" y="129630"/>
                    <a:pt x="249493" y="131049"/>
                    <a:pt x="245301" y="132014"/>
                  </a:cubicBezTo>
                  <a:cubicBezTo>
                    <a:pt x="241111" y="132981"/>
                    <a:pt x="236443" y="133462"/>
                    <a:pt x="231490" y="133462"/>
                  </a:cubicBezTo>
                  <a:cubicBezTo>
                    <a:pt x="218441" y="133462"/>
                    <a:pt x="207868" y="129389"/>
                    <a:pt x="199771" y="121235"/>
                  </a:cubicBezTo>
                  <a:cubicBezTo>
                    <a:pt x="191675" y="113091"/>
                    <a:pt x="187580" y="102671"/>
                    <a:pt x="187580" y="90012"/>
                  </a:cubicBezTo>
                  <a:cubicBezTo>
                    <a:pt x="187580" y="75924"/>
                    <a:pt x="191771" y="64323"/>
                    <a:pt x="200057" y="55198"/>
                  </a:cubicBezTo>
                  <a:cubicBezTo>
                    <a:pt x="208344" y="46083"/>
                    <a:pt x="220060" y="41520"/>
                    <a:pt x="235300" y="41520"/>
                  </a:cubicBezTo>
                  <a:cubicBezTo>
                    <a:pt x="239205" y="41520"/>
                    <a:pt x="243110" y="42025"/>
                    <a:pt x="247111" y="43016"/>
                  </a:cubicBezTo>
                  <a:cubicBezTo>
                    <a:pt x="251111" y="44006"/>
                    <a:pt x="254255" y="45159"/>
                    <a:pt x="256636" y="46464"/>
                  </a:cubicBezTo>
                  <a:lnTo>
                    <a:pt x="256636" y="66238"/>
                  </a:lnTo>
                  <a:cubicBezTo>
                    <a:pt x="253397" y="63904"/>
                    <a:pt x="250159" y="62104"/>
                    <a:pt x="246730" y="60818"/>
                  </a:cubicBezTo>
                  <a:cubicBezTo>
                    <a:pt x="243492" y="59561"/>
                    <a:pt x="240063" y="58913"/>
                    <a:pt x="236539" y="58903"/>
                  </a:cubicBezTo>
                  <a:cubicBezTo>
                    <a:pt x="228346" y="58903"/>
                    <a:pt x="221679" y="61551"/>
                    <a:pt x="216726" y="66828"/>
                  </a:cubicBezTo>
                  <a:cubicBezTo>
                    <a:pt x="211677" y="72114"/>
                    <a:pt x="209107" y="79239"/>
                    <a:pt x="209107" y="88221"/>
                  </a:cubicBezTo>
                  <a:cubicBezTo>
                    <a:pt x="209107" y="97080"/>
                    <a:pt x="211583" y="103985"/>
                    <a:pt x="216346" y="108919"/>
                  </a:cubicBezTo>
                  <a:cubicBezTo>
                    <a:pt x="221202" y="113863"/>
                    <a:pt x="227775" y="116336"/>
                    <a:pt x="236062" y="116336"/>
                  </a:cubicBezTo>
                  <a:moveTo>
                    <a:pt x="173102" y="131332"/>
                  </a:moveTo>
                  <a:lnTo>
                    <a:pt x="152337" y="131332"/>
                  </a:lnTo>
                  <a:lnTo>
                    <a:pt x="152337" y="43740"/>
                  </a:lnTo>
                  <a:lnTo>
                    <a:pt x="173102" y="43740"/>
                  </a:lnTo>
                  <a:close/>
                  <a:moveTo>
                    <a:pt x="150146" y="18432"/>
                  </a:moveTo>
                  <a:cubicBezTo>
                    <a:pt x="150146" y="15022"/>
                    <a:pt x="151385" y="12174"/>
                    <a:pt x="153861" y="9869"/>
                  </a:cubicBezTo>
                  <a:cubicBezTo>
                    <a:pt x="156433" y="7564"/>
                    <a:pt x="159385" y="6421"/>
                    <a:pt x="162814" y="6421"/>
                  </a:cubicBezTo>
                  <a:cubicBezTo>
                    <a:pt x="166434" y="6421"/>
                    <a:pt x="169482" y="7592"/>
                    <a:pt x="171864" y="9954"/>
                  </a:cubicBezTo>
                  <a:cubicBezTo>
                    <a:pt x="174245" y="12307"/>
                    <a:pt x="175483" y="15136"/>
                    <a:pt x="175483" y="18432"/>
                  </a:cubicBezTo>
                  <a:cubicBezTo>
                    <a:pt x="175483" y="21784"/>
                    <a:pt x="174245" y="24594"/>
                    <a:pt x="171768" y="26871"/>
                  </a:cubicBezTo>
                  <a:cubicBezTo>
                    <a:pt x="169292" y="29138"/>
                    <a:pt x="166340" y="30271"/>
                    <a:pt x="162814" y="30271"/>
                  </a:cubicBezTo>
                  <a:cubicBezTo>
                    <a:pt x="159196" y="30271"/>
                    <a:pt x="156243" y="29128"/>
                    <a:pt x="153766" y="26823"/>
                  </a:cubicBezTo>
                  <a:cubicBezTo>
                    <a:pt x="151385" y="24518"/>
                    <a:pt x="150146" y="21727"/>
                    <a:pt x="150146" y="18432"/>
                  </a:cubicBezTo>
                  <a:moveTo>
                    <a:pt x="132335" y="9145"/>
                  </a:moveTo>
                  <a:lnTo>
                    <a:pt x="132335" y="131332"/>
                  </a:lnTo>
                  <a:lnTo>
                    <a:pt x="110903" y="131332"/>
                  </a:lnTo>
                  <a:lnTo>
                    <a:pt x="110903" y="35558"/>
                  </a:lnTo>
                  <a:lnTo>
                    <a:pt x="110617" y="35558"/>
                  </a:lnTo>
                  <a:lnTo>
                    <a:pt x="72422" y="131332"/>
                  </a:lnTo>
                  <a:lnTo>
                    <a:pt x="58230" y="131332"/>
                  </a:lnTo>
                  <a:lnTo>
                    <a:pt x="19082" y="35558"/>
                  </a:lnTo>
                  <a:lnTo>
                    <a:pt x="18796" y="35558"/>
                  </a:lnTo>
                  <a:lnTo>
                    <a:pt x="18796" y="131332"/>
                  </a:lnTo>
                  <a:lnTo>
                    <a:pt x="-920" y="131332"/>
                  </a:lnTo>
                  <a:lnTo>
                    <a:pt x="-920" y="9145"/>
                  </a:lnTo>
                  <a:lnTo>
                    <a:pt x="29750" y="9145"/>
                  </a:lnTo>
                  <a:lnTo>
                    <a:pt x="65089" y="99718"/>
                  </a:lnTo>
                  <a:lnTo>
                    <a:pt x="65564" y="99718"/>
                  </a:lnTo>
                  <a:lnTo>
                    <a:pt x="102903" y="9145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D1DB5BF7-55F2-0130-6062-E02B60FA9E54}"/>
                </a:ext>
              </a:extLst>
            </p:cNvPr>
            <p:cNvSpPr/>
            <p:nvPr/>
          </p:nvSpPr>
          <p:spPr>
            <a:xfrm>
              <a:off x="16287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5351F3D8-FC61-B346-04AA-DDB6FB38C07D}"/>
                </a:ext>
              </a:extLst>
            </p:cNvPr>
            <p:cNvSpPr/>
            <p:nvPr/>
          </p:nvSpPr>
          <p:spPr>
            <a:xfrm>
              <a:off x="17430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9501ADCD-487E-6D17-D70F-A3BE38BCD338}"/>
                </a:ext>
              </a:extLst>
            </p:cNvPr>
            <p:cNvSpPr/>
            <p:nvPr/>
          </p:nvSpPr>
          <p:spPr>
            <a:xfrm>
              <a:off x="16287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9166F1EB-21B1-1152-AA5A-E6D28DA4EFA0}"/>
                </a:ext>
              </a:extLst>
            </p:cNvPr>
            <p:cNvSpPr/>
            <p:nvPr/>
          </p:nvSpPr>
          <p:spPr>
            <a:xfrm>
              <a:off x="17430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7157566-E28F-9BE5-212F-2A3DE481072E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6A5F7D8-46C1-58AD-AD29-518F86CC25F8}"/>
                </a:ext>
              </a:extLst>
            </p:cNvPr>
            <p:cNvSpPr/>
            <p:nvPr/>
          </p:nvSpPr>
          <p:spPr>
            <a:xfrm>
              <a:off x="-1" y="-1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07E88B-8603-F715-1616-9B093CF283D6}"/>
                </a:ext>
              </a:extLst>
            </p:cNvPr>
            <p:cNvSpPr/>
            <p:nvPr/>
          </p:nvSpPr>
          <p:spPr>
            <a:xfrm>
              <a:off x="-1" y="6023043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6753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风景&#10;&#10;描述已自动生成">
            <a:extLst>
              <a:ext uri="{FF2B5EF4-FFF2-40B4-BE49-F238E27FC236}">
                <a16:creationId xmlns:a16="http://schemas.microsoft.com/office/drawing/2014/main" id="{5D5059AE-DAA9-74D7-DF61-DD1A75162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11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3" b="389"/>
          <a:stretch/>
        </p:blipFill>
        <p:spPr>
          <a:xfrm>
            <a:off x="29" y="-7249887"/>
            <a:ext cx="12192001" cy="1506582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7157566-E28F-9BE5-212F-2A3DE481072E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6A5F7D8-46C1-58AD-AD29-518F86CC25F8}"/>
                </a:ext>
              </a:extLst>
            </p:cNvPr>
            <p:cNvSpPr/>
            <p:nvPr/>
          </p:nvSpPr>
          <p:spPr>
            <a:xfrm>
              <a:off x="-1" y="-1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07E88B-8603-F715-1616-9B093CF283D6}"/>
                </a:ext>
              </a:extLst>
            </p:cNvPr>
            <p:cNvSpPr/>
            <p:nvPr/>
          </p:nvSpPr>
          <p:spPr>
            <a:xfrm>
              <a:off x="-1" y="6023043"/>
              <a:ext cx="12192001" cy="834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562BAEA-F6DE-B1F8-AC79-5C0258ED0692}"/>
              </a:ext>
            </a:extLst>
          </p:cNvPr>
          <p:cNvGrpSpPr/>
          <p:nvPr/>
        </p:nvGrpSpPr>
        <p:grpSpPr>
          <a:xfrm>
            <a:off x="962309" y="1206171"/>
            <a:ext cx="1741578" cy="362114"/>
            <a:chOff x="1628775" y="-501650"/>
            <a:chExt cx="962025" cy="200025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78B86CB7-26A4-D44C-7199-470215D73183}"/>
                </a:ext>
              </a:extLst>
            </p:cNvPr>
            <p:cNvSpPr/>
            <p:nvPr/>
          </p:nvSpPr>
          <p:spPr>
            <a:xfrm>
              <a:off x="1895475" y="-473075"/>
              <a:ext cx="695325" cy="133350"/>
            </a:xfrm>
            <a:custGeom>
              <a:avLst/>
              <a:gdLst>
                <a:gd name="connsiteX0" fmla="*/ 652495 w 695325"/>
                <a:gd name="connsiteY0" fmla="*/ 60618 h 133350"/>
                <a:gd name="connsiteX1" fmla="*/ 621539 w 695325"/>
                <a:gd name="connsiteY1" fmla="*/ 60618 h 133350"/>
                <a:gd name="connsiteX2" fmla="*/ 621539 w 695325"/>
                <a:gd name="connsiteY2" fmla="*/ 131332 h 133350"/>
                <a:gd name="connsiteX3" fmla="*/ 600584 w 695325"/>
                <a:gd name="connsiteY3" fmla="*/ 131332 h 133350"/>
                <a:gd name="connsiteX4" fmla="*/ 600584 w 695325"/>
                <a:gd name="connsiteY4" fmla="*/ 60618 h 133350"/>
                <a:gd name="connsiteX5" fmla="*/ 585820 w 695325"/>
                <a:gd name="connsiteY5" fmla="*/ 60618 h 133350"/>
                <a:gd name="connsiteX6" fmla="*/ 585820 w 695325"/>
                <a:gd name="connsiteY6" fmla="*/ 43740 h 133350"/>
                <a:gd name="connsiteX7" fmla="*/ 600584 w 695325"/>
                <a:gd name="connsiteY7" fmla="*/ 43740 h 133350"/>
                <a:gd name="connsiteX8" fmla="*/ 600584 w 695325"/>
                <a:gd name="connsiteY8" fmla="*/ 31557 h 133350"/>
                <a:gd name="connsiteX9" fmla="*/ 609632 w 695325"/>
                <a:gd name="connsiteY9" fmla="*/ 8935 h 133350"/>
                <a:gd name="connsiteX10" fmla="*/ 632874 w 695325"/>
                <a:gd name="connsiteY10" fmla="*/ 115 h 133350"/>
                <a:gd name="connsiteX11" fmla="*/ 639541 w 695325"/>
                <a:gd name="connsiteY11" fmla="*/ 496 h 133350"/>
                <a:gd name="connsiteX12" fmla="*/ 644685 w 695325"/>
                <a:gd name="connsiteY12" fmla="*/ 1649 h 133350"/>
                <a:gd name="connsiteX13" fmla="*/ 644685 w 695325"/>
                <a:gd name="connsiteY13" fmla="*/ 19460 h 133350"/>
                <a:gd name="connsiteX14" fmla="*/ 641065 w 695325"/>
                <a:gd name="connsiteY14" fmla="*/ 18012 h 133350"/>
                <a:gd name="connsiteX15" fmla="*/ 635160 w 695325"/>
                <a:gd name="connsiteY15" fmla="*/ 17155 h 133350"/>
                <a:gd name="connsiteX16" fmla="*/ 625063 w 695325"/>
                <a:gd name="connsiteY16" fmla="*/ 21203 h 133350"/>
                <a:gd name="connsiteX17" fmla="*/ 621539 w 695325"/>
                <a:gd name="connsiteY17" fmla="*/ 33176 h 133350"/>
                <a:gd name="connsiteX18" fmla="*/ 621539 w 695325"/>
                <a:gd name="connsiteY18" fmla="*/ 43740 h 133350"/>
                <a:gd name="connsiteX19" fmla="*/ 652495 w 695325"/>
                <a:gd name="connsiteY19" fmla="*/ 43740 h 133350"/>
                <a:gd name="connsiteX20" fmla="*/ 652495 w 695325"/>
                <a:gd name="connsiteY20" fmla="*/ 24061 h 133350"/>
                <a:gd name="connsiteX21" fmla="*/ 673355 w 695325"/>
                <a:gd name="connsiteY21" fmla="*/ 17755 h 133350"/>
                <a:gd name="connsiteX22" fmla="*/ 673355 w 695325"/>
                <a:gd name="connsiteY22" fmla="*/ 43740 h 133350"/>
                <a:gd name="connsiteX23" fmla="*/ 694405 w 695325"/>
                <a:gd name="connsiteY23" fmla="*/ 43740 h 133350"/>
                <a:gd name="connsiteX24" fmla="*/ 694405 w 695325"/>
                <a:gd name="connsiteY24" fmla="*/ 60618 h 133350"/>
                <a:gd name="connsiteX25" fmla="*/ 673355 w 695325"/>
                <a:gd name="connsiteY25" fmla="*/ 60618 h 133350"/>
                <a:gd name="connsiteX26" fmla="*/ 673355 w 695325"/>
                <a:gd name="connsiteY26" fmla="*/ 101594 h 133350"/>
                <a:gd name="connsiteX27" fmla="*/ 676307 w 695325"/>
                <a:gd name="connsiteY27" fmla="*/ 113015 h 133350"/>
                <a:gd name="connsiteX28" fmla="*/ 685642 w 695325"/>
                <a:gd name="connsiteY28" fmla="*/ 116339 h 133350"/>
                <a:gd name="connsiteX29" fmla="*/ 690024 w 695325"/>
                <a:gd name="connsiteY29" fmla="*/ 115491 h 133350"/>
                <a:gd name="connsiteX30" fmla="*/ 694405 w 695325"/>
                <a:gd name="connsiteY30" fmla="*/ 113443 h 133350"/>
                <a:gd name="connsiteX31" fmla="*/ 694405 w 695325"/>
                <a:gd name="connsiteY31" fmla="*/ 130484 h 133350"/>
                <a:gd name="connsiteX32" fmla="*/ 687833 w 695325"/>
                <a:gd name="connsiteY32" fmla="*/ 132530 h 133350"/>
                <a:gd name="connsiteX33" fmla="*/ 678784 w 695325"/>
                <a:gd name="connsiteY33" fmla="*/ 133465 h 133350"/>
                <a:gd name="connsiteX34" fmla="*/ 659068 w 695325"/>
                <a:gd name="connsiteY34" fmla="*/ 126522 h 133350"/>
                <a:gd name="connsiteX35" fmla="*/ 652495 w 695325"/>
                <a:gd name="connsiteY35" fmla="*/ 105604 h 133350"/>
                <a:gd name="connsiteX36" fmla="*/ 514573 w 695325"/>
                <a:gd name="connsiteY36" fmla="*/ 88136 h 133350"/>
                <a:gd name="connsiteX37" fmla="*/ 520860 w 695325"/>
                <a:gd name="connsiteY37" fmla="*/ 109100 h 133350"/>
                <a:gd name="connsiteX38" fmla="*/ 538767 w 695325"/>
                <a:gd name="connsiteY38" fmla="*/ 116336 h 133350"/>
                <a:gd name="connsiteX39" fmla="*/ 556102 w 695325"/>
                <a:gd name="connsiteY39" fmla="*/ 109100 h 133350"/>
                <a:gd name="connsiteX40" fmla="*/ 562007 w 695325"/>
                <a:gd name="connsiteY40" fmla="*/ 87621 h 133350"/>
                <a:gd name="connsiteX41" fmla="*/ 555816 w 695325"/>
                <a:gd name="connsiteY41" fmla="*/ 66276 h 133350"/>
                <a:gd name="connsiteX42" fmla="*/ 538672 w 695325"/>
                <a:gd name="connsiteY42" fmla="*/ 59075 h 133350"/>
                <a:gd name="connsiteX43" fmla="*/ 520955 w 695325"/>
                <a:gd name="connsiteY43" fmla="*/ 66619 h 133350"/>
                <a:gd name="connsiteX44" fmla="*/ 514573 w 695325"/>
                <a:gd name="connsiteY44" fmla="*/ 88136 h 133350"/>
                <a:gd name="connsiteX45" fmla="*/ 492951 w 695325"/>
                <a:gd name="connsiteY45" fmla="*/ 88812 h 133350"/>
                <a:gd name="connsiteX46" fmla="*/ 505334 w 695325"/>
                <a:gd name="connsiteY46" fmla="*/ 54388 h 133350"/>
                <a:gd name="connsiteX47" fmla="*/ 539624 w 695325"/>
                <a:gd name="connsiteY47" fmla="*/ 41692 h 133350"/>
                <a:gd name="connsiteX48" fmla="*/ 572009 w 695325"/>
                <a:gd name="connsiteY48" fmla="*/ 53922 h 133350"/>
                <a:gd name="connsiteX49" fmla="*/ 583629 w 695325"/>
                <a:gd name="connsiteY49" fmla="*/ 86945 h 133350"/>
                <a:gd name="connsiteX50" fmla="*/ 571246 w 695325"/>
                <a:gd name="connsiteY50" fmla="*/ 120854 h 133350"/>
                <a:gd name="connsiteX51" fmla="*/ 537624 w 695325"/>
                <a:gd name="connsiteY51" fmla="*/ 133462 h 133350"/>
                <a:gd name="connsiteX52" fmla="*/ 505048 w 695325"/>
                <a:gd name="connsiteY52" fmla="*/ 121493 h 133350"/>
                <a:gd name="connsiteX53" fmla="*/ 492951 w 695325"/>
                <a:gd name="connsiteY53" fmla="*/ 88812 h 133350"/>
                <a:gd name="connsiteX54" fmla="*/ 446183 w 695325"/>
                <a:gd name="connsiteY54" fmla="*/ 66742 h 133350"/>
                <a:gd name="connsiteX55" fmla="*/ 449041 w 695325"/>
                <a:gd name="connsiteY55" fmla="*/ 73696 h 133350"/>
                <a:gd name="connsiteX56" fmla="*/ 461519 w 695325"/>
                <a:gd name="connsiteY56" fmla="*/ 80039 h 133350"/>
                <a:gd name="connsiteX57" fmla="*/ 479045 w 695325"/>
                <a:gd name="connsiteY57" fmla="*/ 91155 h 133350"/>
                <a:gd name="connsiteX58" fmla="*/ 484093 w 695325"/>
                <a:gd name="connsiteY58" fmla="*/ 106109 h 133350"/>
                <a:gd name="connsiteX59" fmla="*/ 474473 w 695325"/>
                <a:gd name="connsiteY59" fmla="*/ 125967 h 133350"/>
                <a:gd name="connsiteX60" fmla="*/ 448564 w 695325"/>
                <a:gd name="connsiteY60" fmla="*/ 133462 h 133350"/>
                <a:gd name="connsiteX61" fmla="*/ 436468 w 695325"/>
                <a:gd name="connsiteY61" fmla="*/ 132142 h 133350"/>
                <a:gd name="connsiteX62" fmla="*/ 425133 w 695325"/>
                <a:gd name="connsiteY62" fmla="*/ 128776 h 133350"/>
                <a:gd name="connsiteX63" fmla="*/ 425133 w 695325"/>
                <a:gd name="connsiteY63" fmla="*/ 108500 h 133350"/>
                <a:gd name="connsiteX64" fmla="*/ 437325 w 695325"/>
                <a:gd name="connsiteY64" fmla="*/ 114716 h 133350"/>
                <a:gd name="connsiteX65" fmla="*/ 449232 w 695325"/>
                <a:gd name="connsiteY65" fmla="*/ 117017 h 133350"/>
                <a:gd name="connsiteX66" fmla="*/ 459614 w 695325"/>
                <a:gd name="connsiteY66" fmla="*/ 115058 h 133350"/>
                <a:gd name="connsiteX67" fmla="*/ 462947 w 695325"/>
                <a:gd name="connsiteY67" fmla="*/ 108500 h 133350"/>
                <a:gd name="connsiteX68" fmla="*/ 459423 w 695325"/>
                <a:gd name="connsiteY68" fmla="*/ 101299 h 133350"/>
                <a:gd name="connsiteX69" fmla="*/ 446278 w 695325"/>
                <a:gd name="connsiteY69" fmla="*/ 94527 h 133350"/>
                <a:gd name="connsiteX70" fmla="*/ 429991 w 695325"/>
                <a:gd name="connsiteY70" fmla="*/ 83783 h 133350"/>
                <a:gd name="connsiteX71" fmla="*/ 425133 w 695325"/>
                <a:gd name="connsiteY71" fmla="*/ 68619 h 133350"/>
                <a:gd name="connsiteX72" fmla="*/ 434658 w 695325"/>
                <a:gd name="connsiteY72" fmla="*/ 49150 h 133350"/>
                <a:gd name="connsiteX73" fmla="*/ 459233 w 695325"/>
                <a:gd name="connsiteY73" fmla="*/ 41520 h 133350"/>
                <a:gd name="connsiteX74" fmla="*/ 469615 w 695325"/>
                <a:gd name="connsiteY74" fmla="*/ 42549 h 133350"/>
                <a:gd name="connsiteX75" fmla="*/ 479236 w 695325"/>
                <a:gd name="connsiteY75" fmla="*/ 45187 h 133350"/>
                <a:gd name="connsiteX76" fmla="*/ 479236 w 695325"/>
                <a:gd name="connsiteY76" fmla="*/ 64790 h 133350"/>
                <a:gd name="connsiteX77" fmla="*/ 469615 w 695325"/>
                <a:gd name="connsiteY77" fmla="*/ 60094 h 133350"/>
                <a:gd name="connsiteX78" fmla="*/ 458757 w 695325"/>
                <a:gd name="connsiteY78" fmla="*/ 58141 h 133350"/>
                <a:gd name="connsiteX79" fmla="*/ 449518 w 695325"/>
                <a:gd name="connsiteY79" fmla="*/ 60437 h 133350"/>
                <a:gd name="connsiteX80" fmla="*/ 446183 w 695325"/>
                <a:gd name="connsiteY80" fmla="*/ 66742 h 133350"/>
                <a:gd name="connsiteX81" fmla="*/ 346266 w 695325"/>
                <a:gd name="connsiteY81" fmla="*/ 88136 h 133350"/>
                <a:gd name="connsiteX82" fmla="*/ 352553 w 695325"/>
                <a:gd name="connsiteY82" fmla="*/ 109100 h 133350"/>
                <a:gd name="connsiteX83" fmla="*/ 370460 w 695325"/>
                <a:gd name="connsiteY83" fmla="*/ 116336 h 133350"/>
                <a:gd name="connsiteX84" fmla="*/ 387700 w 695325"/>
                <a:gd name="connsiteY84" fmla="*/ 109100 h 133350"/>
                <a:gd name="connsiteX85" fmla="*/ 393701 w 695325"/>
                <a:gd name="connsiteY85" fmla="*/ 87621 h 133350"/>
                <a:gd name="connsiteX86" fmla="*/ 387510 w 695325"/>
                <a:gd name="connsiteY86" fmla="*/ 66276 h 133350"/>
                <a:gd name="connsiteX87" fmla="*/ 370364 w 695325"/>
                <a:gd name="connsiteY87" fmla="*/ 59075 h 133350"/>
                <a:gd name="connsiteX88" fmla="*/ 352553 w 695325"/>
                <a:gd name="connsiteY88" fmla="*/ 66619 h 133350"/>
                <a:gd name="connsiteX89" fmla="*/ 346266 w 695325"/>
                <a:gd name="connsiteY89" fmla="*/ 88136 h 133350"/>
                <a:gd name="connsiteX90" fmla="*/ 324645 w 695325"/>
                <a:gd name="connsiteY90" fmla="*/ 88812 h 133350"/>
                <a:gd name="connsiteX91" fmla="*/ 337027 w 695325"/>
                <a:gd name="connsiteY91" fmla="*/ 54388 h 133350"/>
                <a:gd name="connsiteX92" fmla="*/ 371317 w 695325"/>
                <a:gd name="connsiteY92" fmla="*/ 41692 h 133350"/>
                <a:gd name="connsiteX93" fmla="*/ 403702 w 695325"/>
                <a:gd name="connsiteY93" fmla="*/ 53922 h 133350"/>
                <a:gd name="connsiteX94" fmla="*/ 415322 w 695325"/>
                <a:gd name="connsiteY94" fmla="*/ 86945 h 133350"/>
                <a:gd name="connsiteX95" fmla="*/ 402940 w 695325"/>
                <a:gd name="connsiteY95" fmla="*/ 120854 h 133350"/>
                <a:gd name="connsiteX96" fmla="*/ 369317 w 695325"/>
                <a:gd name="connsiteY96" fmla="*/ 133462 h 133350"/>
                <a:gd name="connsiteX97" fmla="*/ 336741 w 695325"/>
                <a:gd name="connsiteY97" fmla="*/ 121493 h 133350"/>
                <a:gd name="connsiteX98" fmla="*/ 324645 w 695325"/>
                <a:gd name="connsiteY98" fmla="*/ 88812 h 133350"/>
                <a:gd name="connsiteX99" fmla="*/ 315691 w 695325"/>
                <a:gd name="connsiteY99" fmla="*/ 42292 h 133350"/>
                <a:gd name="connsiteX100" fmla="*/ 320167 w 695325"/>
                <a:gd name="connsiteY100" fmla="*/ 42635 h 133350"/>
                <a:gd name="connsiteX101" fmla="*/ 323502 w 695325"/>
                <a:gd name="connsiteY101" fmla="*/ 43482 h 133350"/>
                <a:gd name="connsiteX102" fmla="*/ 323502 w 695325"/>
                <a:gd name="connsiteY102" fmla="*/ 64361 h 133350"/>
                <a:gd name="connsiteX103" fmla="*/ 318740 w 695325"/>
                <a:gd name="connsiteY103" fmla="*/ 62104 h 133350"/>
                <a:gd name="connsiteX104" fmla="*/ 311214 w 695325"/>
                <a:gd name="connsiteY104" fmla="*/ 61037 h 133350"/>
                <a:gd name="connsiteX105" fmla="*/ 298261 w 695325"/>
                <a:gd name="connsiteY105" fmla="*/ 67428 h 133350"/>
                <a:gd name="connsiteX106" fmla="*/ 293021 w 695325"/>
                <a:gd name="connsiteY106" fmla="*/ 87107 h 133350"/>
                <a:gd name="connsiteX107" fmla="*/ 293021 w 695325"/>
                <a:gd name="connsiteY107" fmla="*/ 131332 h 133350"/>
                <a:gd name="connsiteX108" fmla="*/ 272258 w 695325"/>
                <a:gd name="connsiteY108" fmla="*/ 131332 h 133350"/>
                <a:gd name="connsiteX109" fmla="*/ 272258 w 695325"/>
                <a:gd name="connsiteY109" fmla="*/ 43740 h 133350"/>
                <a:gd name="connsiteX110" fmla="*/ 293021 w 695325"/>
                <a:gd name="connsiteY110" fmla="*/ 43740 h 133350"/>
                <a:gd name="connsiteX111" fmla="*/ 293021 w 695325"/>
                <a:gd name="connsiteY111" fmla="*/ 57541 h 133350"/>
                <a:gd name="connsiteX112" fmla="*/ 293307 w 695325"/>
                <a:gd name="connsiteY112" fmla="*/ 57541 h 133350"/>
                <a:gd name="connsiteX113" fmla="*/ 301880 w 695325"/>
                <a:gd name="connsiteY113" fmla="*/ 46340 h 133350"/>
                <a:gd name="connsiteX114" fmla="*/ 315691 w 695325"/>
                <a:gd name="connsiteY114" fmla="*/ 42292 h 133350"/>
                <a:gd name="connsiteX115" fmla="*/ 236062 w 695325"/>
                <a:gd name="connsiteY115" fmla="*/ 116339 h 133350"/>
                <a:gd name="connsiteX116" fmla="*/ 246253 w 695325"/>
                <a:gd name="connsiteY116" fmla="*/ 114205 h 133350"/>
                <a:gd name="connsiteX117" fmla="*/ 256636 w 695325"/>
                <a:gd name="connsiteY117" fmla="*/ 108586 h 133350"/>
                <a:gd name="connsiteX118" fmla="*/ 256636 w 695325"/>
                <a:gd name="connsiteY118" fmla="*/ 127755 h 133350"/>
                <a:gd name="connsiteX119" fmla="*/ 245301 w 695325"/>
                <a:gd name="connsiteY119" fmla="*/ 132014 h 133350"/>
                <a:gd name="connsiteX120" fmla="*/ 231490 w 695325"/>
                <a:gd name="connsiteY120" fmla="*/ 133462 h 133350"/>
                <a:gd name="connsiteX121" fmla="*/ 199771 w 695325"/>
                <a:gd name="connsiteY121" fmla="*/ 121235 h 133350"/>
                <a:gd name="connsiteX122" fmla="*/ 187580 w 695325"/>
                <a:gd name="connsiteY122" fmla="*/ 90012 h 133350"/>
                <a:gd name="connsiteX123" fmla="*/ 200057 w 695325"/>
                <a:gd name="connsiteY123" fmla="*/ 55198 h 133350"/>
                <a:gd name="connsiteX124" fmla="*/ 235300 w 695325"/>
                <a:gd name="connsiteY124" fmla="*/ 41520 h 133350"/>
                <a:gd name="connsiteX125" fmla="*/ 247111 w 695325"/>
                <a:gd name="connsiteY125" fmla="*/ 43016 h 133350"/>
                <a:gd name="connsiteX126" fmla="*/ 256636 w 695325"/>
                <a:gd name="connsiteY126" fmla="*/ 46464 h 133350"/>
                <a:gd name="connsiteX127" fmla="*/ 256636 w 695325"/>
                <a:gd name="connsiteY127" fmla="*/ 66238 h 133350"/>
                <a:gd name="connsiteX128" fmla="*/ 246730 w 695325"/>
                <a:gd name="connsiteY128" fmla="*/ 60818 h 133350"/>
                <a:gd name="connsiteX129" fmla="*/ 236539 w 695325"/>
                <a:gd name="connsiteY129" fmla="*/ 58903 h 133350"/>
                <a:gd name="connsiteX130" fmla="*/ 216726 w 695325"/>
                <a:gd name="connsiteY130" fmla="*/ 66828 h 133350"/>
                <a:gd name="connsiteX131" fmla="*/ 209107 w 695325"/>
                <a:gd name="connsiteY131" fmla="*/ 88221 h 133350"/>
                <a:gd name="connsiteX132" fmla="*/ 216346 w 695325"/>
                <a:gd name="connsiteY132" fmla="*/ 108919 h 133350"/>
                <a:gd name="connsiteX133" fmla="*/ 236062 w 695325"/>
                <a:gd name="connsiteY133" fmla="*/ 116336 h 133350"/>
                <a:gd name="connsiteX134" fmla="*/ 173102 w 695325"/>
                <a:gd name="connsiteY134" fmla="*/ 131332 h 133350"/>
                <a:gd name="connsiteX135" fmla="*/ 152337 w 695325"/>
                <a:gd name="connsiteY135" fmla="*/ 131332 h 133350"/>
                <a:gd name="connsiteX136" fmla="*/ 152337 w 695325"/>
                <a:gd name="connsiteY136" fmla="*/ 43740 h 133350"/>
                <a:gd name="connsiteX137" fmla="*/ 173102 w 695325"/>
                <a:gd name="connsiteY137" fmla="*/ 43740 h 133350"/>
                <a:gd name="connsiteX138" fmla="*/ 150146 w 695325"/>
                <a:gd name="connsiteY138" fmla="*/ 18432 h 133350"/>
                <a:gd name="connsiteX139" fmla="*/ 153861 w 695325"/>
                <a:gd name="connsiteY139" fmla="*/ 9869 h 133350"/>
                <a:gd name="connsiteX140" fmla="*/ 162814 w 695325"/>
                <a:gd name="connsiteY140" fmla="*/ 6421 h 133350"/>
                <a:gd name="connsiteX141" fmla="*/ 171864 w 695325"/>
                <a:gd name="connsiteY141" fmla="*/ 9954 h 133350"/>
                <a:gd name="connsiteX142" fmla="*/ 175483 w 695325"/>
                <a:gd name="connsiteY142" fmla="*/ 18432 h 133350"/>
                <a:gd name="connsiteX143" fmla="*/ 171768 w 695325"/>
                <a:gd name="connsiteY143" fmla="*/ 26871 h 133350"/>
                <a:gd name="connsiteX144" fmla="*/ 162814 w 695325"/>
                <a:gd name="connsiteY144" fmla="*/ 30271 h 133350"/>
                <a:gd name="connsiteX145" fmla="*/ 153766 w 695325"/>
                <a:gd name="connsiteY145" fmla="*/ 26823 h 133350"/>
                <a:gd name="connsiteX146" fmla="*/ 150146 w 695325"/>
                <a:gd name="connsiteY146" fmla="*/ 18432 h 133350"/>
                <a:gd name="connsiteX147" fmla="*/ 132335 w 695325"/>
                <a:gd name="connsiteY147" fmla="*/ 9145 h 133350"/>
                <a:gd name="connsiteX148" fmla="*/ 132335 w 695325"/>
                <a:gd name="connsiteY148" fmla="*/ 131332 h 133350"/>
                <a:gd name="connsiteX149" fmla="*/ 110903 w 695325"/>
                <a:gd name="connsiteY149" fmla="*/ 131332 h 133350"/>
                <a:gd name="connsiteX150" fmla="*/ 110903 w 695325"/>
                <a:gd name="connsiteY150" fmla="*/ 35558 h 133350"/>
                <a:gd name="connsiteX151" fmla="*/ 110617 w 695325"/>
                <a:gd name="connsiteY151" fmla="*/ 35558 h 133350"/>
                <a:gd name="connsiteX152" fmla="*/ 72422 w 695325"/>
                <a:gd name="connsiteY152" fmla="*/ 131332 h 133350"/>
                <a:gd name="connsiteX153" fmla="*/ 58230 w 695325"/>
                <a:gd name="connsiteY153" fmla="*/ 131332 h 133350"/>
                <a:gd name="connsiteX154" fmla="*/ 19082 w 695325"/>
                <a:gd name="connsiteY154" fmla="*/ 35558 h 133350"/>
                <a:gd name="connsiteX155" fmla="*/ 18796 w 695325"/>
                <a:gd name="connsiteY155" fmla="*/ 35558 h 133350"/>
                <a:gd name="connsiteX156" fmla="*/ 18796 w 695325"/>
                <a:gd name="connsiteY156" fmla="*/ 131332 h 133350"/>
                <a:gd name="connsiteX157" fmla="*/ -920 w 695325"/>
                <a:gd name="connsiteY157" fmla="*/ 131332 h 133350"/>
                <a:gd name="connsiteX158" fmla="*/ -920 w 695325"/>
                <a:gd name="connsiteY158" fmla="*/ 9145 h 133350"/>
                <a:gd name="connsiteX159" fmla="*/ 29750 w 695325"/>
                <a:gd name="connsiteY159" fmla="*/ 9145 h 133350"/>
                <a:gd name="connsiteX160" fmla="*/ 65089 w 695325"/>
                <a:gd name="connsiteY160" fmla="*/ 99718 h 133350"/>
                <a:gd name="connsiteX161" fmla="*/ 65564 w 695325"/>
                <a:gd name="connsiteY161" fmla="*/ 99718 h 133350"/>
                <a:gd name="connsiteX162" fmla="*/ 102903 w 695325"/>
                <a:gd name="connsiteY162" fmla="*/ 914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695325" h="133350">
                  <a:moveTo>
                    <a:pt x="652495" y="60618"/>
                  </a:moveTo>
                  <a:lnTo>
                    <a:pt x="621539" y="60618"/>
                  </a:lnTo>
                  <a:lnTo>
                    <a:pt x="621539" y="131332"/>
                  </a:lnTo>
                  <a:lnTo>
                    <a:pt x="600584" y="131332"/>
                  </a:lnTo>
                  <a:lnTo>
                    <a:pt x="600584" y="60618"/>
                  </a:lnTo>
                  <a:lnTo>
                    <a:pt x="585820" y="60618"/>
                  </a:lnTo>
                  <a:lnTo>
                    <a:pt x="585820" y="43740"/>
                  </a:lnTo>
                  <a:lnTo>
                    <a:pt x="600584" y="43740"/>
                  </a:lnTo>
                  <a:lnTo>
                    <a:pt x="600584" y="31557"/>
                  </a:lnTo>
                  <a:cubicBezTo>
                    <a:pt x="600584" y="22356"/>
                    <a:pt x="603536" y="14812"/>
                    <a:pt x="609632" y="8935"/>
                  </a:cubicBezTo>
                  <a:cubicBezTo>
                    <a:pt x="615633" y="3058"/>
                    <a:pt x="623349" y="115"/>
                    <a:pt x="632874" y="115"/>
                  </a:cubicBezTo>
                  <a:cubicBezTo>
                    <a:pt x="635350" y="115"/>
                    <a:pt x="637541" y="239"/>
                    <a:pt x="639541" y="496"/>
                  </a:cubicBezTo>
                  <a:cubicBezTo>
                    <a:pt x="641256" y="715"/>
                    <a:pt x="642970" y="1096"/>
                    <a:pt x="644685" y="1649"/>
                  </a:cubicBezTo>
                  <a:lnTo>
                    <a:pt x="644685" y="19460"/>
                  </a:lnTo>
                  <a:cubicBezTo>
                    <a:pt x="644017" y="19060"/>
                    <a:pt x="642779" y="18574"/>
                    <a:pt x="641065" y="18012"/>
                  </a:cubicBezTo>
                  <a:cubicBezTo>
                    <a:pt x="639350" y="17441"/>
                    <a:pt x="637350" y="17155"/>
                    <a:pt x="635160" y="17155"/>
                  </a:cubicBezTo>
                  <a:cubicBezTo>
                    <a:pt x="630778" y="17155"/>
                    <a:pt x="627444" y="18508"/>
                    <a:pt x="625063" y="21203"/>
                  </a:cubicBezTo>
                  <a:cubicBezTo>
                    <a:pt x="622777" y="23899"/>
                    <a:pt x="621539" y="27890"/>
                    <a:pt x="621539" y="33176"/>
                  </a:cubicBezTo>
                  <a:lnTo>
                    <a:pt x="621539" y="43740"/>
                  </a:lnTo>
                  <a:lnTo>
                    <a:pt x="652495" y="43740"/>
                  </a:lnTo>
                  <a:lnTo>
                    <a:pt x="652495" y="24061"/>
                  </a:lnTo>
                  <a:lnTo>
                    <a:pt x="673355" y="17755"/>
                  </a:lnTo>
                  <a:lnTo>
                    <a:pt x="673355" y="43740"/>
                  </a:lnTo>
                  <a:lnTo>
                    <a:pt x="694405" y="43740"/>
                  </a:lnTo>
                  <a:lnTo>
                    <a:pt x="694405" y="60618"/>
                  </a:lnTo>
                  <a:lnTo>
                    <a:pt x="673355" y="60618"/>
                  </a:lnTo>
                  <a:lnTo>
                    <a:pt x="673355" y="101594"/>
                  </a:lnTo>
                  <a:cubicBezTo>
                    <a:pt x="673355" y="106995"/>
                    <a:pt x="674403" y="110805"/>
                    <a:pt x="676307" y="113015"/>
                  </a:cubicBezTo>
                  <a:cubicBezTo>
                    <a:pt x="678308" y="115230"/>
                    <a:pt x="681451" y="116339"/>
                    <a:pt x="685642" y="116339"/>
                  </a:cubicBezTo>
                  <a:cubicBezTo>
                    <a:pt x="686880" y="116339"/>
                    <a:pt x="688309" y="116056"/>
                    <a:pt x="690024" y="115491"/>
                  </a:cubicBezTo>
                  <a:cubicBezTo>
                    <a:pt x="691547" y="114985"/>
                    <a:pt x="692976" y="114301"/>
                    <a:pt x="694405" y="113443"/>
                  </a:cubicBezTo>
                  <a:lnTo>
                    <a:pt x="694405" y="130484"/>
                  </a:lnTo>
                  <a:cubicBezTo>
                    <a:pt x="693071" y="131223"/>
                    <a:pt x="690881" y="131904"/>
                    <a:pt x="687833" y="132530"/>
                  </a:cubicBezTo>
                  <a:cubicBezTo>
                    <a:pt x="684880" y="133146"/>
                    <a:pt x="681833" y="133460"/>
                    <a:pt x="678784" y="133465"/>
                  </a:cubicBezTo>
                  <a:cubicBezTo>
                    <a:pt x="670020" y="133465"/>
                    <a:pt x="663449" y="131155"/>
                    <a:pt x="659068" y="126522"/>
                  </a:cubicBezTo>
                  <a:cubicBezTo>
                    <a:pt x="654685" y="121891"/>
                    <a:pt x="652495" y="114920"/>
                    <a:pt x="652495" y="105604"/>
                  </a:cubicBezTo>
                  <a:close/>
                  <a:moveTo>
                    <a:pt x="514573" y="88136"/>
                  </a:moveTo>
                  <a:cubicBezTo>
                    <a:pt x="514573" y="97279"/>
                    <a:pt x="516668" y="104261"/>
                    <a:pt x="520860" y="109100"/>
                  </a:cubicBezTo>
                  <a:cubicBezTo>
                    <a:pt x="525050" y="113920"/>
                    <a:pt x="531051" y="116336"/>
                    <a:pt x="538767" y="116336"/>
                  </a:cubicBezTo>
                  <a:cubicBezTo>
                    <a:pt x="546386" y="116336"/>
                    <a:pt x="552102" y="113920"/>
                    <a:pt x="556102" y="109100"/>
                  </a:cubicBezTo>
                  <a:cubicBezTo>
                    <a:pt x="560007" y="104261"/>
                    <a:pt x="562007" y="97108"/>
                    <a:pt x="562007" y="87621"/>
                  </a:cubicBezTo>
                  <a:cubicBezTo>
                    <a:pt x="562007" y="78191"/>
                    <a:pt x="559912" y="71076"/>
                    <a:pt x="555816" y="66276"/>
                  </a:cubicBezTo>
                  <a:cubicBezTo>
                    <a:pt x="551721" y="61475"/>
                    <a:pt x="546006" y="59075"/>
                    <a:pt x="538672" y="59075"/>
                  </a:cubicBezTo>
                  <a:cubicBezTo>
                    <a:pt x="531051" y="59075"/>
                    <a:pt x="525146" y="61589"/>
                    <a:pt x="520955" y="66619"/>
                  </a:cubicBezTo>
                  <a:cubicBezTo>
                    <a:pt x="516668" y="71648"/>
                    <a:pt x="514573" y="78820"/>
                    <a:pt x="514573" y="88136"/>
                  </a:cubicBezTo>
                  <a:moveTo>
                    <a:pt x="492951" y="88812"/>
                  </a:moveTo>
                  <a:cubicBezTo>
                    <a:pt x="492951" y="74334"/>
                    <a:pt x="497047" y="62856"/>
                    <a:pt x="505334" y="54388"/>
                  </a:cubicBezTo>
                  <a:cubicBezTo>
                    <a:pt x="513525" y="45921"/>
                    <a:pt x="525050" y="41692"/>
                    <a:pt x="539624" y="41692"/>
                  </a:cubicBezTo>
                  <a:cubicBezTo>
                    <a:pt x="553435" y="41692"/>
                    <a:pt x="564198" y="45768"/>
                    <a:pt x="572009" y="53922"/>
                  </a:cubicBezTo>
                  <a:cubicBezTo>
                    <a:pt x="579724" y="62075"/>
                    <a:pt x="583629" y="73077"/>
                    <a:pt x="583629" y="86945"/>
                  </a:cubicBezTo>
                  <a:cubicBezTo>
                    <a:pt x="583629" y="101137"/>
                    <a:pt x="579533" y="112443"/>
                    <a:pt x="571246" y="120854"/>
                  </a:cubicBezTo>
                  <a:cubicBezTo>
                    <a:pt x="563055" y="129263"/>
                    <a:pt x="551816" y="133462"/>
                    <a:pt x="537624" y="133462"/>
                  </a:cubicBezTo>
                  <a:cubicBezTo>
                    <a:pt x="523907" y="133462"/>
                    <a:pt x="513049" y="129474"/>
                    <a:pt x="505048" y="121493"/>
                  </a:cubicBezTo>
                  <a:cubicBezTo>
                    <a:pt x="496952" y="113520"/>
                    <a:pt x="492951" y="102623"/>
                    <a:pt x="492951" y="88812"/>
                  </a:cubicBezTo>
                  <a:moveTo>
                    <a:pt x="446183" y="66742"/>
                  </a:moveTo>
                  <a:cubicBezTo>
                    <a:pt x="446183" y="69705"/>
                    <a:pt x="447136" y="72010"/>
                    <a:pt x="449041" y="73696"/>
                  </a:cubicBezTo>
                  <a:cubicBezTo>
                    <a:pt x="450945" y="75363"/>
                    <a:pt x="455137" y="77487"/>
                    <a:pt x="461519" y="80039"/>
                  </a:cubicBezTo>
                  <a:cubicBezTo>
                    <a:pt x="469901" y="83335"/>
                    <a:pt x="475711" y="87040"/>
                    <a:pt x="479045" y="91155"/>
                  </a:cubicBezTo>
                  <a:cubicBezTo>
                    <a:pt x="482378" y="95279"/>
                    <a:pt x="484093" y="100261"/>
                    <a:pt x="484093" y="106109"/>
                  </a:cubicBezTo>
                  <a:cubicBezTo>
                    <a:pt x="484093" y="114348"/>
                    <a:pt x="480854" y="120966"/>
                    <a:pt x="474473" y="125967"/>
                  </a:cubicBezTo>
                  <a:cubicBezTo>
                    <a:pt x="468091" y="130965"/>
                    <a:pt x="459518" y="133462"/>
                    <a:pt x="448564" y="133462"/>
                  </a:cubicBezTo>
                  <a:cubicBezTo>
                    <a:pt x="444946" y="133462"/>
                    <a:pt x="440850" y="133025"/>
                    <a:pt x="436468" y="132142"/>
                  </a:cubicBezTo>
                  <a:cubicBezTo>
                    <a:pt x="431991" y="131265"/>
                    <a:pt x="428277" y="130142"/>
                    <a:pt x="425133" y="128776"/>
                  </a:cubicBezTo>
                  <a:lnTo>
                    <a:pt x="425133" y="108500"/>
                  </a:lnTo>
                  <a:cubicBezTo>
                    <a:pt x="428943" y="111100"/>
                    <a:pt x="433040" y="113196"/>
                    <a:pt x="437325" y="114716"/>
                  </a:cubicBezTo>
                  <a:cubicBezTo>
                    <a:pt x="441706" y="116251"/>
                    <a:pt x="445612" y="117017"/>
                    <a:pt x="449232" y="117017"/>
                  </a:cubicBezTo>
                  <a:cubicBezTo>
                    <a:pt x="453899" y="117017"/>
                    <a:pt x="457328" y="116367"/>
                    <a:pt x="459614" y="115058"/>
                  </a:cubicBezTo>
                  <a:cubicBezTo>
                    <a:pt x="461804" y="113758"/>
                    <a:pt x="462947" y="111567"/>
                    <a:pt x="462947" y="108500"/>
                  </a:cubicBezTo>
                  <a:cubicBezTo>
                    <a:pt x="462947" y="105652"/>
                    <a:pt x="461804" y="103261"/>
                    <a:pt x="459423" y="101299"/>
                  </a:cubicBezTo>
                  <a:cubicBezTo>
                    <a:pt x="457137" y="99337"/>
                    <a:pt x="452756" y="97080"/>
                    <a:pt x="446278" y="94527"/>
                  </a:cubicBezTo>
                  <a:cubicBezTo>
                    <a:pt x="438659" y="91345"/>
                    <a:pt x="433134" y="87764"/>
                    <a:pt x="429991" y="83783"/>
                  </a:cubicBezTo>
                  <a:cubicBezTo>
                    <a:pt x="426753" y="79811"/>
                    <a:pt x="425133" y="74753"/>
                    <a:pt x="425133" y="68619"/>
                  </a:cubicBezTo>
                  <a:cubicBezTo>
                    <a:pt x="425133" y="60723"/>
                    <a:pt x="428371" y="54236"/>
                    <a:pt x="434658" y="49150"/>
                  </a:cubicBezTo>
                  <a:cubicBezTo>
                    <a:pt x="440945" y="44063"/>
                    <a:pt x="449136" y="41520"/>
                    <a:pt x="459233" y="41520"/>
                  </a:cubicBezTo>
                  <a:cubicBezTo>
                    <a:pt x="462376" y="41520"/>
                    <a:pt x="465805" y="41863"/>
                    <a:pt x="469615" y="42549"/>
                  </a:cubicBezTo>
                  <a:cubicBezTo>
                    <a:pt x="473425" y="43225"/>
                    <a:pt x="476664" y="44111"/>
                    <a:pt x="479236" y="45187"/>
                  </a:cubicBezTo>
                  <a:lnTo>
                    <a:pt x="479236" y="64790"/>
                  </a:lnTo>
                  <a:cubicBezTo>
                    <a:pt x="476473" y="62970"/>
                    <a:pt x="473330" y="61408"/>
                    <a:pt x="469615" y="60094"/>
                  </a:cubicBezTo>
                  <a:cubicBezTo>
                    <a:pt x="465996" y="58789"/>
                    <a:pt x="462376" y="58141"/>
                    <a:pt x="458757" y="58141"/>
                  </a:cubicBezTo>
                  <a:cubicBezTo>
                    <a:pt x="454756" y="58141"/>
                    <a:pt x="451708" y="58903"/>
                    <a:pt x="449518" y="60437"/>
                  </a:cubicBezTo>
                  <a:cubicBezTo>
                    <a:pt x="447327" y="61970"/>
                    <a:pt x="446183" y="64075"/>
                    <a:pt x="446183" y="66742"/>
                  </a:cubicBezTo>
                  <a:moveTo>
                    <a:pt x="346266" y="88136"/>
                  </a:moveTo>
                  <a:cubicBezTo>
                    <a:pt x="346266" y="97279"/>
                    <a:pt x="348362" y="104261"/>
                    <a:pt x="352553" y="109100"/>
                  </a:cubicBezTo>
                  <a:cubicBezTo>
                    <a:pt x="356744" y="113920"/>
                    <a:pt x="362745" y="116336"/>
                    <a:pt x="370460" y="116336"/>
                  </a:cubicBezTo>
                  <a:cubicBezTo>
                    <a:pt x="378080" y="116336"/>
                    <a:pt x="383795" y="113920"/>
                    <a:pt x="387700" y="109100"/>
                  </a:cubicBezTo>
                  <a:cubicBezTo>
                    <a:pt x="391700" y="104261"/>
                    <a:pt x="393701" y="97108"/>
                    <a:pt x="393701" y="87621"/>
                  </a:cubicBezTo>
                  <a:cubicBezTo>
                    <a:pt x="393701" y="78191"/>
                    <a:pt x="391605" y="71076"/>
                    <a:pt x="387510" y="66276"/>
                  </a:cubicBezTo>
                  <a:cubicBezTo>
                    <a:pt x="383414" y="61475"/>
                    <a:pt x="377699" y="59075"/>
                    <a:pt x="370364" y="59075"/>
                  </a:cubicBezTo>
                  <a:cubicBezTo>
                    <a:pt x="362745" y="59075"/>
                    <a:pt x="356840" y="61589"/>
                    <a:pt x="352553" y="66619"/>
                  </a:cubicBezTo>
                  <a:cubicBezTo>
                    <a:pt x="348362" y="71648"/>
                    <a:pt x="346266" y="78820"/>
                    <a:pt x="346266" y="88136"/>
                  </a:cubicBezTo>
                  <a:moveTo>
                    <a:pt x="324645" y="88812"/>
                  </a:moveTo>
                  <a:cubicBezTo>
                    <a:pt x="324645" y="74334"/>
                    <a:pt x="328740" y="62856"/>
                    <a:pt x="337027" y="54388"/>
                  </a:cubicBezTo>
                  <a:cubicBezTo>
                    <a:pt x="345218" y="45921"/>
                    <a:pt x="356744" y="41692"/>
                    <a:pt x="371317" y="41692"/>
                  </a:cubicBezTo>
                  <a:cubicBezTo>
                    <a:pt x="385129" y="41692"/>
                    <a:pt x="395892" y="45768"/>
                    <a:pt x="403702" y="53922"/>
                  </a:cubicBezTo>
                  <a:cubicBezTo>
                    <a:pt x="411418" y="62075"/>
                    <a:pt x="415322" y="73077"/>
                    <a:pt x="415322" y="86945"/>
                  </a:cubicBezTo>
                  <a:cubicBezTo>
                    <a:pt x="415322" y="101137"/>
                    <a:pt x="411227" y="112443"/>
                    <a:pt x="402940" y="120854"/>
                  </a:cubicBezTo>
                  <a:cubicBezTo>
                    <a:pt x="394749" y="129263"/>
                    <a:pt x="383509" y="133462"/>
                    <a:pt x="369317" y="133462"/>
                  </a:cubicBezTo>
                  <a:cubicBezTo>
                    <a:pt x="355601" y="133462"/>
                    <a:pt x="344743" y="129474"/>
                    <a:pt x="336741" y="121493"/>
                  </a:cubicBezTo>
                  <a:cubicBezTo>
                    <a:pt x="328645" y="113520"/>
                    <a:pt x="324645" y="102623"/>
                    <a:pt x="324645" y="88812"/>
                  </a:cubicBezTo>
                  <a:moveTo>
                    <a:pt x="315691" y="42292"/>
                  </a:moveTo>
                  <a:cubicBezTo>
                    <a:pt x="317406" y="42292"/>
                    <a:pt x="318834" y="42406"/>
                    <a:pt x="320167" y="42635"/>
                  </a:cubicBezTo>
                  <a:cubicBezTo>
                    <a:pt x="321501" y="42863"/>
                    <a:pt x="322644" y="43139"/>
                    <a:pt x="323502" y="43482"/>
                  </a:cubicBezTo>
                  <a:lnTo>
                    <a:pt x="323502" y="64361"/>
                  </a:lnTo>
                  <a:cubicBezTo>
                    <a:pt x="322453" y="63561"/>
                    <a:pt x="320835" y="62818"/>
                    <a:pt x="318740" y="62104"/>
                  </a:cubicBezTo>
                  <a:cubicBezTo>
                    <a:pt x="316643" y="61389"/>
                    <a:pt x="314167" y="61037"/>
                    <a:pt x="311214" y="61037"/>
                  </a:cubicBezTo>
                  <a:cubicBezTo>
                    <a:pt x="306071" y="61037"/>
                    <a:pt x="301785" y="63171"/>
                    <a:pt x="298261" y="67428"/>
                  </a:cubicBezTo>
                  <a:cubicBezTo>
                    <a:pt x="294736" y="71686"/>
                    <a:pt x="293021" y="78249"/>
                    <a:pt x="293021" y="87107"/>
                  </a:cubicBezTo>
                  <a:lnTo>
                    <a:pt x="293021" y="131332"/>
                  </a:lnTo>
                  <a:lnTo>
                    <a:pt x="272258" y="131332"/>
                  </a:lnTo>
                  <a:lnTo>
                    <a:pt x="272258" y="43740"/>
                  </a:lnTo>
                  <a:lnTo>
                    <a:pt x="293021" y="43740"/>
                  </a:lnTo>
                  <a:lnTo>
                    <a:pt x="293021" y="57541"/>
                  </a:lnTo>
                  <a:lnTo>
                    <a:pt x="293307" y="57541"/>
                  </a:lnTo>
                  <a:cubicBezTo>
                    <a:pt x="295212" y="52769"/>
                    <a:pt x="298070" y="49035"/>
                    <a:pt x="301880" y="46340"/>
                  </a:cubicBezTo>
                  <a:cubicBezTo>
                    <a:pt x="305785" y="43644"/>
                    <a:pt x="310358" y="42292"/>
                    <a:pt x="315691" y="42292"/>
                  </a:cubicBezTo>
                  <a:moveTo>
                    <a:pt x="236062" y="116339"/>
                  </a:moveTo>
                  <a:cubicBezTo>
                    <a:pt x="239205" y="116339"/>
                    <a:pt x="242540" y="115632"/>
                    <a:pt x="246253" y="114205"/>
                  </a:cubicBezTo>
                  <a:cubicBezTo>
                    <a:pt x="249968" y="112805"/>
                    <a:pt x="253397" y="110919"/>
                    <a:pt x="256636" y="108586"/>
                  </a:cubicBezTo>
                  <a:lnTo>
                    <a:pt x="256636" y="127755"/>
                  </a:lnTo>
                  <a:cubicBezTo>
                    <a:pt x="253302" y="129630"/>
                    <a:pt x="249493" y="131049"/>
                    <a:pt x="245301" y="132014"/>
                  </a:cubicBezTo>
                  <a:cubicBezTo>
                    <a:pt x="241111" y="132981"/>
                    <a:pt x="236443" y="133462"/>
                    <a:pt x="231490" y="133462"/>
                  </a:cubicBezTo>
                  <a:cubicBezTo>
                    <a:pt x="218441" y="133462"/>
                    <a:pt x="207868" y="129389"/>
                    <a:pt x="199771" y="121235"/>
                  </a:cubicBezTo>
                  <a:cubicBezTo>
                    <a:pt x="191675" y="113091"/>
                    <a:pt x="187580" y="102671"/>
                    <a:pt x="187580" y="90012"/>
                  </a:cubicBezTo>
                  <a:cubicBezTo>
                    <a:pt x="187580" y="75924"/>
                    <a:pt x="191771" y="64323"/>
                    <a:pt x="200057" y="55198"/>
                  </a:cubicBezTo>
                  <a:cubicBezTo>
                    <a:pt x="208344" y="46083"/>
                    <a:pt x="220060" y="41520"/>
                    <a:pt x="235300" y="41520"/>
                  </a:cubicBezTo>
                  <a:cubicBezTo>
                    <a:pt x="239205" y="41520"/>
                    <a:pt x="243110" y="42025"/>
                    <a:pt x="247111" y="43016"/>
                  </a:cubicBezTo>
                  <a:cubicBezTo>
                    <a:pt x="251111" y="44006"/>
                    <a:pt x="254255" y="45159"/>
                    <a:pt x="256636" y="46464"/>
                  </a:cubicBezTo>
                  <a:lnTo>
                    <a:pt x="256636" y="66238"/>
                  </a:lnTo>
                  <a:cubicBezTo>
                    <a:pt x="253397" y="63904"/>
                    <a:pt x="250159" y="62104"/>
                    <a:pt x="246730" y="60818"/>
                  </a:cubicBezTo>
                  <a:cubicBezTo>
                    <a:pt x="243492" y="59561"/>
                    <a:pt x="240063" y="58913"/>
                    <a:pt x="236539" y="58903"/>
                  </a:cubicBezTo>
                  <a:cubicBezTo>
                    <a:pt x="228346" y="58903"/>
                    <a:pt x="221679" y="61551"/>
                    <a:pt x="216726" y="66828"/>
                  </a:cubicBezTo>
                  <a:cubicBezTo>
                    <a:pt x="211677" y="72114"/>
                    <a:pt x="209107" y="79239"/>
                    <a:pt x="209107" y="88221"/>
                  </a:cubicBezTo>
                  <a:cubicBezTo>
                    <a:pt x="209107" y="97080"/>
                    <a:pt x="211583" y="103985"/>
                    <a:pt x="216346" y="108919"/>
                  </a:cubicBezTo>
                  <a:cubicBezTo>
                    <a:pt x="221202" y="113863"/>
                    <a:pt x="227775" y="116336"/>
                    <a:pt x="236062" y="116336"/>
                  </a:cubicBezTo>
                  <a:moveTo>
                    <a:pt x="173102" y="131332"/>
                  </a:moveTo>
                  <a:lnTo>
                    <a:pt x="152337" y="131332"/>
                  </a:lnTo>
                  <a:lnTo>
                    <a:pt x="152337" y="43740"/>
                  </a:lnTo>
                  <a:lnTo>
                    <a:pt x="173102" y="43740"/>
                  </a:lnTo>
                  <a:close/>
                  <a:moveTo>
                    <a:pt x="150146" y="18432"/>
                  </a:moveTo>
                  <a:cubicBezTo>
                    <a:pt x="150146" y="15022"/>
                    <a:pt x="151385" y="12174"/>
                    <a:pt x="153861" y="9869"/>
                  </a:cubicBezTo>
                  <a:cubicBezTo>
                    <a:pt x="156433" y="7564"/>
                    <a:pt x="159385" y="6421"/>
                    <a:pt x="162814" y="6421"/>
                  </a:cubicBezTo>
                  <a:cubicBezTo>
                    <a:pt x="166434" y="6421"/>
                    <a:pt x="169482" y="7592"/>
                    <a:pt x="171864" y="9954"/>
                  </a:cubicBezTo>
                  <a:cubicBezTo>
                    <a:pt x="174245" y="12307"/>
                    <a:pt x="175483" y="15136"/>
                    <a:pt x="175483" y="18432"/>
                  </a:cubicBezTo>
                  <a:cubicBezTo>
                    <a:pt x="175483" y="21784"/>
                    <a:pt x="174245" y="24594"/>
                    <a:pt x="171768" y="26871"/>
                  </a:cubicBezTo>
                  <a:cubicBezTo>
                    <a:pt x="169292" y="29138"/>
                    <a:pt x="166340" y="30271"/>
                    <a:pt x="162814" y="30271"/>
                  </a:cubicBezTo>
                  <a:cubicBezTo>
                    <a:pt x="159196" y="30271"/>
                    <a:pt x="156243" y="29128"/>
                    <a:pt x="153766" y="26823"/>
                  </a:cubicBezTo>
                  <a:cubicBezTo>
                    <a:pt x="151385" y="24518"/>
                    <a:pt x="150146" y="21727"/>
                    <a:pt x="150146" y="18432"/>
                  </a:cubicBezTo>
                  <a:moveTo>
                    <a:pt x="132335" y="9145"/>
                  </a:moveTo>
                  <a:lnTo>
                    <a:pt x="132335" y="131332"/>
                  </a:lnTo>
                  <a:lnTo>
                    <a:pt x="110903" y="131332"/>
                  </a:lnTo>
                  <a:lnTo>
                    <a:pt x="110903" y="35558"/>
                  </a:lnTo>
                  <a:lnTo>
                    <a:pt x="110617" y="35558"/>
                  </a:lnTo>
                  <a:lnTo>
                    <a:pt x="72422" y="131332"/>
                  </a:lnTo>
                  <a:lnTo>
                    <a:pt x="58230" y="131332"/>
                  </a:lnTo>
                  <a:lnTo>
                    <a:pt x="19082" y="35558"/>
                  </a:lnTo>
                  <a:lnTo>
                    <a:pt x="18796" y="35558"/>
                  </a:lnTo>
                  <a:lnTo>
                    <a:pt x="18796" y="131332"/>
                  </a:lnTo>
                  <a:lnTo>
                    <a:pt x="-920" y="131332"/>
                  </a:lnTo>
                  <a:lnTo>
                    <a:pt x="-920" y="9145"/>
                  </a:lnTo>
                  <a:lnTo>
                    <a:pt x="29750" y="9145"/>
                  </a:lnTo>
                  <a:lnTo>
                    <a:pt x="65089" y="99718"/>
                  </a:lnTo>
                  <a:lnTo>
                    <a:pt x="65564" y="99718"/>
                  </a:lnTo>
                  <a:lnTo>
                    <a:pt x="102903" y="9145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E52F32F-D8D7-F850-3CDF-EDDDD9B55EB1}"/>
                </a:ext>
              </a:extLst>
            </p:cNvPr>
            <p:cNvSpPr/>
            <p:nvPr/>
          </p:nvSpPr>
          <p:spPr>
            <a:xfrm>
              <a:off x="16287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7D4E8673-CA65-0445-294C-16D7170C3515}"/>
                </a:ext>
              </a:extLst>
            </p:cNvPr>
            <p:cNvSpPr/>
            <p:nvPr/>
          </p:nvSpPr>
          <p:spPr>
            <a:xfrm>
              <a:off x="1743075" y="-501650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AC5FC10D-48EA-7ECC-6F88-E67EA3632B38}"/>
                </a:ext>
              </a:extLst>
            </p:cNvPr>
            <p:cNvSpPr/>
            <p:nvPr/>
          </p:nvSpPr>
          <p:spPr>
            <a:xfrm>
              <a:off x="16287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5ED7E9E2-4C67-9C46-76E1-0494E599B1F1}"/>
                </a:ext>
              </a:extLst>
            </p:cNvPr>
            <p:cNvSpPr/>
            <p:nvPr/>
          </p:nvSpPr>
          <p:spPr>
            <a:xfrm>
              <a:off x="1743075" y="-396875"/>
              <a:ext cx="95250" cy="95250"/>
            </a:xfrm>
            <a:custGeom>
              <a:avLst/>
              <a:gdLst>
                <a:gd name="connsiteX0" fmla="*/ 94330 w 95250"/>
                <a:gd name="connsiteY0" fmla="*/ 95365 h 95250"/>
                <a:gd name="connsiteX1" fmla="*/ -920 w 95250"/>
                <a:gd name="connsiteY1" fmla="*/ 95365 h 95250"/>
                <a:gd name="connsiteX2" fmla="*/ -920 w 95250"/>
                <a:gd name="connsiteY2" fmla="*/ 115 h 95250"/>
                <a:gd name="connsiteX3" fmla="*/ 94330 w 95250"/>
                <a:gd name="connsiteY3" fmla="*/ 1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4330" y="95365"/>
                  </a:moveTo>
                  <a:lnTo>
                    <a:pt x="-920" y="95365"/>
                  </a:lnTo>
                  <a:lnTo>
                    <a:pt x="-920" y="115"/>
                  </a:lnTo>
                  <a:lnTo>
                    <a:pt x="94330" y="115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8973" tIns="99486" rIns="198973" bIns="994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76"/>
            </a:p>
          </p:txBody>
        </p:sp>
      </p:grpSp>
    </p:spTree>
    <p:extLst>
      <p:ext uri="{BB962C8B-B14F-4D97-AF65-F5344CB8AC3E}">
        <p14:creationId xmlns:p14="http://schemas.microsoft.com/office/powerpoint/2010/main" val="1421979557"/>
      </p:ext>
    </p:extLst>
  </p:cSld>
  <p:clrMapOvr>
    <a:masterClrMapping/>
  </p:clrMapOvr>
</p:sld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2B54C7FC-80FA-4268-B1AB-7A4718C2F40B}" vid="{49D17BBD-BC41-4722-83BC-2CAB04E0C7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20</TotalTime>
  <Words>0</Words>
  <Application>Microsoft Office PowerPoint</Application>
  <PresentationFormat>宽屏</PresentationFormat>
  <Paragraphs>0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2" baseType="lpstr">
      <vt:lpstr>等线</vt:lpstr>
      <vt:lpstr>Arial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滚筒洗衣机,WeChat:cooljyh</dc:creator>
  <cp:lastModifiedBy>滚筒洗衣机,WeChat:cooljyh</cp:lastModifiedBy>
  <cp:revision>1</cp:revision>
  <dcterms:created xsi:type="dcterms:W3CDTF">2022-06-23T07:27:40Z</dcterms:created>
  <dcterms:modified xsi:type="dcterms:W3CDTF">2022-06-23T07:48:01Z</dcterms:modified>
</cp:coreProperties>
</file>