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65" r:id="rId4"/>
    <p:sldId id="264" r:id="rId5"/>
    <p:sldId id="259" r:id="rId6"/>
    <p:sldId id="260" r:id="rId7"/>
    <p:sldId id="261" r:id="rId8"/>
    <p:sldId id="262" r:id="rId9"/>
    <p:sldId id="263" r:id="rId10"/>
    <p:sldId id="269" r:id="rId11"/>
    <p:sldId id="277" r:id="rId12"/>
    <p:sldId id="279" r:id="rId13"/>
    <p:sldId id="281" r:id="rId14"/>
    <p:sldId id="270" r:id="rId15"/>
    <p:sldId id="267" r:id="rId16"/>
    <p:sldId id="278" r:id="rId17"/>
    <p:sldId id="275" r:id="rId18"/>
    <p:sldId id="280" r:id="rId19"/>
    <p:sldId id="419" r:id="rId20"/>
    <p:sldId id="418" r:id="rId21"/>
    <p:sldId id="286" r:id="rId22"/>
    <p:sldId id="287" r:id="rId23"/>
    <p:sldId id="28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8323AE7-93A1-4DA7-BAAA-589CDE428A23}">
          <p14:sldIdLst/>
        </p14:section>
        <p14:section name="封面" id="{BA32F496-DE0F-4FEE-ACCC-D09DFF522813}">
          <p14:sldIdLst>
            <p14:sldId id="257"/>
            <p14:sldId id="265"/>
          </p14:sldIdLst>
        </p14:section>
        <p14:section name="第一章节" id="{7452EA80-0D7F-45D0-AAF7-5D7C3843D827}">
          <p14:sldIdLst>
            <p14:sldId id="264"/>
            <p14:sldId id="259"/>
            <p14:sldId id="260"/>
            <p14:sldId id="261"/>
            <p14:sldId id="262"/>
            <p14:sldId id="263"/>
          </p14:sldIdLst>
        </p14:section>
        <p14:section name="第二章节" id="{5D00232A-7E20-4AD7-9840-B9445425920A}">
          <p14:sldIdLst>
            <p14:sldId id="269"/>
            <p14:sldId id="277"/>
            <p14:sldId id="279"/>
            <p14:sldId id="281"/>
          </p14:sldIdLst>
        </p14:section>
        <p14:section name="第三章节" id="{20E21C26-BB1F-43C5-82FE-6A8B9DF6767E}">
          <p14:sldIdLst>
            <p14:sldId id="270"/>
            <p14:sldId id="267"/>
            <p14:sldId id="278"/>
            <p14:sldId id="275"/>
          </p14:sldIdLst>
        </p14:section>
        <p14:section name="结尾" id="{6441FE15-055B-4F50-81DD-763DB97605EC}">
          <p14:sldIdLst>
            <p14:sldId id="280"/>
          </p14:sldIdLst>
        </p14:section>
        <p14:section name="备注" id="{14796D14-A148-410F-BD43-C13362B3AD5E}">
          <p14:sldIdLst>
            <p14:sldId id="419"/>
            <p14:sldId id="418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4" orient="horz" pos="459" userDrawn="1">
          <p15:clr>
            <a:srgbClr val="A4A3A4"/>
          </p15:clr>
        </p15:guide>
        <p15:guide id="5" orient="horz" pos="41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贺 子琪" initials="贺" lastIdx="1" clrIdx="0">
    <p:extLst>
      <p:ext uri="{19B8F6BF-5375-455C-9EA6-DF929625EA0E}">
        <p15:presenceInfo xmlns:p15="http://schemas.microsoft.com/office/powerpoint/2012/main" userId="35cd9cb398a9bc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DC1"/>
    <a:srgbClr val="1A47C4"/>
    <a:srgbClr val="EEEEEE"/>
    <a:srgbClr val="E7E9EA"/>
    <a:srgbClr val="F5512B"/>
    <a:srgbClr val="F55B37"/>
    <a:srgbClr val="F450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6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435" y="1118"/>
      </p:cViewPr>
      <p:guideLst>
        <p:guide pos="211"/>
        <p:guide pos="7401"/>
        <p:guide orient="horz" pos="459"/>
        <p:guide orient="horz" pos="41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94-402A-8C96-E4896976926A}"/>
              </c:ext>
            </c:extLst>
          </c:dPt>
          <c:dLbls>
            <c:delete val="1"/>
          </c:dLbls>
          <c:cat>
            <c:strRef>
              <c:f>Sheet1!$A$2:$A$10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800</c:v>
                </c:pt>
                <c:pt idx="1">
                  <c:v>4300</c:v>
                </c:pt>
                <c:pt idx="2">
                  <c:v>11300</c:v>
                </c:pt>
                <c:pt idx="3">
                  <c:v>1300</c:v>
                </c:pt>
                <c:pt idx="4">
                  <c:v>12200</c:v>
                </c:pt>
                <c:pt idx="5">
                  <c:v>3700</c:v>
                </c:pt>
                <c:pt idx="6">
                  <c:v>5342</c:v>
                </c:pt>
                <c:pt idx="7">
                  <c:v>8905</c:v>
                </c:pt>
                <c:pt idx="8">
                  <c:v>6890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94-402A-8C96-E489697692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4"/>
        <c:axId val="1734165728"/>
        <c:axId val="172361609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2700" cap="rnd">
              <a:solidFill>
                <a:schemeClr val="accent4"/>
              </a:solidFill>
              <a:round/>
            </a:ln>
            <a:effectLst>
              <a:outerShdw blurRad="38100" dist="304800" dir="5400000" algn="t" rotWithShape="0">
                <a:prstClr val="black">
                  <a:alpha val="10000"/>
                </a:prst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Sheet1!$A$2:$A$10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552</c:v>
                </c:pt>
                <c:pt idx="1">
                  <c:v>3923</c:v>
                </c:pt>
                <c:pt idx="2">
                  <c:v>11015</c:v>
                </c:pt>
                <c:pt idx="3">
                  <c:v>1051</c:v>
                </c:pt>
                <c:pt idx="4">
                  <c:v>11933</c:v>
                </c:pt>
                <c:pt idx="5">
                  <c:v>3400</c:v>
                </c:pt>
                <c:pt idx="6">
                  <c:v>6789</c:v>
                </c:pt>
                <c:pt idx="7">
                  <c:v>9057</c:v>
                </c:pt>
                <c:pt idx="8">
                  <c:v>7954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4494-402A-8C96-E489697692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34165728"/>
        <c:axId val="1723616096"/>
      </c:lineChart>
      <c:catAx>
        <c:axId val="173416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75000"/>
                <a:lumOff val="25000"/>
                <a:alpha val="27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23616096"/>
        <c:crosses val="autoZero"/>
        <c:auto val="1"/>
        <c:lblAlgn val="ctr"/>
        <c:lblOffset val="100"/>
        <c:noMultiLvlLbl val="0"/>
      </c:catAx>
      <c:valAx>
        <c:axId val="1723616096"/>
        <c:scaling>
          <c:orientation val="minMax"/>
          <c:max val="130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3416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2EF84-2F08-4E4F-810C-43BD769C0912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47563-7083-4478-8017-CA3C70FA60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19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40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217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8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6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07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24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74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3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64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47563-7083-4478-8017-CA3C70FA608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33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5E94C-8D28-48B5-8A9C-4410CDF71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4C4FA1-2969-4194-B78D-E6011BACA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E63B5D-9DB1-494B-87FB-73588C90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40706B-329A-4F3D-B377-79652BFA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62F803-C104-4312-B60B-7C161E2D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0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75569-E46D-451E-B524-53BF24A3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E073A3-5556-4F7F-8716-242821153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70AE17-0C51-4F89-87C5-6205A9B8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82C474-4111-43EE-B536-E8661561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E1B051-4E58-4C41-AD5B-5B2A1668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1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EDA7ABD-3260-4290-A225-03016B99E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2C0D19-17C6-4B83-B7A4-6A0254125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C0AC90-A95E-4987-912F-A0967381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C225E-3C21-42D9-9EF2-C960A8E0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98E09-0822-4C24-91EB-A88CDA4B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5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优设标题黑   思源黑体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Light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思源黑体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Light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7" name="OfficePLUS.cn-14">
            <a:hlinkClick r:id="rId2"/>
            <a:extLst>
              <a:ext uri="{FF2B5EF4-FFF2-40B4-BE49-F238E27FC236}">
                <a16:creationId xmlns:a16="http://schemas.microsoft.com/office/drawing/2014/main" id="{32BA62F9-F116-44EC-9A30-6E901094A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59" y="421442"/>
            <a:ext cx="1307111" cy="1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53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2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54C63B5-04B1-4E53-9BFD-FA57D8FE5B1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BE595-4D6B-43FC-9DBF-238C1C39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063356-A2D4-432C-BE7D-9492880E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F3AC64-AB78-4DA6-AFE7-CF2453A1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5BA2C8-81D9-45C3-A8CC-D703B4B4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DC36FE-30FD-49AC-9DB0-D4B51C02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37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F3CEB3-1137-4D35-9AA3-966F69E3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41AA23-6861-47FC-A67A-32C98302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BBF559-2AD4-4D45-AAFB-A8CE74E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09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1C4C-F7A5-4C4C-B052-228D44C4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E24F02-2EE2-487C-B770-1587D92F7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8C23BB-0797-43EA-B08A-DCC5B856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1D1579-EBE9-41D2-AE36-70F2AD64A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B0914E-2F4D-4EFD-A530-6B252718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6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A516A-958C-41E5-9A07-182DE882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A4EF4-372E-4CF0-A6A7-78B7F25CF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7A088C-F57F-4613-9799-F1C030AE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CCB29C-5393-4DDC-B456-793B4421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73281E-15B2-4D6D-B7F2-C2178D2D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4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5B7AF-C836-4C4C-90F6-44BD9090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C0A5D1-D915-4B4C-BD33-8C7875646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01FFE4-4487-4BF4-B4C6-CE40CC607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2C2F98-1FE5-4FBC-836E-4257A609A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7AF4CE-B043-4933-BDF9-BDF6BEE0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3DA770-CBFD-422C-901F-D48E72284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25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0DAD0-B0F8-41F8-AAE4-1C099E8D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387FB-9730-4A6E-80FB-921668230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E0F656-79B6-4750-AA4F-3DC78C6D9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47604F-8BC0-4035-9BBC-E07F5C859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4605664-34DC-4E69-A828-86EEC445E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4018112-06C7-4181-B1B2-97B29935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475FA1F-8F86-464F-9671-2CD4C50BC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C1D4B6-347E-4815-B354-81980251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06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72503F-FC96-442C-8E73-A15DADC6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E97C9D-AFB6-4BAD-878F-90F3001A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ECC971-E1CB-4D0E-9DC7-58359CC9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698137-C9DD-4338-A2DE-655771D6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83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9BC661-598C-44D6-B011-C3CA71B1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F68E454-74C1-466A-AE06-8BA48024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FEA990-F34A-4890-873D-9DD75AF4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3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73D483-32F9-4CBC-8661-C7169744D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0096CA-88C0-4319-B79A-81E2FEEA4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B45FFF-CEC2-47A2-992F-5CD3BDC47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2A0193-3234-4C94-990C-2FDFB7F2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AFF480-49EB-4B9A-B673-5D3A2777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1C0901B-ECEA-42AD-8F7D-626D2398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5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3C3AD-199F-4805-A426-3B7CEAD2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70C1196-326E-4BF8-B139-4577D6473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8EBBC4-FDD2-403B-8AA6-6FA990C71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8BC5E4-F4E0-4D2A-9D15-4E43A516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0EC660-E91D-4677-BB09-53878FD2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96460D-8F53-47B5-969E-774ECB0A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9C6455-1307-4A60-B214-1CBEBE8F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B0B405-BADB-4F5B-9FEA-83817EF3A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BE6217-268A-445D-8B7B-C66AE842D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03A11-EFD0-434B-A6C3-D86BF4DF0A1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EBB85E-C0FA-4DE1-B632-9E2263C23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1D70-26A7-4247-921D-DE0024FB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A3F0-B314-4AFA-85C0-963237069A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9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472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40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9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ffice.msn.com.cn/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ffice.msn.com.cn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office.msn.com.c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office.msn.com.c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office.msn.com.cn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office.msn.com.c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0">
            <a:extLst>
              <a:ext uri="{FF2B5EF4-FFF2-40B4-BE49-F238E27FC236}">
                <a16:creationId xmlns:a16="http://schemas.microsoft.com/office/drawing/2014/main" id="{DE79C34B-7BA6-4B81-80F7-A6ECF61D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3875825-451A-46C4-8FA7-403E363063D9}"/>
              </a:ext>
            </a:extLst>
          </p:cNvPr>
          <p:cNvSpPr/>
          <p:nvPr/>
        </p:nvSpPr>
        <p:spPr>
          <a:xfrm>
            <a:off x="165100" y="1585715"/>
            <a:ext cx="9032240" cy="2783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4D7451-718D-4C80-B540-F62DBAB98E61}"/>
              </a:ext>
            </a:extLst>
          </p:cNvPr>
          <p:cNvSpPr/>
          <p:nvPr/>
        </p:nvSpPr>
        <p:spPr>
          <a:xfrm>
            <a:off x="0" y="-843280"/>
            <a:ext cx="690880" cy="690880"/>
          </a:xfrm>
          <a:prstGeom prst="rect">
            <a:avLst/>
          </a:prstGeom>
          <a:solidFill>
            <a:srgbClr val="221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954343-15FF-4636-8E56-A534474F3647}"/>
              </a:ext>
            </a:extLst>
          </p:cNvPr>
          <p:cNvSpPr/>
          <p:nvPr/>
        </p:nvSpPr>
        <p:spPr>
          <a:xfrm>
            <a:off x="833120" y="-843280"/>
            <a:ext cx="690880" cy="690880"/>
          </a:xfrm>
          <a:prstGeom prst="rect">
            <a:avLst/>
          </a:prstGeom>
          <a:solidFill>
            <a:srgbClr val="F55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4BEC225-9D4C-4397-A415-B621846F5E85}"/>
              </a:ext>
            </a:extLst>
          </p:cNvPr>
          <p:cNvSpPr/>
          <p:nvPr/>
        </p:nvSpPr>
        <p:spPr>
          <a:xfrm>
            <a:off x="1666240" y="-843280"/>
            <a:ext cx="690880" cy="69088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8F42D1-6904-404E-99DF-5ABE74A40287}"/>
              </a:ext>
            </a:extLst>
          </p:cNvPr>
          <p:cNvSpPr/>
          <p:nvPr/>
        </p:nvSpPr>
        <p:spPr>
          <a:xfrm>
            <a:off x="0" y="1412240"/>
            <a:ext cx="9032240" cy="2783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09AB3C-3CFE-4FFD-B672-B43F3F064FE8}"/>
              </a:ext>
            </a:extLst>
          </p:cNvPr>
          <p:cNvSpPr txBox="1"/>
          <p:nvPr/>
        </p:nvSpPr>
        <p:spPr>
          <a:xfrm>
            <a:off x="518160" y="1721545"/>
            <a:ext cx="5374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General Template For New Media Industry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18" name="L 形 17">
            <a:extLst>
              <a:ext uri="{FF2B5EF4-FFF2-40B4-BE49-F238E27FC236}">
                <a16:creationId xmlns:a16="http://schemas.microsoft.com/office/drawing/2014/main" id="{334C976B-4FA2-4D96-B9B4-5838FC8EFE52}"/>
              </a:ext>
            </a:extLst>
          </p:cNvPr>
          <p:cNvSpPr/>
          <p:nvPr/>
        </p:nvSpPr>
        <p:spPr>
          <a:xfrm rot="13545922">
            <a:off x="7632691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L 形 18">
            <a:extLst>
              <a:ext uri="{FF2B5EF4-FFF2-40B4-BE49-F238E27FC236}">
                <a16:creationId xmlns:a16="http://schemas.microsoft.com/office/drawing/2014/main" id="{ADB4C02D-0EC2-4D1E-AF67-9BEAE47DFB16}"/>
              </a:ext>
            </a:extLst>
          </p:cNvPr>
          <p:cNvSpPr/>
          <p:nvPr/>
        </p:nvSpPr>
        <p:spPr>
          <a:xfrm rot="13545922">
            <a:off x="7952331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L 形 19">
            <a:extLst>
              <a:ext uri="{FF2B5EF4-FFF2-40B4-BE49-F238E27FC236}">
                <a16:creationId xmlns:a16="http://schemas.microsoft.com/office/drawing/2014/main" id="{EBDA3248-578F-4940-A76A-798EF80DB48D}"/>
              </a:ext>
            </a:extLst>
          </p:cNvPr>
          <p:cNvSpPr/>
          <p:nvPr/>
        </p:nvSpPr>
        <p:spPr>
          <a:xfrm rot="13545922">
            <a:off x="8271970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6518764-2CE2-46B7-8ABB-2F0C1CA2FD27}"/>
              </a:ext>
            </a:extLst>
          </p:cNvPr>
          <p:cNvSpPr/>
          <p:nvPr/>
        </p:nvSpPr>
        <p:spPr>
          <a:xfrm>
            <a:off x="-320040" y="2554752"/>
            <a:ext cx="9349740" cy="1494370"/>
          </a:xfrm>
          <a:custGeom>
            <a:avLst/>
            <a:gdLst>
              <a:gd name="connsiteX0" fmla="*/ 0 w 9349740"/>
              <a:gd name="connsiteY0" fmla="*/ 1147045 h 1439507"/>
              <a:gd name="connsiteX1" fmla="*/ 487680 w 9349740"/>
              <a:gd name="connsiteY1" fmla="*/ 1108945 h 1439507"/>
              <a:gd name="connsiteX2" fmla="*/ 1242060 w 9349740"/>
              <a:gd name="connsiteY2" fmla="*/ 1299445 h 1439507"/>
              <a:gd name="connsiteX3" fmla="*/ 2590800 w 9349740"/>
              <a:gd name="connsiteY3" fmla="*/ 1436605 h 1439507"/>
              <a:gd name="connsiteX4" fmla="*/ 4191000 w 9349740"/>
              <a:gd name="connsiteY4" fmla="*/ 1169905 h 1439507"/>
              <a:gd name="connsiteX5" fmla="*/ 5577840 w 9349740"/>
              <a:gd name="connsiteY5" fmla="*/ 636505 h 1439507"/>
              <a:gd name="connsiteX6" fmla="*/ 7223760 w 9349740"/>
              <a:gd name="connsiteY6" fmla="*/ 57385 h 1439507"/>
              <a:gd name="connsiteX7" fmla="*/ 8641080 w 9349740"/>
              <a:gd name="connsiteY7" fmla="*/ 65005 h 1439507"/>
              <a:gd name="connsiteX8" fmla="*/ 9349740 w 9349740"/>
              <a:gd name="connsiteY8" fmla="*/ 446005 h 1439507"/>
              <a:gd name="connsiteX0" fmla="*/ 0 w 9349740"/>
              <a:gd name="connsiteY0" fmla="*/ 1130346 h 1422808"/>
              <a:gd name="connsiteX1" fmla="*/ 487680 w 9349740"/>
              <a:gd name="connsiteY1" fmla="*/ 1092246 h 1422808"/>
              <a:gd name="connsiteX2" fmla="*/ 1242060 w 9349740"/>
              <a:gd name="connsiteY2" fmla="*/ 1282746 h 1422808"/>
              <a:gd name="connsiteX3" fmla="*/ 2590800 w 9349740"/>
              <a:gd name="connsiteY3" fmla="*/ 1419906 h 1422808"/>
              <a:gd name="connsiteX4" fmla="*/ 4191000 w 9349740"/>
              <a:gd name="connsiteY4" fmla="*/ 1153206 h 1422808"/>
              <a:gd name="connsiteX5" fmla="*/ 5577840 w 9349740"/>
              <a:gd name="connsiteY5" fmla="*/ 619806 h 1422808"/>
              <a:gd name="connsiteX6" fmla="*/ 7223760 w 9349740"/>
              <a:gd name="connsiteY6" fmla="*/ 40686 h 1422808"/>
              <a:gd name="connsiteX7" fmla="*/ 8598877 w 9349740"/>
              <a:gd name="connsiteY7" fmla="*/ 90509 h 1422808"/>
              <a:gd name="connsiteX8" fmla="*/ 9349740 w 9349740"/>
              <a:gd name="connsiteY8" fmla="*/ 429306 h 1422808"/>
              <a:gd name="connsiteX0" fmla="*/ 0 w 9349740"/>
              <a:gd name="connsiteY0" fmla="*/ 1165137 h 1457599"/>
              <a:gd name="connsiteX1" fmla="*/ 487680 w 9349740"/>
              <a:gd name="connsiteY1" fmla="*/ 1127037 h 1457599"/>
              <a:gd name="connsiteX2" fmla="*/ 1242060 w 9349740"/>
              <a:gd name="connsiteY2" fmla="*/ 1317537 h 1457599"/>
              <a:gd name="connsiteX3" fmla="*/ 2590800 w 9349740"/>
              <a:gd name="connsiteY3" fmla="*/ 1454697 h 1457599"/>
              <a:gd name="connsiteX4" fmla="*/ 4191000 w 9349740"/>
              <a:gd name="connsiteY4" fmla="*/ 1187997 h 1457599"/>
              <a:gd name="connsiteX5" fmla="*/ 5577840 w 9349740"/>
              <a:gd name="connsiteY5" fmla="*/ 654597 h 1457599"/>
              <a:gd name="connsiteX6" fmla="*/ 7223760 w 9349740"/>
              <a:gd name="connsiteY6" fmla="*/ 75477 h 1457599"/>
              <a:gd name="connsiteX7" fmla="*/ 8431237 w 9349740"/>
              <a:gd name="connsiteY7" fmla="*/ 49100 h 1457599"/>
              <a:gd name="connsiteX8" fmla="*/ 9349740 w 9349740"/>
              <a:gd name="connsiteY8" fmla="*/ 464097 h 1457599"/>
              <a:gd name="connsiteX0" fmla="*/ 0 w 9349740"/>
              <a:gd name="connsiteY0" fmla="*/ 1165137 h 1457599"/>
              <a:gd name="connsiteX1" fmla="*/ 487680 w 9349740"/>
              <a:gd name="connsiteY1" fmla="*/ 1127037 h 1457599"/>
              <a:gd name="connsiteX2" fmla="*/ 1242060 w 9349740"/>
              <a:gd name="connsiteY2" fmla="*/ 1317537 h 1457599"/>
              <a:gd name="connsiteX3" fmla="*/ 2590800 w 9349740"/>
              <a:gd name="connsiteY3" fmla="*/ 1454697 h 1457599"/>
              <a:gd name="connsiteX4" fmla="*/ 4191000 w 9349740"/>
              <a:gd name="connsiteY4" fmla="*/ 1187997 h 1457599"/>
              <a:gd name="connsiteX5" fmla="*/ 5577840 w 9349740"/>
              <a:gd name="connsiteY5" fmla="*/ 654597 h 1457599"/>
              <a:gd name="connsiteX6" fmla="*/ 7223760 w 9349740"/>
              <a:gd name="connsiteY6" fmla="*/ 75477 h 1457599"/>
              <a:gd name="connsiteX7" fmla="*/ 8431237 w 9349740"/>
              <a:gd name="connsiteY7" fmla="*/ 49100 h 1457599"/>
              <a:gd name="connsiteX8" fmla="*/ 9349740 w 9349740"/>
              <a:gd name="connsiteY8" fmla="*/ 464097 h 1457599"/>
              <a:gd name="connsiteX0" fmla="*/ 0 w 9349740"/>
              <a:gd name="connsiteY0" fmla="*/ 1201908 h 1494370"/>
              <a:gd name="connsiteX1" fmla="*/ 487680 w 9349740"/>
              <a:gd name="connsiteY1" fmla="*/ 1163808 h 1494370"/>
              <a:gd name="connsiteX2" fmla="*/ 1242060 w 9349740"/>
              <a:gd name="connsiteY2" fmla="*/ 1354308 h 1494370"/>
              <a:gd name="connsiteX3" fmla="*/ 2590800 w 9349740"/>
              <a:gd name="connsiteY3" fmla="*/ 1491468 h 1494370"/>
              <a:gd name="connsiteX4" fmla="*/ 4191000 w 9349740"/>
              <a:gd name="connsiteY4" fmla="*/ 1224768 h 1494370"/>
              <a:gd name="connsiteX5" fmla="*/ 5577840 w 9349740"/>
              <a:gd name="connsiteY5" fmla="*/ 691368 h 1494370"/>
              <a:gd name="connsiteX6" fmla="*/ 7223760 w 9349740"/>
              <a:gd name="connsiteY6" fmla="*/ 112248 h 1494370"/>
              <a:gd name="connsiteX7" fmla="*/ 8415997 w 9349740"/>
              <a:gd name="connsiteY7" fmla="*/ 32531 h 1494370"/>
              <a:gd name="connsiteX8" fmla="*/ 9349740 w 9349740"/>
              <a:gd name="connsiteY8" fmla="*/ 500868 h 149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9740" h="1494370">
                <a:moveTo>
                  <a:pt x="0" y="1201908"/>
                </a:moveTo>
                <a:cubicBezTo>
                  <a:pt x="140335" y="1170158"/>
                  <a:pt x="280670" y="1138408"/>
                  <a:pt x="487680" y="1163808"/>
                </a:cubicBezTo>
                <a:cubicBezTo>
                  <a:pt x="694690" y="1189208"/>
                  <a:pt x="891540" y="1299698"/>
                  <a:pt x="1242060" y="1354308"/>
                </a:cubicBezTo>
                <a:cubicBezTo>
                  <a:pt x="1592580" y="1408918"/>
                  <a:pt x="2099310" y="1513058"/>
                  <a:pt x="2590800" y="1491468"/>
                </a:cubicBezTo>
                <a:cubicBezTo>
                  <a:pt x="3082290" y="1469878"/>
                  <a:pt x="3693160" y="1358118"/>
                  <a:pt x="4191000" y="1224768"/>
                </a:cubicBezTo>
                <a:cubicBezTo>
                  <a:pt x="4688840" y="1091418"/>
                  <a:pt x="5072380" y="876788"/>
                  <a:pt x="5577840" y="691368"/>
                </a:cubicBezTo>
                <a:cubicBezTo>
                  <a:pt x="6083300" y="505948"/>
                  <a:pt x="6750734" y="222054"/>
                  <a:pt x="7223760" y="112248"/>
                </a:cubicBezTo>
                <a:cubicBezTo>
                  <a:pt x="7696786" y="2442"/>
                  <a:pt x="8061667" y="-32239"/>
                  <a:pt x="8415997" y="32531"/>
                </a:cubicBezTo>
                <a:cubicBezTo>
                  <a:pt x="8770327" y="97301"/>
                  <a:pt x="9050655" y="357993"/>
                  <a:pt x="9349740" y="50086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圆: 空心 23">
            <a:extLst>
              <a:ext uri="{FF2B5EF4-FFF2-40B4-BE49-F238E27FC236}">
                <a16:creationId xmlns:a16="http://schemas.microsoft.com/office/drawing/2014/main" id="{4C562AC8-5E74-44F2-A4B5-EA34A0E7437C}"/>
              </a:ext>
            </a:extLst>
          </p:cNvPr>
          <p:cNvSpPr/>
          <p:nvPr/>
        </p:nvSpPr>
        <p:spPr>
          <a:xfrm>
            <a:off x="7527542" y="2684462"/>
            <a:ext cx="239395" cy="239395"/>
          </a:xfrm>
          <a:prstGeom prst="donut">
            <a:avLst>
              <a:gd name="adj" fmla="val 146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圆: 空心 25">
            <a:extLst>
              <a:ext uri="{FF2B5EF4-FFF2-40B4-BE49-F238E27FC236}">
                <a16:creationId xmlns:a16="http://schemas.microsoft.com/office/drawing/2014/main" id="{8068F165-21E4-4BA5-8E94-50256CE083A9}"/>
              </a:ext>
            </a:extLst>
          </p:cNvPr>
          <p:cNvSpPr/>
          <p:nvPr/>
        </p:nvSpPr>
        <p:spPr>
          <a:xfrm>
            <a:off x="547371" y="3078018"/>
            <a:ext cx="239395" cy="239395"/>
          </a:xfrm>
          <a:prstGeom prst="donut">
            <a:avLst>
              <a:gd name="adj" fmla="val 146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26D2D4-8637-413B-8089-E39192260F77}"/>
              </a:ext>
            </a:extLst>
          </p:cNvPr>
          <p:cNvSpPr txBox="1"/>
          <p:nvPr/>
        </p:nvSpPr>
        <p:spPr>
          <a:xfrm>
            <a:off x="497839" y="2030552"/>
            <a:ext cx="7786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20XX</a:t>
            </a:r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年新媒体行业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BB6A23-9AF7-47BC-BF62-27C85BA76EE4}"/>
              </a:ext>
            </a:extLst>
          </p:cNvPr>
          <p:cNvSpPr txBox="1"/>
          <p:nvPr/>
        </p:nvSpPr>
        <p:spPr>
          <a:xfrm>
            <a:off x="497839" y="2926417"/>
            <a:ext cx="5603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通用模板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4BD109B-51C4-4AFB-8FF4-BCE119A846DF}"/>
              </a:ext>
            </a:extLst>
          </p:cNvPr>
          <p:cNvSpPr/>
          <p:nvPr/>
        </p:nvSpPr>
        <p:spPr>
          <a:xfrm>
            <a:off x="9380040" y="6020774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: 空心 33">
            <a:extLst>
              <a:ext uri="{FF2B5EF4-FFF2-40B4-BE49-F238E27FC236}">
                <a16:creationId xmlns:a16="http://schemas.microsoft.com/office/drawing/2014/main" id="{BD49D965-B9E3-41BA-B805-DF4C0585AAB0}"/>
              </a:ext>
            </a:extLst>
          </p:cNvPr>
          <p:cNvSpPr/>
          <p:nvPr/>
        </p:nvSpPr>
        <p:spPr>
          <a:xfrm>
            <a:off x="9619434" y="6020774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113A883-1584-44BE-B78A-D153F25049A1}"/>
              </a:ext>
            </a:extLst>
          </p:cNvPr>
          <p:cNvSpPr txBox="1"/>
          <p:nvPr/>
        </p:nvSpPr>
        <p:spPr>
          <a:xfrm>
            <a:off x="9964874" y="5989996"/>
            <a:ext cx="178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20XX.XX.XX</a:t>
            </a:r>
          </a:p>
        </p:txBody>
      </p:sp>
    </p:spTree>
    <p:extLst>
      <p:ext uri="{BB962C8B-B14F-4D97-AF65-F5344CB8AC3E}">
        <p14:creationId xmlns:p14="http://schemas.microsoft.com/office/powerpoint/2010/main" val="179343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Development plan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发展计划</a:t>
              </a: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47020673-877F-4E2C-980B-BBD52F6C05BB}"/>
              </a:ext>
            </a:extLst>
          </p:cNvPr>
          <p:cNvSpPr/>
          <p:nvPr/>
        </p:nvSpPr>
        <p:spPr>
          <a:xfrm>
            <a:off x="4288971" y="1505479"/>
            <a:ext cx="7358743" cy="46872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outerShdw blurRad="596900" dist="889000" dir="6000000" sx="83000" sy="83000" algn="t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AD37554-2A78-4C6B-8CD2-50EF01E2E35F}"/>
              </a:ext>
            </a:extLst>
          </p:cNvPr>
          <p:cNvSpPr/>
          <p:nvPr/>
        </p:nvSpPr>
        <p:spPr>
          <a:xfrm>
            <a:off x="828509" y="2186116"/>
            <a:ext cx="285477" cy="2854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18" name="图形 17">
            <a:extLst>
              <a:ext uri="{FF2B5EF4-FFF2-40B4-BE49-F238E27FC236}">
                <a16:creationId xmlns:a16="http://schemas.microsoft.com/office/drawing/2014/main" id="{8321F1BD-73BC-4926-95F8-EB93FC623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2376" y="2249983"/>
            <a:ext cx="157742" cy="15774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0D03461-2FE2-4501-AF15-DB02D69E2D5F}"/>
              </a:ext>
            </a:extLst>
          </p:cNvPr>
          <p:cNvSpPr txBox="1"/>
          <p:nvPr/>
        </p:nvSpPr>
        <p:spPr>
          <a:xfrm>
            <a:off x="749459" y="2521072"/>
            <a:ext cx="2878012" cy="70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在此输入有关财务数据的说明，以便于观众更好的理解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BB982BD-EDAC-42C5-ADF2-855DB957B4B6}"/>
              </a:ext>
            </a:extLst>
          </p:cNvPr>
          <p:cNvSpPr txBox="1"/>
          <p:nvPr/>
        </p:nvSpPr>
        <p:spPr>
          <a:xfrm>
            <a:off x="1258743" y="2151740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数据来源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97C9B54-E7FE-46E6-9D42-C918E84B60B5}"/>
              </a:ext>
            </a:extLst>
          </p:cNvPr>
          <p:cNvSpPr/>
          <p:nvPr/>
        </p:nvSpPr>
        <p:spPr>
          <a:xfrm>
            <a:off x="835010" y="3734456"/>
            <a:ext cx="557951" cy="232206"/>
          </a:xfrm>
          <a:prstGeom prst="roundRect">
            <a:avLst>
              <a:gd name="adj" fmla="val 217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- 86</a:t>
            </a:r>
            <a:r>
              <a:rPr lang="en-US" altLang="zh-CN" sz="700" dirty="0"/>
              <a:t>%</a:t>
            </a:r>
            <a:endParaRPr lang="zh-CN" altLang="en-US" sz="11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A200F5F-9592-402F-A857-91662D357876}"/>
              </a:ext>
            </a:extLst>
          </p:cNvPr>
          <p:cNvSpPr txBox="1"/>
          <p:nvPr/>
        </p:nvSpPr>
        <p:spPr>
          <a:xfrm>
            <a:off x="1410959" y="3620119"/>
            <a:ext cx="2878012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F98F3A4-C224-430F-8DB2-BF515E212152}"/>
              </a:ext>
            </a:extLst>
          </p:cNvPr>
          <p:cNvSpPr/>
          <p:nvPr/>
        </p:nvSpPr>
        <p:spPr>
          <a:xfrm>
            <a:off x="835010" y="4249000"/>
            <a:ext cx="557951" cy="232206"/>
          </a:xfrm>
          <a:prstGeom prst="roundRect">
            <a:avLst>
              <a:gd name="adj" fmla="val 217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- 86</a:t>
            </a:r>
            <a:r>
              <a:rPr lang="en-US" altLang="zh-CN" sz="700" dirty="0"/>
              <a:t>%</a:t>
            </a:r>
            <a:endParaRPr lang="zh-CN" altLang="en-US" sz="11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84F61B5-E175-4F3F-B265-BEE5D27394E7}"/>
              </a:ext>
            </a:extLst>
          </p:cNvPr>
          <p:cNvSpPr txBox="1"/>
          <p:nvPr/>
        </p:nvSpPr>
        <p:spPr>
          <a:xfrm>
            <a:off x="1410959" y="4134663"/>
            <a:ext cx="2878012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4D84534-1593-4B3B-825D-392714DBB4E1}"/>
              </a:ext>
            </a:extLst>
          </p:cNvPr>
          <p:cNvSpPr/>
          <p:nvPr/>
        </p:nvSpPr>
        <p:spPr>
          <a:xfrm>
            <a:off x="835010" y="4763544"/>
            <a:ext cx="557951" cy="232206"/>
          </a:xfrm>
          <a:prstGeom prst="roundRect">
            <a:avLst>
              <a:gd name="adj" fmla="val 217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- 86</a:t>
            </a:r>
            <a:r>
              <a:rPr lang="en-US" altLang="zh-CN" sz="700" dirty="0"/>
              <a:t>%</a:t>
            </a:r>
            <a:endParaRPr lang="zh-CN" altLang="en-US" sz="11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86F8195-C5A0-4623-BCD9-164E6EBDBAF2}"/>
              </a:ext>
            </a:extLst>
          </p:cNvPr>
          <p:cNvSpPr txBox="1"/>
          <p:nvPr/>
        </p:nvSpPr>
        <p:spPr>
          <a:xfrm>
            <a:off x="1410959" y="4649207"/>
            <a:ext cx="2878012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6EE99A6-ACDF-4ABA-B213-1A5CD924A321}"/>
              </a:ext>
            </a:extLst>
          </p:cNvPr>
          <p:cNvSpPr/>
          <p:nvPr/>
        </p:nvSpPr>
        <p:spPr>
          <a:xfrm>
            <a:off x="835010" y="5278088"/>
            <a:ext cx="557951" cy="232206"/>
          </a:xfrm>
          <a:prstGeom prst="roundRect">
            <a:avLst>
              <a:gd name="adj" fmla="val 217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/>
              <a:t>- 86</a:t>
            </a:r>
            <a:r>
              <a:rPr lang="en-US" altLang="zh-CN" sz="700" dirty="0"/>
              <a:t>%</a:t>
            </a:r>
            <a:endParaRPr lang="zh-CN" altLang="en-US" sz="11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985DE55-D7E0-469F-8DC2-6DE557B3ACAF}"/>
              </a:ext>
            </a:extLst>
          </p:cNvPr>
          <p:cNvSpPr txBox="1"/>
          <p:nvPr/>
        </p:nvSpPr>
        <p:spPr>
          <a:xfrm>
            <a:off x="1410959" y="5163751"/>
            <a:ext cx="2878012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</a:t>
            </a:r>
          </a:p>
        </p:txBody>
      </p:sp>
      <p:graphicFrame>
        <p:nvGraphicFramePr>
          <p:cNvPr id="32" name="图表 31">
            <a:extLst>
              <a:ext uri="{FF2B5EF4-FFF2-40B4-BE49-F238E27FC236}">
                <a16:creationId xmlns:a16="http://schemas.microsoft.com/office/drawing/2014/main" id="{180057BB-0B01-49E0-A45D-81F72F1F7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955393"/>
              </p:ext>
            </p:extLst>
          </p:nvPr>
        </p:nvGraphicFramePr>
        <p:xfrm>
          <a:off x="4594672" y="1936896"/>
          <a:ext cx="6847869" cy="3939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3" name="OfficePLUS.cn-14">
            <a:hlinkClick r:id="rId6"/>
            <a:extLst>
              <a:ext uri="{FF2B5EF4-FFF2-40B4-BE49-F238E27FC236}">
                <a16:creationId xmlns:a16="http://schemas.microsoft.com/office/drawing/2014/main" id="{B30874FE-732B-4DCD-82FE-18FA5D9AD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48E8A6E-3699-4302-B0AB-3F0BB8D1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26889" r="30593" b="18222"/>
          <a:stretch>
            <a:fillRect/>
          </a:stretch>
        </p:blipFill>
        <p:spPr>
          <a:xfrm>
            <a:off x="791337" y="1708038"/>
            <a:ext cx="2179320" cy="2179320"/>
          </a:xfrm>
          <a:custGeom>
            <a:avLst/>
            <a:gdLst>
              <a:gd name="connsiteX0" fmla="*/ 1882140 w 3764280"/>
              <a:gd name="connsiteY0" fmla="*/ 0 h 3764280"/>
              <a:gd name="connsiteX1" fmla="*/ 3764280 w 3764280"/>
              <a:gd name="connsiteY1" fmla="*/ 1882140 h 3764280"/>
              <a:gd name="connsiteX2" fmla="*/ 1882140 w 3764280"/>
              <a:gd name="connsiteY2" fmla="*/ 3764280 h 3764280"/>
              <a:gd name="connsiteX3" fmla="*/ 0 w 3764280"/>
              <a:gd name="connsiteY3" fmla="*/ 1882140 h 3764280"/>
              <a:gd name="connsiteX4" fmla="*/ 1882140 w 3764280"/>
              <a:gd name="connsiteY4" fmla="*/ 0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280" h="3764280">
                <a:moveTo>
                  <a:pt x="1882140" y="0"/>
                </a:moveTo>
                <a:cubicBezTo>
                  <a:pt x="2921617" y="0"/>
                  <a:pt x="3764280" y="842663"/>
                  <a:pt x="3764280" y="1882140"/>
                </a:cubicBezTo>
                <a:cubicBezTo>
                  <a:pt x="3764280" y="2921617"/>
                  <a:pt x="2921617" y="3764280"/>
                  <a:pt x="1882140" y="3764280"/>
                </a:cubicBezTo>
                <a:cubicBezTo>
                  <a:pt x="842663" y="3764280"/>
                  <a:pt x="0" y="2921617"/>
                  <a:pt x="0" y="1882140"/>
                </a:cubicBezTo>
                <a:cubicBezTo>
                  <a:pt x="0" y="842663"/>
                  <a:pt x="842663" y="0"/>
                  <a:pt x="1882140" y="0"/>
                </a:cubicBezTo>
                <a:close/>
              </a:path>
            </a:pathLst>
          </a:cu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3BB62CA8-D7CB-408A-B60C-05288B120FC3}"/>
              </a:ext>
            </a:extLst>
          </p:cNvPr>
          <p:cNvSpPr/>
          <p:nvPr/>
        </p:nvSpPr>
        <p:spPr>
          <a:xfrm>
            <a:off x="1056529" y="1973230"/>
            <a:ext cx="1648936" cy="1648936"/>
          </a:xfrm>
          <a:prstGeom prst="ellipse">
            <a:avLst/>
          </a:prstGeom>
          <a:solidFill>
            <a:srgbClr val="EEEEEE"/>
          </a:solidFill>
          <a:ln>
            <a:noFill/>
          </a:ln>
          <a:effectLst>
            <a:outerShdw blurRad="431800" dist="1905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0590855-A347-4D74-B1D0-2DC0F7A67201}"/>
              </a:ext>
            </a:extLst>
          </p:cNvPr>
          <p:cNvGrpSpPr>
            <a:grpSpLocks/>
          </p:cNvGrpSpPr>
          <p:nvPr/>
        </p:nvGrpSpPr>
        <p:grpSpPr>
          <a:xfrm>
            <a:off x="1598640" y="2526215"/>
            <a:ext cx="564714" cy="542966"/>
            <a:chOff x="828675" y="2328862"/>
            <a:chExt cx="479425" cy="427039"/>
          </a:xfrm>
          <a:solidFill>
            <a:schemeClr val="tx1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ABD0477E-13C7-4F51-9E46-F86D2BD53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" y="2328862"/>
              <a:ext cx="479425" cy="427038"/>
            </a:xfrm>
            <a:custGeom>
              <a:avLst/>
              <a:gdLst>
                <a:gd name="T0" fmla="*/ 12 w 672"/>
                <a:gd name="T1" fmla="*/ 318 h 494"/>
                <a:gd name="T2" fmla="*/ 128 w 672"/>
                <a:gd name="T3" fmla="*/ 162 h 494"/>
                <a:gd name="T4" fmla="*/ 197 w 672"/>
                <a:gd name="T5" fmla="*/ 321 h 494"/>
                <a:gd name="T6" fmla="*/ 172 w 672"/>
                <a:gd name="T7" fmla="*/ 364 h 494"/>
                <a:gd name="T8" fmla="*/ 249 w 672"/>
                <a:gd name="T9" fmla="*/ 326 h 494"/>
                <a:gd name="T10" fmla="*/ 221 w 672"/>
                <a:gd name="T11" fmla="*/ 179 h 494"/>
                <a:gd name="T12" fmla="*/ 304 w 672"/>
                <a:gd name="T13" fmla="*/ 1 h 494"/>
                <a:gd name="T14" fmla="*/ 461 w 672"/>
                <a:gd name="T15" fmla="*/ 117 h 494"/>
                <a:gd name="T16" fmla="*/ 415 w 672"/>
                <a:gd name="T17" fmla="*/ 273 h 494"/>
                <a:gd name="T18" fmla="*/ 469 w 672"/>
                <a:gd name="T19" fmla="*/ 352 h 494"/>
                <a:gd name="T20" fmla="*/ 485 w 672"/>
                <a:gd name="T21" fmla="*/ 283 h 494"/>
                <a:gd name="T22" fmla="*/ 527 w 672"/>
                <a:gd name="T23" fmla="*/ 159 h 494"/>
                <a:gd name="T24" fmla="*/ 640 w 672"/>
                <a:gd name="T25" fmla="*/ 222 h 494"/>
                <a:gd name="T26" fmla="*/ 603 w 672"/>
                <a:gd name="T27" fmla="*/ 330 h 494"/>
                <a:gd name="T28" fmla="*/ 641 w 672"/>
                <a:gd name="T29" fmla="*/ 363 h 494"/>
                <a:gd name="T30" fmla="*/ 662 w 672"/>
                <a:gd name="T31" fmla="*/ 493 h 494"/>
                <a:gd name="T32" fmla="*/ 632 w 672"/>
                <a:gd name="T33" fmla="*/ 380 h 494"/>
                <a:gd name="T34" fmla="*/ 566 w 672"/>
                <a:gd name="T35" fmla="*/ 402 h 494"/>
                <a:gd name="T36" fmla="*/ 547 w 672"/>
                <a:gd name="T37" fmla="*/ 481 h 494"/>
                <a:gd name="T38" fmla="*/ 529 w 672"/>
                <a:gd name="T39" fmla="*/ 375 h 494"/>
                <a:gd name="T40" fmla="*/ 525 w 672"/>
                <a:gd name="T41" fmla="*/ 481 h 494"/>
                <a:gd name="T42" fmla="*/ 505 w 672"/>
                <a:gd name="T43" fmla="*/ 412 h 494"/>
                <a:gd name="T44" fmla="*/ 400 w 672"/>
                <a:gd name="T45" fmla="*/ 385 h 494"/>
                <a:gd name="T46" fmla="*/ 346 w 672"/>
                <a:gd name="T47" fmla="*/ 452 h 494"/>
                <a:gd name="T48" fmla="*/ 326 w 672"/>
                <a:gd name="T49" fmla="*/ 482 h 494"/>
                <a:gd name="T50" fmla="*/ 312 w 672"/>
                <a:gd name="T51" fmla="*/ 396 h 494"/>
                <a:gd name="T52" fmla="*/ 246 w 672"/>
                <a:gd name="T53" fmla="*/ 357 h 494"/>
                <a:gd name="T54" fmla="*/ 167 w 672"/>
                <a:gd name="T55" fmla="*/ 477 h 494"/>
                <a:gd name="T56" fmla="*/ 148 w 672"/>
                <a:gd name="T57" fmla="*/ 485 h 494"/>
                <a:gd name="T58" fmla="*/ 145 w 672"/>
                <a:gd name="T59" fmla="*/ 376 h 494"/>
                <a:gd name="T60" fmla="*/ 53 w 672"/>
                <a:gd name="T61" fmla="*/ 381 h 494"/>
                <a:gd name="T62" fmla="*/ 10 w 672"/>
                <a:gd name="T63" fmla="*/ 493 h 494"/>
                <a:gd name="T64" fmla="*/ 23 w 672"/>
                <a:gd name="T65" fmla="*/ 374 h 494"/>
                <a:gd name="T66" fmla="*/ 436 w 672"/>
                <a:gd name="T67" fmla="*/ 20 h 494"/>
                <a:gd name="T68" fmla="*/ 230 w 672"/>
                <a:gd name="T69" fmla="*/ 102 h 494"/>
                <a:gd name="T70" fmla="*/ 430 w 672"/>
                <a:gd name="T71" fmla="*/ 200 h 494"/>
                <a:gd name="T72" fmla="*/ 620 w 672"/>
                <a:gd name="T73" fmla="*/ 179 h 494"/>
                <a:gd name="T74" fmla="*/ 496 w 672"/>
                <a:gd name="T75" fmla="*/ 234 h 494"/>
                <a:gd name="T76" fmla="*/ 610 w 672"/>
                <a:gd name="T77" fmla="*/ 270 h 494"/>
                <a:gd name="T78" fmla="*/ 40 w 672"/>
                <a:gd name="T79" fmla="*/ 263 h 494"/>
                <a:gd name="T80" fmla="*/ 155 w 672"/>
                <a:gd name="T81" fmla="*/ 290 h 494"/>
                <a:gd name="T82" fmla="*/ 76 w 672"/>
                <a:gd name="T83" fmla="*/ 254 h 494"/>
                <a:gd name="T84" fmla="*/ 59 w 672"/>
                <a:gd name="T85" fmla="*/ 243 h 494"/>
                <a:gd name="T86" fmla="*/ 163 w 672"/>
                <a:gd name="T87" fmla="*/ 255 h 494"/>
                <a:gd name="T88" fmla="*/ 76 w 672"/>
                <a:gd name="T89" fmla="*/ 186 h 494"/>
                <a:gd name="T90" fmla="*/ 284 w 672"/>
                <a:gd name="T91" fmla="*/ 292 h 494"/>
                <a:gd name="T92" fmla="*/ 342 w 672"/>
                <a:gd name="T93" fmla="*/ 342 h 494"/>
                <a:gd name="T94" fmla="*/ 320 w 672"/>
                <a:gd name="T95" fmla="*/ 358 h 494"/>
                <a:gd name="T96" fmla="*/ 295 w 672"/>
                <a:gd name="T97" fmla="*/ 384 h 494"/>
                <a:gd name="T98" fmla="*/ 378 w 672"/>
                <a:gd name="T99" fmla="*/ 382 h 494"/>
                <a:gd name="T100" fmla="*/ 354 w 672"/>
                <a:gd name="T101" fmla="*/ 357 h 494"/>
                <a:gd name="T102" fmla="*/ 92 w 672"/>
                <a:gd name="T103" fmla="*/ 374 h 494"/>
                <a:gd name="T104" fmla="*/ 558 w 672"/>
                <a:gd name="T105" fmla="*/ 378 h 494"/>
                <a:gd name="T106" fmla="*/ 558 w 672"/>
                <a:gd name="T107" fmla="*/ 378 h 494"/>
                <a:gd name="T108" fmla="*/ 152 w 672"/>
                <a:gd name="T109" fmla="*/ 329 h 494"/>
                <a:gd name="T110" fmla="*/ 34 w 672"/>
                <a:gd name="T111" fmla="*/ 326 h 494"/>
                <a:gd name="T112" fmla="*/ 60 w 672"/>
                <a:gd name="T113" fmla="*/ 332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2" h="494">
                  <a:moveTo>
                    <a:pt x="46" y="362"/>
                  </a:moveTo>
                  <a:cubicBezTo>
                    <a:pt x="36" y="354"/>
                    <a:pt x="26" y="346"/>
                    <a:pt x="16" y="337"/>
                  </a:cubicBezTo>
                  <a:cubicBezTo>
                    <a:pt x="11" y="332"/>
                    <a:pt x="11" y="326"/>
                    <a:pt x="12" y="318"/>
                  </a:cubicBezTo>
                  <a:cubicBezTo>
                    <a:pt x="16" y="297"/>
                    <a:pt x="19" y="275"/>
                    <a:pt x="20" y="253"/>
                  </a:cubicBezTo>
                  <a:cubicBezTo>
                    <a:pt x="22" y="226"/>
                    <a:pt x="28" y="201"/>
                    <a:pt x="47" y="182"/>
                  </a:cubicBezTo>
                  <a:cubicBezTo>
                    <a:pt x="70" y="160"/>
                    <a:pt x="97" y="153"/>
                    <a:pt x="128" y="162"/>
                  </a:cubicBezTo>
                  <a:cubicBezTo>
                    <a:pt x="160" y="172"/>
                    <a:pt x="179" y="195"/>
                    <a:pt x="186" y="227"/>
                  </a:cubicBezTo>
                  <a:cubicBezTo>
                    <a:pt x="189" y="243"/>
                    <a:pt x="188" y="260"/>
                    <a:pt x="190" y="277"/>
                  </a:cubicBezTo>
                  <a:cubicBezTo>
                    <a:pt x="192" y="292"/>
                    <a:pt x="195" y="306"/>
                    <a:pt x="197" y="321"/>
                  </a:cubicBezTo>
                  <a:cubicBezTo>
                    <a:pt x="197" y="326"/>
                    <a:pt x="196" y="333"/>
                    <a:pt x="193" y="337"/>
                  </a:cubicBezTo>
                  <a:cubicBezTo>
                    <a:pt x="184" y="346"/>
                    <a:pt x="173" y="354"/>
                    <a:pt x="162" y="363"/>
                  </a:cubicBezTo>
                  <a:cubicBezTo>
                    <a:pt x="165" y="363"/>
                    <a:pt x="169" y="365"/>
                    <a:pt x="172" y="364"/>
                  </a:cubicBezTo>
                  <a:cubicBezTo>
                    <a:pt x="192" y="357"/>
                    <a:pt x="211" y="349"/>
                    <a:pt x="230" y="342"/>
                  </a:cubicBezTo>
                  <a:cubicBezTo>
                    <a:pt x="236" y="339"/>
                    <a:pt x="243" y="338"/>
                    <a:pt x="245" y="330"/>
                  </a:cubicBezTo>
                  <a:cubicBezTo>
                    <a:pt x="245" y="328"/>
                    <a:pt x="247" y="327"/>
                    <a:pt x="249" y="326"/>
                  </a:cubicBezTo>
                  <a:cubicBezTo>
                    <a:pt x="266" y="314"/>
                    <a:pt x="263" y="297"/>
                    <a:pt x="263" y="280"/>
                  </a:cubicBezTo>
                  <a:cubicBezTo>
                    <a:pt x="263" y="278"/>
                    <a:pt x="261" y="275"/>
                    <a:pt x="259" y="273"/>
                  </a:cubicBezTo>
                  <a:cubicBezTo>
                    <a:pt x="232" y="248"/>
                    <a:pt x="221" y="216"/>
                    <a:pt x="221" y="179"/>
                  </a:cubicBezTo>
                  <a:cubicBezTo>
                    <a:pt x="221" y="170"/>
                    <a:pt x="218" y="161"/>
                    <a:pt x="216" y="152"/>
                  </a:cubicBezTo>
                  <a:cubicBezTo>
                    <a:pt x="208" y="118"/>
                    <a:pt x="205" y="83"/>
                    <a:pt x="222" y="51"/>
                  </a:cubicBezTo>
                  <a:cubicBezTo>
                    <a:pt x="239" y="18"/>
                    <a:pt x="267" y="1"/>
                    <a:pt x="304" y="1"/>
                  </a:cubicBezTo>
                  <a:cubicBezTo>
                    <a:pt x="351" y="0"/>
                    <a:pt x="399" y="1"/>
                    <a:pt x="447" y="1"/>
                  </a:cubicBezTo>
                  <a:cubicBezTo>
                    <a:pt x="460" y="1"/>
                    <a:pt x="462" y="3"/>
                    <a:pt x="462" y="16"/>
                  </a:cubicBezTo>
                  <a:cubicBezTo>
                    <a:pt x="462" y="50"/>
                    <a:pt x="462" y="83"/>
                    <a:pt x="461" y="117"/>
                  </a:cubicBezTo>
                  <a:cubicBezTo>
                    <a:pt x="461" y="128"/>
                    <a:pt x="458" y="139"/>
                    <a:pt x="456" y="149"/>
                  </a:cubicBezTo>
                  <a:cubicBezTo>
                    <a:pt x="455" y="161"/>
                    <a:pt x="451" y="173"/>
                    <a:pt x="451" y="185"/>
                  </a:cubicBezTo>
                  <a:cubicBezTo>
                    <a:pt x="451" y="220"/>
                    <a:pt x="439" y="249"/>
                    <a:pt x="415" y="273"/>
                  </a:cubicBezTo>
                  <a:cubicBezTo>
                    <a:pt x="412" y="277"/>
                    <a:pt x="410" y="282"/>
                    <a:pt x="409" y="287"/>
                  </a:cubicBezTo>
                  <a:cubicBezTo>
                    <a:pt x="407" y="302"/>
                    <a:pt x="413" y="314"/>
                    <a:pt x="423" y="326"/>
                  </a:cubicBezTo>
                  <a:cubicBezTo>
                    <a:pt x="435" y="342"/>
                    <a:pt x="453" y="344"/>
                    <a:pt x="469" y="352"/>
                  </a:cubicBezTo>
                  <a:cubicBezTo>
                    <a:pt x="482" y="358"/>
                    <a:pt x="494" y="358"/>
                    <a:pt x="506" y="353"/>
                  </a:cubicBezTo>
                  <a:cubicBezTo>
                    <a:pt x="517" y="349"/>
                    <a:pt x="520" y="337"/>
                    <a:pt x="512" y="330"/>
                  </a:cubicBezTo>
                  <a:cubicBezTo>
                    <a:pt x="497" y="317"/>
                    <a:pt x="488" y="302"/>
                    <a:pt x="485" y="283"/>
                  </a:cubicBezTo>
                  <a:cubicBezTo>
                    <a:pt x="485" y="281"/>
                    <a:pt x="484" y="279"/>
                    <a:pt x="484" y="276"/>
                  </a:cubicBezTo>
                  <a:cubicBezTo>
                    <a:pt x="485" y="263"/>
                    <a:pt x="482" y="251"/>
                    <a:pt x="477" y="239"/>
                  </a:cubicBezTo>
                  <a:cubicBezTo>
                    <a:pt x="463" y="204"/>
                    <a:pt x="490" y="162"/>
                    <a:pt x="527" y="159"/>
                  </a:cubicBezTo>
                  <a:cubicBezTo>
                    <a:pt x="561" y="157"/>
                    <a:pt x="595" y="158"/>
                    <a:pt x="628" y="158"/>
                  </a:cubicBezTo>
                  <a:cubicBezTo>
                    <a:pt x="636" y="158"/>
                    <a:pt x="640" y="162"/>
                    <a:pt x="640" y="171"/>
                  </a:cubicBezTo>
                  <a:cubicBezTo>
                    <a:pt x="640" y="188"/>
                    <a:pt x="640" y="205"/>
                    <a:pt x="640" y="222"/>
                  </a:cubicBezTo>
                  <a:cubicBezTo>
                    <a:pt x="640" y="228"/>
                    <a:pt x="639" y="235"/>
                    <a:pt x="636" y="240"/>
                  </a:cubicBezTo>
                  <a:cubicBezTo>
                    <a:pt x="631" y="251"/>
                    <a:pt x="630" y="262"/>
                    <a:pt x="630" y="274"/>
                  </a:cubicBezTo>
                  <a:cubicBezTo>
                    <a:pt x="630" y="296"/>
                    <a:pt x="621" y="315"/>
                    <a:pt x="603" y="330"/>
                  </a:cubicBezTo>
                  <a:cubicBezTo>
                    <a:pt x="597" y="334"/>
                    <a:pt x="598" y="340"/>
                    <a:pt x="599" y="346"/>
                  </a:cubicBezTo>
                  <a:cubicBezTo>
                    <a:pt x="599" y="349"/>
                    <a:pt x="604" y="352"/>
                    <a:pt x="608" y="353"/>
                  </a:cubicBezTo>
                  <a:cubicBezTo>
                    <a:pt x="619" y="357"/>
                    <a:pt x="630" y="359"/>
                    <a:pt x="641" y="363"/>
                  </a:cubicBezTo>
                  <a:cubicBezTo>
                    <a:pt x="661" y="369"/>
                    <a:pt x="672" y="383"/>
                    <a:pt x="672" y="403"/>
                  </a:cubicBezTo>
                  <a:cubicBezTo>
                    <a:pt x="672" y="429"/>
                    <a:pt x="672" y="455"/>
                    <a:pt x="672" y="480"/>
                  </a:cubicBezTo>
                  <a:cubicBezTo>
                    <a:pt x="672" y="488"/>
                    <a:pt x="670" y="493"/>
                    <a:pt x="662" y="493"/>
                  </a:cubicBezTo>
                  <a:cubicBezTo>
                    <a:pt x="653" y="493"/>
                    <a:pt x="652" y="487"/>
                    <a:pt x="652" y="480"/>
                  </a:cubicBezTo>
                  <a:cubicBezTo>
                    <a:pt x="652" y="456"/>
                    <a:pt x="652" y="431"/>
                    <a:pt x="652" y="407"/>
                  </a:cubicBezTo>
                  <a:cubicBezTo>
                    <a:pt x="652" y="391"/>
                    <a:pt x="647" y="385"/>
                    <a:pt x="632" y="380"/>
                  </a:cubicBezTo>
                  <a:cubicBezTo>
                    <a:pt x="620" y="377"/>
                    <a:pt x="609" y="374"/>
                    <a:pt x="597" y="371"/>
                  </a:cubicBezTo>
                  <a:cubicBezTo>
                    <a:pt x="596" y="370"/>
                    <a:pt x="593" y="369"/>
                    <a:pt x="592" y="369"/>
                  </a:cubicBezTo>
                  <a:cubicBezTo>
                    <a:pt x="585" y="370"/>
                    <a:pt x="566" y="395"/>
                    <a:pt x="566" y="402"/>
                  </a:cubicBezTo>
                  <a:cubicBezTo>
                    <a:pt x="566" y="428"/>
                    <a:pt x="566" y="454"/>
                    <a:pt x="566" y="481"/>
                  </a:cubicBezTo>
                  <a:cubicBezTo>
                    <a:pt x="566" y="487"/>
                    <a:pt x="565" y="493"/>
                    <a:pt x="557" y="493"/>
                  </a:cubicBezTo>
                  <a:cubicBezTo>
                    <a:pt x="549" y="494"/>
                    <a:pt x="547" y="488"/>
                    <a:pt x="547" y="481"/>
                  </a:cubicBezTo>
                  <a:cubicBezTo>
                    <a:pt x="547" y="455"/>
                    <a:pt x="547" y="430"/>
                    <a:pt x="547" y="405"/>
                  </a:cubicBezTo>
                  <a:cubicBezTo>
                    <a:pt x="547" y="397"/>
                    <a:pt x="546" y="390"/>
                    <a:pt x="539" y="385"/>
                  </a:cubicBezTo>
                  <a:cubicBezTo>
                    <a:pt x="535" y="382"/>
                    <a:pt x="532" y="379"/>
                    <a:pt x="529" y="375"/>
                  </a:cubicBezTo>
                  <a:cubicBezTo>
                    <a:pt x="524" y="369"/>
                    <a:pt x="519" y="368"/>
                    <a:pt x="511" y="373"/>
                  </a:cubicBezTo>
                  <a:cubicBezTo>
                    <a:pt x="528" y="390"/>
                    <a:pt x="525" y="413"/>
                    <a:pt x="525" y="434"/>
                  </a:cubicBezTo>
                  <a:cubicBezTo>
                    <a:pt x="525" y="450"/>
                    <a:pt x="525" y="465"/>
                    <a:pt x="525" y="481"/>
                  </a:cubicBezTo>
                  <a:cubicBezTo>
                    <a:pt x="525" y="488"/>
                    <a:pt x="523" y="493"/>
                    <a:pt x="515" y="493"/>
                  </a:cubicBezTo>
                  <a:cubicBezTo>
                    <a:pt x="507" y="493"/>
                    <a:pt x="505" y="488"/>
                    <a:pt x="505" y="481"/>
                  </a:cubicBezTo>
                  <a:cubicBezTo>
                    <a:pt x="505" y="458"/>
                    <a:pt x="505" y="435"/>
                    <a:pt x="505" y="412"/>
                  </a:cubicBezTo>
                  <a:cubicBezTo>
                    <a:pt x="505" y="393"/>
                    <a:pt x="498" y="383"/>
                    <a:pt x="480" y="377"/>
                  </a:cubicBezTo>
                  <a:cubicBezTo>
                    <a:pt x="461" y="369"/>
                    <a:pt x="441" y="362"/>
                    <a:pt x="420" y="355"/>
                  </a:cubicBezTo>
                  <a:cubicBezTo>
                    <a:pt x="413" y="365"/>
                    <a:pt x="407" y="375"/>
                    <a:pt x="400" y="385"/>
                  </a:cubicBezTo>
                  <a:cubicBezTo>
                    <a:pt x="384" y="409"/>
                    <a:pt x="374" y="410"/>
                    <a:pt x="354" y="390"/>
                  </a:cubicBezTo>
                  <a:cubicBezTo>
                    <a:pt x="352" y="388"/>
                    <a:pt x="350" y="386"/>
                    <a:pt x="346" y="382"/>
                  </a:cubicBezTo>
                  <a:cubicBezTo>
                    <a:pt x="346" y="407"/>
                    <a:pt x="346" y="429"/>
                    <a:pt x="346" y="452"/>
                  </a:cubicBezTo>
                  <a:cubicBezTo>
                    <a:pt x="346" y="462"/>
                    <a:pt x="346" y="472"/>
                    <a:pt x="346" y="482"/>
                  </a:cubicBezTo>
                  <a:cubicBezTo>
                    <a:pt x="346" y="488"/>
                    <a:pt x="344" y="493"/>
                    <a:pt x="336" y="493"/>
                  </a:cubicBezTo>
                  <a:cubicBezTo>
                    <a:pt x="329" y="494"/>
                    <a:pt x="326" y="489"/>
                    <a:pt x="326" y="482"/>
                  </a:cubicBezTo>
                  <a:cubicBezTo>
                    <a:pt x="326" y="451"/>
                    <a:pt x="326" y="420"/>
                    <a:pt x="326" y="390"/>
                  </a:cubicBezTo>
                  <a:cubicBezTo>
                    <a:pt x="326" y="388"/>
                    <a:pt x="326" y="386"/>
                    <a:pt x="326" y="382"/>
                  </a:cubicBezTo>
                  <a:cubicBezTo>
                    <a:pt x="320" y="388"/>
                    <a:pt x="316" y="392"/>
                    <a:pt x="312" y="396"/>
                  </a:cubicBezTo>
                  <a:cubicBezTo>
                    <a:pt x="299" y="407"/>
                    <a:pt x="287" y="406"/>
                    <a:pt x="277" y="392"/>
                  </a:cubicBezTo>
                  <a:cubicBezTo>
                    <a:pt x="270" y="382"/>
                    <a:pt x="263" y="371"/>
                    <a:pt x="256" y="360"/>
                  </a:cubicBezTo>
                  <a:cubicBezTo>
                    <a:pt x="253" y="356"/>
                    <a:pt x="251" y="355"/>
                    <a:pt x="246" y="357"/>
                  </a:cubicBezTo>
                  <a:cubicBezTo>
                    <a:pt x="227" y="364"/>
                    <a:pt x="208" y="370"/>
                    <a:pt x="189" y="377"/>
                  </a:cubicBezTo>
                  <a:cubicBezTo>
                    <a:pt x="174" y="383"/>
                    <a:pt x="167" y="394"/>
                    <a:pt x="167" y="412"/>
                  </a:cubicBezTo>
                  <a:cubicBezTo>
                    <a:pt x="167" y="433"/>
                    <a:pt x="167" y="455"/>
                    <a:pt x="167" y="477"/>
                  </a:cubicBezTo>
                  <a:cubicBezTo>
                    <a:pt x="167" y="480"/>
                    <a:pt x="168" y="483"/>
                    <a:pt x="166" y="485"/>
                  </a:cubicBezTo>
                  <a:cubicBezTo>
                    <a:pt x="164" y="489"/>
                    <a:pt x="160" y="493"/>
                    <a:pt x="157" y="493"/>
                  </a:cubicBezTo>
                  <a:cubicBezTo>
                    <a:pt x="154" y="493"/>
                    <a:pt x="148" y="488"/>
                    <a:pt x="148" y="485"/>
                  </a:cubicBezTo>
                  <a:cubicBezTo>
                    <a:pt x="147" y="456"/>
                    <a:pt x="148" y="428"/>
                    <a:pt x="148" y="400"/>
                  </a:cubicBezTo>
                  <a:cubicBezTo>
                    <a:pt x="148" y="394"/>
                    <a:pt x="152" y="388"/>
                    <a:pt x="154" y="381"/>
                  </a:cubicBezTo>
                  <a:cubicBezTo>
                    <a:pt x="151" y="379"/>
                    <a:pt x="148" y="378"/>
                    <a:pt x="145" y="376"/>
                  </a:cubicBezTo>
                  <a:cubicBezTo>
                    <a:pt x="141" y="379"/>
                    <a:pt x="138" y="381"/>
                    <a:pt x="135" y="384"/>
                  </a:cubicBezTo>
                  <a:cubicBezTo>
                    <a:pt x="116" y="402"/>
                    <a:pt x="92" y="402"/>
                    <a:pt x="74" y="384"/>
                  </a:cubicBezTo>
                  <a:cubicBezTo>
                    <a:pt x="67" y="377"/>
                    <a:pt x="62" y="376"/>
                    <a:pt x="53" y="381"/>
                  </a:cubicBezTo>
                  <a:cubicBezTo>
                    <a:pt x="17" y="399"/>
                    <a:pt x="20" y="395"/>
                    <a:pt x="20" y="436"/>
                  </a:cubicBezTo>
                  <a:cubicBezTo>
                    <a:pt x="20" y="451"/>
                    <a:pt x="20" y="465"/>
                    <a:pt x="20" y="480"/>
                  </a:cubicBezTo>
                  <a:cubicBezTo>
                    <a:pt x="20" y="487"/>
                    <a:pt x="19" y="493"/>
                    <a:pt x="10" y="493"/>
                  </a:cubicBezTo>
                  <a:cubicBezTo>
                    <a:pt x="2" y="494"/>
                    <a:pt x="0" y="488"/>
                    <a:pt x="0" y="480"/>
                  </a:cubicBezTo>
                  <a:cubicBezTo>
                    <a:pt x="0" y="457"/>
                    <a:pt x="0" y="434"/>
                    <a:pt x="0" y="411"/>
                  </a:cubicBezTo>
                  <a:cubicBezTo>
                    <a:pt x="0" y="395"/>
                    <a:pt x="8" y="382"/>
                    <a:pt x="23" y="374"/>
                  </a:cubicBezTo>
                  <a:cubicBezTo>
                    <a:pt x="31" y="370"/>
                    <a:pt x="39" y="366"/>
                    <a:pt x="46" y="362"/>
                  </a:cubicBezTo>
                  <a:close/>
                  <a:moveTo>
                    <a:pt x="440" y="21"/>
                  </a:moveTo>
                  <a:cubicBezTo>
                    <a:pt x="439" y="21"/>
                    <a:pt x="438" y="20"/>
                    <a:pt x="436" y="20"/>
                  </a:cubicBezTo>
                  <a:cubicBezTo>
                    <a:pt x="392" y="20"/>
                    <a:pt x="348" y="20"/>
                    <a:pt x="304" y="20"/>
                  </a:cubicBezTo>
                  <a:cubicBezTo>
                    <a:pt x="289" y="20"/>
                    <a:pt x="276" y="24"/>
                    <a:pt x="264" y="33"/>
                  </a:cubicBezTo>
                  <a:cubicBezTo>
                    <a:pt x="239" y="49"/>
                    <a:pt x="228" y="73"/>
                    <a:pt x="230" y="102"/>
                  </a:cubicBezTo>
                  <a:cubicBezTo>
                    <a:pt x="234" y="139"/>
                    <a:pt x="237" y="177"/>
                    <a:pt x="245" y="213"/>
                  </a:cubicBezTo>
                  <a:cubicBezTo>
                    <a:pt x="254" y="257"/>
                    <a:pt x="298" y="288"/>
                    <a:pt x="340" y="285"/>
                  </a:cubicBezTo>
                  <a:cubicBezTo>
                    <a:pt x="388" y="281"/>
                    <a:pt x="425" y="247"/>
                    <a:pt x="430" y="200"/>
                  </a:cubicBezTo>
                  <a:cubicBezTo>
                    <a:pt x="433" y="177"/>
                    <a:pt x="436" y="155"/>
                    <a:pt x="439" y="132"/>
                  </a:cubicBezTo>
                  <a:cubicBezTo>
                    <a:pt x="443" y="96"/>
                    <a:pt x="440" y="59"/>
                    <a:pt x="440" y="21"/>
                  </a:cubicBezTo>
                  <a:close/>
                  <a:moveTo>
                    <a:pt x="620" y="179"/>
                  </a:moveTo>
                  <a:cubicBezTo>
                    <a:pt x="617" y="179"/>
                    <a:pt x="616" y="178"/>
                    <a:pt x="614" y="178"/>
                  </a:cubicBezTo>
                  <a:cubicBezTo>
                    <a:pt x="588" y="178"/>
                    <a:pt x="562" y="178"/>
                    <a:pt x="535" y="178"/>
                  </a:cubicBezTo>
                  <a:cubicBezTo>
                    <a:pt x="506" y="179"/>
                    <a:pt x="484" y="209"/>
                    <a:pt x="496" y="234"/>
                  </a:cubicBezTo>
                  <a:cubicBezTo>
                    <a:pt x="502" y="246"/>
                    <a:pt x="504" y="258"/>
                    <a:pt x="504" y="271"/>
                  </a:cubicBezTo>
                  <a:cubicBezTo>
                    <a:pt x="504" y="303"/>
                    <a:pt x="528" y="327"/>
                    <a:pt x="557" y="327"/>
                  </a:cubicBezTo>
                  <a:cubicBezTo>
                    <a:pt x="588" y="327"/>
                    <a:pt x="610" y="303"/>
                    <a:pt x="610" y="270"/>
                  </a:cubicBezTo>
                  <a:cubicBezTo>
                    <a:pt x="610" y="262"/>
                    <a:pt x="608" y="254"/>
                    <a:pt x="612" y="248"/>
                  </a:cubicBezTo>
                  <a:cubicBezTo>
                    <a:pt x="625" y="226"/>
                    <a:pt x="619" y="203"/>
                    <a:pt x="620" y="179"/>
                  </a:cubicBezTo>
                  <a:close/>
                  <a:moveTo>
                    <a:pt x="40" y="263"/>
                  </a:moveTo>
                  <a:cubicBezTo>
                    <a:pt x="49" y="264"/>
                    <a:pt x="51" y="271"/>
                    <a:pt x="52" y="279"/>
                  </a:cubicBezTo>
                  <a:cubicBezTo>
                    <a:pt x="54" y="304"/>
                    <a:pt x="74" y="324"/>
                    <a:pt x="100" y="327"/>
                  </a:cubicBezTo>
                  <a:cubicBezTo>
                    <a:pt x="124" y="329"/>
                    <a:pt x="148" y="313"/>
                    <a:pt x="155" y="290"/>
                  </a:cubicBezTo>
                  <a:cubicBezTo>
                    <a:pt x="156" y="285"/>
                    <a:pt x="155" y="279"/>
                    <a:pt x="153" y="275"/>
                  </a:cubicBezTo>
                  <a:cubicBezTo>
                    <a:pt x="143" y="258"/>
                    <a:pt x="128" y="250"/>
                    <a:pt x="110" y="245"/>
                  </a:cubicBezTo>
                  <a:cubicBezTo>
                    <a:pt x="97" y="241"/>
                    <a:pt x="84" y="239"/>
                    <a:pt x="76" y="254"/>
                  </a:cubicBezTo>
                  <a:cubicBezTo>
                    <a:pt x="75" y="255"/>
                    <a:pt x="74" y="256"/>
                    <a:pt x="73" y="256"/>
                  </a:cubicBezTo>
                  <a:cubicBezTo>
                    <a:pt x="69" y="257"/>
                    <a:pt x="63" y="259"/>
                    <a:pt x="60" y="257"/>
                  </a:cubicBezTo>
                  <a:cubicBezTo>
                    <a:pt x="54" y="254"/>
                    <a:pt x="55" y="248"/>
                    <a:pt x="59" y="243"/>
                  </a:cubicBezTo>
                  <a:cubicBezTo>
                    <a:pt x="63" y="238"/>
                    <a:pt x="68" y="232"/>
                    <a:pt x="73" y="228"/>
                  </a:cubicBezTo>
                  <a:cubicBezTo>
                    <a:pt x="77" y="225"/>
                    <a:pt x="83" y="222"/>
                    <a:pt x="88" y="222"/>
                  </a:cubicBezTo>
                  <a:cubicBezTo>
                    <a:pt x="117" y="223"/>
                    <a:pt x="143" y="232"/>
                    <a:pt x="163" y="255"/>
                  </a:cubicBezTo>
                  <a:cubicBezTo>
                    <a:pt x="165" y="256"/>
                    <a:pt x="166" y="258"/>
                    <a:pt x="168" y="260"/>
                  </a:cubicBezTo>
                  <a:cubicBezTo>
                    <a:pt x="170" y="230"/>
                    <a:pt x="163" y="206"/>
                    <a:pt x="139" y="189"/>
                  </a:cubicBezTo>
                  <a:cubicBezTo>
                    <a:pt x="119" y="175"/>
                    <a:pt x="97" y="174"/>
                    <a:pt x="76" y="186"/>
                  </a:cubicBezTo>
                  <a:cubicBezTo>
                    <a:pt x="46" y="202"/>
                    <a:pt x="39" y="230"/>
                    <a:pt x="40" y="263"/>
                  </a:cubicBezTo>
                  <a:close/>
                  <a:moveTo>
                    <a:pt x="389" y="292"/>
                  </a:moveTo>
                  <a:cubicBezTo>
                    <a:pt x="354" y="308"/>
                    <a:pt x="319" y="308"/>
                    <a:pt x="284" y="292"/>
                  </a:cubicBezTo>
                  <a:cubicBezTo>
                    <a:pt x="281" y="304"/>
                    <a:pt x="283" y="311"/>
                    <a:pt x="294" y="317"/>
                  </a:cubicBezTo>
                  <a:cubicBezTo>
                    <a:pt x="306" y="324"/>
                    <a:pt x="318" y="333"/>
                    <a:pt x="330" y="342"/>
                  </a:cubicBezTo>
                  <a:cubicBezTo>
                    <a:pt x="335" y="345"/>
                    <a:pt x="338" y="345"/>
                    <a:pt x="342" y="342"/>
                  </a:cubicBezTo>
                  <a:cubicBezTo>
                    <a:pt x="354" y="333"/>
                    <a:pt x="366" y="324"/>
                    <a:pt x="379" y="317"/>
                  </a:cubicBezTo>
                  <a:cubicBezTo>
                    <a:pt x="388" y="311"/>
                    <a:pt x="392" y="304"/>
                    <a:pt x="389" y="292"/>
                  </a:cubicBezTo>
                  <a:close/>
                  <a:moveTo>
                    <a:pt x="320" y="358"/>
                  </a:moveTo>
                  <a:cubicBezTo>
                    <a:pt x="305" y="348"/>
                    <a:pt x="290" y="338"/>
                    <a:pt x="275" y="328"/>
                  </a:cubicBezTo>
                  <a:cubicBezTo>
                    <a:pt x="271" y="331"/>
                    <a:pt x="268" y="334"/>
                    <a:pt x="264" y="337"/>
                  </a:cubicBezTo>
                  <a:cubicBezTo>
                    <a:pt x="275" y="353"/>
                    <a:pt x="285" y="368"/>
                    <a:pt x="295" y="384"/>
                  </a:cubicBezTo>
                  <a:cubicBezTo>
                    <a:pt x="304" y="375"/>
                    <a:pt x="311" y="367"/>
                    <a:pt x="320" y="358"/>
                  </a:cubicBezTo>
                  <a:close/>
                  <a:moveTo>
                    <a:pt x="354" y="357"/>
                  </a:moveTo>
                  <a:cubicBezTo>
                    <a:pt x="363" y="366"/>
                    <a:pt x="370" y="374"/>
                    <a:pt x="378" y="382"/>
                  </a:cubicBezTo>
                  <a:cubicBezTo>
                    <a:pt x="388" y="368"/>
                    <a:pt x="397" y="353"/>
                    <a:pt x="408" y="338"/>
                  </a:cubicBezTo>
                  <a:cubicBezTo>
                    <a:pt x="404" y="334"/>
                    <a:pt x="401" y="331"/>
                    <a:pt x="398" y="327"/>
                  </a:cubicBezTo>
                  <a:cubicBezTo>
                    <a:pt x="382" y="338"/>
                    <a:pt x="367" y="348"/>
                    <a:pt x="354" y="357"/>
                  </a:cubicBezTo>
                  <a:close/>
                  <a:moveTo>
                    <a:pt x="126" y="345"/>
                  </a:moveTo>
                  <a:cubicBezTo>
                    <a:pt x="111" y="345"/>
                    <a:pt x="98" y="345"/>
                    <a:pt x="84" y="345"/>
                  </a:cubicBezTo>
                  <a:cubicBezTo>
                    <a:pt x="82" y="356"/>
                    <a:pt x="79" y="367"/>
                    <a:pt x="92" y="374"/>
                  </a:cubicBezTo>
                  <a:cubicBezTo>
                    <a:pt x="100" y="378"/>
                    <a:pt x="107" y="379"/>
                    <a:pt x="116" y="375"/>
                  </a:cubicBezTo>
                  <a:cubicBezTo>
                    <a:pt x="130" y="368"/>
                    <a:pt x="128" y="357"/>
                    <a:pt x="126" y="345"/>
                  </a:cubicBezTo>
                  <a:close/>
                  <a:moveTo>
                    <a:pt x="558" y="378"/>
                  </a:moveTo>
                  <a:cubicBezTo>
                    <a:pt x="563" y="364"/>
                    <a:pt x="581" y="361"/>
                    <a:pt x="578" y="345"/>
                  </a:cubicBezTo>
                  <a:cubicBezTo>
                    <a:pt x="563" y="345"/>
                    <a:pt x="549" y="345"/>
                    <a:pt x="535" y="345"/>
                  </a:cubicBezTo>
                  <a:cubicBezTo>
                    <a:pt x="534" y="360"/>
                    <a:pt x="550" y="364"/>
                    <a:pt x="558" y="378"/>
                  </a:cubicBezTo>
                  <a:close/>
                  <a:moveTo>
                    <a:pt x="144" y="343"/>
                  </a:moveTo>
                  <a:cubicBezTo>
                    <a:pt x="175" y="336"/>
                    <a:pt x="181" y="326"/>
                    <a:pt x="171" y="306"/>
                  </a:cubicBezTo>
                  <a:cubicBezTo>
                    <a:pt x="165" y="314"/>
                    <a:pt x="158" y="321"/>
                    <a:pt x="152" y="329"/>
                  </a:cubicBezTo>
                  <a:cubicBezTo>
                    <a:pt x="149" y="333"/>
                    <a:pt x="147" y="338"/>
                    <a:pt x="144" y="343"/>
                  </a:cubicBezTo>
                  <a:close/>
                  <a:moveTo>
                    <a:pt x="36" y="305"/>
                  </a:moveTo>
                  <a:cubicBezTo>
                    <a:pt x="35" y="312"/>
                    <a:pt x="31" y="322"/>
                    <a:pt x="34" y="326"/>
                  </a:cubicBezTo>
                  <a:cubicBezTo>
                    <a:pt x="41" y="334"/>
                    <a:pt x="51" y="339"/>
                    <a:pt x="60" y="346"/>
                  </a:cubicBezTo>
                  <a:cubicBezTo>
                    <a:pt x="61" y="345"/>
                    <a:pt x="62" y="344"/>
                    <a:pt x="63" y="343"/>
                  </a:cubicBezTo>
                  <a:cubicBezTo>
                    <a:pt x="62" y="339"/>
                    <a:pt x="63" y="335"/>
                    <a:pt x="60" y="332"/>
                  </a:cubicBezTo>
                  <a:cubicBezTo>
                    <a:pt x="53" y="323"/>
                    <a:pt x="45" y="314"/>
                    <a:pt x="36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C88A1CF6-6ADE-44C5-850B-C19F40EA8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2684463"/>
              <a:ext cx="14288" cy="69850"/>
            </a:xfrm>
            <a:custGeom>
              <a:avLst/>
              <a:gdLst>
                <a:gd name="T0" fmla="*/ 20 w 20"/>
                <a:gd name="T1" fmla="*/ 42 h 82"/>
                <a:gd name="T2" fmla="*/ 20 w 20"/>
                <a:gd name="T3" fmla="*/ 71 h 82"/>
                <a:gd name="T4" fmla="*/ 10 w 20"/>
                <a:gd name="T5" fmla="*/ 82 h 82"/>
                <a:gd name="T6" fmla="*/ 0 w 20"/>
                <a:gd name="T7" fmla="*/ 71 h 82"/>
                <a:gd name="T8" fmla="*/ 0 w 20"/>
                <a:gd name="T9" fmla="*/ 11 h 82"/>
                <a:gd name="T10" fmla="*/ 10 w 20"/>
                <a:gd name="T11" fmla="*/ 0 h 82"/>
                <a:gd name="T12" fmla="*/ 20 w 20"/>
                <a:gd name="T13" fmla="*/ 12 h 82"/>
                <a:gd name="T14" fmla="*/ 20 w 20"/>
                <a:gd name="T15" fmla="*/ 4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2">
                  <a:moveTo>
                    <a:pt x="20" y="42"/>
                  </a:moveTo>
                  <a:cubicBezTo>
                    <a:pt x="20" y="52"/>
                    <a:pt x="20" y="61"/>
                    <a:pt x="20" y="71"/>
                  </a:cubicBezTo>
                  <a:cubicBezTo>
                    <a:pt x="20" y="77"/>
                    <a:pt x="17" y="82"/>
                    <a:pt x="10" y="82"/>
                  </a:cubicBezTo>
                  <a:cubicBezTo>
                    <a:pt x="3" y="82"/>
                    <a:pt x="0" y="78"/>
                    <a:pt x="0" y="71"/>
                  </a:cubicBezTo>
                  <a:cubicBezTo>
                    <a:pt x="0" y="51"/>
                    <a:pt x="0" y="31"/>
                    <a:pt x="0" y="11"/>
                  </a:cubicBezTo>
                  <a:cubicBezTo>
                    <a:pt x="0" y="5"/>
                    <a:pt x="3" y="0"/>
                    <a:pt x="10" y="0"/>
                  </a:cubicBezTo>
                  <a:cubicBezTo>
                    <a:pt x="17" y="1"/>
                    <a:pt x="20" y="6"/>
                    <a:pt x="20" y="12"/>
                  </a:cubicBezTo>
                  <a:cubicBezTo>
                    <a:pt x="20" y="22"/>
                    <a:pt x="20" y="32"/>
                    <a:pt x="20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7">
              <a:extLst>
                <a:ext uri="{FF2B5EF4-FFF2-40B4-BE49-F238E27FC236}">
                  <a16:creationId xmlns:a16="http://schemas.microsoft.com/office/drawing/2014/main" id="{90981BD2-4BC3-420B-95A2-A9BC76C2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38" y="2695575"/>
              <a:ext cx="14288" cy="58738"/>
            </a:xfrm>
            <a:custGeom>
              <a:avLst/>
              <a:gdLst>
                <a:gd name="T0" fmla="*/ 0 w 20"/>
                <a:gd name="T1" fmla="*/ 35 h 69"/>
                <a:gd name="T2" fmla="*/ 0 w 20"/>
                <a:gd name="T3" fmla="*/ 12 h 69"/>
                <a:gd name="T4" fmla="*/ 10 w 20"/>
                <a:gd name="T5" fmla="*/ 0 h 69"/>
                <a:gd name="T6" fmla="*/ 20 w 20"/>
                <a:gd name="T7" fmla="*/ 11 h 69"/>
                <a:gd name="T8" fmla="*/ 20 w 20"/>
                <a:gd name="T9" fmla="*/ 58 h 69"/>
                <a:gd name="T10" fmla="*/ 10 w 20"/>
                <a:gd name="T11" fmla="*/ 69 h 69"/>
                <a:gd name="T12" fmla="*/ 0 w 20"/>
                <a:gd name="T13" fmla="*/ 58 h 69"/>
                <a:gd name="T14" fmla="*/ 0 w 20"/>
                <a:gd name="T1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69">
                  <a:moveTo>
                    <a:pt x="0" y="35"/>
                  </a:moveTo>
                  <a:cubicBezTo>
                    <a:pt x="0" y="27"/>
                    <a:pt x="0" y="20"/>
                    <a:pt x="0" y="12"/>
                  </a:cubicBezTo>
                  <a:cubicBezTo>
                    <a:pt x="0" y="6"/>
                    <a:pt x="3" y="1"/>
                    <a:pt x="10" y="0"/>
                  </a:cubicBezTo>
                  <a:cubicBezTo>
                    <a:pt x="17" y="0"/>
                    <a:pt x="20" y="5"/>
                    <a:pt x="20" y="11"/>
                  </a:cubicBezTo>
                  <a:cubicBezTo>
                    <a:pt x="20" y="27"/>
                    <a:pt x="20" y="43"/>
                    <a:pt x="20" y="58"/>
                  </a:cubicBezTo>
                  <a:cubicBezTo>
                    <a:pt x="20" y="65"/>
                    <a:pt x="17" y="69"/>
                    <a:pt x="10" y="69"/>
                  </a:cubicBezTo>
                  <a:cubicBezTo>
                    <a:pt x="3" y="69"/>
                    <a:pt x="0" y="64"/>
                    <a:pt x="0" y="58"/>
                  </a:cubicBezTo>
                  <a:cubicBezTo>
                    <a:pt x="0" y="50"/>
                    <a:pt x="0" y="43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88A36D2E-6403-46B1-AA7B-D04AF896E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8" y="2701925"/>
              <a:ext cx="14288" cy="53975"/>
            </a:xfrm>
            <a:custGeom>
              <a:avLst/>
              <a:gdLst>
                <a:gd name="T0" fmla="*/ 20 w 20"/>
                <a:gd name="T1" fmla="*/ 31 h 62"/>
                <a:gd name="T2" fmla="*/ 20 w 20"/>
                <a:gd name="T3" fmla="*/ 51 h 62"/>
                <a:gd name="T4" fmla="*/ 10 w 20"/>
                <a:gd name="T5" fmla="*/ 61 h 62"/>
                <a:gd name="T6" fmla="*/ 0 w 20"/>
                <a:gd name="T7" fmla="*/ 51 h 62"/>
                <a:gd name="T8" fmla="*/ 0 w 20"/>
                <a:gd name="T9" fmla="*/ 10 h 62"/>
                <a:gd name="T10" fmla="*/ 11 w 20"/>
                <a:gd name="T11" fmla="*/ 0 h 62"/>
                <a:gd name="T12" fmla="*/ 20 w 20"/>
                <a:gd name="T13" fmla="*/ 11 h 62"/>
                <a:gd name="T14" fmla="*/ 20 w 20"/>
                <a:gd name="T15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62">
                  <a:moveTo>
                    <a:pt x="20" y="31"/>
                  </a:moveTo>
                  <a:cubicBezTo>
                    <a:pt x="20" y="38"/>
                    <a:pt x="20" y="44"/>
                    <a:pt x="20" y="51"/>
                  </a:cubicBezTo>
                  <a:cubicBezTo>
                    <a:pt x="20" y="57"/>
                    <a:pt x="17" y="61"/>
                    <a:pt x="10" y="61"/>
                  </a:cubicBezTo>
                  <a:cubicBezTo>
                    <a:pt x="4" y="62"/>
                    <a:pt x="1" y="57"/>
                    <a:pt x="0" y="51"/>
                  </a:cubicBezTo>
                  <a:cubicBezTo>
                    <a:pt x="0" y="38"/>
                    <a:pt x="0" y="24"/>
                    <a:pt x="0" y="10"/>
                  </a:cubicBezTo>
                  <a:cubicBezTo>
                    <a:pt x="1" y="4"/>
                    <a:pt x="4" y="0"/>
                    <a:pt x="11" y="0"/>
                  </a:cubicBezTo>
                  <a:cubicBezTo>
                    <a:pt x="17" y="1"/>
                    <a:pt x="20" y="5"/>
                    <a:pt x="20" y="11"/>
                  </a:cubicBezTo>
                  <a:cubicBezTo>
                    <a:pt x="20" y="18"/>
                    <a:pt x="20" y="24"/>
                    <a:pt x="2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3B74A334-6210-4593-BDE4-4D6BAA23A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588" y="2700338"/>
              <a:ext cx="14288" cy="55563"/>
            </a:xfrm>
            <a:custGeom>
              <a:avLst/>
              <a:gdLst>
                <a:gd name="T0" fmla="*/ 0 w 20"/>
                <a:gd name="T1" fmla="*/ 31 h 63"/>
                <a:gd name="T2" fmla="*/ 0 w 20"/>
                <a:gd name="T3" fmla="*/ 11 h 63"/>
                <a:gd name="T4" fmla="*/ 10 w 20"/>
                <a:gd name="T5" fmla="*/ 2 h 63"/>
                <a:gd name="T6" fmla="*/ 19 w 20"/>
                <a:gd name="T7" fmla="*/ 11 h 63"/>
                <a:gd name="T8" fmla="*/ 19 w 20"/>
                <a:gd name="T9" fmla="*/ 53 h 63"/>
                <a:gd name="T10" fmla="*/ 10 w 20"/>
                <a:gd name="T11" fmla="*/ 62 h 63"/>
                <a:gd name="T12" fmla="*/ 0 w 20"/>
                <a:gd name="T13" fmla="*/ 52 h 63"/>
                <a:gd name="T14" fmla="*/ 0 w 20"/>
                <a:gd name="T1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63">
                  <a:moveTo>
                    <a:pt x="0" y="31"/>
                  </a:moveTo>
                  <a:cubicBezTo>
                    <a:pt x="0" y="25"/>
                    <a:pt x="0" y="18"/>
                    <a:pt x="0" y="11"/>
                  </a:cubicBezTo>
                  <a:cubicBezTo>
                    <a:pt x="0" y="5"/>
                    <a:pt x="4" y="0"/>
                    <a:pt x="10" y="2"/>
                  </a:cubicBezTo>
                  <a:cubicBezTo>
                    <a:pt x="14" y="3"/>
                    <a:pt x="19" y="8"/>
                    <a:pt x="19" y="11"/>
                  </a:cubicBezTo>
                  <a:cubicBezTo>
                    <a:pt x="20" y="25"/>
                    <a:pt x="20" y="39"/>
                    <a:pt x="19" y="53"/>
                  </a:cubicBezTo>
                  <a:cubicBezTo>
                    <a:pt x="19" y="56"/>
                    <a:pt x="14" y="61"/>
                    <a:pt x="10" y="62"/>
                  </a:cubicBezTo>
                  <a:cubicBezTo>
                    <a:pt x="4" y="63"/>
                    <a:pt x="0" y="58"/>
                    <a:pt x="0" y="52"/>
                  </a:cubicBezTo>
                  <a:cubicBezTo>
                    <a:pt x="0" y="45"/>
                    <a:pt x="0" y="38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A42FE82C-D90D-41B3-8CCB-BC5575F32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650" y="2405063"/>
              <a:ext cx="117475" cy="50800"/>
            </a:xfrm>
            <a:custGeom>
              <a:avLst/>
              <a:gdLst>
                <a:gd name="T0" fmla="*/ 20 w 166"/>
                <a:gd name="T1" fmla="*/ 26 h 59"/>
                <a:gd name="T2" fmla="*/ 20 w 166"/>
                <a:gd name="T3" fmla="*/ 48 h 59"/>
                <a:gd name="T4" fmla="*/ 11 w 166"/>
                <a:gd name="T5" fmla="*/ 59 h 59"/>
                <a:gd name="T6" fmla="*/ 0 w 166"/>
                <a:gd name="T7" fmla="*/ 48 h 59"/>
                <a:gd name="T8" fmla="*/ 0 w 166"/>
                <a:gd name="T9" fmla="*/ 27 h 59"/>
                <a:gd name="T10" fmla="*/ 20 w 166"/>
                <a:gd name="T11" fmla="*/ 6 h 59"/>
                <a:gd name="T12" fmla="*/ 125 w 166"/>
                <a:gd name="T13" fmla="*/ 11 h 59"/>
                <a:gd name="T14" fmla="*/ 163 w 166"/>
                <a:gd name="T15" fmla="*/ 31 h 59"/>
                <a:gd name="T16" fmla="*/ 166 w 166"/>
                <a:gd name="T17" fmla="*/ 45 h 59"/>
                <a:gd name="T18" fmla="*/ 152 w 166"/>
                <a:gd name="T19" fmla="*/ 47 h 59"/>
                <a:gd name="T20" fmla="*/ 50 w 166"/>
                <a:gd name="T21" fmla="*/ 23 h 59"/>
                <a:gd name="T22" fmla="*/ 20 w 166"/>
                <a:gd name="T23" fmla="*/ 2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6" h="59">
                  <a:moveTo>
                    <a:pt x="20" y="26"/>
                  </a:moveTo>
                  <a:cubicBezTo>
                    <a:pt x="20" y="34"/>
                    <a:pt x="20" y="41"/>
                    <a:pt x="20" y="48"/>
                  </a:cubicBezTo>
                  <a:cubicBezTo>
                    <a:pt x="20" y="54"/>
                    <a:pt x="17" y="59"/>
                    <a:pt x="11" y="59"/>
                  </a:cubicBezTo>
                  <a:cubicBezTo>
                    <a:pt x="4" y="59"/>
                    <a:pt x="1" y="55"/>
                    <a:pt x="0" y="48"/>
                  </a:cubicBezTo>
                  <a:cubicBezTo>
                    <a:pt x="0" y="41"/>
                    <a:pt x="0" y="34"/>
                    <a:pt x="0" y="27"/>
                  </a:cubicBezTo>
                  <a:cubicBezTo>
                    <a:pt x="2" y="15"/>
                    <a:pt x="8" y="8"/>
                    <a:pt x="20" y="6"/>
                  </a:cubicBezTo>
                  <a:cubicBezTo>
                    <a:pt x="55" y="3"/>
                    <a:pt x="90" y="0"/>
                    <a:pt x="125" y="11"/>
                  </a:cubicBezTo>
                  <a:cubicBezTo>
                    <a:pt x="138" y="15"/>
                    <a:pt x="151" y="23"/>
                    <a:pt x="163" y="31"/>
                  </a:cubicBezTo>
                  <a:cubicBezTo>
                    <a:pt x="166" y="33"/>
                    <a:pt x="165" y="40"/>
                    <a:pt x="166" y="45"/>
                  </a:cubicBezTo>
                  <a:cubicBezTo>
                    <a:pt x="161" y="46"/>
                    <a:pt x="155" y="48"/>
                    <a:pt x="152" y="47"/>
                  </a:cubicBezTo>
                  <a:cubicBezTo>
                    <a:pt x="122" y="22"/>
                    <a:pt x="86" y="22"/>
                    <a:pt x="50" y="23"/>
                  </a:cubicBezTo>
                  <a:cubicBezTo>
                    <a:pt x="40" y="23"/>
                    <a:pt x="31" y="25"/>
                    <a:pt x="2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9A9B12DA-F6E6-414E-BDF2-2143619BD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975" y="2509838"/>
              <a:ext cx="60325" cy="28575"/>
            </a:xfrm>
            <a:custGeom>
              <a:avLst/>
              <a:gdLst>
                <a:gd name="T0" fmla="*/ 19 w 84"/>
                <a:gd name="T1" fmla="*/ 0 h 33"/>
                <a:gd name="T2" fmla="*/ 73 w 84"/>
                <a:gd name="T3" fmla="*/ 12 h 33"/>
                <a:gd name="T4" fmla="*/ 81 w 84"/>
                <a:gd name="T5" fmla="*/ 26 h 33"/>
                <a:gd name="T6" fmla="*/ 66 w 84"/>
                <a:gd name="T7" fmla="*/ 31 h 33"/>
                <a:gd name="T8" fmla="*/ 11 w 84"/>
                <a:gd name="T9" fmla="*/ 22 h 33"/>
                <a:gd name="T10" fmla="*/ 0 w 84"/>
                <a:gd name="T11" fmla="*/ 12 h 33"/>
                <a:gd name="T12" fmla="*/ 11 w 84"/>
                <a:gd name="T13" fmla="*/ 2 h 33"/>
                <a:gd name="T14" fmla="*/ 19 w 84"/>
                <a:gd name="T15" fmla="*/ 2 h 33"/>
                <a:gd name="T16" fmla="*/ 19 w 8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33">
                  <a:moveTo>
                    <a:pt x="19" y="0"/>
                  </a:moveTo>
                  <a:cubicBezTo>
                    <a:pt x="37" y="4"/>
                    <a:pt x="55" y="8"/>
                    <a:pt x="73" y="12"/>
                  </a:cubicBezTo>
                  <a:cubicBezTo>
                    <a:pt x="79" y="13"/>
                    <a:pt x="84" y="18"/>
                    <a:pt x="81" y="26"/>
                  </a:cubicBezTo>
                  <a:cubicBezTo>
                    <a:pt x="78" y="33"/>
                    <a:pt x="72" y="32"/>
                    <a:pt x="66" y="31"/>
                  </a:cubicBezTo>
                  <a:cubicBezTo>
                    <a:pt x="47" y="27"/>
                    <a:pt x="29" y="24"/>
                    <a:pt x="11" y="22"/>
                  </a:cubicBezTo>
                  <a:cubicBezTo>
                    <a:pt x="4" y="21"/>
                    <a:pt x="0" y="19"/>
                    <a:pt x="0" y="12"/>
                  </a:cubicBezTo>
                  <a:cubicBezTo>
                    <a:pt x="0" y="5"/>
                    <a:pt x="4" y="2"/>
                    <a:pt x="11" y="2"/>
                  </a:cubicBezTo>
                  <a:cubicBezTo>
                    <a:pt x="14" y="2"/>
                    <a:pt x="16" y="2"/>
                    <a:pt x="19" y="2"/>
                  </a:cubicBezTo>
                  <a:cubicBezTo>
                    <a:pt x="19" y="1"/>
                    <a:pt x="19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054EFBC6-80F4-4099-B67A-C7AF3CCD2C4E}"/>
              </a:ext>
            </a:extLst>
          </p:cNvPr>
          <p:cNvSpPr txBox="1"/>
          <p:nvPr/>
        </p:nvSpPr>
        <p:spPr>
          <a:xfrm>
            <a:off x="1056528" y="4152550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人才计划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F5E8F43-33FC-4D22-A96D-51613CCB46FF}"/>
              </a:ext>
            </a:extLst>
          </p:cNvPr>
          <p:cNvSpPr txBox="1"/>
          <p:nvPr/>
        </p:nvSpPr>
        <p:spPr>
          <a:xfrm>
            <a:off x="739832" y="4653279"/>
            <a:ext cx="2282329" cy="11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在此输入有关公司发展的说明以便于观众更好的理解，输入文字时可以直接复制，粘贴时请选择右键只保留文本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A58444F-1E27-4B9F-8852-44ED6F083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26889" r="30593" b="18222"/>
          <a:stretch>
            <a:fillRect/>
          </a:stretch>
        </p:blipFill>
        <p:spPr>
          <a:xfrm>
            <a:off x="3637076" y="1708038"/>
            <a:ext cx="2179320" cy="2179320"/>
          </a:xfrm>
          <a:custGeom>
            <a:avLst/>
            <a:gdLst>
              <a:gd name="connsiteX0" fmla="*/ 1882140 w 3764280"/>
              <a:gd name="connsiteY0" fmla="*/ 0 h 3764280"/>
              <a:gd name="connsiteX1" fmla="*/ 3764280 w 3764280"/>
              <a:gd name="connsiteY1" fmla="*/ 1882140 h 3764280"/>
              <a:gd name="connsiteX2" fmla="*/ 1882140 w 3764280"/>
              <a:gd name="connsiteY2" fmla="*/ 3764280 h 3764280"/>
              <a:gd name="connsiteX3" fmla="*/ 0 w 3764280"/>
              <a:gd name="connsiteY3" fmla="*/ 1882140 h 3764280"/>
              <a:gd name="connsiteX4" fmla="*/ 1882140 w 3764280"/>
              <a:gd name="connsiteY4" fmla="*/ 0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280" h="3764280">
                <a:moveTo>
                  <a:pt x="1882140" y="0"/>
                </a:moveTo>
                <a:cubicBezTo>
                  <a:pt x="2921617" y="0"/>
                  <a:pt x="3764280" y="842663"/>
                  <a:pt x="3764280" y="1882140"/>
                </a:cubicBezTo>
                <a:cubicBezTo>
                  <a:pt x="3764280" y="2921617"/>
                  <a:pt x="2921617" y="3764280"/>
                  <a:pt x="1882140" y="3764280"/>
                </a:cubicBezTo>
                <a:cubicBezTo>
                  <a:pt x="842663" y="3764280"/>
                  <a:pt x="0" y="2921617"/>
                  <a:pt x="0" y="1882140"/>
                </a:cubicBezTo>
                <a:cubicBezTo>
                  <a:pt x="0" y="842663"/>
                  <a:pt x="842663" y="0"/>
                  <a:pt x="1882140" y="0"/>
                </a:cubicBezTo>
                <a:close/>
              </a:path>
            </a:pathLst>
          </a:custGeom>
        </p:spPr>
      </p:pic>
      <p:sp>
        <p:nvSpPr>
          <p:cNvPr id="39" name="椭圆 38">
            <a:extLst>
              <a:ext uri="{FF2B5EF4-FFF2-40B4-BE49-F238E27FC236}">
                <a16:creationId xmlns:a16="http://schemas.microsoft.com/office/drawing/2014/main" id="{5F2E0277-CA2E-4F68-808C-5F93B9D4F026}"/>
              </a:ext>
            </a:extLst>
          </p:cNvPr>
          <p:cNvSpPr/>
          <p:nvPr/>
        </p:nvSpPr>
        <p:spPr>
          <a:xfrm>
            <a:off x="3902268" y="1973230"/>
            <a:ext cx="1648936" cy="164893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31800" dist="1905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FCDED2AF-5551-4FEE-BA6A-F3406410F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5678" y="2534978"/>
            <a:ext cx="522116" cy="525439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5F3E6697-60E1-47CE-9440-BD8C41E82912}"/>
              </a:ext>
            </a:extLst>
          </p:cNvPr>
          <p:cNvSpPr txBox="1"/>
          <p:nvPr/>
        </p:nvSpPr>
        <p:spPr>
          <a:xfrm>
            <a:off x="3902267" y="4152550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财务计划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BA6F30-7678-48A6-AD8C-0EDEB5D64EC1}"/>
              </a:ext>
            </a:extLst>
          </p:cNvPr>
          <p:cNvSpPr txBox="1"/>
          <p:nvPr/>
        </p:nvSpPr>
        <p:spPr>
          <a:xfrm>
            <a:off x="3585571" y="4653279"/>
            <a:ext cx="2282329" cy="11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在此输入有关公司发展的说明以便于观众更好的理解，输入文字时可以直接复制，粘贴时请选择右键只保留文本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D90F5FB6-89AE-4346-860E-F3132C927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26889" r="30593" b="18222"/>
          <a:stretch>
            <a:fillRect/>
          </a:stretch>
        </p:blipFill>
        <p:spPr>
          <a:xfrm>
            <a:off x="6482815" y="1708038"/>
            <a:ext cx="2179320" cy="2179320"/>
          </a:xfrm>
          <a:custGeom>
            <a:avLst/>
            <a:gdLst>
              <a:gd name="connsiteX0" fmla="*/ 1882140 w 3764280"/>
              <a:gd name="connsiteY0" fmla="*/ 0 h 3764280"/>
              <a:gd name="connsiteX1" fmla="*/ 3764280 w 3764280"/>
              <a:gd name="connsiteY1" fmla="*/ 1882140 h 3764280"/>
              <a:gd name="connsiteX2" fmla="*/ 1882140 w 3764280"/>
              <a:gd name="connsiteY2" fmla="*/ 3764280 h 3764280"/>
              <a:gd name="connsiteX3" fmla="*/ 0 w 3764280"/>
              <a:gd name="connsiteY3" fmla="*/ 1882140 h 3764280"/>
              <a:gd name="connsiteX4" fmla="*/ 1882140 w 3764280"/>
              <a:gd name="connsiteY4" fmla="*/ 0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280" h="3764280">
                <a:moveTo>
                  <a:pt x="1882140" y="0"/>
                </a:moveTo>
                <a:cubicBezTo>
                  <a:pt x="2921617" y="0"/>
                  <a:pt x="3764280" y="842663"/>
                  <a:pt x="3764280" y="1882140"/>
                </a:cubicBezTo>
                <a:cubicBezTo>
                  <a:pt x="3764280" y="2921617"/>
                  <a:pt x="2921617" y="3764280"/>
                  <a:pt x="1882140" y="3764280"/>
                </a:cubicBezTo>
                <a:cubicBezTo>
                  <a:pt x="842663" y="3764280"/>
                  <a:pt x="0" y="2921617"/>
                  <a:pt x="0" y="1882140"/>
                </a:cubicBezTo>
                <a:cubicBezTo>
                  <a:pt x="0" y="842663"/>
                  <a:pt x="842663" y="0"/>
                  <a:pt x="1882140" y="0"/>
                </a:cubicBezTo>
                <a:close/>
              </a:path>
            </a:pathLst>
          </a:cu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0B8E5DEB-8BB0-4066-A179-B5FA9AD8ED48}"/>
              </a:ext>
            </a:extLst>
          </p:cNvPr>
          <p:cNvSpPr/>
          <p:nvPr/>
        </p:nvSpPr>
        <p:spPr>
          <a:xfrm>
            <a:off x="6748007" y="1973230"/>
            <a:ext cx="1648936" cy="1648936"/>
          </a:xfrm>
          <a:prstGeom prst="ellipse">
            <a:avLst/>
          </a:prstGeom>
          <a:solidFill>
            <a:srgbClr val="EEEEEE"/>
          </a:solidFill>
          <a:ln>
            <a:noFill/>
          </a:ln>
          <a:effectLst>
            <a:outerShdw blurRad="431800" dist="1905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A73CC7E-D9A5-48A4-8DC7-E1303F7D50FB}"/>
              </a:ext>
            </a:extLst>
          </p:cNvPr>
          <p:cNvGrpSpPr>
            <a:grpSpLocks/>
          </p:cNvGrpSpPr>
          <p:nvPr/>
        </p:nvGrpSpPr>
        <p:grpSpPr>
          <a:xfrm>
            <a:off x="7311417" y="2534978"/>
            <a:ext cx="522116" cy="525439"/>
            <a:chOff x="13542963" y="3246438"/>
            <a:chExt cx="2205037" cy="2386013"/>
          </a:xfrm>
          <a:solidFill>
            <a:schemeClr val="tx1"/>
          </a:solidFill>
        </p:grpSpPr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122177C5-E142-48A9-874B-AB76F83480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42963" y="3246438"/>
              <a:ext cx="2205037" cy="2386013"/>
            </a:xfrm>
            <a:custGeom>
              <a:avLst/>
              <a:gdLst>
                <a:gd name="T0" fmla="*/ 567 w 583"/>
                <a:gd name="T1" fmla="*/ 439 h 631"/>
                <a:gd name="T2" fmla="*/ 528 w 583"/>
                <a:gd name="T3" fmla="*/ 630 h 631"/>
                <a:gd name="T4" fmla="*/ 434 w 583"/>
                <a:gd name="T5" fmla="*/ 625 h 631"/>
                <a:gd name="T6" fmla="*/ 404 w 583"/>
                <a:gd name="T7" fmla="*/ 630 h 631"/>
                <a:gd name="T8" fmla="*/ 30 w 583"/>
                <a:gd name="T9" fmla="*/ 628 h 631"/>
                <a:gd name="T10" fmla="*/ 0 w 583"/>
                <a:gd name="T11" fmla="*/ 456 h 631"/>
                <a:gd name="T12" fmla="*/ 38 w 583"/>
                <a:gd name="T13" fmla="*/ 0 h 631"/>
                <a:gd name="T14" fmla="*/ 504 w 583"/>
                <a:gd name="T15" fmla="*/ 39 h 631"/>
                <a:gd name="T16" fmla="*/ 514 w 583"/>
                <a:gd name="T17" fmla="*/ 276 h 631"/>
                <a:gd name="T18" fmla="*/ 545 w 583"/>
                <a:gd name="T19" fmla="*/ 400 h 631"/>
                <a:gd name="T20" fmla="*/ 437 w 583"/>
                <a:gd name="T21" fmla="*/ 393 h 631"/>
                <a:gd name="T22" fmla="*/ 483 w 583"/>
                <a:gd name="T23" fmla="*/ 262 h 631"/>
                <a:gd name="T24" fmla="*/ 465 w 583"/>
                <a:gd name="T25" fmla="*/ 21 h 631"/>
                <a:gd name="T26" fmla="*/ 21 w 583"/>
                <a:gd name="T27" fmla="*/ 38 h 631"/>
                <a:gd name="T28" fmla="*/ 21 w 583"/>
                <a:gd name="T29" fmla="*/ 548 h 631"/>
                <a:gd name="T30" fmla="*/ 281 w 583"/>
                <a:gd name="T31" fmla="*/ 546 h 631"/>
                <a:gd name="T32" fmla="*/ 294 w 583"/>
                <a:gd name="T33" fmla="*/ 483 h 631"/>
                <a:gd name="T34" fmla="*/ 420 w 583"/>
                <a:gd name="T35" fmla="*/ 451 h 631"/>
                <a:gd name="T36" fmla="*/ 294 w 583"/>
                <a:gd name="T37" fmla="*/ 567 h 631"/>
                <a:gd name="T38" fmla="*/ 45 w 583"/>
                <a:gd name="T39" fmla="*/ 567 h 631"/>
                <a:gd name="T40" fmla="*/ 21 w 583"/>
                <a:gd name="T41" fmla="*/ 586 h 631"/>
                <a:gd name="T42" fmla="*/ 46 w 583"/>
                <a:gd name="T43" fmla="*/ 609 h 631"/>
                <a:gd name="T44" fmla="*/ 294 w 583"/>
                <a:gd name="T45" fmla="*/ 609 h 631"/>
                <a:gd name="T46" fmla="*/ 441 w 583"/>
                <a:gd name="T47" fmla="*/ 346 h 631"/>
                <a:gd name="T48" fmla="*/ 546 w 583"/>
                <a:gd name="T49" fmla="*/ 347 h 631"/>
                <a:gd name="T50" fmla="*/ 441 w 583"/>
                <a:gd name="T51" fmla="*/ 346 h 631"/>
                <a:gd name="T52" fmla="*/ 419 w 583"/>
                <a:gd name="T53" fmla="*/ 556 h 631"/>
                <a:gd name="T54" fmla="*/ 316 w 583"/>
                <a:gd name="T55" fmla="*/ 526 h 631"/>
                <a:gd name="T56" fmla="*/ 546 w 583"/>
                <a:gd name="T57" fmla="*/ 526 h 631"/>
                <a:gd name="T58" fmla="*/ 442 w 583"/>
                <a:gd name="T59" fmla="*/ 556 h 631"/>
                <a:gd name="T60" fmla="*/ 546 w 583"/>
                <a:gd name="T61" fmla="*/ 526 h 631"/>
                <a:gd name="T62" fmla="*/ 315 w 583"/>
                <a:gd name="T63" fmla="*/ 596 h 631"/>
                <a:gd name="T64" fmla="*/ 407 w 583"/>
                <a:gd name="T65" fmla="*/ 609 h 631"/>
                <a:gd name="T66" fmla="*/ 420 w 583"/>
                <a:gd name="T67" fmla="*/ 578 h 631"/>
                <a:gd name="T68" fmla="*/ 441 w 583"/>
                <a:gd name="T69" fmla="*/ 578 h 631"/>
                <a:gd name="T70" fmla="*/ 453 w 583"/>
                <a:gd name="T71" fmla="*/ 609 h 631"/>
                <a:gd name="T72" fmla="*/ 546 w 583"/>
                <a:gd name="T73" fmla="*/ 599 h 631"/>
                <a:gd name="T74" fmla="*/ 441 w 583"/>
                <a:gd name="T75" fmla="*/ 578 h 631"/>
                <a:gd name="T76" fmla="*/ 545 w 583"/>
                <a:gd name="T77" fmla="*/ 474 h 631"/>
                <a:gd name="T78" fmla="*/ 442 w 583"/>
                <a:gd name="T79" fmla="*/ 504 h 631"/>
                <a:gd name="T80" fmla="*/ 442 w 583"/>
                <a:gd name="T81" fmla="*/ 450 h 631"/>
                <a:gd name="T82" fmla="*/ 546 w 583"/>
                <a:gd name="T83" fmla="*/ 437 h 631"/>
                <a:gd name="T84" fmla="*/ 468 w 583"/>
                <a:gd name="T85" fmla="*/ 420 h 631"/>
                <a:gd name="T86" fmla="*/ 316 w 583"/>
                <a:gd name="T87" fmla="*/ 503 h 631"/>
                <a:gd name="T88" fmla="*/ 420 w 583"/>
                <a:gd name="T89" fmla="*/ 488 h 631"/>
                <a:gd name="T90" fmla="*/ 341 w 583"/>
                <a:gd name="T91" fmla="*/ 473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3" h="631">
                  <a:moveTo>
                    <a:pt x="545" y="400"/>
                  </a:moveTo>
                  <a:cubicBezTo>
                    <a:pt x="562" y="407"/>
                    <a:pt x="567" y="421"/>
                    <a:pt x="567" y="439"/>
                  </a:cubicBezTo>
                  <a:cubicBezTo>
                    <a:pt x="567" y="489"/>
                    <a:pt x="567" y="540"/>
                    <a:pt x="567" y="591"/>
                  </a:cubicBezTo>
                  <a:cubicBezTo>
                    <a:pt x="567" y="619"/>
                    <a:pt x="556" y="630"/>
                    <a:pt x="528" y="630"/>
                  </a:cubicBezTo>
                  <a:cubicBezTo>
                    <a:pt x="505" y="630"/>
                    <a:pt x="481" y="631"/>
                    <a:pt x="458" y="630"/>
                  </a:cubicBezTo>
                  <a:cubicBezTo>
                    <a:pt x="450" y="630"/>
                    <a:pt x="442" y="626"/>
                    <a:pt x="434" y="625"/>
                  </a:cubicBezTo>
                  <a:cubicBezTo>
                    <a:pt x="432" y="624"/>
                    <a:pt x="429" y="624"/>
                    <a:pt x="427" y="625"/>
                  </a:cubicBezTo>
                  <a:cubicBezTo>
                    <a:pt x="419" y="626"/>
                    <a:pt x="412" y="630"/>
                    <a:pt x="404" y="630"/>
                  </a:cubicBezTo>
                  <a:cubicBezTo>
                    <a:pt x="286" y="630"/>
                    <a:pt x="168" y="630"/>
                    <a:pt x="50" y="630"/>
                  </a:cubicBezTo>
                  <a:cubicBezTo>
                    <a:pt x="44" y="630"/>
                    <a:pt x="37" y="630"/>
                    <a:pt x="30" y="628"/>
                  </a:cubicBezTo>
                  <a:cubicBezTo>
                    <a:pt x="11" y="623"/>
                    <a:pt x="0" y="607"/>
                    <a:pt x="0" y="586"/>
                  </a:cubicBezTo>
                  <a:cubicBezTo>
                    <a:pt x="0" y="543"/>
                    <a:pt x="0" y="500"/>
                    <a:pt x="0" y="456"/>
                  </a:cubicBezTo>
                  <a:cubicBezTo>
                    <a:pt x="0" y="317"/>
                    <a:pt x="0" y="178"/>
                    <a:pt x="0" y="38"/>
                  </a:cubicBezTo>
                  <a:cubicBezTo>
                    <a:pt x="0" y="11"/>
                    <a:pt x="11" y="0"/>
                    <a:pt x="38" y="0"/>
                  </a:cubicBezTo>
                  <a:cubicBezTo>
                    <a:pt x="181" y="0"/>
                    <a:pt x="323" y="0"/>
                    <a:pt x="465" y="0"/>
                  </a:cubicBezTo>
                  <a:cubicBezTo>
                    <a:pt x="493" y="0"/>
                    <a:pt x="504" y="11"/>
                    <a:pt x="504" y="39"/>
                  </a:cubicBezTo>
                  <a:cubicBezTo>
                    <a:pt x="504" y="113"/>
                    <a:pt x="504" y="188"/>
                    <a:pt x="504" y="263"/>
                  </a:cubicBezTo>
                  <a:cubicBezTo>
                    <a:pt x="504" y="270"/>
                    <a:pt x="505" y="274"/>
                    <a:pt x="514" y="276"/>
                  </a:cubicBezTo>
                  <a:cubicBezTo>
                    <a:pt x="564" y="290"/>
                    <a:pt x="583" y="351"/>
                    <a:pt x="551" y="392"/>
                  </a:cubicBezTo>
                  <a:cubicBezTo>
                    <a:pt x="549" y="394"/>
                    <a:pt x="547" y="397"/>
                    <a:pt x="545" y="400"/>
                  </a:cubicBezTo>
                  <a:close/>
                  <a:moveTo>
                    <a:pt x="443" y="400"/>
                  </a:moveTo>
                  <a:cubicBezTo>
                    <a:pt x="440" y="397"/>
                    <a:pt x="438" y="395"/>
                    <a:pt x="437" y="393"/>
                  </a:cubicBezTo>
                  <a:cubicBezTo>
                    <a:pt x="404" y="352"/>
                    <a:pt x="422" y="291"/>
                    <a:pt x="473" y="276"/>
                  </a:cubicBezTo>
                  <a:cubicBezTo>
                    <a:pt x="482" y="274"/>
                    <a:pt x="483" y="270"/>
                    <a:pt x="483" y="262"/>
                  </a:cubicBezTo>
                  <a:cubicBezTo>
                    <a:pt x="483" y="188"/>
                    <a:pt x="483" y="113"/>
                    <a:pt x="483" y="39"/>
                  </a:cubicBezTo>
                  <a:cubicBezTo>
                    <a:pt x="483" y="23"/>
                    <a:pt x="481" y="21"/>
                    <a:pt x="465" y="21"/>
                  </a:cubicBezTo>
                  <a:cubicBezTo>
                    <a:pt x="323" y="21"/>
                    <a:pt x="181" y="21"/>
                    <a:pt x="39" y="21"/>
                  </a:cubicBezTo>
                  <a:cubicBezTo>
                    <a:pt x="23" y="21"/>
                    <a:pt x="21" y="23"/>
                    <a:pt x="21" y="38"/>
                  </a:cubicBezTo>
                  <a:cubicBezTo>
                    <a:pt x="21" y="205"/>
                    <a:pt x="21" y="372"/>
                    <a:pt x="21" y="539"/>
                  </a:cubicBezTo>
                  <a:cubicBezTo>
                    <a:pt x="21" y="543"/>
                    <a:pt x="21" y="546"/>
                    <a:pt x="21" y="548"/>
                  </a:cubicBezTo>
                  <a:cubicBezTo>
                    <a:pt x="35" y="547"/>
                    <a:pt x="47" y="546"/>
                    <a:pt x="59" y="546"/>
                  </a:cubicBezTo>
                  <a:cubicBezTo>
                    <a:pt x="133" y="546"/>
                    <a:pt x="207" y="546"/>
                    <a:pt x="281" y="546"/>
                  </a:cubicBezTo>
                  <a:cubicBezTo>
                    <a:pt x="285" y="546"/>
                    <a:pt x="289" y="546"/>
                    <a:pt x="294" y="546"/>
                  </a:cubicBezTo>
                  <a:cubicBezTo>
                    <a:pt x="294" y="524"/>
                    <a:pt x="294" y="504"/>
                    <a:pt x="294" y="483"/>
                  </a:cubicBezTo>
                  <a:cubicBezTo>
                    <a:pt x="294" y="466"/>
                    <a:pt x="307" y="452"/>
                    <a:pt x="325" y="451"/>
                  </a:cubicBezTo>
                  <a:cubicBezTo>
                    <a:pt x="356" y="451"/>
                    <a:pt x="388" y="451"/>
                    <a:pt x="420" y="451"/>
                  </a:cubicBezTo>
                  <a:cubicBezTo>
                    <a:pt x="420" y="432"/>
                    <a:pt x="416" y="410"/>
                    <a:pt x="443" y="400"/>
                  </a:cubicBezTo>
                  <a:close/>
                  <a:moveTo>
                    <a:pt x="294" y="567"/>
                  </a:moveTo>
                  <a:cubicBezTo>
                    <a:pt x="291" y="567"/>
                    <a:pt x="289" y="567"/>
                    <a:pt x="287" y="567"/>
                  </a:cubicBezTo>
                  <a:cubicBezTo>
                    <a:pt x="206" y="567"/>
                    <a:pt x="126" y="567"/>
                    <a:pt x="45" y="567"/>
                  </a:cubicBezTo>
                  <a:cubicBezTo>
                    <a:pt x="43" y="567"/>
                    <a:pt x="40" y="567"/>
                    <a:pt x="38" y="567"/>
                  </a:cubicBezTo>
                  <a:cubicBezTo>
                    <a:pt x="29" y="569"/>
                    <a:pt x="22" y="577"/>
                    <a:pt x="21" y="586"/>
                  </a:cubicBezTo>
                  <a:cubicBezTo>
                    <a:pt x="20" y="596"/>
                    <a:pt x="25" y="604"/>
                    <a:pt x="34" y="607"/>
                  </a:cubicBezTo>
                  <a:cubicBezTo>
                    <a:pt x="38" y="609"/>
                    <a:pt x="42" y="609"/>
                    <a:pt x="46" y="609"/>
                  </a:cubicBezTo>
                  <a:cubicBezTo>
                    <a:pt x="126" y="609"/>
                    <a:pt x="207" y="609"/>
                    <a:pt x="287" y="609"/>
                  </a:cubicBezTo>
                  <a:cubicBezTo>
                    <a:pt x="290" y="609"/>
                    <a:pt x="292" y="609"/>
                    <a:pt x="294" y="609"/>
                  </a:cubicBezTo>
                  <a:cubicBezTo>
                    <a:pt x="294" y="595"/>
                    <a:pt x="294" y="582"/>
                    <a:pt x="294" y="567"/>
                  </a:cubicBezTo>
                  <a:close/>
                  <a:moveTo>
                    <a:pt x="441" y="346"/>
                  </a:moveTo>
                  <a:cubicBezTo>
                    <a:pt x="441" y="376"/>
                    <a:pt x="465" y="399"/>
                    <a:pt x="494" y="399"/>
                  </a:cubicBezTo>
                  <a:cubicBezTo>
                    <a:pt x="522" y="399"/>
                    <a:pt x="546" y="375"/>
                    <a:pt x="546" y="347"/>
                  </a:cubicBezTo>
                  <a:cubicBezTo>
                    <a:pt x="546" y="318"/>
                    <a:pt x="523" y="294"/>
                    <a:pt x="493" y="294"/>
                  </a:cubicBezTo>
                  <a:cubicBezTo>
                    <a:pt x="465" y="294"/>
                    <a:pt x="441" y="318"/>
                    <a:pt x="441" y="346"/>
                  </a:cubicBezTo>
                  <a:close/>
                  <a:moveTo>
                    <a:pt x="316" y="556"/>
                  </a:moveTo>
                  <a:cubicBezTo>
                    <a:pt x="351" y="556"/>
                    <a:pt x="385" y="556"/>
                    <a:pt x="419" y="556"/>
                  </a:cubicBezTo>
                  <a:cubicBezTo>
                    <a:pt x="419" y="546"/>
                    <a:pt x="419" y="536"/>
                    <a:pt x="419" y="526"/>
                  </a:cubicBezTo>
                  <a:cubicBezTo>
                    <a:pt x="385" y="526"/>
                    <a:pt x="350" y="526"/>
                    <a:pt x="316" y="526"/>
                  </a:cubicBezTo>
                  <a:cubicBezTo>
                    <a:pt x="316" y="536"/>
                    <a:pt x="316" y="546"/>
                    <a:pt x="316" y="556"/>
                  </a:cubicBezTo>
                  <a:close/>
                  <a:moveTo>
                    <a:pt x="546" y="526"/>
                  </a:moveTo>
                  <a:cubicBezTo>
                    <a:pt x="510" y="526"/>
                    <a:pt x="476" y="526"/>
                    <a:pt x="442" y="526"/>
                  </a:cubicBezTo>
                  <a:cubicBezTo>
                    <a:pt x="442" y="536"/>
                    <a:pt x="442" y="546"/>
                    <a:pt x="442" y="556"/>
                  </a:cubicBezTo>
                  <a:cubicBezTo>
                    <a:pt x="477" y="556"/>
                    <a:pt x="511" y="556"/>
                    <a:pt x="546" y="556"/>
                  </a:cubicBezTo>
                  <a:cubicBezTo>
                    <a:pt x="546" y="546"/>
                    <a:pt x="546" y="536"/>
                    <a:pt x="546" y="526"/>
                  </a:cubicBezTo>
                  <a:close/>
                  <a:moveTo>
                    <a:pt x="315" y="578"/>
                  </a:moveTo>
                  <a:cubicBezTo>
                    <a:pt x="315" y="584"/>
                    <a:pt x="315" y="590"/>
                    <a:pt x="315" y="596"/>
                  </a:cubicBezTo>
                  <a:cubicBezTo>
                    <a:pt x="315" y="605"/>
                    <a:pt x="320" y="609"/>
                    <a:pt x="328" y="609"/>
                  </a:cubicBezTo>
                  <a:cubicBezTo>
                    <a:pt x="354" y="609"/>
                    <a:pt x="381" y="609"/>
                    <a:pt x="407" y="609"/>
                  </a:cubicBezTo>
                  <a:cubicBezTo>
                    <a:pt x="414" y="609"/>
                    <a:pt x="419" y="607"/>
                    <a:pt x="420" y="599"/>
                  </a:cubicBezTo>
                  <a:cubicBezTo>
                    <a:pt x="420" y="592"/>
                    <a:pt x="420" y="585"/>
                    <a:pt x="420" y="578"/>
                  </a:cubicBezTo>
                  <a:cubicBezTo>
                    <a:pt x="385" y="578"/>
                    <a:pt x="351" y="578"/>
                    <a:pt x="315" y="578"/>
                  </a:cubicBezTo>
                  <a:close/>
                  <a:moveTo>
                    <a:pt x="441" y="578"/>
                  </a:moveTo>
                  <a:cubicBezTo>
                    <a:pt x="441" y="585"/>
                    <a:pt x="441" y="591"/>
                    <a:pt x="441" y="597"/>
                  </a:cubicBezTo>
                  <a:cubicBezTo>
                    <a:pt x="441" y="605"/>
                    <a:pt x="446" y="609"/>
                    <a:pt x="453" y="609"/>
                  </a:cubicBezTo>
                  <a:cubicBezTo>
                    <a:pt x="480" y="609"/>
                    <a:pt x="507" y="609"/>
                    <a:pt x="534" y="609"/>
                  </a:cubicBezTo>
                  <a:cubicBezTo>
                    <a:pt x="540" y="609"/>
                    <a:pt x="545" y="606"/>
                    <a:pt x="546" y="599"/>
                  </a:cubicBezTo>
                  <a:cubicBezTo>
                    <a:pt x="546" y="592"/>
                    <a:pt x="546" y="585"/>
                    <a:pt x="546" y="578"/>
                  </a:cubicBezTo>
                  <a:cubicBezTo>
                    <a:pt x="511" y="578"/>
                    <a:pt x="477" y="578"/>
                    <a:pt x="441" y="578"/>
                  </a:cubicBezTo>
                  <a:close/>
                  <a:moveTo>
                    <a:pt x="545" y="504"/>
                  </a:moveTo>
                  <a:cubicBezTo>
                    <a:pt x="545" y="493"/>
                    <a:pt x="545" y="483"/>
                    <a:pt x="545" y="474"/>
                  </a:cubicBezTo>
                  <a:cubicBezTo>
                    <a:pt x="510" y="474"/>
                    <a:pt x="476" y="474"/>
                    <a:pt x="442" y="474"/>
                  </a:cubicBezTo>
                  <a:cubicBezTo>
                    <a:pt x="442" y="484"/>
                    <a:pt x="442" y="494"/>
                    <a:pt x="442" y="504"/>
                  </a:cubicBezTo>
                  <a:cubicBezTo>
                    <a:pt x="477" y="504"/>
                    <a:pt x="510" y="504"/>
                    <a:pt x="545" y="504"/>
                  </a:cubicBezTo>
                  <a:close/>
                  <a:moveTo>
                    <a:pt x="442" y="450"/>
                  </a:moveTo>
                  <a:cubicBezTo>
                    <a:pt x="477" y="450"/>
                    <a:pt x="511" y="450"/>
                    <a:pt x="546" y="450"/>
                  </a:cubicBezTo>
                  <a:cubicBezTo>
                    <a:pt x="546" y="445"/>
                    <a:pt x="546" y="441"/>
                    <a:pt x="546" y="437"/>
                  </a:cubicBezTo>
                  <a:cubicBezTo>
                    <a:pt x="546" y="423"/>
                    <a:pt x="544" y="420"/>
                    <a:pt x="529" y="420"/>
                  </a:cubicBezTo>
                  <a:cubicBezTo>
                    <a:pt x="509" y="420"/>
                    <a:pt x="489" y="420"/>
                    <a:pt x="468" y="420"/>
                  </a:cubicBezTo>
                  <a:cubicBezTo>
                    <a:pt x="440" y="420"/>
                    <a:pt x="439" y="421"/>
                    <a:pt x="442" y="450"/>
                  </a:cubicBezTo>
                  <a:close/>
                  <a:moveTo>
                    <a:pt x="316" y="503"/>
                  </a:moveTo>
                  <a:cubicBezTo>
                    <a:pt x="351" y="503"/>
                    <a:pt x="385" y="503"/>
                    <a:pt x="420" y="503"/>
                  </a:cubicBezTo>
                  <a:cubicBezTo>
                    <a:pt x="420" y="498"/>
                    <a:pt x="420" y="493"/>
                    <a:pt x="420" y="488"/>
                  </a:cubicBezTo>
                  <a:cubicBezTo>
                    <a:pt x="420" y="476"/>
                    <a:pt x="417" y="473"/>
                    <a:pt x="405" y="473"/>
                  </a:cubicBezTo>
                  <a:cubicBezTo>
                    <a:pt x="384" y="473"/>
                    <a:pt x="362" y="473"/>
                    <a:pt x="341" y="473"/>
                  </a:cubicBezTo>
                  <a:cubicBezTo>
                    <a:pt x="318" y="473"/>
                    <a:pt x="313" y="468"/>
                    <a:pt x="316" y="5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A8161EBF-8160-4517-82B9-B8AD1A212C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84263" y="3413126"/>
              <a:ext cx="1457325" cy="1220788"/>
            </a:xfrm>
            <a:custGeom>
              <a:avLst/>
              <a:gdLst>
                <a:gd name="T0" fmla="*/ 376 w 385"/>
                <a:gd name="T1" fmla="*/ 29 h 323"/>
                <a:gd name="T2" fmla="*/ 376 w 385"/>
                <a:gd name="T3" fmla="*/ 51 h 323"/>
                <a:gd name="T4" fmla="*/ 306 w 385"/>
                <a:gd name="T5" fmla="*/ 51 h 323"/>
                <a:gd name="T6" fmla="*/ 251 w 385"/>
                <a:gd name="T7" fmla="*/ 77 h 323"/>
                <a:gd name="T8" fmla="*/ 314 w 385"/>
                <a:gd name="T9" fmla="*/ 187 h 323"/>
                <a:gd name="T10" fmla="*/ 369 w 385"/>
                <a:gd name="T11" fmla="*/ 169 h 323"/>
                <a:gd name="T12" fmla="*/ 385 w 385"/>
                <a:gd name="T13" fmla="*/ 185 h 323"/>
                <a:gd name="T14" fmla="*/ 364 w 385"/>
                <a:gd name="T15" fmla="*/ 205 h 323"/>
                <a:gd name="T16" fmla="*/ 354 w 385"/>
                <a:gd name="T17" fmla="*/ 208 h 323"/>
                <a:gd name="T18" fmla="*/ 323 w 385"/>
                <a:gd name="T19" fmla="*/ 208 h 323"/>
                <a:gd name="T20" fmla="*/ 310 w 385"/>
                <a:gd name="T21" fmla="*/ 218 h 323"/>
                <a:gd name="T22" fmla="*/ 217 w 385"/>
                <a:gd name="T23" fmla="*/ 309 h 323"/>
                <a:gd name="T24" fmla="*/ 118 w 385"/>
                <a:gd name="T25" fmla="*/ 292 h 323"/>
                <a:gd name="T26" fmla="*/ 93 w 385"/>
                <a:gd name="T27" fmla="*/ 318 h 323"/>
                <a:gd name="T28" fmla="*/ 84 w 385"/>
                <a:gd name="T29" fmla="*/ 323 h 323"/>
                <a:gd name="T30" fmla="*/ 0 w 385"/>
                <a:gd name="T31" fmla="*/ 323 h 323"/>
                <a:gd name="T32" fmla="*/ 0 w 385"/>
                <a:gd name="T33" fmla="*/ 303 h 323"/>
                <a:gd name="T34" fmla="*/ 60 w 385"/>
                <a:gd name="T35" fmla="*/ 303 h 323"/>
                <a:gd name="T36" fmla="*/ 92 w 385"/>
                <a:gd name="T37" fmla="*/ 290 h 323"/>
                <a:gd name="T38" fmla="*/ 103 w 385"/>
                <a:gd name="T39" fmla="*/ 280 h 323"/>
                <a:gd name="T40" fmla="*/ 62 w 385"/>
                <a:gd name="T41" fmla="*/ 197 h 323"/>
                <a:gd name="T42" fmla="*/ 11 w 385"/>
                <a:gd name="T43" fmla="*/ 197 h 323"/>
                <a:gd name="T44" fmla="*/ 198 w 385"/>
                <a:gd name="T45" fmla="*/ 10 h 323"/>
                <a:gd name="T46" fmla="*/ 198 w 385"/>
                <a:gd name="T47" fmla="*/ 60 h 323"/>
                <a:gd name="T48" fmla="*/ 226 w 385"/>
                <a:gd name="T49" fmla="*/ 67 h 323"/>
                <a:gd name="T50" fmla="*/ 232 w 385"/>
                <a:gd name="T51" fmla="*/ 65 h 323"/>
                <a:gd name="T52" fmla="*/ 238 w 385"/>
                <a:gd name="T53" fmla="*/ 59 h 323"/>
                <a:gd name="T54" fmla="*/ 269 w 385"/>
                <a:gd name="T55" fmla="*/ 31 h 323"/>
                <a:gd name="T56" fmla="*/ 311 w 385"/>
                <a:gd name="T57" fmla="*/ 29 h 323"/>
                <a:gd name="T58" fmla="*/ 376 w 385"/>
                <a:gd name="T59" fmla="*/ 29 h 323"/>
                <a:gd name="T60" fmla="*/ 177 w 385"/>
                <a:gd name="T61" fmla="*/ 176 h 323"/>
                <a:gd name="T62" fmla="*/ 177 w 385"/>
                <a:gd name="T63" fmla="*/ 31 h 323"/>
                <a:gd name="T64" fmla="*/ 32 w 385"/>
                <a:gd name="T65" fmla="*/ 176 h 323"/>
                <a:gd name="T66" fmla="*/ 177 w 385"/>
                <a:gd name="T67" fmla="*/ 176 h 323"/>
                <a:gd name="T68" fmla="*/ 233 w 385"/>
                <a:gd name="T69" fmla="*/ 281 h 323"/>
                <a:gd name="T70" fmla="*/ 289 w 385"/>
                <a:gd name="T71" fmla="*/ 208 h 323"/>
                <a:gd name="T72" fmla="*/ 262 w 385"/>
                <a:gd name="T73" fmla="*/ 208 h 323"/>
                <a:gd name="T74" fmla="*/ 262 w 385"/>
                <a:gd name="T75" fmla="*/ 187 h 323"/>
                <a:gd name="T76" fmla="*/ 293 w 385"/>
                <a:gd name="T77" fmla="*/ 187 h 323"/>
                <a:gd name="T78" fmla="*/ 269 w 385"/>
                <a:gd name="T79" fmla="*/ 121 h 323"/>
                <a:gd name="T80" fmla="*/ 203 w 385"/>
                <a:gd name="T81" fmla="*/ 187 h 323"/>
                <a:gd name="T82" fmla="*/ 202 w 385"/>
                <a:gd name="T83" fmla="*/ 196 h 323"/>
                <a:gd name="T84" fmla="*/ 233 w 385"/>
                <a:gd name="T85" fmla="*/ 281 h 323"/>
                <a:gd name="T86" fmla="*/ 166 w 385"/>
                <a:gd name="T87" fmla="*/ 249 h 323"/>
                <a:gd name="T88" fmla="*/ 134 w 385"/>
                <a:gd name="T89" fmla="*/ 277 h 323"/>
                <a:gd name="T90" fmla="*/ 214 w 385"/>
                <a:gd name="T91" fmla="*/ 289 h 323"/>
                <a:gd name="T92" fmla="*/ 182 w 385"/>
                <a:gd name="T93" fmla="*/ 201 h 323"/>
                <a:gd name="T94" fmla="*/ 176 w 385"/>
                <a:gd name="T95" fmla="*/ 197 h 323"/>
                <a:gd name="T96" fmla="*/ 83 w 385"/>
                <a:gd name="T97" fmla="*/ 197 h 323"/>
                <a:gd name="T98" fmla="*/ 118 w 385"/>
                <a:gd name="T99" fmla="*/ 265 h 323"/>
                <a:gd name="T100" fmla="*/ 148 w 385"/>
                <a:gd name="T101" fmla="*/ 233 h 323"/>
                <a:gd name="T102" fmla="*/ 166 w 385"/>
                <a:gd name="T103" fmla="*/ 249 h 323"/>
                <a:gd name="T104" fmla="*/ 199 w 385"/>
                <a:gd name="T105" fmla="*/ 83 h 323"/>
                <a:gd name="T106" fmla="*/ 199 w 385"/>
                <a:gd name="T107" fmla="*/ 160 h 323"/>
                <a:gd name="T108" fmla="*/ 254 w 385"/>
                <a:gd name="T109" fmla="*/ 105 h 323"/>
                <a:gd name="T110" fmla="*/ 199 w 385"/>
                <a:gd name="T111" fmla="*/ 8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5" h="323">
                  <a:moveTo>
                    <a:pt x="376" y="29"/>
                  </a:moveTo>
                  <a:cubicBezTo>
                    <a:pt x="376" y="37"/>
                    <a:pt x="376" y="43"/>
                    <a:pt x="376" y="51"/>
                  </a:cubicBezTo>
                  <a:cubicBezTo>
                    <a:pt x="353" y="51"/>
                    <a:pt x="329" y="51"/>
                    <a:pt x="306" y="51"/>
                  </a:cubicBezTo>
                  <a:cubicBezTo>
                    <a:pt x="274" y="51"/>
                    <a:pt x="274" y="51"/>
                    <a:pt x="251" y="77"/>
                  </a:cubicBezTo>
                  <a:cubicBezTo>
                    <a:pt x="290" y="102"/>
                    <a:pt x="312" y="138"/>
                    <a:pt x="314" y="187"/>
                  </a:cubicBezTo>
                  <a:cubicBezTo>
                    <a:pt x="334" y="187"/>
                    <a:pt x="356" y="193"/>
                    <a:pt x="369" y="169"/>
                  </a:cubicBezTo>
                  <a:cubicBezTo>
                    <a:pt x="374" y="175"/>
                    <a:pt x="379" y="179"/>
                    <a:pt x="385" y="185"/>
                  </a:cubicBezTo>
                  <a:cubicBezTo>
                    <a:pt x="378" y="192"/>
                    <a:pt x="371" y="199"/>
                    <a:pt x="364" y="205"/>
                  </a:cubicBezTo>
                  <a:cubicBezTo>
                    <a:pt x="361" y="207"/>
                    <a:pt x="357" y="208"/>
                    <a:pt x="354" y="208"/>
                  </a:cubicBezTo>
                  <a:cubicBezTo>
                    <a:pt x="343" y="208"/>
                    <a:pt x="333" y="209"/>
                    <a:pt x="323" y="208"/>
                  </a:cubicBezTo>
                  <a:cubicBezTo>
                    <a:pt x="315" y="207"/>
                    <a:pt x="312" y="210"/>
                    <a:pt x="310" y="218"/>
                  </a:cubicBezTo>
                  <a:cubicBezTo>
                    <a:pt x="297" y="266"/>
                    <a:pt x="265" y="297"/>
                    <a:pt x="217" y="309"/>
                  </a:cubicBezTo>
                  <a:cubicBezTo>
                    <a:pt x="182" y="318"/>
                    <a:pt x="150" y="311"/>
                    <a:pt x="118" y="292"/>
                  </a:cubicBezTo>
                  <a:cubicBezTo>
                    <a:pt x="110" y="300"/>
                    <a:pt x="102" y="309"/>
                    <a:pt x="93" y="318"/>
                  </a:cubicBezTo>
                  <a:cubicBezTo>
                    <a:pt x="91" y="320"/>
                    <a:pt x="87" y="323"/>
                    <a:pt x="84" y="323"/>
                  </a:cubicBezTo>
                  <a:cubicBezTo>
                    <a:pt x="56" y="323"/>
                    <a:pt x="28" y="323"/>
                    <a:pt x="0" y="323"/>
                  </a:cubicBezTo>
                  <a:cubicBezTo>
                    <a:pt x="0" y="316"/>
                    <a:pt x="0" y="310"/>
                    <a:pt x="0" y="303"/>
                  </a:cubicBezTo>
                  <a:cubicBezTo>
                    <a:pt x="20" y="303"/>
                    <a:pt x="40" y="302"/>
                    <a:pt x="60" y="303"/>
                  </a:cubicBezTo>
                  <a:cubicBezTo>
                    <a:pt x="73" y="304"/>
                    <a:pt x="83" y="301"/>
                    <a:pt x="92" y="290"/>
                  </a:cubicBezTo>
                  <a:cubicBezTo>
                    <a:pt x="94" y="286"/>
                    <a:pt x="99" y="284"/>
                    <a:pt x="103" y="280"/>
                  </a:cubicBezTo>
                  <a:cubicBezTo>
                    <a:pt x="79" y="257"/>
                    <a:pt x="66" y="230"/>
                    <a:pt x="62" y="197"/>
                  </a:cubicBezTo>
                  <a:cubicBezTo>
                    <a:pt x="45" y="197"/>
                    <a:pt x="28" y="197"/>
                    <a:pt x="11" y="197"/>
                  </a:cubicBezTo>
                  <a:cubicBezTo>
                    <a:pt x="0" y="101"/>
                    <a:pt x="88" y="0"/>
                    <a:pt x="198" y="10"/>
                  </a:cubicBezTo>
                  <a:cubicBezTo>
                    <a:pt x="198" y="27"/>
                    <a:pt x="198" y="43"/>
                    <a:pt x="198" y="60"/>
                  </a:cubicBezTo>
                  <a:cubicBezTo>
                    <a:pt x="208" y="63"/>
                    <a:pt x="217" y="65"/>
                    <a:pt x="226" y="67"/>
                  </a:cubicBezTo>
                  <a:cubicBezTo>
                    <a:pt x="228" y="67"/>
                    <a:pt x="230" y="66"/>
                    <a:pt x="232" y="65"/>
                  </a:cubicBezTo>
                  <a:cubicBezTo>
                    <a:pt x="234" y="63"/>
                    <a:pt x="236" y="61"/>
                    <a:pt x="238" y="59"/>
                  </a:cubicBezTo>
                  <a:cubicBezTo>
                    <a:pt x="248" y="49"/>
                    <a:pt x="257" y="36"/>
                    <a:pt x="269" y="31"/>
                  </a:cubicBezTo>
                  <a:cubicBezTo>
                    <a:pt x="281" y="26"/>
                    <a:pt x="297" y="29"/>
                    <a:pt x="311" y="29"/>
                  </a:cubicBezTo>
                  <a:cubicBezTo>
                    <a:pt x="333" y="29"/>
                    <a:pt x="354" y="29"/>
                    <a:pt x="376" y="29"/>
                  </a:cubicBezTo>
                  <a:close/>
                  <a:moveTo>
                    <a:pt x="177" y="176"/>
                  </a:moveTo>
                  <a:cubicBezTo>
                    <a:pt x="177" y="127"/>
                    <a:pt x="177" y="79"/>
                    <a:pt x="177" y="31"/>
                  </a:cubicBezTo>
                  <a:cubicBezTo>
                    <a:pt x="91" y="35"/>
                    <a:pt x="32" y="112"/>
                    <a:pt x="32" y="176"/>
                  </a:cubicBezTo>
                  <a:cubicBezTo>
                    <a:pt x="80" y="176"/>
                    <a:pt x="128" y="176"/>
                    <a:pt x="177" y="176"/>
                  </a:cubicBezTo>
                  <a:close/>
                  <a:moveTo>
                    <a:pt x="233" y="281"/>
                  </a:moveTo>
                  <a:cubicBezTo>
                    <a:pt x="262" y="269"/>
                    <a:pt x="290" y="232"/>
                    <a:pt x="289" y="208"/>
                  </a:cubicBezTo>
                  <a:cubicBezTo>
                    <a:pt x="280" y="208"/>
                    <a:pt x="271" y="208"/>
                    <a:pt x="262" y="208"/>
                  </a:cubicBezTo>
                  <a:cubicBezTo>
                    <a:pt x="262" y="200"/>
                    <a:pt x="262" y="194"/>
                    <a:pt x="262" y="187"/>
                  </a:cubicBezTo>
                  <a:cubicBezTo>
                    <a:pt x="273" y="187"/>
                    <a:pt x="282" y="187"/>
                    <a:pt x="293" y="187"/>
                  </a:cubicBezTo>
                  <a:cubicBezTo>
                    <a:pt x="292" y="162"/>
                    <a:pt x="285" y="140"/>
                    <a:pt x="269" y="121"/>
                  </a:cubicBezTo>
                  <a:cubicBezTo>
                    <a:pt x="247" y="143"/>
                    <a:pt x="225" y="165"/>
                    <a:pt x="203" y="187"/>
                  </a:cubicBezTo>
                  <a:cubicBezTo>
                    <a:pt x="202" y="189"/>
                    <a:pt x="201" y="193"/>
                    <a:pt x="202" y="196"/>
                  </a:cubicBezTo>
                  <a:cubicBezTo>
                    <a:pt x="212" y="224"/>
                    <a:pt x="223" y="252"/>
                    <a:pt x="233" y="281"/>
                  </a:cubicBezTo>
                  <a:close/>
                  <a:moveTo>
                    <a:pt x="166" y="249"/>
                  </a:moveTo>
                  <a:cubicBezTo>
                    <a:pt x="155" y="258"/>
                    <a:pt x="145" y="267"/>
                    <a:pt x="134" y="277"/>
                  </a:cubicBezTo>
                  <a:cubicBezTo>
                    <a:pt x="160" y="291"/>
                    <a:pt x="185" y="295"/>
                    <a:pt x="214" y="289"/>
                  </a:cubicBezTo>
                  <a:cubicBezTo>
                    <a:pt x="203" y="259"/>
                    <a:pt x="192" y="230"/>
                    <a:pt x="182" y="201"/>
                  </a:cubicBezTo>
                  <a:cubicBezTo>
                    <a:pt x="181" y="199"/>
                    <a:pt x="178" y="197"/>
                    <a:pt x="176" y="197"/>
                  </a:cubicBezTo>
                  <a:cubicBezTo>
                    <a:pt x="146" y="197"/>
                    <a:pt x="115" y="197"/>
                    <a:pt x="83" y="197"/>
                  </a:cubicBezTo>
                  <a:cubicBezTo>
                    <a:pt x="87" y="224"/>
                    <a:pt x="97" y="246"/>
                    <a:pt x="118" y="265"/>
                  </a:cubicBezTo>
                  <a:cubicBezTo>
                    <a:pt x="129" y="254"/>
                    <a:pt x="139" y="243"/>
                    <a:pt x="148" y="233"/>
                  </a:cubicBezTo>
                  <a:cubicBezTo>
                    <a:pt x="154" y="238"/>
                    <a:pt x="158" y="242"/>
                    <a:pt x="166" y="249"/>
                  </a:cubicBezTo>
                  <a:close/>
                  <a:moveTo>
                    <a:pt x="199" y="83"/>
                  </a:moveTo>
                  <a:cubicBezTo>
                    <a:pt x="199" y="109"/>
                    <a:pt x="199" y="134"/>
                    <a:pt x="199" y="160"/>
                  </a:cubicBezTo>
                  <a:cubicBezTo>
                    <a:pt x="217" y="141"/>
                    <a:pt x="235" y="123"/>
                    <a:pt x="254" y="105"/>
                  </a:cubicBezTo>
                  <a:cubicBezTo>
                    <a:pt x="238" y="93"/>
                    <a:pt x="220" y="85"/>
                    <a:pt x="199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id="{ADBA6264-AA3C-4066-B0BE-70DD40D80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4263" y="4918076"/>
              <a:ext cx="711200" cy="74613"/>
            </a:xfrm>
            <a:custGeom>
              <a:avLst/>
              <a:gdLst>
                <a:gd name="T0" fmla="*/ 188 w 188"/>
                <a:gd name="T1" fmla="*/ 0 h 20"/>
                <a:gd name="T2" fmla="*/ 188 w 188"/>
                <a:gd name="T3" fmla="*/ 20 h 20"/>
                <a:gd name="T4" fmla="*/ 0 w 188"/>
                <a:gd name="T5" fmla="*/ 20 h 20"/>
                <a:gd name="T6" fmla="*/ 0 w 188"/>
                <a:gd name="T7" fmla="*/ 0 h 20"/>
                <a:gd name="T8" fmla="*/ 188 w 18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0">
                  <a:moveTo>
                    <a:pt x="188" y="0"/>
                  </a:moveTo>
                  <a:cubicBezTo>
                    <a:pt x="188" y="6"/>
                    <a:pt x="188" y="13"/>
                    <a:pt x="188" y="20"/>
                  </a:cubicBezTo>
                  <a:cubicBezTo>
                    <a:pt x="125" y="20"/>
                    <a:pt x="63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62" y="0"/>
                    <a:pt x="124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id="{AB800A91-F070-441F-A35D-8413D110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4263" y="5114926"/>
              <a:ext cx="711200" cy="74613"/>
            </a:xfrm>
            <a:custGeom>
              <a:avLst/>
              <a:gdLst>
                <a:gd name="T0" fmla="*/ 188 w 188"/>
                <a:gd name="T1" fmla="*/ 0 h 20"/>
                <a:gd name="T2" fmla="*/ 188 w 188"/>
                <a:gd name="T3" fmla="*/ 20 h 20"/>
                <a:gd name="T4" fmla="*/ 0 w 188"/>
                <a:gd name="T5" fmla="*/ 20 h 20"/>
                <a:gd name="T6" fmla="*/ 0 w 188"/>
                <a:gd name="T7" fmla="*/ 0 h 20"/>
                <a:gd name="T8" fmla="*/ 188 w 18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0">
                  <a:moveTo>
                    <a:pt x="188" y="0"/>
                  </a:moveTo>
                  <a:cubicBezTo>
                    <a:pt x="188" y="7"/>
                    <a:pt x="188" y="13"/>
                    <a:pt x="188" y="20"/>
                  </a:cubicBezTo>
                  <a:cubicBezTo>
                    <a:pt x="125" y="20"/>
                    <a:pt x="63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62" y="0"/>
                    <a:pt x="125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id="{1BBD1BA7-D71E-4F2D-8B36-572D4656F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4263" y="4721226"/>
              <a:ext cx="628650" cy="71438"/>
            </a:xfrm>
            <a:custGeom>
              <a:avLst/>
              <a:gdLst>
                <a:gd name="T0" fmla="*/ 166 w 166"/>
                <a:gd name="T1" fmla="*/ 0 h 19"/>
                <a:gd name="T2" fmla="*/ 166 w 166"/>
                <a:gd name="T3" fmla="*/ 19 h 19"/>
                <a:gd name="T4" fmla="*/ 0 w 166"/>
                <a:gd name="T5" fmla="*/ 19 h 19"/>
                <a:gd name="T6" fmla="*/ 0 w 166"/>
                <a:gd name="T7" fmla="*/ 0 h 19"/>
                <a:gd name="T8" fmla="*/ 166 w 16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9">
                  <a:moveTo>
                    <a:pt x="166" y="0"/>
                  </a:moveTo>
                  <a:cubicBezTo>
                    <a:pt x="166" y="6"/>
                    <a:pt x="166" y="12"/>
                    <a:pt x="166" y="19"/>
                  </a:cubicBezTo>
                  <a:cubicBezTo>
                    <a:pt x="111" y="19"/>
                    <a:pt x="56" y="19"/>
                    <a:pt x="0" y="19"/>
                  </a:cubicBezTo>
                  <a:cubicBezTo>
                    <a:pt x="0" y="13"/>
                    <a:pt x="0" y="6"/>
                    <a:pt x="0" y="0"/>
                  </a:cubicBezTo>
                  <a:cubicBezTo>
                    <a:pt x="55" y="0"/>
                    <a:pt x="11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0">
              <a:extLst>
                <a:ext uri="{FF2B5EF4-FFF2-40B4-BE49-F238E27FC236}">
                  <a16:creationId xmlns:a16="http://schemas.microsoft.com/office/drawing/2014/main" id="{0B6E02D3-7FE9-4F67-892B-C0A21408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5463" y="4679951"/>
              <a:ext cx="234950" cy="230188"/>
            </a:xfrm>
            <a:custGeom>
              <a:avLst/>
              <a:gdLst>
                <a:gd name="T0" fmla="*/ 0 w 62"/>
                <a:gd name="T1" fmla="*/ 41 h 61"/>
                <a:gd name="T2" fmla="*/ 0 w 62"/>
                <a:gd name="T3" fmla="*/ 20 h 61"/>
                <a:gd name="T4" fmla="*/ 20 w 62"/>
                <a:gd name="T5" fmla="*/ 20 h 61"/>
                <a:gd name="T6" fmla="*/ 21 w 62"/>
                <a:gd name="T7" fmla="*/ 0 h 61"/>
                <a:gd name="T8" fmla="*/ 42 w 62"/>
                <a:gd name="T9" fmla="*/ 0 h 61"/>
                <a:gd name="T10" fmla="*/ 42 w 62"/>
                <a:gd name="T11" fmla="*/ 19 h 61"/>
                <a:gd name="T12" fmla="*/ 62 w 62"/>
                <a:gd name="T13" fmla="*/ 20 h 61"/>
                <a:gd name="T14" fmla="*/ 62 w 62"/>
                <a:gd name="T15" fmla="*/ 40 h 61"/>
                <a:gd name="T16" fmla="*/ 42 w 62"/>
                <a:gd name="T17" fmla="*/ 42 h 61"/>
                <a:gd name="T18" fmla="*/ 42 w 62"/>
                <a:gd name="T19" fmla="*/ 61 h 61"/>
                <a:gd name="T20" fmla="*/ 22 w 62"/>
                <a:gd name="T21" fmla="*/ 61 h 61"/>
                <a:gd name="T22" fmla="*/ 20 w 62"/>
                <a:gd name="T23" fmla="*/ 42 h 61"/>
                <a:gd name="T24" fmla="*/ 0 w 62"/>
                <a:gd name="T25" fmla="*/ 4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1">
                  <a:moveTo>
                    <a:pt x="0" y="41"/>
                  </a:moveTo>
                  <a:cubicBezTo>
                    <a:pt x="0" y="34"/>
                    <a:pt x="0" y="28"/>
                    <a:pt x="0" y="20"/>
                  </a:cubicBezTo>
                  <a:cubicBezTo>
                    <a:pt x="7" y="20"/>
                    <a:pt x="13" y="20"/>
                    <a:pt x="20" y="20"/>
                  </a:cubicBezTo>
                  <a:cubicBezTo>
                    <a:pt x="21" y="13"/>
                    <a:pt x="21" y="7"/>
                    <a:pt x="21" y="0"/>
                  </a:cubicBezTo>
                  <a:cubicBezTo>
                    <a:pt x="28" y="0"/>
                    <a:pt x="35" y="0"/>
                    <a:pt x="42" y="0"/>
                  </a:cubicBezTo>
                  <a:cubicBezTo>
                    <a:pt x="42" y="6"/>
                    <a:pt x="42" y="12"/>
                    <a:pt x="42" y="19"/>
                  </a:cubicBezTo>
                  <a:cubicBezTo>
                    <a:pt x="49" y="20"/>
                    <a:pt x="55" y="20"/>
                    <a:pt x="62" y="20"/>
                  </a:cubicBezTo>
                  <a:cubicBezTo>
                    <a:pt x="62" y="27"/>
                    <a:pt x="62" y="33"/>
                    <a:pt x="62" y="40"/>
                  </a:cubicBezTo>
                  <a:cubicBezTo>
                    <a:pt x="56" y="41"/>
                    <a:pt x="50" y="41"/>
                    <a:pt x="42" y="42"/>
                  </a:cubicBezTo>
                  <a:cubicBezTo>
                    <a:pt x="42" y="48"/>
                    <a:pt x="42" y="54"/>
                    <a:pt x="42" y="61"/>
                  </a:cubicBezTo>
                  <a:cubicBezTo>
                    <a:pt x="35" y="61"/>
                    <a:pt x="29" y="61"/>
                    <a:pt x="22" y="61"/>
                  </a:cubicBezTo>
                  <a:cubicBezTo>
                    <a:pt x="21" y="55"/>
                    <a:pt x="21" y="49"/>
                    <a:pt x="20" y="42"/>
                  </a:cubicBezTo>
                  <a:cubicBezTo>
                    <a:pt x="14" y="41"/>
                    <a:pt x="7" y="41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1">
              <a:extLst>
                <a:ext uri="{FF2B5EF4-FFF2-40B4-BE49-F238E27FC236}">
                  <a16:creationId xmlns:a16="http://schemas.microsoft.com/office/drawing/2014/main" id="{8EF5D861-610A-40D2-85A3-1BFD09E70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7725" y="4559301"/>
              <a:ext cx="230187" cy="233363"/>
            </a:xfrm>
            <a:custGeom>
              <a:avLst/>
              <a:gdLst>
                <a:gd name="T0" fmla="*/ 20 w 61"/>
                <a:gd name="T1" fmla="*/ 62 h 62"/>
                <a:gd name="T2" fmla="*/ 20 w 61"/>
                <a:gd name="T3" fmla="*/ 42 h 62"/>
                <a:gd name="T4" fmla="*/ 0 w 61"/>
                <a:gd name="T5" fmla="*/ 42 h 62"/>
                <a:gd name="T6" fmla="*/ 0 w 61"/>
                <a:gd name="T7" fmla="*/ 21 h 62"/>
                <a:gd name="T8" fmla="*/ 19 w 61"/>
                <a:gd name="T9" fmla="*/ 20 h 62"/>
                <a:gd name="T10" fmla="*/ 21 w 61"/>
                <a:gd name="T11" fmla="*/ 0 h 62"/>
                <a:gd name="T12" fmla="*/ 41 w 61"/>
                <a:gd name="T13" fmla="*/ 0 h 62"/>
                <a:gd name="T14" fmla="*/ 41 w 61"/>
                <a:gd name="T15" fmla="*/ 20 h 62"/>
                <a:gd name="T16" fmla="*/ 61 w 61"/>
                <a:gd name="T17" fmla="*/ 20 h 62"/>
                <a:gd name="T18" fmla="*/ 61 w 61"/>
                <a:gd name="T19" fmla="*/ 42 h 62"/>
                <a:gd name="T20" fmla="*/ 41 w 61"/>
                <a:gd name="T21" fmla="*/ 42 h 62"/>
                <a:gd name="T22" fmla="*/ 41 w 61"/>
                <a:gd name="T23" fmla="*/ 62 h 62"/>
                <a:gd name="T24" fmla="*/ 20 w 61"/>
                <a:gd name="T2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62">
                  <a:moveTo>
                    <a:pt x="20" y="62"/>
                  </a:moveTo>
                  <a:cubicBezTo>
                    <a:pt x="20" y="55"/>
                    <a:pt x="20" y="49"/>
                    <a:pt x="20" y="42"/>
                  </a:cubicBezTo>
                  <a:cubicBezTo>
                    <a:pt x="13" y="42"/>
                    <a:pt x="7" y="42"/>
                    <a:pt x="0" y="42"/>
                  </a:cubicBezTo>
                  <a:cubicBezTo>
                    <a:pt x="0" y="35"/>
                    <a:pt x="0" y="28"/>
                    <a:pt x="0" y="21"/>
                  </a:cubicBezTo>
                  <a:cubicBezTo>
                    <a:pt x="6" y="20"/>
                    <a:pt x="13" y="20"/>
                    <a:pt x="19" y="20"/>
                  </a:cubicBezTo>
                  <a:cubicBezTo>
                    <a:pt x="20" y="13"/>
                    <a:pt x="20" y="7"/>
                    <a:pt x="21" y="0"/>
                  </a:cubicBezTo>
                  <a:cubicBezTo>
                    <a:pt x="27" y="0"/>
                    <a:pt x="34" y="0"/>
                    <a:pt x="41" y="0"/>
                  </a:cubicBezTo>
                  <a:cubicBezTo>
                    <a:pt x="41" y="7"/>
                    <a:pt x="41" y="13"/>
                    <a:pt x="41" y="20"/>
                  </a:cubicBezTo>
                  <a:cubicBezTo>
                    <a:pt x="48" y="20"/>
                    <a:pt x="54" y="20"/>
                    <a:pt x="61" y="20"/>
                  </a:cubicBezTo>
                  <a:cubicBezTo>
                    <a:pt x="61" y="27"/>
                    <a:pt x="61" y="34"/>
                    <a:pt x="61" y="42"/>
                  </a:cubicBezTo>
                  <a:cubicBezTo>
                    <a:pt x="55" y="42"/>
                    <a:pt x="49" y="42"/>
                    <a:pt x="41" y="42"/>
                  </a:cubicBezTo>
                  <a:cubicBezTo>
                    <a:pt x="41" y="49"/>
                    <a:pt x="41" y="55"/>
                    <a:pt x="41" y="62"/>
                  </a:cubicBezTo>
                  <a:cubicBezTo>
                    <a:pt x="34" y="62"/>
                    <a:pt x="27" y="62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FB3F348F-0C0E-4F7D-B7C0-85DCA2372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75" y="3609976"/>
              <a:ext cx="71437" cy="71438"/>
            </a:xfrm>
            <a:custGeom>
              <a:avLst/>
              <a:gdLst>
                <a:gd name="T0" fmla="*/ 19 w 19"/>
                <a:gd name="T1" fmla="*/ 0 h 19"/>
                <a:gd name="T2" fmla="*/ 19 w 19"/>
                <a:gd name="T3" fmla="*/ 19 h 19"/>
                <a:gd name="T4" fmla="*/ 0 w 19"/>
                <a:gd name="T5" fmla="*/ 19 h 19"/>
                <a:gd name="T6" fmla="*/ 0 w 19"/>
                <a:gd name="T7" fmla="*/ 0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cubicBezTo>
                    <a:pt x="19" y="6"/>
                    <a:pt x="19" y="12"/>
                    <a:pt x="19" y="19"/>
                  </a:cubicBezTo>
                  <a:cubicBezTo>
                    <a:pt x="13" y="19"/>
                    <a:pt x="6" y="19"/>
                    <a:pt x="0" y="19"/>
                  </a:cubicBezTo>
                  <a:cubicBezTo>
                    <a:pt x="0" y="13"/>
                    <a:pt x="0" y="6"/>
                    <a:pt x="0" y="0"/>
                  </a:cubicBezTo>
                  <a:cubicBezTo>
                    <a:pt x="5" y="0"/>
                    <a:pt x="12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3">
              <a:extLst>
                <a:ext uri="{FF2B5EF4-FFF2-40B4-BE49-F238E27FC236}">
                  <a16:creationId xmlns:a16="http://schemas.microsoft.com/office/drawing/2014/main" id="{600388D0-FE89-4037-8814-01AA49947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39863" y="3765551"/>
              <a:ext cx="76200" cy="74613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  <a:gd name="T6" fmla="*/ 0 w 20"/>
                <a:gd name="T7" fmla="*/ 20 h 20"/>
                <a:gd name="T8" fmla="*/ 0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7" y="0"/>
                    <a:pt x="13" y="0"/>
                    <a:pt x="20" y="0"/>
                  </a:cubicBezTo>
                  <a:cubicBezTo>
                    <a:pt x="20" y="7"/>
                    <a:pt x="20" y="13"/>
                    <a:pt x="20" y="20"/>
                  </a:cubicBezTo>
                  <a:cubicBezTo>
                    <a:pt x="13" y="20"/>
                    <a:pt x="7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4">
              <a:extLst>
                <a:ext uri="{FF2B5EF4-FFF2-40B4-BE49-F238E27FC236}">
                  <a16:creationId xmlns:a16="http://schemas.microsoft.com/office/drawing/2014/main" id="{6E42D6EE-99F8-4F03-AA22-60F1E41E6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98613" y="3765551"/>
              <a:ext cx="76200" cy="74613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20 h 20"/>
                <a:gd name="T4" fmla="*/ 0 w 20"/>
                <a:gd name="T5" fmla="*/ 20 h 20"/>
                <a:gd name="T6" fmla="*/ 0 w 20"/>
                <a:gd name="T7" fmla="*/ 0 h 20"/>
                <a:gd name="T8" fmla="*/ 20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cubicBezTo>
                    <a:pt x="20" y="7"/>
                    <a:pt x="20" y="13"/>
                    <a:pt x="20" y="20"/>
                  </a:cubicBezTo>
                  <a:cubicBezTo>
                    <a:pt x="13" y="20"/>
                    <a:pt x="7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7" y="0"/>
                    <a:pt x="13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51EF6108-8CFA-43E1-BF01-39C0E2BD1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1113" y="3924301"/>
              <a:ext cx="71437" cy="74613"/>
            </a:xfrm>
            <a:custGeom>
              <a:avLst/>
              <a:gdLst>
                <a:gd name="T0" fmla="*/ 19 w 19"/>
                <a:gd name="T1" fmla="*/ 20 h 20"/>
                <a:gd name="T2" fmla="*/ 0 w 19"/>
                <a:gd name="T3" fmla="*/ 20 h 20"/>
                <a:gd name="T4" fmla="*/ 0 w 19"/>
                <a:gd name="T5" fmla="*/ 0 h 20"/>
                <a:gd name="T6" fmla="*/ 19 w 19"/>
                <a:gd name="T7" fmla="*/ 0 h 20"/>
                <a:gd name="T8" fmla="*/ 19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9" y="20"/>
                  </a:moveTo>
                  <a:cubicBezTo>
                    <a:pt x="13" y="20"/>
                    <a:pt x="7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7" y="0"/>
                    <a:pt x="13" y="0"/>
                    <a:pt x="19" y="0"/>
                  </a:cubicBezTo>
                  <a:cubicBezTo>
                    <a:pt x="19" y="7"/>
                    <a:pt x="19" y="14"/>
                    <a:pt x="1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6">
              <a:extLst>
                <a:ext uri="{FF2B5EF4-FFF2-40B4-BE49-F238E27FC236}">
                  <a16:creationId xmlns:a16="http://schemas.microsoft.com/office/drawing/2014/main" id="{331D4F52-4DB7-4704-A62B-82A5AD974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4625" y="3924301"/>
              <a:ext cx="71437" cy="74613"/>
            </a:xfrm>
            <a:custGeom>
              <a:avLst/>
              <a:gdLst>
                <a:gd name="T0" fmla="*/ 0 w 19"/>
                <a:gd name="T1" fmla="*/ 0 h 20"/>
                <a:gd name="T2" fmla="*/ 19 w 19"/>
                <a:gd name="T3" fmla="*/ 0 h 20"/>
                <a:gd name="T4" fmla="*/ 19 w 19"/>
                <a:gd name="T5" fmla="*/ 20 h 20"/>
                <a:gd name="T6" fmla="*/ 0 w 19"/>
                <a:gd name="T7" fmla="*/ 20 h 20"/>
                <a:gd name="T8" fmla="*/ 0 w 19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0" y="0"/>
                  </a:moveTo>
                  <a:cubicBezTo>
                    <a:pt x="6" y="0"/>
                    <a:pt x="12" y="0"/>
                    <a:pt x="19" y="0"/>
                  </a:cubicBezTo>
                  <a:cubicBezTo>
                    <a:pt x="19" y="7"/>
                    <a:pt x="19" y="13"/>
                    <a:pt x="19" y="20"/>
                  </a:cubicBezTo>
                  <a:cubicBezTo>
                    <a:pt x="12" y="20"/>
                    <a:pt x="6" y="20"/>
                    <a:pt x="0" y="20"/>
                  </a:cubicBezTo>
                  <a:cubicBezTo>
                    <a:pt x="0" y="13"/>
                    <a:pt x="0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">
              <a:extLst>
                <a:ext uri="{FF2B5EF4-FFF2-40B4-BE49-F238E27FC236}">
                  <a16:creationId xmlns:a16="http://schemas.microsoft.com/office/drawing/2014/main" id="{523E9074-A602-4B4B-886C-84EBB473B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75" y="3924301"/>
              <a:ext cx="68262" cy="71438"/>
            </a:xfrm>
            <a:custGeom>
              <a:avLst/>
              <a:gdLst>
                <a:gd name="T0" fmla="*/ 0 w 18"/>
                <a:gd name="T1" fmla="*/ 0 h 19"/>
                <a:gd name="T2" fmla="*/ 18 w 18"/>
                <a:gd name="T3" fmla="*/ 0 h 19"/>
                <a:gd name="T4" fmla="*/ 18 w 18"/>
                <a:gd name="T5" fmla="*/ 19 h 19"/>
                <a:gd name="T6" fmla="*/ 0 w 18"/>
                <a:gd name="T7" fmla="*/ 19 h 19"/>
                <a:gd name="T8" fmla="*/ 0 w 18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0"/>
                  </a:moveTo>
                  <a:cubicBezTo>
                    <a:pt x="6" y="0"/>
                    <a:pt x="12" y="0"/>
                    <a:pt x="18" y="0"/>
                  </a:cubicBezTo>
                  <a:cubicBezTo>
                    <a:pt x="18" y="6"/>
                    <a:pt x="18" y="13"/>
                    <a:pt x="18" y="19"/>
                  </a:cubicBezTo>
                  <a:cubicBezTo>
                    <a:pt x="13" y="19"/>
                    <a:pt x="7" y="19"/>
                    <a:pt x="0" y="19"/>
                  </a:cubicBezTo>
                  <a:cubicBezTo>
                    <a:pt x="0" y="14"/>
                    <a:pt x="0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F32031B-3486-4E3C-97A0-73E9468A09F1}"/>
              </a:ext>
            </a:extLst>
          </p:cNvPr>
          <p:cNvSpPr txBox="1"/>
          <p:nvPr/>
        </p:nvSpPr>
        <p:spPr>
          <a:xfrm>
            <a:off x="6748006" y="4152550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部门规划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185D892-72FD-4346-A076-8D44724CF781}"/>
              </a:ext>
            </a:extLst>
          </p:cNvPr>
          <p:cNvSpPr txBox="1"/>
          <p:nvPr/>
        </p:nvSpPr>
        <p:spPr>
          <a:xfrm>
            <a:off x="6431310" y="4653279"/>
            <a:ext cx="2282329" cy="11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在此输入有关公司发展的说明以便于观众更好的理解，输入文字时可以直接复制，粘贴时请选择右键只保留文本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63629AD7-36A0-470E-A747-AC173C2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26889" r="30593" b="18222"/>
          <a:stretch>
            <a:fillRect/>
          </a:stretch>
        </p:blipFill>
        <p:spPr>
          <a:xfrm>
            <a:off x="9328554" y="1708038"/>
            <a:ext cx="2179320" cy="2179320"/>
          </a:xfrm>
          <a:custGeom>
            <a:avLst/>
            <a:gdLst>
              <a:gd name="connsiteX0" fmla="*/ 1882140 w 3764280"/>
              <a:gd name="connsiteY0" fmla="*/ 0 h 3764280"/>
              <a:gd name="connsiteX1" fmla="*/ 3764280 w 3764280"/>
              <a:gd name="connsiteY1" fmla="*/ 1882140 h 3764280"/>
              <a:gd name="connsiteX2" fmla="*/ 1882140 w 3764280"/>
              <a:gd name="connsiteY2" fmla="*/ 3764280 h 3764280"/>
              <a:gd name="connsiteX3" fmla="*/ 0 w 3764280"/>
              <a:gd name="connsiteY3" fmla="*/ 1882140 h 3764280"/>
              <a:gd name="connsiteX4" fmla="*/ 1882140 w 3764280"/>
              <a:gd name="connsiteY4" fmla="*/ 0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4280" h="3764280">
                <a:moveTo>
                  <a:pt x="1882140" y="0"/>
                </a:moveTo>
                <a:cubicBezTo>
                  <a:pt x="2921617" y="0"/>
                  <a:pt x="3764280" y="842663"/>
                  <a:pt x="3764280" y="1882140"/>
                </a:cubicBezTo>
                <a:cubicBezTo>
                  <a:pt x="3764280" y="2921617"/>
                  <a:pt x="2921617" y="3764280"/>
                  <a:pt x="1882140" y="3764280"/>
                </a:cubicBezTo>
                <a:cubicBezTo>
                  <a:pt x="842663" y="3764280"/>
                  <a:pt x="0" y="2921617"/>
                  <a:pt x="0" y="1882140"/>
                </a:cubicBezTo>
                <a:cubicBezTo>
                  <a:pt x="0" y="842663"/>
                  <a:pt x="842663" y="0"/>
                  <a:pt x="1882140" y="0"/>
                </a:cubicBezTo>
                <a:close/>
              </a:path>
            </a:pathLst>
          </a:custGeom>
        </p:spPr>
      </p:pic>
      <p:sp>
        <p:nvSpPr>
          <p:cNvPr id="49" name="椭圆 48">
            <a:extLst>
              <a:ext uri="{FF2B5EF4-FFF2-40B4-BE49-F238E27FC236}">
                <a16:creationId xmlns:a16="http://schemas.microsoft.com/office/drawing/2014/main" id="{9AD7EF16-AB55-45B6-A790-57770AAA4E5C}"/>
              </a:ext>
            </a:extLst>
          </p:cNvPr>
          <p:cNvSpPr/>
          <p:nvPr/>
        </p:nvSpPr>
        <p:spPr>
          <a:xfrm>
            <a:off x="9593746" y="1973230"/>
            <a:ext cx="1648936" cy="1648936"/>
          </a:xfrm>
          <a:prstGeom prst="ellipse">
            <a:avLst/>
          </a:prstGeom>
          <a:solidFill>
            <a:srgbClr val="EEEEEE"/>
          </a:solidFill>
          <a:ln>
            <a:noFill/>
          </a:ln>
          <a:effectLst>
            <a:outerShdw blurRad="431800" dist="1905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4F6AE17-4FC8-499E-826A-3F73FF94E7E9}"/>
              </a:ext>
            </a:extLst>
          </p:cNvPr>
          <p:cNvGrpSpPr>
            <a:grpSpLocks/>
          </p:cNvGrpSpPr>
          <p:nvPr/>
        </p:nvGrpSpPr>
        <p:grpSpPr>
          <a:xfrm>
            <a:off x="10157156" y="2534978"/>
            <a:ext cx="522116" cy="525439"/>
            <a:chOff x="2787623" y="7596567"/>
            <a:chExt cx="1501407" cy="1500651"/>
          </a:xfrm>
          <a:solidFill>
            <a:schemeClr val="tx1"/>
          </a:solidFill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D172A1A5-CF2C-4FBD-935C-F0F2847EAFAF}"/>
                </a:ext>
              </a:extLst>
            </p:cNvPr>
            <p:cNvSpPr/>
            <p:nvPr/>
          </p:nvSpPr>
          <p:spPr>
            <a:xfrm>
              <a:off x="2787623" y="7596567"/>
              <a:ext cx="1501407" cy="1500651"/>
            </a:xfrm>
            <a:custGeom>
              <a:avLst/>
              <a:gdLst>
                <a:gd name="connsiteX0" fmla="*/ 771839 w 1501407"/>
                <a:gd name="connsiteY0" fmla="*/ 450902 h 1500651"/>
                <a:gd name="connsiteX1" fmla="*/ 905665 w 1501407"/>
                <a:gd name="connsiteY1" fmla="*/ 565297 h 1500651"/>
                <a:gd name="connsiteX2" fmla="*/ 1185129 w 1501407"/>
                <a:gd name="connsiteY2" fmla="*/ 350794 h 1500651"/>
                <a:gd name="connsiteX3" fmla="*/ 1433731 w 1501407"/>
                <a:gd name="connsiteY3" fmla="*/ 530245 h 1500651"/>
                <a:gd name="connsiteX4" fmla="*/ 1335719 w 1501407"/>
                <a:gd name="connsiteY4" fmla="*/ 850190 h 1500651"/>
                <a:gd name="connsiteX5" fmla="*/ 1426397 w 1501407"/>
                <a:gd name="connsiteY5" fmla="*/ 850380 h 1500651"/>
                <a:gd name="connsiteX6" fmla="*/ 1498977 w 1501407"/>
                <a:gd name="connsiteY6" fmla="*/ 940963 h 1500651"/>
                <a:gd name="connsiteX7" fmla="*/ 1448971 w 1501407"/>
                <a:gd name="connsiteY7" fmla="*/ 996684 h 1500651"/>
                <a:gd name="connsiteX8" fmla="*/ 1448971 w 1501407"/>
                <a:gd name="connsiteY8" fmla="*/ 1051453 h 1500651"/>
                <a:gd name="connsiteX9" fmla="*/ 1449066 w 1501407"/>
                <a:gd name="connsiteY9" fmla="*/ 1198328 h 1500651"/>
                <a:gd name="connsiteX10" fmla="*/ 1449066 w 1501407"/>
                <a:gd name="connsiteY10" fmla="*/ 1251002 h 1500651"/>
                <a:gd name="connsiteX11" fmla="*/ 1448114 w 1501407"/>
                <a:gd name="connsiteY11" fmla="*/ 1398258 h 1500651"/>
                <a:gd name="connsiteX12" fmla="*/ 1448209 w 1501407"/>
                <a:gd name="connsiteY12" fmla="*/ 1406926 h 1500651"/>
                <a:gd name="connsiteX13" fmla="*/ 1372009 w 1501407"/>
                <a:gd name="connsiteY13" fmla="*/ 1500176 h 1500651"/>
                <a:gd name="connsiteX14" fmla="*/ 1143504 w 1501407"/>
                <a:gd name="connsiteY14" fmla="*/ 1500557 h 1500651"/>
                <a:gd name="connsiteX15" fmla="*/ 100803 w 1501407"/>
                <a:gd name="connsiteY15" fmla="*/ 1500557 h 1500651"/>
                <a:gd name="connsiteX16" fmla="*/ 26412 w 1501407"/>
                <a:gd name="connsiteY16" fmla="*/ 1475506 h 1500651"/>
                <a:gd name="connsiteX17" fmla="*/ 46224 w 1501407"/>
                <a:gd name="connsiteY17" fmla="*/ 1338822 h 1500651"/>
                <a:gd name="connsiteX18" fmla="*/ 101374 w 1501407"/>
                <a:gd name="connsiteY18" fmla="*/ 1242429 h 1500651"/>
                <a:gd name="connsiteX19" fmla="*/ 100326 w 1501407"/>
                <a:gd name="connsiteY19" fmla="*/ 861524 h 1500651"/>
                <a:gd name="connsiteX20" fmla="*/ 338070 w 1501407"/>
                <a:gd name="connsiteY20" fmla="*/ 453950 h 1500651"/>
                <a:gd name="connsiteX21" fmla="*/ 350834 w 1501407"/>
                <a:gd name="connsiteY21" fmla="*/ 430137 h 1500651"/>
                <a:gd name="connsiteX22" fmla="*/ 350739 w 1501407"/>
                <a:gd name="connsiteY22" fmla="*/ 427756 h 1500651"/>
                <a:gd name="connsiteX23" fmla="*/ 321783 w 1501407"/>
                <a:gd name="connsiteY23" fmla="*/ 259449 h 1500651"/>
                <a:gd name="connsiteX24" fmla="*/ 255774 w 1501407"/>
                <a:gd name="connsiteY24" fmla="*/ 46184 h 1500651"/>
                <a:gd name="connsiteX25" fmla="*/ 293208 w 1501407"/>
                <a:gd name="connsiteY25" fmla="*/ 2084 h 1500651"/>
                <a:gd name="connsiteX26" fmla="*/ 357692 w 1501407"/>
                <a:gd name="connsiteY26" fmla="*/ 29325 h 1500651"/>
                <a:gd name="connsiteX27" fmla="*/ 468944 w 1501407"/>
                <a:gd name="connsiteY27" fmla="*/ 28087 h 1500651"/>
                <a:gd name="connsiteX28" fmla="*/ 632298 w 1501407"/>
                <a:gd name="connsiteY28" fmla="*/ 27992 h 1500651"/>
                <a:gd name="connsiteX29" fmla="*/ 745455 w 1501407"/>
                <a:gd name="connsiteY29" fmla="*/ 28087 h 1500651"/>
                <a:gd name="connsiteX30" fmla="*/ 812701 w 1501407"/>
                <a:gd name="connsiteY30" fmla="*/ 1512 h 1500651"/>
                <a:gd name="connsiteX31" fmla="*/ 846420 w 1501407"/>
                <a:gd name="connsiteY31" fmla="*/ 41327 h 1500651"/>
                <a:gd name="connsiteX32" fmla="*/ 759837 w 1501407"/>
                <a:gd name="connsiteY32" fmla="*/ 320409 h 1500651"/>
                <a:gd name="connsiteX33" fmla="*/ 752598 w 1501407"/>
                <a:gd name="connsiteY33" fmla="*/ 342983 h 1500651"/>
                <a:gd name="connsiteX34" fmla="*/ 758504 w 1501407"/>
                <a:gd name="connsiteY34" fmla="*/ 378797 h 1500651"/>
                <a:gd name="connsiteX35" fmla="*/ 771839 w 1501407"/>
                <a:gd name="connsiteY35" fmla="*/ 450902 h 1500651"/>
                <a:gd name="connsiteX36" fmla="*/ 901760 w 1501407"/>
                <a:gd name="connsiteY36" fmla="*/ 1153085 h 1500651"/>
                <a:gd name="connsiteX37" fmla="*/ 902236 w 1501407"/>
                <a:gd name="connsiteY37" fmla="*/ 1114413 h 1500651"/>
                <a:gd name="connsiteX38" fmla="*/ 888806 w 1501407"/>
                <a:gd name="connsiteY38" fmla="*/ 1088696 h 1500651"/>
                <a:gd name="connsiteX39" fmla="*/ 853563 w 1501407"/>
                <a:gd name="connsiteY39" fmla="*/ 1040690 h 1500651"/>
                <a:gd name="connsiteX40" fmla="*/ 903570 w 1501407"/>
                <a:gd name="connsiteY40" fmla="*/ 950678 h 1500651"/>
                <a:gd name="connsiteX41" fmla="*/ 927001 w 1501407"/>
                <a:gd name="connsiteY41" fmla="*/ 869811 h 1500651"/>
                <a:gd name="connsiteX42" fmla="*/ 1008154 w 1501407"/>
                <a:gd name="connsiteY42" fmla="*/ 843236 h 1500651"/>
                <a:gd name="connsiteX43" fmla="*/ 913190 w 1501407"/>
                <a:gd name="connsiteY43" fmla="*/ 707124 h 1500651"/>
                <a:gd name="connsiteX44" fmla="*/ 894902 w 1501407"/>
                <a:gd name="connsiteY44" fmla="*/ 648545 h 1500651"/>
                <a:gd name="connsiteX45" fmla="*/ 772982 w 1501407"/>
                <a:gd name="connsiteY45" fmla="*/ 517100 h 1500651"/>
                <a:gd name="connsiteX46" fmla="*/ 681161 w 1501407"/>
                <a:gd name="connsiteY46" fmla="*/ 503956 h 1500651"/>
                <a:gd name="connsiteX47" fmla="*/ 696496 w 1501407"/>
                <a:gd name="connsiteY47" fmla="*/ 556343 h 1500651"/>
                <a:gd name="connsiteX48" fmla="*/ 683256 w 1501407"/>
                <a:gd name="connsiteY48" fmla="*/ 597968 h 1500651"/>
                <a:gd name="connsiteX49" fmla="*/ 648300 w 1501407"/>
                <a:gd name="connsiteY49" fmla="*/ 572441 h 1500651"/>
                <a:gd name="connsiteX50" fmla="*/ 633917 w 1501407"/>
                <a:gd name="connsiteY50" fmla="*/ 522149 h 1500651"/>
                <a:gd name="connsiteX51" fmla="*/ 604485 w 1501407"/>
                <a:gd name="connsiteY51" fmla="*/ 499670 h 1500651"/>
                <a:gd name="connsiteX52" fmla="*/ 549716 w 1501407"/>
                <a:gd name="connsiteY52" fmla="*/ 500051 h 1500651"/>
                <a:gd name="connsiteX53" fmla="*/ 476564 w 1501407"/>
                <a:gd name="connsiteY53" fmla="*/ 550533 h 1500651"/>
                <a:gd name="connsiteX54" fmla="*/ 475611 w 1501407"/>
                <a:gd name="connsiteY54" fmla="*/ 552724 h 1500651"/>
                <a:gd name="connsiteX55" fmla="*/ 441607 w 1501407"/>
                <a:gd name="connsiteY55" fmla="*/ 572441 h 1500651"/>
                <a:gd name="connsiteX56" fmla="*/ 428177 w 1501407"/>
                <a:gd name="connsiteY56" fmla="*/ 536627 h 1500651"/>
                <a:gd name="connsiteX57" fmla="*/ 438654 w 1501407"/>
                <a:gd name="connsiteY57" fmla="*/ 502527 h 1500651"/>
                <a:gd name="connsiteX58" fmla="*/ 403888 w 1501407"/>
                <a:gd name="connsiteY58" fmla="*/ 496241 h 1500651"/>
                <a:gd name="connsiteX59" fmla="*/ 355596 w 1501407"/>
                <a:gd name="connsiteY59" fmla="*/ 500813 h 1500651"/>
                <a:gd name="connsiteX60" fmla="*/ 151285 w 1501407"/>
                <a:gd name="connsiteY60" fmla="*/ 843903 h 1500651"/>
                <a:gd name="connsiteX61" fmla="*/ 150714 w 1501407"/>
                <a:gd name="connsiteY61" fmla="*/ 1277291 h 1500651"/>
                <a:gd name="connsiteX62" fmla="*/ 94707 w 1501407"/>
                <a:gd name="connsiteY62" fmla="*/ 1368540 h 1500651"/>
                <a:gd name="connsiteX63" fmla="*/ 67941 w 1501407"/>
                <a:gd name="connsiteY63" fmla="*/ 1383304 h 1500651"/>
                <a:gd name="connsiteX64" fmla="*/ 53082 w 1501407"/>
                <a:gd name="connsiteY64" fmla="*/ 1419499 h 1500651"/>
                <a:gd name="connsiteX65" fmla="*/ 82610 w 1501407"/>
                <a:gd name="connsiteY65" fmla="*/ 1448645 h 1500651"/>
                <a:gd name="connsiteX66" fmla="*/ 105946 w 1501407"/>
                <a:gd name="connsiteY66" fmla="*/ 1449884 h 1500651"/>
                <a:gd name="connsiteX67" fmla="*/ 827465 w 1501407"/>
                <a:gd name="connsiteY67" fmla="*/ 1449884 h 1500651"/>
                <a:gd name="connsiteX68" fmla="*/ 853659 w 1501407"/>
                <a:gd name="connsiteY68" fmla="*/ 1449884 h 1500651"/>
                <a:gd name="connsiteX69" fmla="*/ 901855 w 1501407"/>
                <a:gd name="connsiteY69" fmla="*/ 1352538 h 1500651"/>
                <a:gd name="connsiteX70" fmla="*/ 901855 w 1501407"/>
                <a:gd name="connsiteY70" fmla="*/ 1296341 h 1500651"/>
                <a:gd name="connsiteX71" fmla="*/ 850706 w 1501407"/>
                <a:gd name="connsiteY71" fmla="*/ 1225284 h 1500651"/>
                <a:gd name="connsiteX72" fmla="*/ 901760 w 1501407"/>
                <a:gd name="connsiteY72" fmla="*/ 1153085 h 1500651"/>
                <a:gd name="connsiteX73" fmla="*/ 1174461 w 1501407"/>
                <a:gd name="connsiteY73" fmla="*/ 400324 h 1500651"/>
                <a:gd name="connsiteX74" fmla="*/ 950814 w 1501407"/>
                <a:gd name="connsiteY74" fmla="*/ 625304 h 1500651"/>
                <a:gd name="connsiteX75" fmla="*/ 1174746 w 1501407"/>
                <a:gd name="connsiteY75" fmla="*/ 849904 h 1500651"/>
                <a:gd name="connsiteX76" fmla="*/ 1400394 w 1501407"/>
                <a:gd name="connsiteY76" fmla="*/ 624828 h 1500651"/>
                <a:gd name="connsiteX77" fmla="*/ 1174461 w 1501407"/>
                <a:gd name="connsiteY77" fmla="*/ 400324 h 1500651"/>
                <a:gd name="connsiteX78" fmla="*/ 698115 w 1501407"/>
                <a:gd name="connsiteY78" fmla="*/ 349270 h 1500651"/>
                <a:gd name="connsiteX79" fmla="*/ 787841 w 1501407"/>
                <a:gd name="connsiteY79" fmla="*/ 60948 h 1500651"/>
                <a:gd name="connsiteX80" fmla="*/ 766695 w 1501407"/>
                <a:gd name="connsiteY80" fmla="*/ 74093 h 1500651"/>
                <a:gd name="connsiteX81" fmla="*/ 607152 w 1501407"/>
                <a:gd name="connsiteY81" fmla="*/ 72378 h 1500651"/>
                <a:gd name="connsiteX82" fmla="*/ 492375 w 1501407"/>
                <a:gd name="connsiteY82" fmla="*/ 73235 h 1500651"/>
                <a:gd name="connsiteX83" fmla="*/ 338832 w 1501407"/>
                <a:gd name="connsiteY83" fmla="*/ 77141 h 1500651"/>
                <a:gd name="connsiteX84" fmla="*/ 319782 w 1501407"/>
                <a:gd name="connsiteY84" fmla="*/ 64472 h 1500651"/>
                <a:gd name="connsiteX85" fmla="*/ 315210 w 1501407"/>
                <a:gd name="connsiteY85" fmla="*/ 67235 h 1500651"/>
                <a:gd name="connsiteX86" fmla="*/ 403412 w 1501407"/>
                <a:gd name="connsiteY86" fmla="*/ 349746 h 1500651"/>
                <a:gd name="connsiteX87" fmla="*/ 466563 w 1501407"/>
                <a:gd name="connsiteY87" fmla="*/ 349746 h 1500651"/>
                <a:gd name="connsiteX88" fmla="*/ 449513 w 1501407"/>
                <a:gd name="connsiteY88" fmla="*/ 287834 h 1500651"/>
                <a:gd name="connsiteX89" fmla="*/ 426558 w 1501407"/>
                <a:gd name="connsiteY89" fmla="*/ 203061 h 1500651"/>
                <a:gd name="connsiteX90" fmla="*/ 444560 w 1501407"/>
                <a:gd name="connsiteY90" fmla="*/ 175153 h 1500651"/>
                <a:gd name="connsiteX91" fmla="*/ 473516 w 1501407"/>
                <a:gd name="connsiteY91" fmla="*/ 192488 h 1500651"/>
                <a:gd name="connsiteX92" fmla="*/ 481422 w 1501407"/>
                <a:gd name="connsiteY92" fmla="*/ 217063 h 1500651"/>
                <a:gd name="connsiteX93" fmla="*/ 519522 w 1501407"/>
                <a:gd name="connsiteY93" fmla="*/ 350127 h 1500651"/>
                <a:gd name="connsiteX94" fmla="*/ 542286 w 1501407"/>
                <a:gd name="connsiteY94" fmla="*/ 350127 h 1500651"/>
                <a:gd name="connsiteX95" fmla="*/ 594102 w 1501407"/>
                <a:gd name="connsiteY95" fmla="*/ 313932 h 1500651"/>
                <a:gd name="connsiteX96" fmla="*/ 626392 w 1501407"/>
                <a:gd name="connsiteY96" fmla="*/ 219635 h 1500651"/>
                <a:gd name="connsiteX97" fmla="*/ 657634 w 1501407"/>
                <a:gd name="connsiteY97" fmla="*/ 201918 h 1500651"/>
                <a:gd name="connsiteX98" fmla="*/ 673827 w 1501407"/>
                <a:gd name="connsiteY98" fmla="*/ 234208 h 1500651"/>
                <a:gd name="connsiteX99" fmla="*/ 668207 w 1501407"/>
                <a:gd name="connsiteY99" fmla="*/ 252401 h 1500651"/>
                <a:gd name="connsiteX100" fmla="*/ 636012 w 1501407"/>
                <a:gd name="connsiteY100" fmla="*/ 349651 h 1500651"/>
                <a:gd name="connsiteX101" fmla="*/ 698115 w 1501407"/>
                <a:gd name="connsiteY101" fmla="*/ 349270 h 1500651"/>
                <a:gd name="connsiteX102" fmla="*/ 1200845 w 1501407"/>
                <a:gd name="connsiteY102" fmla="*/ 950107 h 1500651"/>
                <a:gd name="connsiteX103" fmla="*/ 1200845 w 1501407"/>
                <a:gd name="connsiteY103" fmla="*/ 950012 h 1500651"/>
                <a:gd name="connsiteX104" fmla="*/ 1374581 w 1501407"/>
                <a:gd name="connsiteY104" fmla="*/ 950012 h 1500651"/>
                <a:gd name="connsiteX105" fmla="*/ 1426683 w 1501407"/>
                <a:gd name="connsiteY105" fmla="*/ 948678 h 1500651"/>
                <a:gd name="connsiteX106" fmla="*/ 1448781 w 1501407"/>
                <a:gd name="connsiteY106" fmla="*/ 924294 h 1500651"/>
                <a:gd name="connsiteX107" fmla="*/ 1427445 w 1501407"/>
                <a:gd name="connsiteY107" fmla="*/ 901529 h 1500651"/>
                <a:gd name="connsiteX108" fmla="*/ 1411157 w 1501407"/>
                <a:gd name="connsiteY108" fmla="*/ 900386 h 1500651"/>
                <a:gd name="connsiteX109" fmla="*/ 987580 w 1501407"/>
                <a:gd name="connsiteY109" fmla="*/ 900196 h 1500651"/>
                <a:gd name="connsiteX110" fmla="*/ 951671 w 1501407"/>
                <a:gd name="connsiteY110" fmla="*/ 924675 h 1500651"/>
                <a:gd name="connsiteX111" fmla="*/ 989104 w 1501407"/>
                <a:gd name="connsiteY111" fmla="*/ 950202 h 1500651"/>
                <a:gd name="connsiteX112" fmla="*/ 1200845 w 1501407"/>
                <a:gd name="connsiteY112" fmla="*/ 950107 h 1500651"/>
                <a:gd name="connsiteX113" fmla="*/ 1201131 w 1501407"/>
                <a:gd name="connsiteY113" fmla="*/ 1150132 h 1500651"/>
                <a:gd name="connsiteX114" fmla="*/ 1420015 w 1501407"/>
                <a:gd name="connsiteY114" fmla="*/ 1150132 h 1500651"/>
                <a:gd name="connsiteX115" fmla="*/ 1450019 w 1501407"/>
                <a:gd name="connsiteY115" fmla="*/ 1124224 h 1500651"/>
                <a:gd name="connsiteX116" fmla="*/ 1420587 w 1501407"/>
                <a:gd name="connsiteY116" fmla="*/ 1100316 h 1500651"/>
                <a:gd name="connsiteX117" fmla="*/ 980436 w 1501407"/>
                <a:gd name="connsiteY117" fmla="*/ 1101078 h 1500651"/>
                <a:gd name="connsiteX118" fmla="*/ 956433 w 1501407"/>
                <a:gd name="connsiteY118" fmla="*/ 1112222 h 1500651"/>
                <a:gd name="connsiteX119" fmla="*/ 955005 w 1501407"/>
                <a:gd name="connsiteY119" fmla="*/ 1135559 h 1500651"/>
                <a:gd name="connsiteX120" fmla="*/ 982246 w 1501407"/>
                <a:gd name="connsiteY120" fmla="*/ 1149465 h 1500651"/>
                <a:gd name="connsiteX121" fmla="*/ 1201131 w 1501407"/>
                <a:gd name="connsiteY121" fmla="*/ 1150132 h 1500651"/>
                <a:gd name="connsiteX122" fmla="*/ 1203226 w 1501407"/>
                <a:gd name="connsiteY122" fmla="*/ 1300341 h 1500651"/>
                <a:gd name="connsiteX123" fmla="*/ 1203226 w 1501407"/>
                <a:gd name="connsiteY123" fmla="*/ 1300532 h 1500651"/>
                <a:gd name="connsiteX124" fmla="*/ 1022346 w 1501407"/>
                <a:gd name="connsiteY124" fmla="*/ 1300532 h 1500651"/>
                <a:gd name="connsiteX125" fmla="*/ 977103 w 1501407"/>
                <a:gd name="connsiteY125" fmla="*/ 1300627 h 1500651"/>
                <a:gd name="connsiteX126" fmla="*/ 951480 w 1501407"/>
                <a:gd name="connsiteY126" fmla="*/ 1325678 h 1500651"/>
                <a:gd name="connsiteX127" fmla="*/ 978246 w 1501407"/>
                <a:gd name="connsiteY127" fmla="*/ 1349871 h 1500651"/>
                <a:gd name="connsiteX128" fmla="*/ 987771 w 1501407"/>
                <a:gd name="connsiteY128" fmla="*/ 1349966 h 1500651"/>
                <a:gd name="connsiteX129" fmla="*/ 1413824 w 1501407"/>
                <a:gd name="connsiteY129" fmla="*/ 1350062 h 1500651"/>
                <a:gd name="connsiteX130" fmla="*/ 1430112 w 1501407"/>
                <a:gd name="connsiteY130" fmla="*/ 1349014 h 1500651"/>
                <a:gd name="connsiteX131" fmla="*/ 1448971 w 1501407"/>
                <a:gd name="connsiteY131" fmla="*/ 1325963 h 1500651"/>
                <a:gd name="connsiteX132" fmla="*/ 1428873 w 1501407"/>
                <a:gd name="connsiteY132" fmla="*/ 1301675 h 1500651"/>
                <a:gd name="connsiteX133" fmla="*/ 1407918 w 1501407"/>
                <a:gd name="connsiteY133" fmla="*/ 1300341 h 1500651"/>
                <a:gd name="connsiteX134" fmla="*/ 1203226 w 1501407"/>
                <a:gd name="connsiteY134" fmla="*/ 1300341 h 1500651"/>
                <a:gd name="connsiteX135" fmla="*/ 1151315 w 1501407"/>
                <a:gd name="connsiteY135" fmla="*/ 1050119 h 1500651"/>
                <a:gd name="connsiteX136" fmla="*/ 1367818 w 1501407"/>
                <a:gd name="connsiteY136" fmla="*/ 1050024 h 1500651"/>
                <a:gd name="connsiteX137" fmla="*/ 1396203 w 1501407"/>
                <a:gd name="connsiteY137" fmla="*/ 1013258 h 1500651"/>
                <a:gd name="connsiteX138" fmla="*/ 1365437 w 1501407"/>
                <a:gd name="connsiteY138" fmla="*/ 1001161 h 1500651"/>
                <a:gd name="connsiteX139" fmla="*/ 1106071 w 1501407"/>
                <a:gd name="connsiteY139" fmla="*/ 1000399 h 1500651"/>
                <a:gd name="connsiteX140" fmla="*/ 934812 w 1501407"/>
                <a:gd name="connsiteY140" fmla="*/ 1000399 h 1500651"/>
                <a:gd name="connsiteX141" fmla="*/ 901665 w 1501407"/>
                <a:gd name="connsiteY141" fmla="*/ 1022973 h 1500651"/>
                <a:gd name="connsiteX142" fmla="*/ 934812 w 1501407"/>
                <a:gd name="connsiteY142" fmla="*/ 1050215 h 1500651"/>
                <a:gd name="connsiteX143" fmla="*/ 1151315 w 1501407"/>
                <a:gd name="connsiteY143" fmla="*/ 1050119 h 1500651"/>
                <a:gd name="connsiteX144" fmla="*/ 1149315 w 1501407"/>
                <a:gd name="connsiteY144" fmla="*/ 1250144 h 1500651"/>
                <a:gd name="connsiteX145" fmla="*/ 1149315 w 1501407"/>
                <a:gd name="connsiteY145" fmla="*/ 1250049 h 1500651"/>
                <a:gd name="connsiteX146" fmla="*/ 1363341 w 1501407"/>
                <a:gd name="connsiteY146" fmla="*/ 1250144 h 1500651"/>
                <a:gd name="connsiteX147" fmla="*/ 1399441 w 1501407"/>
                <a:gd name="connsiteY147" fmla="*/ 1225951 h 1500651"/>
                <a:gd name="connsiteX148" fmla="*/ 1362484 w 1501407"/>
                <a:gd name="connsiteY148" fmla="*/ 1200424 h 1500651"/>
                <a:gd name="connsiteX149" fmla="*/ 1195987 w 1501407"/>
                <a:gd name="connsiteY149" fmla="*/ 1200424 h 1500651"/>
                <a:gd name="connsiteX150" fmla="*/ 934335 w 1501407"/>
                <a:gd name="connsiteY150" fmla="*/ 1200519 h 1500651"/>
                <a:gd name="connsiteX151" fmla="*/ 902046 w 1501407"/>
                <a:gd name="connsiteY151" fmla="*/ 1230428 h 1500651"/>
                <a:gd name="connsiteX152" fmla="*/ 935193 w 1501407"/>
                <a:gd name="connsiteY152" fmla="*/ 1250335 h 1500651"/>
                <a:gd name="connsiteX153" fmla="*/ 1149315 w 1501407"/>
                <a:gd name="connsiteY153" fmla="*/ 1250144 h 1500651"/>
                <a:gd name="connsiteX154" fmla="*/ 1153315 w 1501407"/>
                <a:gd name="connsiteY154" fmla="*/ 1400354 h 1500651"/>
                <a:gd name="connsiteX155" fmla="*/ 996343 w 1501407"/>
                <a:gd name="connsiteY155" fmla="*/ 1400354 h 1500651"/>
                <a:gd name="connsiteX156" fmla="*/ 925191 w 1501407"/>
                <a:gd name="connsiteY156" fmla="*/ 1401973 h 1500651"/>
                <a:gd name="connsiteX157" fmla="*/ 903379 w 1501407"/>
                <a:gd name="connsiteY157" fmla="*/ 1423214 h 1500651"/>
                <a:gd name="connsiteX158" fmla="*/ 924239 w 1501407"/>
                <a:gd name="connsiteY158" fmla="*/ 1449217 h 1500651"/>
                <a:gd name="connsiteX159" fmla="*/ 942813 w 1501407"/>
                <a:gd name="connsiteY159" fmla="*/ 1450169 h 1500651"/>
                <a:gd name="connsiteX160" fmla="*/ 1361341 w 1501407"/>
                <a:gd name="connsiteY160" fmla="*/ 1450169 h 1500651"/>
                <a:gd name="connsiteX161" fmla="*/ 1379915 w 1501407"/>
                <a:gd name="connsiteY161" fmla="*/ 1448836 h 1500651"/>
                <a:gd name="connsiteX162" fmla="*/ 1398679 w 1501407"/>
                <a:gd name="connsiteY162" fmla="*/ 1423404 h 1500651"/>
                <a:gd name="connsiteX163" fmla="*/ 1378867 w 1501407"/>
                <a:gd name="connsiteY163" fmla="*/ 1401687 h 1500651"/>
                <a:gd name="connsiteX164" fmla="*/ 1357912 w 1501407"/>
                <a:gd name="connsiteY164" fmla="*/ 1400449 h 1500651"/>
                <a:gd name="connsiteX165" fmla="*/ 1153315 w 1501407"/>
                <a:gd name="connsiteY165" fmla="*/ 1400354 h 1500651"/>
                <a:gd name="connsiteX166" fmla="*/ 563241 w 1501407"/>
                <a:gd name="connsiteY166" fmla="*/ 400133 h 1500651"/>
                <a:gd name="connsiteX167" fmla="*/ 434749 w 1501407"/>
                <a:gd name="connsiteY167" fmla="*/ 400133 h 1500651"/>
                <a:gd name="connsiteX168" fmla="*/ 401793 w 1501407"/>
                <a:gd name="connsiteY168" fmla="*/ 425089 h 1500651"/>
                <a:gd name="connsiteX169" fmla="*/ 434940 w 1501407"/>
                <a:gd name="connsiteY169" fmla="*/ 450044 h 1500651"/>
                <a:gd name="connsiteX170" fmla="*/ 692019 w 1501407"/>
                <a:gd name="connsiteY170" fmla="*/ 450140 h 1500651"/>
                <a:gd name="connsiteX171" fmla="*/ 725452 w 1501407"/>
                <a:gd name="connsiteY171" fmla="*/ 424994 h 1500651"/>
                <a:gd name="connsiteX172" fmla="*/ 691924 w 1501407"/>
                <a:gd name="connsiteY172" fmla="*/ 400038 h 1500651"/>
                <a:gd name="connsiteX173" fmla="*/ 563241 w 1501407"/>
                <a:gd name="connsiteY173" fmla="*/ 400133 h 150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501407" h="1500651">
                  <a:moveTo>
                    <a:pt x="771839" y="450902"/>
                  </a:moveTo>
                  <a:cubicBezTo>
                    <a:pt x="818892" y="491097"/>
                    <a:pt x="862612" y="528435"/>
                    <a:pt x="905665" y="565297"/>
                  </a:cubicBezTo>
                  <a:cubicBezTo>
                    <a:pt x="946146" y="429947"/>
                    <a:pt x="1036920" y="350794"/>
                    <a:pt x="1185129" y="350794"/>
                  </a:cubicBezTo>
                  <a:cubicBezTo>
                    <a:pt x="1296666" y="350794"/>
                    <a:pt x="1394393" y="424327"/>
                    <a:pt x="1433731" y="530245"/>
                  </a:cubicBezTo>
                  <a:cubicBezTo>
                    <a:pt x="1471164" y="631305"/>
                    <a:pt x="1449543" y="758369"/>
                    <a:pt x="1335719" y="850190"/>
                  </a:cubicBezTo>
                  <a:cubicBezTo>
                    <a:pt x="1369437" y="850190"/>
                    <a:pt x="1397917" y="849428"/>
                    <a:pt x="1426397" y="850380"/>
                  </a:cubicBezTo>
                  <a:cubicBezTo>
                    <a:pt x="1475736" y="851904"/>
                    <a:pt x="1509169" y="893909"/>
                    <a:pt x="1498977" y="940963"/>
                  </a:cubicBezTo>
                  <a:cubicBezTo>
                    <a:pt x="1492977" y="968681"/>
                    <a:pt x="1474593" y="986397"/>
                    <a:pt x="1448971" y="996684"/>
                  </a:cubicBezTo>
                  <a:cubicBezTo>
                    <a:pt x="1448971" y="1015163"/>
                    <a:pt x="1448971" y="1032974"/>
                    <a:pt x="1448971" y="1051453"/>
                  </a:cubicBezTo>
                  <a:cubicBezTo>
                    <a:pt x="1515837" y="1083647"/>
                    <a:pt x="1521837" y="1162800"/>
                    <a:pt x="1449066" y="1198328"/>
                  </a:cubicBezTo>
                  <a:cubicBezTo>
                    <a:pt x="1449066" y="1215854"/>
                    <a:pt x="1449066" y="1232999"/>
                    <a:pt x="1449066" y="1251002"/>
                  </a:cubicBezTo>
                  <a:cubicBezTo>
                    <a:pt x="1520028" y="1285673"/>
                    <a:pt x="1517265" y="1367111"/>
                    <a:pt x="1448114" y="1398258"/>
                  </a:cubicBezTo>
                  <a:cubicBezTo>
                    <a:pt x="1448114" y="1400925"/>
                    <a:pt x="1447638" y="1404068"/>
                    <a:pt x="1448209" y="1406926"/>
                  </a:cubicBezTo>
                  <a:cubicBezTo>
                    <a:pt x="1458115" y="1459980"/>
                    <a:pt x="1426397" y="1499604"/>
                    <a:pt x="1372009" y="1500176"/>
                  </a:cubicBezTo>
                  <a:cubicBezTo>
                    <a:pt x="1295809" y="1500938"/>
                    <a:pt x="1219704" y="1500557"/>
                    <a:pt x="1143504" y="1500557"/>
                  </a:cubicBezTo>
                  <a:cubicBezTo>
                    <a:pt x="795937" y="1500557"/>
                    <a:pt x="448370" y="1500366"/>
                    <a:pt x="100803" y="1500557"/>
                  </a:cubicBezTo>
                  <a:cubicBezTo>
                    <a:pt x="72799" y="1500557"/>
                    <a:pt x="47177" y="1495794"/>
                    <a:pt x="26412" y="1475506"/>
                  </a:cubicBezTo>
                  <a:cubicBezTo>
                    <a:pt x="-14926" y="1435025"/>
                    <a:pt x="-7306" y="1361968"/>
                    <a:pt x="46224" y="1338822"/>
                  </a:cubicBezTo>
                  <a:cubicBezTo>
                    <a:pt x="92897" y="1318629"/>
                    <a:pt x="102422" y="1288911"/>
                    <a:pt x="101374" y="1242429"/>
                  </a:cubicBezTo>
                  <a:cubicBezTo>
                    <a:pt x="98517" y="1115556"/>
                    <a:pt x="99564" y="988493"/>
                    <a:pt x="100326" y="861524"/>
                  </a:cubicBezTo>
                  <a:cubicBezTo>
                    <a:pt x="101469" y="680359"/>
                    <a:pt x="179955" y="543770"/>
                    <a:pt x="338070" y="453950"/>
                  </a:cubicBezTo>
                  <a:cubicBezTo>
                    <a:pt x="348357" y="448139"/>
                    <a:pt x="354644" y="442424"/>
                    <a:pt x="350834" y="430137"/>
                  </a:cubicBezTo>
                  <a:cubicBezTo>
                    <a:pt x="350643" y="429375"/>
                    <a:pt x="350548" y="428518"/>
                    <a:pt x="350739" y="427756"/>
                  </a:cubicBezTo>
                  <a:cubicBezTo>
                    <a:pt x="371884" y="366415"/>
                    <a:pt x="336927" y="314313"/>
                    <a:pt x="321783" y="259449"/>
                  </a:cubicBezTo>
                  <a:cubicBezTo>
                    <a:pt x="301875" y="187726"/>
                    <a:pt x="277777" y="117241"/>
                    <a:pt x="255774" y="46184"/>
                  </a:cubicBezTo>
                  <a:cubicBezTo>
                    <a:pt x="244535" y="9799"/>
                    <a:pt x="255965" y="-5251"/>
                    <a:pt x="293208" y="2084"/>
                  </a:cubicBezTo>
                  <a:cubicBezTo>
                    <a:pt x="315687" y="6560"/>
                    <a:pt x="338451" y="16657"/>
                    <a:pt x="357692" y="29325"/>
                  </a:cubicBezTo>
                  <a:cubicBezTo>
                    <a:pt x="398173" y="55900"/>
                    <a:pt x="429320" y="57138"/>
                    <a:pt x="468944" y="28087"/>
                  </a:cubicBezTo>
                  <a:cubicBezTo>
                    <a:pt x="519998" y="-9346"/>
                    <a:pt x="581148" y="-9346"/>
                    <a:pt x="632298" y="27992"/>
                  </a:cubicBezTo>
                  <a:cubicBezTo>
                    <a:pt x="672684" y="57519"/>
                    <a:pt x="702878" y="55805"/>
                    <a:pt x="745455" y="28087"/>
                  </a:cubicBezTo>
                  <a:cubicBezTo>
                    <a:pt x="765362" y="15133"/>
                    <a:pt x="789270" y="5894"/>
                    <a:pt x="812701" y="1512"/>
                  </a:cubicBezTo>
                  <a:cubicBezTo>
                    <a:pt x="844515" y="-4489"/>
                    <a:pt x="855849" y="10561"/>
                    <a:pt x="846420" y="41327"/>
                  </a:cubicBezTo>
                  <a:cubicBezTo>
                    <a:pt x="817845" y="134481"/>
                    <a:pt x="788698" y="227350"/>
                    <a:pt x="759837" y="320409"/>
                  </a:cubicBezTo>
                  <a:cubicBezTo>
                    <a:pt x="757456" y="327934"/>
                    <a:pt x="755742" y="335840"/>
                    <a:pt x="752598" y="342983"/>
                  </a:cubicBezTo>
                  <a:cubicBezTo>
                    <a:pt x="746693" y="356509"/>
                    <a:pt x="747169" y="366701"/>
                    <a:pt x="758504" y="378797"/>
                  </a:cubicBezTo>
                  <a:cubicBezTo>
                    <a:pt x="778983" y="400514"/>
                    <a:pt x="778030" y="427756"/>
                    <a:pt x="771839" y="450902"/>
                  </a:cubicBezTo>
                  <a:close/>
                  <a:moveTo>
                    <a:pt x="901760" y="1153085"/>
                  </a:moveTo>
                  <a:cubicBezTo>
                    <a:pt x="901760" y="1138035"/>
                    <a:pt x="899950" y="1125843"/>
                    <a:pt x="902236" y="1114413"/>
                  </a:cubicBezTo>
                  <a:cubicBezTo>
                    <a:pt x="904903" y="1100697"/>
                    <a:pt x="897664" y="1096792"/>
                    <a:pt x="888806" y="1088696"/>
                  </a:cubicBezTo>
                  <a:cubicBezTo>
                    <a:pt x="874233" y="1075456"/>
                    <a:pt x="859755" y="1058787"/>
                    <a:pt x="853563" y="1040690"/>
                  </a:cubicBezTo>
                  <a:cubicBezTo>
                    <a:pt x="841848" y="1006304"/>
                    <a:pt x="858897" y="979253"/>
                    <a:pt x="903570" y="950678"/>
                  </a:cubicBezTo>
                  <a:cubicBezTo>
                    <a:pt x="897474" y="920008"/>
                    <a:pt x="898426" y="887147"/>
                    <a:pt x="927001" y="869811"/>
                  </a:cubicBezTo>
                  <a:cubicBezTo>
                    <a:pt x="951004" y="855238"/>
                    <a:pt x="981579" y="851428"/>
                    <a:pt x="1008154" y="843236"/>
                  </a:cubicBezTo>
                  <a:cubicBezTo>
                    <a:pt x="964339" y="810185"/>
                    <a:pt x="931668" y="763512"/>
                    <a:pt x="913190" y="707124"/>
                  </a:cubicBezTo>
                  <a:cubicBezTo>
                    <a:pt x="906808" y="687693"/>
                    <a:pt x="904522" y="666167"/>
                    <a:pt x="894902" y="648545"/>
                  </a:cubicBezTo>
                  <a:cubicBezTo>
                    <a:pt x="865565" y="594729"/>
                    <a:pt x="822417" y="553295"/>
                    <a:pt x="772982" y="517100"/>
                  </a:cubicBezTo>
                  <a:cubicBezTo>
                    <a:pt x="743740" y="495669"/>
                    <a:pt x="714975" y="494050"/>
                    <a:pt x="681161" y="503956"/>
                  </a:cubicBezTo>
                  <a:cubicBezTo>
                    <a:pt x="686400" y="521672"/>
                    <a:pt x="691257" y="539103"/>
                    <a:pt x="696496" y="556343"/>
                  </a:cubicBezTo>
                  <a:cubicBezTo>
                    <a:pt x="701735" y="573488"/>
                    <a:pt x="704592" y="591014"/>
                    <a:pt x="683256" y="597968"/>
                  </a:cubicBezTo>
                  <a:cubicBezTo>
                    <a:pt x="662111" y="604921"/>
                    <a:pt x="653253" y="590252"/>
                    <a:pt x="648300" y="572441"/>
                  </a:cubicBezTo>
                  <a:cubicBezTo>
                    <a:pt x="643537" y="555677"/>
                    <a:pt x="637632" y="539198"/>
                    <a:pt x="633917" y="522149"/>
                  </a:cubicBezTo>
                  <a:cubicBezTo>
                    <a:pt x="630297" y="505480"/>
                    <a:pt x="622392" y="498146"/>
                    <a:pt x="604485" y="499670"/>
                  </a:cubicBezTo>
                  <a:cubicBezTo>
                    <a:pt x="586387" y="501194"/>
                    <a:pt x="568004" y="500051"/>
                    <a:pt x="549716" y="500051"/>
                  </a:cubicBezTo>
                  <a:cubicBezTo>
                    <a:pt x="495995" y="500051"/>
                    <a:pt x="495995" y="500051"/>
                    <a:pt x="476564" y="550533"/>
                  </a:cubicBezTo>
                  <a:cubicBezTo>
                    <a:pt x="476278" y="551295"/>
                    <a:pt x="475802" y="551962"/>
                    <a:pt x="475611" y="552724"/>
                  </a:cubicBezTo>
                  <a:cubicBezTo>
                    <a:pt x="470849" y="570726"/>
                    <a:pt x="458752" y="578251"/>
                    <a:pt x="441607" y="572441"/>
                  </a:cubicBezTo>
                  <a:cubicBezTo>
                    <a:pt x="424272" y="566630"/>
                    <a:pt x="424367" y="551486"/>
                    <a:pt x="428177" y="536627"/>
                  </a:cubicBezTo>
                  <a:cubicBezTo>
                    <a:pt x="431034" y="525482"/>
                    <a:pt x="434844" y="514624"/>
                    <a:pt x="438654" y="502527"/>
                  </a:cubicBezTo>
                  <a:cubicBezTo>
                    <a:pt x="425224" y="500336"/>
                    <a:pt x="412556" y="501575"/>
                    <a:pt x="403888" y="496241"/>
                  </a:cubicBezTo>
                  <a:cubicBezTo>
                    <a:pt x="385505" y="485096"/>
                    <a:pt x="371217" y="491669"/>
                    <a:pt x="355596" y="500813"/>
                  </a:cubicBezTo>
                  <a:cubicBezTo>
                    <a:pt x="224913" y="577965"/>
                    <a:pt x="154524" y="692456"/>
                    <a:pt x="151285" y="843903"/>
                  </a:cubicBezTo>
                  <a:cubicBezTo>
                    <a:pt x="148142" y="988302"/>
                    <a:pt x="150237" y="1132796"/>
                    <a:pt x="150714" y="1277291"/>
                  </a:cubicBezTo>
                  <a:cubicBezTo>
                    <a:pt x="150809" y="1319963"/>
                    <a:pt x="133283" y="1350252"/>
                    <a:pt x="94707" y="1368540"/>
                  </a:cubicBezTo>
                  <a:cubicBezTo>
                    <a:pt x="85372" y="1372922"/>
                    <a:pt x="73656" y="1375874"/>
                    <a:pt x="67941" y="1383304"/>
                  </a:cubicBezTo>
                  <a:cubicBezTo>
                    <a:pt x="60036" y="1393686"/>
                    <a:pt x="50415" y="1409212"/>
                    <a:pt x="53082" y="1419499"/>
                  </a:cubicBezTo>
                  <a:cubicBezTo>
                    <a:pt x="56130" y="1431119"/>
                    <a:pt x="70989" y="1440930"/>
                    <a:pt x="82610" y="1448645"/>
                  </a:cubicBezTo>
                  <a:cubicBezTo>
                    <a:pt x="88230" y="1452360"/>
                    <a:pt x="98040" y="1449884"/>
                    <a:pt x="105946" y="1449884"/>
                  </a:cubicBezTo>
                  <a:cubicBezTo>
                    <a:pt x="346452" y="1449884"/>
                    <a:pt x="586959" y="1449884"/>
                    <a:pt x="827465" y="1449884"/>
                  </a:cubicBezTo>
                  <a:cubicBezTo>
                    <a:pt x="835942" y="1449884"/>
                    <a:pt x="844419" y="1449884"/>
                    <a:pt x="853659" y="1449884"/>
                  </a:cubicBezTo>
                  <a:cubicBezTo>
                    <a:pt x="843562" y="1401687"/>
                    <a:pt x="862326" y="1370636"/>
                    <a:pt x="901855" y="1352538"/>
                  </a:cubicBezTo>
                  <a:cubicBezTo>
                    <a:pt x="901855" y="1332536"/>
                    <a:pt x="901855" y="1314533"/>
                    <a:pt x="901855" y="1296341"/>
                  </a:cubicBezTo>
                  <a:cubicBezTo>
                    <a:pt x="870232" y="1282720"/>
                    <a:pt x="851087" y="1259955"/>
                    <a:pt x="850706" y="1225284"/>
                  </a:cubicBezTo>
                  <a:cubicBezTo>
                    <a:pt x="850515" y="1189565"/>
                    <a:pt x="871280" y="1167086"/>
                    <a:pt x="901760" y="1153085"/>
                  </a:cubicBezTo>
                  <a:close/>
                  <a:moveTo>
                    <a:pt x="1174461" y="400324"/>
                  </a:moveTo>
                  <a:cubicBezTo>
                    <a:pt x="1051683" y="400610"/>
                    <a:pt x="950528" y="502527"/>
                    <a:pt x="950814" y="625304"/>
                  </a:cubicBezTo>
                  <a:cubicBezTo>
                    <a:pt x="951195" y="748939"/>
                    <a:pt x="1051588" y="849713"/>
                    <a:pt x="1174746" y="849904"/>
                  </a:cubicBezTo>
                  <a:cubicBezTo>
                    <a:pt x="1299619" y="850190"/>
                    <a:pt x="1400298" y="749796"/>
                    <a:pt x="1400394" y="624828"/>
                  </a:cubicBezTo>
                  <a:cubicBezTo>
                    <a:pt x="1400584" y="500432"/>
                    <a:pt x="1299524" y="399943"/>
                    <a:pt x="1174461" y="400324"/>
                  </a:cubicBezTo>
                  <a:close/>
                  <a:moveTo>
                    <a:pt x="698115" y="349270"/>
                  </a:moveTo>
                  <a:cubicBezTo>
                    <a:pt x="727833" y="253925"/>
                    <a:pt x="756885" y="160484"/>
                    <a:pt x="787841" y="60948"/>
                  </a:cubicBezTo>
                  <a:cubicBezTo>
                    <a:pt x="776887" y="67711"/>
                    <a:pt x="771648" y="70664"/>
                    <a:pt x="766695" y="74093"/>
                  </a:cubicBezTo>
                  <a:cubicBezTo>
                    <a:pt x="715641" y="109145"/>
                    <a:pt x="657634" y="108573"/>
                    <a:pt x="607152" y="72378"/>
                  </a:cubicBezTo>
                  <a:cubicBezTo>
                    <a:pt x="564956" y="42089"/>
                    <a:pt x="535143" y="42279"/>
                    <a:pt x="492375" y="73235"/>
                  </a:cubicBezTo>
                  <a:cubicBezTo>
                    <a:pt x="445227" y="107335"/>
                    <a:pt x="387410" y="108859"/>
                    <a:pt x="338832" y="77141"/>
                  </a:cubicBezTo>
                  <a:cubicBezTo>
                    <a:pt x="332451" y="72950"/>
                    <a:pt x="326164" y="68663"/>
                    <a:pt x="319782" y="64472"/>
                  </a:cubicBezTo>
                  <a:cubicBezTo>
                    <a:pt x="318258" y="65425"/>
                    <a:pt x="316734" y="66282"/>
                    <a:pt x="315210" y="67235"/>
                  </a:cubicBezTo>
                  <a:cubicBezTo>
                    <a:pt x="344833" y="162008"/>
                    <a:pt x="374456" y="256782"/>
                    <a:pt x="403412" y="349746"/>
                  </a:cubicBezTo>
                  <a:cubicBezTo>
                    <a:pt x="425129" y="349746"/>
                    <a:pt x="444560" y="349746"/>
                    <a:pt x="466563" y="349746"/>
                  </a:cubicBezTo>
                  <a:cubicBezTo>
                    <a:pt x="460371" y="327267"/>
                    <a:pt x="454942" y="307550"/>
                    <a:pt x="449513" y="287834"/>
                  </a:cubicBezTo>
                  <a:cubicBezTo>
                    <a:pt x="441798" y="259640"/>
                    <a:pt x="433320" y="231541"/>
                    <a:pt x="426558" y="203061"/>
                  </a:cubicBezTo>
                  <a:cubicBezTo>
                    <a:pt x="423224" y="188964"/>
                    <a:pt x="429987" y="175153"/>
                    <a:pt x="444560" y="175153"/>
                  </a:cubicBezTo>
                  <a:cubicBezTo>
                    <a:pt x="454371" y="175153"/>
                    <a:pt x="465896" y="184392"/>
                    <a:pt x="473516" y="192488"/>
                  </a:cubicBezTo>
                  <a:cubicBezTo>
                    <a:pt x="478850" y="198108"/>
                    <a:pt x="479040" y="208681"/>
                    <a:pt x="481422" y="217063"/>
                  </a:cubicBezTo>
                  <a:cubicBezTo>
                    <a:pt x="493995" y="260973"/>
                    <a:pt x="506568" y="304979"/>
                    <a:pt x="519522" y="350127"/>
                  </a:cubicBezTo>
                  <a:cubicBezTo>
                    <a:pt x="528189" y="350127"/>
                    <a:pt x="535238" y="350127"/>
                    <a:pt x="542286" y="350127"/>
                  </a:cubicBezTo>
                  <a:cubicBezTo>
                    <a:pt x="581434" y="350318"/>
                    <a:pt x="581529" y="350318"/>
                    <a:pt x="594102" y="313932"/>
                  </a:cubicBezTo>
                  <a:cubicBezTo>
                    <a:pt x="604961" y="282500"/>
                    <a:pt x="615629" y="251067"/>
                    <a:pt x="626392" y="219635"/>
                  </a:cubicBezTo>
                  <a:cubicBezTo>
                    <a:pt x="631536" y="204490"/>
                    <a:pt x="642204" y="197537"/>
                    <a:pt x="657634" y="201918"/>
                  </a:cubicBezTo>
                  <a:cubicBezTo>
                    <a:pt x="673922" y="206490"/>
                    <a:pt x="676589" y="219539"/>
                    <a:pt x="673827" y="234208"/>
                  </a:cubicBezTo>
                  <a:cubicBezTo>
                    <a:pt x="672684" y="240399"/>
                    <a:pt x="670207" y="246305"/>
                    <a:pt x="668207" y="252401"/>
                  </a:cubicBezTo>
                  <a:cubicBezTo>
                    <a:pt x="657634" y="284309"/>
                    <a:pt x="647061" y="316218"/>
                    <a:pt x="636012" y="349651"/>
                  </a:cubicBezTo>
                  <a:cubicBezTo>
                    <a:pt x="658301" y="349270"/>
                    <a:pt x="677256" y="349270"/>
                    <a:pt x="698115" y="349270"/>
                  </a:cubicBezTo>
                  <a:close/>
                  <a:moveTo>
                    <a:pt x="1200845" y="950107"/>
                  </a:moveTo>
                  <a:cubicBezTo>
                    <a:pt x="1200845" y="950107"/>
                    <a:pt x="1200845" y="950012"/>
                    <a:pt x="1200845" y="950012"/>
                  </a:cubicBezTo>
                  <a:cubicBezTo>
                    <a:pt x="1258757" y="950012"/>
                    <a:pt x="1316669" y="950012"/>
                    <a:pt x="1374581" y="950012"/>
                  </a:cubicBezTo>
                  <a:cubicBezTo>
                    <a:pt x="1392012" y="950012"/>
                    <a:pt x="1410204" y="952679"/>
                    <a:pt x="1426683" y="948678"/>
                  </a:cubicBezTo>
                  <a:cubicBezTo>
                    <a:pt x="1436017" y="946392"/>
                    <a:pt x="1447447" y="933629"/>
                    <a:pt x="1448781" y="924294"/>
                  </a:cubicBezTo>
                  <a:cubicBezTo>
                    <a:pt x="1449733" y="917722"/>
                    <a:pt x="1436017" y="908006"/>
                    <a:pt x="1427445" y="901529"/>
                  </a:cubicBezTo>
                  <a:cubicBezTo>
                    <a:pt x="1423825" y="898767"/>
                    <a:pt x="1416681" y="900386"/>
                    <a:pt x="1411157" y="900386"/>
                  </a:cubicBezTo>
                  <a:cubicBezTo>
                    <a:pt x="1269996" y="900291"/>
                    <a:pt x="1128836" y="900386"/>
                    <a:pt x="987580" y="900196"/>
                  </a:cubicBezTo>
                  <a:cubicBezTo>
                    <a:pt x="969578" y="900196"/>
                    <a:pt x="951766" y="902482"/>
                    <a:pt x="951671" y="924675"/>
                  </a:cubicBezTo>
                  <a:cubicBezTo>
                    <a:pt x="951576" y="948392"/>
                    <a:pt x="970245" y="950297"/>
                    <a:pt x="989104" y="950202"/>
                  </a:cubicBezTo>
                  <a:cubicBezTo>
                    <a:pt x="1059684" y="949916"/>
                    <a:pt x="1130265" y="950107"/>
                    <a:pt x="1200845" y="950107"/>
                  </a:cubicBezTo>
                  <a:close/>
                  <a:moveTo>
                    <a:pt x="1201131" y="1150132"/>
                  </a:moveTo>
                  <a:cubicBezTo>
                    <a:pt x="1274092" y="1150132"/>
                    <a:pt x="1347054" y="1150132"/>
                    <a:pt x="1420015" y="1150132"/>
                  </a:cubicBezTo>
                  <a:cubicBezTo>
                    <a:pt x="1437636" y="1150132"/>
                    <a:pt x="1450400" y="1142988"/>
                    <a:pt x="1450019" y="1124224"/>
                  </a:cubicBezTo>
                  <a:cubicBezTo>
                    <a:pt x="1449638" y="1106888"/>
                    <a:pt x="1437065" y="1100316"/>
                    <a:pt x="1420587" y="1100316"/>
                  </a:cubicBezTo>
                  <a:cubicBezTo>
                    <a:pt x="1273902" y="1100411"/>
                    <a:pt x="1127121" y="1100316"/>
                    <a:pt x="980436" y="1101078"/>
                  </a:cubicBezTo>
                  <a:cubicBezTo>
                    <a:pt x="972150" y="1101078"/>
                    <a:pt x="961482" y="1105936"/>
                    <a:pt x="956433" y="1112222"/>
                  </a:cubicBezTo>
                  <a:cubicBezTo>
                    <a:pt x="952242" y="1117461"/>
                    <a:pt x="951195" y="1131177"/>
                    <a:pt x="955005" y="1135559"/>
                  </a:cubicBezTo>
                  <a:cubicBezTo>
                    <a:pt x="961386" y="1142798"/>
                    <a:pt x="972816" y="1149275"/>
                    <a:pt x="982246" y="1149465"/>
                  </a:cubicBezTo>
                  <a:cubicBezTo>
                    <a:pt x="1055208" y="1150608"/>
                    <a:pt x="1128169" y="1150132"/>
                    <a:pt x="1201131" y="1150132"/>
                  </a:cubicBezTo>
                  <a:close/>
                  <a:moveTo>
                    <a:pt x="1203226" y="1300341"/>
                  </a:moveTo>
                  <a:cubicBezTo>
                    <a:pt x="1203226" y="1300436"/>
                    <a:pt x="1203226" y="1300436"/>
                    <a:pt x="1203226" y="1300532"/>
                  </a:cubicBezTo>
                  <a:cubicBezTo>
                    <a:pt x="1142933" y="1300532"/>
                    <a:pt x="1082640" y="1300532"/>
                    <a:pt x="1022346" y="1300532"/>
                  </a:cubicBezTo>
                  <a:cubicBezTo>
                    <a:pt x="1007297" y="1300532"/>
                    <a:pt x="992152" y="1300151"/>
                    <a:pt x="977103" y="1300627"/>
                  </a:cubicBezTo>
                  <a:cubicBezTo>
                    <a:pt x="961196" y="1301103"/>
                    <a:pt x="951195" y="1309676"/>
                    <a:pt x="951480" y="1325678"/>
                  </a:cubicBezTo>
                  <a:cubicBezTo>
                    <a:pt x="951766" y="1341680"/>
                    <a:pt x="962529" y="1349300"/>
                    <a:pt x="978246" y="1349871"/>
                  </a:cubicBezTo>
                  <a:cubicBezTo>
                    <a:pt x="981389" y="1349966"/>
                    <a:pt x="984627" y="1349966"/>
                    <a:pt x="987771" y="1349966"/>
                  </a:cubicBezTo>
                  <a:cubicBezTo>
                    <a:pt x="1129788" y="1350062"/>
                    <a:pt x="1271806" y="1350062"/>
                    <a:pt x="1413824" y="1350062"/>
                  </a:cubicBezTo>
                  <a:cubicBezTo>
                    <a:pt x="1419348" y="1350062"/>
                    <a:pt x="1426683" y="1351776"/>
                    <a:pt x="1430112" y="1349014"/>
                  </a:cubicBezTo>
                  <a:cubicBezTo>
                    <a:pt x="1437922" y="1342537"/>
                    <a:pt x="1449638" y="1333202"/>
                    <a:pt x="1448971" y="1325963"/>
                  </a:cubicBezTo>
                  <a:cubicBezTo>
                    <a:pt x="1448209" y="1317200"/>
                    <a:pt x="1437446" y="1307866"/>
                    <a:pt x="1428873" y="1301675"/>
                  </a:cubicBezTo>
                  <a:cubicBezTo>
                    <a:pt x="1424111" y="1298246"/>
                    <a:pt x="1415062" y="1300341"/>
                    <a:pt x="1407918" y="1300341"/>
                  </a:cubicBezTo>
                  <a:cubicBezTo>
                    <a:pt x="1339624" y="1300246"/>
                    <a:pt x="1271425" y="1300341"/>
                    <a:pt x="1203226" y="1300341"/>
                  </a:cubicBezTo>
                  <a:close/>
                  <a:moveTo>
                    <a:pt x="1151315" y="1050119"/>
                  </a:moveTo>
                  <a:cubicBezTo>
                    <a:pt x="1223514" y="1050119"/>
                    <a:pt x="1295619" y="1050310"/>
                    <a:pt x="1367818" y="1050024"/>
                  </a:cubicBezTo>
                  <a:cubicBezTo>
                    <a:pt x="1394202" y="1049929"/>
                    <a:pt x="1409728" y="1030022"/>
                    <a:pt x="1396203" y="1013258"/>
                  </a:cubicBezTo>
                  <a:cubicBezTo>
                    <a:pt x="1390107" y="1005638"/>
                    <a:pt x="1376010" y="1001256"/>
                    <a:pt x="1365437" y="1001161"/>
                  </a:cubicBezTo>
                  <a:cubicBezTo>
                    <a:pt x="1279045" y="1000113"/>
                    <a:pt x="1192558" y="1000399"/>
                    <a:pt x="1106071" y="1000399"/>
                  </a:cubicBezTo>
                  <a:cubicBezTo>
                    <a:pt x="1049016" y="1000399"/>
                    <a:pt x="991866" y="1000494"/>
                    <a:pt x="934812" y="1000399"/>
                  </a:cubicBezTo>
                  <a:cubicBezTo>
                    <a:pt x="918429" y="1000399"/>
                    <a:pt x="904141" y="1003352"/>
                    <a:pt x="901665" y="1022973"/>
                  </a:cubicBezTo>
                  <a:cubicBezTo>
                    <a:pt x="899474" y="1040118"/>
                    <a:pt x="911666" y="1050119"/>
                    <a:pt x="934812" y="1050215"/>
                  </a:cubicBezTo>
                  <a:cubicBezTo>
                    <a:pt x="1007011" y="1050215"/>
                    <a:pt x="1079211" y="1050119"/>
                    <a:pt x="1151315" y="1050119"/>
                  </a:cubicBezTo>
                  <a:close/>
                  <a:moveTo>
                    <a:pt x="1149315" y="1250144"/>
                  </a:moveTo>
                  <a:cubicBezTo>
                    <a:pt x="1149315" y="1250144"/>
                    <a:pt x="1149315" y="1250049"/>
                    <a:pt x="1149315" y="1250049"/>
                  </a:cubicBezTo>
                  <a:cubicBezTo>
                    <a:pt x="1220657" y="1250049"/>
                    <a:pt x="1291999" y="1249954"/>
                    <a:pt x="1363341" y="1250144"/>
                  </a:cubicBezTo>
                  <a:cubicBezTo>
                    <a:pt x="1381058" y="1250144"/>
                    <a:pt x="1398965" y="1248716"/>
                    <a:pt x="1399441" y="1225951"/>
                  </a:cubicBezTo>
                  <a:cubicBezTo>
                    <a:pt x="1399917" y="1201281"/>
                    <a:pt x="1380963" y="1200329"/>
                    <a:pt x="1362484" y="1200424"/>
                  </a:cubicBezTo>
                  <a:cubicBezTo>
                    <a:pt x="1306953" y="1200519"/>
                    <a:pt x="1251518" y="1200424"/>
                    <a:pt x="1195987" y="1200424"/>
                  </a:cubicBezTo>
                  <a:cubicBezTo>
                    <a:pt x="1108738" y="1200424"/>
                    <a:pt x="1021584" y="1200329"/>
                    <a:pt x="934335" y="1200519"/>
                  </a:cubicBezTo>
                  <a:cubicBezTo>
                    <a:pt x="910237" y="1200614"/>
                    <a:pt x="897855" y="1212425"/>
                    <a:pt x="902046" y="1230428"/>
                  </a:cubicBezTo>
                  <a:cubicBezTo>
                    <a:pt x="906141" y="1248049"/>
                    <a:pt x="919953" y="1250335"/>
                    <a:pt x="935193" y="1250335"/>
                  </a:cubicBezTo>
                  <a:cubicBezTo>
                    <a:pt x="1006630" y="1250049"/>
                    <a:pt x="1077972" y="1250144"/>
                    <a:pt x="1149315" y="1250144"/>
                  </a:cubicBezTo>
                  <a:close/>
                  <a:moveTo>
                    <a:pt x="1153315" y="1400354"/>
                  </a:moveTo>
                  <a:cubicBezTo>
                    <a:pt x="1101023" y="1400354"/>
                    <a:pt x="1048635" y="1400258"/>
                    <a:pt x="996343" y="1400354"/>
                  </a:cubicBezTo>
                  <a:cubicBezTo>
                    <a:pt x="972531" y="1400354"/>
                    <a:pt x="948528" y="1398830"/>
                    <a:pt x="925191" y="1401973"/>
                  </a:cubicBezTo>
                  <a:cubicBezTo>
                    <a:pt x="916524" y="1403116"/>
                    <a:pt x="902712" y="1416546"/>
                    <a:pt x="903379" y="1423214"/>
                  </a:cubicBezTo>
                  <a:cubicBezTo>
                    <a:pt x="904332" y="1432643"/>
                    <a:pt x="915571" y="1442073"/>
                    <a:pt x="924239" y="1449217"/>
                  </a:cubicBezTo>
                  <a:cubicBezTo>
                    <a:pt x="928049" y="1452360"/>
                    <a:pt x="936526" y="1450169"/>
                    <a:pt x="942813" y="1450169"/>
                  </a:cubicBezTo>
                  <a:cubicBezTo>
                    <a:pt x="1082354" y="1450169"/>
                    <a:pt x="1221800" y="1450169"/>
                    <a:pt x="1361341" y="1450169"/>
                  </a:cubicBezTo>
                  <a:cubicBezTo>
                    <a:pt x="1367628" y="1450169"/>
                    <a:pt x="1376105" y="1452170"/>
                    <a:pt x="1379915" y="1448836"/>
                  </a:cubicBezTo>
                  <a:cubicBezTo>
                    <a:pt x="1387916" y="1441883"/>
                    <a:pt x="1398203" y="1432358"/>
                    <a:pt x="1398679" y="1423404"/>
                  </a:cubicBezTo>
                  <a:cubicBezTo>
                    <a:pt x="1399060" y="1416356"/>
                    <a:pt x="1387249" y="1407021"/>
                    <a:pt x="1378867" y="1401687"/>
                  </a:cubicBezTo>
                  <a:cubicBezTo>
                    <a:pt x="1373724" y="1398353"/>
                    <a:pt x="1364961" y="1400449"/>
                    <a:pt x="1357912" y="1400449"/>
                  </a:cubicBezTo>
                  <a:cubicBezTo>
                    <a:pt x="1289618" y="1400354"/>
                    <a:pt x="1221514" y="1400354"/>
                    <a:pt x="1153315" y="1400354"/>
                  </a:cubicBezTo>
                  <a:close/>
                  <a:moveTo>
                    <a:pt x="563241" y="400133"/>
                  </a:moveTo>
                  <a:cubicBezTo>
                    <a:pt x="520379" y="400133"/>
                    <a:pt x="477516" y="400229"/>
                    <a:pt x="434749" y="400133"/>
                  </a:cubicBezTo>
                  <a:cubicBezTo>
                    <a:pt x="417223" y="400038"/>
                    <a:pt x="401697" y="403943"/>
                    <a:pt x="401793" y="425089"/>
                  </a:cubicBezTo>
                  <a:cubicBezTo>
                    <a:pt x="401888" y="446139"/>
                    <a:pt x="417318" y="450044"/>
                    <a:pt x="434940" y="450044"/>
                  </a:cubicBezTo>
                  <a:cubicBezTo>
                    <a:pt x="520665" y="449949"/>
                    <a:pt x="606294" y="449854"/>
                    <a:pt x="692019" y="450140"/>
                  </a:cubicBezTo>
                  <a:cubicBezTo>
                    <a:pt x="710212" y="450235"/>
                    <a:pt x="725452" y="444520"/>
                    <a:pt x="725452" y="424994"/>
                  </a:cubicBezTo>
                  <a:cubicBezTo>
                    <a:pt x="725452" y="405277"/>
                    <a:pt x="710022" y="399943"/>
                    <a:pt x="691924" y="400038"/>
                  </a:cubicBezTo>
                  <a:cubicBezTo>
                    <a:pt x="648871" y="400419"/>
                    <a:pt x="606104" y="400133"/>
                    <a:pt x="563241" y="400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88E9748-5232-43DE-B4C5-DF49EF115BD3}"/>
                </a:ext>
              </a:extLst>
            </p:cNvPr>
            <p:cNvSpPr/>
            <p:nvPr/>
          </p:nvSpPr>
          <p:spPr>
            <a:xfrm>
              <a:off x="3062542" y="8346649"/>
              <a:ext cx="551594" cy="549878"/>
            </a:xfrm>
            <a:custGeom>
              <a:avLst/>
              <a:gdLst>
                <a:gd name="connsiteX0" fmla="*/ 275750 w 551594"/>
                <a:gd name="connsiteY0" fmla="*/ 549878 h 549878"/>
                <a:gd name="connsiteX1" fmla="*/ 1 w 551594"/>
                <a:gd name="connsiteY1" fmla="*/ 274415 h 549878"/>
                <a:gd name="connsiteX2" fmla="*/ 276893 w 551594"/>
                <a:gd name="connsiteY2" fmla="*/ 0 h 549878"/>
                <a:gd name="connsiteX3" fmla="*/ 551594 w 551594"/>
                <a:gd name="connsiteY3" fmla="*/ 274415 h 549878"/>
                <a:gd name="connsiteX4" fmla="*/ 275750 w 551594"/>
                <a:gd name="connsiteY4" fmla="*/ 549878 h 549878"/>
                <a:gd name="connsiteX5" fmla="*/ 51627 w 551594"/>
                <a:gd name="connsiteY5" fmla="*/ 274987 h 549878"/>
                <a:gd name="connsiteX6" fmla="*/ 276893 w 551594"/>
                <a:gd name="connsiteY6" fmla="*/ 499872 h 549878"/>
                <a:gd name="connsiteX7" fmla="*/ 499778 w 551594"/>
                <a:gd name="connsiteY7" fmla="*/ 275177 h 549878"/>
                <a:gd name="connsiteX8" fmla="*/ 274607 w 551594"/>
                <a:gd name="connsiteY8" fmla="*/ 50387 h 549878"/>
                <a:gd name="connsiteX9" fmla="*/ 51627 w 551594"/>
                <a:gd name="connsiteY9" fmla="*/ 274987 h 5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1594" h="549878">
                  <a:moveTo>
                    <a:pt x="275750" y="549878"/>
                  </a:moveTo>
                  <a:cubicBezTo>
                    <a:pt x="124017" y="549974"/>
                    <a:pt x="-475" y="425672"/>
                    <a:pt x="1" y="274415"/>
                  </a:cubicBezTo>
                  <a:cubicBezTo>
                    <a:pt x="382" y="123063"/>
                    <a:pt x="124779" y="-95"/>
                    <a:pt x="276893" y="0"/>
                  </a:cubicBezTo>
                  <a:cubicBezTo>
                    <a:pt x="426817" y="95"/>
                    <a:pt x="551689" y="124873"/>
                    <a:pt x="551594" y="274415"/>
                  </a:cubicBezTo>
                  <a:cubicBezTo>
                    <a:pt x="551404" y="426149"/>
                    <a:pt x="427674" y="549783"/>
                    <a:pt x="275750" y="549878"/>
                  </a:cubicBezTo>
                  <a:close/>
                  <a:moveTo>
                    <a:pt x="51627" y="274987"/>
                  </a:moveTo>
                  <a:cubicBezTo>
                    <a:pt x="51722" y="400431"/>
                    <a:pt x="151354" y="499872"/>
                    <a:pt x="276893" y="499872"/>
                  </a:cubicBezTo>
                  <a:cubicBezTo>
                    <a:pt x="400432" y="499777"/>
                    <a:pt x="499969" y="399479"/>
                    <a:pt x="499778" y="275177"/>
                  </a:cubicBezTo>
                  <a:cubicBezTo>
                    <a:pt x="499588" y="149447"/>
                    <a:pt x="399575" y="49625"/>
                    <a:pt x="274607" y="50387"/>
                  </a:cubicBezTo>
                  <a:cubicBezTo>
                    <a:pt x="150401" y="51054"/>
                    <a:pt x="51532" y="150590"/>
                    <a:pt x="51627" y="274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65703254-178B-4309-BDBF-AC5B8045B54B}"/>
                </a:ext>
              </a:extLst>
            </p:cNvPr>
            <p:cNvSpPr/>
            <p:nvPr/>
          </p:nvSpPr>
          <p:spPr>
            <a:xfrm>
              <a:off x="3315622" y="8554866"/>
              <a:ext cx="39814" cy="239458"/>
            </a:xfrm>
            <a:custGeom>
              <a:avLst/>
              <a:gdLst>
                <a:gd name="connsiteX0" fmla="*/ 19907 w 39814"/>
                <a:gd name="connsiteY0" fmla="*/ 239459 h 239458"/>
                <a:gd name="connsiteX1" fmla="*/ 0 w 39814"/>
                <a:gd name="connsiteY1" fmla="*/ 219551 h 239458"/>
                <a:gd name="connsiteX2" fmla="*/ 0 w 39814"/>
                <a:gd name="connsiteY2" fmla="*/ 19907 h 239458"/>
                <a:gd name="connsiteX3" fmla="*/ 19907 w 39814"/>
                <a:gd name="connsiteY3" fmla="*/ 0 h 239458"/>
                <a:gd name="connsiteX4" fmla="*/ 39815 w 39814"/>
                <a:gd name="connsiteY4" fmla="*/ 19907 h 239458"/>
                <a:gd name="connsiteX5" fmla="*/ 39815 w 39814"/>
                <a:gd name="connsiteY5" fmla="*/ 219456 h 239458"/>
                <a:gd name="connsiteX6" fmla="*/ 19907 w 39814"/>
                <a:gd name="connsiteY6" fmla="*/ 239459 h 23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814" h="239458">
                  <a:moveTo>
                    <a:pt x="19907" y="239459"/>
                  </a:moveTo>
                  <a:cubicBezTo>
                    <a:pt x="8858" y="239459"/>
                    <a:pt x="0" y="230505"/>
                    <a:pt x="0" y="219551"/>
                  </a:cubicBezTo>
                  <a:lnTo>
                    <a:pt x="0" y="19907"/>
                  </a:lnTo>
                  <a:cubicBezTo>
                    <a:pt x="0" y="8858"/>
                    <a:pt x="8953" y="0"/>
                    <a:pt x="19907" y="0"/>
                  </a:cubicBezTo>
                  <a:cubicBezTo>
                    <a:pt x="30956" y="0"/>
                    <a:pt x="39815" y="8954"/>
                    <a:pt x="39815" y="19907"/>
                  </a:cubicBezTo>
                  <a:lnTo>
                    <a:pt x="39815" y="219456"/>
                  </a:lnTo>
                  <a:cubicBezTo>
                    <a:pt x="39815" y="230410"/>
                    <a:pt x="30861" y="239459"/>
                    <a:pt x="19907" y="2394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8919E0E6-20F4-44B0-903F-4D7EF2DCEEC3}"/>
                </a:ext>
              </a:extLst>
            </p:cNvPr>
            <p:cNvSpPr/>
            <p:nvPr/>
          </p:nvSpPr>
          <p:spPr>
            <a:xfrm>
              <a:off x="3235708" y="8594871"/>
              <a:ext cx="199454" cy="39814"/>
            </a:xfrm>
            <a:custGeom>
              <a:avLst/>
              <a:gdLst>
                <a:gd name="connsiteX0" fmla="*/ 179546 w 199454"/>
                <a:gd name="connsiteY0" fmla="*/ 39815 h 39814"/>
                <a:gd name="connsiteX1" fmla="*/ 19907 w 199454"/>
                <a:gd name="connsiteY1" fmla="*/ 39815 h 39814"/>
                <a:gd name="connsiteX2" fmla="*/ 0 w 199454"/>
                <a:gd name="connsiteY2" fmla="*/ 19907 h 39814"/>
                <a:gd name="connsiteX3" fmla="*/ 19907 w 199454"/>
                <a:gd name="connsiteY3" fmla="*/ 0 h 39814"/>
                <a:gd name="connsiteX4" fmla="*/ 179546 w 199454"/>
                <a:gd name="connsiteY4" fmla="*/ 0 h 39814"/>
                <a:gd name="connsiteX5" fmla="*/ 199454 w 199454"/>
                <a:gd name="connsiteY5" fmla="*/ 19907 h 39814"/>
                <a:gd name="connsiteX6" fmla="*/ 179546 w 199454"/>
                <a:gd name="connsiteY6" fmla="*/ 39815 h 3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54" h="39814">
                  <a:moveTo>
                    <a:pt x="179546" y="39815"/>
                  </a:moveTo>
                  <a:lnTo>
                    <a:pt x="19907" y="39815"/>
                  </a:lnTo>
                  <a:cubicBezTo>
                    <a:pt x="8858" y="39815"/>
                    <a:pt x="0" y="30861"/>
                    <a:pt x="0" y="19907"/>
                  </a:cubicBezTo>
                  <a:cubicBezTo>
                    <a:pt x="0" y="8858"/>
                    <a:pt x="8953" y="0"/>
                    <a:pt x="19907" y="0"/>
                  </a:cubicBezTo>
                  <a:lnTo>
                    <a:pt x="179546" y="0"/>
                  </a:lnTo>
                  <a:cubicBezTo>
                    <a:pt x="190595" y="0"/>
                    <a:pt x="199454" y="8954"/>
                    <a:pt x="199454" y="19907"/>
                  </a:cubicBezTo>
                  <a:cubicBezTo>
                    <a:pt x="199549" y="30766"/>
                    <a:pt x="190595" y="39815"/>
                    <a:pt x="179546" y="398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BFCBA52A-8E5C-47A7-96C5-B4C6B2AEF59B}"/>
                </a:ext>
              </a:extLst>
            </p:cNvPr>
            <p:cNvSpPr/>
            <p:nvPr/>
          </p:nvSpPr>
          <p:spPr>
            <a:xfrm>
              <a:off x="3315479" y="8475094"/>
              <a:ext cx="119729" cy="119681"/>
            </a:xfrm>
            <a:custGeom>
              <a:avLst/>
              <a:gdLst>
                <a:gd name="connsiteX0" fmla="*/ 19955 w 119729"/>
                <a:gd name="connsiteY0" fmla="*/ 119682 h 119681"/>
                <a:gd name="connsiteX1" fmla="*/ 5858 w 119729"/>
                <a:gd name="connsiteY1" fmla="*/ 113871 h 119681"/>
                <a:gd name="connsiteX2" fmla="*/ 5858 w 119729"/>
                <a:gd name="connsiteY2" fmla="*/ 85677 h 119681"/>
                <a:gd name="connsiteX3" fmla="*/ 85677 w 119729"/>
                <a:gd name="connsiteY3" fmla="*/ 5858 h 119681"/>
                <a:gd name="connsiteX4" fmla="*/ 113871 w 119729"/>
                <a:gd name="connsiteY4" fmla="*/ 5858 h 119681"/>
                <a:gd name="connsiteX5" fmla="*/ 113871 w 119729"/>
                <a:gd name="connsiteY5" fmla="*/ 34052 h 119681"/>
                <a:gd name="connsiteX6" fmla="*/ 34052 w 119729"/>
                <a:gd name="connsiteY6" fmla="*/ 113871 h 119681"/>
                <a:gd name="connsiteX7" fmla="*/ 19955 w 119729"/>
                <a:gd name="connsiteY7" fmla="*/ 119682 h 11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729" h="119681">
                  <a:moveTo>
                    <a:pt x="19955" y="119682"/>
                  </a:moveTo>
                  <a:cubicBezTo>
                    <a:pt x="14811" y="119682"/>
                    <a:pt x="9763" y="117777"/>
                    <a:pt x="5858" y="113871"/>
                  </a:cubicBezTo>
                  <a:cubicBezTo>
                    <a:pt x="-1953" y="106061"/>
                    <a:pt x="-1953" y="93393"/>
                    <a:pt x="5858" y="85677"/>
                  </a:cubicBezTo>
                  <a:lnTo>
                    <a:pt x="85677" y="5858"/>
                  </a:lnTo>
                  <a:cubicBezTo>
                    <a:pt x="93488" y="-1953"/>
                    <a:pt x="106156" y="-1953"/>
                    <a:pt x="113871" y="5858"/>
                  </a:cubicBezTo>
                  <a:cubicBezTo>
                    <a:pt x="121682" y="13668"/>
                    <a:pt x="121682" y="26337"/>
                    <a:pt x="113871" y="34052"/>
                  </a:cubicBezTo>
                  <a:lnTo>
                    <a:pt x="34052" y="113871"/>
                  </a:lnTo>
                  <a:cubicBezTo>
                    <a:pt x="30242" y="117681"/>
                    <a:pt x="25098" y="119682"/>
                    <a:pt x="19955" y="1196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26DDA6B8-2464-400C-8BF2-36B93F4B8E43}"/>
                </a:ext>
              </a:extLst>
            </p:cNvPr>
            <p:cNvSpPr/>
            <p:nvPr/>
          </p:nvSpPr>
          <p:spPr>
            <a:xfrm>
              <a:off x="3235755" y="8474903"/>
              <a:ext cx="119729" cy="119681"/>
            </a:xfrm>
            <a:custGeom>
              <a:avLst/>
              <a:gdLst>
                <a:gd name="connsiteX0" fmla="*/ 99870 w 119729"/>
                <a:gd name="connsiteY0" fmla="*/ 119682 h 119681"/>
                <a:gd name="connsiteX1" fmla="*/ 85677 w 119729"/>
                <a:gd name="connsiteY1" fmla="*/ 113871 h 119681"/>
                <a:gd name="connsiteX2" fmla="*/ 5858 w 119729"/>
                <a:gd name="connsiteY2" fmla="*/ 34052 h 119681"/>
                <a:gd name="connsiteX3" fmla="*/ 5858 w 119729"/>
                <a:gd name="connsiteY3" fmla="*/ 5858 h 119681"/>
                <a:gd name="connsiteX4" fmla="*/ 34052 w 119729"/>
                <a:gd name="connsiteY4" fmla="*/ 5858 h 119681"/>
                <a:gd name="connsiteX5" fmla="*/ 113871 w 119729"/>
                <a:gd name="connsiteY5" fmla="*/ 85677 h 119681"/>
                <a:gd name="connsiteX6" fmla="*/ 113871 w 119729"/>
                <a:gd name="connsiteY6" fmla="*/ 113871 h 119681"/>
                <a:gd name="connsiteX7" fmla="*/ 99870 w 119729"/>
                <a:gd name="connsiteY7" fmla="*/ 119682 h 11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729" h="119681">
                  <a:moveTo>
                    <a:pt x="99870" y="119682"/>
                  </a:moveTo>
                  <a:cubicBezTo>
                    <a:pt x="94726" y="119682"/>
                    <a:pt x="89678" y="117777"/>
                    <a:pt x="85677" y="113871"/>
                  </a:cubicBezTo>
                  <a:lnTo>
                    <a:pt x="5858" y="34052"/>
                  </a:lnTo>
                  <a:cubicBezTo>
                    <a:pt x="-1953" y="26241"/>
                    <a:pt x="-1953" y="13573"/>
                    <a:pt x="5858" y="5858"/>
                  </a:cubicBezTo>
                  <a:cubicBezTo>
                    <a:pt x="13668" y="-1953"/>
                    <a:pt x="26337" y="-1953"/>
                    <a:pt x="34052" y="5858"/>
                  </a:cubicBezTo>
                  <a:lnTo>
                    <a:pt x="113871" y="85677"/>
                  </a:lnTo>
                  <a:cubicBezTo>
                    <a:pt x="121682" y="93488"/>
                    <a:pt x="121682" y="106156"/>
                    <a:pt x="113871" y="113871"/>
                  </a:cubicBezTo>
                  <a:cubicBezTo>
                    <a:pt x="110061" y="117777"/>
                    <a:pt x="105013" y="119682"/>
                    <a:pt x="99870" y="1196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CA0C3C65-CEB7-4CB5-A7FD-5A03A61D6622}"/>
                </a:ext>
              </a:extLst>
            </p:cNvPr>
            <p:cNvSpPr/>
            <p:nvPr/>
          </p:nvSpPr>
          <p:spPr>
            <a:xfrm>
              <a:off x="3235708" y="8674690"/>
              <a:ext cx="199454" cy="39814"/>
            </a:xfrm>
            <a:custGeom>
              <a:avLst/>
              <a:gdLst>
                <a:gd name="connsiteX0" fmla="*/ 179546 w 199454"/>
                <a:gd name="connsiteY0" fmla="*/ 39815 h 39814"/>
                <a:gd name="connsiteX1" fmla="*/ 19907 w 199454"/>
                <a:gd name="connsiteY1" fmla="*/ 39815 h 39814"/>
                <a:gd name="connsiteX2" fmla="*/ 0 w 199454"/>
                <a:gd name="connsiteY2" fmla="*/ 19907 h 39814"/>
                <a:gd name="connsiteX3" fmla="*/ 19907 w 199454"/>
                <a:gd name="connsiteY3" fmla="*/ 0 h 39814"/>
                <a:gd name="connsiteX4" fmla="*/ 179546 w 199454"/>
                <a:gd name="connsiteY4" fmla="*/ 0 h 39814"/>
                <a:gd name="connsiteX5" fmla="*/ 199454 w 199454"/>
                <a:gd name="connsiteY5" fmla="*/ 19907 h 39814"/>
                <a:gd name="connsiteX6" fmla="*/ 179546 w 199454"/>
                <a:gd name="connsiteY6" fmla="*/ 39815 h 39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454" h="39814">
                  <a:moveTo>
                    <a:pt x="179546" y="39815"/>
                  </a:moveTo>
                  <a:lnTo>
                    <a:pt x="19907" y="39815"/>
                  </a:lnTo>
                  <a:cubicBezTo>
                    <a:pt x="8858" y="39815"/>
                    <a:pt x="0" y="30861"/>
                    <a:pt x="0" y="19907"/>
                  </a:cubicBezTo>
                  <a:cubicBezTo>
                    <a:pt x="0" y="8858"/>
                    <a:pt x="8953" y="0"/>
                    <a:pt x="19907" y="0"/>
                  </a:cubicBezTo>
                  <a:lnTo>
                    <a:pt x="179546" y="0"/>
                  </a:lnTo>
                  <a:cubicBezTo>
                    <a:pt x="190595" y="0"/>
                    <a:pt x="199454" y="8953"/>
                    <a:pt x="199454" y="19907"/>
                  </a:cubicBezTo>
                  <a:cubicBezTo>
                    <a:pt x="199549" y="30861"/>
                    <a:pt x="190595" y="39815"/>
                    <a:pt x="179546" y="398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35D88756-9F2E-473B-A64C-5A6B59F2750B}"/>
                </a:ext>
              </a:extLst>
            </p:cNvPr>
            <p:cNvSpPr/>
            <p:nvPr/>
          </p:nvSpPr>
          <p:spPr>
            <a:xfrm>
              <a:off x="3946558" y="8164245"/>
              <a:ext cx="35242" cy="210978"/>
            </a:xfrm>
            <a:custGeom>
              <a:avLst/>
              <a:gdLst>
                <a:gd name="connsiteX0" fmla="*/ 17621 w 35242"/>
                <a:gd name="connsiteY0" fmla="*/ 210979 h 210978"/>
                <a:gd name="connsiteX1" fmla="*/ 0 w 35242"/>
                <a:gd name="connsiteY1" fmla="*/ 193358 h 210978"/>
                <a:gd name="connsiteX2" fmla="*/ 0 w 35242"/>
                <a:gd name="connsiteY2" fmla="*/ 17621 h 210978"/>
                <a:gd name="connsiteX3" fmla="*/ 17621 w 35242"/>
                <a:gd name="connsiteY3" fmla="*/ 0 h 210978"/>
                <a:gd name="connsiteX4" fmla="*/ 35243 w 35242"/>
                <a:gd name="connsiteY4" fmla="*/ 17621 h 210978"/>
                <a:gd name="connsiteX5" fmla="*/ 35243 w 35242"/>
                <a:gd name="connsiteY5" fmla="*/ 193358 h 210978"/>
                <a:gd name="connsiteX6" fmla="*/ 17621 w 35242"/>
                <a:gd name="connsiteY6" fmla="*/ 210979 h 21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242" h="210978">
                  <a:moveTo>
                    <a:pt x="17621" y="210979"/>
                  </a:moveTo>
                  <a:cubicBezTo>
                    <a:pt x="7906" y="210979"/>
                    <a:pt x="0" y="203168"/>
                    <a:pt x="0" y="193358"/>
                  </a:cubicBezTo>
                  <a:lnTo>
                    <a:pt x="0" y="17621"/>
                  </a:lnTo>
                  <a:cubicBezTo>
                    <a:pt x="0" y="7906"/>
                    <a:pt x="7810" y="0"/>
                    <a:pt x="17621" y="0"/>
                  </a:cubicBezTo>
                  <a:cubicBezTo>
                    <a:pt x="27432" y="0"/>
                    <a:pt x="35243" y="7810"/>
                    <a:pt x="35243" y="17621"/>
                  </a:cubicBezTo>
                  <a:lnTo>
                    <a:pt x="35243" y="193358"/>
                  </a:lnTo>
                  <a:cubicBezTo>
                    <a:pt x="35147" y="203073"/>
                    <a:pt x="27242" y="210979"/>
                    <a:pt x="17621" y="2109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D41D56D2-D2EC-4022-8066-C8A33525B047}"/>
                </a:ext>
              </a:extLst>
            </p:cNvPr>
            <p:cNvSpPr/>
            <p:nvPr/>
          </p:nvSpPr>
          <p:spPr>
            <a:xfrm>
              <a:off x="3876168" y="8199393"/>
              <a:ext cx="175831" cy="35242"/>
            </a:xfrm>
            <a:custGeom>
              <a:avLst/>
              <a:gdLst>
                <a:gd name="connsiteX0" fmla="*/ 158210 w 175831"/>
                <a:gd name="connsiteY0" fmla="*/ 35242 h 35242"/>
                <a:gd name="connsiteX1" fmla="*/ 17621 w 175831"/>
                <a:gd name="connsiteY1" fmla="*/ 35242 h 35242"/>
                <a:gd name="connsiteX2" fmla="*/ 0 w 175831"/>
                <a:gd name="connsiteY2" fmla="*/ 17621 h 35242"/>
                <a:gd name="connsiteX3" fmla="*/ 17621 w 175831"/>
                <a:gd name="connsiteY3" fmla="*/ 0 h 35242"/>
                <a:gd name="connsiteX4" fmla="*/ 158210 w 175831"/>
                <a:gd name="connsiteY4" fmla="*/ 0 h 35242"/>
                <a:gd name="connsiteX5" fmla="*/ 175832 w 175831"/>
                <a:gd name="connsiteY5" fmla="*/ 17621 h 35242"/>
                <a:gd name="connsiteX6" fmla="*/ 158210 w 175831"/>
                <a:gd name="connsiteY6" fmla="*/ 3524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831" h="35242">
                  <a:moveTo>
                    <a:pt x="158210" y="35242"/>
                  </a:moveTo>
                  <a:lnTo>
                    <a:pt x="17621" y="35242"/>
                  </a:lnTo>
                  <a:cubicBezTo>
                    <a:pt x="7906" y="35242"/>
                    <a:pt x="0" y="27432"/>
                    <a:pt x="0" y="17621"/>
                  </a:cubicBezTo>
                  <a:cubicBezTo>
                    <a:pt x="0" y="7906"/>
                    <a:pt x="7810" y="0"/>
                    <a:pt x="17621" y="0"/>
                  </a:cubicBezTo>
                  <a:lnTo>
                    <a:pt x="158210" y="0"/>
                  </a:lnTo>
                  <a:cubicBezTo>
                    <a:pt x="167926" y="0"/>
                    <a:pt x="175832" y="7810"/>
                    <a:pt x="175832" y="17621"/>
                  </a:cubicBezTo>
                  <a:cubicBezTo>
                    <a:pt x="175832" y="27337"/>
                    <a:pt x="167926" y="35242"/>
                    <a:pt x="158210" y="35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16E26CB2-A320-4B10-860A-7227F6CEFDC4}"/>
                </a:ext>
              </a:extLst>
            </p:cNvPr>
            <p:cNvSpPr/>
            <p:nvPr/>
          </p:nvSpPr>
          <p:spPr>
            <a:xfrm>
              <a:off x="3946558" y="8094046"/>
              <a:ext cx="105441" cy="105441"/>
            </a:xfrm>
            <a:custGeom>
              <a:avLst/>
              <a:gdLst>
                <a:gd name="connsiteX0" fmla="*/ 17526 w 105441"/>
                <a:gd name="connsiteY0" fmla="*/ 105442 h 105441"/>
                <a:gd name="connsiteX1" fmla="*/ 5144 w 105441"/>
                <a:gd name="connsiteY1" fmla="*/ 100298 h 105441"/>
                <a:gd name="connsiteX2" fmla="*/ 5144 w 105441"/>
                <a:gd name="connsiteY2" fmla="*/ 75438 h 105441"/>
                <a:gd name="connsiteX3" fmla="*/ 75438 w 105441"/>
                <a:gd name="connsiteY3" fmla="*/ 5144 h 105441"/>
                <a:gd name="connsiteX4" fmla="*/ 100298 w 105441"/>
                <a:gd name="connsiteY4" fmla="*/ 5144 h 105441"/>
                <a:gd name="connsiteX5" fmla="*/ 100298 w 105441"/>
                <a:gd name="connsiteY5" fmla="*/ 30004 h 105441"/>
                <a:gd name="connsiteX6" fmla="*/ 30004 w 105441"/>
                <a:gd name="connsiteY6" fmla="*/ 100298 h 105441"/>
                <a:gd name="connsiteX7" fmla="*/ 17526 w 105441"/>
                <a:gd name="connsiteY7" fmla="*/ 105442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41" h="105441">
                  <a:moveTo>
                    <a:pt x="17526" y="105442"/>
                  </a:moveTo>
                  <a:cubicBezTo>
                    <a:pt x="13049" y="105442"/>
                    <a:pt x="8477" y="103727"/>
                    <a:pt x="5144" y="100298"/>
                  </a:cubicBezTo>
                  <a:cubicBezTo>
                    <a:pt x="-1715" y="93440"/>
                    <a:pt x="-1715" y="82296"/>
                    <a:pt x="5144" y="75438"/>
                  </a:cubicBezTo>
                  <a:lnTo>
                    <a:pt x="75438" y="5144"/>
                  </a:lnTo>
                  <a:cubicBezTo>
                    <a:pt x="82296" y="-1715"/>
                    <a:pt x="93440" y="-1715"/>
                    <a:pt x="100298" y="5144"/>
                  </a:cubicBezTo>
                  <a:cubicBezTo>
                    <a:pt x="107156" y="12002"/>
                    <a:pt x="107156" y="23146"/>
                    <a:pt x="100298" y="30004"/>
                  </a:cubicBezTo>
                  <a:lnTo>
                    <a:pt x="30004" y="100298"/>
                  </a:lnTo>
                  <a:cubicBezTo>
                    <a:pt x="26575" y="103632"/>
                    <a:pt x="22098" y="105442"/>
                    <a:pt x="17526" y="105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96A25276-F101-440F-8987-5ED729D7786A}"/>
                </a:ext>
              </a:extLst>
            </p:cNvPr>
            <p:cNvSpPr/>
            <p:nvPr/>
          </p:nvSpPr>
          <p:spPr>
            <a:xfrm>
              <a:off x="3876359" y="8093951"/>
              <a:ext cx="105441" cy="105441"/>
            </a:xfrm>
            <a:custGeom>
              <a:avLst/>
              <a:gdLst>
                <a:gd name="connsiteX0" fmla="*/ 87916 w 105441"/>
                <a:gd name="connsiteY0" fmla="*/ 105442 h 105441"/>
                <a:gd name="connsiteX1" fmla="*/ 75438 w 105441"/>
                <a:gd name="connsiteY1" fmla="*/ 100298 h 105441"/>
                <a:gd name="connsiteX2" fmla="*/ 5143 w 105441"/>
                <a:gd name="connsiteY2" fmla="*/ 30004 h 105441"/>
                <a:gd name="connsiteX3" fmla="*/ 5143 w 105441"/>
                <a:gd name="connsiteY3" fmla="*/ 5143 h 105441"/>
                <a:gd name="connsiteX4" fmla="*/ 30004 w 105441"/>
                <a:gd name="connsiteY4" fmla="*/ 5143 h 105441"/>
                <a:gd name="connsiteX5" fmla="*/ 100298 w 105441"/>
                <a:gd name="connsiteY5" fmla="*/ 75438 h 105441"/>
                <a:gd name="connsiteX6" fmla="*/ 100298 w 105441"/>
                <a:gd name="connsiteY6" fmla="*/ 100298 h 105441"/>
                <a:gd name="connsiteX7" fmla="*/ 87916 w 105441"/>
                <a:gd name="connsiteY7" fmla="*/ 105442 h 105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41" h="105441">
                  <a:moveTo>
                    <a:pt x="87916" y="105442"/>
                  </a:moveTo>
                  <a:cubicBezTo>
                    <a:pt x="83439" y="105442"/>
                    <a:pt x="78867" y="103727"/>
                    <a:pt x="75438" y="100298"/>
                  </a:cubicBezTo>
                  <a:lnTo>
                    <a:pt x="5143" y="30004"/>
                  </a:lnTo>
                  <a:cubicBezTo>
                    <a:pt x="-1714" y="23146"/>
                    <a:pt x="-1714" y="12001"/>
                    <a:pt x="5143" y="5143"/>
                  </a:cubicBezTo>
                  <a:cubicBezTo>
                    <a:pt x="12001" y="-1714"/>
                    <a:pt x="23146" y="-1714"/>
                    <a:pt x="30004" y="5143"/>
                  </a:cubicBezTo>
                  <a:lnTo>
                    <a:pt x="100298" y="75438"/>
                  </a:lnTo>
                  <a:cubicBezTo>
                    <a:pt x="107156" y="82296"/>
                    <a:pt x="107156" y="93440"/>
                    <a:pt x="100298" y="100298"/>
                  </a:cubicBezTo>
                  <a:cubicBezTo>
                    <a:pt x="96869" y="103727"/>
                    <a:pt x="92392" y="105442"/>
                    <a:pt x="87916" y="105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7788361-8065-428B-BC95-264C1D718797}"/>
                </a:ext>
              </a:extLst>
            </p:cNvPr>
            <p:cNvSpPr/>
            <p:nvPr/>
          </p:nvSpPr>
          <p:spPr>
            <a:xfrm>
              <a:off x="3876168" y="8269687"/>
              <a:ext cx="175831" cy="35242"/>
            </a:xfrm>
            <a:custGeom>
              <a:avLst/>
              <a:gdLst>
                <a:gd name="connsiteX0" fmla="*/ 158210 w 175831"/>
                <a:gd name="connsiteY0" fmla="*/ 35243 h 35242"/>
                <a:gd name="connsiteX1" fmla="*/ 17621 w 175831"/>
                <a:gd name="connsiteY1" fmla="*/ 35243 h 35242"/>
                <a:gd name="connsiteX2" fmla="*/ 0 w 175831"/>
                <a:gd name="connsiteY2" fmla="*/ 17621 h 35242"/>
                <a:gd name="connsiteX3" fmla="*/ 17621 w 175831"/>
                <a:gd name="connsiteY3" fmla="*/ 0 h 35242"/>
                <a:gd name="connsiteX4" fmla="*/ 158210 w 175831"/>
                <a:gd name="connsiteY4" fmla="*/ 0 h 35242"/>
                <a:gd name="connsiteX5" fmla="*/ 175832 w 175831"/>
                <a:gd name="connsiteY5" fmla="*/ 17621 h 35242"/>
                <a:gd name="connsiteX6" fmla="*/ 158210 w 175831"/>
                <a:gd name="connsiteY6" fmla="*/ 35243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831" h="35242">
                  <a:moveTo>
                    <a:pt x="158210" y="35243"/>
                  </a:moveTo>
                  <a:lnTo>
                    <a:pt x="17621" y="35243"/>
                  </a:lnTo>
                  <a:cubicBezTo>
                    <a:pt x="7906" y="35243"/>
                    <a:pt x="0" y="27432"/>
                    <a:pt x="0" y="17621"/>
                  </a:cubicBezTo>
                  <a:cubicBezTo>
                    <a:pt x="0" y="7810"/>
                    <a:pt x="7810" y="0"/>
                    <a:pt x="17621" y="0"/>
                  </a:cubicBezTo>
                  <a:lnTo>
                    <a:pt x="158210" y="0"/>
                  </a:lnTo>
                  <a:cubicBezTo>
                    <a:pt x="167926" y="0"/>
                    <a:pt x="175832" y="7810"/>
                    <a:pt x="175832" y="17621"/>
                  </a:cubicBezTo>
                  <a:cubicBezTo>
                    <a:pt x="175832" y="27432"/>
                    <a:pt x="167926" y="35243"/>
                    <a:pt x="158210" y="35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586BFEBA-0199-4ED4-82B3-F7A2B9D6D987}"/>
              </a:ext>
            </a:extLst>
          </p:cNvPr>
          <p:cNvSpPr txBox="1"/>
          <p:nvPr/>
        </p:nvSpPr>
        <p:spPr>
          <a:xfrm>
            <a:off x="9593745" y="4152550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收益预期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7C31552-EC3B-4547-B0F2-CFB114AA8DC5}"/>
              </a:ext>
            </a:extLst>
          </p:cNvPr>
          <p:cNvSpPr txBox="1"/>
          <p:nvPr/>
        </p:nvSpPr>
        <p:spPr>
          <a:xfrm>
            <a:off x="9277049" y="4653279"/>
            <a:ext cx="2282329" cy="11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在此输入有关公司发展的说明以便于观众更好的理解，输入文字时可以直接复制，粘贴时请选择右键只保留文本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6924C64-470D-41D7-BF30-2231946CCD05}"/>
              </a:ext>
            </a:extLst>
          </p:cNvPr>
          <p:cNvSpPr/>
          <p:nvPr/>
        </p:nvSpPr>
        <p:spPr>
          <a:xfrm>
            <a:off x="4080793" y="2055511"/>
            <a:ext cx="1209871" cy="1511405"/>
          </a:xfrm>
          <a:custGeom>
            <a:avLst/>
            <a:gdLst>
              <a:gd name="connsiteX0" fmla="*/ 294915 w 1111820"/>
              <a:gd name="connsiteY0" fmla="*/ 1450949 h 1450949"/>
              <a:gd name="connsiteX1" fmla="*/ 191 w 1111820"/>
              <a:gd name="connsiteY1" fmla="*/ 929514 h 1450949"/>
              <a:gd name="connsiteX2" fmla="*/ 249573 w 1111820"/>
              <a:gd name="connsiteY2" fmla="*/ 574334 h 1450949"/>
              <a:gd name="connsiteX3" fmla="*/ 234458 w 1111820"/>
              <a:gd name="connsiteY3" fmla="*/ 665018 h 1450949"/>
              <a:gd name="connsiteX4" fmla="*/ 604753 w 1111820"/>
              <a:gd name="connsiteY4" fmla="*/ 370294 h 1450949"/>
              <a:gd name="connsiteX5" fmla="*/ 1103516 w 1111820"/>
              <a:gd name="connsiteY5" fmla="*/ 400522 h 1450949"/>
              <a:gd name="connsiteX6" fmla="*/ 869249 w 1111820"/>
              <a:gd name="connsiteY6" fmla="*/ 0 h 145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1820" h="1450949">
                <a:moveTo>
                  <a:pt x="294915" y="1450949"/>
                </a:moveTo>
                <a:cubicBezTo>
                  <a:pt x="151331" y="1263282"/>
                  <a:pt x="7748" y="1075616"/>
                  <a:pt x="191" y="929514"/>
                </a:cubicBezTo>
                <a:cubicBezTo>
                  <a:pt x="-7366" y="783412"/>
                  <a:pt x="210529" y="618417"/>
                  <a:pt x="249573" y="574334"/>
                </a:cubicBezTo>
                <a:cubicBezTo>
                  <a:pt x="288617" y="530251"/>
                  <a:pt x="175261" y="699025"/>
                  <a:pt x="234458" y="665018"/>
                </a:cubicBezTo>
                <a:cubicBezTo>
                  <a:pt x="293655" y="631011"/>
                  <a:pt x="459910" y="414377"/>
                  <a:pt x="604753" y="370294"/>
                </a:cubicBezTo>
                <a:cubicBezTo>
                  <a:pt x="749596" y="326211"/>
                  <a:pt x="1059433" y="462238"/>
                  <a:pt x="1103516" y="400522"/>
                </a:cubicBezTo>
                <a:cubicBezTo>
                  <a:pt x="1147599" y="338806"/>
                  <a:pt x="1008424" y="169403"/>
                  <a:pt x="869249" y="0"/>
                </a:cubicBezTo>
              </a:path>
            </a:pathLst>
          </a:custGeom>
          <a:noFill/>
          <a:ln w="6350">
            <a:solidFill>
              <a:schemeClr val="bg1"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3" name="OfficePLUS.cn-14">
            <a:hlinkClick r:id="rId6"/>
            <a:extLst>
              <a:ext uri="{FF2B5EF4-FFF2-40B4-BE49-F238E27FC236}">
                <a16:creationId xmlns:a16="http://schemas.microsoft.com/office/drawing/2014/main" id="{0951F4D9-2816-47DD-9945-58D8C56C3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C454BFB6-1CCF-4F6C-89F3-253F47E116A5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D94D233-A7FC-410E-9422-DAAA1A631139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Development plan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392B640-B9FE-497C-B00C-246E93B2039B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发展计划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970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3" name="OfficePLUS.cn-14">
            <a:hlinkClick r:id="rId3"/>
            <a:extLst>
              <a:ext uri="{FF2B5EF4-FFF2-40B4-BE49-F238E27FC236}">
                <a16:creationId xmlns:a16="http://schemas.microsoft.com/office/drawing/2014/main" id="{0951F4D9-2816-47DD-9945-58D8C56C3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D4F28B8-B663-4E19-86EF-92C9B806DA53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62E19A7-00C8-49C4-AFE4-5CA7C06DD425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Development plan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6F591D8-6E4D-4B4E-BA69-433E845B533C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发展计划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08CF3394-D652-4432-A4C4-5D1A3B1AA684}"/>
              </a:ext>
            </a:extLst>
          </p:cNvPr>
          <p:cNvSpPr/>
          <p:nvPr/>
        </p:nvSpPr>
        <p:spPr>
          <a:xfrm>
            <a:off x="7726680" y="1798130"/>
            <a:ext cx="3368040" cy="4297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015CD35C-CF6E-4703-BD28-8048300F6274}"/>
              </a:ext>
            </a:extLst>
          </p:cNvPr>
          <p:cNvSpPr/>
          <p:nvPr/>
        </p:nvSpPr>
        <p:spPr>
          <a:xfrm rot="20975525">
            <a:off x="7421679" y="2891468"/>
            <a:ext cx="3968888" cy="2869448"/>
          </a:xfrm>
          <a:custGeom>
            <a:avLst/>
            <a:gdLst>
              <a:gd name="connsiteX0" fmla="*/ 39807 w 9936162"/>
              <a:gd name="connsiteY0" fmla="*/ 3588152 h 3588858"/>
              <a:gd name="connsiteX1" fmla="*/ 86106 w 9936162"/>
              <a:gd name="connsiteY1" fmla="*/ 3402957 h 3588858"/>
              <a:gd name="connsiteX2" fmla="*/ 803736 w 9936162"/>
              <a:gd name="connsiteY2" fmla="*/ 2442258 h 3588858"/>
              <a:gd name="connsiteX3" fmla="*/ 1787584 w 9936162"/>
              <a:gd name="connsiteY3" fmla="*/ 2152891 h 3588858"/>
              <a:gd name="connsiteX4" fmla="*/ 3083949 w 9936162"/>
              <a:gd name="connsiteY4" fmla="*/ 2673752 h 3588858"/>
              <a:gd name="connsiteX5" fmla="*/ 4797002 w 9936162"/>
              <a:gd name="connsiteY5" fmla="*/ 2268638 h 3588858"/>
              <a:gd name="connsiteX6" fmla="*/ 5861873 w 9936162"/>
              <a:gd name="connsiteY6" fmla="*/ 1759352 h 3588858"/>
              <a:gd name="connsiteX7" fmla="*/ 7517053 w 9936162"/>
              <a:gd name="connsiteY7" fmla="*/ 1956122 h 3588858"/>
              <a:gd name="connsiteX8" fmla="*/ 7111939 w 9936162"/>
              <a:gd name="connsiteY8" fmla="*/ 1979271 h 3588858"/>
              <a:gd name="connsiteX9" fmla="*/ 7517053 w 9936162"/>
              <a:gd name="connsiteY9" fmla="*/ 1539433 h 3588858"/>
              <a:gd name="connsiteX10" fmla="*/ 8362005 w 9936162"/>
              <a:gd name="connsiteY10" fmla="*/ 1273215 h 3588858"/>
              <a:gd name="connsiteX11" fmla="*/ 9623645 w 9936162"/>
              <a:gd name="connsiteY11" fmla="*/ 868101 h 3588858"/>
              <a:gd name="connsiteX12" fmla="*/ 9936162 w 9936162"/>
              <a:gd name="connsiteY12" fmla="*/ 0 h 3588858"/>
              <a:gd name="connsiteX0" fmla="*/ -1 w 9896354"/>
              <a:gd name="connsiteY0" fmla="*/ 3588152 h 3588152"/>
              <a:gd name="connsiteX1" fmla="*/ 763928 w 9896354"/>
              <a:gd name="connsiteY1" fmla="*/ 2442258 h 3588152"/>
              <a:gd name="connsiteX2" fmla="*/ 1747776 w 9896354"/>
              <a:gd name="connsiteY2" fmla="*/ 2152891 h 3588152"/>
              <a:gd name="connsiteX3" fmla="*/ 3044141 w 9896354"/>
              <a:gd name="connsiteY3" fmla="*/ 2673752 h 3588152"/>
              <a:gd name="connsiteX4" fmla="*/ 4757194 w 9896354"/>
              <a:gd name="connsiteY4" fmla="*/ 2268638 h 3588152"/>
              <a:gd name="connsiteX5" fmla="*/ 5822065 w 9896354"/>
              <a:gd name="connsiteY5" fmla="*/ 1759352 h 3588152"/>
              <a:gd name="connsiteX6" fmla="*/ 7477245 w 9896354"/>
              <a:gd name="connsiteY6" fmla="*/ 1956122 h 3588152"/>
              <a:gd name="connsiteX7" fmla="*/ 7072131 w 9896354"/>
              <a:gd name="connsiteY7" fmla="*/ 1979271 h 3588152"/>
              <a:gd name="connsiteX8" fmla="*/ 7477245 w 9896354"/>
              <a:gd name="connsiteY8" fmla="*/ 1539433 h 3588152"/>
              <a:gd name="connsiteX9" fmla="*/ 8322197 w 9896354"/>
              <a:gd name="connsiteY9" fmla="*/ 1273215 h 3588152"/>
              <a:gd name="connsiteX10" fmla="*/ 9583837 w 9896354"/>
              <a:gd name="connsiteY10" fmla="*/ 868101 h 3588152"/>
              <a:gd name="connsiteX11" fmla="*/ 9896354 w 9896354"/>
              <a:gd name="connsiteY11" fmla="*/ 0 h 3588152"/>
              <a:gd name="connsiteX0" fmla="*/ 1 w 9132427"/>
              <a:gd name="connsiteY0" fmla="*/ 2442258 h 2674725"/>
              <a:gd name="connsiteX1" fmla="*/ 983849 w 9132427"/>
              <a:gd name="connsiteY1" fmla="*/ 2152891 h 2674725"/>
              <a:gd name="connsiteX2" fmla="*/ 2280214 w 9132427"/>
              <a:gd name="connsiteY2" fmla="*/ 2673752 h 2674725"/>
              <a:gd name="connsiteX3" fmla="*/ 3993267 w 9132427"/>
              <a:gd name="connsiteY3" fmla="*/ 2268638 h 2674725"/>
              <a:gd name="connsiteX4" fmla="*/ 5058138 w 9132427"/>
              <a:gd name="connsiteY4" fmla="*/ 1759352 h 2674725"/>
              <a:gd name="connsiteX5" fmla="*/ 6713318 w 9132427"/>
              <a:gd name="connsiteY5" fmla="*/ 1956122 h 2674725"/>
              <a:gd name="connsiteX6" fmla="*/ 6308204 w 9132427"/>
              <a:gd name="connsiteY6" fmla="*/ 1979271 h 2674725"/>
              <a:gd name="connsiteX7" fmla="*/ 6713318 w 9132427"/>
              <a:gd name="connsiteY7" fmla="*/ 1539433 h 2674725"/>
              <a:gd name="connsiteX8" fmla="*/ 7558270 w 9132427"/>
              <a:gd name="connsiteY8" fmla="*/ 1273215 h 2674725"/>
              <a:gd name="connsiteX9" fmla="*/ 8819910 w 9132427"/>
              <a:gd name="connsiteY9" fmla="*/ 868101 h 2674725"/>
              <a:gd name="connsiteX10" fmla="*/ 9132427 w 9132427"/>
              <a:gd name="connsiteY10" fmla="*/ 0 h 2674725"/>
              <a:gd name="connsiteX0" fmla="*/ 1 w 9487941"/>
              <a:gd name="connsiteY0" fmla="*/ 2048331 h 2280798"/>
              <a:gd name="connsiteX1" fmla="*/ 983849 w 9487941"/>
              <a:gd name="connsiteY1" fmla="*/ 1758964 h 2280798"/>
              <a:gd name="connsiteX2" fmla="*/ 2280214 w 9487941"/>
              <a:gd name="connsiteY2" fmla="*/ 2279825 h 2280798"/>
              <a:gd name="connsiteX3" fmla="*/ 3993267 w 9487941"/>
              <a:gd name="connsiteY3" fmla="*/ 1874711 h 2280798"/>
              <a:gd name="connsiteX4" fmla="*/ 5058138 w 9487941"/>
              <a:gd name="connsiteY4" fmla="*/ 1365425 h 2280798"/>
              <a:gd name="connsiteX5" fmla="*/ 6713318 w 9487941"/>
              <a:gd name="connsiteY5" fmla="*/ 1562195 h 2280798"/>
              <a:gd name="connsiteX6" fmla="*/ 6308204 w 9487941"/>
              <a:gd name="connsiteY6" fmla="*/ 1585344 h 2280798"/>
              <a:gd name="connsiteX7" fmla="*/ 6713318 w 9487941"/>
              <a:gd name="connsiteY7" fmla="*/ 1145506 h 2280798"/>
              <a:gd name="connsiteX8" fmla="*/ 7558270 w 9487941"/>
              <a:gd name="connsiteY8" fmla="*/ 879288 h 2280798"/>
              <a:gd name="connsiteX9" fmla="*/ 8819910 w 9487941"/>
              <a:gd name="connsiteY9" fmla="*/ 474174 h 2280798"/>
              <a:gd name="connsiteX10" fmla="*/ 9487940 w 9487941"/>
              <a:gd name="connsiteY10" fmla="*/ 0 h 228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87941" h="2280798">
                <a:moveTo>
                  <a:pt x="1" y="2048331"/>
                </a:moveTo>
                <a:cubicBezTo>
                  <a:pt x="291297" y="1809121"/>
                  <a:pt x="603814" y="1720382"/>
                  <a:pt x="983849" y="1758964"/>
                </a:cubicBezTo>
                <a:cubicBezTo>
                  <a:pt x="1363884" y="1797546"/>
                  <a:pt x="1778644" y="2260534"/>
                  <a:pt x="2280214" y="2279825"/>
                </a:cubicBezTo>
                <a:cubicBezTo>
                  <a:pt x="2781784" y="2299116"/>
                  <a:pt x="3530280" y="2027111"/>
                  <a:pt x="3993267" y="1874711"/>
                </a:cubicBezTo>
                <a:cubicBezTo>
                  <a:pt x="4456254" y="1722311"/>
                  <a:pt x="4604796" y="1417511"/>
                  <a:pt x="5058138" y="1365425"/>
                </a:cubicBezTo>
                <a:lnTo>
                  <a:pt x="6713318" y="1562195"/>
                </a:lnTo>
                <a:cubicBezTo>
                  <a:pt x="6921662" y="1598848"/>
                  <a:pt x="6308204" y="1654792"/>
                  <a:pt x="6308204" y="1585344"/>
                </a:cubicBezTo>
                <a:cubicBezTo>
                  <a:pt x="6308204" y="1515896"/>
                  <a:pt x="6504974" y="1263182"/>
                  <a:pt x="6713318" y="1145506"/>
                </a:cubicBezTo>
                <a:cubicBezTo>
                  <a:pt x="6921662" y="1027830"/>
                  <a:pt x="7558270" y="879288"/>
                  <a:pt x="7558270" y="879288"/>
                </a:cubicBezTo>
                <a:cubicBezTo>
                  <a:pt x="7909369" y="767399"/>
                  <a:pt x="8557551" y="686376"/>
                  <a:pt x="8819910" y="474174"/>
                </a:cubicBezTo>
                <a:cubicBezTo>
                  <a:pt x="9082270" y="261971"/>
                  <a:pt x="9462861" y="327949"/>
                  <a:pt x="9487940" y="0"/>
                </a:cubicBezTo>
              </a:path>
            </a:pathLst>
          </a:custGeom>
          <a:noFill/>
          <a:ln>
            <a:solidFill>
              <a:schemeClr val="bg1"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C0CE9E5-CB5B-448F-BE89-0B1B8DF43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49"/>
          <a:stretch/>
        </p:blipFill>
        <p:spPr>
          <a:xfrm flipH="1">
            <a:off x="7095281" y="20949"/>
            <a:ext cx="3894756" cy="608643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5D8A556-5A33-47D4-983D-5A7FAF2B017C}"/>
              </a:ext>
            </a:extLst>
          </p:cNvPr>
          <p:cNvSpPr/>
          <p:nvPr/>
        </p:nvSpPr>
        <p:spPr>
          <a:xfrm>
            <a:off x="749977" y="1132714"/>
            <a:ext cx="109517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600" dirty="0">
                <a:ln>
                  <a:solidFill>
                    <a:schemeClr val="accent1">
                      <a:alpha val="25000"/>
                    </a:schemeClr>
                  </a:solidFill>
                </a:ln>
                <a:noFill/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“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88DC2BA-05AC-4EA5-B265-7F9736BD25B4}"/>
              </a:ext>
            </a:extLst>
          </p:cNvPr>
          <p:cNvSpPr txBox="1"/>
          <p:nvPr/>
        </p:nvSpPr>
        <p:spPr>
          <a:xfrm>
            <a:off x="1055775" y="2456153"/>
            <a:ext cx="5671465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在此输入有关部门构成的说明，以便于观众更好的理解，输入文字时可以直接复制，粘贴时请选择右键只保留文本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B789E55-0810-475F-B38E-CEA12F23FFA5}"/>
              </a:ext>
            </a:extLst>
          </p:cNvPr>
          <p:cNvSpPr/>
          <p:nvPr/>
        </p:nvSpPr>
        <p:spPr>
          <a:xfrm>
            <a:off x="1097281" y="3649189"/>
            <a:ext cx="2377439" cy="398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在此输入有关说明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DC76025-8D25-4B2E-8F4D-25749E798A3A}"/>
              </a:ext>
            </a:extLst>
          </p:cNvPr>
          <p:cNvSpPr/>
          <p:nvPr/>
        </p:nvSpPr>
        <p:spPr>
          <a:xfrm>
            <a:off x="1097281" y="4368096"/>
            <a:ext cx="2377439" cy="398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在此输入有关说明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1AC318E5-5780-4459-BF0D-070DCEBCCC1A}"/>
              </a:ext>
            </a:extLst>
          </p:cNvPr>
          <p:cNvSpPr/>
          <p:nvPr/>
        </p:nvSpPr>
        <p:spPr>
          <a:xfrm>
            <a:off x="1097281" y="5087003"/>
            <a:ext cx="2377439" cy="398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在此输入有关说明</a:t>
            </a: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D8DEAF22-7B57-4EB7-B3DC-0841CF3B6E1C}"/>
              </a:ext>
            </a:extLst>
          </p:cNvPr>
          <p:cNvSpPr/>
          <p:nvPr/>
        </p:nvSpPr>
        <p:spPr>
          <a:xfrm>
            <a:off x="2932256" y="3828640"/>
            <a:ext cx="1096819" cy="1480185"/>
          </a:xfrm>
          <a:prstGeom prst="arc">
            <a:avLst>
              <a:gd name="adj1" fmla="val 16200000"/>
              <a:gd name="adj2" fmla="val 54385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282E6B2-8613-4900-A70F-FACD1EB3B11B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474720" y="4567244"/>
            <a:ext cx="859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F546E99-23C5-43DF-A9D4-87244853322E}"/>
              </a:ext>
            </a:extLst>
          </p:cNvPr>
          <p:cNvSpPr/>
          <p:nvPr/>
        </p:nvSpPr>
        <p:spPr>
          <a:xfrm>
            <a:off x="4333875" y="4368096"/>
            <a:ext cx="2377439" cy="39829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在此输入有关说明</a:t>
            </a:r>
          </a:p>
        </p:txBody>
      </p:sp>
    </p:spTree>
    <p:extLst>
      <p:ext uri="{BB962C8B-B14F-4D97-AF65-F5344CB8AC3E}">
        <p14:creationId xmlns:p14="http://schemas.microsoft.com/office/powerpoint/2010/main" val="3590621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7D3329E-25ED-4EE2-9C7E-6D701B273642}"/>
              </a:ext>
            </a:extLst>
          </p:cNvPr>
          <p:cNvSpPr/>
          <p:nvPr/>
        </p:nvSpPr>
        <p:spPr>
          <a:xfrm>
            <a:off x="4761230" y="3772146"/>
            <a:ext cx="2742946" cy="8243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7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A79454B2-BEEC-4445-B539-4A14D8B14A3C}"/>
              </a:ext>
            </a:extLst>
          </p:cNvPr>
          <p:cNvSpPr/>
          <p:nvPr/>
        </p:nvSpPr>
        <p:spPr>
          <a:xfrm>
            <a:off x="4038600" y="1087120"/>
            <a:ext cx="4114800" cy="4114800"/>
          </a:xfrm>
          <a:prstGeom prst="arc">
            <a:avLst>
              <a:gd name="adj1" fmla="val 12890959"/>
              <a:gd name="adj2" fmla="val 1101952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4B99340-7539-4B3B-9299-99FBD171DD28}"/>
              </a:ext>
            </a:extLst>
          </p:cNvPr>
          <p:cNvCxnSpPr/>
          <p:nvPr/>
        </p:nvCxnSpPr>
        <p:spPr>
          <a:xfrm>
            <a:off x="3831590" y="209296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6C079A2-FBC2-4881-87B0-A4C31BB5F959}"/>
              </a:ext>
            </a:extLst>
          </p:cNvPr>
          <p:cNvCxnSpPr/>
          <p:nvPr/>
        </p:nvCxnSpPr>
        <p:spPr>
          <a:xfrm>
            <a:off x="3572510" y="287020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F2D6E7A-3EAF-4405-BEC6-4298C0645D58}"/>
              </a:ext>
            </a:extLst>
          </p:cNvPr>
          <p:cNvSpPr txBox="1"/>
          <p:nvPr/>
        </p:nvSpPr>
        <p:spPr>
          <a:xfrm>
            <a:off x="3698240" y="2204581"/>
            <a:ext cx="14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General Template 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930B82-175C-4E19-B800-B78465C7582E}"/>
              </a:ext>
            </a:extLst>
          </p:cNvPr>
          <p:cNvSpPr txBox="1"/>
          <p:nvPr/>
        </p:nvSpPr>
        <p:spPr>
          <a:xfrm>
            <a:off x="3515360" y="2454700"/>
            <a:ext cx="1560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307081-73AB-4ECE-8640-EAB167F5B659}"/>
              </a:ext>
            </a:extLst>
          </p:cNvPr>
          <p:cNvSpPr txBox="1"/>
          <p:nvPr/>
        </p:nvSpPr>
        <p:spPr>
          <a:xfrm>
            <a:off x="5020310" y="1408260"/>
            <a:ext cx="35678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03</a:t>
            </a:r>
            <a:endParaRPr lang="zh-CN" altLang="en-US" sz="16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66653F-3380-41FE-8E09-3BF6C546666B}"/>
              </a:ext>
            </a:extLst>
          </p:cNvPr>
          <p:cNvSpPr txBox="1"/>
          <p:nvPr/>
        </p:nvSpPr>
        <p:spPr>
          <a:xfrm>
            <a:off x="4473373" y="3798921"/>
            <a:ext cx="324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未来展望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F234C1-7A44-4A3F-8EF9-F65F54B4103F}"/>
              </a:ext>
            </a:extLst>
          </p:cNvPr>
          <p:cNvSpPr/>
          <p:nvPr/>
        </p:nvSpPr>
        <p:spPr>
          <a:xfrm>
            <a:off x="-513080" y="6618847"/>
            <a:ext cx="13218160" cy="2391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   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B0A88B7-B205-4801-97BF-B66AE7D0DC71}"/>
              </a:ext>
            </a:extLst>
          </p:cNvPr>
          <p:cNvSpPr/>
          <p:nvPr/>
        </p:nvSpPr>
        <p:spPr>
          <a:xfrm>
            <a:off x="-1082040" y="1305925"/>
            <a:ext cx="15256601" cy="3331919"/>
          </a:xfrm>
          <a:custGeom>
            <a:avLst/>
            <a:gdLst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037320 w 15256601"/>
              <a:gd name="connsiteY14" fmla="*/ 1706880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30384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256601" h="3331919">
                <a:moveTo>
                  <a:pt x="0" y="3246120"/>
                </a:moveTo>
                <a:cubicBezTo>
                  <a:pt x="11430" y="3314700"/>
                  <a:pt x="22860" y="3383280"/>
                  <a:pt x="167640" y="3276600"/>
                </a:cubicBezTo>
                <a:cubicBezTo>
                  <a:pt x="312420" y="3169920"/>
                  <a:pt x="711200" y="2664460"/>
                  <a:pt x="868680" y="2606040"/>
                </a:cubicBezTo>
                <a:cubicBezTo>
                  <a:pt x="1026160" y="2547620"/>
                  <a:pt x="1000760" y="2987040"/>
                  <a:pt x="1112520" y="2926080"/>
                </a:cubicBezTo>
                <a:cubicBezTo>
                  <a:pt x="1224280" y="2865120"/>
                  <a:pt x="1262380" y="2275840"/>
                  <a:pt x="1539240" y="2240280"/>
                </a:cubicBezTo>
                <a:cubicBezTo>
                  <a:pt x="1816100" y="2204720"/>
                  <a:pt x="2379980" y="2639060"/>
                  <a:pt x="2773680" y="2712720"/>
                </a:cubicBezTo>
                <a:cubicBezTo>
                  <a:pt x="3167380" y="2786380"/>
                  <a:pt x="3609340" y="2755900"/>
                  <a:pt x="3901440" y="2682240"/>
                </a:cubicBezTo>
                <a:cubicBezTo>
                  <a:pt x="4193540" y="2608580"/>
                  <a:pt x="4185920" y="2400300"/>
                  <a:pt x="4526280" y="2270760"/>
                </a:cubicBezTo>
                <a:cubicBezTo>
                  <a:pt x="4866640" y="2141220"/>
                  <a:pt x="5392420" y="1899412"/>
                  <a:pt x="5943600" y="1905000"/>
                </a:cubicBezTo>
                <a:cubicBezTo>
                  <a:pt x="6494780" y="1910588"/>
                  <a:pt x="7411720" y="2259584"/>
                  <a:pt x="7833360" y="2304288"/>
                </a:cubicBezTo>
                <a:cubicBezTo>
                  <a:pt x="8255000" y="2348992"/>
                  <a:pt x="8285480" y="2285492"/>
                  <a:pt x="8473440" y="2173224"/>
                </a:cubicBezTo>
                <a:cubicBezTo>
                  <a:pt x="8661400" y="2060956"/>
                  <a:pt x="8718296" y="1701800"/>
                  <a:pt x="8961120" y="1630680"/>
                </a:cubicBezTo>
                <a:cubicBezTo>
                  <a:pt x="9203944" y="1559560"/>
                  <a:pt x="9803892" y="1698244"/>
                  <a:pt x="9930384" y="1746504"/>
                </a:cubicBezTo>
                <a:cubicBezTo>
                  <a:pt x="10056876" y="1794764"/>
                  <a:pt x="9770364" y="1937004"/>
                  <a:pt x="9720072" y="1920240"/>
                </a:cubicBezTo>
                <a:cubicBezTo>
                  <a:pt x="9669780" y="1903476"/>
                  <a:pt x="9526524" y="1817116"/>
                  <a:pt x="9628632" y="1645920"/>
                </a:cubicBezTo>
                <a:cubicBezTo>
                  <a:pt x="9730740" y="1474724"/>
                  <a:pt x="9918192" y="984504"/>
                  <a:pt x="10332720" y="893064"/>
                </a:cubicBezTo>
                <a:cubicBezTo>
                  <a:pt x="10747248" y="801624"/>
                  <a:pt x="11549380" y="1009904"/>
                  <a:pt x="12115800" y="1097280"/>
                </a:cubicBezTo>
                <a:cubicBezTo>
                  <a:pt x="12682220" y="1184656"/>
                  <a:pt x="13230860" y="1493520"/>
                  <a:pt x="13731240" y="1417320"/>
                </a:cubicBezTo>
                <a:cubicBezTo>
                  <a:pt x="14231620" y="1341120"/>
                  <a:pt x="14884400" y="876300"/>
                  <a:pt x="15118080" y="640080"/>
                </a:cubicBezTo>
                <a:cubicBezTo>
                  <a:pt x="15351760" y="403860"/>
                  <a:pt x="15242540" y="201930"/>
                  <a:pt x="15133320" y="0"/>
                </a:cubicBezTo>
              </a:path>
            </a:pathLst>
          </a:custGeom>
          <a:noFill/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9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B8414DD-0527-437D-8B37-88011394E244}"/>
              </a:ext>
            </a:extLst>
          </p:cNvPr>
          <p:cNvSpPr/>
          <p:nvPr/>
        </p:nvSpPr>
        <p:spPr>
          <a:xfrm flipH="1">
            <a:off x="7371033" y="-1"/>
            <a:ext cx="2939970" cy="8333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58C63C-AC9A-413F-A09C-91533E51142A}"/>
              </a:ext>
            </a:extLst>
          </p:cNvPr>
          <p:cNvSpPr/>
          <p:nvPr/>
        </p:nvSpPr>
        <p:spPr>
          <a:xfrm flipH="1">
            <a:off x="-1" y="3428999"/>
            <a:ext cx="10733589" cy="2341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87DDD13-016B-4FB3-9E0D-D7C722628FB9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55AA0CA-A428-4478-8EFD-3411B9A2CBDC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847DBC8-1392-487E-8B34-7A846476D954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Future outlook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1D19263-8E58-489A-A9B3-30872CAAB8E0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未来展望</a:t>
              </a: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36048F5-BB62-497B-894B-CA7D4DAEA9C8}"/>
              </a:ext>
            </a:extLst>
          </p:cNvPr>
          <p:cNvSpPr txBox="1"/>
          <p:nvPr/>
        </p:nvSpPr>
        <p:spPr>
          <a:xfrm>
            <a:off x="778044" y="3840630"/>
            <a:ext cx="5671465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在此输入有关部门构成的说明，以便于观众更好的理解，输入文字时可以直接复制，粘贴时请选择右键只保留文本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47543D-D72D-4D4E-8DC5-D61CB06BBDD9}"/>
              </a:ext>
            </a:extLst>
          </p:cNvPr>
          <p:cNvSpPr txBox="1"/>
          <p:nvPr/>
        </p:nvSpPr>
        <p:spPr>
          <a:xfrm>
            <a:off x="778044" y="4898762"/>
            <a:ext cx="5671465" cy="48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Enter the description of the company's development here to facilitate the audience's better understanding. You can directly copy the text when entering. When pasting, please right-click to keep only the text</a:t>
            </a:r>
            <a:endParaRPr lang="zh-CN" altLang="en-US" sz="9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48C098D-D26C-44DC-9B77-CDAF2A7844CF}"/>
              </a:ext>
            </a:extLst>
          </p:cNvPr>
          <p:cNvSpPr/>
          <p:nvPr/>
        </p:nvSpPr>
        <p:spPr>
          <a:xfrm>
            <a:off x="778044" y="160023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企业展望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5E7CCB8-EEB5-4982-9D8B-7F4FCFC95CDD}"/>
              </a:ext>
            </a:extLst>
          </p:cNvPr>
          <p:cNvSpPr/>
          <p:nvPr/>
        </p:nvSpPr>
        <p:spPr>
          <a:xfrm>
            <a:off x="837539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1DF6BC81-AA41-4E4C-9B60-5E86AB2170A6}"/>
              </a:ext>
            </a:extLst>
          </p:cNvPr>
          <p:cNvSpPr/>
          <p:nvPr/>
        </p:nvSpPr>
        <p:spPr>
          <a:xfrm>
            <a:off x="1762985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7B959D5D-9210-4FFA-ADEF-4EC9332065C5}"/>
              </a:ext>
            </a:extLst>
          </p:cNvPr>
          <p:cNvSpPr/>
          <p:nvPr/>
        </p:nvSpPr>
        <p:spPr>
          <a:xfrm>
            <a:off x="2688431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405C891-4B20-4128-8E9C-DC0B11BE4C00}"/>
              </a:ext>
            </a:extLst>
          </p:cNvPr>
          <p:cNvSpPr txBox="1">
            <a:spLocks/>
          </p:cNvSpPr>
          <p:nvPr/>
        </p:nvSpPr>
        <p:spPr>
          <a:xfrm>
            <a:off x="2778723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企业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9ECD8DF-45E0-4CDC-9273-7573671D5D65}"/>
              </a:ext>
            </a:extLst>
          </p:cNvPr>
          <p:cNvSpPr txBox="1">
            <a:spLocks/>
          </p:cNvSpPr>
          <p:nvPr/>
        </p:nvSpPr>
        <p:spPr>
          <a:xfrm>
            <a:off x="1853277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企业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CFADFF9-C8C6-4A40-8580-BCFC5030919B}"/>
              </a:ext>
            </a:extLst>
          </p:cNvPr>
          <p:cNvSpPr txBox="1"/>
          <p:nvPr/>
        </p:nvSpPr>
        <p:spPr>
          <a:xfrm>
            <a:off x="927831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企业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215E0EB-4608-4AF9-9618-C1E250E8E9F6}"/>
              </a:ext>
            </a:extLst>
          </p:cNvPr>
          <p:cNvSpPr/>
          <p:nvPr/>
        </p:nvSpPr>
        <p:spPr>
          <a:xfrm>
            <a:off x="4261229" y="160023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部门展望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BB98EA6-ED79-4596-961C-0CD78ADD46A1}"/>
              </a:ext>
            </a:extLst>
          </p:cNvPr>
          <p:cNvSpPr/>
          <p:nvPr/>
        </p:nvSpPr>
        <p:spPr>
          <a:xfrm>
            <a:off x="4320724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853C013-A2A7-43DF-B4F8-E6C7088ABD13}"/>
              </a:ext>
            </a:extLst>
          </p:cNvPr>
          <p:cNvSpPr/>
          <p:nvPr/>
        </p:nvSpPr>
        <p:spPr>
          <a:xfrm>
            <a:off x="5246170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82A763B-68C2-4FA2-ADA9-1E25C5B4382A}"/>
              </a:ext>
            </a:extLst>
          </p:cNvPr>
          <p:cNvSpPr/>
          <p:nvPr/>
        </p:nvSpPr>
        <p:spPr>
          <a:xfrm>
            <a:off x="6171616" y="2233081"/>
            <a:ext cx="724322" cy="72432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99D3DE1-DA34-4E68-A63F-2D9A60F861CD}"/>
              </a:ext>
            </a:extLst>
          </p:cNvPr>
          <p:cNvSpPr txBox="1">
            <a:spLocks/>
          </p:cNvSpPr>
          <p:nvPr/>
        </p:nvSpPr>
        <p:spPr>
          <a:xfrm>
            <a:off x="6261908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部门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FEE5585-394E-4130-B46E-48EE7DFEADEF}"/>
              </a:ext>
            </a:extLst>
          </p:cNvPr>
          <p:cNvSpPr txBox="1">
            <a:spLocks/>
          </p:cNvSpPr>
          <p:nvPr/>
        </p:nvSpPr>
        <p:spPr>
          <a:xfrm>
            <a:off x="5336462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部门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5778443-8FEC-4D31-BB21-50FB271BA014}"/>
              </a:ext>
            </a:extLst>
          </p:cNvPr>
          <p:cNvSpPr txBox="1">
            <a:spLocks/>
          </p:cNvSpPr>
          <p:nvPr/>
        </p:nvSpPr>
        <p:spPr>
          <a:xfrm>
            <a:off x="4411016" y="2333632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部门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展望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0BFB8A44-806B-45CE-B274-0383DEC43057}"/>
              </a:ext>
            </a:extLst>
          </p:cNvPr>
          <p:cNvSpPr/>
          <p:nvPr/>
        </p:nvSpPr>
        <p:spPr>
          <a:xfrm>
            <a:off x="-664840" y="2743200"/>
            <a:ext cx="9936162" cy="3588858"/>
          </a:xfrm>
          <a:custGeom>
            <a:avLst/>
            <a:gdLst>
              <a:gd name="connsiteX0" fmla="*/ 39807 w 9936162"/>
              <a:gd name="connsiteY0" fmla="*/ 3588152 h 3588858"/>
              <a:gd name="connsiteX1" fmla="*/ 86106 w 9936162"/>
              <a:gd name="connsiteY1" fmla="*/ 3402957 h 3588858"/>
              <a:gd name="connsiteX2" fmla="*/ 803736 w 9936162"/>
              <a:gd name="connsiteY2" fmla="*/ 2442258 h 3588858"/>
              <a:gd name="connsiteX3" fmla="*/ 1787584 w 9936162"/>
              <a:gd name="connsiteY3" fmla="*/ 2152891 h 3588858"/>
              <a:gd name="connsiteX4" fmla="*/ 3083949 w 9936162"/>
              <a:gd name="connsiteY4" fmla="*/ 2673752 h 3588858"/>
              <a:gd name="connsiteX5" fmla="*/ 4797002 w 9936162"/>
              <a:gd name="connsiteY5" fmla="*/ 2268638 h 3588858"/>
              <a:gd name="connsiteX6" fmla="*/ 5861873 w 9936162"/>
              <a:gd name="connsiteY6" fmla="*/ 1759352 h 3588858"/>
              <a:gd name="connsiteX7" fmla="*/ 7517053 w 9936162"/>
              <a:gd name="connsiteY7" fmla="*/ 1956122 h 3588858"/>
              <a:gd name="connsiteX8" fmla="*/ 7111939 w 9936162"/>
              <a:gd name="connsiteY8" fmla="*/ 1979271 h 3588858"/>
              <a:gd name="connsiteX9" fmla="*/ 7517053 w 9936162"/>
              <a:gd name="connsiteY9" fmla="*/ 1539433 h 3588858"/>
              <a:gd name="connsiteX10" fmla="*/ 8362005 w 9936162"/>
              <a:gd name="connsiteY10" fmla="*/ 1273215 h 3588858"/>
              <a:gd name="connsiteX11" fmla="*/ 9623645 w 9936162"/>
              <a:gd name="connsiteY11" fmla="*/ 868101 h 3588858"/>
              <a:gd name="connsiteX12" fmla="*/ 9936162 w 9936162"/>
              <a:gd name="connsiteY12" fmla="*/ 0 h 358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36162" h="3588858">
                <a:moveTo>
                  <a:pt x="39807" y="3588152"/>
                </a:moveTo>
                <a:cubicBezTo>
                  <a:pt x="-705" y="3591045"/>
                  <a:pt x="-41216" y="3593939"/>
                  <a:pt x="86106" y="3402957"/>
                </a:cubicBezTo>
                <a:cubicBezTo>
                  <a:pt x="213428" y="3211975"/>
                  <a:pt x="520156" y="2650602"/>
                  <a:pt x="803736" y="2442258"/>
                </a:cubicBezTo>
                <a:cubicBezTo>
                  <a:pt x="1087316" y="2233914"/>
                  <a:pt x="1407549" y="2114309"/>
                  <a:pt x="1787584" y="2152891"/>
                </a:cubicBezTo>
                <a:cubicBezTo>
                  <a:pt x="2167619" y="2191473"/>
                  <a:pt x="2582379" y="2654461"/>
                  <a:pt x="3083949" y="2673752"/>
                </a:cubicBezTo>
                <a:cubicBezTo>
                  <a:pt x="3585519" y="2693043"/>
                  <a:pt x="4334015" y="2421038"/>
                  <a:pt x="4797002" y="2268638"/>
                </a:cubicBezTo>
                <a:cubicBezTo>
                  <a:pt x="5259989" y="2116238"/>
                  <a:pt x="5408531" y="1811438"/>
                  <a:pt x="5861873" y="1759352"/>
                </a:cubicBezTo>
                <a:lnTo>
                  <a:pt x="7517053" y="1956122"/>
                </a:lnTo>
                <a:cubicBezTo>
                  <a:pt x="7725397" y="1992775"/>
                  <a:pt x="7111939" y="2048719"/>
                  <a:pt x="7111939" y="1979271"/>
                </a:cubicBezTo>
                <a:cubicBezTo>
                  <a:pt x="7111939" y="1909823"/>
                  <a:pt x="7308709" y="1657109"/>
                  <a:pt x="7517053" y="1539433"/>
                </a:cubicBezTo>
                <a:cubicBezTo>
                  <a:pt x="7725397" y="1421757"/>
                  <a:pt x="8362005" y="1273215"/>
                  <a:pt x="8362005" y="1273215"/>
                </a:cubicBezTo>
                <a:cubicBezTo>
                  <a:pt x="8713104" y="1161326"/>
                  <a:pt x="9361286" y="1080303"/>
                  <a:pt x="9623645" y="868101"/>
                </a:cubicBezTo>
                <a:cubicBezTo>
                  <a:pt x="9886005" y="655898"/>
                  <a:pt x="9911083" y="327949"/>
                  <a:pt x="9936162" y="0"/>
                </a:cubicBezTo>
              </a:path>
            </a:pathLst>
          </a:custGeom>
          <a:noFill/>
          <a:ln>
            <a:solidFill>
              <a:schemeClr val="bg1"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E0271B-984F-409D-968D-08F1F646E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6" b="8018"/>
          <a:stretch/>
        </p:blipFill>
        <p:spPr>
          <a:xfrm flipH="1">
            <a:off x="8146504" y="439838"/>
            <a:ext cx="4045495" cy="64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2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7CA5182-1291-495F-8F3A-AB17FDCB4D51}"/>
              </a:ext>
            </a:extLst>
          </p:cNvPr>
          <p:cNvSpPr/>
          <p:nvPr/>
        </p:nvSpPr>
        <p:spPr>
          <a:xfrm>
            <a:off x="1400537" y="1456673"/>
            <a:ext cx="7360203" cy="2523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87DDD13-016B-4FB3-9E0D-D7C722628FB9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30BFEB0-B945-4EDA-9EBB-763AAE37D0FE}"/>
              </a:ext>
            </a:extLst>
          </p:cNvPr>
          <p:cNvSpPr/>
          <p:nvPr/>
        </p:nvSpPr>
        <p:spPr>
          <a:xfrm>
            <a:off x="4201611" y="1456673"/>
            <a:ext cx="7360203" cy="2523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461E97-B404-47CB-BE17-11CC9C0C3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1" b="12742"/>
          <a:stretch/>
        </p:blipFill>
        <p:spPr>
          <a:xfrm>
            <a:off x="4433104" y="1456674"/>
            <a:ext cx="7758895" cy="2523005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A5F07F1-D848-4DB9-89DE-C91C6B554496}"/>
              </a:ext>
            </a:extLst>
          </p:cNvPr>
          <p:cNvCxnSpPr>
            <a:cxnSpLocks/>
          </p:cNvCxnSpPr>
          <p:nvPr/>
        </p:nvCxnSpPr>
        <p:spPr>
          <a:xfrm>
            <a:off x="-937549" y="5206871"/>
            <a:ext cx="12499363" cy="0"/>
          </a:xfrm>
          <a:prstGeom prst="line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EE46D5C1-33D4-4D68-8F8E-2F90B6226EF3}"/>
              </a:ext>
            </a:extLst>
          </p:cNvPr>
          <p:cNvSpPr/>
          <p:nvPr/>
        </p:nvSpPr>
        <p:spPr>
          <a:xfrm>
            <a:off x="1974139" y="5184010"/>
            <a:ext cx="45719" cy="45719"/>
          </a:xfrm>
          <a:prstGeom prst="ellipse">
            <a:avLst/>
          </a:prstGeom>
          <a:solidFill>
            <a:srgbClr val="EEEEEE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CEEFD34-7235-46A0-A556-3FB8DC757707}"/>
              </a:ext>
            </a:extLst>
          </p:cNvPr>
          <p:cNvSpPr/>
          <p:nvPr/>
        </p:nvSpPr>
        <p:spPr>
          <a:xfrm>
            <a:off x="1699481" y="4853376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2017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C55E8963-4CB1-47C7-9CB4-064E681D7D68}"/>
              </a:ext>
            </a:extLst>
          </p:cNvPr>
          <p:cNvGrpSpPr>
            <a:grpSpLocks/>
          </p:cNvGrpSpPr>
          <p:nvPr/>
        </p:nvGrpSpPr>
        <p:grpSpPr>
          <a:xfrm>
            <a:off x="1849547" y="4497415"/>
            <a:ext cx="294903" cy="307777"/>
            <a:chOff x="810277" y="1568757"/>
            <a:chExt cx="354990" cy="339666"/>
          </a:xfrm>
          <a:solidFill>
            <a:schemeClr val="accent2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C1911B0-318F-40B5-B52B-BA834D007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277" y="1633881"/>
              <a:ext cx="354990" cy="274542"/>
            </a:xfrm>
            <a:custGeom>
              <a:avLst/>
              <a:gdLst>
                <a:gd name="T0" fmla="*/ 508 w 677"/>
                <a:gd name="T1" fmla="*/ 153 h 523"/>
                <a:gd name="T2" fmla="*/ 532 w 677"/>
                <a:gd name="T3" fmla="*/ 292 h 523"/>
                <a:gd name="T4" fmla="*/ 537 w 677"/>
                <a:gd name="T5" fmla="*/ 309 h 523"/>
                <a:gd name="T6" fmla="*/ 586 w 677"/>
                <a:gd name="T7" fmla="*/ 110 h 523"/>
                <a:gd name="T8" fmla="*/ 595 w 677"/>
                <a:gd name="T9" fmla="*/ 86 h 523"/>
                <a:gd name="T10" fmla="*/ 614 w 677"/>
                <a:gd name="T11" fmla="*/ 123 h 523"/>
                <a:gd name="T12" fmla="*/ 533 w 677"/>
                <a:gd name="T13" fmla="*/ 378 h 523"/>
                <a:gd name="T14" fmla="*/ 670 w 677"/>
                <a:gd name="T15" fmla="*/ 404 h 523"/>
                <a:gd name="T16" fmla="*/ 456 w 677"/>
                <a:gd name="T17" fmla="*/ 516 h 523"/>
                <a:gd name="T18" fmla="*/ 194 w 677"/>
                <a:gd name="T19" fmla="*/ 436 h 523"/>
                <a:gd name="T20" fmla="*/ 100 w 677"/>
                <a:gd name="T21" fmla="*/ 454 h 523"/>
                <a:gd name="T22" fmla="*/ 0 w 677"/>
                <a:gd name="T23" fmla="*/ 436 h 523"/>
                <a:gd name="T24" fmla="*/ 18 w 677"/>
                <a:gd name="T25" fmla="*/ 198 h 523"/>
                <a:gd name="T26" fmla="*/ 73 w 677"/>
                <a:gd name="T27" fmla="*/ 115 h 523"/>
                <a:gd name="T28" fmla="*/ 111 w 677"/>
                <a:gd name="T29" fmla="*/ 31 h 523"/>
                <a:gd name="T30" fmla="*/ 98 w 677"/>
                <a:gd name="T31" fmla="*/ 189 h 523"/>
                <a:gd name="T32" fmla="*/ 127 w 677"/>
                <a:gd name="T33" fmla="*/ 228 h 523"/>
                <a:gd name="T34" fmla="*/ 155 w 677"/>
                <a:gd name="T35" fmla="*/ 212 h 523"/>
                <a:gd name="T36" fmla="*/ 180 w 677"/>
                <a:gd name="T37" fmla="*/ 85 h 523"/>
                <a:gd name="T38" fmla="*/ 272 w 677"/>
                <a:gd name="T39" fmla="*/ 22 h 523"/>
                <a:gd name="T40" fmla="*/ 394 w 677"/>
                <a:gd name="T41" fmla="*/ 0 h 523"/>
                <a:gd name="T42" fmla="*/ 415 w 677"/>
                <a:gd name="T43" fmla="*/ 153 h 523"/>
                <a:gd name="T44" fmla="*/ 149 w 677"/>
                <a:gd name="T45" fmla="*/ 402 h 523"/>
                <a:gd name="T46" fmla="*/ 382 w 677"/>
                <a:gd name="T47" fmla="*/ 481 h 523"/>
                <a:gd name="T48" fmla="*/ 617 w 677"/>
                <a:gd name="T49" fmla="*/ 449 h 523"/>
                <a:gd name="T50" fmla="*/ 603 w 677"/>
                <a:gd name="T51" fmla="*/ 389 h 523"/>
                <a:gd name="T52" fmla="*/ 387 w 677"/>
                <a:gd name="T53" fmla="*/ 412 h 523"/>
                <a:gd name="T54" fmla="*/ 249 w 677"/>
                <a:gd name="T55" fmla="*/ 345 h 523"/>
                <a:gd name="T56" fmla="*/ 348 w 677"/>
                <a:gd name="T57" fmla="*/ 369 h 523"/>
                <a:gd name="T58" fmla="*/ 373 w 677"/>
                <a:gd name="T59" fmla="*/ 306 h 523"/>
                <a:gd name="T60" fmla="*/ 247 w 677"/>
                <a:gd name="T61" fmla="*/ 255 h 523"/>
                <a:gd name="T62" fmla="*/ 126 w 677"/>
                <a:gd name="T63" fmla="*/ 402 h 523"/>
                <a:gd name="T64" fmla="*/ 387 w 677"/>
                <a:gd name="T65" fmla="*/ 27 h 523"/>
                <a:gd name="T66" fmla="*/ 298 w 677"/>
                <a:gd name="T67" fmla="*/ 33 h 523"/>
                <a:gd name="T68" fmla="*/ 304 w 677"/>
                <a:gd name="T69" fmla="*/ 249 h 523"/>
                <a:gd name="T70" fmla="*/ 413 w 677"/>
                <a:gd name="T71" fmla="*/ 391 h 523"/>
                <a:gd name="T72" fmla="*/ 506 w 677"/>
                <a:gd name="T73" fmla="*/ 371 h 523"/>
                <a:gd name="T74" fmla="*/ 505 w 677"/>
                <a:gd name="T75" fmla="*/ 180 h 523"/>
                <a:gd name="T76" fmla="*/ 415 w 677"/>
                <a:gd name="T77" fmla="*/ 188 h 523"/>
                <a:gd name="T78" fmla="*/ 419 w 677"/>
                <a:gd name="T79" fmla="*/ 311 h 523"/>
                <a:gd name="T80" fmla="*/ 413 w 677"/>
                <a:gd name="T81" fmla="*/ 391 h 523"/>
                <a:gd name="T82" fmla="*/ 28 w 677"/>
                <a:gd name="T83" fmla="*/ 427 h 523"/>
                <a:gd name="T84" fmla="*/ 98 w 677"/>
                <a:gd name="T85" fmla="*/ 225 h 523"/>
                <a:gd name="T86" fmla="*/ 182 w 677"/>
                <a:gd name="T87" fmla="*/ 112 h 523"/>
                <a:gd name="T88" fmla="*/ 270 w 677"/>
                <a:gd name="T89" fmla="*/ 230 h 523"/>
                <a:gd name="T90" fmla="*/ 182 w 677"/>
                <a:gd name="T91" fmla="*/ 112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7" h="523">
                  <a:moveTo>
                    <a:pt x="415" y="153"/>
                  </a:moveTo>
                  <a:cubicBezTo>
                    <a:pt x="447" y="153"/>
                    <a:pt x="477" y="153"/>
                    <a:pt x="508" y="153"/>
                  </a:cubicBezTo>
                  <a:cubicBezTo>
                    <a:pt x="530" y="153"/>
                    <a:pt x="532" y="155"/>
                    <a:pt x="532" y="177"/>
                  </a:cubicBezTo>
                  <a:cubicBezTo>
                    <a:pt x="532" y="215"/>
                    <a:pt x="532" y="254"/>
                    <a:pt x="532" y="292"/>
                  </a:cubicBezTo>
                  <a:cubicBezTo>
                    <a:pt x="532" y="297"/>
                    <a:pt x="532" y="302"/>
                    <a:pt x="532" y="307"/>
                  </a:cubicBezTo>
                  <a:cubicBezTo>
                    <a:pt x="533" y="307"/>
                    <a:pt x="535" y="308"/>
                    <a:pt x="537" y="309"/>
                  </a:cubicBezTo>
                  <a:cubicBezTo>
                    <a:pt x="548" y="289"/>
                    <a:pt x="561" y="269"/>
                    <a:pt x="570" y="248"/>
                  </a:cubicBezTo>
                  <a:cubicBezTo>
                    <a:pt x="590" y="204"/>
                    <a:pt x="594" y="158"/>
                    <a:pt x="586" y="110"/>
                  </a:cubicBezTo>
                  <a:cubicBezTo>
                    <a:pt x="585" y="108"/>
                    <a:pt x="585" y="106"/>
                    <a:pt x="585" y="103"/>
                  </a:cubicBezTo>
                  <a:cubicBezTo>
                    <a:pt x="584" y="95"/>
                    <a:pt x="586" y="87"/>
                    <a:pt x="595" y="86"/>
                  </a:cubicBezTo>
                  <a:cubicBezTo>
                    <a:pt x="605" y="84"/>
                    <a:pt x="609" y="91"/>
                    <a:pt x="611" y="99"/>
                  </a:cubicBezTo>
                  <a:cubicBezTo>
                    <a:pt x="612" y="107"/>
                    <a:pt x="614" y="115"/>
                    <a:pt x="614" y="123"/>
                  </a:cubicBezTo>
                  <a:cubicBezTo>
                    <a:pt x="621" y="206"/>
                    <a:pt x="599" y="279"/>
                    <a:pt x="541" y="340"/>
                  </a:cubicBezTo>
                  <a:cubicBezTo>
                    <a:pt x="530" y="352"/>
                    <a:pt x="529" y="355"/>
                    <a:pt x="533" y="378"/>
                  </a:cubicBezTo>
                  <a:cubicBezTo>
                    <a:pt x="557" y="372"/>
                    <a:pt x="581" y="367"/>
                    <a:pt x="605" y="362"/>
                  </a:cubicBezTo>
                  <a:cubicBezTo>
                    <a:pt x="634" y="356"/>
                    <a:pt x="662" y="374"/>
                    <a:pt x="670" y="404"/>
                  </a:cubicBezTo>
                  <a:cubicBezTo>
                    <a:pt x="677" y="431"/>
                    <a:pt x="663" y="463"/>
                    <a:pt x="636" y="471"/>
                  </a:cubicBezTo>
                  <a:cubicBezTo>
                    <a:pt x="576" y="487"/>
                    <a:pt x="516" y="502"/>
                    <a:pt x="456" y="516"/>
                  </a:cubicBezTo>
                  <a:cubicBezTo>
                    <a:pt x="425" y="523"/>
                    <a:pt x="395" y="515"/>
                    <a:pt x="365" y="504"/>
                  </a:cubicBezTo>
                  <a:cubicBezTo>
                    <a:pt x="308" y="481"/>
                    <a:pt x="251" y="459"/>
                    <a:pt x="194" y="436"/>
                  </a:cubicBezTo>
                  <a:cubicBezTo>
                    <a:pt x="172" y="426"/>
                    <a:pt x="149" y="430"/>
                    <a:pt x="127" y="429"/>
                  </a:cubicBezTo>
                  <a:cubicBezTo>
                    <a:pt x="124" y="454"/>
                    <a:pt x="124" y="454"/>
                    <a:pt x="100" y="454"/>
                  </a:cubicBezTo>
                  <a:cubicBezTo>
                    <a:pt x="73" y="454"/>
                    <a:pt x="46" y="453"/>
                    <a:pt x="19" y="454"/>
                  </a:cubicBezTo>
                  <a:cubicBezTo>
                    <a:pt x="6" y="454"/>
                    <a:pt x="0" y="449"/>
                    <a:pt x="0" y="436"/>
                  </a:cubicBezTo>
                  <a:cubicBezTo>
                    <a:pt x="0" y="362"/>
                    <a:pt x="0" y="289"/>
                    <a:pt x="0" y="215"/>
                  </a:cubicBezTo>
                  <a:cubicBezTo>
                    <a:pt x="0" y="202"/>
                    <a:pt x="6" y="197"/>
                    <a:pt x="18" y="198"/>
                  </a:cubicBezTo>
                  <a:cubicBezTo>
                    <a:pt x="36" y="198"/>
                    <a:pt x="53" y="198"/>
                    <a:pt x="72" y="198"/>
                  </a:cubicBezTo>
                  <a:cubicBezTo>
                    <a:pt x="72" y="169"/>
                    <a:pt x="69" y="142"/>
                    <a:pt x="73" y="115"/>
                  </a:cubicBezTo>
                  <a:cubicBezTo>
                    <a:pt x="76" y="91"/>
                    <a:pt x="85" y="68"/>
                    <a:pt x="91" y="44"/>
                  </a:cubicBezTo>
                  <a:cubicBezTo>
                    <a:pt x="94" y="35"/>
                    <a:pt x="100" y="27"/>
                    <a:pt x="111" y="31"/>
                  </a:cubicBezTo>
                  <a:cubicBezTo>
                    <a:pt x="122" y="36"/>
                    <a:pt x="120" y="45"/>
                    <a:pt x="116" y="54"/>
                  </a:cubicBezTo>
                  <a:cubicBezTo>
                    <a:pt x="97" y="98"/>
                    <a:pt x="91" y="143"/>
                    <a:pt x="98" y="189"/>
                  </a:cubicBezTo>
                  <a:cubicBezTo>
                    <a:pt x="99" y="192"/>
                    <a:pt x="99" y="194"/>
                    <a:pt x="100" y="196"/>
                  </a:cubicBezTo>
                  <a:cubicBezTo>
                    <a:pt x="123" y="200"/>
                    <a:pt x="123" y="200"/>
                    <a:pt x="127" y="228"/>
                  </a:cubicBezTo>
                  <a:cubicBezTo>
                    <a:pt x="135" y="228"/>
                    <a:pt x="144" y="228"/>
                    <a:pt x="154" y="228"/>
                  </a:cubicBezTo>
                  <a:cubicBezTo>
                    <a:pt x="154" y="222"/>
                    <a:pt x="154" y="217"/>
                    <a:pt x="155" y="212"/>
                  </a:cubicBezTo>
                  <a:cubicBezTo>
                    <a:pt x="155" y="178"/>
                    <a:pt x="154" y="144"/>
                    <a:pt x="155" y="110"/>
                  </a:cubicBezTo>
                  <a:cubicBezTo>
                    <a:pt x="155" y="88"/>
                    <a:pt x="158" y="85"/>
                    <a:pt x="180" y="85"/>
                  </a:cubicBezTo>
                  <a:cubicBezTo>
                    <a:pt x="210" y="85"/>
                    <a:pt x="240" y="85"/>
                    <a:pt x="272" y="85"/>
                  </a:cubicBezTo>
                  <a:cubicBezTo>
                    <a:pt x="272" y="63"/>
                    <a:pt x="271" y="43"/>
                    <a:pt x="272" y="22"/>
                  </a:cubicBezTo>
                  <a:cubicBezTo>
                    <a:pt x="272" y="2"/>
                    <a:pt x="274" y="0"/>
                    <a:pt x="294" y="0"/>
                  </a:cubicBezTo>
                  <a:cubicBezTo>
                    <a:pt x="328" y="0"/>
                    <a:pt x="361" y="0"/>
                    <a:pt x="394" y="0"/>
                  </a:cubicBezTo>
                  <a:cubicBezTo>
                    <a:pt x="412" y="0"/>
                    <a:pt x="415" y="2"/>
                    <a:pt x="415" y="20"/>
                  </a:cubicBezTo>
                  <a:cubicBezTo>
                    <a:pt x="415" y="63"/>
                    <a:pt x="415" y="107"/>
                    <a:pt x="415" y="153"/>
                  </a:cubicBezTo>
                  <a:close/>
                  <a:moveTo>
                    <a:pt x="126" y="402"/>
                  </a:moveTo>
                  <a:cubicBezTo>
                    <a:pt x="135" y="402"/>
                    <a:pt x="142" y="403"/>
                    <a:pt x="149" y="402"/>
                  </a:cubicBezTo>
                  <a:cubicBezTo>
                    <a:pt x="170" y="400"/>
                    <a:pt x="190" y="406"/>
                    <a:pt x="209" y="414"/>
                  </a:cubicBezTo>
                  <a:cubicBezTo>
                    <a:pt x="266" y="437"/>
                    <a:pt x="324" y="459"/>
                    <a:pt x="382" y="481"/>
                  </a:cubicBezTo>
                  <a:cubicBezTo>
                    <a:pt x="409" y="492"/>
                    <a:pt x="438" y="495"/>
                    <a:pt x="467" y="487"/>
                  </a:cubicBezTo>
                  <a:cubicBezTo>
                    <a:pt x="517" y="475"/>
                    <a:pt x="567" y="462"/>
                    <a:pt x="617" y="449"/>
                  </a:cubicBezTo>
                  <a:cubicBezTo>
                    <a:pt x="639" y="444"/>
                    <a:pt x="649" y="428"/>
                    <a:pt x="645" y="410"/>
                  </a:cubicBezTo>
                  <a:cubicBezTo>
                    <a:pt x="640" y="393"/>
                    <a:pt x="624" y="384"/>
                    <a:pt x="603" y="389"/>
                  </a:cubicBezTo>
                  <a:cubicBezTo>
                    <a:pt x="567" y="397"/>
                    <a:pt x="532" y="405"/>
                    <a:pt x="496" y="414"/>
                  </a:cubicBezTo>
                  <a:cubicBezTo>
                    <a:pt x="460" y="423"/>
                    <a:pt x="424" y="426"/>
                    <a:pt x="387" y="412"/>
                  </a:cubicBezTo>
                  <a:cubicBezTo>
                    <a:pt x="345" y="396"/>
                    <a:pt x="304" y="380"/>
                    <a:pt x="262" y="364"/>
                  </a:cubicBezTo>
                  <a:cubicBezTo>
                    <a:pt x="252" y="361"/>
                    <a:pt x="245" y="356"/>
                    <a:pt x="249" y="345"/>
                  </a:cubicBezTo>
                  <a:cubicBezTo>
                    <a:pt x="254" y="334"/>
                    <a:pt x="262" y="336"/>
                    <a:pt x="271" y="339"/>
                  </a:cubicBezTo>
                  <a:cubicBezTo>
                    <a:pt x="296" y="349"/>
                    <a:pt x="322" y="359"/>
                    <a:pt x="348" y="369"/>
                  </a:cubicBezTo>
                  <a:cubicBezTo>
                    <a:pt x="370" y="378"/>
                    <a:pt x="389" y="371"/>
                    <a:pt x="396" y="352"/>
                  </a:cubicBezTo>
                  <a:cubicBezTo>
                    <a:pt x="404" y="333"/>
                    <a:pt x="396" y="316"/>
                    <a:pt x="373" y="306"/>
                  </a:cubicBezTo>
                  <a:cubicBezTo>
                    <a:pt x="334" y="290"/>
                    <a:pt x="295" y="274"/>
                    <a:pt x="257" y="258"/>
                  </a:cubicBezTo>
                  <a:cubicBezTo>
                    <a:pt x="253" y="257"/>
                    <a:pt x="250" y="255"/>
                    <a:pt x="247" y="255"/>
                  </a:cubicBezTo>
                  <a:cubicBezTo>
                    <a:pt x="207" y="255"/>
                    <a:pt x="167" y="255"/>
                    <a:pt x="126" y="255"/>
                  </a:cubicBezTo>
                  <a:cubicBezTo>
                    <a:pt x="126" y="304"/>
                    <a:pt x="126" y="352"/>
                    <a:pt x="126" y="402"/>
                  </a:cubicBezTo>
                  <a:close/>
                  <a:moveTo>
                    <a:pt x="387" y="284"/>
                  </a:moveTo>
                  <a:cubicBezTo>
                    <a:pt x="387" y="197"/>
                    <a:pt x="387" y="112"/>
                    <a:pt x="387" y="27"/>
                  </a:cubicBezTo>
                  <a:cubicBezTo>
                    <a:pt x="357" y="27"/>
                    <a:pt x="328" y="27"/>
                    <a:pt x="299" y="27"/>
                  </a:cubicBezTo>
                  <a:cubicBezTo>
                    <a:pt x="299" y="29"/>
                    <a:pt x="298" y="31"/>
                    <a:pt x="298" y="33"/>
                  </a:cubicBezTo>
                  <a:cubicBezTo>
                    <a:pt x="298" y="102"/>
                    <a:pt x="298" y="170"/>
                    <a:pt x="298" y="238"/>
                  </a:cubicBezTo>
                  <a:cubicBezTo>
                    <a:pt x="298" y="242"/>
                    <a:pt x="301" y="247"/>
                    <a:pt x="304" y="249"/>
                  </a:cubicBezTo>
                  <a:cubicBezTo>
                    <a:pt x="331" y="261"/>
                    <a:pt x="358" y="272"/>
                    <a:pt x="387" y="284"/>
                  </a:cubicBezTo>
                  <a:close/>
                  <a:moveTo>
                    <a:pt x="413" y="391"/>
                  </a:moveTo>
                  <a:cubicBezTo>
                    <a:pt x="442" y="400"/>
                    <a:pt x="467" y="393"/>
                    <a:pt x="492" y="388"/>
                  </a:cubicBezTo>
                  <a:cubicBezTo>
                    <a:pt x="503" y="386"/>
                    <a:pt x="506" y="381"/>
                    <a:pt x="506" y="371"/>
                  </a:cubicBezTo>
                  <a:cubicBezTo>
                    <a:pt x="505" y="312"/>
                    <a:pt x="506" y="253"/>
                    <a:pt x="505" y="194"/>
                  </a:cubicBezTo>
                  <a:cubicBezTo>
                    <a:pt x="505" y="189"/>
                    <a:pt x="505" y="185"/>
                    <a:pt x="505" y="180"/>
                  </a:cubicBezTo>
                  <a:cubicBezTo>
                    <a:pt x="474" y="180"/>
                    <a:pt x="445" y="180"/>
                    <a:pt x="416" y="180"/>
                  </a:cubicBezTo>
                  <a:cubicBezTo>
                    <a:pt x="415" y="183"/>
                    <a:pt x="415" y="186"/>
                    <a:pt x="415" y="188"/>
                  </a:cubicBezTo>
                  <a:cubicBezTo>
                    <a:pt x="415" y="224"/>
                    <a:pt x="414" y="261"/>
                    <a:pt x="415" y="297"/>
                  </a:cubicBezTo>
                  <a:cubicBezTo>
                    <a:pt x="415" y="302"/>
                    <a:pt x="417" y="307"/>
                    <a:pt x="419" y="311"/>
                  </a:cubicBezTo>
                  <a:cubicBezTo>
                    <a:pt x="428" y="330"/>
                    <a:pt x="427" y="347"/>
                    <a:pt x="419" y="366"/>
                  </a:cubicBezTo>
                  <a:cubicBezTo>
                    <a:pt x="416" y="374"/>
                    <a:pt x="415" y="383"/>
                    <a:pt x="413" y="391"/>
                  </a:cubicBezTo>
                  <a:close/>
                  <a:moveTo>
                    <a:pt x="28" y="225"/>
                  </a:moveTo>
                  <a:cubicBezTo>
                    <a:pt x="28" y="293"/>
                    <a:pt x="28" y="359"/>
                    <a:pt x="28" y="427"/>
                  </a:cubicBezTo>
                  <a:cubicBezTo>
                    <a:pt x="51" y="427"/>
                    <a:pt x="75" y="427"/>
                    <a:pt x="98" y="427"/>
                  </a:cubicBezTo>
                  <a:cubicBezTo>
                    <a:pt x="98" y="359"/>
                    <a:pt x="98" y="292"/>
                    <a:pt x="98" y="225"/>
                  </a:cubicBezTo>
                  <a:cubicBezTo>
                    <a:pt x="75" y="225"/>
                    <a:pt x="52" y="225"/>
                    <a:pt x="28" y="225"/>
                  </a:cubicBezTo>
                  <a:close/>
                  <a:moveTo>
                    <a:pt x="182" y="112"/>
                  </a:moveTo>
                  <a:cubicBezTo>
                    <a:pt x="182" y="151"/>
                    <a:pt x="182" y="189"/>
                    <a:pt x="182" y="230"/>
                  </a:cubicBezTo>
                  <a:cubicBezTo>
                    <a:pt x="211" y="230"/>
                    <a:pt x="240" y="230"/>
                    <a:pt x="270" y="230"/>
                  </a:cubicBezTo>
                  <a:cubicBezTo>
                    <a:pt x="270" y="193"/>
                    <a:pt x="270" y="153"/>
                    <a:pt x="270" y="112"/>
                  </a:cubicBezTo>
                  <a:cubicBezTo>
                    <a:pt x="240" y="112"/>
                    <a:pt x="211" y="112"/>
                    <a:pt x="18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B63701-D45C-4321-B639-B07BD742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78" y="1568757"/>
              <a:ext cx="153233" cy="49801"/>
            </a:xfrm>
            <a:custGeom>
              <a:avLst/>
              <a:gdLst>
                <a:gd name="T0" fmla="*/ 185 w 293"/>
                <a:gd name="T1" fmla="*/ 0 h 93"/>
                <a:gd name="T2" fmla="*/ 276 w 293"/>
                <a:gd name="T3" fmla="*/ 19 h 93"/>
                <a:gd name="T4" fmla="*/ 289 w 293"/>
                <a:gd name="T5" fmla="*/ 39 h 93"/>
                <a:gd name="T6" fmla="*/ 267 w 293"/>
                <a:gd name="T7" fmla="*/ 44 h 93"/>
                <a:gd name="T8" fmla="*/ 25 w 293"/>
                <a:gd name="T9" fmla="*/ 88 h 93"/>
                <a:gd name="T10" fmla="*/ 19 w 293"/>
                <a:gd name="T11" fmla="*/ 93 h 93"/>
                <a:gd name="T12" fmla="*/ 1 w 293"/>
                <a:gd name="T13" fmla="*/ 92 h 93"/>
                <a:gd name="T14" fmla="*/ 3 w 293"/>
                <a:gd name="T15" fmla="*/ 73 h 93"/>
                <a:gd name="T16" fmla="*/ 90 w 293"/>
                <a:gd name="T17" fmla="*/ 21 h 93"/>
                <a:gd name="T18" fmla="*/ 185 w 293"/>
                <a:gd name="T1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93">
                  <a:moveTo>
                    <a:pt x="185" y="0"/>
                  </a:moveTo>
                  <a:cubicBezTo>
                    <a:pt x="216" y="6"/>
                    <a:pt x="246" y="13"/>
                    <a:pt x="276" y="19"/>
                  </a:cubicBezTo>
                  <a:cubicBezTo>
                    <a:pt x="286" y="22"/>
                    <a:pt x="293" y="28"/>
                    <a:pt x="289" y="39"/>
                  </a:cubicBezTo>
                  <a:cubicBezTo>
                    <a:pt x="284" y="49"/>
                    <a:pt x="276" y="47"/>
                    <a:pt x="267" y="44"/>
                  </a:cubicBezTo>
                  <a:cubicBezTo>
                    <a:pt x="178" y="16"/>
                    <a:pt x="98" y="30"/>
                    <a:pt x="25" y="88"/>
                  </a:cubicBezTo>
                  <a:cubicBezTo>
                    <a:pt x="23" y="90"/>
                    <a:pt x="21" y="93"/>
                    <a:pt x="19" y="93"/>
                  </a:cubicBezTo>
                  <a:cubicBezTo>
                    <a:pt x="13" y="93"/>
                    <a:pt x="7" y="92"/>
                    <a:pt x="1" y="92"/>
                  </a:cubicBezTo>
                  <a:cubicBezTo>
                    <a:pt x="1" y="86"/>
                    <a:pt x="0" y="76"/>
                    <a:pt x="3" y="73"/>
                  </a:cubicBezTo>
                  <a:cubicBezTo>
                    <a:pt x="28" y="49"/>
                    <a:pt x="57" y="31"/>
                    <a:pt x="90" y="21"/>
                  </a:cubicBezTo>
                  <a:cubicBezTo>
                    <a:pt x="120" y="11"/>
                    <a:pt x="153" y="7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EF24654C-A5D2-4E26-AA7C-665D7B40F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619" y="1589188"/>
              <a:ext cx="72786" cy="83001"/>
            </a:xfrm>
            <a:custGeom>
              <a:avLst/>
              <a:gdLst>
                <a:gd name="T0" fmla="*/ 13 w 137"/>
                <a:gd name="T1" fmla="*/ 156 h 156"/>
                <a:gd name="T2" fmla="*/ 2 w 137"/>
                <a:gd name="T3" fmla="*/ 147 h 156"/>
                <a:gd name="T4" fmla="*/ 5 w 137"/>
                <a:gd name="T5" fmla="*/ 131 h 156"/>
                <a:gd name="T6" fmla="*/ 58 w 137"/>
                <a:gd name="T7" fmla="*/ 69 h 156"/>
                <a:gd name="T8" fmla="*/ 107 w 137"/>
                <a:gd name="T9" fmla="*/ 13 h 156"/>
                <a:gd name="T10" fmla="*/ 128 w 137"/>
                <a:gd name="T11" fmla="*/ 8 h 156"/>
                <a:gd name="T12" fmla="*/ 127 w 137"/>
                <a:gd name="T13" fmla="*/ 30 h 156"/>
                <a:gd name="T14" fmla="*/ 24 w 137"/>
                <a:gd name="T15" fmla="*/ 147 h 156"/>
                <a:gd name="T16" fmla="*/ 13 w 137"/>
                <a:gd name="T1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56">
                  <a:moveTo>
                    <a:pt x="13" y="156"/>
                  </a:moveTo>
                  <a:cubicBezTo>
                    <a:pt x="8" y="153"/>
                    <a:pt x="2" y="150"/>
                    <a:pt x="2" y="147"/>
                  </a:cubicBezTo>
                  <a:cubicBezTo>
                    <a:pt x="0" y="142"/>
                    <a:pt x="2" y="135"/>
                    <a:pt x="5" y="131"/>
                  </a:cubicBezTo>
                  <a:cubicBezTo>
                    <a:pt x="22" y="110"/>
                    <a:pt x="40" y="90"/>
                    <a:pt x="58" y="69"/>
                  </a:cubicBezTo>
                  <a:cubicBezTo>
                    <a:pt x="74" y="51"/>
                    <a:pt x="90" y="32"/>
                    <a:pt x="107" y="13"/>
                  </a:cubicBezTo>
                  <a:cubicBezTo>
                    <a:pt x="113" y="6"/>
                    <a:pt x="120" y="0"/>
                    <a:pt x="128" y="8"/>
                  </a:cubicBezTo>
                  <a:cubicBezTo>
                    <a:pt x="137" y="15"/>
                    <a:pt x="133" y="23"/>
                    <a:pt x="127" y="30"/>
                  </a:cubicBezTo>
                  <a:cubicBezTo>
                    <a:pt x="93" y="69"/>
                    <a:pt x="59" y="108"/>
                    <a:pt x="24" y="147"/>
                  </a:cubicBezTo>
                  <a:cubicBezTo>
                    <a:pt x="21" y="151"/>
                    <a:pt x="18" y="153"/>
                    <a:pt x="13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38C87485-842F-4958-BDF4-823EF45F9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65" y="1590465"/>
              <a:ext cx="34477" cy="34477"/>
            </a:xfrm>
            <a:custGeom>
              <a:avLst/>
              <a:gdLst>
                <a:gd name="T0" fmla="*/ 34 w 67"/>
                <a:gd name="T1" fmla="*/ 0 h 65"/>
                <a:gd name="T2" fmla="*/ 66 w 67"/>
                <a:gd name="T3" fmla="*/ 32 h 65"/>
                <a:gd name="T4" fmla="*/ 33 w 67"/>
                <a:gd name="T5" fmla="*/ 65 h 65"/>
                <a:gd name="T6" fmla="*/ 1 w 67"/>
                <a:gd name="T7" fmla="*/ 32 h 65"/>
                <a:gd name="T8" fmla="*/ 34 w 6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5">
                  <a:moveTo>
                    <a:pt x="34" y="0"/>
                  </a:moveTo>
                  <a:cubicBezTo>
                    <a:pt x="53" y="0"/>
                    <a:pt x="66" y="14"/>
                    <a:pt x="66" y="32"/>
                  </a:cubicBezTo>
                  <a:cubicBezTo>
                    <a:pt x="67" y="51"/>
                    <a:pt x="52" y="65"/>
                    <a:pt x="33" y="65"/>
                  </a:cubicBezTo>
                  <a:cubicBezTo>
                    <a:pt x="15" y="64"/>
                    <a:pt x="1" y="50"/>
                    <a:pt x="1" y="32"/>
                  </a:cubicBezTo>
                  <a:cubicBezTo>
                    <a:pt x="0" y="14"/>
                    <a:pt x="16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7817208-8596-4F12-A75E-D9C491A2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374" y="1638989"/>
              <a:ext cx="34477" cy="35754"/>
            </a:xfrm>
            <a:custGeom>
              <a:avLst/>
              <a:gdLst>
                <a:gd name="T0" fmla="*/ 34 w 67"/>
                <a:gd name="T1" fmla="*/ 66 h 66"/>
                <a:gd name="T2" fmla="*/ 1 w 67"/>
                <a:gd name="T3" fmla="*/ 34 h 66"/>
                <a:gd name="T4" fmla="*/ 33 w 67"/>
                <a:gd name="T5" fmla="*/ 0 h 66"/>
                <a:gd name="T6" fmla="*/ 66 w 67"/>
                <a:gd name="T7" fmla="*/ 32 h 66"/>
                <a:gd name="T8" fmla="*/ 34 w 67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34" y="66"/>
                  </a:moveTo>
                  <a:cubicBezTo>
                    <a:pt x="16" y="66"/>
                    <a:pt x="1" y="52"/>
                    <a:pt x="1" y="34"/>
                  </a:cubicBezTo>
                  <a:cubicBezTo>
                    <a:pt x="0" y="16"/>
                    <a:pt x="15" y="0"/>
                    <a:pt x="33" y="0"/>
                  </a:cubicBezTo>
                  <a:cubicBezTo>
                    <a:pt x="50" y="0"/>
                    <a:pt x="66" y="15"/>
                    <a:pt x="66" y="32"/>
                  </a:cubicBezTo>
                  <a:cubicBezTo>
                    <a:pt x="67" y="51"/>
                    <a:pt x="53" y="66"/>
                    <a:pt x="3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54CC7F40-1F1E-422F-B835-8186BA449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47" y="1627496"/>
              <a:ext cx="14046" cy="15323"/>
            </a:xfrm>
            <a:custGeom>
              <a:avLst/>
              <a:gdLst>
                <a:gd name="T0" fmla="*/ 13 w 26"/>
                <a:gd name="T1" fmla="*/ 30 h 30"/>
                <a:gd name="T2" fmla="*/ 0 w 26"/>
                <a:gd name="T3" fmla="*/ 14 h 30"/>
                <a:gd name="T4" fmla="*/ 12 w 26"/>
                <a:gd name="T5" fmla="*/ 0 h 30"/>
                <a:gd name="T6" fmla="*/ 25 w 26"/>
                <a:gd name="T7" fmla="*/ 13 h 30"/>
                <a:gd name="T8" fmla="*/ 13 w 2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13" y="30"/>
                  </a:moveTo>
                  <a:cubicBezTo>
                    <a:pt x="7" y="23"/>
                    <a:pt x="0" y="18"/>
                    <a:pt x="0" y="14"/>
                  </a:cubicBezTo>
                  <a:cubicBezTo>
                    <a:pt x="1" y="9"/>
                    <a:pt x="8" y="4"/>
                    <a:pt x="12" y="0"/>
                  </a:cubicBezTo>
                  <a:cubicBezTo>
                    <a:pt x="16" y="4"/>
                    <a:pt x="23" y="8"/>
                    <a:pt x="25" y="13"/>
                  </a:cubicBezTo>
                  <a:cubicBezTo>
                    <a:pt x="26" y="17"/>
                    <a:pt x="19" y="22"/>
                    <a:pt x="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6ABB5D7-7BB6-4279-83A8-C3578B07B332}"/>
              </a:ext>
            </a:extLst>
          </p:cNvPr>
          <p:cNvSpPr txBox="1"/>
          <p:nvPr/>
        </p:nvSpPr>
        <p:spPr>
          <a:xfrm>
            <a:off x="1332284" y="5225850"/>
            <a:ext cx="1375147" cy="82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5E67A38-D261-4804-8BED-EF527C5358F8}"/>
              </a:ext>
            </a:extLst>
          </p:cNvPr>
          <p:cNvSpPr/>
          <p:nvPr/>
        </p:nvSpPr>
        <p:spPr>
          <a:xfrm>
            <a:off x="3991141" y="5184010"/>
            <a:ext cx="45719" cy="45719"/>
          </a:xfrm>
          <a:prstGeom prst="ellipse">
            <a:avLst/>
          </a:prstGeom>
          <a:solidFill>
            <a:srgbClr val="EEEEEE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B553EC8-F1C3-45FF-859A-530224BF7F05}"/>
              </a:ext>
            </a:extLst>
          </p:cNvPr>
          <p:cNvSpPr/>
          <p:nvPr/>
        </p:nvSpPr>
        <p:spPr>
          <a:xfrm>
            <a:off x="3716483" y="4853376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2018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60" name="Group 13">
            <a:extLst>
              <a:ext uri="{FF2B5EF4-FFF2-40B4-BE49-F238E27FC236}">
                <a16:creationId xmlns:a16="http://schemas.microsoft.com/office/drawing/2014/main" id="{93A76321-8EF3-4D68-8F30-F2217C125B94}"/>
              </a:ext>
            </a:extLst>
          </p:cNvPr>
          <p:cNvGrpSpPr>
            <a:grpSpLocks/>
          </p:cNvGrpSpPr>
          <p:nvPr/>
        </p:nvGrpSpPr>
        <p:grpSpPr bwMode="auto">
          <a:xfrm>
            <a:off x="3866549" y="4497415"/>
            <a:ext cx="294903" cy="307777"/>
            <a:chOff x="442" y="1963"/>
            <a:chExt cx="281" cy="280"/>
          </a:xfrm>
          <a:solidFill>
            <a:schemeClr val="accent2"/>
          </a:solidFill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CFED8A7B-997A-4CBF-95FB-525615B38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" y="1963"/>
              <a:ext cx="281" cy="280"/>
            </a:xfrm>
            <a:custGeom>
              <a:avLst/>
              <a:gdLst>
                <a:gd name="T0" fmla="*/ 21 w 631"/>
                <a:gd name="T1" fmla="*/ 566 h 630"/>
                <a:gd name="T2" fmla="*/ 21 w 631"/>
                <a:gd name="T3" fmla="*/ 218 h 630"/>
                <a:gd name="T4" fmla="*/ 95 w 631"/>
                <a:gd name="T5" fmla="*/ 178 h 630"/>
                <a:gd name="T6" fmla="*/ 95 w 631"/>
                <a:gd name="T7" fmla="*/ 77 h 630"/>
                <a:gd name="T8" fmla="*/ 265 w 631"/>
                <a:gd name="T9" fmla="*/ 42 h 630"/>
                <a:gd name="T10" fmla="*/ 316 w 631"/>
                <a:gd name="T11" fmla="*/ 0 h 630"/>
                <a:gd name="T12" fmla="*/ 492 w 631"/>
                <a:gd name="T13" fmla="*/ 42 h 630"/>
                <a:gd name="T14" fmla="*/ 536 w 631"/>
                <a:gd name="T15" fmla="*/ 178 h 630"/>
                <a:gd name="T16" fmla="*/ 609 w 631"/>
                <a:gd name="T17" fmla="*/ 216 h 630"/>
                <a:gd name="T18" fmla="*/ 609 w 631"/>
                <a:gd name="T19" fmla="*/ 566 h 630"/>
                <a:gd name="T20" fmla="*/ 629 w 631"/>
                <a:gd name="T21" fmla="*/ 604 h 630"/>
                <a:gd name="T22" fmla="*/ 585 w 631"/>
                <a:gd name="T23" fmla="*/ 630 h 630"/>
                <a:gd name="T24" fmla="*/ 0 w 631"/>
                <a:gd name="T25" fmla="*/ 583 h 630"/>
                <a:gd name="T26" fmla="*/ 472 w 631"/>
                <a:gd name="T27" fmla="*/ 482 h 630"/>
                <a:gd name="T28" fmla="*/ 441 w 631"/>
                <a:gd name="T29" fmla="*/ 106 h 630"/>
                <a:gd name="T30" fmla="*/ 189 w 631"/>
                <a:gd name="T31" fmla="*/ 146 h 630"/>
                <a:gd name="T32" fmla="*/ 159 w 631"/>
                <a:gd name="T33" fmla="*/ 106 h 630"/>
                <a:gd name="T34" fmla="*/ 472 w 631"/>
                <a:gd name="T35" fmla="*/ 482 h 630"/>
                <a:gd name="T36" fmla="*/ 536 w 631"/>
                <a:gd name="T37" fmla="*/ 219 h 630"/>
                <a:gd name="T38" fmla="*/ 495 w 631"/>
                <a:gd name="T39" fmla="*/ 546 h 630"/>
                <a:gd name="T40" fmla="*/ 95 w 631"/>
                <a:gd name="T41" fmla="*/ 502 h 630"/>
                <a:gd name="T42" fmla="*/ 95 w 631"/>
                <a:gd name="T43" fmla="*/ 199 h 630"/>
                <a:gd name="T44" fmla="*/ 43 w 631"/>
                <a:gd name="T45" fmla="*/ 221 h 630"/>
                <a:gd name="T46" fmla="*/ 43 w 631"/>
                <a:gd name="T47" fmla="*/ 566 h 630"/>
                <a:gd name="T48" fmla="*/ 588 w 631"/>
                <a:gd name="T49" fmla="*/ 349 h 630"/>
                <a:gd name="T50" fmla="*/ 576 w 631"/>
                <a:gd name="T51" fmla="*/ 200 h 630"/>
                <a:gd name="T52" fmla="*/ 493 w 631"/>
                <a:gd name="T53" fmla="*/ 83 h 630"/>
                <a:gd name="T54" fmla="*/ 138 w 631"/>
                <a:gd name="T55" fmla="*/ 503 h 630"/>
                <a:gd name="T56" fmla="*/ 188 w 631"/>
                <a:gd name="T57" fmla="*/ 83 h 630"/>
                <a:gd name="T58" fmla="*/ 138 w 631"/>
                <a:gd name="T59" fmla="*/ 63 h 630"/>
                <a:gd name="T60" fmla="*/ 116 w 631"/>
                <a:gd name="T61" fmla="*/ 503 h 630"/>
                <a:gd name="T62" fmla="*/ 491 w 631"/>
                <a:gd name="T63" fmla="*/ 525 h 630"/>
                <a:gd name="T64" fmla="*/ 515 w 631"/>
                <a:gd name="T65" fmla="*/ 88 h 630"/>
                <a:gd name="T66" fmla="*/ 503 w 631"/>
                <a:gd name="T67" fmla="*/ 63 h 630"/>
                <a:gd name="T68" fmla="*/ 442 w 631"/>
                <a:gd name="T69" fmla="*/ 83 h 630"/>
                <a:gd name="T70" fmla="*/ 23 w 631"/>
                <a:gd name="T71" fmla="*/ 588 h 630"/>
                <a:gd name="T72" fmla="*/ 591 w 631"/>
                <a:gd name="T73" fmla="*/ 609 h 630"/>
                <a:gd name="T74" fmla="*/ 23 w 631"/>
                <a:gd name="T75" fmla="*/ 588 h 630"/>
                <a:gd name="T76" fmla="*/ 211 w 631"/>
                <a:gd name="T77" fmla="*/ 83 h 630"/>
                <a:gd name="T78" fmla="*/ 419 w 631"/>
                <a:gd name="T79" fmla="*/ 63 h 630"/>
                <a:gd name="T80" fmla="*/ 211 w 631"/>
                <a:gd name="T81" fmla="*/ 125 h 630"/>
                <a:gd name="T82" fmla="*/ 420 w 631"/>
                <a:gd name="T83" fmla="*/ 106 h 630"/>
                <a:gd name="T84" fmla="*/ 211 w 631"/>
                <a:gd name="T85" fmla="*/ 125 h 630"/>
                <a:gd name="T86" fmla="*/ 320 w 631"/>
                <a:gd name="T87" fmla="*/ 23 h 630"/>
                <a:gd name="T88" fmla="*/ 304 w 631"/>
                <a:gd name="T89" fmla="*/ 4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1" h="630">
                  <a:moveTo>
                    <a:pt x="0" y="567"/>
                  </a:moveTo>
                  <a:cubicBezTo>
                    <a:pt x="8" y="567"/>
                    <a:pt x="14" y="566"/>
                    <a:pt x="21" y="566"/>
                  </a:cubicBezTo>
                  <a:cubicBezTo>
                    <a:pt x="21" y="560"/>
                    <a:pt x="21" y="555"/>
                    <a:pt x="21" y="549"/>
                  </a:cubicBezTo>
                  <a:cubicBezTo>
                    <a:pt x="21" y="439"/>
                    <a:pt x="21" y="328"/>
                    <a:pt x="21" y="218"/>
                  </a:cubicBezTo>
                  <a:cubicBezTo>
                    <a:pt x="21" y="189"/>
                    <a:pt x="32" y="179"/>
                    <a:pt x="60" y="178"/>
                  </a:cubicBezTo>
                  <a:cubicBezTo>
                    <a:pt x="71" y="178"/>
                    <a:pt x="82" y="178"/>
                    <a:pt x="95" y="178"/>
                  </a:cubicBezTo>
                  <a:cubicBezTo>
                    <a:pt x="95" y="163"/>
                    <a:pt x="95" y="150"/>
                    <a:pt x="95" y="137"/>
                  </a:cubicBezTo>
                  <a:cubicBezTo>
                    <a:pt x="95" y="117"/>
                    <a:pt x="95" y="97"/>
                    <a:pt x="95" y="77"/>
                  </a:cubicBezTo>
                  <a:cubicBezTo>
                    <a:pt x="95" y="54"/>
                    <a:pt x="107" y="42"/>
                    <a:pt x="131" y="42"/>
                  </a:cubicBezTo>
                  <a:cubicBezTo>
                    <a:pt x="176" y="42"/>
                    <a:pt x="220" y="42"/>
                    <a:pt x="265" y="42"/>
                  </a:cubicBezTo>
                  <a:cubicBezTo>
                    <a:pt x="271" y="42"/>
                    <a:pt x="276" y="42"/>
                    <a:pt x="282" y="42"/>
                  </a:cubicBezTo>
                  <a:cubicBezTo>
                    <a:pt x="289" y="9"/>
                    <a:pt x="297" y="0"/>
                    <a:pt x="316" y="0"/>
                  </a:cubicBezTo>
                  <a:cubicBezTo>
                    <a:pt x="334" y="0"/>
                    <a:pt x="342" y="10"/>
                    <a:pt x="349" y="42"/>
                  </a:cubicBezTo>
                  <a:cubicBezTo>
                    <a:pt x="397" y="42"/>
                    <a:pt x="444" y="42"/>
                    <a:pt x="492" y="42"/>
                  </a:cubicBezTo>
                  <a:cubicBezTo>
                    <a:pt x="526" y="42"/>
                    <a:pt x="536" y="51"/>
                    <a:pt x="536" y="86"/>
                  </a:cubicBezTo>
                  <a:cubicBezTo>
                    <a:pt x="536" y="115"/>
                    <a:pt x="536" y="145"/>
                    <a:pt x="536" y="178"/>
                  </a:cubicBezTo>
                  <a:cubicBezTo>
                    <a:pt x="549" y="178"/>
                    <a:pt x="560" y="178"/>
                    <a:pt x="572" y="178"/>
                  </a:cubicBezTo>
                  <a:cubicBezTo>
                    <a:pt x="598" y="179"/>
                    <a:pt x="609" y="190"/>
                    <a:pt x="609" y="216"/>
                  </a:cubicBezTo>
                  <a:cubicBezTo>
                    <a:pt x="609" y="327"/>
                    <a:pt x="609" y="438"/>
                    <a:pt x="609" y="549"/>
                  </a:cubicBezTo>
                  <a:cubicBezTo>
                    <a:pt x="609" y="554"/>
                    <a:pt x="609" y="560"/>
                    <a:pt x="609" y="566"/>
                  </a:cubicBezTo>
                  <a:cubicBezTo>
                    <a:pt x="617" y="566"/>
                    <a:pt x="622" y="567"/>
                    <a:pt x="630" y="567"/>
                  </a:cubicBezTo>
                  <a:cubicBezTo>
                    <a:pt x="630" y="579"/>
                    <a:pt x="631" y="592"/>
                    <a:pt x="629" y="604"/>
                  </a:cubicBezTo>
                  <a:cubicBezTo>
                    <a:pt x="628" y="619"/>
                    <a:pt x="615" y="628"/>
                    <a:pt x="600" y="630"/>
                  </a:cubicBezTo>
                  <a:cubicBezTo>
                    <a:pt x="595" y="630"/>
                    <a:pt x="590" y="630"/>
                    <a:pt x="585" y="630"/>
                  </a:cubicBezTo>
                  <a:cubicBezTo>
                    <a:pt x="406" y="630"/>
                    <a:pt x="226" y="630"/>
                    <a:pt x="47" y="630"/>
                  </a:cubicBezTo>
                  <a:cubicBezTo>
                    <a:pt x="9" y="630"/>
                    <a:pt x="0" y="621"/>
                    <a:pt x="0" y="583"/>
                  </a:cubicBezTo>
                  <a:cubicBezTo>
                    <a:pt x="0" y="578"/>
                    <a:pt x="0" y="573"/>
                    <a:pt x="0" y="567"/>
                  </a:cubicBezTo>
                  <a:close/>
                  <a:moveTo>
                    <a:pt x="472" y="482"/>
                  </a:moveTo>
                  <a:cubicBezTo>
                    <a:pt x="472" y="356"/>
                    <a:pt x="472" y="231"/>
                    <a:pt x="472" y="106"/>
                  </a:cubicBezTo>
                  <a:cubicBezTo>
                    <a:pt x="461" y="106"/>
                    <a:pt x="452" y="106"/>
                    <a:pt x="441" y="106"/>
                  </a:cubicBezTo>
                  <a:cubicBezTo>
                    <a:pt x="441" y="120"/>
                    <a:pt x="441" y="133"/>
                    <a:pt x="441" y="146"/>
                  </a:cubicBezTo>
                  <a:cubicBezTo>
                    <a:pt x="356" y="146"/>
                    <a:pt x="274" y="146"/>
                    <a:pt x="189" y="146"/>
                  </a:cubicBezTo>
                  <a:cubicBezTo>
                    <a:pt x="189" y="132"/>
                    <a:pt x="189" y="119"/>
                    <a:pt x="189" y="106"/>
                  </a:cubicBezTo>
                  <a:cubicBezTo>
                    <a:pt x="178" y="106"/>
                    <a:pt x="169" y="106"/>
                    <a:pt x="159" y="106"/>
                  </a:cubicBezTo>
                  <a:cubicBezTo>
                    <a:pt x="159" y="231"/>
                    <a:pt x="159" y="356"/>
                    <a:pt x="159" y="482"/>
                  </a:cubicBezTo>
                  <a:cubicBezTo>
                    <a:pt x="264" y="482"/>
                    <a:pt x="367" y="482"/>
                    <a:pt x="472" y="482"/>
                  </a:cubicBezTo>
                  <a:close/>
                  <a:moveTo>
                    <a:pt x="536" y="200"/>
                  </a:moveTo>
                  <a:cubicBezTo>
                    <a:pt x="536" y="207"/>
                    <a:pt x="536" y="213"/>
                    <a:pt x="536" y="219"/>
                  </a:cubicBezTo>
                  <a:cubicBezTo>
                    <a:pt x="536" y="314"/>
                    <a:pt x="536" y="410"/>
                    <a:pt x="536" y="505"/>
                  </a:cubicBezTo>
                  <a:cubicBezTo>
                    <a:pt x="536" y="535"/>
                    <a:pt x="525" y="546"/>
                    <a:pt x="495" y="546"/>
                  </a:cubicBezTo>
                  <a:cubicBezTo>
                    <a:pt x="376" y="546"/>
                    <a:pt x="257" y="546"/>
                    <a:pt x="138" y="546"/>
                  </a:cubicBezTo>
                  <a:cubicBezTo>
                    <a:pt x="104" y="546"/>
                    <a:pt x="95" y="536"/>
                    <a:pt x="95" y="502"/>
                  </a:cubicBezTo>
                  <a:cubicBezTo>
                    <a:pt x="95" y="407"/>
                    <a:pt x="95" y="313"/>
                    <a:pt x="95" y="218"/>
                  </a:cubicBezTo>
                  <a:cubicBezTo>
                    <a:pt x="95" y="213"/>
                    <a:pt x="95" y="207"/>
                    <a:pt x="95" y="199"/>
                  </a:cubicBezTo>
                  <a:cubicBezTo>
                    <a:pt x="83" y="199"/>
                    <a:pt x="74" y="199"/>
                    <a:pt x="65" y="199"/>
                  </a:cubicBezTo>
                  <a:cubicBezTo>
                    <a:pt x="44" y="199"/>
                    <a:pt x="43" y="201"/>
                    <a:pt x="43" y="221"/>
                  </a:cubicBezTo>
                  <a:cubicBezTo>
                    <a:pt x="42" y="331"/>
                    <a:pt x="42" y="441"/>
                    <a:pt x="43" y="551"/>
                  </a:cubicBezTo>
                  <a:cubicBezTo>
                    <a:pt x="43" y="556"/>
                    <a:pt x="43" y="561"/>
                    <a:pt x="43" y="566"/>
                  </a:cubicBezTo>
                  <a:cubicBezTo>
                    <a:pt x="226" y="566"/>
                    <a:pt x="407" y="566"/>
                    <a:pt x="588" y="566"/>
                  </a:cubicBezTo>
                  <a:cubicBezTo>
                    <a:pt x="588" y="492"/>
                    <a:pt x="588" y="420"/>
                    <a:pt x="588" y="349"/>
                  </a:cubicBezTo>
                  <a:cubicBezTo>
                    <a:pt x="588" y="305"/>
                    <a:pt x="588" y="261"/>
                    <a:pt x="588" y="217"/>
                  </a:cubicBezTo>
                  <a:cubicBezTo>
                    <a:pt x="588" y="208"/>
                    <a:pt x="587" y="200"/>
                    <a:pt x="576" y="200"/>
                  </a:cubicBezTo>
                  <a:cubicBezTo>
                    <a:pt x="564" y="199"/>
                    <a:pt x="551" y="200"/>
                    <a:pt x="536" y="200"/>
                  </a:cubicBezTo>
                  <a:close/>
                  <a:moveTo>
                    <a:pt x="493" y="83"/>
                  </a:moveTo>
                  <a:cubicBezTo>
                    <a:pt x="493" y="225"/>
                    <a:pt x="493" y="364"/>
                    <a:pt x="493" y="503"/>
                  </a:cubicBezTo>
                  <a:cubicBezTo>
                    <a:pt x="374" y="503"/>
                    <a:pt x="256" y="503"/>
                    <a:pt x="138" y="503"/>
                  </a:cubicBezTo>
                  <a:cubicBezTo>
                    <a:pt x="138" y="363"/>
                    <a:pt x="138" y="224"/>
                    <a:pt x="138" y="83"/>
                  </a:cubicBezTo>
                  <a:cubicBezTo>
                    <a:pt x="155" y="83"/>
                    <a:pt x="172" y="83"/>
                    <a:pt x="188" y="83"/>
                  </a:cubicBezTo>
                  <a:cubicBezTo>
                    <a:pt x="188" y="76"/>
                    <a:pt x="188" y="70"/>
                    <a:pt x="188" y="63"/>
                  </a:cubicBezTo>
                  <a:cubicBezTo>
                    <a:pt x="171" y="63"/>
                    <a:pt x="155" y="63"/>
                    <a:pt x="138" y="63"/>
                  </a:cubicBezTo>
                  <a:cubicBezTo>
                    <a:pt x="117" y="63"/>
                    <a:pt x="116" y="64"/>
                    <a:pt x="116" y="85"/>
                  </a:cubicBezTo>
                  <a:cubicBezTo>
                    <a:pt x="116" y="224"/>
                    <a:pt x="116" y="364"/>
                    <a:pt x="116" y="503"/>
                  </a:cubicBezTo>
                  <a:cubicBezTo>
                    <a:pt x="116" y="523"/>
                    <a:pt x="117" y="525"/>
                    <a:pt x="138" y="525"/>
                  </a:cubicBezTo>
                  <a:cubicBezTo>
                    <a:pt x="256" y="525"/>
                    <a:pt x="373" y="525"/>
                    <a:pt x="491" y="525"/>
                  </a:cubicBezTo>
                  <a:cubicBezTo>
                    <a:pt x="514" y="525"/>
                    <a:pt x="515" y="524"/>
                    <a:pt x="515" y="500"/>
                  </a:cubicBezTo>
                  <a:cubicBezTo>
                    <a:pt x="515" y="363"/>
                    <a:pt x="515" y="225"/>
                    <a:pt x="515" y="88"/>
                  </a:cubicBezTo>
                  <a:cubicBezTo>
                    <a:pt x="515" y="83"/>
                    <a:pt x="516" y="78"/>
                    <a:pt x="514" y="74"/>
                  </a:cubicBezTo>
                  <a:cubicBezTo>
                    <a:pt x="512" y="70"/>
                    <a:pt x="507" y="64"/>
                    <a:pt x="503" y="63"/>
                  </a:cubicBezTo>
                  <a:cubicBezTo>
                    <a:pt x="483" y="62"/>
                    <a:pt x="463" y="63"/>
                    <a:pt x="442" y="63"/>
                  </a:cubicBezTo>
                  <a:cubicBezTo>
                    <a:pt x="442" y="71"/>
                    <a:pt x="442" y="76"/>
                    <a:pt x="442" y="83"/>
                  </a:cubicBezTo>
                  <a:cubicBezTo>
                    <a:pt x="459" y="83"/>
                    <a:pt x="475" y="83"/>
                    <a:pt x="493" y="83"/>
                  </a:cubicBezTo>
                  <a:close/>
                  <a:moveTo>
                    <a:pt x="23" y="588"/>
                  </a:moveTo>
                  <a:cubicBezTo>
                    <a:pt x="21" y="606"/>
                    <a:pt x="23" y="609"/>
                    <a:pt x="40" y="609"/>
                  </a:cubicBezTo>
                  <a:cubicBezTo>
                    <a:pt x="223" y="609"/>
                    <a:pt x="407" y="609"/>
                    <a:pt x="591" y="609"/>
                  </a:cubicBezTo>
                  <a:cubicBezTo>
                    <a:pt x="608" y="609"/>
                    <a:pt x="610" y="606"/>
                    <a:pt x="608" y="588"/>
                  </a:cubicBezTo>
                  <a:cubicBezTo>
                    <a:pt x="413" y="588"/>
                    <a:pt x="218" y="588"/>
                    <a:pt x="23" y="588"/>
                  </a:cubicBezTo>
                  <a:close/>
                  <a:moveTo>
                    <a:pt x="211" y="63"/>
                  </a:moveTo>
                  <a:cubicBezTo>
                    <a:pt x="211" y="71"/>
                    <a:pt x="211" y="77"/>
                    <a:pt x="211" y="83"/>
                  </a:cubicBezTo>
                  <a:cubicBezTo>
                    <a:pt x="281" y="83"/>
                    <a:pt x="350" y="83"/>
                    <a:pt x="419" y="83"/>
                  </a:cubicBezTo>
                  <a:cubicBezTo>
                    <a:pt x="419" y="76"/>
                    <a:pt x="419" y="70"/>
                    <a:pt x="419" y="63"/>
                  </a:cubicBezTo>
                  <a:cubicBezTo>
                    <a:pt x="350" y="63"/>
                    <a:pt x="281" y="63"/>
                    <a:pt x="211" y="63"/>
                  </a:cubicBezTo>
                  <a:close/>
                  <a:moveTo>
                    <a:pt x="211" y="125"/>
                  </a:moveTo>
                  <a:cubicBezTo>
                    <a:pt x="281" y="125"/>
                    <a:pt x="351" y="125"/>
                    <a:pt x="420" y="125"/>
                  </a:cubicBezTo>
                  <a:cubicBezTo>
                    <a:pt x="420" y="118"/>
                    <a:pt x="420" y="112"/>
                    <a:pt x="420" y="106"/>
                  </a:cubicBezTo>
                  <a:cubicBezTo>
                    <a:pt x="350" y="106"/>
                    <a:pt x="281" y="106"/>
                    <a:pt x="211" y="106"/>
                  </a:cubicBezTo>
                  <a:cubicBezTo>
                    <a:pt x="211" y="112"/>
                    <a:pt x="211" y="118"/>
                    <a:pt x="211" y="125"/>
                  </a:cubicBezTo>
                  <a:close/>
                  <a:moveTo>
                    <a:pt x="328" y="41"/>
                  </a:moveTo>
                  <a:cubicBezTo>
                    <a:pt x="325" y="34"/>
                    <a:pt x="323" y="28"/>
                    <a:pt x="320" y="23"/>
                  </a:cubicBezTo>
                  <a:cubicBezTo>
                    <a:pt x="319" y="21"/>
                    <a:pt x="311" y="22"/>
                    <a:pt x="310" y="23"/>
                  </a:cubicBezTo>
                  <a:cubicBezTo>
                    <a:pt x="307" y="28"/>
                    <a:pt x="306" y="34"/>
                    <a:pt x="304" y="41"/>
                  </a:cubicBezTo>
                  <a:cubicBezTo>
                    <a:pt x="313" y="41"/>
                    <a:pt x="319" y="41"/>
                    <a:pt x="32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3FE079F4-8926-4E9B-A56A-BCCAABF34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2079"/>
              <a:ext cx="74" cy="9"/>
            </a:xfrm>
            <a:custGeom>
              <a:avLst/>
              <a:gdLst>
                <a:gd name="T0" fmla="*/ 166 w 166"/>
                <a:gd name="T1" fmla="*/ 0 h 19"/>
                <a:gd name="T2" fmla="*/ 166 w 166"/>
                <a:gd name="T3" fmla="*/ 19 h 19"/>
                <a:gd name="T4" fmla="*/ 0 w 166"/>
                <a:gd name="T5" fmla="*/ 19 h 19"/>
                <a:gd name="T6" fmla="*/ 0 w 166"/>
                <a:gd name="T7" fmla="*/ 0 h 19"/>
                <a:gd name="T8" fmla="*/ 166 w 16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9">
                  <a:moveTo>
                    <a:pt x="166" y="0"/>
                  </a:moveTo>
                  <a:cubicBezTo>
                    <a:pt x="166" y="7"/>
                    <a:pt x="166" y="12"/>
                    <a:pt x="166" y="19"/>
                  </a:cubicBezTo>
                  <a:cubicBezTo>
                    <a:pt x="111" y="19"/>
                    <a:pt x="56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55" y="0"/>
                    <a:pt x="11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87D8684F-65F7-4285-86F6-1957485A2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2145"/>
              <a:ext cx="74" cy="8"/>
            </a:xfrm>
            <a:custGeom>
              <a:avLst/>
              <a:gdLst>
                <a:gd name="T0" fmla="*/ 166 w 166"/>
                <a:gd name="T1" fmla="*/ 0 h 19"/>
                <a:gd name="T2" fmla="*/ 166 w 166"/>
                <a:gd name="T3" fmla="*/ 19 h 19"/>
                <a:gd name="T4" fmla="*/ 0 w 166"/>
                <a:gd name="T5" fmla="*/ 19 h 19"/>
                <a:gd name="T6" fmla="*/ 0 w 166"/>
                <a:gd name="T7" fmla="*/ 0 h 19"/>
                <a:gd name="T8" fmla="*/ 166 w 16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9">
                  <a:moveTo>
                    <a:pt x="166" y="0"/>
                  </a:moveTo>
                  <a:cubicBezTo>
                    <a:pt x="166" y="7"/>
                    <a:pt x="166" y="13"/>
                    <a:pt x="166" y="19"/>
                  </a:cubicBezTo>
                  <a:cubicBezTo>
                    <a:pt x="111" y="19"/>
                    <a:pt x="56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55" y="0"/>
                    <a:pt x="11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020411B7-1361-4131-83F6-2E4A0CCD6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2047"/>
              <a:ext cx="74" cy="8"/>
            </a:xfrm>
            <a:custGeom>
              <a:avLst/>
              <a:gdLst>
                <a:gd name="T0" fmla="*/ 166 w 166"/>
                <a:gd name="T1" fmla="*/ 0 h 19"/>
                <a:gd name="T2" fmla="*/ 166 w 166"/>
                <a:gd name="T3" fmla="*/ 19 h 19"/>
                <a:gd name="T4" fmla="*/ 0 w 166"/>
                <a:gd name="T5" fmla="*/ 19 h 19"/>
                <a:gd name="T6" fmla="*/ 0 w 166"/>
                <a:gd name="T7" fmla="*/ 0 h 19"/>
                <a:gd name="T8" fmla="*/ 166 w 16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9">
                  <a:moveTo>
                    <a:pt x="166" y="0"/>
                  </a:moveTo>
                  <a:cubicBezTo>
                    <a:pt x="166" y="7"/>
                    <a:pt x="166" y="12"/>
                    <a:pt x="166" y="19"/>
                  </a:cubicBezTo>
                  <a:cubicBezTo>
                    <a:pt x="110" y="19"/>
                    <a:pt x="56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55" y="0"/>
                    <a:pt x="11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BEDDD2A4-BCC9-4391-925E-446543C8E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2112"/>
              <a:ext cx="74" cy="9"/>
            </a:xfrm>
            <a:custGeom>
              <a:avLst/>
              <a:gdLst>
                <a:gd name="T0" fmla="*/ 166 w 166"/>
                <a:gd name="T1" fmla="*/ 0 h 19"/>
                <a:gd name="T2" fmla="*/ 166 w 166"/>
                <a:gd name="T3" fmla="*/ 19 h 19"/>
                <a:gd name="T4" fmla="*/ 0 w 166"/>
                <a:gd name="T5" fmla="*/ 19 h 19"/>
                <a:gd name="T6" fmla="*/ 0 w 166"/>
                <a:gd name="T7" fmla="*/ 0 h 19"/>
                <a:gd name="T8" fmla="*/ 166 w 166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9">
                  <a:moveTo>
                    <a:pt x="166" y="0"/>
                  </a:moveTo>
                  <a:cubicBezTo>
                    <a:pt x="166" y="7"/>
                    <a:pt x="166" y="12"/>
                    <a:pt x="166" y="19"/>
                  </a:cubicBezTo>
                  <a:cubicBezTo>
                    <a:pt x="110" y="19"/>
                    <a:pt x="55" y="19"/>
                    <a:pt x="0" y="19"/>
                  </a:cubicBezTo>
                  <a:cubicBezTo>
                    <a:pt x="0" y="12"/>
                    <a:pt x="0" y="7"/>
                    <a:pt x="0" y="0"/>
                  </a:cubicBezTo>
                  <a:cubicBezTo>
                    <a:pt x="55" y="0"/>
                    <a:pt x="110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A758F97D-E2B6-438A-BA55-1C7161701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2104"/>
              <a:ext cx="25" cy="25"/>
            </a:xfrm>
            <a:custGeom>
              <a:avLst/>
              <a:gdLst>
                <a:gd name="T0" fmla="*/ 28 w 56"/>
                <a:gd name="T1" fmla="*/ 43 h 55"/>
                <a:gd name="T2" fmla="*/ 14 w 56"/>
                <a:gd name="T3" fmla="*/ 55 h 55"/>
                <a:gd name="T4" fmla="*/ 3 w 56"/>
                <a:gd name="T5" fmla="*/ 39 h 55"/>
                <a:gd name="T6" fmla="*/ 12 w 56"/>
                <a:gd name="T7" fmla="*/ 27 h 55"/>
                <a:gd name="T8" fmla="*/ 0 w 56"/>
                <a:gd name="T9" fmla="*/ 12 h 55"/>
                <a:gd name="T10" fmla="*/ 15 w 56"/>
                <a:gd name="T11" fmla="*/ 1 h 55"/>
                <a:gd name="T12" fmla="*/ 28 w 56"/>
                <a:gd name="T13" fmla="*/ 11 h 55"/>
                <a:gd name="T14" fmla="*/ 42 w 56"/>
                <a:gd name="T15" fmla="*/ 0 h 55"/>
                <a:gd name="T16" fmla="*/ 56 w 56"/>
                <a:gd name="T17" fmla="*/ 12 h 55"/>
                <a:gd name="T18" fmla="*/ 44 w 56"/>
                <a:gd name="T19" fmla="*/ 27 h 55"/>
                <a:gd name="T20" fmla="*/ 56 w 56"/>
                <a:gd name="T21" fmla="*/ 42 h 55"/>
                <a:gd name="T22" fmla="*/ 42 w 56"/>
                <a:gd name="T23" fmla="*/ 54 h 55"/>
                <a:gd name="T24" fmla="*/ 28 w 56"/>
                <a:gd name="T25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5">
                  <a:moveTo>
                    <a:pt x="28" y="43"/>
                  </a:moveTo>
                  <a:cubicBezTo>
                    <a:pt x="23" y="47"/>
                    <a:pt x="19" y="50"/>
                    <a:pt x="14" y="55"/>
                  </a:cubicBezTo>
                  <a:cubicBezTo>
                    <a:pt x="10" y="50"/>
                    <a:pt x="7" y="45"/>
                    <a:pt x="3" y="39"/>
                  </a:cubicBezTo>
                  <a:cubicBezTo>
                    <a:pt x="5" y="36"/>
                    <a:pt x="8" y="32"/>
                    <a:pt x="12" y="27"/>
                  </a:cubicBezTo>
                  <a:cubicBezTo>
                    <a:pt x="9" y="23"/>
                    <a:pt x="5" y="19"/>
                    <a:pt x="0" y="12"/>
                  </a:cubicBezTo>
                  <a:cubicBezTo>
                    <a:pt x="4" y="9"/>
                    <a:pt x="9" y="5"/>
                    <a:pt x="15" y="1"/>
                  </a:cubicBezTo>
                  <a:cubicBezTo>
                    <a:pt x="19" y="4"/>
                    <a:pt x="23" y="8"/>
                    <a:pt x="28" y="11"/>
                  </a:cubicBezTo>
                  <a:cubicBezTo>
                    <a:pt x="32" y="8"/>
                    <a:pt x="37" y="4"/>
                    <a:pt x="42" y="0"/>
                  </a:cubicBezTo>
                  <a:cubicBezTo>
                    <a:pt x="46" y="4"/>
                    <a:pt x="51" y="8"/>
                    <a:pt x="56" y="12"/>
                  </a:cubicBezTo>
                  <a:cubicBezTo>
                    <a:pt x="52" y="18"/>
                    <a:pt x="48" y="22"/>
                    <a:pt x="44" y="27"/>
                  </a:cubicBezTo>
                  <a:cubicBezTo>
                    <a:pt x="48" y="32"/>
                    <a:pt x="52" y="37"/>
                    <a:pt x="56" y="42"/>
                  </a:cubicBezTo>
                  <a:cubicBezTo>
                    <a:pt x="51" y="46"/>
                    <a:pt x="47" y="50"/>
                    <a:pt x="42" y="54"/>
                  </a:cubicBezTo>
                  <a:cubicBezTo>
                    <a:pt x="38" y="51"/>
                    <a:pt x="33" y="47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2A869C07-1189-4580-BEB9-A158A6A8C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2037"/>
              <a:ext cx="32" cy="28"/>
            </a:xfrm>
            <a:custGeom>
              <a:avLst/>
              <a:gdLst>
                <a:gd name="T0" fmla="*/ 26 w 73"/>
                <a:gd name="T1" fmla="*/ 64 h 64"/>
                <a:gd name="T2" fmla="*/ 0 w 73"/>
                <a:gd name="T3" fmla="*/ 38 h 64"/>
                <a:gd name="T4" fmla="*/ 14 w 73"/>
                <a:gd name="T5" fmla="*/ 26 h 64"/>
                <a:gd name="T6" fmla="*/ 28 w 73"/>
                <a:gd name="T7" fmla="*/ 38 h 64"/>
                <a:gd name="T8" fmla="*/ 59 w 73"/>
                <a:gd name="T9" fmla="*/ 0 h 64"/>
                <a:gd name="T10" fmla="*/ 73 w 73"/>
                <a:gd name="T11" fmla="*/ 18 h 64"/>
                <a:gd name="T12" fmla="*/ 26 w 73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64">
                  <a:moveTo>
                    <a:pt x="26" y="64"/>
                  </a:moveTo>
                  <a:cubicBezTo>
                    <a:pt x="19" y="57"/>
                    <a:pt x="10" y="48"/>
                    <a:pt x="0" y="38"/>
                  </a:cubicBezTo>
                  <a:cubicBezTo>
                    <a:pt x="4" y="34"/>
                    <a:pt x="9" y="30"/>
                    <a:pt x="14" y="26"/>
                  </a:cubicBezTo>
                  <a:cubicBezTo>
                    <a:pt x="18" y="29"/>
                    <a:pt x="22" y="33"/>
                    <a:pt x="28" y="38"/>
                  </a:cubicBezTo>
                  <a:cubicBezTo>
                    <a:pt x="38" y="26"/>
                    <a:pt x="48" y="14"/>
                    <a:pt x="59" y="0"/>
                  </a:cubicBezTo>
                  <a:cubicBezTo>
                    <a:pt x="66" y="9"/>
                    <a:pt x="70" y="14"/>
                    <a:pt x="73" y="18"/>
                  </a:cubicBezTo>
                  <a:cubicBezTo>
                    <a:pt x="58" y="33"/>
                    <a:pt x="42" y="49"/>
                    <a:pt x="2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14B5B03E-4E1A-4593-970D-0D431054F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2070"/>
              <a:ext cx="34" cy="29"/>
            </a:xfrm>
            <a:custGeom>
              <a:avLst/>
              <a:gdLst>
                <a:gd name="T0" fmla="*/ 0 w 75"/>
                <a:gd name="T1" fmla="*/ 37 h 64"/>
                <a:gd name="T2" fmla="*/ 12 w 75"/>
                <a:gd name="T3" fmla="*/ 23 h 64"/>
                <a:gd name="T4" fmla="*/ 28 w 75"/>
                <a:gd name="T5" fmla="*/ 37 h 64"/>
                <a:gd name="T6" fmla="*/ 58 w 75"/>
                <a:gd name="T7" fmla="*/ 0 h 64"/>
                <a:gd name="T8" fmla="*/ 61 w 75"/>
                <a:gd name="T9" fmla="*/ 4 h 64"/>
                <a:gd name="T10" fmla="*/ 75 w 75"/>
                <a:gd name="T11" fmla="*/ 16 h 64"/>
                <a:gd name="T12" fmla="*/ 27 w 75"/>
                <a:gd name="T13" fmla="*/ 64 h 64"/>
                <a:gd name="T14" fmla="*/ 0 w 75"/>
                <a:gd name="T15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4">
                  <a:moveTo>
                    <a:pt x="0" y="37"/>
                  </a:moveTo>
                  <a:cubicBezTo>
                    <a:pt x="4" y="33"/>
                    <a:pt x="8" y="28"/>
                    <a:pt x="12" y="23"/>
                  </a:cubicBezTo>
                  <a:cubicBezTo>
                    <a:pt x="17" y="28"/>
                    <a:pt x="21" y="32"/>
                    <a:pt x="28" y="37"/>
                  </a:cubicBezTo>
                  <a:cubicBezTo>
                    <a:pt x="38" y="25"/>
                    <a:pt x="48" y="13"/>
                    <a:pt x="58" y="0"/>
                  </a:cubicBezTo>
                  <a:cubicBezTo>
                    <a:pt x="59" y="2"/>
                    <a:pt x="60" y="3"/>
                    <a:pt x="61" y="4"/>
                  </a:cubicBezTo>
                  <a:cubicBezTo>
                    <a:pt x="66" y="8"/>
                    <a:pt x="71" y="12"/>
                    <a:pt x="75" y="16"/>
                  </a:cubicBezTo>
                  <a:cubicBezTo>
                    <a:pt x="58" y="33"/>
                    <a:pt x="42" y="49"/>
                    <a:pt x="27" y="64"/>
                  </a:cubicBezTo>
                  <a:cubicBezTo>
                    <a:pt x="19" y="55"/>
                    <a:pt x="10" y="46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69" name="Freeform 22">
              <a:extLst>
                <a:ext uri="{FF2B5EF4-FFF2-40B4-BE49-F238E27FC236}">
                  <a16:creationId xmlns:a16="http://schemas.microsoft.com/office/drawing/2014/main" id="{D1A64C57-F119-43EB-80AC-FD21D9DBB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" y="2135"/>
              <a:ext cx="34" cy="29"/>
            </a:xfrm>
            <a:custGeom>
              <a:avLst/>
              <a:gdLst>
                <a:gd name="T0" fmla="*/ 26 w 75"/>
                <a:gd name="T1" fmla="*/ 65 h 65"/>
                <a:gd name="T2" fmla="*/ 0 w 75"/>
                <a:gd name="T3" fmla="*/ 40 h 65"/>
                <a:gd name="T4" fmla="*/ 14 w 75"/>
                <a:gd name="T5" fmla="*/ 25 h 65"/>
                <a:gd name="T6" fmla="*/ 30 w 75"/>
                <a:gd name="T7" fmla="*/ 38 h 65"/>
                <a:gd name="T8" fmla="*/ 61 w 75"/>
                <a:gd name="T9" fmla="*/ 0 h 65"/>
                <a:gd name="T10" fmla="*/ 75 w 75"/>
                <a:gd name="T11" fmla="*/ 18 h 65"/>
                <a:gd name="T12" fmla="*/ 26 w 75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5">
                  <a:moveTo>
                    <a:pt x="26" y="65"/>
                  </a:moveTo>
                  <a:cubicBezTo>
                    <a:pt x="19" y="57"/>
                    <a:pt x="10" y="49"/>
                    <a:pt x="0" y="40"/>
                  </a:cubicBezTo>
                  <a:cubicBezTo>
                    <a:pt x="5" y="35"/>
                    <a:pt x="9" y="30"/>
                    <a:pt x="14" y="25"/>
                  </a:cubicBezTo>
                  <a:cubicBezTo>
                    <a:pt x="19" y="29"/>
                    <a:pt x="23" y="33"/>
                    <a:pt x="30" y="38"/>
                  </a:cubicBezTo>
                  <a:cubicBezTo>
                    <a:pt x="40" y="26"/>
                    <a:pt x="49" y="14"/>
                    <a:pt x="61" y="0"/>
                  </a:cubicBezTo>
                  <a:cubicBezTo>
                    <a:pt x="68" y="8"/>
                    <a:pt x="71" y="13"/>
                    <a:pt x="75" y="18"/>
                  </a:cubicBezTo>
                  <a:cubicBezTo>
                    <a:pt x="59" y="33"/>
                    <a:pt x="43" y="48"/>
                    <a:pt x="2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17DEEC3D-16DA-4485-9165-2B30FC873EE0}"/>
              </a:ext>
            </a:extLst>
          </p:cNvPr>
          <p:cNvSpPr txBox="1"/>
          <p:nvPr/>
        </p:nvSpPr>
        <p:spPr>
          <a:xfrm>
            <a:off x="3349286" y="5225850"/>
            <a:ext cx="1375147" cy="82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7579419-60C9-45CD-BC05-F2C0AE664819}"/>
              </a:ext>
            </a:extLst>
          </p:cNvPr>
          <p:cNvSpPr/>
          <p:nvPr/>
        </p:nvSpPr>
        <p:spPr>
          <a:xfrm>
            <a:off x="6008143" y="5184010"/>
            <a:ext cx="45719" cy="45719"/>
          </a:xfrm>
          <a:prstGeom prst="ellipse">
            <a:avLst/>
          </a:prstGeom>
          <a:solidFill>
            <a:srgbClr val="EEEEEE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0DA82C4-8498-46E1-BADD-D9283AFFC7B9}"/>
              </a:ext>
            </a:extLst>
          </p:cNvPr>
          <p:cNvSpPr/>
          <p:nvPr/>
        </p:nvSpPr>
        <p:spPr>
          <a:xfrm>
            <a:off x="5733485" y="4853376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2019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0" name="Group 85">
            <a:extLst>
              <a:ext uri="{FF2B5EF4-FFF2-40B4-BE49-F238E27FC236}">
                <a16:creationId xmlns:a16="http://schemas.microsoft.com/office/drawing/2014/main" id="{F7C240E8-EE87-42D6-B725-5E5D0610D100}"/>
              </a:ext>
            </a:extLst>
          </p:cNvPr>
          <p:cNvGrpSpPr>
            <a:grpSpLocks/>
          </p:cNvGrpSpPr>
          <p:nvPr/>
        </p:nvGrpSpPr>
        <p:grpSpPr bwMode="auto">
          <a:xfrm>
            <a:off x="5883551" y="4497415"/>
            <a:ext cx="294903" cy="307777"/>
            <a:chOff x="2371" y="3663"/>
            <a:chExt cx="394" cy="392"/>
          </a:xfrm>
          <a:solidFill>
            <a:schemeClr val="accent2"/>
          </a:solidFill>
        </p:grpSpPr>
        <p:sp>
          <p:nvSpPr>
            <p:cNvPr id="71" name="Freeform 86">
              <a:extLst>
                <a:ext uri="{FF2B5EF4-FFF2-40B4-BE49-F238E27FC236}">
                  <a16:creationId xmlns:a16="http://schemas.microsoft.com/office/drawing/2014/main" id="{B23AED0C-616E-4538-82C3-2D0FD7565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" y="3663"/>
              <a:ext cx="394" cy="392"/>
            </a:xfrm>
            <a:custGeom>
              <a:avLst/>
              <a:gdLst>
                <a:gd name="T0" fmla="*/ 216 w 652"/>
                <a:gd name="T1" fmla="*/ 367 h 650"/>
                <a:gd name="T2" fmla="*/ 315 w 652"/>
                <a:gd name="T3" fmla="*/ 650 h 650"/>
                <a:gd name="T4" fmla="*/ 23 w 652"/>
                <a:gd name="T5" fmla="*/ 556 h 650"/>
                <a:gd name="T6" fmla="*/ 108 w 652"/>
                <a:gd name="T7" fmla="*/ 365 h 650"/>
                <a:gd name="T8" fmla="*/ 29 w 652"/>
                <a:gd name="T9" fmla="*/ 273 h 650"/>
                <a:gd name="T10" fmla="*/ 43 w 652"/>
                <a:gd name="T11" fmla="*/ 208 h 650"/>
                <a:gd name="T12" fmla="*/ 316 w 652"/>
                <a:gd name="T13" fmla="*/ 208 h 650"/>
                <a:gd name="T14" fmla="*/ 610 w 652"/>
                <a:gd name="T15" fmla="*/ 0 h 650"/>
                <a:gd name="T16" fmla="*/ 649 w 652"/>
                <a:gd name="T17" fmla="*/ 222 h 650"/>
                <a:gd name="T18" fmla="*/ 285 w 652"/>
                <a:gd name="T19" fmla="*/ 273 h 650"/>
                <a:gd name="T20" fmla="*/ 294 w 652"/>
                <a:gd name="T21" fmla="*/ 209 h 650"/>
                <a:gd name="T22" fmla="*/ 232 w 652"/>
                <a:gd name="T23" fmla="*/ 62 h 650"/>
                <a:gd name="T24" fmla="*/ 66 w 652"/>
                <a:gd name="T25" fmla="*/ 22 h 650"/>
                <a:gd name="T26" fmla="*/ 128 w 652"/>
                <a:gd name="T27" fmla="*/ 169 h 650"/>
                <a:gd name="T28" fmla="*/ 526 w 652"/>
                <a:gd name="T29" fmla="*/ 62 h 650"/>
                <a:gd name="T30" fmla="*/ 360 w 652"/>
                <a:gd name="T31" fmla="*/ 22 h 650"/>
                <a:gd name="T32" fmla="*/ 422 w 652"/>
                <a:gd name="T33" fmla="*/ 169 h 650"/>
                <a:gd name="T34" fmla="*/ 588 w 652"/>
                <a:gd name="T35" fmla="*/ 209 h 650"/>
                <a:gd name="T36" fmla="*/ 526 w 652"/>
                <a:gd name="T37" fmla="*/ 62 h 650"/>
                <a:gd name="T38" fmla="*/ 156 w 652"/>
                <a:gd name="T39" fmla="*/ 378 h 650"/>
                <a:gd name="T40" fmla="*/ 96 w 652"/>
                <a:gd name="T41" fmla="*/ 545 h 650"/>
                <a:gd name="T42" fmla="*/ 153 w 652"/>
                <a:gd name="T43" fmla="*/ 515 h 650"/>
                <a:gd name="T44" fmla="*/ 65 w 652"/>
                <a:gd name="T45" fmla="*/ 494 h 650"/>
                <a:gd name="T46" fmla="*/ 136 w 652"/>
                <a:gd name="T47" fmla="*/ 419 h 650"/>
                <a:gd name="T48" fmla="*/ 264 w 652"/>
                <a:gd name="T49" fmla="*/ 492 h 650"/>
                <a:gd name="T50" fmla="*/ 294 w 652"/>
                <a:gd name="T51" fmla="*/ 629 h 650"/>
                <a:gd name="T52" fmla="*/ 242 w 652"/>
                <a:gd name="T53" fmla="*/ 493 h 650"/>
                <a:gd name="T54" fmla="*/ 117 w 652"/>
                <a:gd name="T55" fmla="*/ 442 h 650"/>
                <a:gd name="T56" fmla="*/ 148 w 652"/>
                <a:gd name="T57" fmla="*/ 493 h 650"/>
                <a:gd name="T58" fmla="*/ 118 w 652"/>
                <a:gd name="T59" fmla="*/ 567 h 650"/>
                <a:gd name="T60" fmla="*/ 159 w 652"/>
                <a:gd name="T61" fmla="*/ 231 h 650"/>
                <a:gd name="T62" fmla="*/ 222 w 652"/>
                <a:gd name="T63" fmla="*/ 294 h 650"/>
                <a:gd name="T64" fmla="*/ 249 w 652"/>
                <a:gd name="T65" fmla="*/ 252 h 650"/>
                <a:gd name="T66" fmla="*/ 630 w 652"/>
                <a:gd name="T67" fmla="*/ 232 h 650"/>
                <a:gd name="T68" fmla="*/ 55 w 652"/>
                <a:gd name="T69" fmla="*/ 567 h 650"/>
                <a:gd name="T70" fmla="*/ 99 w 652"/>
                <a:gd name="T71" fmla="*/ 232 h 650"/>
                <a:gd name="T72" fmla="*/ 99 w 652"/>
                <a:gd name="T73" fmla="*/ 232 h 650"/>
                <a:gd name="T74" fmla="*/ 210 w 652"/>
                <a:gd name="T75" fmla="*/ 40 h 650"/>
                <a:gd name="T76" fmla="*/ 443 w 652"/>
                <a:gd name="T77" fmla="*/ 41 h 650"/>
                <a:gd name="T78" fmla="*/ 443 w 652"/>
                <a:gd name="T79" fmla="*/ 22 h 650"/>
                <a:gd name="T80" fmla="*/ 150 w 652"/>
                <a:gd name="T81" fmla="*/ 208 h 650"/>
                <a:gd name="T82" fmla="*/ 150 w 652"/>
                <a:gd name="T83" fmla="*/ 189 h 650"/>
                <a:gd name="T84" fmla="*/ 444 w 652"/>
                <a:gd name="T85" fmla="*/ 208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2" h="650">
                  <a:moveTo>
                    <a:pt x="241" y="273"/>
                  </a:moveTo>
                  <a:cubicBezTo>
                    <a:pt x="247" y="310"/>
                    <a:pt x="236" y="339"/>
                    <a:pt x="207" y="363"/>
                  </a:cubicBezTo>
                  <a:cubicBezTo>
                    <a:pt x="211" y="364"/>
                    <a:pt x="214" y="366"/>
                    <a:pt x="216" y="367"/>
                  </a:cubicBezTo>
                  <a:cubicBezTo>
                    <a:pt x="278" y="395"/>
                    <a:pt x="313" y="442"/>
                    <a:pt x="316" y="510"/>
                  </a:cubicBezTo>
                  <a:cubicBezTo>
                    <a:pt x="318" y="554"/>
                    <a:pt x="316" y="599"/>
                    <a:pt x="316" y="643"/>
                  </a:cubicBezTo>
                  <a:cubicBezTo>
                    <a:pt x="316" y="645"/>
                    <a:pt x="316" y="647"/>
                    <a:pt x="315" y="650"/>
                  </a:cubicBezTo>
                  <a:cubicBezTo>
                    <a:pt x="222" y="650"/>
                    <a:pt x="128" y="650"/>
                    <a:pt x="33" y="650"/>
                  </a:cubicBezTo>
                  <a:cubicBezTo>
                    <a:pt x="33" y="625"/>
                    <a:pt x="33" y="601"/>
                    <a:pt x="33" y="577"/>
                  </a:cubicBezTo>
                  <a:cubicBezTo>
                    <a:pt x="33" y="568"/>
                    <a:pt x="32" y="561"/>
                    <a:pt x="23" y="556"/>
                  </a:cubicBezTo>
                  <a:cubicBezTo>
                    <a:pt x="6" y="544"/>
                    <a:pt x="0" y="526"/>
                    <a:pt x="2" y="506"/>
                  </a:cubicBezTo>
                  <a:cubicBezTo>
                    <a:pt x="7" y="440"/>
                    <a:pt x="41" y="394"/>
                    <a:pt x="102" y="367"/>
                  </a:cubicBezTo>
                  <a:cubicBezTo>
                    <a:pt x="104" y="366"/>
                    <a:pt x="106" y="366"/>
                    <a:pt x="108" y="365"/>
                  </a:cubicBezTo>
                  <a:cubicBezTo>
                    <a:pt x="109" y="364"/>
                    <a:pt x="109" y="364"/>
                    <a:pt x="110" y="362"/>
                  </a:cubicBezTo>
                  <a:cubicBezTo>
                    <a:pt x="82" y="340"/>
                    <a:pt x="70" y="311"/>
                    <a:pt x="77" y="273"/>
                  </a:cubicBezTo>
                  <a:cubicBezTo>
                    <a:pt x="61" y="273"/>
                    <a:pt x="45" y="273"/>
                    <a:pt x="29" y="273"/>
                  </a:cubicBezTo>
                  <a:cubicBezTo>
                    <a:pt x="8" y="272"/>
                    <a:pt x="2" y="266"/>
                    <a:pt x="1" y="243"/>
                  </a:cubicBezTo>
                  <a:cubicBezTo>
                    <a:pt x="1" y="217"/>
                    <a:pt x="6" y="210"/>
                    <a:pt x="28" y="209"/>
                  </a:cubicBezTo>
                  <a:cubicBezTo>
                    <a:pt x="33" y="209"/>
                    <a:pt x="37" y="209"/>
                    <a:pt x="43" y="208"/>
                  </a:cubicBezTo>
                  <a:cubicBezTo>
                    <a:pt x="43" y="139"/>
                    <a:pt x="43" y="70"/>
                    <a:pt x="43" y="1"/>
                  </a:cubicBezTo>
                  <a:cubicBezTo>
                    <a:pt x="135" y="1"/>
                    <a:pt x="224" y="1"/>
                    <a:pt x="316" y="1"/>
                  </a:cubicBezTo>
                  <a:cubicBezTo>
                    <a:pt x="316" y="69"/>
                    <a:pt x="316" y="138"/>
                    <a:pt x="316" y="208"/>
                  </a:cubicBezTo>
                  <a:cubicBezTo>
                    <a:pt x="323" y="208"/>
                    <a:pt x="329" y="208"/>
                    <a:pt x="337" y="208"/>
                  </a:cubicBezTo>
                  <a:cubicBezTo>
                    <a:pt x="337" y="139"/>
                    <a:pt x="337" y="70"/>
                    <a:pt x="337" y="0"/>
                  </a:cubicBezTo>
                  <a:cubicBezTo>
                    <a:pt x="429" y="0"/>
                    <a:pt x="519" y="0"/>
                    <a:pt x="610" y="0"/>
                  </a:cubicBezTo>
                  <a:cubicBezTo>
                    <a:pt x="610" y="70"/>
                    <a:pt x="610" y="138"/>
                    <a:pt x="610" y="208"/>
                  </a:cubicBezTo>
                  <a:cubicBezTo>
                    <a:pt x="615" y="208"/>
                    <a:pt x="618" y="209"/>
                    <a:pt x="622" y="209"/>
                  </a:cubicBezTo>
                  <a:cubicBezTo>
                    <a:pt x="633" y="209"/>
                    <a:pt x="647" y="209"/>
                    <a:pt x="649" y="222"/>
                  </a:cubicBezTo>
                  <a:cubicBezTo>
                    <a:pt x="652" y="235"/>
                    <a:pt x="652" y="250"/>
                    <a:pt x="648" y="262"/>
                  </a:cubicBezTo>
                  <a:cubicBezTo>
                    <a:pt x="646" y="268"/>
                    <a:pt x="631" y="272"/>
                    <a:pt x="623" y="272"/>
                  </a:cubicBezTo>
                  <a:cubicBezTo>
                    <a:pt x="510" y="273"/>
                    <a:pt x="398" y="273"/>
                    <a:pt x="285" y="273"/>
                  </a:cubicBezTo>
                  <a:cubicBezTo>
                    <a:pt x="271" y="273"/>
                    <a:pt x="256" y="273"/>
                    <a:pt x="241" y="273"/>
                  </a:cubicBezTo>
                  <a:close/>
                  <a:moveTo>
                    <a:pt x="232" y="209"/>
                  </a:moveTo>
                  <a:cubicBezTo>
                    <a:pt x="254" y="209"/>
                    <a:pt x="274" y="209"/>
                    <a:pt x="294" y="209"/>
                  </a:cubicBezTo>
                  <a:cubicBezTo>
                    <a:pt x="294" y="146"/>
                    <a:pt x="294" y="84"/>
                    <a:pt x="294" y="22"/>
                  </a:cubicBezTo>
                  <a:cubicBezTo>
                    <a:pt x="273" y="22"/>
                    <a:pt x="253" y="22"/>
                    <a:pt x="232" y="22"/>
                  </a:cubicBezTo>
                  <a:cubicBezTo>
                    <a:pt x="232" y="36"/>
                    <a:pt x="232" y="49"/>
                    <a:pt x="232" y="62"/>
                  </a:cubicBezTo>
                  <a:cubicBezTo>
                    <a:pt x="196" y="62"/>
                    <a:pt x="163" y="62"/>
                    <a:pt x="127" y="62"/>
                  </a:cubicBezTo>
                  <a:cubicBezTo>
                    <a:pt x="127" y="48"/>
                    <a:pt x="127" y="35"/>
                    <a:pt x="127" y="22"/>
                  </a:cubicBezTo>
                  <a:cubicBezTo>
                    <a:pt x="106" y="22"/>
                    <a:pt x="86" y="22"/>
                    <a:pt x="66" y="22"/>
                  </a:cubicBezTo>
                  <a:cubicBezTo>
                    <a:pt x="66" y="85"/>
                    <a:pt x="66" y="146"/>
                    <a:pt x="66" y="208"/>
                  </a:cubicBezTo>
                  <a:cubicBezTo>
                    <a:pt x="87" y="208"/>
                    <a:pt x="107" y="208"/>
                    <a:pt x="128" y="208"/>
                  </a:cubicBezTo>
                  <a:cubicBezTo>
                    <a:pt x="128" y="194"/>
                    <a:pt x="128" y="181"/>
                    <a:pt x="128" y="169"/>
                  </a:cubicBezTo>
                  <a:cubicBezTo>
                    <a:pt x="164" y="169"/>
                    <a:pt x="197" y="169"/>
                    <a:pt x="232" y="169"/>
                  </a:cubicBezTo>
                  <a:cubicBezTo>
                    <a:pt x="232" y="182"/>
                    <a:pt x="232" y="194"/>
                    <a:pt x="232" y="209"/>
                  </a:cubicBezTo>
                  <a:close/>
                  <a:moveTo>
                    <a:pt x="526" y="62"/>
                  </a:moveTo>
                  <a:cubicBezTo>
                    <a:pt x="490" y="62"/>
                    <a:pt x="457" y="62"/>
                    <a:pt x="421" y="62"/>
                  </a:cubicBezTo>
                  <a:cubicBezTo>
                    <a:pt x="421" y="48"/>
                    <a:pt x="421" y="35"/>
                    <a:pt x="421" y="22"/>
                  </a:cubicBezTo>
                  <a:cubicBezTo>
                    <a:pt x="400" y="22"/>
                    <a:pt x="380" y="22"/>
                    <a:pt x="360" y="22"/>
                  </a:cubicBezTo>
                  <a:cubicBezTo>
                    <a:pt x="360" y="85"/>
                    <a:pt x="360" y="146"/>
                    <a:pt x="360" y="208"/>
                  </a:cubicBezTo>
                  <a:cubicBezTo>
                    <a:pt x="381" y="208"/>
                    <a:pt x="401" y="208"/>
                    <a:pt x="422" y="208"/>
                  </a:cubicBezTo>
                  <a:cubicBezTo>
                    <a:pt x="422" y="194"/>
                    <a:pt x="422" y="181"/>
                    <a:pt x="422" y="169"/>
                  </a:cubicBezTo>
                  <a:cubicBezTo>
                    <a:pt x="458" y="169"/>
                    <a:pt x="491" y="169"/>
                    <a:pt x="527" y="169"/>
                  </a:cubicBezTo>
                  <a:cubicBezTo>
                    <a:pt x="527" y="182"/>
                    <a:pt x="527" y="195"/>
                    <a:pt x="527" y="209"/>
                  </a:cubicBezTo>
                  <a:cubicBezTo>
                    <a:pt x="548" y="209"/>
                    <a:pt x="568" y="209"/>
                    <a:pt x="588" y="209"/>
                  </a:cubicBezTo>
                  <a:cubicBezTo>
                    <a:pt x="588" y="146"/>
                    <a:pt x="588" y="84"/>
                    <a:pt x="588" y="22"/>
                  </a:cubicBezTo>
                  <a:cubicBezTo>
                    <a:pt x="567" y="22"/>
                    <a:pt x="547" y="22"/>
                    <a:pt x="526" y="22"/>
                  </a:cubicBezTo>
                  <a:cubicBezTo>
                    <a:pt x="526" y="36"/>
                    <a:pt x="526" y="48"/>
                    <a:pt x="526" y="62"/>
                  </a:cubicBezTo>
                  <a:close/>
                  <a:moveTo>
                    <a:pt x="294" y="629"/>
                  </a:moveTo>
                  <a:cubicBezTo>
                    <a:pt x="294" y="585"/>
                    <a:pt x="296" y="544"/>
                    <a:pt x="294" y="502"/>
                  </a:cubicBezTo>
                  <a:cubicBezTo>
                    <a:pt x="290" y="431"/>
                    <a:pt x="226" y="375"/>
                    <a:pt x="156" y="378"/>
                  </a:cubicBezTo>
                  <a:cubicBezTo>
                    <a:pt x="82" y="381"/>
                    <a:pt x="24" y="439"/>
                    <a:pt x="23" y="511"/>
                  </a:cubicBezTo>
                  <a:cubicBezTo>
                    <a:pt x="22" y="531"/>
                    <a:pt x="34" y="544"/>
                    <a:pt x="54" y="545"/>
                  </a:cubicBezTo>
                  <a:cubicBezTo>
                    <a:pt x="68" y="546"/>
                    <a:pt x="82" y="545"/>
                    <a:pt x="96" y="545"/>
                  </a:cubicBezTo>
                  <a:cubicBezTo>
                    <a:pt x="115" y="545"/>
                    <a:pt x="134" y="546"/>
                    <a:pt x="153" y="545"/>
                  </a:cubicBezTo>
                  <a:cubicBezTo>
                    <a:pt x="163" y="545"/>
                    <a:pt x="171" y="539"/>
                    <a:pt x="168" y="529"/>
                  </a:cubicBezTo>
                  <a:cubicBezTo>
                    <a:pt x="167" y="523"/>
                    <a:pt x="159" y="517"/>
                    <a:pt x="153" y="515"/>
                  </a:cubicBezTo>
                  <a:cubicBezTo>
                    <a:pt x="148" y="512"/>
                    <a:pt x="140" y="514"/>
                    <a:pt x="134" y="514"/>
                  </a:cubicBezTo>
                  <a:cubicBezTo>
                    <a:pt x="111" y="514"/>
                    <a:pt x="88" y="514"/>
                    <a:pt x="65" y="514"/>
                  </a:cubicBezTo>
                  <a:cubicBezTo>
                    <a:pt x="65" y="506"/>
                    <a:pt x="65" y="500"/>
                    <a:pt x="65" y="494"/>
                  </a:cubicBezTo>
                  <a:cubicBezTo>
                    <a:pt x="76" y="493"/>
                    <a:pt x="85" y="493"/>
                    <a:pt x="96" y="492"/>
                  </a:cubicBezTo>
                  <a:cubicBezTo>
                    <a:pt x="96" y="468"/>
                    <a:pt x="96" y="444"/>
                    <a:pt x="96" y="419"/>
                  </a:cubicBezTo>
                  <a:cubicBezTo>
                    <a:pt x="110" y="419"/>
                    <a:pt x="123" y="419"/>
                    <a:pt x="136" y="419"/>
                  </a:cubicBezTo>
                  <a:cubicBezTo>
                    <a:pt x="159" y="420"/>
                    <a:pt x="184" y="414"/>
                    <a:pt x="204" y="422"/>
                  </a:cubicBezTo>
                  <a:cubicBezTo>
                    <a:pt x="224" y="430"/>
                    <a:pt x="238" y="452"/>
                    <a:pt x="254" y="469"/>
                  </a:cubicBezTo>
                  <a:cubicBezTo>
                    <a:pt x="259" y="475"/>
                    <a:pt x="263" y="484"/>
                    <a:pt x="264" y="492"/>
                  </a:cubicBezTo>
                  <a:cubicBezTo>
                    <a:pt x="265" y="523"/>
                    <a:pt x="264" y="555"/>
                    <a:pt x="264" y="586"/>
                  </a:cubicBezTo>
                  <a:cubicBezTo>
                    <a:pt x="264" y="600"/>
                    <a:pt x="264" y="614"/>
                    <a:pt x="264" y="629"/>
                  </a:cubicBezTo>
                  <a:cubicBezTo>
                    <a:pt x="275" y="629"/>
                    <a:pt x="284" y="629"/>
                    <a:pt x="294" y="629"/>
                  </a:cubicBezTo>
                  <a:close/>
                  <a:moveTo>
                    <a:pt x="118" y="629"/>
                  </a:moveTo>
                  <a:cubicBezTo>
                    <a:pt x="160" y="629"/>
                    <a:pt x="201" y="629"/>
                    <a:pt x="242" y="629"/>
                  </a:cubicBezTo>
                  <a:cubicBezTo>
                    <a:pt x="242" y="583"/>
                    <a:pt x="242" y="539"/>
                    <a:pt x="242" y="493"/>
                  </a:cubicBezTo>
                  <a:cubicBezTo>
                    <a:pt x="225" y="493"/>
                    <a:pt x="208" y="493"/>
                    <a:pt x="190" y="493"/>
                  </a:cubicBezTo>
                  <a:cubicBezTo>
                    <a:pt x="190" y="475"/>
                    <a:pt x="190" y="458"/>
                    <a:pt x="190" y="442"/>
                  </a:cubicBezTo>
                  <a:cubicBezTo>
                    <a:pt x="165" y="442"/>
                    <a:pt x="141" y="442"/>
                    <a:pt x="117" y="442"/>
                  </a:cubicBezTo>
                  <a:cubicBezTo>
                    <a:pt x="117" y="455"/>
                    <a:pt x="117" y="468"/>
                    <a:pt x="117" y="480"/>
                  </a:cubicBezTo>
                  <a:cubicBezTo>
                    <a:pt x="117" y="484"/>
                    <a:pt x="117" y="488"/>
                    <a:pt x="117" y="493"/>
                  </a:cubicBezTo>
                  <a:cubicBezTo>
                    <a:pt x="128" y="493"/>
                    <a:pt x="138" y="493"/>
                    <a:pt x="148" y="493"/>
                  </a:cubicBezTo>
                  <a:cubicBezTo>
                    <a:pt x="174" y="493"/>
                    <a:pt x="190" y="507"/>
                    <a:pt x="190" y="529"/>
                  </a:cubicBezTo>
                  <a:cubicBezTo>
                    <a:pt x="191" y="551"/>
                    <a:pt x="174" y="566"/>
                    <a:pt x="149" y="567"/>
                  </a:cubicBezTo>
                  <a:cubicBezTo>
                    <a:pt x="138" y="567"/>
                    <a:pt x="128" y="567"/>
                    <a:pt x="118" y="567"/>
                  </a:cubicBezTo>
                  <a:cubicBezTo>
                    <a:pt x="118" y="588"/>
                    <a:pt x="118" y="608"/>
                    <a:pt x="118" y="629"/>
                  </a:cubicBezTo>
                  <a:close/>
                  <a:moveTo>
                    <a:pt x="222" y="294"/>
                  </a:moveTo>
                  <a:cubicBezTo>
                    <a:pt x="222" y="259"/>
                    <a:pt x="194" y="231"/>
                    <a:pt x="159" y="231"/>
                  </a:cubicBezTo>
                  <a:cubicBezTo>
                    <a:pt x="125" y="230"/>
                    <a:pt x="96" y="258"/>
                    <a:pt x="96" y="293"/>
                  </a:cubicBezTo>
                  <a:cubicBezTo>
                    <a:pt x="96" y="328"/>
                    <a:pt x="124" y="356"/>
                    <a:pt x="158" y="356"/>
                  </a:cubicBezTo>
                  <a:cubicBezTo>
                    <a:pt x="193" y="357"/>
                    <a:pt x="222" y="328"/>
                    <a:pt x="222" y="294"/>
                  </a:cubicBezTo>
                  <a:close/>
                  <a:moveTo>
                    <a:pt x="630" y="232"/>
                  </a:moveTo>
                  <a:cubicBezTo>
                    <a:pt x="493" y="232"/>
                    <a:pt x="356" y="232"/>
                    <a:pt x="219" y="232"/>
                  </a:cubicBezTo>
                  <a:cubicBezTo>
                    <a:pt x="225" y="246"/>
                    <a:pt x="233" y="252"/>
                    <a:pt x="249" y="252"/>
                  </a:cubicBezTo>
                  <a:cubicBezTo>
                    <a:pt x="370" y="251"/>
                    <a:pt x="491" y="251"/>
                    <a:pt x="612" y="251"/>
                  </a:cubicBezTo>
                  <a:cubicBezTo>
                    <a:pt x="618" y="251"/>
                    <a:pt x="624" y="251"/>
                    <a:pt x="630" y="251"/>
                  </a:cubicBezTo>
                  <a:cubicBezTo>
                    <a:pt x="630" y="244"/>
                    <a:pt x="630" y="238"/>
                    <a:pt x="630" y="232"/>
                  </a:cubicBezTo>
                  <a:close/>
                  <a:moveTo>
                    <a:pt x="95" y="629"/>
                  </a:moveTo>
                  <a:cubicBezTo>
                    <a:pt x="95" y="608"/>
                    <a:pt x="95" y="588"/>
                    <a:pt x="95" y="567"/>
                  </a:cubicBezTo>
                  <a:cubicBezTo>
                    <a:pt x="81" y="567"/>
                    <a:pt x="68" y="567"/>
                    <a:pt x="55" y="567"/>
                  </a:cubicBezTo>
                  <a:cubicBezTo>
                    <a:pt x="55" y="588"/>
                    <a:pt x="55" y="608"/>
                    <a:pt x="55" y="629"/>
                  </a:cubicBezTo>
                  <a:cubicBezTo>
                    <a:pt x="69" y="629"/>
                    <a:pt x="81" y="629"/>
                    <a:pt x="95" y="629"/>
                  </a:cubicBezTo>
                  <a:close/>
                  <a:moveTo>
                    <a:pt x="99" y="232"/>
                  </a:moveTo>
                  <a:cubicBezTo>
                    <a:pt x="74" y="232"/>
                    <a:pt x="49" y="232"/>
                    <a:pt x="24" y="232"/>
                  </a:cubicBezTo>
                  <a:cubicBezTo>
                    <a:pt x="24" y="239"/>
                    <a:pt x="24" y="245"/>
                    <a:pt x="24" y="250"/>
                  </a:cubicBezTo>
                  <a:cubicBezTo>
                    <a:pt x="81" y="256"/>
                    <a:pt x="86" y="255"/>
                    <a:pt x="99" y="232"/>
                  </a:cubicBezTo>
                  <a:close/>
                  <a:moveTo>
                    <a:pt x="150" y="21"/>
                  </a:moveTo>
                  <a:cubicBezTo>
                    <a:pt x="150" y="28"/>
                    <a:pt x="150" y="34"/>
                    <a:pt x="150" y="40"/>
                  </a:cubicBezTo>
                  <a:cubicBezTo>
                    <a:pt x="170" y="40"/>
                    <a:pt x="190" y="40"/>
                    <a:pt x="210" y="40"/>
                  </a:cubicBezTo>
                  <a:cubicBezTo>
                    <a:pt x="210" y="33"/>
                    <a:pt x="210" y="28"/>
                    <a:pt x="210" y="21"/>
                  </a:cubicBezTo>
                  <a:cubicBezTo>
                    <a:pt x="190" y="21"/>
                    <a:pt x="171" y="21"/>
                    <a:pt x="150" y="21"/>
                  </a:cubicBezTo>
                  <a:close/>
                  <a:moveTo>
                    <a:pt x="443" y="41"/>
                  </a:moveTo>
                  <a:cubicBezTo>
                    <a:pt x="460" y="41"/>
                    <a:pt x="474" y="42"/>
                    <a:pt x="489" y="41"/>
                  </a:cubicBezTo>
                  <a:cubicBezTo>
                    <a:pt x="507" y="41"/>
                    <a:pt x="508" y="40"/>
                    <a:pt x="503" y="22"/>
                  </a:cubicBezTo>
                  <a:cubicBezTo>
                    <a:pt x="483" y="22"/>
                    <a:pt x="463" y="22"/>
                    <a:pt x="443" y="22"/>
                  </a:cubicBezTo>
                  <a:cubicBezTo>
                    <a:pt x="443" y="28"/>
                    <a:pt x="443" y="34"/>
                    <a:pt x="443" y="41"/>
                  </a:cubicBezTo>
                  <a:close/>
                  <a:moveTo>
                    <a:pt x="150" y="189"/>
                  </a:moveTo>
                  <a:cubicBezTo>
                    <a:pt x="150" y="196"/>
                    <a:pt x="150" y="202"/>
                    <a:pt x="150" y="208"/>
                  </a:cubicBezTo>
                  <a:cubicBezTo>
                    <a:pt x="170" y="208"/>
                    <a:pt x="190" y="208"/>
                    <a:pt x="210" y="208"/>
                  </a:cubicBezTo>
                  <a:cubicBezTo>
                    <a:pt x="210" y="201"/>
                    <a:pt x="210" y="196"/>
                    <a:pt x="210" y="189"/>
                  </a:cubicBezTo>
                  <a:cubicBezTo>
                    <a:pt x="190" y="189"/>
                    <a:pt x="171" y="189"/>
                    <a:pt x="150" y="189"/>
                  </a:cubicBezTo>
                  <a:close/>
                  <a:moveTo>
                    <a:pt x="504" y="190"/>
                  </a:moveTo>
                  <a:cubicBezTo>
                    <a:pt x="483" y="190"/>
                    <a:pt x="464" y="190"/>
                    <a:pt x="444" y="190"/>
                  </a:cubicBezTo>
                  <a:cubicBezTo>
                    <a:pt x="444" y="197"/>
                    <a:pt x="444" y="203"/>
                    <a:pt x="444" y="208"/>
                  </a:cubicBezTo>
                  <a:cubicBezTo>
                    <a:pt x="465" y="208"/>
                    <a:pt x="484" y="208"/>
                    <a:pt x="504" y="208"/>
                  </a:cubicBezTo>
                  <a:cubicBezTo>
                    <a:pt x="504" y="202"/>
                    <a:pt x="504" y="197"/>
                    <a:pt x="504" y="1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2" name="Freeform 87">
              <a:extLst>
                <a:ext uri="{FF2B5EF4-FFF2-40B4-BE49-F238E27FC236}">
                  <a16:creationId xmlns:a16="http://schemas.microsoft.com/office/drawing/2014/main" id="{008872C2-B282-430A-ACAD-627491A15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5" y="3904"/>
              <a:ext cx="189" cy="151"/>
            </a:xfrm>
            <a:custGeom>
              <a:avLst/>
              <a:gdLst>
                <a:gd name="T0" fmla="*/ 0 w 313"/>
                <a:gd name="T1" fmla="*/ 249 h 249"/>
                <a:gd name="T2" fmla="*/ 0 w 313"/>
                <a:gd name="T3" fmla="*/ 0 h 249"/>
                <a:gd name="T4" fmla="*/ 313 w 313"/>
                <a:gd name="T5" fmla="*/ 0 h 249"/>
                <a:gd name="T6" fmla="*/ 313 w 313"/>
                <a:gd name="T7" fmla="*/ 249 h 249"/>
                <a:gd name="T8" fmla="*/ 0 w 313"/>
                <a:gd name="T9" fmla="*/ 249 h 249"/>
                <a:gd name="T10" fmla="*/ 209 w 313"/>
                <a:gd name="T11" fmla="*/ 20 h 249"/>
                <a:gd name="T12" fmla="*/ 209 w 313"/>
                <a:gd name="T13" fmla="*/ 60 h 249"/>
                <a:gd name="T14" fmla="*/ 104 w 313"/>
                <a:gd name="T15" fmla="*/ 60 h 249"/>
                <a:gd name="T16" fmla="*/ 104 w 313"/>
                <a:gd name="T17" fmla="*/ 21 h 249"/>
                <a:gd name="T18" fmla="*/ 22 w 313"/>
                <a:gd name="T19" fmla="*/ 21 h 249"/>
                <a:gd name="T20" fmla="*/ 22 w 313"/>
                <a:gd name="T21" fmla="*/ 228 h 249"/>
                <a:gd name="T22" fmla="*/ 292 w 313"/>
                <a:gd name="T23" fmla="*/ 228 h 249"/>
                <a:gd name="T24" fmla="*/ 292 w 313"/>
                <a:gd name="T25" fmla="*/ 20 h 249"/>
                <a:gd name="T26" fmla="*/ 209 w 313"/>
                <a:gd name="T27" fmla="*/ 20 h 249"/>
                <a:gd name="T28" fmla="*/ 188 w 313"/>
                <a:gd name="T29" fmla="*/ 21 h 249"/>
                <a:gd name="T30" fmla="*/ 127 w 313"/>
                <a:gd name="T31" fmla="*/ 21 h 249"/>
                <a:gd name="T32" fmla="*/ 127 w 313"/>
                <a:gd name="T33" fmla="*/ 39 h 249"/>
                <a:gd name="T34" fmla="*/ 188 w 313"/>
                <a:gd name="T35" fmla="*/ 39 h 249"/>
                <a:gd name="T36" fmla="*/ 188 w 313"/>
                <a:gd name="T37" fmla="*/ 2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3" h="249">
                  <a:moveTo>
                    <a:pt x="0" y="249"/>
                  </a:moveTo>
                  <a:cubicBezTo>
                    <a:pt x="0" y="166"/>
                    <a:pt x="0" y="83"/>
                    <a:pt x="0" y="0"/>
                  </a:cubicBezTo>
                  <a:cubicBezTo>
                    <a:pt x="104" y="0"/>
                    <a:pt x="208" y="0"/>
                    <a:pt x="313" y="0"/>
                  </a:cubicBezTo>
                  <a:cubicBezTo>
                    <a:pt x="313" y="83"/>
                    <a:pt x="313" y="165"/>
                    <a:pt x="313" y="249"/>
                  </a:cubicBezTo>
                  <a:cubicBezTo>
                    <a:pt x="210" y="249"/>
                    <a:pt x="106" y="249"/>
                    <a:pt x="0" y="249"/>
                  </a:cubicBezTo>
                  <a:close/>
                  <a:moveTo>
                    <a:pt x="209" y="20"/>
                  </a:moveTo>
                  <a:cubicBezTo>
                    <a:pt x="209" y="35"/>
                    <a:pt x="209" y="48"/>
                    <a:pt x="209" y="60"/>
                  </a:cubicBezTo>
                  <a:cubicBezTo>
                    <a:pt x="173" y="60"/>
                    <a:pt x="140" y="60"/>
                    <a:pt x="104" y="60"/>
                  </a:cubicBezTo>
                  <a:cubicBezTo>
                    <a:pt x="104" y="47"/>
                    <a:pt x="104" y="34"/>
                    <a:pt x="104" y="21"/>
                  </a:cubicBezTo>
                  <a:cubicBezTo>
                    <a:pt x="76" y="21"/>
                    <a:pt x="49" y="21"/>
                    <a:pt x="22" y="21"/>
                  </a:cubicBezTo>
                  <a:cubicBezTo>
                    <a:pt x="22" y="90"/>
                    <a:pt x="22" y="159"/>
                    <a:pt x="22" y="228"/>
                  </a:cubicBezTo>
                  <a:cubicBezTo>
                    <a:pt x="112" y="228"/>
                    <a:pt x="202" y="228"/>
                    <a:pt x="292" y="228"/>
                  </a:cubicBezTo>
                  <a:cubicBezTo>
                    <a:pt x="292" y="159"/>
                    <a:pt x="292" y="90"/>
                    <a:pt x="292" y="20"/>
                  </a:cubicBezTo>
                  <a:cubicBezTo>
                    <a:pt x="264" y="20"/>
                    <a:pt x="238" y="20"/>
                    <a:pt x="209" y="20"/>
                  </a:cubicBezTo>
                  <a:close/>
                  <a:moveTo>
                    <a:pt x="188" y="21"/>
                  </a:moveTo>
                  <a:cubicBezTo>
                    <a:pt x="166" y="21"/>
                    <a:pt x="146" y="21"/>
                    <a:pt x="127" y="21"/>
                  </a:cubicBezTo>
                  <a:cubicBezTo>
                    <a:pt x="127" y="28"/>
                    <a:pt x="127" y="34"/>
                    <a:pt x="127" y="39"/>
                  </a:cubicBezTo>
                  <a:cubicBezTo>
                    <a:pt x="148" y="39"/>
                    <a:pt x="167" y="39"/>
                    <a:pt x="188" y="39"/>
                  </a:cubicBezTo>
                  <a:cubicBezTo>
                    <a:pt x="188" y="33"/>
                    <a:pt x="188" y="28"/>
                    <a:pt x="188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3" name="Freeform 88">
              <a:extLst>
                <a:ext uri="{FF2B5EF4-FFF2-40B4-BE49-F238E27FC236}">
                  <a16:creationId xmlns:a16="http://schemas.microsoft.com/office/drawing/2014/main" id="{B95FD52E-7B7D-402D-9CE0-65F25D180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3993"/>
              <a:ext cx="62" cy="12"/>
            </a:xfrm>
            <a:custGeom>
              <a:avLst/>
              <a:gdLst>
                <a:gd name="T0" fmla="*/ 103 w 103"/>
                <a:gd name="T1" fmla="*/ 0 h 20"/>
                <a:gd name="T2" fmla="*/ 103 w 103"/>
                <a:gd name="T3" fmla="*/ 20 h 20"/>
                <a:gd name="T4" fmla="*/ 0 w 103"/>
                <a:gd name="T5" fmla="*/ 20 h 20"/>
                <a:gd name="T6" fmla="*/ 0 w 103"/>
                <a:gd name="T7" fmla="*/ 0 h 20"/>
                <a:gd name="T8" fmla="*/ 103 w 10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20">
                  <a:moveTo>
                    <a:pt x="103" y="0"/>
                  </a:moveTo>
                  <a:cubicBezTo>
                    <a:pt x="103" y="8"/>
                    <a:pt x="103" y="13"/>
                    <a:pt x="103" y="20"/>
                  </a:cubicBezTo>
                  <a:cubicBezTo>
                    <a:pt x="69" y="20"/>
                    <a:pt x="35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35" y="0"/>
                    <a:pt x="69" y="0"/>
                    <a:pt x="10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4" name="Freeform 89">
              <a:extLst>
                <a:ext uri="{FF2B5EF4-FFF2-40B4-BE49-F238E27FC236}">
                  <a16:creationId xmlns:a16="http://schemas.microsoft.com/office/drawing/2014/main" id="{83972834-8A37-403D-AB12-8EC927FFA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4018"/>
              <a:ext cx="11" cy="12"/>
            </a:xfrm>
            <a:custGeom>
              <a:avLst/>
              <a:gdLst>
                <a:gd name="T0" fmla="*/ 18 w 18"/>
                <a:gd name="T1" fmla="*/ 20 h 20"/>
                <a:gd name="T2" fmla="*/ 0 w 18"/>
                <a:gd name="T3" fmla="*/ 20 h 20"/>
                <a:gd name="T4" fmla="*/ 0 w 18"/>
                <a:gd name="T5" fmla="*/ 0 h 20"/>
                <a:gd name="T6" fmla="*/ 18 w 18"/>
                <a:gd name="T7" fmla="*/ 0 h 20"/>
                <a:gd name="T8" fmla="*/ 18 w 18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0">
                  <a:moveTo>
                    <a:pt x="18" y="20"/>
                  </a:moveTo>
                  <a:cubicBezTo>
                    <a:pt x="12" y="20"/>
                    <a:pt x="6" y="20"/>
                    <a:pt x="0" y="20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6" y="0"/>
                    <a:pt x="12" y="0"/>
                    <a:pt x="18" y="0"/>
                  </a:cubicBezTo>
                  <a:cubicBezTo>
                    <a:pt x="18" y="7"/>
                    <a:pt x="18" y="13"/>
                    <a:pt x="18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5" name="Freeform 90">
              <a:extLst>
                <a:ext uri="{FF2B5EF4-FFF2-40B4-BE49-F238E27FC236}">
                  <a16:creationId xmlns:a16="http://schemas.microsoft.com/office/drawing/2014/main" id="{C26797FC-830A-427F-9C1C-A30D9AC36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" y="4019"/>
              <a:ext cx="12" cy="10"/>
            </a:xfrm>
            <a:custGeom>
              <a:avLst/>
              <a:gdLst>
                <a:gd name="T0" fmla="*/ 0 w 20"/>
                <a:gd name="T1" fmla="*/ 18 h 18"/>
                <a:gd name="T2" fmla="*/ 0 w 20"/>
                <a:gd name="T3" fmla="*/ 0 h 18"/>
                <a:gd name="T4" fmla="*/ 20 w 20"/>
                <a:gd name="T5" fmla="*/ 0 h 18"/>
                <a:gd name="T6" fmla="*/ 20 w 20"/>
                <a:gd name="T7" fmla="*/ 18 h 18"/>
                <a:gd name="T8" fmla="*/ 0 w 2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0" y="18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6" y="0"/>
                    <a:pt x="12" y="0"/>
                    <a:pt x="20" y="0"/>
                  </a:cubicBezTo>
                  <a:cubicBezTo>
                    <a:pt x="20" y="6"/>
                    <a:pt x="20" y="11"/>
                    <a:pt x="20" y="18"/>
                  </a:cubicBezTo>
                  <a:cubicBezTo>
                    <a:pt x="13" y="18"/>
                    <a:pt x="7" y="18"/>
                    <a:pt x="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6" name="Freeform 91">
              <a:extLst>
                <a:ext uri="{FF2B5EF4-FFF2-40B4-BE49-F238E27FC236}">
                  <a16:creationId xmlns:a16="http://schemas.microsoft.com/office/drawing/2014/main" id="{57409E41-19CD-4B63-ABBB-FC43F65DA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7" y="4018"/>
              <a:ext cx="12" cy="12"/>
            </a:xfrm>
            <a:custGeom>
              <a:avLst/>
              <a:gdLst>
                <a:gd name="T0" fmla="*/ 0 w 19"/>
                <a:gd name="T1" fmla="*/ 20 h 20"/>
                <a:gd name="T2" fmla="*/ 0 w 19"/>
                <a:gd name="T3" fmla="*/ 0 h 20"/>
                <a:gd name="T4" fmla="*/ 19 w 19"/>
                <a:gd name="T5" fmla="*/ 0 h 20"/>
                <a:gd name="T6" fmla="*/ 19 w 19"/>
                <a:gd name="T7" fmla="*/ 20 h 20"/>
                <a:gd name="T8" fmla="*/ 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cubicBezTo>
                    <a:pt x="0" y="13"/>
                    <a:pt x="0" y="7"/>
                    <a:pt x="0" y="0"/>
                  </a:cubicBezTo>
                  <a:cubicBezTo>
                    <a:pt x="7" y="0"/>
                    <a:pt x="13" y="0"/>
                    <a:pt x="19" y="0"/>
                  </a:cubicBezTo>
                  <a:cubicBezTo>
                    <a:pt x="19" y="7"/>
                    <a:pt x="19" y="13"/>
                    <a:pt x="19" y="20"/>
                  </a:cubicBezTo>
                  <a:cubicBezTo>
                    <a:pt x="13" y="20"/>
                    <a:pt x="7" y="20"/>
                    <a:pt x="0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C9624FE5-06FB-4060-925D-D4978AC07CCB}"/>
              </a:ext>
            </a:extLst>
          </p:cNvPr>
          <p:cNvSpPr txBox="1"/>
          <p:nvPr/>
        </p:nvSpPr>
        <p:spPr>
          <a:xfrm>
            <a:off x="5366288" y="5225850"/>
            <a:ext cx="1375147" cy="82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FF66DE7-462B-4B12-A314-F9E62B291E0D}"/>
              </a:ext>
            </a:extLst>
          </p:cNvPr>
          <p:cNvSpPr/>
          <p:nvPr/>
        </p:nvSpPr>
        <p:spPr>
          <a:xfrm>
            <a:off x="8025145" y="5184010"/>
            <a:ext cx="45719" cy="45719"/>
          </a:xfrm>
          <a:prstGeom prst="ellipse">
            <a:avLst/>
          </a:prstGeom>
          <a:solidFill>
            <a:srgbClr val="EEEEEE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D0F8E15-FBEF-49D1-9B19-8A1299D55128}"/>
              </a:ext>
            </a:extLst>
          </p:cNvPr>
          <p:cNvSpPr/>
          <p:nvPr/>
        </p:nvSpPr>
        <p:spPr>
          <a:xfrm>
            <a:off x="7750487" y="4853376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2020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7" name="Group 29">
            <a:extLst>
              <a:ext uri="{FF2B5EF4-FFF2-40B4-BE49-F238E27FC236}">
                <a16:creationId xmlns:a16="http://schemas.microsoft.com/office/drawing/2014/main" id="{C1EEBB26-5224-40D3-9CC0-FC81BCEB2BA7}"/>
              </a:ext>
            </a:extLst>
          </p:cNvPr>
          <p:cNvGrpSpPr>
            <a:grpSpLocks/>
          </p:cNvGrpSpPr>
          <p:nvPr/>
        </p:nvGrpSpPr>
        <p:grpSpPr bwMode="auto">
          <a:xfrm>
            <a:off x="7900553" y="4497415"/>
            <a:ext cx="294903" cy="307777"/>
            <a:chOff x="7014" y="921"/>
            <a:chExt cx="290" cy="287"/>
          </a:xfrm>
          <a:solidFill>
            <a:schemeClr val="accent2"/>
          </a:solidFill>
        </p:grpSpPr>
        <p:sp>
          <p:nvSpPr>
            <p:cNvPr id="78" name="Freeform 30">
              <a:extLst>
                <a:ext uri="{FF2B5EF4-FFF2-40B4-BE49-F238E27FC236}">
                  <a16:creationId xmlns:a16="http://schemas.microsoft.com/office/drawing/2014/main" id="{E02F8023-E456-4D77-9A50-48B73403E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4" y="1009"/>
              <a:ext cx="127" cy="199"/>
            </a:xfrm>
            <a:custGeom>
              <a:avLst/>
              <a:gdLst>
                <a:gd name="T0" fmla="*/ 100 w 280"/>
                <a:gd name="T1" fmla="*/ 335 h 442"/>
                <a:gd name="T2" fmla="*/ 82 w 280"/>
                <a:gd name="T3" fmla="*/ 317 h 442"/>
                <a:gd name="T4" fmla="*/ 36 w 280"/>
                <a:gd name="T5" fmla="*/ 240 h 442"/>
                <a:gd name="T6" fmla="*/ 4 w 280"/>
                <a:gd name="T7" fmla="*/ 53 h 442"/>
                <a:gd name="T8" fmla="*/ 37 w 280"/>
                <a:gd name="T9" fmla="*/ 5 h 442"/>
                <a:gd name="T10" fmla="*/ 86 w 280"/>
                <a:gd name="T11" fmla="*/ 36 h 442"/>
                <a:gd name="T12" fmla="*/ 97 w 280"/>
                <a:gd name="T13" fmla="*/ 97 h 442"/>
                <a:gd name="T14" fmla="*/ 109 w 280"/>
                <a:gd name="T15" fmla="*/ 109 h 442"/>
                <a:gd name="T16" fmla="*/ 136 w 280"/>
                <a:gd name="T17" fmla="*/ 126 h 442"/>
                <a:gd name="T18" fmla="*/ 221 w 280"/>
                <a:gd name="T19" fmla="*/ 228 h 442"/>
                <a:gd name="T20" fmla="*/ 233 w 280"/>
                <a:gd name="T21" fmla="*/ 264 h 442"/>
                <a:gd name="T22" fmla="*/ 241 w 280"/>
                <a:gd name="T23" fmla="*/ 310 h 442"/>
                <a:gd name="T24" fmla="*/ 266 w 280"/>
                <a:gd name="T25" fmla="*/ 331 h 442"/>
                <a:gd name="T26" fmla="*/ 277 w 280"/>
                <a:gd name="T27" fmla="*/ 393 h 442"/>
                <a:gd name="T28" fmla="*/ 264 w 280"/>
                <a:gd name="T29" fmla="*/ 413 h 442"/>
                <a:gd name="T30" fmla="*/ 108 w 280"/>
                <a:gd name="T31" fmla="*/ 440 h 442"/>
                <a:gd name="T32" fmla="*/ 92 w 280"/>
                <a:gd name="T33" fmla="*/ 428 h 442"/>
                <a:gd name="T34" fmla="*/ 78 w 280"/>
                <a:gd name="T35" fmla="*/ 353 h 442"/>
                <a:gd name="T36" fmla="*/ 100 w 280"/>
                <a:gd name="T37" fmla="*/ 335 h 442"/>
                <a:gd name="T38" fmla="*/ 146 w 280"/>
                <a:gd name="T39" fmla="*/ 268 h 442"/>
                <a:gd name="T40" fmla="*/ 66 w 280"/>
                <a:gd name="T41" fmla="*/ 172 h 442"/>
                <a:gd name="T42" fmla="*/ 71 w 280"/>
                <a:gd name="T43" fmla="*/ 120 h 442"/>
                <a:gd name="T44" fmla="*/ 77 w 280"/>
                <a:gd name="T45" fmla="*/ 103 h 442"/>
                <a:gd name="T46" fmla="*/ 67 w 280"/>
                <a:gd name="T47" fmla="*/ 47 h 442"/>
                <a:gd name="T48" fmla="*/ 42 w 280"/>
                <a:gd name="T49" fmla="*/ 26 h 442"/>
                <a:gd name="T50" fmla="*/ 26 w 280"/>
                <a:gd name="T51" fmla="*/ 55 h 442"/>
                <a:gd name="T52" fmla="*/ 60 w 280"/>
                <a:gd name="T53" fmla="*/ 254 h 442"/>
                <a:gd name="T54" fmla="*/ 80 w 280"/>
                <a:gd name="T55" fmla="*/ 288 h 442"/>
                <a:gd name="T56" fmla="*/ 118 w 280"/>
                <a:gd name="T57" fmla="*/ 332 h 442"/>
                <a:gd name="T58" fmla="*/ 220 w 280"/>
                <a:gd name="T59" fmla="*/ 314 h 442"/>
                <a:gd name="T60" fmla="*/ 212 w 280"/>
                <a:gd name="T61" fmla="*/ 264 h 442"/>
                <a:gd name="T62" fmla="*/ 196 w 280"/>
                <a:gd name="T63" fmla="*/ 230 h 442"/>
                <a:gd name="T64" fmla="*/ 122 w 280"/>
                <a:gd name="T65" fmla="*/ 142 h 442"/>
                <a:gd name="T66" fmla="*/ 87 w 280"/>
                <a:gd name="T67" fmla="*/ 134 h 442"/>
                <a:gd name="T68" fmla="*/ 90 w 280"/>
                <a:gd name="T69" fmla="*/ 169 h 442"/>
                <a:gd name="T70" fmla="*/ 162 w 280"/>
                <a:gd name="T71" fmla="*/ 255 h 442"/>
                <a:gd name="T72" fmla="*/ 146 w 280"/>
                <a:gd name="T73" fmla="*/ 268 h 442"/>
                <a:gd name="T74" fmla="*/ 111 w 280"/>
                <a:gd name="T75" fmla="*/ 418 h 442"/>
                <a:gd name="T76" fmla="*/ 256 w 280"/>
                <a:gd name="T77" fmla="*/ 393 h 442"/>
                <a:gd name="T78" fmla="*/ 245 w 280"/>
                <a:gd name="T79" fmla="*/ 331 h 442"/>
                <a:gd name="T80" fmla="*/ 100 w 280"/>
                <a:gd name="T81" fmla="*/ 356 h 442"/>
                <a:gd name="T82" fmla="*/ 111 w 280"/>
                <a:gd name="T83" fmla="*/ 41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0" h="442">
                  <a:moveTo>
                    <a:pt x="100" y="335"/>
                  </a:moveTo>
                  <a:cubicBezTo>
                    <a:pt x="92" y="327"/>
                    <a:pt x="87" y="321"/>
                    <a:pt x="82" y="317"/>
                  </a:cubicBezTo>
                  <a:cubicBezTo>
                    <a:pt x="54" y="299"/>
                    <a:pt x="40" y="274"/>
                    <a:pt x="36" y="240"/>
                  </a:cubicBezTo>
                  <a:cubicBezTo>
                    <a:pt x="28" y="177"/>
                    <a:pt x="15" y="115"/>
                    <a:pt x="4" y="53"/>
                  </a:cubicBezTo>
                  <a:cubicBezTo>
                    <a:pt x="0" y="30"/>
                    <a:pt x="15" y="9"/>
                    <a:pt x="37" y="5"/>
                  </a:cubicBezTo>
                  <a:cubicBezTo>
                    <a:pt x="59" y="0"/>
                    <a:pt x="81" y="14"/>
                    <a:pt x="86" y="36"/>
                  </a:cubicBezTo>
                  <a:cubicBezTo>
                    <a:pt x="90" y="56"/>
                    <a:pt x="94" y="76"/>
                    <a:pt x="97" y="97"/>
                  </a:cubicBezTo>
                  <a:cubicBezTo>
                    <a:pt x="98" y="104"/>
                    <a:pt x="101" y="107"/>
                    <a:pt x="109" y="109"/>
                  </a:cubicBezTo>
                  <a:cubicBezTo>
                    <a:pt x="118" y="112"/>
                    <a:pt x="129" y="118"/>
                    <a:pt x="136" y="126"/>
                  </a:cubicBezTo>
                  <a:cubicBezTo>
                    <a:pt x="165" y="159"/>
                    <a:pt x="194" y="193"/>
                    <a:pt x="221" y="228"/>
                  </a:cubicBezTo>
                  <a:cubicBezTo>
                    <a:pt x="228" y="238"/>
                    <a:pt x="230" y="252"/>
                    <a:pt x="233" y="264"/>
                  </a:cubicBezTo>
                  <a:cubicBezTo>
                    <a:pt x="237" y="279"/>
                    <a:pt x="238" y="294"/>
                    <a:pt x="241" y="310"/>
                  </a:cubicBezTo>
                  <a:cubicBezTo>
                    <a:pt x="262" y="303"/>
                    <a:pt x="264" y="316"/>
                    <a:pt x="266" y="331"/>
                  </a:cubicBezTo>
                  <a:cubicBezTo>
                    <a:pt x="270" y="351"/>
                    <a:pt x="273" y="372"/>
                    <a:pt x="277" y="393"/>
                  </a:cubicBezTo>
                  <a:cubicBezTo>
                    <a:pt x="280" y="404"/>
                    <a:pt x="277" y="411"/>
                    <a:pt x="264" y="413"/>
                  </a:cubicBezTo>
                  <a:cubicBezTo>
                    <a:pt x="212" y="422"/>
                    <a:pt x="160" y="431"/>
                    <a:pt x="108" y="440"/>
                  </a:cubicBezTo>
                  <a:cubicBezTo>
                    <a:pt x="98" y="442"/>
                    <a:pt x="93" y="438"/>
                    <a:pt x="92" y="428"/>
                  </a:cubicBezTo>
                  <a:cubicBezTo>
                    <a:pt x="87" y="403"/>
                    <a:pt x="83" y="378"/>
                    <a:pt x="78" y="353"/>
                  </a:cubicBezTo>
                  <a:cubicBezTo>
                    <a:pt x="76" y="340"/>
                    <a:pt x="85" y="337"/>
                    <a:pt x="100" y="335"/>
                  </a:cubicBezTo>
                  <a:close/>
                  <a:moveTo>
                    <a:pt x="146" y="268"/>
                  </a:moveTo>
                  <a:cubicBezTo>
                    <a:pt x="119" y="236"/>
                    <a:pt x="92" y="204"/>
                    <a:pt x="66" y="172"/>
                  </a:cubicBezTo>
                  <a:cubicBezTo>
                    <a:pt x="54" y="156"/>
                    <a:pt x="58" y="136"/>
                    <a:pt x="71" y="120"/>
                  </a:cubicBezTo>
                  <a:cubicBezTo>
                    <a:pt x="75" y="115"/>
                    <a:pt x="77" y="108"/>
                    <a:pt x="77" y="103"/>
                  </a:cubicBezTo>
                  <a:cubicBezTo>
                    <a:pt x="74" y="84"/>
                    <a:pt x="70" y="66"/>
                    <a:pt x="67" y="47"/>
                  </a:cubicBezTo>
                  <a:cubicBezTo>
                    <a:pt x="64" y="31"/>
                    <a:pt x="54" y="23"/>
                    <a:pt x="42" y="26"/>
                  </a:cubicBezTo>
                  <a:cubicBezTo>
                    <a:pt x="29" y="28"/>
                    <a:pt x="23" y="39"/>
                    <a:pt x="26" y="55"/>
                  </a:cubicBezTo>
                  <a:cubicBezTo>
                    <a:pt x="37" y="121"/>
                    <a:pt x="50" y="187"/>
                    <a:pt x="60" y="254"/>
                  </a:cubicBezTo>
                  <a:cubicBezTo>
                    <a:pt x="63" y="269"/>
                    <a:pt x="70" y="279"/>
                    <a:pt x="80" y="288"/>
                  </a:cubicBezTo>
                  <a:cubicBezTo>
                    <a:pt x="94" y="301"/>
                    <a:pt x="114" y="309"/>
                    <a:pt x="118" y="332"/>
                  </a:cubicBezTo>
                  <a:cubicBezTo>
                    <a:pt x="153" y="326"/>
                    <a:pt x="186" y="320"/>
                    <a:pt x="220" y="314"/>
                  </a:cubicBezTo>
                  <a:cubicBezTo>
                    <a:pt x="217" y="296"/>
                    <a:pt x="214" y="280"/>
                    <a:pt x="212" y="264"/>
                  </a:cubicBezTo>
                  <a:cubicBezTo>
                    <a:pt x="210" y="251"/>
                    <a:pt x="205" y="240"/>
                    <a:pt x="196" y="230"/>
                  </a:cubicBezTo>
                  <a:cubicBezTo>
                    <a:pt x="171" y="201"/>
                    <a:pt x="147" y="171"/>
                    <a:pt x="122" y="142"/>
                  </a:cubicBezTo>
                  <a:cubicBezTo>
                    <a:pt x="110" y="128"/>
                    <a:pt x="98" y="125"/>
                    <a:pt x="87" y="134"/>
                  </a:cubicBezTo>
                  <a:cubicBezTo>
                    <a:pt x="77" y="142"/>
                    <a:pt x="78" y="155"/>
                    <a:pt x="90" y="169"/>
                  </a:cubicBezTo>
                  <a:cubicBezTo>
                    <a:pt x="114" y="197"/>
                    <a:pt x="138" y="226"/>
                    <a:pt x="162" y="255"/>
                  </a:cubicBezTo>
                  <a:cubicBezTo>
                    <a:pt x="156" y="259"/>
                    <a:pt x="152" y="263"/>
                    <a:pt x="146" y="268"/>
                  </a:cubicBezTo>
                  <a:close/>
                  <a:moveTo>
                    <a:pt x="111" y="418"/>
                  </a:moveTo>
                  <a:cubicBezTo>
                    <a:pt x="160" y="410"/>
                    <a:pt x="207" y="401"/>
                    <a:pt x="256" y="393"/>
                  </a:cubicBezTo>
                  <a:cubicBezTo>
                    <a:pt x="252" y="372"/>
                    <a:pt x="248" y="352"/>
                    <a:pt x="245" y="331"/>
                  </a:cubicBezTo>
                  <a:cubicBezTo>
                    <a:pt x="196" y="339"/>
                    <a:pt x="149" y="348"/>
                    <a:pt x="100" y="356"/>
                  </a:cubicBezTo>
                  <a:cubicBezTo>
                    <a:pt x="104" y="377"/>
                    <a:pt x="107" y="397"/>
                    <a:pt x="111" y="4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79" name="Freeform 31">
              <a:extLst>
                <a:ext uri="{FF2B5EF4-FFF2-40B4-BE49-F238E27FC236}">
                  <a16:creationId xmlns:a16="http://schemas.microsoft.com/office/drawing/2014/main" id="{1F876016-7BC9-49E7-A04F-9472C79B6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8" y="1009"/>
              <a:ext cx="126" cy="199"/>
            </a:xfrm>
            <a:custGeom>
              <a:avLst/>
              <a:gdLst>
                <a:gd name="T0" fmla="*/ 39 w 280"/>
                <a:gd name="T1" fmla="*/ 309 h 441"/>
                <a:gd name="T2" fmla="*/ 50 w 280"/>
                <a:gd name="T3" fmla="*/ 248 h 441"/>
                <a:gd name="T4" fmla="*/ 58 w 280"/>
                <a:gd name="T5" fmla="*/ 227 h 441"/>
                <a:gd name="T6" fmla="*/ 144 w 280"/>
                <a:gd name="T7" fmla="*/ 125 h 441"/>
                <a:gd name="T8" fmla="*/ 174 w 280"/>
                <a:gd name="T9" fmla="*/ 107 h 441"/>
                <a:gd name="T10" fmla="*/ 183 w 280"/>
                <a:gd name="T11" fmla="*/ 96 h 441"/>
                <a:gd name="T12" fmla="*/ 193 w 280"/>
                <a:gd name="T13" fmla="*/ 38 h 441"/>
                <a:gd name="T14" fmla="*/ 239 w 280"/>
                <a:gd name="T15" fmla="*/ 3 h 441"/>
                <a:gd name="T16" fmla="*/ 276 w 280"/>
                <a:gd name="T17" fmla="*/ 52 h 441"/>
                <a:gd name="T18" fmla="*/ 244 w 280"/>
                <a:gd name="T19" fmla="*/ 239 h 441"/>
                <a:gd name="T20" fmla="*/ 199 w 280"/>
                <a:gd name="T21" fmla="*/ 315 h 441"/>
                <a:gd name="T22" fmla="*/ 180 w 280"/>
                <a:gd name="T23" fmla="*/ 329 h 441"/>
                <a:gd name="T24" fmla="*/ 199 w 280"/>
                <a:gd name="T25" fmla="*/ 368 h 441"/>
                <a:gd name="T26" fmla="*/ 188 w 280"/>
                <a:gd name="T27" fmla="*/ 426 h 441"/>
                <a:gd name="T28" fmla="*/ 170 w 280"/>
                <a:gd name="T29" fmla="*/ 439 h 441"/>
                <a:gd name="T30" fmla="*/ 21 w 280"/>
                <a:gd name="T31" fmla="*/ 413 h 441"/>
                <a:gd name="T32" fmla="*/ 4 w 280"/>
                <a:gd name="T33" fmla="*/ 388 h 441"/>
                <a:gd name="T34" fmla="*/ 14 w 280"/>
                <a:gd name="T35" fmla="*/ 329 h 441"/>
                <a:gd name="T36" fmla="*/ 39 w 280"/>
                <a:gd name="T37" fmla="*/ 309 h 441"/>
                <a:gd name="T38" fmla="*/ 118 w 280"/>
                <a:gd name="T39" fmla="*/ 254 h 441"/>
                <a:gd name="T40" fmla="*/ 191 w 280"/>
                <a:gd name="T41" fmla="*/ 167 h 441"/>
                <a:gd name="T42" fmla="*/ 192 w 280"/>
                <a:gd name="T43" fmla="*/ 132 h 441"/>
                <a:gd name="T44" fmla="*/ 159 w 280"/>
                <a:gd name="T45" fmla="*/ 140 h 441"/>
                <a:gd name="T46" fmla="*/ 79 w 280"/>
                <a:gd name="T47" fmla="*/ 235 h 441"/>
                <a:gd name="T48" fmla="*/ 71 w 280"/>
                <a:gd name="T49" fmla="*/ 246 h 441"/>
                <a:gd name="T50" fmla="*/ 60 w 280"/>
                <a:gd name="T51" fmla="*/ 313 h 441"/>
                <a:gd name="T52" fmla="*/ 158 w 280"/>
                <a:gd name="T53" fmla="*/ 330 h 441"/>
                <a:gd name="T54" fmla="*/ 178 w 280"/>
                <a:gd name="T55" fmla="*/ 307 h 441"/>
                <a:gd name="T56" fmla="*/ 209 w 280"/>
                <a:gd name="T57" fmla="*/ 279 h 441"/>
                <a:gd name="T58" fmla="*/ 217 w 280"/>
                <a:gd name="T59" fmla="*/ 265 h 441"/>
                <a:gd name="T60" fmla="*/ 254 w 280"/>
                <a:gd name="T61" fmla="*/ 51 h 441"/>
                <a:gd name="T62" fmla="*/ 237 w 280"/>
                <a:gd name="T63" fmla="*/ 24 h 441"/>
                <a:gd name="T64" fmla="*/ 214 w 280"/>
                <a:gd name="T65" fmla="*/ 44 h 441"/>
                <a:gd name="T66" fmla="*/ 204 w 280"/>
                <a:gd name="T67" fmla="*/ 100 h 441"/>
                <a:gd name="T68" fmla="*/ 210 w 280"/>
                <a:gd name="T69" fmla="*/ 119 h 441"/>
                <a:gd name="T70" fmla="*/ 214 w 280"/>
                <a:gd name="T71" fmla="*/ 170 h 441"/>
                <a:gd name="T72" fmla="*/ 134 w 280"/>
                <a:gd name="T73" fmla="*/ 268 h 441"/>
                <a:gd name="T74" fmla="*/ 118 w 280"/>
                <a:gd name="T75" fmla="*/ 254 h 441"/>
                <a:gd name="T76" fmla="*/ 178 w 280"/>
                <a:gd name="T77" fmla="*/ 355 h 441"/>
                <a:gd name="T78" fmla="*/ 35 w 280"/>
                <a:gd name="T79" fmla="*/ 330 h 441"/>
                <a:gd name="T80" fmla="*/ 24 w 280"/>
                <a:gd name="T81" fmla="*/ 392 h 441"/>
                <a:gd name="T82" fmla="*/ 169 w 280"/>
                <a:gd name="T83" fmla="*/ 417 h 441"/>
                <a:gd name="T84" fmla="*/ 178 w 280"/>
                <a:gd name="T85" fmla="*/ 363 h 441"/>
                <a:gd name="T86" fmla="*/ 178 w 280"/>
                <a:gd name="T87" fmla="*/ 35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0" h="441">
                  <a:moveTo>
                    <a:pt x="39" y="309"/>
                  </a:moveTo>
                  <a:cubicBezTo>
                    <a:pt x="42" y="288"/>
                    <a:pt x="46" y="267"/>
                    <a:pt x="50" y="248"/>
                  </a:cubicBezTo>
                  <a:cubicBezTo>
                    <a:pt x="51" y="241"/>
                    <a:pt x="54" y="233"/>
                    <a:pt x="58" y="227"/>
                  </a:cubicBezTo>
                  <a:cubicBezTo>
                    <a:pt x="86" y="193"/>
                    <a:pt x="115" y="159"/>
                    <a:pt x="144" y="125"/>
                  </a:cubicBezTo>
                  <a:cubicBezTo>
                    <a:pt x="152" y="117"/>
                    <a:pt x="164" y="113"/>
                    <a:pt x="174" y="107"/>
                  </a:cubicBezTo>
                  <a:cubicBezTo>
                    <a:pt x="177" y="104"/>
                    <a:pt x="182" y="100"/>
                    <a:pt x="183" y="96"/>
                  </a:cubicBezTo>
                  <a:cubicBezTo>
                    <a:pt x="187" y="77"/>
                    <a:pt x="190" y="58"/>
                    <a:pt x="193" y="38"/>
                  </a:cubicBezTo>
                  <a:cubicBezTo>
                    <a:pt x="198" y="15"/>
                    <a:pt x="217" y="0"/>
                    <a:pt x="239" y="3"/>
                  </a:cubicBezTo>
                  <a:cubicBezTo>
                    <a:pt x="263" y="6"/>
                    <a:pt x="280" y="27"/>
                    <a:pt x="276" y="52"/>
                  </a:cubicBezTo>
                  <a:cubicBezTo>
                    <a:pt x="265" y="114"/>
                    <a:pt x="252" y="176"/>
                    <a:pt x="244" y="239"/>
                  </a:cubicBezTo>
                  <a:cubicBezTo>
                    <a:pt x="239" y="272"/>
                    <a:pt x="226" y="297"/>
                    <a:pt x="199" y="315"/>
                  </a:cubicBezTo>
                  <a:cubicBezTo>
                    <a:pt x="193" y="319"/>
                    <a:pt x="187" y="324"/>
                    <a:pt x="180" y="329"/>
                  </a:cubicBezTo>
                  <a:cubicBezTo>
                    <a:pt x="203" y="344"/>
                    <a:pt x="203" y="344"/>
                    <a:pt x="199" y="368"/>
                  </a:cubicBezTo>
                  <a:cubicBezTo>
                    <a:pt x="196" y="387"/>
                    <a:pt x="192" y="407"/>
                    <a:pt x="188" y="426"/>
                  </a:cubicBezTo>
                  <a:cubicBezTo>
                    <a:pt x="187" y="438"/>
                    <a:pt x="181" y="441"/>
                    <a:pt x="170" y="439"/>
                  </a:cubicBezTo>
                  <a:cubicBezTo>
                    <a:pt x="120" y="430"/>
                    <a:pt x="70" y="422"/>
                    <a:pt x="21" y="413"/>
                  </a:cubicBezTo>
                  <a:cubicBezTo>
                    <a:pt x="1" y="409"/>
                    <a:pt x="0" y="408"/>
                    <a:pt x="4" y="388"/>
                  </a:cubicBezTo>
                  <a:cubicBezTo>
                    <a:pt x="7" y="369"/>
                    <a:pt x="11" y="349"/>
                    <a:pt x="14" y="329"/>
                  </a:cubicBezTo>
                  <a:cubicBezTo>
                    <a:pt x="15" y="314"/>
                    <a:pt x="20" y="304"/>
                    <a:pt x="39" y="309"/>
                  </a:cubicBezTo>
                  <a:close/>
                  <a:moveTo>
                    <a:pt x="118" y="254"/>
                  </a:moveTo>
                  <a:cubicBezTo>
                    <a:pt x="143" y="224"/>
                    <a:pt x="167" y="195"/>
                    <a:pt x="191" y="167"/>
                  </a:cubicBezTo>
                  <a:cubicBezTo>
                    <a:pt x="202" y="153"/>
                    <a:pt x="202" y="140"/>
                    <a:pt x="192" y="132"/>
                  </a:cubicBezTo>
                  <a:cubicBezTo>
                    <a:pt x="182" y="124"/>
                    <a:pt x="170" y="127"/>
                    <a:pt x="159" y="140"/>
                  </a:cubicBezTo>
                  <a:cubicBezTo>
                    <a:pt x="132" y="172"/>
                    <a:pt x="105" y="203"/>
                    <a:pt x="79" y="235"/>
                  </a:cubicBezTo>
                  <a:cubicBezTo>
                    <a:pt x="76" y="239"/>
                    <a:pt x="72" y="242"/>
                    <a:pt x="71" y="246"/>
                  </a:cubicBezTo>
                  <a:cubicBezTo>
                    <a:pt x="67" y="268"/>
                    <a:pt x="64" y="289"/>
                    <a:pt x="60" y="313"/>
                  </a:cubicBezTo>
                  <a:cubicBezTo>
                    <a:pt x="94" y="319"/>
                    <a:pt x="128" y="325"/>
                    <a:pt x="158" y="330"/>
                  </a:cubicBezTo>
                  <a:cubicBezTo>
                    <a:pt x="166" y="321"/>
                    <a:pt x="171" y="313"/>
                    <a:pt x="178" y="307"/>
                  </a:cubicBezTo>
                  <a:cubicBezTo>
                    <a:pt x="188" y="297"/>
                    <a:pt x="199" y="288"/>
                    <a:pt x="209" y="279"/>
                  </a:cubicBezTo>
                  <a:cubicBezTo>
                    <a:pt x="213" y="275"/>
                    <a:pt x="216" y="270"/>
                    <a:pt x="217" y="265"/>
                  </a:cubicBezTo>
                  <a:cubicBezTo>
                    <a:pt x="230" y="194"/>
                    <a:pt x="242" y="123"/>
                    <a:pt x="254" y="51"/>
                  </a:cubicBezTo>
                  <a:cubicBezTo>
                    <a:pt x="257" y="37"/>
                    <a:pt x="250" y="27"/>
                    <a:pt x="237" y="24"/>
                  </a:cubicBezTo>
                  <a:cubicBezTo>
                    <a:pt x="226" y="22"/>
                    <a:pt x="217" y="29"/>
                    <a:pt x="214" y="44"/>
                  </a:cubicBezTo>
                  <a:cubicBezTo>
                    <a:pt x="210" y="62"/>
                    <a:pt x="206" y="81"/>
                    <a:pt x="204" y="100"/>
                  </a:cubicBezTo>
                  <a:cubicBezTo>
                    <a:pt x="203" y="106"/>
                    <a:pt x="206" y="114"/>
                    <a:pt x="210" y="119"/>
                  </a:cubicBezTo>
                  <a:cubicBezTo>
                    <a:pt x="222" y="135"/>
                    <a:pt x="226" y="155"/>
                    <a:pt x="214" y="170"/>
                  </a:cubicBezTo>
                  <a:cubicBezTo>
                    <a:pt x="189" y="203"/>
                    <a:pt x="161" y="235"/>
                    <a:pt x="134" y="268"/>
                  </a:cubicBezTo>
                  <a:cubicBezTo>
                    <a:pt x="128" y="263"/>
                    <a:pt x="124" y="259"/>
                    <a:pt x="118" y="254"/>
                  </a:cubicBezTo>
                  <a:close/>
                  <a:moveTo>
                    <a:pt x="178" y="355"/>
                  </a:moveTo>
                  <a:cubicBezTo>
                    <a:pt x="131" y="347"/>
                    <a:pt x="84" y="338"/>
                    <a:pt x="35" y="330"/>
                  </a:cubicBezTo>
                  <a:cubicBezTo>
                    <a:pt x="32" y="351"/>
                    <a:pt x="28" y="371"/>
                    <a:pt x="24" y="392"/>
                  </a:cubicBezTo>
                  <a:cubicBezTo>
                    <a:pt x="74" y="401"/>
                    <a:pt x="121" y="409"/>
                    <a:pt x="169" y="417"/>
                  </a:cubicBezTo>
                  <a:cubicBezTo>
                    <a:pt x="172" y="398"/>
                    <a:pt x="175" y="381"/>
                    <a:pt x="178" y="363"/>
                  </a:cubicBezTo>
                  <a:cubicBezTo>
                    <a:pt x="179" y="361"/>
                    <a:pt x="178" y="359"/>
                    <a:pt x="178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0" name="Freeform 32">
              <a:extLst>
                <a:ext uri="{FF2B5EF4-FFF2-40B4-BE49-F238E27FC236}">
                  <a16:creationId xmlns:a16="http://schemas.microsoft.com/office/drawing/2014/main" id="{B23E2C47-D158-4685-A581-BD46B511C7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2" y="939"/>
              <a:ext cx="134" cy="133"/>
            </a:xfrm>
            <a:custGeom>
              <a:avLst/>
              <a:gdLst>
                <a:gd name="T0" fmla="*/ 43 w 295"/>
                <a:gd name="T1" fmla="*/ 93 h 294"/>
                <a:gd name="T2" fmla="*/ 33 w 295"/>
                <a:gd name="T3" fmla="*/ 79 h 294"/>
                <a:gd name="T4" fmla="*/ 34 w 295"/>
                <a:gd name="T5" fmla="*/ 52 h 294"/>
                <a:gd name="T6" fmla="*/ 42 w 295"/>
                <a:gd name="T7" fmla="*/ 44 h 294"/>
                <a:gd name="T8" fmla="*/ 89 w 295"/>
                <a:gd name="T9" fmla="*/ 39 h 294"/>
                <a:gd name="T10" fmla="*/ 113 w 295"/>
                <a:gd name="T11" fmla="*/ 29 h 294"/>
                <a:gd name="T12" fmla="*/ 149 w 295"/>
                <a:gd name="T13" fmla="*/ 0 h 294"/>
                <a:gd name="T14" fmla="*/ 181 w 295"/>
                <a:gd name="T15" fmla="*/ 27 h 294"/>
                <a:gd name="T16" fmla="*/ 208 w 295"/>
                <a:gd name="T17" fmla="*/ 38 h 294"/>
                <a:gd name="T18" fmla="*/ 222 w 295"/>
                <a:gd name="T19" fmla="*/ 29 h 294"/>
                <a:gd name="T20" fmla="*/ 238 w 295"/>
                <a:gd name="T21" fmla="*/ 30 h 294"/>
                <a:gd name="T22" fmla="*/ 264 w 295"/>
                <a:gd name="T23" fmla="*/ 56 h 294"/>
                <a:gd name="T24" fmla="*/ 265 w 295"/>
                <a:gd name="T25" fmla="*/ 73 h 294"/>
                <a:gd name="T26" fmla="*/ 258 w 295"/>
                <a:gd name="T27" fmla="*/ 84 h 294"/>
                <a:gd name="T28" fmla="*/ 270 w 295"/>
                <a:gd name="T29" fmla="*/ 113 h 294"/>
                <a:gd name="T30" fmla="*/ 295 w 295"/>
                <a:gd name="T31" fmla="*/ 142 h 294"/>
                <a:gd name="T32" fmla="*/ 295 w 295"/>
                <a:gd name="T33" fmla="*/ 149 h 294"/>
                <a:gd name="T34" fmla="*/ 268 w 295"/>
                <a:gd name="T35" fmla="*/ 181 h 294"/>
                <a:gd name="T36" fmla="*/ 257 w 295"/>
                <a:gd name="T37" fmla="*/ 209 h 294"/>
                <a:gd name="T38" fmla="*/ 254 w 295"/>
                <a:gd name="T39" fmla="*/ 249 h 294"/>
                <a:gd name="T40" fmla="*/ 246 w 295"/>
                <a:gd name="T41" fmla="*/ 256 h 294"/>
                <a:gd name="T42" fmla="*/ 212 w 295"/>
                <a:gd name="T43" fmla="*/ 258 h 294"/>
                <a:gd name="T44" fmla="*/ 181 w 295"/>
                <a:gd name="T45" fmla="*/ 272 h 294"/>
                <a:gd name="T46" fmla="*/ 156 w 295"/>
                <a:gd name="T47" fmla="*/ 294 h 294"/>
                <a:gd name="T48" fmla="*/ 147 w 295"/>
                <a:gd name="T49" fmla="*/ 294 h 294"/>
                <a:gd name="T50" fmla="*/ 114 w 295"/>
                <a:gd name="T51" fmla="*/ 266 h 294"/>
                <a:gd name="T52" fmla="*/ 87 w 295"/>
                <a:gd name="T53" fmla="*/ 255 h 294"/>
                <a:gd name="T54" fmla="*/ 78 w 295"/>
                <a:gd name="T55" fmla="*/ 263 h 294"/>
                <a:gd name="T56" fmla="*/ 53 w 295"/>
                <a:gd name="T57" fmla="*/ 261 h 294"/>
                <a:gd name="T58" fmla="*/ 46 w 295"/>
                <a:gd name="T59" fmla="*/ 253 h 294"/>
                <a:gd name="T60" fmla="*/ 40 w 295"/>
                <a:gd name="T61" fmla="*/ 205 h 294"/>
                <a:gd name="T62" fmla="*/ 29 w 295"/>
                <a:gd name="T63" fmla="*/ 181 h 294"/>
                <a:gd name="T64" fmla="*/ 0 w 295"/>
                <a:gd name="T65" fmla="*/ 145 h 294"/>
                <a:gd name="T66" fmla="*/ 0 w 295"/>
                <a:gd name="T67" fmla="*/ 138 h 294"/>
                <a:gd name="T68" fmla="*/ 22 w 295"/>
                <a:gd name="T69" fmla="*/ 114 h 294"/>
                <a:gd name="T70" fmla="*/ 43 w 295"/>
                <a:gd name="T71" fmla="*/ 93 h 294"/>
                <a:gd name="T72" fmla="*/ 228 w 295"/>
                <a:gd name="T73" fmla="*/ 49 h 294"/>
                <a:gd name="T74" fmla="*/ 182 w 295"/>
                <a:gd name="T75" fmla="*/ 61 h 294"/>
                <a:gd name="T76" fmla="*/ 158 w 295"/>
                <a:gd name="T77" fmla="*/ 22 h 294"/>
                <a:gd name="T78" fmla="*/ 136 w 295"/>
                <a:gd name="T79" fmla="*/ 22 h 294"/>
                <a:gd name="T80" fmla="*/ 112 w 295"/>
                <a:gd name="T81" fmla="*/ 61 h 294"/>
                <a:gd name="T82" fmla="*/ 68 w 295"/>
                <a:gd name="T83" fmla="*/ 51 h 294"/>
                <a:gd name="T84" fmla="*/ 49 w 295"/>
                <a:gd name="T85" fmla="*/ 66 h 294"/>
                <a:gd name="T86" fmla="*/ 61 w 295"/>
                <a:gd name="T87" fmla="*/ 112 h 294"/>
                <a:gd name="T88" fmla="*/ 22 w 295"/>
                <a:gd name="T89" fmla="*/ 136 h 294"/>
                <a:gd name="T90" fmla="*/ 22 w 295"/>
                <a:gd name="T91" fmla="*/ 158 h 294"/>
                <a:gd name="T92" fmla="*/ 62 w 295"/>
                <a:gd name="T93" fmla="*/ 183 h 294"/>
                <a:gd name="T94" fmla="*/ 51 w 295"/>
                <a:gd name="T95" fmla="*/ 226 h 294"/>
                <a:gd name="T96" fmla="*/ 67 w 295"/>
                <a:gd name="T97" fmla="*/ 246 h 294"/>
                <a:gd name="T98" fmla="*/ 113 w 295"/>
                <a:gd name="T99" fmla="*/ 233 h 294"/>
                <a:gd name="T100" fmla="*/ 137 w 295"/>
                <a:gd name="T101" fmla="*/ 272 h 294"/>
                <a:gd name="T102" fmla="*/ 159 w 295"/>
                <a:gd name="T103" fmla="*/ 272 h 294"/>
                <a:gd name="T104" fmla="*/ 183 w 295"/>
                <a:gd name="T105" fmla="*/ 232 h 294"/>
                <a:gd name="T106" fmla="*/ 227 w 295"/>
                <a:gd name="T107" fmla="*/ 243 h 294"/>
                <a:gd name="T108" fmla="*/ 246 w 295"/>
                <a:gd name="T109" fmla="*/ 228 h 294"/>
                <a:gd name="T110" fmla="*/ 233 w 295"/>
                <a:gd name="T111" fmla="*/ 181 h 294"/>
                <a:gd name="T112" fmla="*/ 273 w 295"/>
                <a:gd name="T113" fmla="*/ 158 h 294"/>
                <a:gd name="T114" fmla="*/ 273 w 295"/>
                <a:gd name="T115" fmla="*/ 135 h 294"/>
                <a:gd name="T116" fmla="*/ 233 w 295"/>
                <a:gd name="T117" fmla="*/ 111 h 294"/>
                <a:gd name="T118" fmla="*/ 245 w 295"/>
                <a:gd name="T119" fmla="*/ 66 h 294"/>
                <a:gd name="T120" fmla="*/ 228 w 295"/>
                <a:gd name="T121" fmla="*/ 4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5" h="294">
                  <a:moveTo>
                    <a:pt x="43" y="93"/>
                  </a:moveTo>
                  <a:cubicBezTo>
                    <a:pt x="41" y="90"/>
                    <a:pt x="37" y="84"/>
                    <a:pt x="33" y="79"/>
                  </a:cubicBezTo>
                  <a:cubicBezTo>
                    <a:pt x="24" y="69"/>
                    <a:pt x="24" y="60"/>
                    <a:pt x="34" y="52"/>
                  </a:cubicBezTo>
                  <a:cubicBezTo>
                    <a:pt x="37" y="50"/>
                    <a:pt x="39" y="47"/>
                    <a:pt x="42" y="44"/>
                  </a:cubicBezTo>
                  <a:cubicBezTo>
                    <a:pt x="63" y="23"/>
                    <a:pt x="63" y="23"/>
                    <a:pt x="89" y="39"/>
                  </a:cubicBezTo>
                  <a:cubicBezTo>
                    <a:pt x="99" y="46"/>
                    <a:pt x="111" y="40"/>
                    <a:pt x="113" y="29"/>
                  </a:cubicBezTo>
                  <a:cubicBezTo>
                    <a:pt x="120" y="0"/>
                    <a:pt x="120" y="0"/>
                    <a:pt x="149" y="0"/>
                  </a:cubicBezTo>
                  <a:cubicBezTo>
                    <a:pt x="176" y="0"/>
                    <a:pt x="176" y="0"/>
                    <a:pt x="181" y="27"/>
                  </a:cubicBezTo>
                  <a:cubicBezTo>
                    <a:pt x="184" y="42"/>
                    <a:pt x="196" y="47"/>
                    <a:pt x="208" y="38"/>
                  </a:cubicBezTo>
                  <a:cubicBezTo>
                    <a:pt x="213" y="35"/>
                    <a:pt x="217" y="30"/>
                    <a:pt x="222" y="29"/>
                  </a:cubicBezTo>
                  <a:cubicBezTo>
                    <a:pt x="227" y="27"/>
                    <a:pt x="234" y="27"/>
                    <a:pt x="238" y="30"/>
                  </a:cubicBezTo>
                  <a:cubicBezTo>
                    <a:pt x="247" y="37"/>
                    <a:pt x="257" y="46"/>
                    <a:pt x="264" y="56"/>
                  </a:cubicBezTo>
                  <a:cubicBezTo>
                    <a:pt x="267" y="60"/>
                    <a:pt x="267" y="68"/>
                    <a:pt x="265" y="73"/>
                  </a:cubicBezTo>
                  <a:cubicBezTo>
                    <a:pt x="265" y="77"/>
                    <a:pt x="260" y="81"/>
                    <a:pt x="258" y="84"/>
                  </a:cubicBezTo>
                  <a:cubicBezTo>
                    <a:pt x="247" y="99"/>
                    <a:pt x="252" y="111"/>
                    <a:pt x="270" y="113"/>
                  </a:cubicBezTo>
                  <a:cubicBezTo>
                    <a:pt x="294" y="117"/>
                    <a:pt x="294" y="117"/>
                    <a:pt x="295" y="142"/>
                  </a:cubicBezTo>
                  <a:cubicBezTo>
                    <a:pt x="295" y="144"/>
                    <a:pt x="295" y="147"/>
                    <a:pt x="295" y="149"/>
                  </a:cubicBezTo>
                  <a:cubicBezTo>
                    <a:pt x="295" y="176"/>
                    <a:pt x="295" y="176"/>
                    <a:pt x="268" y="181"/>
                  </a:cubicBezTo>
                  <a:cubicBezTo>
                    <a:pt x="252" y="183"/>
                    <a:pt x="248" y="196"/>
                    <a:pt x="257" y="209"/>
                  </a:cubicBezTo>
                  <a:cubicBezTo>
                    <a:pt x="272" y="230"/>
                    <a:pt x="272" y="230"/>
                    <a:pt x="254" y="249"/>
                  </a:cubicBezTo>
                  <a:cubicBezTo>
                    <a:pt x="251" y="251"/>
                    <a:pt x="249" y="254"/>
                    <a:pt x="246" y="256"/>
                  </a:cubicBezTo>
                  <a:cubicBezTo>
                    <a:pt x="230" y="272"/>
                    <a:pt x="230" y="272"/>
                    <a:pt x="212" y="258"/>
                  </a:cubicBezTo>
                  <a:cubicBezTo>
                    <a:pt x="195" y="246"/>
                    <a:pt x="183" y="251"/>
                    <a:pt x="181" y="272"/>
                  </a:cubicBezTo>
                  <a:cubicBezTo>
                    <a:pt x="178" y="294"/>
                    <a:pt x="178" y="294"/>
                    <a:pt x="156" y="294"/>
                  </a:cubicBezTo>
                  <a:cubicBezTo>
                    <a:pt x="153" y="294"/>
                    <a:pt x="150" y="294"/>
                    <a:pt x="147" y="294"/>
                  </a:cubicBezTo>
                  <a:cubicBezTo>
                    <a:pt x="119" y="294"/>
                    <a:pt x="119" y="294"/>
                    <a:pt x="114" y="266"/>
                  </a:cubicBezTo>
                  <a:cubicBezTo>
                    <a:pt x="111" y="253"/>
                    <a:pt x="99" y="248"/>
                    <a:pt x="87" y="255"/>
                  </a:cubicBezTo>
                  <a:cubicBezTo>
                    <a:pt x="84" y="258"/>
                    <a:pt x="81" y="260"/>
                    <a:pt x="78" y="263"/>
                  </a:cubicBezTo>
                  <a:cubicBezTo>
                    <a:pt x="69" y="270"/>
                    <a:pt x="61" y="270"/>
                    <a:pt x="53" y="261"/>
                  </a:cubicBezTo>
                  <a:cubicBezTo>
                    <a:pt x="51" y="258"/>
                    <a:pt x="48" y="256"/>
                    <a:pt x="46" y="253"/>
                  </a:cubicBezTo>
                  <a:cubicBezTo>
                    <a:pt x="24" y="232"/>
                    <a:pt x="24" y="232"/>
                    <a:pt x="40" y="205"/>
                  </a:cubicBezTo>
                  <a:cubicBezTo>
                    <a:pt x="46" y="196"/>
                    <a:pt x="41" y="183"/>
                    <a:pt x="29" y="181"/>
                  </a:cubicBezTo>
                  <a:cubicBezTo>
                    <a:pt x="0" y="175"/>
                    <a:pt x="0" y="175"/>
                    <a:pt x="0" y="145"/>
                  </a:cubicBezTo>
                  <a:cubicBezTo>
                    <a:pt x="0" y="143"/>
                    <a:pt x="0" y="140"/>
                    <a:pt x="0" y="138"/>
                  </a:cubicBezTo>
                  <a:cubicBezTo>
                    <a:pt x="1" y="117"/>
                    <a:pt x="2" y="116"/>
                    <a:pt x="22" y="114"/>
                  </a:cubicBezTo>
                  <a:cubicBezTo>
                    <a:pt x="34" y="113"/>
                    <a:pt x="42" y="109"/>
                    <a:pt x="43" y="93"/>
                  </a:cubicBezTo>
                  <a:close/>
                  <a:moveTo>
                    <a:pt x="228" y="49"/>
                  </a:moveTo>
                  <a:cubicBezTo>
                    <a:pt x="214" y="62"/>
                    <a:pt x="202" y="68"/>
                    <a:pt x="182" y="61"/>
                  </a:cubicBezTo>
                  <a:cubicBezTo>
                    <a:pt x="159" y="53"/>
                    <a:pt x="164" y="35"/>
                    <a:pt x="158" y="22"/>
                  </a:cubicBezTo>
                  <a:cubicBezTo>
                    <a:pt x="150" y="22"/>
                    <a:pt x="143" y="22"/>
                    <a:pt x="136" y="22"/>
                  </a:cubicBezTo>
                  <a:cubicBezTo>
                    <a:pt x="132" y="38"/>
                    <a:pt x="133" y="53"/>
                    <a:pt x="112" y="61"/>
                  </a:cubicBezTo>
                  <a:cubicBezTo>
                    <a:pt x="91" y="70"/>
                    <a:pt x="80" y="59"/>
                    <a:pt x="68" y="51"/>
                  </a:cubicBezTo>
                  <a:cubicBezTo>
                    <a:pt x="61" y="56"/>
                    <a:pt x="55" y="61"/>
                    <a:pt x="49" y="66"/>
                  </a:cubicBezTo>
                  <a:cubicBezTo>
                    <a:pt x="62" y="81"/>
                    <a:pt x="69" y="92"/>
                    <a:pt x="61" y="112"/>
                  </a:cubicBezTo>
                  <a:cubicBezTo>
                    <a:pt x="53" y="135"/>
                    <a:pt x="36" y="130"/>
                    <a:pt x="22" y="136"/>
                  </a:cubicBezTo>
                  <a:cubicBezTo>
                    <a:pt x="22" y="144"/>
                    <a:pt x="22" y="151"/>
                    <a:pt x="22" y="158"/>
                  </a:cubicBezTo>
                  <a:cubicBezTo>
                    <a:pt x="38" y="162"/>
                    <a:pt x="53" y="161"/>
                    <a:pt x="62" y="183"/>
                  </a:cubicBezTo>
                  <a:cubicBezTo>
                    <a:pt x="71" y="204"/>
                    <a:pt x="59" y="214"/>
                    <a:pt x="51" y="226"/>
                  </a:cubicBezTo>
                  <a:cubicBezTo>
                    <a:pt x="57" y="233"/>
                    <a:pt x="61" y="239"/>
                    <a:pt x="67" y="246"/>
                  </a:cubicBezTo>
                  <a:cubicBezTo>
                    <a:pt x="81" y="231"/>
                    <a:pt x="93" y="226"/>
                    <a:pt x="113" y="233"/>
                  </a:cubicBezTo>
                  <a:cubicBezTo>
                    <a:pt x="136" y="241"/>
                    <a:pt x="131" y="259"/>
                    <a:pt x="137" y="272"/>
                  </a:cubicBezTo>
                  <a:cubicBezTo>
                    <a:pt x="145" y="272"/>
                    <a:pt x="152" y="272"/>
                    <a:pt x="159" y="272"/>
                  </a:cubicBezTo>
                  <a:cubicBezTo>
                    <a:pt x="162" y="256"/>
                    <a:pt x="162" y="241"/>
                    <a:pt x="183" y="232"/>
                  </a:cubicBezTo>
                  <a:cubicBezTo>
                    <a:pt x="204" y="224"/>
                    <a:pt x="215" y="235"/>
                    <a:pt x="227" y="243"/>
                  </a:cubicBezTo>
                  <a:cubicBezTo>
                    <a:pt x="234" y="237"/>
                    <a:pt x="239" y="233"/>
                    <a:pt x="246" y="228"/>
                  </a:cubicBezTo>
                  <a:cubicBezTo>
                    <a:pt x="232" y="213"/>
                    <a:pt x="226" y="202"/>
                    <a:pt x="233" y="181"/>
                  </a:cubicBezTo>
                  <a:cubicBezTo>
                    <a:pt x="241" y="159"/>
                    <a:pt x="259" y="164"/>
                    <a:pt x="273" y="158"/>
                  </a:cubicBezTo>
                  <a:cubicBezTo>
                    <a:pt x="273" y="150"/>
                    <a:pt x="273" y="143"/>
                    <a:pt x="273" y="135"/>
                  </a:cubicBezTo>
                  <a:cubicBezTo>
                    <a:pt x="257" y="132"/>
                    <a:pt x="242" y="132"/>
                    <a:pt x="233" y="111"/>
                  </a:cubicBezTo>
                  <a:cubicBezTo>
                    <a:pt x="224" y="90"/>
                    <a:pt x="235" y="80"/>
                    <a:pt x="245" y="66"/>
                  </a:cubicBezTo>
                  <a:cubicBezTo>
                    <a:pt x="239" y="60"/>
                    <a:pt x="234" y="55"/>
                    <a:pt x="22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1" name="Freeform 33">
              <a:extLst>
                <a:ext uri="{FF2B5EF4-FFF2-40B4-BE49-F238E27FC236}">
                  <a16:creationId xmlns:a16="http://schemas.microsoft.com/office/drawing/2014/main" id="{68D98DB1-741C-46DB-9E3A-D27B29728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" y="921"/>
              <a:ext cx="9" cy="8"/>
            </a:xfrm>
            <a:custGeom>
              <a:avLst/>
              <a:gdLst>
                <a:gd name="T0" fmla="*/ 0 w 19"/>
                <a:gd name="T1" fmla="*/ 19 h 19"/>
                <a:gd name="T2" fmla="*/ 0 w 19"/>
                <a:gd name="T3" fmla="*/ 0 h 19"/>
                <a:gd name="T4" fmla="*/ 19 w 19"/>
                <a:gd name="T5" fmla="*/ 0 h 19"/>
                <a:gd name="T6" fmla="*/ 19 w 19"/>
                <a:gd name="T7" fmla="*/ 19 h 19"/>
                <a:gd name="T8" fmla="*/ 0 w 19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19"/>
                  </a:moveTo>
                  <a:cubicBezTo>
                    <a:pt x="0" y="13"/>
                    <a:pt x="0" y="6"/>
                    <a:pt x="0" y="0"/>
                  </a:cubicBezTo>
                  <a:cubicBezTo>
                    <a:pt x="6" y="0"/>
                    <a:pt x="12" y="0"/>
                    <a:pt x="19" y="0"/>
                  </a:cubicBezTo>
                  <a:cubicBezTo>
                    <a:pt x="19" y="6"/>
                    <a:pt x="19" y="12"/>
                    <a:pt x="19" y="19"/>
                  </a:cubicBezTo>
                  <a:cubicBezTo>
                    <a:pt x="13" y="19"/>
                    <a:pt x="7" y="1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2" name="Freeform 34">
              <a:extLst>
                <a:ext uri="{FF2B5EF4-FFF2-40B4-BE49-F238E27FC236}">
                  <a16:creationId xmlns:a16="http://schemas.microsoft.com/office/drawing/2014/main" id="{F5D4ADF5-0727-41EA-97CF-ABFA044D2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" y="1082"/>
              <a:ext cx="9" cy="8"/>
            </a:xfrm>
            <a:custGeom>
              <a:avLst/>
              <a:gdLst>
                <a:gd name="T0" fmla="*/ 0 w 19"/>
                <a:gd name="T1" fmla="*/ 19 h 19"/>
                <a:gd name="T2" fmla="*/ 0 w 19"/>
                <a:gd name="T3" fmla="*/ 0 h 19"/>
                <a:gd name="T4" fmla="*/ 19 w 19"/>
                <a:gd name="T5" fmla="*/ 0 h 19"/>
                <a:gd name="T6" fmla="*/ 19 w 19"/>
                <a:gd name="T7" fmla="*/ 19 h 19"/>
                <a:gd name="T8" fmla="*/ 0 w 19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19"/>
                  </a:moveTo>
                  <a:cubicBezTo>
                    <a:pt x="0" y="13"/>
                    <a:pt x="0" y="6"/>
                    <a:pt x="0" y="0"/>
                  </a:cubicBezTo>
                  <a:cubicBezTo>
                    <a:pt x="6" y="0"/>
                    <a:pt x="12" y="0"/>
                    <a:pt x="19" y="0"/>
                  </a:cubicBezTo>
                  <a:cubicBezTo>
                    <a:pt x="19" y="6"/>
                    <a:pt x="19" y="12"/>
                    <a:pt x="19" y="19"/>
                  </a:cubicBezTo>
                  <a:cubicBezTo>
                    <a:pt x="13" y="19"/>
                    <a:pt x="7" y="1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3" name="Freeform 35">
              <a:extLst>
                <a:ext uri="{FF2B5EF4-FFF2-40B4-BE49-F238E27FC236}">
                  <a16:creationId xmlns:a16="http://schemas.microsoft.com/office/drawing/2014/main" id="{BA987626-9E43-4ADB-9A27-ABDE234CC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" y="1001"/>
              <a:ext cx="9" cy="9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0 h 20"/>
                <a:gd name="T4" fmla="*/ 20 w 20"/>
                <a:gd name="T5" fmla="*/ 20 h 20"/>
                <a:gd name="T6" fmla="*/ 0 w 20"/>
                <a:gd name="T7" fmla="*/ 20 h 20"/>
                <a:gd name="T8" fmla="*/ 0 w 2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cubicBezTo>
                    <a:pt x="7" y="0"/>
                    <a:pt x="13" y="0"/>
                    <a:pt x="20" y="0"/>
                  </a:cubicBezTo>
                  <a:cubicBezTo>
                    <a:pt x="20" y="7"/>
                    <a:pt x="20" y="13"/>
                    <a:pt x="20" y="20"/>
                  </a:cubicBezTo>
                  <a:cubicBezTo>
                    <a:pt x="13" y="20"/>
                    <a:pt x="7" y="20"/>
                    <a:pt x="0" y="20"/>
                  </a:cubicBezTo>
                  <a:cubicBezTo>
                    <a:pt x="0" y="13"/>
                    <a:pt x="0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E4A636CB-5FDE-49A7-8102-37A404B4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4" y="1001"/>
              <a:ext cx="9" cy="8"/>
            </a:xfrm>
            <a:custGeom>
              <a:avLst/>
              <a:gdLst>
                <a:gd name="T0" fmla="*/ 19 w 19"/>
                <a:gd name="T1" fmla="*/ 0 h 19"/>
                <a:gd name="T2" fmla="*/ 19 w 19"/>
                <a:gd name="T3" fmla="*/ 19 h 19"/>
                <a:gd name="T4" fmla="*/ 0 w 19"/>
                <a:gd name="T5" fmla="*/ 19 h 19"/>
                <a:gd name="T6" fmla="*/ 0 w 19"/>
                <a:gd name="T7" fmla="*/ 0 h 19"/>
                <a:gd name="T8" fmla="*/ 19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0"/>
                  </a:moveTo>
                  <a:cubicBezTo>
                    <a:pt x="19" y="7"/>
                    <a:pt x="19" y="12"/>
                    <a:pt x="19" y="19"/>
                  </a:cubicBezTo>
                  <a:cubicBezTo>
                    <a:pt x="13" y="19"/>
                    <a:pt x="7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ubicBezTo>
                    <a:pt x="6" y="0"/>
                    <a:pt x="12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55FCEB8C-92AC-4BF1-B32E-4E772D999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" y="979"/>
              <a:ext cx="12" cy="12"/>
            </a:xfrm>
            <a:custGeom>
              <a:avLst/>
              <a:gdLst>
                <a:gd name="T0" fmla="*/ 0 w 26"/>
                <a:gd name="T1" fmla="*/ 20 h 26"/>
                <a:gd name="T2" fmla="*/ 6 w 26"/>
                <a:gd name="T3" fmla="*/ 0 h 26"/>
                <a:gd name="T4" fmla="*/ 26 w 26"/>
                <a:gd name="T5" fmla="*/ 6 h 26"/>
                <a:gd name="T6" fmla="*/ 21 w 26"/>
                <a:gd name="T7" fmla="*/ 26 h 26"/>
                <a:gd name="T8" fmla="*/ 0 w 26"/>
                <a:gd name="T9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0" y="20"/>
                  </a:moveTo>
                  <a:cubicBezTo>
                    <a:pt x="2" y="13"/>
                    <a:pt x="4" y="7"/>
                    <a:pt x="6" y="0"/>
                  </a:cubicBezTo>
                  <a:cubicBezTo>
                    <a:pt x="12" y="2"/>
                    <a:pt x="18" y="4"/>
                    <a:pt x="26" y="6"/>
                  </a:cubicBezTo>
                  <a:cubicBezTo>
                    <a:pt x="24" y="12"/>
                    <a:pt x="22" y="18"/>
                    <a:pt x="21" y="26"/>
                  </a:cubicBezTo>
                  <a:cubicBezTo>
                    <a:pt x="14" y="24"/>
                    <a:pt x="8" y="2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6" name="Freeform 38">
              <a:extLst>
                <a:ext uri="{FF2B5EF4-FFF2-40B4-BE49-F238E27FC236}">
                  <a16:creationId xmlns:a16="http://schemas.microsoft.com/office/drawing/2014/main" id="{7D7815F1-77FD-4E7B-B037-86B47C2B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" y="1056"/>
              <a:ext cx="13" cy="13"/>
            </a:xfrm>
            <a:custGeom>
              <a:avLst/>
              <a:gdLst>
                <a:gd name="T0" fmla="*/ 16 w 29"/>
                <a:gd name="T1" fmla="*/ 0 h 28"/>
                <a:gd name="T2" fmla="*/ 29 w 29"/>
                <a:gd name="T3" fmla="*/ 14 h 28"/>
                <a:gd name="T4" fmla="*/ 15 w 29"/>
                <a:gd name="T5" fmla="*/ 28 h 28"/>
                <a:gd name="T6" fmla="*/ 0 w 29"/>
                <a:gd name="T7" fmla="*/ 13 h 28"/>
                <a:gd name="T8" fmla="*/ 16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6" y="0"/>
                  </a:moveTo>
                  <a:cubicBezTo>
                    <a:pt x="20" y="4"/>
                    <a:pt x="24" y="8"/>
                    <a:pt x="29" y="14"/>
                  </a:cubicBezTo>
                  <a:cubicBezTo>
                    <a:pt x="25" y="19"/>
                    <a:pt x="20" y="23"/>
                    <a:pt x="15" y="28"/>
                  </a:cubicBezTo>
                  <a:cubicBezTo>
                    <a:pt x="10" y="23"/>
                    <a:pt x="5" y="18"/>
                    <a:pt x="0" y="13"/>
                  </a:cubicBezTo>
                  <a:cubicBezTo>
                    <a:pt x="6" y="8"/>
                    <a:pt x="11" y="4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7" name="Freeform 39">
              <a:extLst>
                <a:ext uri="{FF2B5EF4-FFF2-40B4-BE49-F238E27FC236}">
                  <a16:creationId xmlns:a16="http://schemas.microsoft.com/office/drawing/2014/main" id="{7EBB7692-312F-4873-8A20-0C55DFAB8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" y="1020"/>
              <a:ext cx="11" cy="12"/>
            </a:xfrm>
            <a:custGeom>
              <a:avLst/>
              <a:gdLst>
                <a:gd name="T0" fmla="*/ 5 w 25"/>
                <a:gd name="T1" fmla="*/ 26 h 26"/>
                <a:gd name="T2" fmla="*/ 0 w 25"/>
                <a:gd name="T3" fmla="*/ 6 h 26"/>
                <a:gd name="T4" fmla="*/ 19 w 25"/>
                <a:gd name="T5" fmla="*/ 0 h 26"/>
                <a:gd name="T6" fmla="*/ 25 w 25"/>
                <a:gd name="T7" fmla="*/ 20 h 26"/>
                <a:gd name="T8" fmla="*/ 5 w 2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5" y="26"/>
                  </a:moveTo>
                  <a:cubicBezTo>
                    <a:pt x="3" y="19"/>
                    <a:pt x="2" y="13"/>
                    <a:pt x="0" y="6"/>
                  </a:cubicBezTo>
                  <a:cubicBezTo>
                    <a:pt x="6" y="4"/>
                    <a:pt x="12" y="2"/>
                    <a:pt x="19" y="0"/>
                  </a:cubicBezTo>
                  <a:cubicBezTo>
                    <a:pt x="21" y="7"/>
                    <a:pt x="23" y="13"/>
                    <a:pt x="25" y="20"/>
                  </a:cubicBezTo>
                  <a:cubicBezTo>
                    <a:pt x="18" y="22"/>
                    <a:pt x="12" y="24"/>
                    <a:pt x="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260334E5-08AE-4807-8029-1415A471D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" y="1020"/>
              <a:ext cx="11" cy="12"/>
            </a:xfrm>
            <a:custGeom>
              <a:avLst/>
              <a:gdLst>
                <a:gd name="T0" fmla="*/ 24 w 24"/>
                <a:gd name="T1" fmla="*/ 6 h 26"/>
                <a:gd name="T2" fmla="*/ 19 w 24"/>
                <a:gd name="T3" fmla="*/ 26 h 26"/>
                <a:gd name="T4" fmla="*/ 0 w 24"/>
                <a:gd name="T5" fmla="*/ 21 h 26"/>
                <a:gd name="T6" fmla="*/ 4 w 24"/>
                <a:gd name="T7" fmla="*/ 0 h 26"/>
                <a:gd name="T8" fmla="*/ 24 w 24"/>
                <a:gd name="T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4" y="6"/>
                  </a:moveTo>
                  <a:cubicBezTo>
                    <a:pt x="23" y="13"/>
                    <a:pt x="21" y="18"/>
                    <a:pt x="19" y="26"/>
                  </a:cubicBezTo>
                  <a:cubicBezTo>
                    <a:pt x="13" y="24"/>
                    <a:pt x="7" y="23"/>
                    <a:pt x="0" y="21"/>
                  </a:cubicBezTo>
                  <a:cubicBezTo>
                    <a:pt x="1" y="14"/>
                    <a:pt x="3" y="8"/>
                    <a:pt x="4" y="0"/>
                  </a:cubicBezTo>
                  <a:cubicBezTo>
                    <a:pt x="11" y="2"/>
                    <a:pt x="17" y="4"/>
                    <a:pt x="2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id="{62867A9A-8B5F-4122-80B0-B48CB2AFD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1" y="1056"/>
              <a:ext cx="12" cy="13"/>
            </a:xfrm>
            <a:custGeom>
              <a:avLst/>
              <a:gdLst>
                <a:gd name="T0" fmla="*/ 12 w 28"/>
                <a:gd name="T1" fmla="*/ 0 h 29"/>
                <a:gd name="T2" fmla="*/ 28 w 28"/>
                <a:gd name="T3" fmla="*/ 15 h 29"/>
                <a:gd name="T4" fmla="*/ 12 w 28"/>
                <a:gd name="T5" fmla="*/ 29 h 29"/>
                <a:gd name="T6" fmla="*/ 0 w 28"/>
                <a:gd name="T7" fmla="*/ 13 h 29"/>
                <a:gd name="T8" fmla="*/ 12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8" y="5"/>
                    <a:pt x="22" y="9"/>
                    <a:pt x="28" y="15"/>
                  </a:cubicBezTo>
                  <a:cubicBezTo>
                    <a:pt x="22" y="20"/>
                    <a:pt x="18" y="24"/>
                    <a:pt x="12" y="29"/>
                  </a:cubicBezTo>
                  <a:cubicBezTo>
                    <a:pt x="9" y="24"/>
                    <a:pt x="5" y="19"/>
                    <a:pt x="0" y="13"/>
                  </a:cubicBezTo>
                  <a:cubicBezTo>
                    <a:pt x="3" y="10"/>
                    <a:pt x="7" y="6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09DDAD7F-226D-425B-AC40-C6F1DCC41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942"/>
              <a:ext cx="12" cy="13"/>
            </a:xfrm>
            <a:custGeom>
              <a:avLst/>
              <a:gdLst>
                <a:gd name="T0" fmla="*/ 14 w 28"/>
                <a:gd name="T1" fmla="*/ 30 h 30"/>
                <a:gd name="T2" fmla="*/ 0 w 28"/>
                <a:gd name="T3" fmla="*/ 15 h 30"/>
                <a:gd name="T4" fmla="*/ 15 w 28"/>
                <a:gd name="T5" fmla="*/ 0 h 30"/>
                <a:gd name="T6" fmla="*/ 28 w 28"/>
                <a:gd name="T7" fmla="*/ 16 h 30"/>
                <a:gd name="T8" fmla="*/ 14 w 2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0">
                  <a:moveTo>
                    <a:pt x="14" y="30"/>
                  </a:moveTo>
                  <a:cubicBezTo>
                    <a:pt x="9" y="25"/>
                    <a:pt x="5" y="21"/>
                    <a:pt x="0" y="15"/>
                  </a:cubicBezTo>
                  <a:cubicBezTo>
                    <a:pt x="5" y="10"/>
                    <a:pt x="9" y="6"/>
                    <a:pt x="15" y="0"/>
                  </a:cubicBezTo>
                  <a:cubicBezTo>
                    <a:pt x="19" y="6"/>
                    <a:pt x="23" y="11"/>
                    <a:pt x="28" y="16"/>
                  </a:cubicBezTo>
                  <a:cubicBezTo>
                    <a:pt x="24" y="20"/>
                    <a:pt x="20" y="24"/>
                    <a:pt x="1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1" name="Freeform 43">
              <a:extLst>
                <a:ext uri="{FF2B5EF4-FFF2-40B4-BE49-F238E27FC236}">
                  <a16:creationId xmlns:a16="http://schemas.microsoft.com/office/drawing/2014/main" id="{335D4CA5-8FDF-49CD-9735-79775F5AF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3" y="1078"/>
              <a:ext cx="11" cy="11"/>
            </a:xfrm>
            <a:custGeom>
              <a:avLst/>
              <a:gdLst>
                <a:gd name="T0" fmla="*/ 25 w 25"/>
                <a:gd name="T1" fmla="*/ 5 h 25"/>
                <a:gd name="T2" fmla="*/ 20 w 25"/>
                <a:gd name="T3" fmla="*/ 25 h 25"/>
                <a:gd name="T4" fmla="*/ 0 w 25"/>
                <a:gd name="T5" fmla="*/ 20 h 25"/>
                <a:gd name="T6" fmla="*/ 5 w 25"/>
                <a:gd name="T7" fmla="*/ 0 h 25"/>
                <a:gd name="T8" fmla="*/ 25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5"/>
                  </a:moveTo>
                  <a:cubicBezTo>
                    <a:pt x="23" y="12"/>
                    <a:pt x="22" y="18"/>
                    <a:pt x="20" y="25"/>
                  </a:cubicBezTo>
                  <a:cubicBezTo>
                    <a:pt x="13" y="23"/>
                    <a:pt x="7" y="22"/>
                    <a:pt x="0" y="20"/>
                  </a:cubicBezTo>
                  <a:cubicBezTo>
                    <a:pt x="2" y="13"/>
                    <a:pt x="3" y="8"/>
                    <a:pt x="5" y="0"/>
                  </a:cubicBezTo>
                  <a:cubicBezTo>
                    <a:pt x="12" y="2"/>
                    <a:pt x="18" y="3"/>
                    <a:pt x="2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8460C297-FE4F-4DC8-AD81-6ADE21FB9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" y="1039"/>
              <a:ext cx="13" cy="13"/>
            </a:xfrm>
            <a:custGeom>
              <a:avLst/>
              <a:gdLst>
                <a:gd name="T0" fmla="*/ 0 w 28"/>
                <a:gd name="T1" fmla="*/ 11 h 28"/>
                <a:gd name="T2" fmla="*/ 17 w 28"/>
                <a:gd name="T3" fmla="*/ 0 h 28"/>
                <a:gd name="T4" fmla="*/ 28 w 28"/>
                <a:gd name="T5" fmla="*/ 18 h 28"/>
                <a:gd name="T6" fmla="*/ 10 w 28"/>
                <a:gd name="T7" fmla="*/ 28 h 28"/>
                <a:gd name="T8" fmla="*/ 0 w 28"/>
                <a:gd name="T9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0" y="11"/>
                  </a:moveTo>
                  <a:cubicBezTo>
                    <a:pt x="6" y="7"/>
                    <a:pt x="11" y="4"/>
                    <a:pt x="17" y="0"/>
                  </a:cubicBezTo>
                  <a:cubicBezTo>
                    <a:pt x="21" y="6"/>
                    <a:pt x="24" y="11"/>
                    <a:pt x="28" y="18"/>
                  </a:cubicBezTo>
                  <a:cubicBezTo>
                    <a:pt x="22" y="21"/>
                    <a:pt x="17" y="24"/>
                    <a:pt x="10" y="28"/>
                  </a:cubicBezTo>
                  <a:cubicBezTo>
                    <a:pt x="7" y="23"/>
                    <a:pt x="4" y="17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3" name="Freeform 45">
              <a:extLst>
                <a:ext uri="{FF2B5EF4-FFF2-40B4-BE49-F238E27FC236}">
                  <a16:creationId xmlns:a16="http://schemas.microsoft.com/office/drawing/2014/main" id="{4370865F-7467-4CB6-9099-264281098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" y="1039"/>
              <a:ext cx="13" cy="13"/>
            </a:xfrm>
            <a:custGeom>
              <a:avLst/>
              <a:gdLst>
                <a:gd name="T0" fmla="*/ 28 w 28"/>
                <a:gd name="T1" fmla="*/ 10 h 28"/>
                <a:gd name="T2" fmla="*/ 18 w 28"/>
                <a:gd name="T3" fmla="*/ 28 h 28"/>
                <a:gd name="T4" fmla="*/ 0 w 28"/>
                <a:gd name="T5" fmla="*/ 18 h 28"/>
                <a:gd name="T6" fmla="*/ 10 w 28"/>
                <a:gd name="T7" fmla="*/ 0 h 28"/>
                <a:gd name="T8" fmla="*/ 28 w 28"/>
                <a:gd name="T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10"/>
                  </a:moveTo>
                  <a:cubicBezTo>
                    <a:pt x="24" y="17"/>
                    <a:pt x="21" y="22"/>
                    <a:pt x="18" y="28"/>
                  </a:cubicBezTo>
                  <a:cubicBezTo>
                    <a:pt x="12" y="25"/>
                    <a:pt x="6" y="22"/>
                    <a:pt x="0" y="18"/>
                  </a:cubicBezTo>
                  <a:cubicBezTo>
                    <a:pt x="3" y="12"/>
                    <a:pt x="6" y="7"/>
                    <a:pt x="10" y="0"/>
                  </a:cubicBezTo>
                  <a:cubicBezTo>
                    <a:pt x="16" y="3"/>
                    <a:pt x="22" y="7"/>
                    <a:pt x="2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4" name="Freeform 46">
              <a:extLst>
                <a:ext uri="{FF2B5EF4-FFF2-40B4-BE49-F238E27FC236}">
                  <a16:creationId xmlns:a16="http://schemas.microsoft.com/office/drawing/2014/main" id="{009E0CDC-5FF2-4874-B3A8-399158ECE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" y="959"/>
              <a:ext cx="13" cy="13"/>
            </a:xfrm>
            <a:custGeom>
              <a:avLst/>
              <a:gdLst>
                <a:gd name="T0" fmla="*/ 10 w 28"/>
                <a:gd name="T1" fmla="*/ 28 h 28"/>
                <a:gd name="T2" fmla="*/ 0 w 28"/>
                <a:gd name="T3" fmla="*/ 10 h 28"/>
                <a:gd name="T4" fmla="*/ 17 w 28"/>
                <a:gd name="T5" fmla="*/ 0 h 28"/>
                <a:gd name="T6" fmla="*/ 28 w 28"/>
                <a:gd name="T7" fmla="*/ 17 h 28"/>
                <a:gd name="T8" fmla="*/ 10 w 28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10" y="28"/>
                  </a:moveTo>
                  <a:cubicBezTo>
                    <a:pt x="7" y="22"/>
                    <a:pt x="4" y="17"/>
                    <a:pt x="0" y="10"/>
                  </a:cubicBezTo>
                  <a:cubicBezTo>
                    <a:pt x="5" y="7"/>
                    <a:pt x="11" y="4"/>
                    <a:pt x="17" y="0"/>
                  </a:cubicBezTo>
                  <a:cubicBezTo>
                    <a:pt x="21" y="6"/>
                    <a:pt x="24" y="11"/>
                    <a:pt x="28" y="17"/>
                  </a:cubicBezTo>
                  <a:cubicBezTo>
                    <a:pt x="22" y="21"/>
                    <a:pt x="17" y="24"/>
                    <a:pt x="1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5" name="Freeform 47">
              <a:extLst>
                <a:ext uri="{FF2B5EF4-FFF2-40B4-BE49-F238E27FC236}">
                  <a16:creationId xmlns:a16="http://schemas.microsoft.com/office/drawing/2014/main" id="{96B5B238-1CDF-4217-B676-97B436763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" y="959"/>
              <a:ext cx="13" cy="13"/>
            </a:xfrm>
            <a:custGeom>
              <a:avLst/>
              <a:gdLst>
                <a:gd name="T0" fmla="*/ 0 w 28"/>
                <a:gd name="T1" fmla="*/ 17 h 28"/>
                <a:gd name="T2" fmla="*/ 10 w 28"/>
                <a:gd name="T3" fmla="*/ 0 h 28"/>
                <a:gd name="T4" fmla="*/ 28 w 28"/>
                <a:gd name="T5" fmla="*/ 10 h 28"/>
                <a:gd name="T6" fmla="*/ 18 w 28"/>
                <a:gd name="T7" fmla="*/ 28 h 28"/>
                <a:gd name="T8" fmla="*/ 0 w 28"/>
                <a:gd name="T9" fmla="*/ 1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0" y="17"/>
                  </a:moveTo>
                  <a:cubicBezTo>
                    <a:pt x="4" y="11"/>
                    <a:pt x="7" y="6"/>
                    <a:pt x="10" y="0"/>
                  </a:cubicBezTo>
                  <a:cubicBezTo>
                    <a:pt x="16" y="3"/>
                    <a:pt x="22" y="6"/>
                    <a:pt x="28" y="10"/>
                  </a:cubicBezTo>
                  <a:cubicBezTo>
                    <a:pt x="24" y="16"/>
                    <a:pt x="21" y="21"/>
                    <a:pt x="18" y="28"/>
                  </a:cubicBezTo>
                  <a:cubicBezTo>
                    <a:pt x="12" y="24"/>
                    <a:pt x="6" y="21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6" name="Freeform 48">
              <a:extLst>
                <a:ext uri="{FF2B5EF4-FFF2-40B4-BE49-F238E27FC236}">
                  <a16:creationId xmlns:a16="http://schemas.microsoft.com/office/drawing/2014/main" id="{14DAC326-D217-4BC5-85F3-36568C098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" y="979"/>
              <a:ext cx="12" cy="11"/>
            </a:xfrm>
            <a:custGeom>
              <a:avLst/>
              <a:gdLst>
                <a:gd name="T0" fmla="*/ 6 w 26"/>
                <a:gd name="T1" fmla="*/ 25 h 25"/>
                <a:gd name="T2" fmla="*/ 0 w 26"/>
                <a:gd name="T3" fmla="*/ 5 h 25"/>
                <a:gd name="T4" fmla="*/ 20 w 26"/>
                <a:gd name="T5" fmla="*/ 0 h 25"/>
                <a:gd name="T6" fmla="*/ 26 w 26"/>
                <a:gd name="T7" fmla="*/ 20 h 25"/>
                <a:gd name="T8" fmla="*/ 6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6" y="25"/>
                  </a:moveTo>
                  <a:cubicBezTo>
                    <a:pt x="4" y="18"/>
                    <a:pt x="2" y="12"/>
                    <a:pt x="0" y="5"/>
                  </a:cubicBezTo>
                  <a:cubicBezTo>
                    <a:pt x="7" y="4"/>
                    <a:pt x="13" y="2"/>
                    <a:pt x="20" y="0"/>
                  </a:cubicBezTo>
                  <a:cubicBezTo>
                    <a:pt x="22" y="7"/>
                    <a:pt x="24" y="13"/>
                    <a:pt x="26" y="20"/>
                  </a:cubicBezTo>
                  <a:cubicBezTo>
                    <a:pt x="19" y="21"/>
                    <a:pt x="13" y="23"/>
                    <a:pt x="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7" name="Freeform 49">
              <a:extLst>
                <a:ext uri="{FF2B5EF4-FFF2-40B4-BE49-F238E27FC236}">
                  <a16:creationId xmlns:a16="http://schemas.microsoft.com/office/drawing/2014/main" id="{B5310A53-5A8F-4CDE-A2F5-56858272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" y="929"/>
              <a:ext cx="13" cy="13"/>
            </a:xfrm>
            <a:custGeom>
              <a:avLst/>
              <a:gdLst>
                <a:gd name="T0" fmla="*/ 18 w 28"/>
                <a:gd name="T1" fmla="*/ 0 h 29"/>
                <a:gd name="T2" fmla="*/ 28 w 28"/>
                <a:gd name="T3" fmla="*/ 18 h 29"/>
                <a:gd name="T4" fmla="*/ 11 w 28"/>
                <a:gd name="T5" fmla="*/ 29 h 29"/>
                <a:gd name="T6" fmla="*/ 0 w 28"/>
                <a:gd name="T7" fmla="*/ 11 h 29"/>
                <a:gd name="T8" fmla="*/ 18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8" y="0"/>
                  </a:moveTo>
                  <a:cubicBezTo>
                    <a:pt x="22" y="7"/>
                    <a:pt x="25" y="12"/>
                    <a:pt x="28" y="18"/>
                  </a:cubicBezTo>
                  <a:cubicBezTo>
                    <a:pt x="23" y="21"/>
                    <a:pt x="17" y="25"/>
                    <a:pt x="11" y="29"/>
                  </a:cubicBezTo>
                  <a:cubicBezTo>
                    <a:pt x="7" y="23"/>
                    <a:pt x="4" y="18"/>
                    <a:pt x="0" y="11"/>
                  </a:cubicBezTo>
                  <a:cubicBezTo>
                    <a:pt x="6" y="7"/>
                    <a:pt x="11" y="4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8" name="Freeform 50">
              <a:extLst>
                <a:ext uri="{FF2B5EF4-FFF2-40B4-BE49-F238E27FC236}">
                  <a16:creationId xmlns:a16="http://schemas.microsoft.com/office/drawing/2014/main" id="{199C31B0-E6FE-40EB-A623-32A4FF0E9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" y="1069"/>
              <a:ext cx="13" cy="13"/>
            </a:xfrm>
            <a:custGeom>
              <a:avLst/>
              <a:gdLst>
                <a:gd name="T0" fmla="*/ 28 w 28"/>
                <a:gd name="T1" fmla="*/ 11 h 29"/>
                <a:gd name="T2" fmla="*/ 18 w 28"/>
                <a:gd name="T3" fmla="*/ 29 h 29"/>
                <a:gd name="T4" fmla="*/ 0 w 28"/>
                <a:gd name="T5" fmla="*/ 18 h 29"/>
                <a:gd name="T6" fmla="*/ 10 w 28"/>
                <a:gd name="T7" fmla="*/ 0 h 29"/>
                <a:gd name="T8" fmla="*/ 28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11"/>
                  </a:moveTo>
                  <a:cubicBezTo>
                    <a:pt x="25" y="17"/>
                    <a:pt x="22" y="22"/>
                    <a:pt x="18" y="29"/>
                  </a:cubicBezTo>
                  <a:cubicBezTo>
                    <a:pt x="12" y="25"/>
                    <a:pt x="7" y="22"/>
                    <a:pt x="0" y="18"/>
                  </a:cubicBezTo>
                  <a:cubicBezTo>
                    <a:pt x="4" y="12"/>
                    <a:pt x="7" y="6"/>
                    <a:pt x="10" y="0"/>
                  </a:cubicBezTo>
                  <a:cubicBezTo>
                    <a:pt x="17" y="4"/>
                    <a:pt x="22" y="7"/>
                    <a:pt x="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99" name="Freeform 51">
              <a:extLst>
                <a:ext uri="{FF2B5EF4-FFF2-40B4-BE49-F238E27FC236}">
                  <a16:creationId xmlns:a16="http://schemas.microsoft.com/office/drawing/2014/main" id="{CB010D5B-5B91-4FC0-97CE-845C3756B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69"/>
              <a:ext cx="13" cy="12"/>
            </a:xfrm>
            <a:custGeom>
              <a:avLst/>
              <a:gdLst>
                <a:gd name="T0" fmla="*/ 28 w 28"/>
                <a:gd name="T1" fmla="*/ 18 h 28"/>
                <a:gd name="T2" fmla="*/ 10 w 28"/>
                <a:gd name="T3" fmla="*/ 28 h 28"/>
                <a:gd name="T4" fmla="*/ 0 w 28"/>
                <a:gd name="T5" fmla="*/ 11 h 28"/>
                <a:gd name="T6" fmla="*/ 17 w 28"/>
                <a:gd name="T7" fmla="*/ 0 h 28"/>
                <a:gd name="T8" fmla="*/ 28 w 28"/>
                <a:gd name="T9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18"/>
                  </a:moveTo>
                  <a:cubicBezTo>
                    <a:pt x="22" y="22"/>
                    <a:pt x="16" y="25"/>
                    <a:pt x="10" y="28"/>
                  </a:cubicBezTo>
                  <a:cubicBezTo>
                    <a:pt x="6" y="23"/>
                    <a:pt x="3" y="17"/>
                    <a:pt x="0" y="11"/>
                  </a:cubicBezTo>
                  <a:cubicBezTo>
                    <a:pt x="5" y="7"/>
                    <a:pt x="11" y="4"/>
                    <a:pt x="17" y="0"/>
                  </a:cubicBezTo>
                  <a:cubicBezTo>
                    <a:pt x="21" y="6"/>
                    <a:pt x="24" y="11"/>
                    <a:pt x="2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0" name="Freeform 52">
              <a:extLst>
                <a:ext uri="{FF2B5EF4-FFF2-40B4-BE49-F238E27FC236}">
                  <a16:creationId xmlns:a16="http://schemas.microsoft.com/office/drawing/2014/main" id="{648349EA-6A9B-4495-A398-2520BD385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929"/>
              <a:ext cx="13" cy="13"/>
            </a:xfrm>
            <a:custGeom>
              <a:avLst/>
              <a:gdLst>
                <a:gd name="T0" fmla="*/ 0 w 28"/>
                <a:gd name="T1" fmla="*/ 18 h 29"/>
                <a:gd name="T2" fmla="*/ 10 w 28"/>
                <a:gd name="T3" fmla="*/ 0 h 29"/>
                <a:gd name="T4" fmla="*/ 28 w 28"/>
                <a:gd name="T5" fmla="*/ 11 h 29"/>
                <a:gd name="T6" fmla="*/ 18 w 28"/>
                <a:gd name="T7" fmla="*/ 29 h 29"/>
                <a:gd name="T8" fmla="*/ 0 w 28"/>
                <a:gd name="T9" fmla="*/ 1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0" y="18"/>
                  </a:moveTo>
                  <a:cubicBezTo>
                    <a:pt x="3" y="12"/>
                    <a:pt x="6" y="6"/>
                    <a:pt x="10" y="0"/>
                  </a:cubicBezTo>
                  <a:cubicBezTo>
                    <a:pt x="16" y="4"/>
                    <a:pt x="22" y="7"/>
                    <a:pt x="28" y="11"/>
                  </a:cubicBezTo>
                  <a:cubicBezTo>
                    <a:pt x="24" y="17"/>
                    <a:pt x="22" y="22"/>
                    <a:pt x="18" y="29"/>
                  </a:cubicBezTo>
                  <a:cubicBezTo>
                    <a:pt x="12" y="25"/>
                    <a:pt x="6" y="2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1" name="Freeform 53">
              <a:extLst>
                <a:ext uri="{FF2B5EF4-FFF2-40B4-BE49-F238E27FC236}">
                  <a16:creationId xmlns:a16="http://schemas.microsoft.com/office/drawing/2014/main" id="{6D6D54DA-C6C7-4023-B9D5-EE914250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" y="1078"/>
              <a:ext cx="12" cy="11"/>
            </a:xfrm>
            <a:custGeom>
              <a:avLst/>
              <a:gdLst>
                <a:gd name="T0" fmla="*/ 5 w 25"/>
                <a:gd name="T1" fmla="*/ 25 h 25"/>
                <a:gd name="T2" fmla="*/ 0 w 25"/>
                <a:gd name="T3" fmla="*/ 5 h 25"/>
                <a:gd name="T4" fmla="*/ 20 w 25"/>
                <a:gd name="T5" fmla="*/ 0 h 25"/>
                <a:gd name="T6" fmla="*/ 25 w 25"/>
                <a:gd name="T7" fmla="*/ 19 h 25"/>
                <a:gd name="T8" fmla="*/ 5 w 2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5" y="25"/>
                  </a:moveTo>
                  <a:cubicBezTo>
                    <a:pt x="3" y="17"/>
                    <a:pt x="2" y="12"/>
                    <a:pt x="0" y="5"/>
                  </a:cubicBezTo>
                  <a:cubicBezTo>
                    <a:pt x="7" y="3"/>
                    <a:pt x="13" y="2"/>
                    <a:pt x="20" y="0"/>
                  </a:cubicBezTo>
                  <a:cubicBezTo>
                    <a:pt x="22" y="7"/>
                    <a:pt x="23" y="12"/>
                    <a:pt x="25" y="19"/>
                  </a:cubicBezTo>
                  <a:cubicBezTo>
                    <a:pt x="19" y="21"/>
                    <a:pt x="12" y="23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2" name="Freeform 54">
              <a:extLst>
                <a:ext uri="{FF2B5EF4-FFF2-40B4-BE49-F238E27FC236}">
                  <a16:creationId xmlns:a16="http://schemas.microsoft.com/office/drawing/2014/main" id="{E7C3D772-B11A-48BA-815F-C32AEB6AB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" y="922"/>
              <a:ext cx="12" cy="11"/>
            </a:xfrm>
            <a:custGeom>
              <a:avLst/>
              <a:gdLst>
                <a:gd name="T0" fmla="*/ 0 w 25"/>
                <a:gd name="T1" fmla="*/ 20 h 25"/>
                <a:gd name="T2" fmla="*/ 5 w 25"/>
                <a:gd name="T3" fmla="*/ 0 h 25"/>
                <a:gd name="T4" fmla="*/ 25 w 25"/>
                <a:gd name="T5" fmla="*/ 5 h 25"/>
                <a:gd name="T6" fmla="*/ 20 w 25"/>
                <a:gd name="T7" fmla="*/ 25 h 25"/>
                <a:gd name="T8" fmla="*/ 0 w 25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0" y="20"/>
                  </a:moveTo>
                  <a:cubicBezTo>
                    <a:pt x="2" y="13"/>
                    <a:pt x="3" y="7"/>
                    <a:pt x="5" y="0"/>
                  </a:cubicBezTo>
                  <a:cubicBezTo>
                    <a:pt x="12" y="2"/>
                    <a:pt x="18" y="3"/>
                    <a:pt x="25" y="5"/>
                  </a:cubicBezTo>
                  <a:cubicBezTo>
                    <a:pt x="23" y="12"/>
                    <a:pt x="22" y="18"/>
                    <a:pt x="20" y="25"/>
                  </a:cubicBezTo>
                  <a:cubicBezTo>
                    <a:pt x="13" y="23"/>
                    <a:pt x="7" y="21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3" name="Freeform 55">
              <a:extLst>
                <a:ext uri="{FF2B5EF4-FFF2-40B4-BE49-F238E27FC236}">
                  <a16:creationId xmlns:a16="http://schemas.microsoft.com/office/drawing/2014/main" id="{084ED067-5D34-43A0-B198-89FA65EC4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3" y="922"/>
              <a:ext cx="11" cy="11"/>
            </a:xfrm>
            <a:custGeom>
              <a:avLst/>
              <a:gdLst>
                <a:gd name="T0" fmla="*/ 0 w 25"/>
                <a:gd name="T1" fmla="*/ 5 h 25"/>
                <a:gd name="T2" fmla="*/ 19 w 25"/>
                <a:gd name="T3" fmla="*/ 0 h 25"/>
                <a:gd name="T4" fmla="*/ 25 w 25"/>
                <a:gd name="T5" fmla="*/ 19 h 25"/>
                <a:gd name="T6" fmla="*/ 5 w 25"/>
                <a:gd name="T7" fmla="*/ 25 h 25"/>
                <a:gd name="T8" fmla="*/ 0 w 25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0" y="5"/>
                  </a:moveTo>
                  <a:cubicBezTo>
                    <a:pt x="7" y="3"/>
                    <a:pt x="12" y="2"/>
                    <a:pt x="19" y="0"/>
                  </a:cubicBezTo>
                  <a:cubicBezTo>
                    <a:pt x="21" y="6"/>
                    <a:pt x="23" y="12"/>
                    <a:pt x="25" y="19"/>
                  </a:cubicBezTo>
                  <a:cubicBezTo>
                    <a:pt x="19" y="21"/>
                    <a:pt x="13" y="23"/>
                    <a:pt x="5" y="25"/>
                  </a:cubicBezTo>
                  <a:cubicBezTo>
                    <a:pt x="3" y="18"/>
                    <a:pt x="2" y="12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4" name="Freeform 56">
              <a:extLst>
                <a:ext uri="{FF2B5EF4-FFF2-40B4-BE49-F238E27FC236}">
                  <a16:creationId xmlns:a16="http://schemas.microsoft.com/office/drawing/2014/main" id="{F6488419-CCF8-4701-985B-8A7594EA8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" y="941"/>
              <a:ext cx="12" cy="14"/>
            </a:xfrm>
            <a:custGeom>
              <a:avLst/>
              <a:gdLst>
                <a:gd name="T0" fmla="*/ 27 w 27"/>
                <a:gd name="T1" fmla="*/ 18 h 30"/>
                <a:gd name="T2" fmla="*/ 14 w 27"/>
                <a:gd name="T3" fmla="*/ 30 h 30"/>
                <a:gd name="T4" fmla="*/ 0 w 27"/>
                <a:gd name="T5" fmla="*/ 16 h 30"/>
                <a:gd name="T6" fmla="*/ 15 w 27"/>
                <a:gd name="T7" fmla="*/ 0 h 30"/>
                <a:gd name="T8" fmla="*/ 27 w 27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0">
                  <a:moveTo>
                    <a:pt x="27" y="18"/>
                  </a:moveTo>
                  <a:cubicBezTo>
                    <a:pt x="23" y="21"/>
                    <a:pt x="19" y="25"/>
                    <a:pt x="14" y="30"/>
                  </a:cubicBezTo>
                  <a:cubicBezTo>
                    <a:pt x="9" y="25"/>
                    <a:pt x="5" y="21"/>
                    <a:pt x="0" y="16"/>
                  </a:cubicBezTo>
                  <a:cubicBezTo>
                    <a:pt x="4" y="11"/>
                    <a:pt x="8" y="7"/>
                    <a:pt x="15" y="0"/>
                  </a:cubicBezTo>
                  <a:cubicBezTo>
                    <a:pt x="19" y="6"/>
                    <a:pt x="22" y="11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5" name="Freeform 57">
              <a:extLst>
                <a:ext uri="{FF2B5EF4-FFF2-40B4-BE49-F238E27FC236}">
                  <a16:creationId xmlns:a16="http://schemas.microsoft.com/office/drawing/2014/main" id="{1DABC06E-8432-4A58-B9F9-4858C093A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0" y="977"/>
              <a:ext cx="58" cy="57"/>
            </a:xfrm>
            <a:custGeom>
              <a:avLst/>
              <a:gdLst>
                <a:gd name="T0" fmla="*/ 64 w 127"/>
                <a:gd name="T1" fmla="*/ 127 h 127"/>
                <a:gd name="T2" fmla="*/ 0 w 127"/>
                <a:gd name="T3" fmla="*/ 65 h 127"/>
                <a:gd name="T4" fmla="*/ 62 w 127"/>
                <a:gd name="T5" fmla="*/ 1 h 127"/>
                <a:gd name="T6" fmla="*/ 127 w 127"/>
                <a:gd name="T7" fmla="*/ 64 h 127"/>
                <a:gd name="T8" fmla="*/ 64 w 127"/>
                <a:gd name="T9" fmla="*/ 127 h 127"/>
                <a:gd name="T10" fmla="*/ 63 w 127"/>
                <a:gd name="T11" fmla="*/ 106 h 127"/>
                <a:gd name="T12" fmla="*/ 105 w 127"/>
                <a:gd name="T13" fmla="*/ 64 h 127"/>
                <a:gd name="T14" fmla="*/ 64 w 127"/>
                <a:gd name="T15" fmla="*/ 22 h 127"/>
                <a:gd name="T16" fmla="*/ 22 w 127"/>
                <a:gd name="T17" fmla="*/ 63 h 127"/>
                <a:gd name="T18" fmla="*/ 63 w 127"/>
                <a:gd name="T19" fmla="*/ 10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7">
                  <a:moveTo>
                    <a:pt x="64" y="127"/>
                  </a:moveTo>
                  <a:cubicBezTo>
                    <a:pt x="29" y="127"/>
                    <a:pt x="1" y="99"/>
                    <a:pt x="0" y="65"/>
                  </a:cubicBezTo>
                  <a:cubicBezTo>
                    <a:pt x="0" y="30"/>
                    <a:pt x="28" y="1"/>
                    <a:pt x="62" y="1"/>
                  </a:cubicBezTo>
                  <a:cubicBezTo>
                    <a:pt x="97" y="0"/>
                    <a:pt x="127" y="29"/>
                    <a:pt x="127" y="64"/>
                  </a:cubicBezTo>
                  <a:cubicBezTo>
                    <a:pt x="127" y="98"/>
                    <a:pt x="98" y="127"/>
                    <a:pt x="64" y="127"/>
                  </a:cubicBezTo>
                  <a:close/>
                  <a:moveTo>
                    <a:pt x="63" y="106"/>
                  </a:moveTo>
                  <a:cubicBezTo>
                    <a:pt x="86" y="106"/>
                    <a:pt x="105" y="87"/>
                    <a:pt x="105" y="64"/>
                  </a:cubicBezTo>
                  <a:cubicBezTo>
                    <a:pt x="106" y="42"/>
                    <a:pt x="87" y="22"/>
                    <a:pt x="64" y="22"/>
                  </a:cubicBezTo>
                  <a:cubicBezTo>
                    <a:pt x="41" y="22"/>
                    <a:pt x="22" y="41"/>
                    <a:pt x="22" y="63"/>
                  </a:cubicBezTo>
                  <a:cubicBezTo>
                    <a:pt x="21" y="86"/>
                    <a:pt x="40" y="106"/>
                    <a:pt x="63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6" name="Freeform 58">
              <a:extLst>
                <a:ext uri="{FF2B5EF4-FFF2-40B4-BE49-F238E27FC236}">
                  <a16:creationId xmlns:a16="http://schemas.microsoft.com/office/drawing/2014/main" id="{184870B3-5D01-49A9-839F-9534B23B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" y="1001"/>
              <a:ext cx="9" cy="9"/>
            </a:xfrm>
            <a:custGeom>
              <a:avLst/>
              <a:gdLst>
                <a:gd name="T0" fmla="*/ 0 w 20"/>
                <a:gd name="T1" fmla="*/ 19 h 19"/>
                <a:gd name="T2" fmla="*/ 0 w 20"/>
                <a:gd name="T3" fmla="*/ 0 h 19"/>
                <a:gd name="T4" fmla="*/ 20 w 20"/>
                <a:gd name="T5" fmla="*/ 0 h 19"/>
                <a:gd name="T6" fmla="*/ 20 w 20"/>
                <a:gd name="T7" fmla="*/ 19 h 19"/>
                <a:gd name="T8" fmla="*/ 0 w 2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19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6" y="0"/>
                    <a:pt x="12" y="0"/>
                    <a:pt x="20" y="0"/>
                  </a:cubicBezTo>
                  <a:cubicBezTo>
                    <a:pt x="20" y="6"/>
                    <a:pt x="20" y="12"/>
                    <a:pt x="20" y="19"/>
                  </a:cubicBezTo>
                  <a:cubicBezTo>
                    <a:pt x="13" y="19"/>
                    <a:pt x="7" y="1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7" name="Freeform 59">
              <a:extLst>
                <a:ext uri="{FF2B5EF4-FFF2-40B4-BE49-F238E27FC236}">
                  <a16:creationId xmlns:a16="http://schemas.microsoft.com/office/drawing/2014/main" id="{E55C64FA-51CB-4EF6-B4BB-789A162B9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" y="958"/>
              <a:ext cx="9" cy="9"/>
            </a:xfrm>
            <a:custGeom>
              <a:avLst/>
              <a:gdLst>
                <a:gd name="T0" fmla="*/ 0 w 19"/>
                <a:gd name="T1" fmla="*/ 0 h 19"/>
                <a:gd name="T2" fmla="*/ 19 w 19"/>
                <a:gd name="T3" fmla="*/ 0 h 19"/>
                <a:gd name="T4" fmla="*/ 19 w 19"/>
                <a:gd name="T5" fmla="*/ 19 h 19"/>
                <a:gd name="T6" fmla="*/ 0 w 19"/>
                <a:gd name="T7" fmla="*/ 19 h 19"/>
                <a:gd name="T8" fmla="*/ 0 w 19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0"/>
                  </a:moveTo>
                  <a:cubicBezTo>
                    <a:pt x="7" y="0"/>
                    <a:pt x="13" y="0"/>
                    <a:pt x="19" y="0"/>
                  </a:cubicBezTo>
                  <a:cubicBezTo>
                    <a:pt x="19" y="6"/>
                    <a:pt x="19" y="13"/>
                    <a:pt x="19" y="19"/>
                  </a:cubicBezTo>
                  <a:cubicBezTo>
                    <a:pt x="13" y="19"/>
                    <a:pt x="7" y="19"/>
                    <a:pt x="0" y="19"/>
                  </a:cubicBezTo>
                  <a:cubicBezTo>
                    <a:pt x="0" y="13"/>
                    <a:pt x="0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8" name="Freeform 60">
              <a:extLst>
                <a:ext uri="{FF2B5EF4-FFF2-40B4-BE49-F238E27FC236}">
                  <a16:creationId xmlns:a16="http://schemas.microsoft.com/office/drawing/2014/main" id="{B684D977-FF7A-4D08-A4D3-5A0ABC8BD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" y="1044"/>
              <a:ext cx="9" cy="8"/>
            </a:xfrm>
            <a:custGeom>
              <a:avLst/>
              <a:gdLst>
                <a:gd name="T0" fmla="*/ 19 w 19"/>
                <a:gd name="T1" fmla="*/ 19 h 19"/>
                <a:gd name="T2" fmla="*/ 0 w 19"/>
                <a:gd name="T3" fmla="*/ 19 h 19"/>
                <a:gd name="T4" fmla="*/ 0 w 19"/>
                <a:gd name="T5" fmla="*/ 0 h 19"/>
                <a:gd name="T6" fmla="*/ 19 w 19"/>
                <a:gd name="T7" fmla="*/ 0 h 19"/>
                <a:gd name="T8" fmla="*/ 19 w 19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9" y="19"/>
                  </a:moveTo>
                  <a:cubicBezTo>
                    <a:pt x="12" y="19"/>
                    <a:pt x="6" y="19"/>
                    <a:pt x="0" y="19"/>
                  </a:cubicBezTo>
                  <a:cubicBezTo>
                    <a:pt x="0" y="12"/>
                    <a:pt x="0" y="6"/>
                    <a:pt x="0" y="0"/>
                  </a:cubicBezTo>
                  <a:cubicBezTo>
                    <a:pt x="6" y="0"/>
                    <a:pt x="12" y="0"/>
                    <a:pt x="19" y="0"/>
                  </a:cubicBezTo>
                  <a:cubicBezTo>
                    <a:pt x="19" y="6"/>
                    <a:pt x="19" y="12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09" name="Freeform 61">
              <a:extLst>
                <a:ext uri="{FF2B5EF4-FFF2-40B4-BE49-F238E27FC236}">
                  <a16:creationId xmlns:a16="http://schemas.microsoft.com/office/drawing/2014/main" id="{FE78B25A-E233-41CB-9A43-D4EBD755A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" y="1001"/>
              <a:ext cx="10" cy="8"/>
            </a:xfrm>
            <a:custGeom>
              <a:avLst/>
              <a:gdLst>
                <a:gd name="T0" fmla="*/ 0 w 20"/>
                <a:gd name="T1" fmla="*/ 19 h 19"/>
                <a:gd name="T2" fmla="*/ 0 w 20"/>
                <a:gd name="T3" fmla="*/ 0 h 19"/>
                <a:gd name="T4" fmla="*/ 20 w 20"/>
                <a:gd name="T5" fmla="*/ 0 h 19"/>
                <a:gd name="T6" fmla="*/ 20 w 20"/>
                <a:gd name="T7" fmla="*/ 19 h 19"/>
                <a:gd name="T8" fmla="*/ 0 w 20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0" y="19"/>
                  </a:moveTo>
                  <a:cubicBezTo>
                    <a:pt x="0" y="12"/>
                    <a:pt x="0" y="6"/>
                    <a:pt x="0" y="0"/>
                  </a:cubicBezTo>
                  <a:cubicBezTo>
                    <a:pt x="7" y="0"/>
                    <a:pt x="13" y="0"/>
                    <a:pt x="20" y="0"/>
                  </a:cubicBezTo>
                  <a:cubicBezTo>
                    <a:pt x="20" y="7"/>
                    <a:pt x="20" y="12"/>
                    <a:pt x="20" y="19"/>
                  </a:cubicBezTo>
                  <a:cubicBezTo>
                    <a:pt x="13" y="19"/>
                    <a:pt x="7" y="1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10" name="Freeform 62">
              <a:extLst>
                <a:ext uri="{FF2B5EF4-FFF2-40B4-BE49-F238E27FC236}">
                  <a16:creationId xmlns:a16="http://schemas.microsoft.com/office/drawing/2014/main" id="{8269EE39-ABEE-4710-93F4-495CD752B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2" y="968"/>
              <a:ext cx="14" cy="14"/>
            </a:xfrm>
            <a:custGeom>
              <a:avLst/>
              <a:gdLst>
                <a:gd name="T0" fmla="*/ 15 w 31"/>
                <a:gd name="T1" fmla="*/ 30 h 30"/>
                <a:gd name="T2" fmla="*/ 0 w 31"/>
                <a:gd name="T3" fmla="*/ 17 h 30"/>
                <a:gd name="T4" fmla="*/ 16 w 31"/>
                <a:gd name="T5" fmla="*/ 0 h 30"/>
                <a:gd name="T6" fmla="*/ 31 w 31"/>
                <a:gd name="T7" fmla="*/ 16 h 30"/>
                <a:gd name="T8" fmla="*/ 15 w 3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15" y="30"/>
                  </a:moveTo>
                  <a:cubicBezTo>
                    <a:pt x="11" y="26"/>
                    <a:pt x="6" y="22"/>
                    <a:pt x="0" y="17"/>
                  </a:cubicBezTo>
                  <a:cubicBezTo>
                    <a:pt x="7" y="10"/>
                    <a:pt x="11" y="6"/>
                    <a:pt x="16" y="0"/>
                  </a:cubicBezTo>
                  <a:cubicBezTo>
                    <a:pt x="22" y="6"/>
                    <a:pt x="26" y="10"/>
                    <a:pt x="31" y="16"/>
                  </a:cubicBezTo>
                  <a:cubicBezTo>
                    <a:pt x="26" y="20"/>
                    <a:pt x="21" y="25"/>
                    <a:pt x="1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11" name="Freeform 63">
              <a:extLst>
                <a:ext uri="{FF2B5EF4-FFF2-40B4-BE49-F238E27FC236}">
                  <a16:creationId xmlns:a16="http://schemas.microsoft.com/office/drawing/2014/main" id="{33E889A3-7C9C-492C-9AAB-558ADA11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968"/>
              <a:ext cx="13" cy="14"/>
            </a:xfrm>
            <a:custGeom>
              <a:avLst/>
              <a:gdLst>
                <a:gd name="T0" fmla="*/ 15 w 29"/>
                <a:gd name="T1" fmla="*/ 29 h 29"/>
                <a:gd name="T2" fmla="*/ 0 w 29"/>
                <a:gd name="T3" fmla="*/ 16 h 29"/>
                <a:gd name="T4" fmla="*/ 17 w 29"/>
                <a:gd name="T5" fmla="*/ 0 h 29"/>
                <a:gd name="T6" fmla="*/ 29 w 29"/>
                <a:gd name="T7" fmla="*/ 17 h 29"/>
                <a:gd name="T8" fmla="*/ 15 w 29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29"/>
                  </a:moveTo>
                  <a:cubicBezTo>
                    <a:pt x="10" y="24"/>
                    <a:pt x="5" y="20"/>
                    <a:pt x="0" y="16"/>
                  </a:cubicBezTo>
                  <a:cubicBezTo>
                    <a:pt x="6" y="10"/>
                    <a:pt x="10" y="6"/>
                    <a:pt x="17" y="0"/>
                  </a:cubicBezTo>
                  <a:cubicBezTo>
                    <a:pt x="20" y="5"/>
                    <a:pt x="24" y="10"/>
                    <a:pt x="29" y="17"/>
                  </a:cubicBezTo>
                  <a:cubicBezTo>
                    <a:pt x="25" y="20"/>
                    <a:pt x="20" y="24"/>
                    <a:pt x="1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12" name="Freeform 64">
              <a:extLst>
                <a:ext uri="{FF2B5EF4-FFF2-40B4-BE49-F238E27FC236}">
                  <a16:creationId xmlns:a16="http://schemas.microsoft.com/office/drawing/2014/main" id="{35C3AB28-4913-4296-94BF-6E66486C7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" y="1029"/>
              <a:ext cx="13" cy="13"/>
            </a:xfrm>
            <a:custGeom>
              <a:avLst/>
              <a:gdLst>
                <a:gd name="T0" fmla="*/ 13 w 28"/>
                <a:gd name="T1" fmla="*/ 27 h 27"/>
                <a:gd name="T2" fmla="*/ 0 w 28"/>
                <a:gd name="T3" fmla="*/ 12 h 27"/>
                <a:gd name="T4" fmla="*/ 16 w 28"/>
                <a:gd name="T5" fmla="*/ 0 h 27"/>
                <a:gd name="T6" fmla="*/ 28 w 28"/>
                <a:gd name="T7" fmla="*/ 16 h 27"/>
                <a:gd name="T8" fmla="*/ 13 w 2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3" y="27"/>
                  </a:moveTo>
                  <a:cubicBezTo>
                    <a:pt x="10" y="23"/>
                    <a:pt x="5" y="19"/>
                    <a:pt x="0" y="12"/>
                  </a:cubicBezTo>
                  <a:cubicBezTo>
                    <a:pt x="5" y="9"/>
                    <a:pt x="10" y="5"/>
                    <a:pt x="16" y="0"/>
                  </a:cubicBezTo>
                  <a:cubicBezTo>
                    <a:pt x="19" y="4"/>
                    <a:pt x="23" y="9"/>
                    <a:pt x="28" y="16"/>
                  </a:cubicBezTo>
                  <a:cubicBezTo>
                    <a:pt x="24" y="19"/>
                    <a:pt x="19" y="23"/>
                    <a:pt x="1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13" name="Freeform 65">
              <a:extLst>
                <a:ext uri="{FF2B5EF4-FFF2-40B4-BE49-F238E27FC236}">
                  <a16:creationId xmlns:a16="http://schemas.microsoft.com/office/drawing/2014/main" id="{26AF52D4-30EA-4C3D-AEE8-185EA3872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" y="1029"/>
              <a:ext cx="12" cy="13"/>
            </a:xfrm>
            <a:custGeom>
              <a:avLst/>
              <a:gdLst>
                <a:gd name="T0" fmla="*/ 26 w 26"/>
                <a:gd name="T1" fmla="*/ 18 h 30"/>
                <a:gd name="T2" fmla="*/ 12 w 26"/>
                <a:gd name="T3" fmla="*/ 30 h 30"/>
                <a:gd name="T4" fmla="*/ 0 w 26"/>
                <a:gd name="T5" fmla="*/ 14 h 30"/>
                <a:gd name="T6" fmla="*/ 13 w 26"/>
                <a:gd name="T7" fmla="*/ 0 h 30"/>
                <a:gd name="T8" fmla="*/ 26 w 26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0">
                  <a:moveTo>
                    <a:pt x="26" y="18"/>
                  </a:moveTo>
                  <a:cubicBezTo>
                    <a:pt x="23" y="20"/>
                    <a:pt x="19" y="24"/>
                    <a:pt x="12" y="30"/>
                  </a:cubicBezTo>
                  <a:cubicBezTo>
                    <a:pt x="8" y="25"/>
                    <a:pt x="5" y="20"/>
                    <a:pt x="0" y="14"/>
                  </a:cubicBezTo>
                  <a:cubicBezTo>
                    <a:pt x="3" y="10"/>
                    <a:pt x="8" y="6"/>
                    <a:pt x="13" y="0"/>
                  </a:cubicBezTo>
                  <a:cubicBezTo>
                    <a:pt x="17" y="6"/>
                    <a:pt x="21" y="11"/>
                    <a:pt x="2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3A420FD5-585B-43E2-95DF-3D68A508BF58}"/>
              </a:ext>
            </a:extLst>
          </p:cNvPr>
          <p:cNvSpPr txBox="1"/>
          <p:nvPr/>
        </p:nvSpPr>
        <p:spPr>
          <a:xfrm>
            <a:off x="7383290" y="5225850"/>
            <a:ext cx="1375147" cy="82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B380D92F-5B24-4344-ADDA-50BDD88C4CF5}"/>
              </a:ext>
            </a:extLst>
          </p:cNvPr>
          <p:cNvSpPr/>
          <p:nvPr/>
        </p:nvSpPr>
        <p:spPr>
          <a:xfrm>
            <a:off x="10042147" y="5184010"/>
            <a:ext cx="45719" cy="45719"/>
          </a:xfrm>
          <a:prstGeom prst="ellipse">
            <a:avLst/>
          </a:prstGeom>
          <a:solidFill>
            <a:srgbClr val="EEEEEE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30654DE9-62C6-464E-9C21-E78759FDF161}"/>
              </a:ext>
            </a:extLst>
          </p:cNvPr>
          <p:cNvSpPr/>
          <p:nvPr/>
        </p:nvSpPr>
        <p:spPr>
          <a:xfrm>
            <a:off x="9767489" y="4853376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2021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5" name="图形 54">
            <a:extLst>
              <a:ext uri="{FF2B5EF4-FFF2-40B4-BE49-F238E27FC236}">
                <a16:creationId xmlns:a16="http://schemas.microsoft.com/office/drawing/2014/main" id="{B9416E4E-5E6B-48AF-889C-0E8FB3DB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7554" y="4497415"/>
            <a:ext cx="294903" cy="307777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740A3029-B1B5-44A9-8FC5-3CA3033F4DF7}"/>
              </a:ext>
            </a:extLst>
          </p:cNvPr>
          <p:cNvSpPr txBox="1"/>
          <p:nvPr/>
        </p:nvSpPr>
        <p:spPr>
          <a:xfrm>
            <a:off x="9400292" y="5225850"/>
            <a:ext cx="1375147" cy="82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76EB45D-578C-42CD-90E8-B99BB0D06304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556B3ED-BE3F-49A2-8FA9-7DDFA240648F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Future outlook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9AC2FFF-ADFC-4F11-AEC5-213C8B81DED9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未来展望</a:t>
              </a:r>
            </a:p>
          </p:txBody>
        </p:sp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id="{71729D1A-146C-4FD5-AF76-B355CDFB1498}"/>
              </a:ext>
            </a:extLst>
          </p:cNvPr>
          <p:cNvSpPr txBox="1"/>
          <p:nvPr/>
        </p:nvSpPr>
        <p:spPr>
          <a:xfrm>
            <a:off x="1631065" y="1870351"/>
            <a:ext cx="2440604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在此输入有关部门构成的说明，便于观众更好理解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2CAF3DDB-F298-4034-AD97-5D6C684A768D}"/>
              </a:ext>
            </a:extLst>
          </p:cNvPr>
          <p:cNvSpPr txBox="1"/>
          <p:nvPr/>
        </p:nvSpPr>
        <p:spPr>
          <a:xfrm>
            <a:off x="1631065" y="2798808"/>
            <a:ext cx="2440604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Enter the description of the company's development here to facilitate the audience's better understanding. </a:t>
            </a:r>
            <a:endParaRPr lang="zh-CN" altLang="en-US" sz="9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90F9361A-A120-421E-8479-481669176305}"/>
              </a:ext>
            </a:extLst>
          </p:cNvPr>
          <p:cNvSpPr/>
          <p:nvPr/>
        </p:nvSpPr>
        <p:spPr>
          <a:xfrm rot="20975525">
            <a:off x="1220832" y="1725324"/>
            <a:ext cx="3045040" cy="2089697"/>
          </a:xfrm>
          <a:custGeom>
            <a:avLst/>
            <a:gdLst>
              <a:gd name="connsiteX0" fmla="*/ 39807 w 9936162"/>
              <a:gd name="connsiteY0" fmla="*/ 3588152 h 3588858"/>
              <a:gd name="connsiteX1" fmla="*/ 86106 w 9936162"/>
              <a:gd name="connsiteY1" fmla="*/ 3402957 h 3588858"/>
              <a:gd name="connsiteX2" fmla="*/ 803736 w 9936162"/>
              <a:gd name="connsiteY2" fmla="*/ 2442258 h 3588858"/>
              <a:gd name="connsiteX3" fmla="*/ 1787584 w 9936162"/>
              <a:gd name="connsiteY3" fmla="*/ 2152891 h 3588858"/>
              <a:gd name="connsiteX4" fmla="*/ 3083949 w 9936162"/>
              <a:gd name="connsiteY4" fmla="*/ 2673752 h 3588858"/>
              <a:gd name="connsiteX5" fmla="*/ 4797002 w 9936162"/>
              <a:gd name="connsiteY5" fmla="*/ 2268638 h 3588858"/>
              <a:gd name="connsiteX6" fmla="*/ 5861873 w 9936162"/>
              <a:gd name="connsiteY6" fmla="*/ 1759352 h 3588858"/>
              <a:gd name="connsiteX7" fmla="*/ 7517053 w 9936162"/>
              <a:gd name="connsiteY7" fmla="*/ 1956122 h 3588858"/>
              <a:gd name="connsiteX8" fmla="*/ 7111939 w 9936162"/>
              <a:gd name="connsiteY8" fmla="*/ 1979271 h 3588858"/>
              <a:gd name="connsiteX9" fmla="*/ 7517053 w 9936162"/>
              <a:gd name="connsiteY9" fmla="*/ 1539433 h 3588858"/>
              <a:gd name="connsiteX10" fmla="*/ 8362005 w 9936162"/>
              <a:gd name="connsiteY10" fmla="*/ 1273215 h 3588858"/>
              <a:gd name="connsiteX11" fmla="*/ 9623645 w 9936162"/>
              <a:gd name="connsiteY11" fmla="*/ 868101 h 3588858"/>
              <a:gd name="connsiteX12" fmla="*/ 9936162 w 9936162"/>
              <a:gd name="connsiteY12" fmla="*/ 0 h 3588858"/>
              <a:gd name="connsiteX0" fmla="*/ -1 w 9896354"/>
              <a:gd name="connsiteY0" fmla="*/ 3588152 h 3588152"/>
              <a:gd name="connsiteX1" fmla="*/ 763928 w 9896354"/>
              <a:gd name="connsiteY1" fmla="*/ 2442258 h 3588152"/>
              <a:gd name="connsiteX2" fmla="*/ 1747776 w 9896354"/>
              <a:gd name="connsiteY2" fmla="*/ 2152891 h 3588152"/>
              <a:gd name="connsiteX3" fmla="*/ 3044141 w 9896354"/>
              <a:gd name="connsiteY3" fmla="*/ 2673752 h 3588152"/>
              <a:gd name="connsiteX4" fmla="*/ 4757194 w 9896354"/>
              <a:gd name="connsiteY4" fmla="*/ 2268638 h 3588152"/>
              <a:gd name="connsiteX5" fmla="*/ 5822065 w 9896354"/>
              <a:gd name="connsiteY5" fmla="*/ 1759352 h 3588152"/>
              <a:gd name="connsiteX6" fmla="*/ 7477245 w 9896354"/>
              <a:gd name="connsiteY6" fmla="*/ 1956122 h 3588152"/>
              <a:gd name="connsiteX7" fmla="*/ 7072131 w 9896354"/>
              <a:gd name="connsiteY7" fmla="*/ 1979271 h 3588152"/>
              <a:gd name="connsiteX8" fmla="*/ 7477245 w 9896354"/>
              <a:gd name="connsiteY8" fmla="*/ 1539433 h 3588152"/>
              <a:gd name="connsiteX9" fmla="*/ 8322197 w 9896354"/>
              <a:gd name="connsiteY9" fmla="*/ 1273215 h 3588152"/>
              <a:gd name="connsiteX10" fmla="*/ 9583837 w 9896354"/>
              <a:gd name="connsiteY10" fmla="*/ 868101 h 3588152"/>
              <a:gd name="connsiteX11" fmla="*/ 9896354 w 9896354"/>
              <a:gd name="connsiteY11" fmla="*/ 0 h 3588152"/>
              <a:gd name="connsiteX0" fmla="*/ 1 w 9132427"/>
              <a:gd name="connsiteY0" fmla="*/ 2442258 h 2674725"/>
              <a:gd name="connsiteX1" fmla="*/ 983849 w 9132427"/>
              <a:gd name="connsiteY1" fmla="*/ 2152891 h 2674725"/>
              <a:gd name="connsiteX2" fmla="*/ 2280214 w 9132427"/>
              <a:gd name="connsiteY2" fmla="*/ 2673752 h 2674725"/>
              <a:gd name="connsiteX3" fmla="*/ 3993267 w 9132427"/>
              <a:gd name="connsiteY3" fmla="*/ 2268638 h 2674725"/>
              <a:gd name="connsiteX4" fmla="*/ 5058138 w 9132427"/>
              <a:gd name="connsiteY4" fmla="*/ 1759352 h 2674725"/>
              <a:gd name="connsiteX5" fmla="*/ 6713318 w 9132427"/>
              <a:gd name="connsiteY5" fmla="*/ 1956122 h 2674725"/>
              <a:gd name="connsiteX6" fmla="*/ 6308204 w 9132427"/>
              <a:gd name="connsiteY6" fmla="*/ 1979271 h 2674725"/>
              <a:gd name="connsiteX7" fmla="*/ 6713318 w 9132427"/>
              <a:gd name="connsiteY7" fmla="*/ 1539433 h 2674725"/>
              <a:gd name="connsiteX8" fmla="*/ 7558270 w 9132427"/>
              <a:gd name="connsiteY8" fmla="*/ 1273215 h 2674725"/>
              <a:gd name="connsiteX9" fmla="*/ 8819910 w 9132427"/>
              <a:gd name="connsiteY9" fmla="*/ 868101 h 2674725"/>
              <a:gd name="connsiteX10" fmla="*/ 9132427 w 9132427"/>
              <a:gd name="connsiteY10" fmla="*/ 0 h 2674725"/>
              <a:gd name="connsiteX0" fmla="*/ 1 w 9487941"/>
              <a:gd name="connsiteY0" fmla="*/ 2048331 h 2280798"/>
              <a:gd name="connsiteX1" fmla="*/ 983849 w 9487941"/>
              <a:gd name="connsiteY1" fmla="*/ 1758964 h 2280798"/>
              <a:gd name="connsiteX2" fmla="*/ 2280214 w 9487941"/>
              <a:gd name="connsiteY2" fmla="*/ 2279825 h 2280798"/>
              <a:gd name="connsiteX3" fmla="*/ 3993267 w 9487941"/>
              <a:gd name="connsiteY3" fmla="*/ 1874711 h 2280798"/>
              <a:gd name="connsiteX4" fmla="*/ 5058138 w 9487941"/>
              <a:gd name="connsiteY4" fmla="*/ 1365425 h 2280798"/>
              <a:gd name="connsiteX5" fmla="*/ 6713318 w 9487941"/>
              <a:gd name="connsiteY5" fmla="*/ 1562195 h 2280798"/>
              <a:gd name="connsiteX6" fmla="*/ 6308204 w 9487941"/>
              <a:gd name="connsiteY6" fmla="*/ 1585344 h 2280798"/>
              <a:gd name="connsiteX7" fmla="*/ 6713318 w 9487941"/>
              <a:gd name="connsiteY7" fmla="*/ 1145506 h 2280798"/>
              <a:gd name="connsiteX8" fmla="*/ 7558270 w 9487941"/>
              <a:gd name="connsiteY8" fmla="*/ 879288 h 2280798"/>
              <a:gd name="connsiteX9" fmla="*/ 8819910 w 9487941"/>
              <a:gd name="connsiteY9" fmla="*/ 474174 h 2280798"/>
              <a:gd name="connsiteX10" fmla="*/ 9487940 w 9487941"/>
              <a:gd name="connsiteY10" fmla="*/ 0 h 228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487941" h="2280798">
                <a:moveTo>
                  <a:pt x="1" y="2048331"/>
                </a:moveTo>
                <a:cubicBezTo>
                  <a:pt x="291297" y="1809121"/>
                  <a:pt x="603814" y="1720382"/>
                  <a:pt x="983849" y="1758964"/>
                </a:cubicBezTo>
                <a:cubicBezTo>
                  <a:pt x="1363884" y="1797546"/>
                  <a:pt x="1778644" y="2260534"/>
                  <a:pt x="2280214" y="2279825"/>
                </a:cubicBezTo>
                <a:cubicBezTo>
                  <a:pt x="2781784" y="2299116"/>
                  <a:pt x="3530280" y="2027111"/>
                  <a:pt x="3993267" y="1874711"/>
                </a:cubicBezTo>
                <a:cubicBezTo>
                  <a:pt x="4456254" y="1722311"/>
                  <a:pt x="4604796" y="1417511"/>
                  <a:pt x="5058138" y="1365425"/>
                </a:cubicBezTo>
                <a:lnTo>
                  <a:pt x="6713318" y="1562195"/>
                </a:lnTo>
                <a:cubicBezTo>
                  <a:pt x="6921662" y="1598848"/>
                  <a:pt x="6308204" y="1654792"/>
                  <a:pt x="6308204" y="1585344"/>
                </a:cubicBezTo>
                <a:cubicBezTo>
                  <a:pt x="6308204" y="1515896"/>
                  <a:pt x="6504974" y="1263182"/>
                  <a:pt x="6713318" y="1145506"/>
                </a:cubicBezTo>
                <a:cubicBezTo>
                  <a:pt x="6921662" y="1027830"/>
                  <a:pt x="7558270" y="879288"/>
                  <a:pt x="7558270" y="879288"/>
                </a:cubicBezTo>
                <a:cubicBezTo>
                  <a:pt x="7909369" y="767399"/>
                  <a:pt x="8557551" y="686376"/>
                  <a:pt x="8819910" y="474174"/>
                </a:cubicBezTo>
                <a:cubicBezTo>
                  <a:pt x="9082270" y="261971"/>
                  <a:pt x="9462861" y="327949"/>
                  <a:pt x="9487940" y="0"/>
                </a:cubicBezTo>
              </a:path>
            </a:pathLst>
          </a:custGeom>
          <a:noFill/>
          <a:ln>
            <a:solidFill>
              <a:schemeClr val="bg1">
                <a:alpha val="2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327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D9BC7E9-001B-4337-AADC-165865743E23}"/>
              </a:ext>
            </a:extLst>
          </p:cNvPr>
          <p:cNvSpPr/>
          <p:nvPr/>
        </p:nvSpPr>
        <p:spPr>
          <a:xfrm>
            <a:off x="7045333" y="0"/>
            <a:ext cx="51466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7080A3EC-51E7-4478-B80C-BB9C0D97D889}"/>
              </a:ext>
            </a:extLst>
          </p:cNvPr>
          <p:cNvSpPr/>
          <p:nvPr/>
        </p:nvSpPr>
        <p:spPr>
          <a:xfrm>
            <a:off x="7457915" y="-545306"/>
            <a:ext cx="5264069" cy="8375699"/>
          </a:xfrm>
          <a:custGeom>
            <a:avLst/>
            <a:gdLst>
              <a:gd name="connsiteX0" fmla="*/ 1545509 w 5264069"/>
              <a:gd name="connsiteY0" fmla="*/ 8358346 h 8375699"/>
              <a:gd name="connsiteX1" fmla="*/ 1372789 w 5264069"/>
              <a:gd name="connsiteY1" fmla="*/ 8175466 h 8375699"/>
              <a:gd name="connsiteX2" fmla="*/ 529509 w 5264069"/>
              <a:gd name="connsiteY2" fmla="*/ 6935946 h 8375699"/>
              <a:gd name="connsiteX3" fmla="*/ 1829989 w 5264069"/>
              <a:gd name="connsiteY3" fmla="*/ 6590506 h 8375699"/>
              <a:gd name="connsiteX4" fmla="*/ 2795189 w 5264069"/>
              <a:gd name="connsiteY4" fmla="*/ 5777706 h 8375699"/>
              <a:gd name="connsiteX5" fmla="*/ 3211749 w 5264069"/>
              <a:gd name="connsiteY5" fmla="*/ 5706586 h 8375699"/>
              <a:gd name="connsiteX6" fmla="*/ 2724069 w 5264069"/>
              <a:gd name="connsiteY6" fmla="*/ 5960586 h 8375699"/>
              <a:gd name="connsiteX7" fmla="*/ 3516549 w 5264069"/>
              <a:gd name="connsiteY7" fmla="*/ 5056346 h 8375699"/>
              <a:gd name="connsiteX8" fmla="*/ 4055029 w 5264069"/>
              <a:gd name="connsiteY8" fmla="*/ 4334986 h 8375699"/>
              <a:gd name="connsiteX9" fmla="*/ 3526709 w 5264069"/>
              <a:gd name="connsiteY9" fmla="*/ 4528026 h 8375699"/>
              <a:gd name="connsiteX10" fmla="*/ 3668949 w 5264069"/>
              <a:gd name="connsiteY10" fmla="*/ 3938746 h 8375699"/>
              <a:gd name="connsiteX11" fmla="*/ 2754549 w 5264069"/>
              <a:gd name="connsiteY11" fmla="*/ 3471386 h 8375699"/>
              <a:gd name="connsiteX12" fmla="*/ 458389 w 5264069"/>
              <a:gd name="connsiteY12" fmla="*/ 3420586 h 8375699"/>
              <a:gd name="connsiteX13" fmla="*/ 377109 w 5264069"/>
              <a:gd name="connsiteY13" fmla="*/ 2790666 h 8375699"/>
              <a:gd name="connsiteX14" fmla="*/ 326309 w 5264069"/>
              <a:gd name="connsiteY14" fmla="*/ 3024346 h 8375699"/>
              <a:gd name="connsiteX15" fmla="*/ 11349 w 5264069"/>
              <a:gd name="connsiteY15" fmla="*/ 2435066 h 8375699"/>
              <a:gd name="connsiteX16" fmla="*/ 783509 w 5264069"/>
              <a:gd name="connsiteY16" fmla="*/ 1815306 h 8375699"/>
              <a:gd name="connsiteX17" fmla="*/ 1769029 w 5264069"/>
              <a:gd name="connsiteY17" fmla="*/ 1083786 h 8375699"/>
              <a:gd name="connsiteX18" fmla="*/ 1718229 w 5264069"/>
              <a:gd name="connsiteY18" fmla="*/ 1205706 h 8375699"/>
              <a:gd name="connsiteX19" fmla="*/ 3089829 w 5264069"/>
              <a:gd name="connsiteY19" fmla="*/ 179546 h 8375699"/>
              <a:gd name="connsiteX20" fmla="*/ 5264069 w 5264069"/>
              <a:gd name="connsiteY20" fmla="*/ 6826 h 837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64069" h="8375699">
                <a:moveTo>
                  <a:pt x="1545509" y="8358346"/>
                </a:moveTo>
                <a:cubicBezTo>
                  <a:pt x="1543815" y="8385439"/>
                  <a:pt x="1542122" y="8412533"/>
                  <a:pt x="1372789" y="8175466"/>
                </a:cubicBezTo>
                <a:cubicBezTo>
                  <a:pt x="1203456" y="7938399"/>
                  <a:pt x="453309" y="7200106"/>
                  <a:pt x="529509" y="6935946"/>
                </a:cubicBezTo>
                <a:cubicBezTo>
                  <a:pt x="605709" y="6671786"/>
                  <a:pt x="1452376" y="6783546"/>
                  <a:pt x="1829989" y="6590506"/>
                </a:cubicBezTo>
                <a:cubicBezTo>
                  <a:pt x="2207602" y="6397466"/>
                  <a:pt x="2564896" y="5925026"/>
                  <a:pt x="2795189" y="5777706"/>
                </a:cubicBezTo>
                <a:cubicBezTo>
                  <a:pt x="3025482" y="5630386"/>
                  <a:pt x="3223602" y="5676106"/>
                  <a:pt x="3211749" y="5706586"/>
                </a:cubicBezTo>
                <a:cubicBezTo>
                  <a:pt x="3199896" y="5737066"/>
                  <a:pt x="2673269" y="6068959"/>
                  <a:pt x="2724069" y="5960586"/>
                </a:cubicBezTo>
                <a:cubicBezTo>
                  <a:pt x="2774869" y="5852213"/>
                  <a:pt x="3294722" y="5327279"/>
                  <a:pt x="3516549" y="5056346"/>
                </a:cubicBezTo>
                <a:cubicBezTo>
                  <a:pt x="3738376" y="4785413"/>
                  <a:pt x="4053336" y="4423039"/>
                  <a:pt x="4055029" y="4334986"/>
                </a:cubicBezTo>
                <a:cubicBezTo>
                  <a:pt x="4056722" y="4246933"/>
                  <a:pt x="3591056" y="4594066"/>
                  <a:pt x="3526709" y="4528026"/>
                </a:cubicBezTo>
                <a:cubicBezTo>
                  <a:pt x="3462362" y="4461986"/>
                  <a:pt x="3797642" y="4114853"/>
                  <a:pt x="3668949" y="3938746"/>
                </a:cubicBezTo>
                <a:cubicBezTo>
                  <a:pt x="3540256" y="3762639"/>
                  <a:pt x="3289642" y="3557746"/>
                  <a:pt x="2754549" y="3471386"/>
                </a:cubicBezTo>
                <a:cubicBezTo>
                  <a:pt x="2219456" y="3385026"/>
                  <a:pt x="854629" y="3534039"/>
                  <a:pt x="458389" y="3420586"/>
                </a:cubicBezTo>
                <a:cubicBezTo>
                  <a:pt x="62149" y="3307133"/>
                  <a:pt x="399122" y="2856706"/>
                  <a:pt x="377109" y="2790666"/>
                </a:cubicBezTo>
                <a:cubicBezTo>
                  <a:pt x="355096" y="2724626"/>
                  <a:pt x="387269" y="3083613"/>
                  <a:pt x="326309" y="3024346"/>
                </a:cubicBezTo>
                <a:cubicBezTo>
                  <a:pt x="265349" y="2965079"/>
                  <a:pt x="-64851" y="2636573"/>
                  <a:pt x="11349" y="2435066"/>
                </a:cubicBezTo>
                <a:cubicBezTo>
                  <a:pt x="87549" y="2233559"/>
                  <a:pt x="490562" y="2040519"/>
                  <a:pt x="783509" y="1815306"/>
                </a:cubicBezTo>
                <a:cubicBezTo>
                  <a:pt x="1076456" y="1590093"/>
                  <a:pt x="1613242" y="1185386"/>
                  <a:pt x="1769029" y="1083786"/>
                </a:cubicBezTo>
                <a:cubicBezTo>
                  <a:pt x="1924816" y="982186"/>
                  <a:pt x="1498096" y="1356413"/>
                  <a:pt x="1718229" y="1205706"/>
                </a:cubicBezTo>
                <a:cubicBezTo>
                  <a:pt x="1938362" y="1054999"/>
                  <a:pt x="2498856" y="379359"/>
                  <a:pt x="3089829" y="179546"/>
                </a:cubicBezTo>
                <a:cubicBezTo>
                  <a:pt x="3680802" y="-20267"/>
                  <a:pt x="4472435" y="-6721"/>
                  <a:pt x="5264069" y="6826"/>
                </a:cubicBezTo>
              </a:path>
            </a:pathLst>
          </a:custGeom>
          <a:noFill/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5B72C4-592E-41DB-B34C-F68892CF5B55}"/>
              </a:ext>
            </a:extLst>
          </p:cNvPr>
          <p:cNvSpPr/>
          <p:nvPr/>
        </p:nvSpPr>
        <p:spPr>
          <a:xfrm>
            <a:off x="1406770" y="4220307"/>
            <a:ext cx="3001108" cy="1852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358A987-ACF0-43E9-ADB1-C968E592512F}"/>
              </a:ext>
            </a:extLst>
          </p:cNvPr>
          <p:cNvSpPr/>
          <p:nvPr/>
        </p:nvSpPr>
        <p:spPr>
          <a:xfrm>
            <a:off x="4829908" y="4220307"/>
            <a:ext cx="3001108" cy="185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9DE49B-4FD2-438E-89FB-6F0691F1A009}"/>
              </a:ext>
            </a:extLst>
          </p:cNvPr>
          <p:cNvSpPr/>
          <p:nvPr/>
        </p:nvSpPr>
        <p:spPr>
          <a:xfrm>
            <a:off x="8253046" y="4220307"/>
            <a:ext cx="3001108" cy="185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DC82DC9-2439-4D20-811A-05747E085A3A}"/>
              </a:ext>
            </a:extLst>
          </p:cNvPr>
          <p:cNvSpPr/>
          <p:nvPr/>
        </p:nvSpPr>
        <p:spPr>
          <a:xfrm>
            <a:off x="2766354" y="4523740"/>
            <a:ext cx="281940" cy="2819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A5B6BD-8492-4198-B8C1-60C38F8B3E88}"/>
              </a:ext>
            </a:extLst>
          </p:cNvPr>
          <p:cNvSpPr/>
          <p:nvPr/>
        </p:nvSpPr>
        <p:spPr>
          <a:xfrm>
            <a:off x="2617691" y="4970430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2017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D00770-EAB3-4792-AFEF-BB0198FDAF7C}"/>
              </a:ext>
            </a:extLst>
          </p:cNvPr>
          <p:cNvSpPr txBox="1"/>
          <p:nvPr/>
        </p:nvSpPr>
        <p:spPr>
          <a:xfrm>
            <a:off x="1896509" y="5219828"/>
            <a:ext cx="2021631" cy="57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820E9205-9CE1-4556-9597-FEAD6EDA3CFE}"/>
              </a:ext>
            </a:extLst>
          </p:cNvPr>
          <p:cNvSpPr/>
          <p:nvPr/>
        </p:nvSpPr>
        <p:spPr>
          <a:xfrm>
            <a:off x="6230725" y="4523740"/>
            <a:ext cx="281940" cy="281940"/>
          </a:xfrm>
          <a:prstGeom prst="ellipse">
            <a:avLst/>
          </a:prstGeom>
          <a:solidFill>
            <a:schemeClr val="accent1">
              <a:alpha val="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A5C163C-3E5A-4E37-82B1-EB2141C7B9C5}"/>
              </a:ext>
            </a:extLst>
          </p:cNvPr>
          <p:cNvSpPr/>
          <p:nvPr/>
        </p:nvSpPr>
        <p:spPr>
          <a:xfrm>
            <a:off x="6082062" y="4970430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2019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897AFA7-E5A9-438B-A1C0-A6E73DFE9DD1}"/>
              </a:ext>
            </a:extLst>
          </p:cNvPr>
          <p:cNvSpPr txBox="1"/>
          <p:nvPr/>
        </p:nvSpPr>
        <p:spPr>
          <a:xfrm>
            <a:off x="5360880" y="5219828"/>
            <a:ext cx="2021631" cy="57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2F0CFD0-9D75-45D9-8C16-3F4DE7C4D4E6}"/>
              </a:ext>
            </a:extLst>
          </p:cNvPr>
          <p:cNvSpPr/>
          <p:nvPr/>
        </p:nvSpPr>
        <p:spPr>
          <a:xfrm>
            <a:off x="9643578" y="4523740"/>
            <a:ext cx="281940" cy="281940"/>
          </a:xfrm>
          <a:prstGeom prst="ellipse">
            <a:avLst/>
          </a:prstGeom>
          <a:solidFill>
            <a:schemeClr val="accent1">
              <a:alpha val="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AB1AEC9-5988-4312-9E01-E2E34B93A76C}"/>
              </a:ext>
            </a:extLst>
          </p:cNvPr>
          <p:cNvSpPr/>
          <p:nvPr/>
        </p:nvSpPr>
        <p:spPr>
          <a:xfrm>
            <a:off x="9494915" y="4970430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2021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AD2CC6-7F39-407F-B2AD-9819D1A3E694}"/>
              </a:ext>
            </a:extLst>
          </p:cNvPr>
          <p:cNvSpPr txBox="1"/>
          <p:nvPr/>
        </p:nvSpPr>
        <p:spPr>
          <a:xfrm>
            <a:off x="8773733" y="5219828"/>
            <a:ext cx="2021631" cy="57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51C573-947F-4F1C-970B-C98EDB40AB5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F3072BF-29C2-424D-A99E-CD0F5EDE3E53}"/>
              </a:ext>
            </a:extLst>
          </p:cNvPr>
          <p:cNvSpPr txBox="1"/>
          <p:nvPr/>
        </p:nvSpPr>
        <p:spPr>
          <a:xfrm>
            <a:off x="7686845" y="1671057"/>
            <a:ext cx="3976836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在此输入有关部门构成的说明，以便于观众更好的理解，输入文字时可以直接复制，粘贴时请选择右键只保留文本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B9A7106-AA77-41FC-91DE-6231F5EC644E}"/>
              </a:ext>
            </a:extLst>
          </p:cNvPr>
          <p:cNvSpPr txBox="1"/>
          <p:nvPr/>
        </p:nvSpPr>
        <p:spPr>
          <a:xfrm>
            <a:off x="7686845" y="2910415"/>
            <a:ext cx="3976836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schemeClr val="bg1"/>
                </a:solidFill>
                <a:latin typeface="+mn-ea"/>
              </a:rPr>
              <a:t>Enter the description of the company's development here to facilitate the audience's better understanding. You can directly copy the text when entering. When pasting, please right-click to keep only the text</a:t>
            </a:r>
            <a:endParaRPr lang="zh-CN" altLang="en-US" sz="9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EFDBBA-7F97-4FD9-9FBD-8E79EF0B9E14}"/>
              </a:ext>
            </a:extLst>
          </p:cNvPr>
          <p:cNvSpPr/>
          <p:nvPr/>
        </p:nvSpPr>
        <p:spPr>
          <a:xfrm>
            <a:off x="625708" y="1281053"/>
            <a:ext cx="6923172" cy="26053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86CDC69-7CC2-4644-BFF8-9C69258A2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6" r="11944" b="33687"/>
          <a:stretch/>
        </p:blipFill>
        <p:spPr>
          <a:xfrm>
            <a:off x="625708" y="1281052"/>
            <a:ext cx="6832207" cy="252300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D8D0A48D-86DC-4239-ABD8-5812BF602821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62C831E-C2ED-489A-ABDF-941C37521C8B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Future outlook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D7B4AB6-F23F-43C1-A98D-A2B3EFA41CB9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未来展望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524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0">
            <a:extLst>
              <a:ext uri="{FF2B5EF4-FFF2-40B4-BE49-F238E27FC236}">
                <a16:creationId xmlns:a16="http://schemas.microsoft.com/office/drawing/2014/main" id="{D05429E8-7FAF-4830-84AD-DA8811E9E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3875825-451A-46C4-8FA7-403E363063D9}"/>
              </a:ext>
            </a:extLst>
          </p:cNvPr>
          <p:cNvSpPr/>
          <p:nvPr/>
        </p:nvSpPr>
        <p:spPr>
          <a:xfrm>
            <a:off x="165100" y="1585715"/>
            <a:ext cx="9032240" cy="2783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4D7451-718D-4C80-B540-F62DBAB98E61}"/>
              </a:ext>
            </a:extLst>
          </p:cNvPr>
          <p:cNvSpPr/>
          <p:nvPr/>
        </p:nvSpPr>
        <p:spPr>
          <a:xfrm>
            <a:off x="0" y="-843280"/>
            <a:ext cx="690880" cy="690880"/>
          </a:xfrm>
          <a:prstGeom prst="rect">
            <a:avLst/>
          </a:prstGeom>
          <a:solidFill>
            <a:srgbClr val="221D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C954343-15FF-4636-8E56-A534474F3647}"/>
              </a:ext>
            </a:extLst>
          </p:cNvPr>
          <p:cNvSpPr/>
          <p:nvPr/>
        </p:nvSpPr>
        <p:spPr>
          <a:xfrm>
            <a:off x="833120" y="-843280"/>
            <a:ext cx="690880" cy="690880"/>
          </a:xfrm>
          <a:prstGeom prst="rect">
            <a:avLst/>
          </a:prstGeom>
          <a:solidFill>
            <a:srgbClr val="F55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4BEC225-9D4C-4397-A415-B621846F5E85}"/>
              </a:ext>
            </a:extLst>
          </p:cNvPr>
          <p:cNvSpPr/>
          <p:nvPr/>
        </p:nvSpPr>
        <p:spPr>
          <a:xfrm>
            <a:off x="1666240" y="-843280"/>
            <a:ext cx="690880" cy="69088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8F42D1-6904-404E-99DF-5ABE74A40287}"/>
              </a:ext>
            </a:extLst>
          </p:cNvPr>
          <p:cNvSpPr/>
          <p:nvPr/>
        </p:nvSpPr>
        <p:spPr>
          <a:xfrm>
            <a:off x="0" y="1412240"/>
            <a:ext cx="9032240" cy="2783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09AB3C-3CFE-4FFD-B672-B43F3F064FE8}"/>
              </a:ext>
            </a:extLst>
          </p:cNvPr>
          <p:cNvSpPr txBox="1"/>
          <p:nvPr/>
        </p:nvSpPr>
        <p:spPr>
          <a:xfrm>
            <a:off x="518160" y="1721545"/>
            <a:ext cx="5374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General Template For New Media Industry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18" name="L 形 17">
            <a:extLst>
              <a:ext uri="{FF2B5EF4-FFF2-40B4-BE49-F238E27FC236}">
                <a16:creationId xmlns:a16="http://schemas.microsoft.com/office/drawing/2014/main" id="{334C976B-4FA2-4D96-B9B4-5838FC8EFE52}"/>
              </a:ext>
            </a:extLst>
          </p:cNvPr>
          <p:cNvSpPr/>
          <p:nvPr/>
        </p:nvSpPr>
        <p:spPr>
          <a:xfrm rot="13545922">
            <a:off x="7632691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L 形 18">
            <a:extLst>
              <a:ext uri="{FF2B5EF4-FFF2-40B4-BE49-F238E27FC236}">
                <a16:creationId xmlns:a16="http://schemas.microsoft.com/office/drawing/2014/main" id="{ADB4C02D-0EC2-4D1E-AF67-9BEAE47DFB16}"/>
              </a:ext>
            </a:extLst>
          </p:cNvPr>
          <p:cNvSpPr/>
          <p:nvPr/>
        </p:nvSpPr>
        <p:spPr>
          <a:xfrm rot="13545922">
            <a:off x="7952331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L 形 19">
            <a:extLst>
              <a:ext uri="{FF2B5EF4-FFF2-40B4-BE49-F238E27FC236}">
                <a16:creationId xmlns:a16="http://schemas.microsoft.com/office/drawing/2014/main" id="{EBDA3248-578F-4940-A76A-798EF80DB48D}"/>
              </a:ext>
            </a:extLst>
          </p:cNvPr>
          <p:cNvSpPr/>
          <p:nvPr/>
        </p:nvSpPr>
        <p:spPr>
          <a:xfrm rot="13545922">
            <a:off x="8271970" y="3749990"/>
            <a:ext cx="229443" cy="229443"/>
          </a:xfrm>
          <a:prstGeom prst="corner">
            <a:avLst>
              <a:gd name="adj1" fmla="val 27882"/>
              <a:gd name="adj2" fmla="val 28998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6518764-2CE2-46B7-8ABB-2F0C1CA2FD27}"/>
              </a:ext>
            </a:extLst>
          </p:cNvPr>
          <p:cNvSpPr/>
          <p:nvPr/>
        </p:nvSpPr>
        <p:spPr>
          <a:xfrm>
            <a:off x="-320040" y="2554752"/>
            <a:ext cx="9349740" cy="1494370"/>
          </a:xfrm>
          <a:custGeom>
            <a:avLst/>
            <a:gdLst>
              <a:gd name="connsiteX0" fmla="*/ 0 w 9349740"/>
              <a:gd name="connsiteY0" fmla="*/ 1147045 h 1439507"/>
              <a:gd name="connsiteX1" fmla="*/ 487680 w 9349740"/>
              <a:gd name="connsiteY1" fmla="*/ 1108945 h 1439507"/>
              <a:gd name="connsiteX2" fmla="*/ 1242060 w 9349740"/>
              <a:gd name="connsiteY2" fmla="*/ 1299445 h 1439507"/>
              <a:gd name="connsiteX3" fmla="*/ 2590800 w 9349740"/>
              <a:gd name="connsiteY3" fmla="*/ 1436605 h 1439507"/>
              <a:gd name="connsiteX4" fmla="*/ 4191000 w 9349740"/>
              <a:gd name="connsiteY4" fmla="*/ 1169905 h 1439507"/>
              <a:gd name="connsiteX5" fmla="*/ 5577840 w 9349740"/>
              <a:gd name="connsiteY5" fmla="*/ 636505 h 1439507"/>
              <a:gd name="connsiteX6" fmla="*/ 7223760 w 9349740"/>
              <a:gd name="connsiteY6" fmla="*/ 57385 h 1439507"/>
              <a:gd name="connsiteX7" fmla="*/ 8641080 w 9349740"/>
              <a:gd name="connsiteY7" fmla="*/ 65005 h 1439507"/>
              <a:gd name="connsiteX8" fmla="*/ 9349740 w 9349740"/>
              <a:gd name="connsiteY8" fmla="*/ 446005 h 1439507"/>
              <a:gd name="connsiteX0" fmla="*/ 0 w 9349740"/>
              <a:gd name="connsiteY0" fmla="*/ 1130346 h 1422808"/>
              <a:gd name="connsiteX1" fmla="*/ 487680 w 9349740"/>
              <a:gd name="connsiteY1" fmla="*/ 1092246 h 1422808"/>
              <a:gd name="connsiteX2" fmla="*/ 1242060 w 9349740"/>
              <a:gd name="connsiteY2" fmla="*/ 1282746 h 1422808"/>
              <a:gd name="connsiteX3" fmla="*/ 2590800 w 9349740"/>
              <a:gd name="connsiteY3" fmla="*/ 1419906 h 1422808"/>
              <a:gd name="connsiteX4" fmla="*/ 4191000 w 9349740"/>
              <a:gd name="connsiteY4" fmla="*/ 1153206 h 1422808"/>
              <a:gd name="connsiteX5" fmla="*/ 5577840 w 9349740"/>
              <a:gd name="connsiteY5" fmla="*/ 619806 h 1422808"/>
              <a:gd name="connsiteX6" fmla="*/ 7223760 w 9349740"/>
              <a:gd name="connsiteY6" fmla="*/ 40686 h 1422808"/>
              <a:gd name="connsiteX7" fmla="*/ 8598877 w 9349740"/>
              <a:gd name="connsiteY7" fmla="*/ 90509 h 1422808"/>
              <a:gd name="connsiteX8" fmla="*/ 9349740 w 9349740"/>
              <a:gd name="connsiteY8" fmla="*/ 429306 h 1422808"/>
              <a:gd name="connsiteX0" fmla="*/ 0 w 9349740"/>
              <a:gd name="connsiteY0" fmla="*/ 1165137 h 1457599"/>
              <a:gd name="connsiteX1" fmla="*/ 487680 w 9349740"/>
              <a:gd name="connsiteY1" fmla="*/ 1127037 h 1457599"/>
              <a:gd name="connsiteX2" fmla="*/ 1242060 w 9349740"/>
              <a:gd name="connsiteY2" fmla="*/ 1317537 h 1457599"/>
              <a:gd name="connsiteX3" fmla="*/ 2590800 w 9349740"/>
              <a:gd name="connsiteY3" fmla="*/ 1454697 h 1457599"/>
              <a:gd name="connsiteX4" fmla="*/ 4191000 w 9349740"/>
              <a:gd name="connsiteY4" fmla="*/ 1187997 h 1457599"/>
              <a:gd name="connsiteX5" fmla="*/ 5577840 w 9349740"/>
              <a:gd name="connsiteY5" fmla="*/ 654597 h 1457599"/>
              <a:gd name="connsiteX6" fmla="*/ 7223760 w 9349740"/>
              <a:gd name="connsiteY6" fmla="*/ 75477 h 1457599"/>
              <a:gd name="connsiteX7" fmla="*/ 8431237 w 9349740"/>
              <a:gd name="connsiteY7" fmla="*/ 49100 h 1457599"/>
              <a:gd name="connsiteX8" fmla="*/ 9349740 w 9349740"/>
              <a:gd name="connsiteY8" fmla="*/ 464097 h 1457599"/>
              <a:gd name="connsiteX0" fmla="*/ 0 w 9349740"/>
              <a:gd name="connsiteY0" fmla="*/ 1165137 h 1457599"/>
              <a:gd name="connsiteX1" fmla="*/ 487680 w 9349740"/>
              <a:gd name="connsiteY1" fmla="*/ 1127037 h 1457599"/>
              <a:gd name="connsiteX2" fmla="*/ 1242060 w 9349740"/>
              <a:gd name="connsiteY2" fmla="*/ 1317537 h 1457599"/>
              <a:gd name="connsiteX3" fmla="*/ 2590800 w 9349740"/>
              <a:gd name="connsiteY3" fmla="*/ 1454697 h 1457599"/>
              <a:gd name="connsiteX4" fmla="*/ 4191000 w 9349740"/>
              <a:gd name="connsiteY4" fmla="*/ 1187997 h 1457599"/>
              <a:gd name="connsiteX5" fmla="*/ 5577840 w 9349740"/>
              <a:gd name="connsiteY5" fmla="*/ 654597 h 1457599"/>
              <a:gd name="connsiteX6" fmla="*/ 7223760 w 9349740"/>
              <a:gd name="connsiteY6" fmla="*/ 75477 h 1457599"/>
              <a:gd name="connsiteX7" fmla="*/ 8431237 w 9349740"/>
              <a:gd name="connsiteY7" fmla="*/ 49100 h 1457599"/>
              <a:gd name="connsiteX8" fmla="*/ 9349740 w 9349740"/>
              <a:gd name="connsiteY8" fmla="*/ 464097 h 1457599"/>
              <a:gd name="connsiteX0" fmla="*/ 0 w 9349740"/>
              <a:gd name="connsiteY0" fmla="*/ 1201908 h 1494370"/>
              <a:gd name="connsiteX1" fmla="*/ 487680 w 9349740"/>
              <a:gd name="connsiteY1" fmla="*/ 1163808 h 1494370"/>
              <a:gd name="connsiteX2" fmla="*/ 1242060 w 9349740"/>
              <a:gd name="connsiteY2" fmla="*/ 1354308 h 1494370"/>
              <a:gd name="connsiteX3" fmla="*/ 2590800 w 9349740"/>
              <a:gd name="connsiteY3" fmla="*/ 1491468 h 1494370"/>
              <a:gd name="connsiteX4" fmla="*/ 4191000 w 9349740"/>
              <a:gd name="connsiteY4" fmla="*/ 1224768 h 1494370"/>
              <a:gd name="connsiteX5" fmla="*/ 5577840 w 9349740"/>
              <a:gd name="connsiteY5" fmla="*/ 691368 h 1494370"/>
              <a:gd name="connsiteX6" fmla="*/ 7223760 w 9349740"/>
              <a:gd name="connsiteY6" fmla="*/ 112248 h 1494370"/>
              <a:gd name="connsiteX7" fmla="*/ 8415997 w 9349740"/>
              <a:gd name="connsiteY7" fmla="*/ 32531 h 1494370"/>
              <a:gd name="connsiteX8" fmla="*/ 9349740 w 9349740"/>
              <a:gd name="connsiteY8" fmla="*/ 500868 h 149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9740" h="1494370">
                <a:moveTo>
                  <a:pt x="0" y="1201908"/>
                </a:moveTo>
                <a:cubicBezTo>
                  <a:pt x="140335" y="1170158"/>
                  <a:pt x="280670" y="1138408"/>
                  <a:pt x="487680" y="1163808"/>
                </a:cubicBezTo>
                <a:cubicBezTo>
                  <a:pt x="694690" y="1189208"/>
                  <a:pt x="891540" y="1299698"/>
                  <a:pt x="1242060" y="1354308"/>
                </a:cubicBezTo>
                <a:cubicBezTo>
                  <a:pt x="1592580" y="1408918"/>
                  <a:pt x="2099310" y="1513058"/>
                  <a:pt x="2590800" y="1491468"/>
                </a:cubicBezTo>
                <a:cubicBezTo>
                  <a:pt x="3082290" y="1469878"/>
                  <a:pt x="3693160" y="1358118"/>
                  <a:pt x="4191000" y="1224768"/>
                </a:cubicBezTo>
                <a:cubicBezTo>
                  <a:pt x="4688840" y="1091418"/>
                  <a:pt x="5072380" y="876788"/>
                  <a:pt x="5577840" y="691368"/>
                </a:cubicBezTo>
                <a:cubicBezTo>
                  <a:pt x="6083300" y="505948"/>
                  <a:pt x="6750734" y="222054"/>
                  <a:pt x="7223760" y="112248"/>
                </a:cubicBezTo>
                <a:cubicBezTo>
                  <a:pt x="7696786" y="2442"/>
                  <a:pt x="8061667" y="-32239"/>
                  <a:pt x="8415997" y="32531"/>
                </a:cubicBezTo>
                <a:cubicBezTo>
                  <a:pt x="8770327" y="97301"/>
                  <a:pt x="9050655" y="357993"/>
                  <a:pt x="9349740" y="500868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圆: 空心 23">
            <a:extLst>
              <a:ext uri="{FF2B5EF4-FFF2-40B4-BE49-F238E27FC236}">
                <a16:creationId xmlns:a16="http://schemas.microsoft.com/office/drawing/2014/main" id="{4C562AC8-5E74-44F2-A4B5-EA34A0E7437C}"/>
              </a:ext>
            </a:extLst>
          </p:cNvPr>
          <p:cNvSpPr/>
          <p:nvPr/>
        </p:nvSpPr>
        <p:spPr>
          <a:xfrm>
            <a:off x="7527542" y="2684462"/>
            <a:ext cx="239395" cy="239395"/>
          </a:xfrm>
          <a:prstGeom prst="donut">
            <a:avLst>
              <a:gd name="adj" fmla="val 146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圆: 空心 25">
            <a:extLst>
              <a:ext uri="{FF2B5EF4-FFF2-40B4-BE49-F238E27FC236}">
                <a16:creationId xmlns:a16="http://schemas.microsoft.com/office/drawing/2014/main" id="{8068F165-21E4-4BA5-8E94-50256CE083A9}"/>
              </a:ext>
            </a:extLst>
          </p:cNvPr>
          <p:cNvSpPr/>
          <p:nvPr/>
        </p:nvSpPr>
        <p:spPr>
          <a:xfrm>
            <a:off x="547371" y="3078018"/>
            <a:ext cx="239395" cy="239395"/>
          </a:xfrm>
          <a:prstGeom prst="donut">
            <a:avLst>
              <a:gd name="adj" fmla="val 146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26D2D4-8637-413B-8089-E39192260F77}"/>
              </a:ext>
            </a:extLst>
          </p:cNvPr>
          <p:cNvSpPr txBox="1"/>
          <p:nvPr/>
        </p:nvSpPr>
        <p:spPr>
          <a:xfrm>
            <a:off x="497839" y="2030552"/>
            <a:ext cx="7786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20XX</a:t>
            </a:r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年新媒体行业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BB6A23-9AF7-47BC-BF62-27C85BA76EE4}"/>
              </a:ext>
            </a:extLst>
          </p:cNvPr>
          <p:cNvSpPr txBox="1"/>
          <p:nvPr/>
        </p:nvSpPr>
        <p:spPr>
          <a:xfrm>
            <a:off x="497839" y="2926417"/>
            <a:ext cx="5603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通用模板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B4BD109B-51C4-4AFB-8FF4-BCE119A846DF}"/>
              </a:ext>
            </a:extLst>
          </p:cNvPr>
          <p:cNvSpPr/>
          <p:nvPr/>
        </p:nvSpPr>
        <p:spPr>
          <a:xfrm>
            <a:off x="9380040" y="6020774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: 空心 33">
            <a:extLst>
              <a:ext uri="{FF2B5EF4-FFF2-40B4-BE49-F238E27FC236}">
                <a16:creationId xmlns:a16="http://schemas.microsoft.com/office/drawing/2014/main" id="{BD49D965-B9E3-41BA-B805-DF4C0585AAB0}"/>
              </a:ext>
            </a:extLst>
          </p:cNvPr>
          <p:cNvSpPr/>
          <p:nvPr/>
        </p:nvSpPr>
        <p:spPr>
          <a:xfrm>
            <a:off x="9619434" y="6020774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113A883-1584-44BE-B78A-D153F25049A1}"/>
              </a:ext>
            </a:extLst>
          </p:cNvPr>
          <p:cNvSpPr txBox="1"/>
          <p:nvPr/>
        </p:nvSpPr>
        <p:spPr>
          <a:xfrm>
            <a:off x="9964874" y="5989996"/>
            <a:ext cx="178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20XX.XX.XX</a:t>
            </a:r>
          </a:p>
        </p:txBody>
      </p:sp>
    </p:spTree>
    <p:extLst>
      <p:ext uri="{BB962C8B-B14F-4D97-AF65-F5344CB8AC3E}">
        <p14:creationId xmlns:p14="http://schemas.microsoft.com/office/powerpoint/2010/main" val="294990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3CF084D8-AD28-4340-A6D6-1228FEDBB3DC}"/>
              </a:ext>
            </a:extLst>
          </p:cNvPr>
          <p:cNvSpPr>
            <a:spLocks noEditPoints="1"/>
          </p:cNvSpPr>
          <p:nvPr/>
        </p:nvSpPr>
        <p:spPr bwMode="auto">
          <a:xfrm>
            <a:off x="3824288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469B1B7-746A-4112-9325-11A0C1B78296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2393951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2D5BAFD-C298-437E-8E9C-23D77CBF6AF2}"/>
              </a:ext>
            </a:extLst>
          </p:cNvPr>
          <p:cNvSpPr>
            <a:spLocks noEditPoints="1"/>
          </p:cNvSpPr>
          <p:nvPr/>
        </p:nvSpPr>
        <p:spPr bwMode="auto">
          <a:xfrm>
            <a:off x="3862388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2B22F8E-F297-4846-ADC9-5F82DCBC24BA}"/>
              </a:ext>
            </a:extLst>
          </p:cNvPr>
          <p:cNvSpPr>
            <a:spLocks noEditPoints="1"/>
          </p:cNvSpPr>
          <p:nvPr/>
        </p:nvSpPr>
        <p:spPr bwMode="auto">
          <a:xfrm>
            <a:off x="1384301" y="779463"/>
            <a:ext cx="293688" cy="296863"/>
          </a:xfrm>
          <a:custGeom>
            <a:avLst/>
            <a:gdLst>
              <a:gd name="T0" fmla="*/ 164 w 185"/>
              <a:gd name="T1" fmla="*/ 187 h 187"/>
              <a:gd name="T2" fmla="*/ 98 w 185"/>
              <a:gd name="T3" fmla="*/ 187 h 187"/>
              <a:gd name="T4" fmla="*/ 98 w 185"/>
              <a:gd name="T5" fmla="*/ 149 h 187"/>
              <a:gd name="T6" fmla="*/ 87 w 185"/>
              <a:gd name="T7" fmla="*/ 149 h 187"/>
              <a:gd name="T8" fmla="*/ 87 w 185"/>
              <a:gd name="T9" fmla="*/ 187 h 187"/>
              <a:gd name="T10" fmla="*/ 22 w 185"/>
              <a:gd name="T11" fmla="*/ 187 h 187"/>
              <a:gd name="T12" fmla="*/ 22 w 185"/>
              <a:gd name="T13" fmla="*/ 123 h 187"/>
              <a:gd name="T14" fmla="*/ 0 w 185"/>
              <a:gd name="T15" fmla="*/ 123 h 187"/>
              <a:gd name="T16" fmla="*/ 0 w 185"/>
              <a:gd name="T17" fmla="*/ 109 h 187"/>
              <a:gd name="T18" fmla="*/ 93 w 185"/>
              <a:gd name="T19" fmla="*/ 0 h 187"/>
              <a:gd name="T20" fmla="*/ 120 w 185"/>
              <a:gd name="T21" fmla="*/ 33 h 187"/>
              <a:gd name="T22" fmla="*/ 120 w 185"/>
              <a:gd name="T23" fmla="*/ 10 h 187"/>
              <a:gd name="T24" fmla="*/ 153 w 185"/>
              <a:gd name="T25" fmla="*/ 10 h 187"/>
              <a:gd name="T26" fmla="*/ 153 w 185"/>
              <a:gd name="T27" fmla="*/ 71 h 187"/>
              <a:gd name="T28" fmla="*/ 185 w 185"/>
              <a:gd name="T29" fmla="*/ 109 h 187"/>
              <a:gd name="T30" fmla="*/ 185 w 185"/>
              <a:gd name="T31" fmla="*/ 123 h 187"/>
              <a:gd name="T32" fmla="*/ 164 w 185"/>
              <a:gd name="T33" fmla="*/ 123 h 187"/>
              <a:gd name="T34" fmla="*/ 164 w 185"/>
              <a:gd name="T35" fmla="*/ 187 h 187"/>
              <a:gd name="T36" fmla="*/ 109 w 185"/>
              <a:gd name="T37" fmla="*/ 176 h 187"/>
              <a:gd name="T38" fmla="*/ 153 w 185"/>
              <a:gd name="T39" fmla="*/ 176 h 187"/>
              <a:gd name="T40" fmla="*/ 153 w 185"/>
              <a:gd name="T41" fmla="*/ 112 h 187"/>
              <a:gd name="T42" fmla="*/ 173 w 185"/>
              <a:gd name="T43" fmla="*/ 112 h 187"/>
              <a:gd name="T44" fmla="*/ 142 w 185"/>
              <a:gd name="T45" fmla="*/ 75 h 187"/>
              <a:gd name="T46" fmla="*/ 142 w 185"/>
              <a:gd name="T47" fmla="*/ 20 h 187"/>
              <a:gd name="T48" fmla="*/ 131 w 185"/>
              <a:gd name="T49" fmla="*/ 20 h 187"/>
              <a:gd name="T50" fmla="*/ 131 w 185"/>
              <a:gd name="T51" fmla="*/ 61 h 187"/>
              <a:gd name="T52" fmla="*/ 93 w 185"/>
              <a:gd name="T53" fmla="*/ 18 h 187"/>
              <a:gd name="T54" fmla="*/ 12 w 185"/>
              <a:gd name="T55" fmla="*/ 112 h 187"/>
              <a:gd name="T56" fmla="*/ 33 w 185"/>
              <a:gd name="T57" fmla="*/ 112 h 187"/>
              <a:gd name="T58" fmla="*/ 33 w 185"/>
              <a:gd name="T59" fmla="*/ 176 h 187"/>
              <a:gd name="T60" fmla="*/ 76 w 185"/>
              <a:gd name="T61" fmla="*/ 176 h 187"/>
              <a:gd name="T62" fmla="*/ 76 w 185"/>
              <a:gd name="T63" fmla="*/ 138 h 187"/>
              <a:gd name="T64" fmla="*/ 109 w 185"/>
              <a:gd name="T65" fmla="*/ 138 h 187"/>
              <a:gd name="T66" fmla="*/ 109 w 185"/>
              <a:gd name="T67" fmla="*/ 17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87">
                <a:moveTo>
                  <a:pt x="164" y="187"/>
                </a:moveTo>
                <a:lnTo>
                  <a:pt x="98" y="187"/>
                </a:lnTo>
                <a:lnTo>
                  <a:pt x="98" y="149"/>
                </a:lnTo>
                <a:lnTo>
                  <a:pt x="87" y="149"/>
                </a:lnTo>
                <a:lnTo>
                  <a:pt x="87" y="187"/>
                </a:lnTo>
                <a:lnTo>
                  <a:pt x="22" y="187"/>
                </a:lnTo>
                <a:lnTo>
                  <a:pt x="22" y="123"/>
                </a:lnTo>
                <a:lnTo>
                  <a:pt x="0" y="123"/>
                </a:lnTo>
                <a:lnTo>
                  <a:pt x="0" y="109"/>
                </a:lnTo>
                <a:lnTo>
                  <a:pt x="93" y="0"/>
                </a:lnTo>
                <a:lnTo>
                  <a:pt x="120" y="33"/>
                </a:lnTo>
                <a:lnTo>
                  <a:pt x="120" y="10"/>
                </a:lnTo>
                <a:lnTo>
                  <a:pt x="153" y="10"/>
                </a:lnTo>
                <a:lnTo>
                  <a:pt x="153" y="71"/>
                </a:lnTo>
                <a:lnTo>
                  <a:pt x="185" y="109"/>
                </a:lnTo>
                <a:lnTo>
                  <a:pt x="185" y="123"/>
                </a:lnTo>
                <a:lnTo>
                  <a:pt x="164" y="123"/>
                </a:lnTo>
                <a:lnTo>
                  <a:pt x="164" y="187"/>
                </a:lnTo>
                <a:close/>
                <a:moveTo>
                  <a:pt x="109" y="176"/>
                </a:moveTo>
                <a:lnTo>
                  <a:pt x="153" y="176"/>
                </a:lnTo>
                <a:lnTo>
                  <a:pt x="153" y="112"/>
                </a:lnTo>
                <a:lnTo>
                  <a:pt x="173" y="112"/>
                </a:lnTo>
                <a:lnTo>
                  <a:pt x="142" y="75"/>
                </a:lnTo>
                <a:lnTo>
                  <a:pt x="142" y="20"/>
                </a:lnTo>
                <a:lnTo>
                  <a:pt x="131" y="20"/>
                </a:lnTo>
                <a:lnTo>
                  <a:pt x="131" y="61"/>
                </a:lnTo>
                <a:lnTo>
                  <a:pt x="93" y="18"/>
                </a:lnTo>
                <a:lnTo>
                  <a:pt x="12" y="112"/>
                </a:lnTo>
                <a:lnTo>
                  <a:pt x="33" y="112"/>
                </a:lnTo>
                <a:lnTo>
                  <a:pt x="33" y="176"/>
                </a:lnTo>
                <a:lnTo>
                  <a:pt x="76" y="176"/>
                </a:lnTo>
                <a:lnTo>
                  <a:pt x="76" y="138"/>
                </a:lnTo>
                <a:lnTo>
                  <a:pt x="109" y="138"/>
                </a:lnTo>
                <a:lnTo>
                  <a:pt x="109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96AC4D-4AC3-4D81-828D-A0441FD0935F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757238"/>
            <a:ext cx="346075" cy="346075"/>
          </a:xfrm>
          <a:custGeom>
            <a:avLst/>
            <a:gdLst>
              <a:gd name="T0" fmla="*/ 127 w 160"/>
              <a:gd name="T1" fmla="*/ 160 h 160"/>
              <a:gd name="T2" fmla="*/ 126 w 160"/>
              <a:gd name="T3" fmla="*/ 160 h 160"/>
              <a:gd name="T4" fmla="*/ 42 w 160"/>
              <a:gd name="T5" fmla="*/ 118 h 160"/>
              <a:gd name="T6" fmla="*/ 0 w 160"/>
              <a:gd name="T7" fmla="*/ 34 h 160"/>
              <a:gd name="T8" fmla="*/ 0 w 160"/>
              <a:gd name="T9" fmla="*/ 33 h 160"/>
              <a:gd name="T10" fmla="*/ 1 w 160"/>
              <a:gd name="T11" fmla="*/ 32 h 160"/>
              <a:gd name="T12" fmla="*/ 34 w 160"/>
              <a:gd name="T13" fmla="*/ 0 h 160"/>
              <a:gd name="T14" fmla="*/ 69 w 160"/>
              <a:gd name="T15" fmla="*/ 31 h 160"/>
              <a:gd name="T16" fmla="*/ 68 w 160"/>
              <a:gd name="T17" fmla="*/ 47 h 160"/>
              <a:gd name="T18" fmla="*/ 56 w 160"/>
              <a:gd name="T19" fmla="*/ 56 h 160"/>
              <a:gd name="T20" fmla="*/ 49 w 160"/>
              <a:gd name="T21" fmla="*/ 64 h 160"/>
              <a:gd name="T22" fmla="*/ 68 w 160"/>
              <a:gd name="T23" fmla="*/ 92 h 160"/>
              <a:gd name="T24" fmla="*/ 95 w 160"/>
              <a:gd name="T25" fmla="*/ 111 h 160"/>
              <a:gd name="T26" fmla="*/ 104 w 160"/>
              <a:gd name="T27" fmla="*/ 104 h 160"/>
              <a:gd name="T28" fmla="*/ 113 w 160"/>
              <a:gd name="T29" fmla="*/ 92 h 160"/>
              <a:gd name="T30" fmla="*/ 121 w 160"/>
              <a:gd name="T31" fmla="*/ 89 h 160"/>
              <a:gd name="T32" fmla="*/ 160 w 160"/>
              <a:gd name="T33" fmla="*/ 125 h 160"/>
              <a:gd name="T34" fmla="*/ 128 w 160"/>
              <a:gd name="T35" fmla="*/ 159 h 160"/>
              <a:gd name="T36" fmla="*/ 127 w 160"/>
              <a:gd name="T37" fmla="*/ 160 h 160"/>
              <a:gd name="T38" fmla="*/ 8 w 160"/>
              <a:gd name="T39" fmla="*/ 35 h 160"/>
              <a:gd name="T40" fmla="*/ 47 w 160"/>
              <a:gd name="T41" fmla="*/ 112 h 160"/>
              <a:gd name="T42" fmla="*/ 125 w 160"/>
              <a:gd name="T43" fmla="*/ 152 h 160"/>
              <a:gd name="T44" fmla="*/ 152 w 160"/>
              <a:gd name="T45" fmla="*/ 125 h 160"/>
              <a:gd name="T46" fmla="*/ 121 w 160"/>
              <a:gd name="T47" fmla="*/ 97 h 160"/>
              <a:gd name="T48" fmla="*/ 118 w 160"/>
              <a:gd name="T49" fmla="*/ 98 h 160"/>
              <a:gd name="T50" fmla="*/ 111 w 160"/>
              <a:gd name="T51" fmla="*/ 108 h 160"/>
              <a:gd name="T52" fmla="*/ 95 w 160"/>
              <a:gd name="T53" fmla="*/ 119 h 160"/>
              <a:gd name="T54" fmla="*/ 62 w 160"/>
              <a:gd name="T55" fmla="*/ 98 h 160"/>
              <a:gd name="T56" fmla="*/ 41 w 160"/>
              <a:gd name="T57" fmla="*/ 64 h 160"/>
              <a:gd name="T58" fmla="*/ 52 w 160"/>
              <a:gd name="T59" fmla="*/ 49 h 160"/>
              <a:gd name="T60" fmla="*/ 62 w 160"/>
              <a:gd name="T61" fmla="*/ 41 h 160"/>
              <a:gd name="T62" fmla="*/ 62 w 160"/>
              <a:gd name="T63" fmla="*/ 34 h 160"/>
              <a:gd name="T64" fmla="*/ 34 w 160"/>
              <a:gd name="T65" fmla="*/ 8 h 160"/>
              <a:gd name="T66" fmla="*/ 8 w 160"/>
              <a:gd name="T67" fmla="*/ 3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0" h="160">
                <a:moveTo>
                  <a:pt x="127" y="160"/>
                </a:moveTo>
                <a:cubicBezTo>
                  <a:pt x="126" y="160"/>
                  <a:pt x="126" y="160"/>
                  <a:pt x="126" y="160"/>
                </a:cubicBezTo>
                <a:cubicBezTo>
                  <a:pt x="105" y="160"/>
                  <a:pt x="62" y="138"/>
                  <a:pt x="42" y="118"/>
                </a:cubicBezTo>
                <a:cubicBezTo>
                  <a:pt x="21" y="97"/>
                  <a:pt x="0" y="55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2"/>
                  <a:pt x="1" y="32"/>
                  <a:pt x="1" y="32"/>
                </a:cubicBezTo>
                <a:cubicBezTo>
                  <a:pt x="6" y="24"/>
                  <a:pt x="23" y="0"/>
                  <a:pt x="34" y="0"/>
                </a:cubicBezTo>
                <a:cubicBezTo>
                  <a:pt x="44" y="0"/>
                  <a:pt x="63" y="17"/>
                  <a:pt x="69" y="31"/>
                </a:cubicBezTo>
                <a:cubicBezTo>
                  <a:pt x="73" y="39"/>
                  <a:pt x="70" y="44"/>
                  <a:pt x="68" y="47"/>
                </a:cubicBezTo>
                <a:cubicBezTo>
                  <a:pt x="64" y="51"/>
                  <a:pt x="59" y="54"/>
                  <a:pt x="56" y="56"/>
                </a:cubicBezTo>
                <a:cubicBezTo>
                  <a:pt x="51" y="59"/>
                  <a:pt x="49" y="61"/>
                  <a:pt x="49" y="64"/>
                </a:cubicBezTo>
                <a:cubicBezTo>
                  <a:pt x="49" y="73"/>
                  <a:pt x="58" y="83"/>
                  <a:pt x="68" y="92"/>
                </a:cubicBezTo>
                <a:cubicBezTo>
                  <a:pt x="77" y="101"/>
                  <a:pt x="87" y="111"/>
                  <a:pt x="95" y="111"/>
                </a:cubicBezTo>
                <a:cubicBezTo>
                  <a:pt x="99" y="111"/>
                  <a:pt x="100" y="109"/>
                  <a:pt x="104" y="104"/>
                </a:cubicBezTo>
                <a:cubicBezTo>
                  <a:pt x="106" y="100"/>
                  <a:pt x="109" y="96"/>
                  <a:pt x="113" y="92"/>
                </a:cubicBezTo>
                <a:cubicBezTo>
                  <a:pt x="115" y="90"/>
                  <a:pt x="118" y="89"/>
                  <a:pt x="121" y="89"/>
                </a:cubicBezTo>
                <a:cubicBezTo>
                  <a:pt x="135" y="89"/>
                  <a:pt x="160" y="114"/>
                  <a:pt x="160" y="125"/>
                </a:cubicBezTo>
                <a:cubicBezTo>
                  <a:pt x="160" y="137"/>
                  <a:pt x="135" y="154"/>
                  <a:pt x="128" y="159"/>
                </a:cubicBezTo>
                <a:lnTo>
                  <a:pt x="127" y="160"/>
                </a:lnTo>
                <a:close/>
                <a:moveTo>
                  <a:pt x="8" y="35"/>
                </a:moveTo>
                <a:cubicBezTo>
                  <a:pt x="9" y="54"/>
                  <a:pt x="29" y="93"/>
                  <a:pt x="47" y="112"/>
                </a:cubicBezTo>
                <a:cubicBezTo>
                  <a:pt x="66" y="131"/>
                  <a:pt x="105" y="151"/>
                  <a:pt x="125" y="152"/>
                </a:cubicBezTo>
                <a:cubicBezTo>
                  <a:pt x="138" y="142"/>
                  <a:pt x="152" y="130"/>
                  <a:pt x="152" y="125"/>
                </a:cubicBezTo>
                <a:cubicBezTo>
                  <a:pt x="152" y="118"/>
                  <a:pt x="131" y="97"/>
                  <a:pt x="121" y="97"/>
                </a:cubicBezTo>
                <a:cubicBezTo>
                  <a:pt x="119" y="97"/>
                  <a:pt x="119" y="97"/>
                  <a:pt x="118" y="98"/>
                </a:cubicBezTo>
                <a:cubicBezTo>
                  <a:pt x="115" y="101"/>
                  <a:pt x="113" y="105"/>
                  <a:pt x="111" y="108"/>
                </a:cubicBezTo>
                <a:cubicBezTo>
                  <a:pt x="107" y="113"/>
                  <a:pt x="104" y="119"/>
                  <a:pt x="95" y="119"/>
                </a:cubicBezTo>
                <a:cubicBezTo>
                  <a:pt x="84" y="119"/>
                  <a:pt x="73" y="108"/>
                  <a:pt x="62" y="98"/>
                </a:cubicBezTo>
                <a:cubicBezTo>
                  <a:pt x="52" y="87"/>
                  <a:pt x="41" y="76"/>
                  <a:pt x="41" y="64"/>
                </a:cubicBezTo>
                <a:cubicBezTo>
                  <a:pt x="41" y="56"/>
                  <a:pt x="46" y="52"/>
                  <a:pt x="52" y="49"/>
                </a:cubicBezTo>
                <a:cubicBezTo>
                  <a:pt x="55" y="47"/>
                  <a:pt x="59" y="45"/>
                  <a:pt x="62" y="41"/>
                </a:cubicBezTo>
                <a:cubicBezTo>
                  <a:pt x="64" y="40"/>
                  <a:pt x="63" y="36"/>
                  <a:pt x="62" y="34"/>
                </a:cubicBezTo>
                <a:cubicBezTo>
                  <a:pt x="57" y="22"/>
                  <a:pt x="39" y="8"/>
                  <a:pt x="34" y="8"/>
                </a:cubicBezTo>
                <a:cubicBezTo>
                  <a:pt x="30" y="8"/>
                  <a:pt x="17" y="22"/>
                  <a:pt x="8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997E6F86-1F18-4384-9248-4E6FD6C463D5}"/>
              </a:ext>
            </a:extLst>
          </p:cNvPr>
          <p:cNvSpPr>
            <a:spLocks noEditPoints="1"/>
          </p:cNvSpPr>
          <p:nvPr/>
        </p:nvSpPr>
        <p:spPr bwMode="auto">
          <a:xfrm>
            <a:off x="2995613" y="839788"/>
            <a:ext cx="398463" cy="184150"/>
          </a:xfrm>
          <a:custGeom>
            <a:avLst/>
            <a:gdLst>
              <a:gd name="T0" fmla="*/ 154 w 184"/>
              <a:gd name="T1" fmla="*/ 85 h 85"/>
              <a:gd name="T2" fmla="*/ 121 w 184"/>
              <a:gd name="T3" fmla="*/ 67 h 85"/>
              <a:gd name="T4" fmla="*/ 123 w 184"/>
              <a:gd name="T5" fmla="*/ 58 h 85"/>
              <a:gd name="T6" fmla="*/ 122 w 184"/>
              <a:gd name="T7" fmla="*/ 48 h 85"/>
              <a:gd name="T8" fmla="*/ 92 w 184"/>
              <a:gd name="T9" fmla="*/ 41 h 85"/>
              <a:gd name="T10" fmla="*/ 62 w 184"/>
              <a:gd name="T11" fmla="*/ 48 h 85"/>
              <a:gd name="T12" fmla="*/ 61 w 184"/>
              <a:gd name="T13" fmla="*/ 58 h 85"/>
              <a:gd name="T14" fmla="*/ 63 w 184"/>
              <a:gd name="T15" fmla="*/ 67 h 85"/>
              <a:gd name="T16" fmla="*/ 30 w 184"/>
              <a:gd name="T17" fmla="*/ 85 h 85"/>
              <a:gd name="T18" fmla="*/ 5 w 184"/>
              <a:gd name="T19" fmla="*/ 78 h 85"/>
              <a:gd name="T20" fmla="*/ 2 w 184"/>
              <a:gd name="T21" fmla="*/ 47 h 85"/>
              <a:gd name="T22" fmla="*/ 15 w 184"/>
              <a:gd name="T23" fmla="*/ 23 h 85"/>
              <a:gd name="T24" fmla="*/ 91 w 184"/>
              <a:gd name="T25" fmla="*/ 0 h 85"/>
              <a:gd name="T26" fmla="*/ 93 w 184"/>
              <a:gd name="T27" fmla="*/ 0 h 85"/>
              <a:gd name="T28" fmla="*/ 169 w 184"/>
              <a:gd name="T29" fmla="*/ 23 h 85"/>
              <a:gd name="T30" fmla="*/ 182 w 184"/>
              <a:gd name="T31" fmla="*/ 47 h 85"/>
              <a:gd name="T32" fmla="*/ 179 w 184"/>
              <a:gd name="T33" fmla="*/ 78 h 85"/>
              <a:gd name="T34" fmla="*/ 154 w 184"/>
              <a:gd name="T35" fmla="*/ 85 h 85"/>
              <a:gd name="T36" fmla="*/ 92 w 184"/>
              <a:gd name="T37" fmla="*/ 33 h 85"/>
              <a:gd name="T38" fmla="*/ 128 w 184"/>
              <a:gd name="T39" fmla="*/ 43 h 85"/>
              <a:gd name="T40" fmla="*/ 130 w 184"/>
              <a:gd name="T41" fmla="*/ 61 h 85"/>
              <a:gd name="T42" fmla="*/ 129 w 184"/>
              <a:gd name="T43" fmla="*/ 67 h 85"/>
              <a:gd name="T44" fmla="*/ 154 w 184"/>
              <a:gd name="T45" fmla="*/ 77 h 85"/>
              <a:gd name="T46" fmla="*/ 173 w 184"/>
              <a:gd name="T47" fmla="*/ 73 h 85"/>
              <a:gd name="T48" fmla="*/ 174 w 184"/>
              <a:gd name="T49" fmla="*/ 49 h 85"/>
              <a:gd name="T50" fmla="*/ 163 w 184"/>
              <a:gd name="T51" fmla="*/ 29 h 85"/>
              <a:gd name="T52" fmla="*/ 93 w 184"/>
              <a:gd name="T53" fmla="*/ 8 h 85"/>
              <a:gd name="T54" fmla="*/ 91 w 184"/>
              <a:gd name="T55" fmla="*/ 8 h 85"/>
              <a:gd name="T56" fmla="*/ 21 w 184"/>
              <a:gd name="T57" fmla="*/ 29 h 85"/>
              <a:gd name="T58" fmla="*/ 10 w 184"/>
              <a:gd name="T59" fmla="*/ 49 h 85"/>
              <a:gd name="T60" fmla="*/ 11 w 184"/>
              <a:gd name="T61" fmla="*/ 73 h 85"/>
              <a:gd name="T62" fmla="*/ 30 w 184"/>
              <a:gd name="T63" fmla="*/ 77 h 85"/>
              <a:gd name="T64" fmla="*/ 55 w 184"/>
              <a:gd name="T65" fmla="*/ 67 h 85"/>
              <a:gd name="T66" fmla="*/ 54 w 184"/>
              <a:gd name="T67" fmla="*/ 61 h 85"/>
              <a:gd name="T68" fmla="*/ 56 w 184"/>
              <a:gd name="T69" fmla="*/ 43 h 85"/>
              <a:gd name="T70" fmla="*/ 92 w 184"/>
              <a:gd name="T71" fmla="*/ 3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4" h="85">
                <a:moveTo>
                  <a:pt x="154" y="85"/>
                </a:moveTo>
                <a:cubicBezTo>
                  <a:pt x="139" y="85"/>
                  <a:pt x="121" y="80"/>
                  <a:pt x="121" y="67"/>
                </a:cubicBezTo>
                <a:cubicBezTo>
                  <a:pt x="121" y="64"/>
                  <a:pt x="122" y="61"/>
                  <a:pt x="123" y="58"/>
                </a:cubicBezTo>
                <a:cubicBezTo>
                  <a:pt x="124" y="54"/>
                  <a:pt x="125" y="51"/>
                  <a:pt x="122" y="48"/>
                </a:cubicBezTo>
                <a:cubicBezTo>
                  <a:pt x="116" y="41"/>
                  <a:pt x="105" y="41"/>
                  <a:pt x="92" y="41"/>
                </a:cubicBezTo>
                <a:cubicBezTo>
                  <a:pt x="80" y="41"/>
                  <a:pt x="68" y="41"/>
                  <a:pt x="62" y="48"/>
                </a:cubicBezTo>
                <a:cubicBezTo>
                  <a:pt x="59" y="51"/>
                  <a:pt x="60" y="54"/>
                  <a:pt x="61" y="58"/>
                </a:cubicBezTo>
                <a:cubicBezTo>
                  <a:pt x="62" y="61"/>
                  <a:pt x="63" y="64"/>
                  <a:pt x="63" y="67"/>
                </a:cubicBezTo>
                <a:cubicBezTo>
                  <a:pt x="63" y="80"/>
                  <a:pt x="45" y="85"/>
                  <a:pt x="30" y="85"/>
                </a:cubicBezTo>
                <a:cubicBezTo>
                  <a:pt x="26" y="85"/>
                  <a:pt x="10" y="84"/>
                  <a:pt x="5" y="78"/>
                </a:cubicBezTo>
                <a:cubicBezTo>
                  <a:pt x="1" y="73"/>
                  <a:pt x="0" y="63"/>
                  <a:pt x="2" y="47"/>
                </a:cubicBezTo>
                <a:cubicBezTo>
                  <a:pt x="3" y="42"/>
                  <a:pt x="5" y="34"/>
                  <a:pt x="15" y="23"/>
                </a:cubicBezTo>
                <a:cubicBezTo>
                  <a:pt x="27" y="13"/>
                  <a:pt x="46" y="1"/>
                  <a:pt x="91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139" y="1"/>
                  <a:pt x="157" y="13"/>
                  <a:pt x="169" y="23"/>
                </a:cubicBezTo>
                <a:cubicBezTo>
                  <a:pt x="179" y="34"/>
                  <a:pt x="181" y="42"/>
                  <a:pt x="182" y="47"/>
                </a:cubicBezTo>
                <a:cubicBezTo>
                  <a:pt x="184" y="63"/>
                  <a:pt x="183" y="73"/>
                  <a:pt x="179" y="78"/>
                </a:cubicBezTo>
                <a:cubicBezTo>
                  <a:pt x="174" y="84"/>
                  <a:pt x="159" y="85"/>
                  <a:pt x="154" y="85"/>
                </a:cubicBezTo>
                <a:close/>
                <a:moveTo>
                  <a:pt x="92" y="33"/>
                </a:moveTo>
                <a:cubicBezTo>
                  <a:pt x="106" y="33"/>
                  <a:pt x="120" y="33"/>
                  <a:pt x="128" y="43"/>
                </a:cubicBezTo>
                <a:cubicBezTo>
                  <a:pt x="134" y="50"/>
                  <a:pt x="132" y="56"/>
                  <a:pt x="130" y="61"/>
                </a:cubicBezTo>
                <a:cubicBezTo>
                  <a:pt x="130" y="63"/>
                  <a:pt x="129" y="65"/>
                  <a:pt x="129" y="67"/>
                </a:cubicBezTo>
                <a:cubicBezTo>
                  <a:pt x="129" y="73"/>
                  <a:pt x="142" y="77"/>
                  <a:pt x="154" y="77"/>
                </a:cubicBezTo>
                <a:cubicBezTo>
                  <a:pt x="165" y="77"/>
                  <a:pt x="172" y="74"/>
                  <a:pt x="173" y="73"/>
                </a:cubicBezTo>
                <a:cubicBezTo>
                  <a:pt x="174" y="72"/>
                  <a:pt x="177" y="67"/>
                  <a:pt x="174" y="49"/>
                </a:cubicBezTo>
                <a:cubicBezTo>
                  <a:pt x="173" y="44"/>
                  <a:pt x="171" y="37"/>
                  <a:pt x="163" y="29"/>
                </a:cubicBezTo>
                <a:cubicBezTo>
                  <a:pt x="153" y="20"/>
                  <a:pt x="136" y="9"/>
                  <a:pt x="9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48" y="9"/>
                  <a:pt x="31" y="20"/>
                  <a:pt x="21" y="29"/>
                </a:cubicBezTo>
                <a:cubicBezTo>
                  <a:pt x="13" y="37"/>
                  <a:pt x="11" y="44"/>
                  <a:pt x="10" y="49"/>
                </a:cubicBezTo>
                <a:cubicBezTo>
                  <a:pt x="7" y="67"/>
                  <a:pt x="10" y="72"/>
                  <a:pt x="11" y="73"/>
                </a:cubicBezTo>
                <a:cubicBezTo>
                  <a:pt x="12" y="74"/>
                  <a:pt x="19" y="77"/>
                  <a:pt x="30" y="77"/>
                </a:cubicBezTo>
                <a:cubicBezTo>
                  <a:pt x="42" y="77"/>
                  <a:pt x="55" y="73"/>
                  <a:pt x="55" y="67"/>
                </a:cubicBezTo>
                <a:cubicBezTo>
                  <a:pt x="55" y="65"/>
                  <a:pt x="55" y="63"/>
                  <a:pt x="54" y="61"/>
                </a:cubicBezTo>
                <a:cubicBezTo>
                  <a:pt x="52" y="56"/>
                  <a:pt x="50" y="50"/>
                  <a:pt x="56" y="43"/>
                </a:cubicBezTo>
                <a:cubicBezTo>
                  <a:pt x="64" y="33"/>
                  <a:pt x="78" y="33"/>
                  <a:pt x="92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854DD30-F719-486A-8436-2DF7A6D65CBB}"/>
              </a:ext>
            </a:extLst>
          </p:cNvPr>
          <p:cNvSpPr>
            <a:spLocks noEditPoints="1"/>
          </p:cNvSpPr>
          <p:nvPr/>
        </p:nvSpPr>
        <p:spPr bwMode="auto">
          <a:xfrm>
            <a:off x="3889376" y="766763"/>
            <a:ext cx="295275" cy="330200"/>
          </a:xfrm>
          <a:custGeom>
            <a:avLst/>
            <a:gdLst>
              <a:gd name="T0" fmla="*/ 76 w 137"/>
              <a:gd name="T1" fmla="*/ 153 h 153"/>
              <a:gd name="T2" fmla="*/ 0 w 137"/>
              <a:gd name="T3" fmla="*/ 77 h 153"/>
              <a:gd name="T4" fmla="*/ 76 w 137"/>
              <a:gd name="T5" fmla="*/ 0 h 153"/>
              <a:gd name="T6" fmla="*/ 134 w 137"/>
              <a:gd name="T7" fmla="*/ 27 h 153"/>
              <a:gd name="T8" fmla="*/ 137 w 137"/>
              <a:gd name="T9" fmla="*/ 30 h 153"/>
              <a:gd name="T10" fmla="*/ 91 w 137"/>
              <a:gd name="T11" fmla="*/ 77 h 153"/>
              <a:gd name="T12" fmla="*/ 137 w 137"/>
              <a:gd name="T13" fmla="*/ 123 h 153"/>
              <a:gd name="T14" fmla="*/ 134 w 137"/>
              <a:gd name="T15" fmla="*/ 126 h 153"/>
              <a:gd name="T16" fmla="*/ 76 w 137"/>
              <a:gd name="T17" fmla="*/ 153 h 153"/>
              <a:gd name="T18" fmla="*/ 76 w 137"/>
              <a:gd name="T19" fmla="*/ 8 h 153"/>
              <a:gd name="T20" fmla="*/ 8 w 137"/>
              <a:gd name="T21" fmla="*/ 77 h 153"/>
              <a:gd name="T22" fmla="*/ 76 w 137"/>
              <a:gd name="T23" fmla="*/ 145 h 153"/>
              <a:gd name="T24" fmla="*/ 126 w 137"/>
              <a:gd name="T25" fmla="*/ 124 h 153"/>
              <a:gd name="T26" fmla="*/ 80 w 137"/>
              <a:gd name="T27" fmla="*/ 77 h 153"/>
              <a:gd name="T28" fmla="*/ 126 w 137"/>
              <a:gd name="T29" fmla="*/ 29 h 153"/>
              <a:gd name="T30" fmla="*/ 76 w 137"/>
              <a:gd name="T3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7" h="153">
                <a:moveTo>
                  <a:pt x="76" y="153"/>
                </a:moveTo>
                <a:cubicBezTo>
                  <a:pt x="34" y="153"/>
                  <a:pt x="0" y="119"/>
                  <a:pt x="0" y="77"/>
                </a:cubicBezTo>
                <a:cubicBezTo>
                  <a:pt x="0" y="34"/>
                  <a:pt x="34" y="0"/>
                  <a:pt x="76" y="0"/>
                </a:cubicBezTo>
                <a:cubicBezTo>
                  <a:pt x="99" y="0"/>
                  <a:pt x="120" y="10"/>
                  <a:pt x="134" y="27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91" y="77"/>
                  <a:pt x="91" y="77"/>
                  <a:pt x="91" y="77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20" y="143"/>
                  <a:pt x="99" y="153"/>
                  <a:pt x="76" y="153"/>
                </a:cubicBezTo>
                <a:close/>
                <a:moveTo>
                  <a:pt x="76" y="8"/>
                </a:moveTo>
                <a:cubicBezTo>
                  <a:pt x="39" y="8"/>
                  <a:pt x="8" y="39"/>
                  <a:pt x="8" y="77"/>
                </a:cubicBezTo>
                <a:cubicBezTo>
                  <a:pt x="8" y="114"/>
                  <a:pt x="39" y="145"/>
                  <a:pt x="76" y="145"/>
                </a:cubicBezTo>
                <a:cubicBezTo>
                  <a:pt x="95" y="145"/>
                  <a:pt x="113" y="137"/>
                  <a:pt x="126" y="124"/>
                </a:cubicBezTo>
                <a:cubicBezTo>
                  <a:pt x="80" y="77"/>
                  <a:pt x="80" y="77"/>
                  <a:pt x="80" y="77"/>
                </a:cubicBezTo>
                <a:cubicBezTo>
                  <a:pt x="126" y="29"/>
                  <a:pt x="126" y="29"/>
                  <a:pt x="126" y="29"/>
                </a:cubicBezTo>
                <a:cubicBezTo>
                  <a:pt x="113" y="16"/>
                  <a:pt x="95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80A7D21-5CA1-4DE7-BC43-11321C5041E9}"/>
              </a:ext>
            </a:extLst>
          </p:cNvPr>
          <p:cNvSpPr>
            <a:spLocks noEditPoints="1"/>
          </p:cNvSpPr>
          <p:nvPr/>
        </p:nvSpPr>
        <p:spPr bwMode="auto">
          <a:xfrm>
            <a:off x="4065588" y="808038"/>
            <a:ext cx="52388" cy="50800"/>
          </a:xfrm>
          <a:custGeom>
            <a:avLst/>
            <a:gdLst>
              <a:gd name="T0" fmla="*/ 12 w 24"/>
              <a:gd name="T1" fmla="*/ 24 h 24"/>
              <a:gd name="T2" fmla="*/ 0 w 24"/>
              <a:gd name="T3" fmla="*/ 12 h 24"/>
              <a:gd name="T4" fmla="*/ 12 w 24"/>
              <a:gd name="T5" fmla="*/ 0 h 24"/>
              <a:gd name="T6" fmla="*/ 24 w 24"/>
              <a:gd name="T7" fmla="*/ 12 h 24"/>
              <a:gd name="T8" fmla="*/ 12 w 24"/>
              <a:gd name="T9" fmla="*/ 24 h 24"/>
              <a:gd name="T10" fmla="*/ 12 w 24"/>
              <a:gd name="T11" fmla="*/ 4 h 24"/>
              <a:gd name="T12" fmla="*/ 4 w 24"/>
              <a:gd name="T13" fmla="*/ 12 h 24"/>
              <a:gd name="T14" fmla="*/ 12 w 24"/>
              <a:gd name="T15" fmla="*/ 20 h 24"/>
              <a:gd name="T16" fmla="*/ 20 w 24"/>
              <a:gd name="T17" fmla="*/ 12 h 24"/>
              <a:gd name="T18" fmla="*/ 12 w 24"/>
              <a:gd name="T19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4">
                <a:moveTo>
                  <a:pt x="12" y="24"/>
                </a:moveTo>
                <a:cubicBezTo>
                  <a:pt x="6" y="24"/>
                  <a:pt x="0" y="19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19" y="0"/>
                  <a:pt x="24" y="6"/>
                  <a:pt x="24" y="12"/>
                </a:cubicBezTo>
                <a:cubicBezTo>
                  <a:pt x="24" y="19"/>
                  <a:pt x="19" y="24"/>
                  <a:pt x="12" y="24"/>
                </a:cubicBezTo>
                <a:close/>
                <a:moveTo>
                  <a:pt x="12" y="4"/>
                </a:moveTo>
                <a:cubicBezTo>
                  <a:pt x="8" y="4"/>
                  <a:pt x="4" y="8"/>
                  <a:pt x="4" y="12"/>
                </a:cubicBezTo>
                <a:cubicBezTo>
                  <a:pt x="4" y="17"/>
                  <a:pt x="8" y="20"/>
                  <a:pt x="12" y="20"/>
                </a:cubicBezTo>
                <a:cubicBezTo>
                  <a:pt x="17" y="20"/>
                  <a:pt x="20" y="17"/>
                  <a:pt x="20" y="12"/>
                </a:cubicBezTo>
                <a:cubicBezTo>
                  <a:pt x="20" y="8"/>
                  <a:pt x="17" y="4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92204D5-3592-41B8-A2CA-08B73F2A91AB}"/>
              </a:ext>
            </a:extLst>
          </p:cNvPr>
          <p:cNvSpPr>
            <a:spLocks noEditPoints="1"/>
          </p:cNvSpPr>
          <p:nvPr/>
        </p:nvSpPr>
        <p:spPr bwMode="auto">
          <a:xfrm>
            <a:off x="4703763" y="754063"/>
            <a:ext cx="314325" cy="346075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C278833-E585-43B6-B0B2-EB44D9DD0755}"/>
              </a:ext>
            </a:extLst>
          </p:cNvPr>
          <p:cNvSpPr>
            <a:spLocks noEditPoints="1"/>
          </p:cNvSpPr>
          <p:nvPr/>
        </p:nvSpPr>
        <p:spPr bwMode="auto">
          <a:xfrm>
            <a:off x="5507038" y="738188"/>
            <a:ext cx="363538" cy="387350"/>
          </a:xfrm>
          <a:custGeom>
            <a:avLst/>
            <a:gdLst>
              <a:gd name="T0" fmla="*/ 120 w 168"/>
              <a:gd name="T1" fmla="*/ 179 h 179"/>
              <a:gd name="T2" fmla="*/ 48 w 168"/>
              <a:gd name="T3" fmla="*/ 179 h 179"/>
              <a:gd name="T4" fmla="*/ 48 w 168"/>
              <a:gd name="T5" fmla="*/ 166 h 179"/>
              <a:gd name="T6" fmla="*/ 50 w 168"/>
              <a:gd name="T7" fmla="*/ 165 h 179"/>
              <a:gd name="T8" fmla="*/ 72 w 168"/>
              <a:gd name="T9" fmla="*/ 126 h 179"/>
              <a:gd name="T10" fmla="*/ 66 w 168"/>
              <a:gd name="T11" fmla="*/ 131 h 179"/>
              <a:gd name="T12" fmla="*/ 39 w 168"/>
              <a:gd name="T13" fmla="*/ 143 h 179"/>
              <a:gd name="T14" fmla="*/ 0 w 168"/>
              <a:gd name="T15" fmla="*/ 105 h 179"/>
              <a:gd name="T16" fmla="*/ 39 w 168"/>
              <a:gd name="T17" fmla="*/ 66 h 179"/>
              <a:gd name="T18" fmla="*/ 65 w 168"/>
              <a:gd name="T19" fmla="*/ 77 h 179"/>
              <a:gd name="T20" fmla="*/ 58 w 168"/>
              <a:gd name="T21" fmla="*/ 67 h 179"/>
              <a:gd name="T22" fmla="*/ 46 w 168"/>
              <a:gd name="T23" fmla="*/ 39 h 179"/>
              <a:gd name="T24" fmla="*/ 84 w 168"/>
              <a:gd name="T25" fmla="*/ 0 h 179"/>
              <a:gd name="T26" fmla="*/ 122 w 168"/>
              <a:gd name="T27" fmla="*/ 39 h 179"/>
              <a:gd name="T28" fmla="*/ 110 w 168"/>
              <a:gd name="T29" fmla="*/ 67 h 179"/>
              <a:gd name="T30" fmla="*/ 103 w 168"/>
              <a:gd name="T31" fmla="*/ 77 h 179"/>
              <a:gd name="T32" fmla="*/ 130 w 168"/>
              <a:gd name="T33" fmla="*/ 66 h 179"/>
              <a:gd name="T34" fmla="*/ 168 w 168"/>
              <a:gd name="T35" fmla="*/ 105 h 179"/>
              <a:gd name="T36" fmla="*/ 130 w 168"/>
              <a:gd name="T37" fmla="*/ 143 h 179"/>
              <a:gd name="T38" fmla="*/ 102 w 168"/>
              <a:gd name="T39" fmla="*/ 131 h 179"/>
              <a:gd name="T40" fmla="*/ 97 w 168"/>
              <a:gd name="T41" fmla="*/ 126 h 179"/>
              <a:gd name="T42" fmla="*/ 118 w 168"/>
              <a:gd name="T43" fmla="*/ 165 h 179"/>
              <a:gd name="T44" fmla="*/ 120 w 168"/>
              <a:gd name="T45" fmla="*/ 166 h 179"/>
              <a:gd name="T46" fmla="*/ 120 w 168"/>
              <a:gd name="T47" fmla="*/ 179 h 179"/>
              <a:gd name="T48" fmla="*/ 56 w 168"/>
              <a:gd name="T49" fmla="*/ 171 h 179"/>
              <a:gd name="T50" fmla="*/ 112 w 168"/>
              <a:gd name="T51" fmla="*/ 171 h 179"/>
              <a:gd name="T52" fmla="*/ 88 w 168"/>
              <a:gd name="T53" fmla="*/ 119 h 179"/>
              <a:gd name="T54" fmla="*/ 88 w 168"/>
              <a:gd name="T55" fmla="*/ 112 h 179"/>
              <a:gd name="T56" fmla="*/ 94 w 168"/>
              <a:gd name="T57" fmla="*/ 115 h 179"/>
              <a:gd name="T58" fmla="*/ 108 w 168"/>
              <a:gd name="T59" fmla="*/ 126 h 179"/>
              <a:gd name="T60" fmla="*/ 130 w 168"/>
              <a:gd name="T61" fmla="*/ 135 h 179"/>
              <a:gd name="T62" fmla="*/ 160 w 168"/>
              <a:gd name="T63" fmla="*/ 105 h 179"/>
              <a:gd name="T64" fmla="*/ 130 w 168"/>
              <a:gd name="T65" fmla="*/ 74 h 179"/>
              <a:gd name="T66" fmla="*/ 108 w 168"/>
              <a:gd name="T67" fmla="*/ 83 h 179"/>
              <a:gd name="T68" fmla="*/ 95 w 168"/>
              <a:gd name="T69" fmla="*/ 93 h 179"/>
              <a:gd name="T70" fmla="*/ 86 w 168"/>
              <a:gd name="T71" fmla="*/ 98 h 179"/>
              <a:gd name="T72" fmla="*/ 89 w 168"/>
              <a:gd name="T73" fmla="*/ 89 h 179"/>
              <a:gd name="T74" fmla="*/ 105 w 168"/>
              <a:gd name="T75" fmla="*/ 62 h 179"/>
              <a:gd name="T76" fmla="*/ 114 w 168"/>
              <a:gd name="T77" fmla="*/ 39 h 179"/>
              <a:gd name="T78" fmla="*/ 84 w 168"/>
              <a:gd name="T79" fmla="*/ 8 h 179"/>
              <a:gd name="T80" fmla="*/ 54 w 168"/>
              <a:gd name="T81" fmla="*/ 39 h 179"/>
              <a:gd name="T82" fmla="*/ 64 w 168"/>
              <a:gd name="T83" fmla="*/ 62 h 179"/>
              <a:gd name="T84" fmla="*/ 80 w 168"/>
              <a:gd name="T85" fmla="*/ 89 h 179"/>
              <a:gd name="T86" fmla="*/ 82 w 168"/>
              <a:gd name="T87" fmla="*/ 98 h 179"/>
              <a:gd name="T88" fmla="*/ 74 w 168"/>
              <a:gd name="T89" fmla="*/ 93 h 179"/>
              <a:gd name="T90" fmla="*/ 61 w 168"/>
              <a:gd name="T91" fmla="*/ 83 h 179"/>
              <a:gd name="T92" fmla="*/ 39 w 168"/>
              <a:gd name="T93" fmla="*/ 74 h 179"/>
              <a:gd name="T94" fmla="*/ 8 w 168"/>
              <a:gd name="T95" fmla="*/ 105 h 179"/>
              <a:gd name="T96" fmla="*/ 39 w 168"/>
              <a:gd name="T97" fmla="*/ 135 h 179"/>
              <a:gd name="T98" fmla="*/ 61 w 168"/>
              <a:gd name="T99" fmla="*/ 126 h 179"/>
              <a:gd name="T100" fmla="*/ 75 w 168"/>
              <a:gd name="T101" fmla="*/ 115 h 179"/>
              <a:gd name="T102" fmla="*/ 81 w 168"/>
              <a:gd name="T103" fmla="*/ 112 h 179"/>
              <a:gd name="T104" fmla="*/ 81 w 168"/>
              <a:gd name="T105" fmla="*/ 119 h 179"/>
              <a:gd name="T106" fmla="*/ 56 w 168"/>
              <a:gd name="T107" fmla="*/ 17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8" h="179">
                <a:moveTo>
                  <a:pt x="120" y="179"/>
                </a:moveTo>
                <a:cubicBezTo>
                  <a:pt x="48" y="179"/>
                  <a:pt x="48" y="179"/>
                  <a:pt x="48" y="179"/>
                </a:cubicBezTo>
                <a:cubicBezTo>
                  <a:pt x="48" y="166"/>
                  <a:pt x="48" y="166"/>
                  <a:pt x="48" y="166"/>
                </a:cubicBezTo>
                <a:cubicBezTo>
                  <a:pt x="50" y="165"/>
                  <a:pt x="50" y="165"/>
                  <a:pt x="50" y="165"/>
                </a:cubicBezTo>
                <a:cubicBezTo>
                  <a:pt x="60" y="159"/>
                  <a:pt x="69" y="146"/>
                  <a:pt x="72" y="126"/>
                </a:cubicBezTo>
                <a:cubicBezTo>
                  <a:pt x="70" y="128"/>
                  <a:pt x="68" y="130"/>
                  <a:pt x="66" y="131"/>
                </a:cubicBezTo>
                <a:cubicBezTo>
                  <a:pt x="59" y="139"/>
                  <a:pt x="49" y="143"/>
                  <a:pt x="39" y="143"/>
                </a:cubicBezTo>
                <a:cubicBezTo>
                  <a:pt x="17" y="143"/>
                  <a:pt x="0" y="126"/>
                  <a:pt x="0" y="105"/>
                </a:cubicBezTo>
                <a:cubicBezTo>
                  <a:pt x="0" y="83"/>
                  <a:pt x="17" y="66"/>
                  <a:pt x="39" y="66"/>
                </a:cubicBezTo>
                <a:cubicBezTo>
                  <a:pt x="49" y="66"/>
                  <a:pt x="58" y="70"/>
                  <a:pt x="65" y="77"/>
                </a:cubicBezTo>
                <a:cubicBezTo>
                  <a:pt x="63" y="73"/>
                  <a:pt x="60" y="69"/>
                  <a:pt x="58" y="67"/>
                </a:cubicBezTo>
                <a:cubicBezTo>
                  <a:pt x="50" y="60"/>
                  <a:pt x="46" y="50"/>
                  <a:pt x="46" y="39"/>
                </a:cubicBezTo>
                <a:cubicBezTo>
                  <a:pt x="46" y="18"/>
                  <a:pt x="63" y="1"/>
                  <a:pt x="84" y="0"/>
                </a:cubicBezTo>
                <a:cubicBezTo>
                  <a:pt x="105" y="1"/>
                  <a:pt x="122" y="18"/>
                  <a:pt x="122" y="39"/>
                </a:cubicBezTo>
                <a:cubicBezTo>
                  <a:pt x="122" y="50"/>
                  <a:pt x="118" y="60"/>
                  <a:pt x="110" y="67"/>
                </a:cubicBezTo>
                <a:cubicBezTo>
                  <a:pt x="108" y="69"/>
                  <a:pt x="106" y="73"/>
                  <a:pt x="103" y="77"/>
                </a:cubicBezTo>
                <a:cubicBezTo>
                  <a:pt x="110" y="70"/>
                  <a:pt x="120" y="66"/>
                  <a:pt x="130" y="66"/>
                </a:cubicBezTo>
                <a:cubicBezTo>
                  <a:pt x="151" y="66"/>
                  <a:pt x="168" y="83"/>
                  <a:pt x="168" y="105"/>
                </a:cubicBezTo>
                <a:cubicBezTo>
                  <a:pt x="168" y="126"/>
                  <a:pt x="151" y="143"/>
                  <a:pt x="130" y="143"/>
                </a:cubicBezTo>
                <a:cubicBezTo>
                  <a:pt x="119" y="143"/>
                  <a:pt x="110" y="139"/>
                  <a:pt x="102" y="131"/>
                </a:cubicBezTo>
                <a:cubicBezTo>
                  <a:pt x="101" y="130"/>
                  <a:pt x="99" y="128"/>
                  <a:pt x="97" y="126"/>
                </a:cubicBezTo>
                <a:cubicBezTo>
                  <a:pt x="99" y="146"/>
                  <a:pt x="109" y="159"/>
                  <a:pt x="118" y="165"/>
                </a:cubicBezTo>
                <a:cubicBezTo>
                  <a:pt x="120" y="166"/>
                  <a:pt x="120" y="166"/>
                  <a:pt x="120" y="166"/>
                </a:cubicBezTo>
                <a:lnTo>
                  <a:pt x="120" y="179"/>
                </a:lnTo>
                <a:close/>
                <a:moveTo>
                  <a:pt x="56" y="171"/>
                </a:moveTo>
                <a:cubicBezTo>
                  <a:pt x="112" y="171"/>
                  <a:pt x="112" y="171"/>
                  <a:pt x="112" y="171"/>
                </a:cubicBezTo>
                <a:cubicBezTo>
                  <a:pt x="101" y="163"/>
                  <a:pt x="89" y="145"/>
                  <a:pt x="88" y="119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4" y="115"/>
                  <a:pt x="94" y="115"/>
                  <a:pt x="94" y="115"/>
                </a:cubicBezTo>
                <a:cubicBezTo>
                  <a:pt x="100" y="118"/>
                  <a:pt x="105" y="122"/>
                  <a:pt x="108" y="126"/>
                </a:cubicBezTo>
                <a:cubicBezTo>
                  <a:pt x="114" y="132"/>
                  <a:pt x="122" y="135"/>
                  <a:pt x="130" y="135"/>
                </a:cubicBezTo>
                <a:cubicBezTo>
                  <a:pt x="147" y="135"/>
                  <a:pt x="160" y="121"/>
                  <a:pt x="160" y="105"/>
                </a:cubicBezTo>
                <a:cubicBezTo>
                  <a:pt x="160" y="88"/>
                  <a:pt x="147" y="74"/>
                  <a:pt x="130" y="74"/>
                </a:cubicBezTo>
                <a:cubicBezTo>
                  <a:pt x="122" y="74"/>
                  <a:pt x="114" y="77"/>
                  <a:pt x="108" y="83"/>
                </a:cubicBezTo>
                <a:cubicBezTo>
                  <a:pt x="104" y="87"/>
                  <a:pt x="98" y="91"/>
                  <a:pt x="95" y="93"/>
                </a:cubicBezTo>
                <a:cubicBezTo>
                  <a:pt x="86" y="98"/>
                  <a:pt x="86" y="98"/>
                  <a:pt x="86" y="98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79"/>
                  <a:pt x="99" y="67"/>
                  <a:pt x="105" y="62"/>
                </a:cubicBezTo>
                <a:cubicBezTo>
                  <a:pt x="111" y="56"/>
                  <a:pt x="114" y="48"/>
                  <a:pt x="114" y="39"/>
                </a:cubicBezTo>
                <a:cubicBezTo>
                  <a:pt x="114" y="22"/>
                  <a:pt x="101" y="9"/>
                  <a:pt x="84" y="8"/>
                </a:cubicBezTo>
                <a:cubicBezTo>
                  <a:pt x="68" y="9"/>
                  <a:pt x="54" y="22"/>
                  <a:pt x="54" y="39"/>
                </a:cubicBezTo>
                <a:cubicBezTo>
                  <a:pt x="54" y="48"/>
                  <a:pt x="58" y="56"/>
                  <a:pt x="64" y="62"/>
                </a:cubicBezTo>
                <a:cubicBezTo>
                  <a:pt x="69" y="67"/>
                  <a:pt x="77" y="79"/>
                  <a:pt x="80" y="89"/>
                </a:cubicBezTo>
                <a:cubicBezTo>
                  <a:pt x="82" y="98"/>
                  <a:pt x="82" y="98"/>
                  <a:pt x="82" y="98"/>
                </a:cubicBezTo>
                <a:cubicBezTo>
                  <a:pt x="74" y="93"/>
                  <a:pt x="74" y="93"/>
                  <a:pt x="74" y="93"/>
                </a:cubicBezTo>
                <a:cubicBezTo>
                  <a:pt x="68" y="90"/>
                  <a:pt x="63" y="86"/>
                  <a:pt x="61" y="83"/>
                </a:cubicBezTo>
                <a:cubicBezTo>
                  <a:pt x="55" y="77"/>
                  <a:pt x="47" y="74"/>
                  <a:pt x="39" y="74"/>
                </a:cubicBezTo>
                <a:cubicBezTo>
                  <a:pt x="22" y="74"/>
                  <a:pt x="8" y="88"/>
                  <a:pt x="8" y="105"/>
                </a:cubicBezTo>
                <a:cubicBezTo>
                  <a:pt x="8" y="121"/>
                  <a:pt x="22" y="135"/>
                  <a:pt x="39" y="135"/>
                </a:cubicBezTo>
                <a:cubicBezTo>
                  <a:pt x="47" y="135"/>
                  <a:pt x="55" y="132"/>
                  <a:pt x="61" y="126"/>
                </a:cubicBezTo>
                <a:cubicBezTo>
                  <a:pt x="64" y="122"/>
                  <a:pt x="69" y="118"/>
                  <a:pt x="75" y="115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0" y="145"/>
                  <a:pt x="68" y="163"/>
                  <a:pt x="56" y="1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DA156EBE-06CD-4180-B3C1-A7BBE9FD241A}"/>
              </a:ext>
            </a:extLst>
          </p:cNvPr>
          <p:cNvSpPr>
            <a:spLocks noEditPoints="1"/>
          </p:cNvSpPr>
          <p:nvPr/>
        </p:nvSpPr>
        <p:spPr bwMode="auto">
          <a:xfrm>
            <a:off x="6399213" y="733426"/>
            <a:ext cx="249238" cy="396875"/>
          </a:xfrm>
          <a:custGeom>
            <a:avLst/>
            <a:gdLst>
              <a:gd name="T0" fmla="*/ 78 w 157"/>
              <a:gd name="T1" fmla="*/ 250 h 250"/>
              <a:gd name="T2" fmla="*/ 0 w 157"/>
              <a:gd name="T3" fmla="*/ 126 h 250"/>
              <a:gd name="T4" fmla="*/ 78 w 157"/>
              <a:gd name="T5" fmla="*/ 0 h 250"/>
              <a:gd name="T6" fmla="*/ 157 w 157"/>
              <a:gd name="T7" fmla="*/ 126 h 250"/>
              <a:gd name="T8" fmla="*/ 78 w 157"/>
              <a:gd name="T9" fmla="*/ 250 h 250"/>
              <a:gd name="T10" fmla="*/ 14 w 157"/>
              <a:gd name="T11" fmla="*/ 126 h 250"/>
              <a:gd name="T12" fmla="*/ 78 w 157"/>
              <a:gd name="T13" fmla="*/ 229 h 250"/>
              <a:gd name="T14" fmla="*/ 143 w 157"/>
              <a:gd name="T15" fmla="*/ 126 h 250"/>
              <a:gd name="T16" fmla="*/ 78 w 157"/>
              <a:gd name="T17" fmla="*/ 21 h 250"/>
              <a:gd name="T18" fmla="*/ 14 w 157"/>
              <a:gd name="T19" fmla="*/ 12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" h="250">
                <a:moveTo>
                  <a:pt x="78" y="250"/>
                </a:moveTo>
                <a:lnTo>
                  <a:pt x="0" y="126"/>
                </a:lnTo>
                <a:lnTo>
                  <a:pt x="78" y="0"/>
                </a:lnTo>
                <a:lnTo>
                  <a:pt x="157" y="126"/>
                </a:lnTo>
                <a:lnTo>
                  <a:pt x="78" y="250"/>
                </a:lnTo>
                <a:close/>
                <a:moveTo>
                  <a:pt x="14" y="126"/>
                </a:moveTo>
                <a:lnTo>
                  <a:pt x="78" y="229"/>
                </a:lnTo>
                <a:lnTo>
                  <a:pt x="143" y="126"/>
                </a:lnTo>
                <a:lnTo>
                  <a:pt x="78" y="21"/>
                </a:lnTo>
                <a:lnTo>
                  <a:pt x="14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B665A0E-0923-4ED2-BEDB-D07023E11425}"/>
              </a:ext>
            </a:extLst>
          </p:cNvPr>
          <p:cNvSpPr>
            <a:spLocks noEditPoints="1"/>
          </p:cNvSpPr>
          <p:nvPr/>
        </p:nvSpPr>
        <p:spPr bwMode="auto">
          <a:xfrm>
            <a:off x="7186613" y="757238"/>
            <a:ext cx="309563" cy="349250"/>
          </a:xfrm>
          <a:custGeom>
            <a:avLst/>
            <a:gdLst>
              <a:gd name="T0" fmla="*/ 143 w 143"/>
              <a:gd name="T1" fmla="*/ 161 h 161"/>
              <a:gd name="T2" fmla="*/ 0 w 143"/>
              <a:gd name="T3" fmla="*/ 161 h 161"/>
              <a:gd name="T4" fmla="*/ 0 w 143"/>
              <a:gd name="T5" fmla="*/ 157 h 161"/>
              <a:gd name="T6" fmla="*/ 33 w 143"/>
              <a:gd name="T7" fmla="*/ 98 h 161"/>
              <a:gd name="T8" fmla="*/ 29 w 143"/>
              <a:gd name="T9" fmla="*/ 81 h 161"/>
              <a:gd name="T10" fmla="*/ 49 w 143"/>
              <a:gd name="T11" fmla="*/ 44 h 161"/>
              <a:gd name="T12" fmla="*/ 44 w 143"/>
              <a:gd name="T13" fmla="*/ 28 h 161"/>
              <a:gd name="T14" fmla="*/ 72 w 143"/>
              <a:gd name="T15" fmla="*/ 0 h 161"/>
              <a:gd name="T16" fmla="*/ 100 w 143"/>
              <a:gd name="T17" fmla="*/ 28 h 161"/>
              <a:gd name="T18" fmla="*/ 94 w 143"/>
              <a:gd name="T19" fmla="*/ 44 h 161"/>
              <a:gd name="T20" fmla="*/ 114 w 143"/>
              <a:gd name="T21" fmla="*/ 81 h 161"/>
              <a:gd name="T22" fmla="*/ 111 w 143"/>
              <a:gd name="T23" fmla="*/ 98 h 161"/>
              <a:gd name="T24" fmla="*/ 143 w 143"/>
              <a:gd name="T25" fmla="*/ 157 h 161"/>
              <a:gd name="T26" fmla="*/ 143 w 143"/>
              <a:gd name="T27" fmla="*/ 161 h 161"/>
              <a:gd name="T28" fmla="*/ 9 w 143"/>
              <a:gd name="T29" fmla="*/ 153 h 161"/>
              <a:gd name="T30" fmla="*/ 135 w 143"/>
              <a:gd name="T31" fmla="*/ 153 h 161"/>
              <a:gd name="T32" fmla="*/ 103 w 143"/>
              <a:gd name="T33" fmla="*/ 103 h 161"/>
              <a:gd name="T34" fmla="*/ 100 w 143"/>
              <a:gd name="T35" fmla="*/ 101 h 161"/>
              <a:gd name="T36" fmla="*/ 102 w 143"/>
              <a:gd name="T37" fmla="*/ 97 h 161"/>
              <a:gd name="T38" fmla="*/ 106 w 143"/>
              <a:gd name="T39" fmla="*/ 81 h 161"/>
              <a:gd name="T40" fmla="*/ 86 w 143"/>
              <a:gd name="T41" fmla="*/ 49 h 161"/>
              <a:gd name="T42" fmla="*/ 81 w 143"/>
              <a:gd name="T43" fmla="*/ 47 h 161"/>
              <a:gd name="T44" fmla="*/ 85 w 143"/>
              <a:gd name="T45" fmla="*/ 43 h 161"/>
              <a:gd name="T46" fmla="*/ 92 w 143"/>
              <a:gd name="T47" fmla="*/ 28 h 161"/>
              <a:gd name="T48" fmla="*/ 72 w 143"/>
              <a:gd name="T49" fmla="*/ 8 h 161"/>
              <a:gd name="T50" fmla="*/ 52 w 143"/>
              <a:gd name="T51" fmla="*/ 28 h 161"/>
              <a:gd name="T52" fmla="*/ 58 w 143"/>
              <a:gd name="T53" fmla="*/ 43 h 161"/>
              <a:gd name="T54" fmla="*/ 63 w 143"/>
              <a:gd name="T55" fmla="*/ 47 h 161"/>
              <a:gd name="T56" fmla="*/ 57 w 143"/>
              <a:gd name="T57" fmla="*/ 49 h 161"/>
              <a:gd name="T58" fmla="*/ 37 w 143"/>
              <a:gd name="T59" fmla="*/ 81 h 161"/>
              <a:gd name="T60" fmla="*/ 42 w 143"/>
              <a:gd name="T61" fmla="*/ 97 h 161"/>
              <a:gd name="T62" fmla="*/ 43 w 143"/>
              <a:gd name="T63" fmla="*/ 101 h 161"/>
              <a:gd name="T64" fmla="*/ 40 w 143"/>
              <a:gd name="T65" fmla="*/ 103 h 161"/>
              <a:gd name="T66" fmla="*/ 9 w 143"/>
              <a:gd name="T67" fmla="*/ 15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3" h="161">
                <a:moveTo>
                  <a:pt x="143" y="161"/>
                </a:moveTo>
                <a:cubicBezTo>
                  <a:pt x="0" y="161"/>
                  <a:pt x="0" y="161"/>
                  <a:pt x="0" y="161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33"/>
                  <a:pt x="13" y="111"/>
                  <a:pt x="33" y="98"/>
                </a:cubicBezTo>
                <a:cubicBezTo>
                  <a:pt x="30" y="92"/>
                  <a:pt x="29" y="86"/>
                  <a:pt x="29" y="81"/>
                </a:cubicBezTo>
                <a:cubicBezTo>
                  <a:pt x="29" y="66"/>
                  <a:pt x="37" y="52"/>
                  <a:pt x="49" y="44"/>
                </a:cubicBezTo>
                <a:cubicBezTo>
                  <a:pt x="46" y="40"/>
                  <a:pt x="44" y="34"/>
                  <a:pt x="44" y="28"/>
                </a:cubicBezTo>
                <a:cubicBezTo>
                  <a:pt x="44" y="12"/>
                  <a:pt x="56" y="0"/>
                  <a:pt x="72" y="0"/>
                </a:cubicBezTo>
                <a:cubicBezTo>
                  <a:pt x="87" y="0"/>
                  <a:pt x="100" y="12"/>
                  <a:pt x="100" y="28"/>
                </a:cubicBezTo>
                <a:cubicBezTo>
                  <a:pt x="100" y="34"/>
                  <a:pt x="98" y="40"/>
                  <a:pt x="94" y="44"/>
                </a:cubicBezTo>
                <a:cubicBezTo>
                  <a:pt x="106" y="52"/>
                  <a:pt x="114" y="66"/>
                  <a:pt x="114" y="81"/>
                </a:cubicBezTo>
                <a:cubicBezTo>
                  <a:pt x="114" y="86"/>
                  <a:pt x="113" y="92"/>
                  <a:pt x="111" y="98"/>
                </a:cubicBezTo>
                <a:cubicBezTo>
                  <a:pt x="131" y="111"/>
                  <a:pt x="143" y="133"/>
                  <a:pt x="143" y="157"/>
                </a:cubicBezTo>
                <a:lnTo>
                  <a:pt x="143" y="161"/>
                </a:lnTo>
                <a:close/>
                <a:moveTo>
                  <a:pt x="9" y="153"/>
                </a:moveTo>
                <a:cubicBezTo>
                  <a:pt x="135" y="153"/>
                  <a:pt x="135" y="153"/>
                  <a:pt x="135" y="153"/>
                </a:cubicBezTo>
                <a:cubicBezTo>
                  <a:pt x="134" y="132"/>
                  <a:pt x="122" y="113"/>
                  <a:pt x="103" y="103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5" y="92"/>
                  <a:pt x="106" y="86"/>
                  <a:pt x="106" y="81"/>
                </a:cubicBezTo>
                <a:cubicBezTo>
                  <a:pt x="106" y="67"/>
                  <a:pt x="98" y="55"/>
                  <a:pt x="86" y="49"/>
                </a:cubicBezTo>
                <a:cubicBezTo>
                  <a:pt x="81" y="47"/>
                  <a:pt x="81" y="47"/>
                  <a:pt x="81" y="47"/>
                </a:cubicBezTo>
                <a:cubicBezTo>
                  <a:pt x="85" y="43"/>
                  <a:pt x="85" y="43"/>
                  <a:pt x="85" y="43"/>
                </a:cubicBezTo>
                <a:cubicBezTo>
                  <a:pt x="89" y="39"/>
                  <a:pt x="92" y="33"/>
                  <a:pt x="92" y="28"/>
                </a:cubicBezTo>
                <a:cubicBezTo>
                  <a:pt x="92" y="17"/>
                  <a:pt x="83" y="8"/>
                  <a:pt x="72" y="8"/>
                </a:cubicBezTo>
                <a:cubicBezTo>
                  <a:pt x="61" y="8"/>
                  <a:pt x="52" y="17"/>
                  <a:pt x="52" y="28"/>
                </a:cubicBezTo>
                <a:cubicBezTo>
                  <a:pt x="52" y="33"/>
                  <a:pt x="54" y="39"/>
                  <a:pt x="58" y="43"/>
                </a:cubicBezTo>
                <a:cubicBezTo>
                  <a:pt x="63" y="47"/>
                  <a:pt x="63" y="47"/>
                  <a:pt x="63" y="47"/>
                </a:cubicBezTo>
                <a:cubicBezTo>
                  <a:pt x="57" y="49"/>
                  <a:pt x="57" y="49"/>
                  <a:pt x="57" y="49"/>
                </a:cubicBezTo>
                <a:cubicBezTo>
                  <a:pt x="45" y="55"/>
                  <a:pt x="37" y="67"/>
                  <a:pt x="37" y="81"/>
                </a:cubicBezTo>
                <a:cubicBezTo>
                  <a:pt x="37" y="86"/>
                  <a:pt x="39" y="92"/>
                  <a:pt x="42" y="9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22" y="113"/>
                  <a:pt x="10" y="132"/>
                  <a:pt x="9" y="1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7051DCE-CA43-4B6C-8D03-8AE66A254C51}"/>
              </a:ext>
            </a:extLst>
          </p:cNvPr>
          <p:cNvSpPr>
            <a:spLocks noEditPoints="1"/>
          </p:cNvSpPr>
          <p:nvPr/>
        </p:nvSpPr>
        <p:spPr bwMode="auto">
          <a:xfrm>
            <a:off x="7980363" y="731838"/>
            <a:ext cx="352425" cy="355600"/>
          </a:xfrm>
          <a:custGeom>
            <a:avLst/>
            <a:gdLst>
              <a:gd name="T0" fmla="*/ 81 w 163"/>
              <a:gd name="T1" fmla="*/ 164 h 164"/>
              <a:gd name="T2" fmla="*/ 0 w 163"/>
              <a:gd name="T3" fmla="*/ 82 h 164"/>
              <a:gd name="T4" fmla="*/ 81 w 163"/>
              <a:gd name="T5" fmla="*/ 0 h 164"/>
              <a:gd name="T6" fmla="*/ 163 w 163"/>
              <a:gd name="T7" fmla="*/ 82 h 164"/>
              <a:gd name="T8" fmla="*/ 81 w 163"/>
              <a:gd name="T9" fmla="*/ 164 h 164"/>
              <a:gd name="T10" fmla="*/ 81 w 163"/>
              <a:gd name="T11" fmla="*/ 8 h 164"/>
              <a:gd name="T12" fmla="*/ 8 w 163"/>
              <a:gd name="T13" fmla="*/ 82 h 164"/>
              <a:gd name="T14" fmla="*/ 81 w 163"/>
              <a:gd name="T15" fmla="*/ 156 h 164"/>
              <a:gd name="T16" fmla="*/ 155 w 163"/>
              <a:gd name="T17" fmla="*/ 82 h 164"/>
              <a:gd name="T18" fmla="*/ 81 w 163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4">
                <a:moveTo>
                  <a:pt x="81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1" y="0"/>
                </a:cubicBezTo>
                <a:cubicBezTo>
                  <a:pt x="127" y="0"/>
                  <a:pt x="163" y="37"/>
                  <a:pt x="163" y="82"/>
                </a:cubicBezTo>
                <a:cubicBezTo>
                  <a:pt x="163" y="127"/>
                  <a:pt x="127" y="164"/>
                  <a:pt x="81" y="164"/>
                </a:cubicBezTo>
                <a:close/>
                <a:moveTo>
                  <a:pt x="81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1" y="156"/>
                </a:cubicBezTo>
                <a:cubicBezTo>
                  <a:pt x="122" y="156"/>
                  <a:pt x="155" y="123"/>
                  <a:pt x="155" y="82"/>
                </a:cubicBezTo>
                <a:cubicBezTo>
                  <a:pt x="155" y="41"/>
                  <a:pt x="122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D4F4DF0C-C4F6-43F6-86BA-36BDAF4F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906463"/>
            <a:ext cx="17145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C347C5C7-AEB5-478C-8029-8515C2CD7D38}"/>
              </a:ext>
            </a:extLst>
          </p:cNvPr>
          <p:cNvSpPr>
            <a:spLocks/>
          </p:cNvSpPr>
          <p:nvPr/>
        </p:nvSpPr>
        <p:spPr bwMode="auto">
          <a:xfrm>
            <a:off x="8281988" y="1036638"/>
            <a:ext cx="92075" cy="93663"/>
          </a:xfrm>
          <a:custGeom>
            <a:avLst/>
            <a:gdLst>
              <a:gd name="T0" fmla="*/ 50 w 58"/>
              <a:gd name="T1" fmla="*/ 59 h 59"/>
              <a:gd name="T2" fmla="*/ 0 w 58"/>
              <a:gd name="T3" fmla="*/ 7 h 59"/>
              <a:gd name="T4" fmla="*/ 8 w 58"/>
              <a:gd name="T5" fmla="*/ 0 h 59"/>
              <a:gd name="T6" fmla="*/ 58 w 58"/>
              <a:gd name="T7" fmla="*/ 51 h 59"/>
              <a:gd name="T8" fmla="*/ 50 w 58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59">
                <a:moveTo>
                  <a:pt x="50" y="59"/>
                </a:moveTo>
                <a:lnTo>
                  <a:pt x="0" y="7"/>
                </a:lnTo>
                <a:lnTo>
                  <a:pt x="8" y="0"/>
                </a:lnTo>
                <a:lnTo>
                  <a:pt x="58" y="51"/>
                </a:lnTo>
                <a:lnTo>
                  <a:pt x="50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466AB41-60E3-46D6-833E-86702C9EC475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2" y="156"/>
                  <a:pt x="156" y="123"/>
                  <a:pt x="156" y="82"/>
                </a:cubicBezTo>
                <a:cubicBezTo>
                  <a:pt x="156" y="41"/>
                  <a:pt x="122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A440C403-7FBA-40B3-ABFE-5072EEE5F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938" y="906463"/>
            <a:ext cx="16986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264D27D3-0BEF-432B-8C0A-8E111C5F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313" y="825501"/>
            <a:ext cx="9525" cy="16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3DA688DA-6FB8-47DF-90D2-098970C44681}"/>
              </a:ext>
            </a:extLst>
          </p:cNvPr>
          <p:cNvSpPr>
            <a:spLocks/>
          </p:cNvSpPr>
          <p:nvPr/>
        </p:nvSpPr>
        <p:spPr bwMode="auto">
          <a:xfrm>
            <a:off x="9109076" y="1036638"/>
            <a:ext cx="93663" cy="93663"/>
          </a:xfrm>
          <a:custGeom>
            <a:avLst/>
            <a:gdLst>
              <a:gd name="T0" fmla="*/ 51 w 59"/>
              <a:gd name="T1" fmla="*/ 59 h 59"/>
              <a:gd name="T2" fmla="*/ 0 w 59"/>
              <a:gd name="T3" fmla="*/ 7 h 59"/>
              <a:gd name="T4" fmla="*/ 9 w 59"/>
              <a:gd name="T5" fmla="*/ 0 h 59"/>
              <a:gd name="T6" fmla="*/ 59 w 59"/>
              <a:gd name="T7" fmla="*/ 51 h 59"/>
              <a:gd name="T8" fmla="*/ 51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1" y="59"/>
                </a:moveTo>
                <a:lnTo>
                  <a:pt x="0" y="7"/>
                </a:lnTo>
                <a:lnTo>
                  <a:pt x="9" y="0"/>
                </a:lnTo>
                <a:lnTo>
                  <a:pt x="59" y="51"/>
                </a:lnTo>
                <a:lnTo>
                  <a:pt x="51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9C087210-8272-4636-9A18-EAF1B358DEAA}"/>
              </a:ext>
            </a:extLst>
          </p:cNvPr>
          <p:cNvSpPr>
            <a:spLocks noEditPoints="1"/>
          </p:cNvSpPr>
          <p:nvPr/>
        </p:nvSpPr>
        <p:spPr bwMode="auto">
          <a:xfrm>
            <a:off x="9625013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7" y="164"/>
                  <a:pt x="0" y="127"/>
                  <a:pt x="0" y="82"/>
                </a:cubicBezTo>
                <a:cubicBezTo>
                  <a:pt x="0" y="37"/>
                  <a:pt x="37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3" y="156"/>
                  <a:pt x="156" y="123"/>
                  <a:pt x="156" y="82"/>
                </a:cubicBezTo>
                <a:cubicBezTo>
                  <a:pt x="156" y="41"/>
                  <a:pt x="123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6DF67171-ED62-497C-BA9D-76FAF23D0C65}"/>
              </a:ext>
            </a:extLst>
          </p:cNvPr>
          <p:cNvSpPr>
            <a:spLocks noEditPoints="1"/>
          </p:cNvSpPr>
          <p:nvPr/>
        </p:nvSpPr>
        <p:spPr bwMode="auto">
          <a:xfrm>
            <a:off x="10472738" y="731838"/>
            <a:ext cx="388938" cy="3889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8 h 180"/>
              <a:gd name="T12" fmla="*/ 8 w 180"/>
              <a:gd name="T13" fmla="*/ 90 h 180"/>
              <a:gd name="T14" fmla="*/ 90 w 180"/>
              <a:gd name="T15" fmla="*/ 172 h 180"/>
              <a:gd name="T16" fmla="*/ 172 w 180"/>
              <a:gd name="T17" fmla="*/ 90 h 180"/>
              <a:gd name="T18" fmla="*/ 90 w 180"/>
              <a:gd name="T19" fmla="*/ 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1" y="180"/>
                  <a:pt x="0" y="139"/>
                  <a:pt x="0" y="90"/>
                </a:cubicBezTo>
                <a:cubicBezTo>
                  <a:pt x="0" y="40"/>
                  <a:pt x="41" y="0"/>
                  <a:pt x="90" y="0"/>
                </a:cubicBezTo>
                <a:cubicBezTo>
                  <a:pt x="140" y="0"/>
                  <a:pt x="180" y="40"/>
                  <a:pt x="180" y="90"/>
                </a:cubicBezTo>
                <a:cubicBezTo>
                  <a:pt x="180" y="139"/>
                  <a:pt x="140" y="180"/>
                  <a:pt x="90" y="180"/>
                </a:cubicBezTo>
                <a:close/>
                <a:moveTo>
                  <a:pt x="90" y="8"/>
                </a:moveTo>
                <a:cubicBezTo>
                  <a:pt x="45" y="8"/>
                  <a:pt x="8" y="45"/>
                  <a:pt x="8" y="90"/>
                </a:cubicBezTo>
                <a:cubicBezTo>
                  <a:pt x="8" y="135"/>
                  <a:pt x="45" y="172"/>
                  <a:pt x="90" y="172"/>
                </a:cubicBezTo>
                <a:cubicBezTo>
                  <a:pt x="136" y="172"/>
                  <a:pt x="172" y="135"/>
                  <a:pt x="172" y="90"/>
                </a:cubicBezTo>
                <a:cubicBezTo>
                  <a:pt x="172" y="45"/>
                  <a:pt x="136" y="8"/>
                  <a:pt x="9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922D817F-A18E-48AC-BA39-922E6C634506}"/>
              </a:ext>
            </a:extLst>
          </p:cNvPr>
          <p:cNvSpPr>
            <a:spLocks/>
          </p:cNvSpPr>
          <p:nvPr/>
        </p:nvSpPr>
        <p:spPr bwMode="auto">
          <a:xfrm>
            <a:off x="9925051" y="1036638"/>
            <a:ext cx="93663" cy="93663"/>
          </a:xfrm>
          <a:custGeom>
            <a:avLst/>
            <a:gdLst>
              <a:gd name="T0" fmla="*/ 52 w 59"/>
              <a:gd name="T1" fmla="*/ 59 h 59"/>
              <a:gd name="T2" fmla="*/ 0 w 59"/>
              <a:gd name="T3" fmla="*/ 7 h 59"/>
              <a:gd name="T4" fmla="*/ 8 w 59"/>
              <a:gd name="T5" fmla="*/ 0 h 59"/>
              <a:gd name="T6" fmla="*/ 59 w 59"/>
              <a:gd name="T7" fmla="*/ 51 h 59"/>
              <a:gd name="T8" fmla="*/ 52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2" y="59"/>
                </a:moveTo>
                <a:lnTo>
                  <a:pt x="0" y="7"/>
                </a:lnTo>
                <a:lnTo>
                  <a:pt x="8" y="0"/>
                </a:lnTo>
                <a:lnTo>
                  <a:pt x="59" y="51"/>
                </a:lnTo>
                <a:lnTo>
                  <a:pt x="52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7FDB6FC-C169-41FA-9C49-EACB7CCB972C}"/>
              </a:ext>
            </a:extLst>
          </p:cNvPr>
          <p:cNvSpPr>
            <a:spLocks noEditPoints="1"/>
          </p:cNvSpPr>
          <p:nvPr/>
        </p:nvSpPr>
        <p:spPr bwMode="auto">
          <a:xfrm>
            <a:off x="10647363" y="906463"/>
            <a:ext cx="38100" cy="39688"/>
          </a:xfrm>
          <a:custGeom>
            <a:avLst/>
            <a:gdLst>
              <a:gd name="T0" fmla="*/ 9 w 18"/>
              <a:gd name="T1" fmla="*/ 18 h 18"/>
              <a:gd name="T2" fmla="*/ 0 w 18"/>
              <a:gd name="T3" fmla="*/ 9 h 18"/>
              <a:gd name="T4" fmla="*/ 9 w 18"/>
              <a:gd name="T5" fmla="*/ 0 h 18"/>
              <a:gd name="T6" fmla="*/ 18 w 18"/>
              <a:gd name="T7" fmla="*/ 9 h 18"/>
              <a:gd name="T8" fmla="*/ 9 w 18"/>
              <a:gd name="T9" fmla="*/ 18 h 18"/>
              <a:gd name="T10" fmla="*/ 9 w 18"/>
              <a:gd name="T11" fmla="*/ 4 h 18"/>
              <a:gd name="T12" fmla="*/ 4 w 18"/>
              <a:gd name="T13" fmla="*/ 9 h 18"/>
              <a:gd name="T14" fmla="*/ 9 w 18"/>
              <a:gd name="T15" fmla="*/ 14 h 18"/>
              <a:gd name="T16" fmla="*/ 14 w 18"/>
              <a:gd name="T17" fmla="*/ 9 h 18"/>
              <a:gd name="T18" fmla="*/ 9 w 18"/>
              <a:gd name="T1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18">
                <a:moveTo>
                  <a:pt x="9" y="18"/>
                </a:moveTo>
                <a:cubicBezTo>
                  <a:pt x="4" y="18"/>
                  <a:pt x="0" y="14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cubicBezTo>
                  <a:pt x="18" y="14"/>
                  <a:pt x="14" y="18"/>
                  <a:pt x="9" y="18"/>
                </a:cubicBezTo>
                <a:close/>
                <a:moveTo>
                  <a:pt x="9" y="4"/>
                </a:moveTo>
                <a:cubicBezTo>
                  <a:pt x="7" y="4"/>
                  <a:pt x="4" y="6"/>
                  <a:pt x="4" y="9"/>
                </a:cubicBezTo>
                <a:cubicBezTo>
                  <a:pt x="4" y="12"/>
                  <a:pt x="7" y="14"/>
                  <a:pt x="9" y="14"/>
                </a:cubicBezTo>
                <a:cubicBezTo>
                  <a:pt x="12" y="14"/>
                  <a:pt x="14" y="12"/>
                  <a:pt x="14" y="9"/>
                </a:cubicBezTo>
                <a:cubicBezTo>
                  <a:pt x="14" y="6"/>
                  <a:pt x="12" y="4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001F8997-D5D9-48DA-B620-A4417B147892}"/>
              </a:ext>
            </a:extLst>
          </p:cNvPr>
          <p:cNvSpPr>
            <a:spLocks/>
          </p:cNvSpPr>
          <p:nvPr/>
        </p:nvSpPr>
        <p:spPr bwMode="auto">
          <a:xfrm>
            <a:off x="10682288" y="922338"/>
            <a:ext cx="79375" cy="7938"/>
          </a:xfrm>
          <a:custGeom>
            <a:avLst/>
            <a:gdLst>
              <a:gd name="T0" fmla="*/ 35 w 37"/>
              <a:gd name="T1" fmla="*/ 4 h 4"/>
              <a:gd name="T2" fmla="*/ 2 w 37"/>
              <a:gd name="T3" fmla="*/ 4 h 4"/>
              <a:gd name="T4" fmla="*/ 0 w 37"/>
              <a:gd name="T5" fmla="*/ 2 h 4"/>
              <a:gd name="T6" fmla="*/ 2 w 37"/>
              <a:gd name="T7" fmla="*/ 0 h 4"/>
              <a:gd name="T8" fmla="*/ 35 w 37"/>
              <a:gd name="T9" fmla="*/ 0 h 4"/>
              <a:gd name="T10" fmla="*/ 37 w 37"/>
              <a:gd name="T11" fmla="*/ 2 h 4"/>
              <a:gd name="T12" fmla="*/ 35 w 3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4">
                <a:moveTo>
                  <a:pt x="35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0"/>
                  <a:pt x="37" y="1"/>
                  <a:pt x="37" y="2"/>
                </a:cubicBezTo>
                <a:cubicBezTo>
                  <a:pt x="37" y="3"/>
                  <a:pt x="36" y="4"/>
                  <a:pt x="3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4312295F-28AB-40D2-BA27-2789988C27DC}"/>
              </a:ext>
            </a:extLst>
          </p:cNvPr>
          <p:cNvSpPr>
            <a:spLocks/>
          </p:cNvSpPr>
          <p:nvPr/>
        </p:nvSpPr>
        <p:spPr bwMode="auto">
          <a:xfrm>
            <a:off x="10663238" y="796926"/>
            <a:ext cx="7938" cy="114300"/>
          </a:xfrm>
          <a:custGeom>
            <a:avLst/>
            <a:gdLst>
              <a:gd name="T0" fmla="*/ 2 w 4"/>
              <a:gd name="T1" fmla="*/ 53 h 53"/>
              <a:gd name="T2" fmla="*/ 0 w 4"/>
              <a:gd name="T3" fmla="*/ 51 h 53"/>
              <a:gd name="T4" fmla="*/ 0 w 4"/>
              <a:gd name="T5" fmla="*/ 2 h 53"/>
              <a:gd name="T6" fmla="*/ 2 w 4"/>
              <a:gd name="T7" fmla="*/ 0 h 53"/>
              <a:gd name="T8" fmla="*/ 4 w 4"/>
              <a:gd name="T9" fmla="*/ 2 h 53"/>
              <a:gd name="T10" fmla="*/ 4 w 4"/>
              <a:gd name="T11" fmla="*/ 51 h 53"/>
              <a:gd name="T12" fmla="*/ 2 w 4"/>
              <a:gd name="T1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3">
                <a:moveTo>
                  <a:pt x="2" y="53"/>
                </a:moveTo>
                <a:cubicBezTo>
                  <a:pt x="1" y="53"/>
                  <a:pt x="0" y="52"/>
                  <a:pt x="0" y="5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4" y="1"/>
                  <a:pt x="4" y="2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3"/>
                  <a:pt x="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30">
            <a:extLst>
              <a:ext uri="{FF2B5EF4-FFF2-40B4-BE49-F238E27FC236}">
                <a16:creationId xmlns:a16="http://schemas.microsoft.com/office/drawing/2014/main" id="{F5D9ADB9-980B-470B-8C77-1134B870142F}"/>
              </a:ext>
            </a:extLst>
          </p:cNvPr>
          <p:cNvSpPr>
            <a:spLocks noEditPoints="1"/>
          </p:cNvSpPr>
          <p:nvPr/>
        </p:nvSpPr>
        <p:spPr bwMode="auto">
          <a:xfrm>
            <a:off x="8004176" y="1609726"/>
            <a:ext cx="350838" cy="331788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0A12858D-4348-4638-90D0-BD139F0E2887}"/>
              </a:ext>
            </a:extLst>
          </p:cNvPr>
          <p:cNvSpPr>
            <a:spLocks noEditPoints="1"/>
          </p:cNvSpPr>
          <p:nvPr/>
        </p:nvSpPr>
        <p:spPr bwMode="auto">
          <a:xfrm>
            <a:off x="9001126" y="1739901"/>
            <a:ext cx="195263" cy="196850"/>
          </a:xfrm>
          <a:custGeom>
            <a:avLst/>
            <a:gdLst>
              <a:gd name="T0" fmla="*/ 83 w 90"/>
              <a:gd name="T1" fmla="*/ 91 h 91"/>
              <a:gd name="T2" fmla="*/ 57 w 90"/>
              <a:gd name="T3" fmla="*/ 80 h 91"/>
              <a:gd name="T4" fmla="*/ 45 w 90"/>
              <a:gd name="T5" fmla="*/ 81 h 91"/>
              <a:gd name="T6" fmla="*/ 0 w 90"/>
              <a:gd name="T7" fmla="*/ 41 h 91"/>
              <a:gd name="T8" fmla="*/ 45 w 90"/>
              <a:gd name="T9" fmla="*/ 0 h 91"/>
              <a:gd name="T10" fmla="*/ 90 w 90"/>
              <a:gd name="T11" fmla="*/ 41 h 91"/>
              <a:gd name="T12" fmla="*/ 82 w 90"/>
              <a:gd name="T13" fmla="*/ 64 h 91"/>
              <a:gd name="T14" fmla="*/ 81 w 90"/>
              <a:gd name="T15" fmla="*/ 70 h 91"/>
              <a:gd name="T16" fmla="*/ 89 w 90"/>
              <a:gd name="T17" fmla="*/ 84 h 91"/>
              <a:gd name="T18" fmla="*/ 90 w 90"/>
              <a:gd name="T19" fmla="*/ 85 h 91"/>
              <a:gd name="T20" fmla="*/ 90 w 90"/>
              <a:gd name="T21" fmla="*/ 90 h 91"/>
              <a:gd name="T22" fmla="*/ 89 w 90"/>
              <a:gd name="T23" fmla="*/ 90 h 91"/>
              <a:gd name="T24" fmla="*/ 83 w 90"/>
              <a:gd name="T25" fmla="*/ 91 h 91"/>
              <a:gd name="T26" fmla="*/ 58 w 90"/>
              <a:gd name="T27" fmla="*/ 75 h 91"/>
              <a:gd name="T28" fmla="*/ 59 w 90"/>
              <a:gd name="T29" fmla="*/ 76 h 91"/>
              <a:gd name="T30" fmla="*/ 85 w 90"/>
              <a:gd name="T31" fmla="*/ 87 h 91"/>
              <a:gd name="T32" fmla="*/ 77 w 90"/>
              <a:gd name="T33" fmla="*/ 70 h 91"/>
              <a:gd name="T34" fmla="*/ 78 w 90"/>
              <a:gd name="T35" fmla="*/ 62 h 91"/>
              <a:gd name="T36" fmla="*/ 79 w 90"/>
              <a:gd name="T37" fmla="*/ 62 h 91"/>
              <a:gd name="T38" fmla="*/ 86 w 90"/>
              <a:gd name="T39" fmla="*/ 41 h 91"/>
              <a:gd name="T40" fmla="*/ 45 w 90"/>
              <a:gd name="T41" fmla="*/ 4 h 91"/>
              <a:gd name="T42" fmla="*/ 4 w 90"/>
              <a:gd name="T43" fmla="*/ 41 h 91"/>
              <a:gd name="T44" fmla="*/ 45 w 90"/>
              <a:gd name="T45" fmla="*/ 77 h 91"/>
              <a:gd name="T46" fmla="*/ 57 w 90"/>
              <a:gd name="T47" fmla="*/ 75 h 91"/>
              <a:gd name="T48" fmla="*/ 58 w 90"/>
              <a:gd name="T49" fmla="*/ 7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" h="91">
                <a:moveTo>
                  <a:pt x="83" y="91"/>
                </a:moveTo>
                <a:cubicBezTo>
                  <a:pt x="73" y="91"/>
                  <a:pt x="64" y="87"/>
                  <a:pt x="57" y="80"/>
                </a:cubicBezTo>
                <a:cubicBezTo>
                  <a:pt x="53" y="81"/>
                  <a:pt x="49" y="81"/>
                  <a:pt x="45" y="81"/>
                </a:cubicBezTo>
                <a:cubicBezTo>
                  <a:pt x="20" y="81"/>
                  <a:pt x="0" y="63"/>
                  <a:pt x="0" y="41"/>
                </a:cubicBezTo>
                <a:cubicBezTo>
                  <a:pt x="0" y="18"/>
                  <a:pt x="20" y="0"/>
                  <a:pt x="45" y="0"/>
                </a:cubicBezTo>
                <a:cubicBezTo>
                  <a:pt x="70" y="0"/>
                  <a:pt x="90" y="18"/>
                  <a:pt x="90" y="41"/>
                </a:cubicBezTo>
                <a:cubicBezTo>
                  <a:pt x="90" y="49"/>
                  <a:pt x="87" y="57"/>
                  <a:pt x="82" y="64"/>
                </a:cubicBezTo>
                <a:cubicBezTo>
                  <a:pt x="81" y="66"/>
                  <a:pt x="81" y="68"/>
                  <a:pt x="81" y="70"/>
                </a:cubicBezTo>
                <a:cubicBezTo>
                  <a:pt x="81" y="76"/>
                  <a:pt x="84" y="81"/>
                  <a:pt x="89" y="84"/>
                </a:cubicBezTo>
                <a:cubicBezTo>
                  <a:pt x="90" y="85"/>
                  <a:pt x="90" y="85"/>
                  <a:pt x="90" y="85"/>
                </a:cubicBezTo>
                <a:cubicBezTo>
                  <a:pt x="90" y="90"/>
                  <a:pt x="90" y="90"/>
                  <a:pt x="90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7" y="90"/>
                  <a:pt x="85" y="91"/>
                  <a:pt x="83" y="91"/>
                </a:cubicBezTo>
                <a:close/>
                <a:moveTo>
                  <a:pt x="58" y="75"/>
                </a:moveTo>
                <a:cubicBezTo>
                  <a:pt x="59" y="76"/>
                  <a:pt x="59" y="76"/>
                  <a:pt x="59" y="76"/>
                </a:cubicBezTo>
                <a:cubicBezTo>
                  <a:pt x="66" y="83"/>
                  <a:pt x="75" y="87"/>
                  <a:pt x="85" y="87"/>
                </a:cubicBezTo>
                <a:cubicBezTo>
                  <a:pt x="80" y="83"/>
                  <a:pt x="77" y="77"/>
                  <a:pt x="77" y="70"/>
                </a:cubicBezTo>
                <a:cubicBezTo>
                  <a:pt x="77" y="67"/>
                  <a:pt x="77" y="65"/>
                  <a:pt x="78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84" y="55"/>
                  <a:pt x="86" y="48"/>
                  <a:pt x="86" y="41"/>
                </a:cubicBezTo>
                <a:cubicBezTo>
                  <a:pt x="86" y="20"/>
                  <a:pt x="68" y="4"/>
                  <a:pt x="45" y="4"/>
                </a:cubicBezTo>
                <a:cubicBezTo>
                  <a:pt x="22" y="4"/>
                  <a:pt x="4" y="20"/>
                  <a:pt x="4" y="41"/>
                </a:cubicBezTo>
                <a:cubicBezTo>
                  <a:pt x="4" y="61"/>
                  <a:pt x="22" y="77"/>
                  <a:pt x="45" y="77"/>
                </a:cubicBezTo>
                <a:cubicBezTo>
                  <a:pt x="49" y="77"/>
                  <a:pt x="53" y="77"/>
                  <a:pt x="57" y="75"/>
                </a:cubicBezTo>
                <a:lnTo>
                  <a:pt x="58" y="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D1AB0229-71F2-458D-969D-EB353C63A1A6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1590676"/>
            <a:ext cx="350838" cy="328613"/>
          </a:xfrm>
          <a:custGeom>
            <a:avLst/>
            <a:gdLst>
              <a:gd name="T0" fmla="*/ 10 w 162"/>
              <a:gd name="T1" fmla="*/ 152 h 152"/>
              <a:gd name="T2" fmla="*/ 10 w 162"/>
              <a:gd name="T3" fmla="*/ 141 h 152"/>
              <a:gd name="T4" fmla="*/ 12 w 162"/>
              <a:gd name="T5" fmla="*/ 140 h 152"/>
              <a:gd name="T6" fmla="*/ 29 w 162"/>
              <a:gd name="T7" fmla="*/ 119 h 152"/>
              <a:gd name="T8" fmla="*/ 29 w 162"/>
              <a:gd name="T9" fmla="*/ 117 h 152"/>
              <a:gd name="T10" fmla="*/ 0 w 162"/>
              <a:gd name="T11" fmla="*/ 66 h 152"/>
              <a:gd name="T12" fmla="*/ 81 w 162"/>
              <a:gd name="T13" fmla="*/ 0 h 152"/>
              <a:gd name="T14" fmla="*/ 162 w 162"/>
              <a:gd name="T15" fmla="*/ 65 h 152"/>
              <a:gd name="T16" fmla="*/ 162 w 162"/>
              <a:gd name="T17" fmla="*/ 71 h 152"/>
              <a:gd name="T18" fmla="*/ 156 w 162"/>
              <a:gd name="T19" fmla="*/ 68 h 152"/>
              <a:gd name="T20" fmla="*/ 134 w 162"/>
              <a:gd name="T21" fmla="*/ 64 h 152"/>
              <a:gd name="T22" fmla="*/ 98 w 162"/>
              <a:gd name="T23" fmla="*/ 77 h 152"/>
              <a:gd name="T24" fmla="*/ 83 w 162"/>
              <a:gd name="T25" fmla="*/ 110 h 152"/>
              <a:gd name="T26" fmla="*/ 87 w 162"/>
              <a:gd name="T27" fmla="*/ 127 h 152"/>
              <a:gd name="T28" fmla="*/ 90 w 162"/>
              <a:gd name="T29" fmla="*/ 133 h 152"/>
              <a:gd name="T30" fmla="*/ 84 w 162"/>
              <a:gd name="T31" fmla="*/ 133 h 152"/>
              <a:gd name="T32" fmla="*/ 70 w 162"/>
              <a:gd name="T33" fmla="*/ 132 h 152"/>
              <a:gd name="T34" fmla="*/ 14 w 162"/>
              <a:gd name="T35" fmla="*/ 152 h 152"/>
              <a:gd name="T36" fmla="*/ 10 w 162"/>
              <a:gd name="T37" fmla="*/ 152 h 152"/>
              <a:gd name="T38" fmla="*/ 81 w 162"/>
              <a:gd name="T39" fmla="*/ 8 h 152"/>
              <a:gd name="T40" fmla="*/ 8 w 162"/>
              <a:gd name="T41" fmla="*/ 66 h 152"/>
              <a:gd name="T42" fmla="*/ 35 w 162"/>
              <a:gd name="T43" fmla="*/ 112 h 152"/>
              <a:gd name="T44" fmla="*/ 36 w 162"/>
              <a:gd name="T45" fmla="*/ 112 h 152"/>
              <a:gd name="T46" fmla="*/ 37 w 162"/>
              <a:gd name="T47" fmla="*/ 114 h 152"/>
              <a:gd name="T48" fmla="*/ 37 w 162"/>
              <a:gd name="T49" fmla="*/ 119 h 152"/>
              <a:gd name="T50" fmla="*/ 22 w 162"/>
              <a:gd name="T51" fmla="*/ 144 h 152"/>
              <a:gd name="T52" fmla="*/ 66 w 162"/>
              <a:gd name="T53" fmla="*/ 125 h 152"/>
              <a:gd name="T54" fmla="*/ 68 w 162"/>
              <a:gd name="T55" fmla="*/ 124 h 152"/>
              <a:gd name="T56" fmla="*/ 70 w 162"/>
              <a:gd name="T57" fmla="*/ 124 h 152"/>
              <a:gd name="T58" fmla="*/ 78 w 162"/>
              <a:gd name="T59" fmla="*/ 125 h 152"/>
              <a:gd name="T60" fmla="*/ 75 w 162"/>
              <a:gd name="T61" fmla="*/ 110 h 152"/>
              <a:gd name="T62" fmla="*/ 93 w 162"/>
              <a:gd name="T63" fmla="*/ 71 h 152"/>
              <a:gd name="T64" fmla="*/ 134 w 162"/>
              <a:gd name="T65" fmla="*/ 56 h 152"/>
              <a:gd name="T66" fmla="*/ 153 w 162"/>
              <a:gd name="T67" fmla="*/ 59 h 152"/>
              <a:gd name="T68" fmla="*/ 81 w 162"/>
              <a:gd name="T69" fmla="*/ 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2" h="152">
                <a:moveTo>
                  <a:pt x="10" y="152"/>
                </a:moveTo>
                <a:cubicBezTo>
                  <a:pt x="10" y="141"/>
                  <a:pt x="10" y="141"/>
                  <a:pt x="10" y="141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20" y="136"/>
                  <a:pt x="29" y="129"/>
                  <a:pt x="29" y="119"/>
                </a:cubicBezTo>
                <a:cubicBezTo>
                  <a:pt x="29" y="119"/>
                  <a:pt x="29" y="118"/>
                  <a:pt x="29" y="117"/>
                </a:cubicBezTo>
                <a:cubicBezTo>
                  <a:pt x="10" y="104"/>
                  <a:pt x="0" y="86"/>
                  <a:pt x="0" y="66"/>
                </a:cubicBezTo>
                <a:cubicBezTo>
                  <a:pt x="0" y="30"/>
                  <a:pt x="36" y="0"/>
                  <a:pt x="81" y="0"/>
                </a:cubicBezTo>
                <a:cubicBezTo>
                  <a:pt x="125" y="0"/>
                  <a:pt x="161" y="28"/>
                  <a:pt x="162" y="65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49" y="65"/>
                  <a:pt x="142" y="64"/>
                  <a:pt x="134" y="64"/>
                </a:cubicBezTo>
                <a:cubicBezTo>
                  <a:pt x="121" y="64"/>
                  <a:pt x="108" y="68"/>
                  <a:pt x="98" y="77"/>
                </a:cubicBezTo>
                <a:cubicBezTo>
                  <a:pt x="89" y="85"/>
                  <a:pt x="83" y="97"/>
                  <a:pt x="83" y="110"/>
                </a:cubicBezTo>
                <a:cubicBezTo>
                  <a:pt x="83" y="116"/>
                  <a:pt x="85" y="122"/>
                  <a:pt x="87" y="127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79" y="133"/>
                  <a:pt x="75" y="133"/>
                  <a:pt x="70" y="132"/>
                </a:cubicBezTo>
                <a:cubicBezTo>
                  <a:pt x="53" y="149"/>
                  <a:pt x="32" y="152"/>
                  <a:pt x="14" y="152"/>
                </a:cubicBezTo>
                <a:lnTo>
                  <a:pt x="10" y="152"/>
                </a:lnTo>
                <a:close/>
                <a:moveTo>
                  <a:pt x="81" y="8"/>
                </a:moveTo>
                <a:cubicBezTo>
                  <a:pt x="41" y="8"/>
                  <a:pt x="8" y="34"/>
                  <a:pt x="8" y="66"/>
                </a:cubicBezTo>
                <a:cubicBezTo>
                  <a:pt x="8" y="84"/>
                  <a:pt x="18" y="100"/>
                  <a:pt x="35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7" y="116"/>
                  <a:pt x="37" y="118"/>
                  <a:pt x="37" y="119"/>
                </a:cubicBezTo>
                <a:cubicBezTo>
                  <a:pt x="37" y="129"/>
                  <a:pt x="30" y="138"/>
                  <a:pt x="22" y="144"/>
                </a:cubicBezTo>
                <a:cubicBezTo>
                  <a:pt x="37" y="142"/>
                  <a:pt x="53" y="139"/>
                  <a:pt x="66" y="125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72" y="124"/>
                  <a:pt x="75" y="125"/>
                  <a:pt x="78" y="125"/>
                </a:cubicBezTo>
                <a:cubicBezTo>
                  <a:pt x="76" y="120"/>
                  <a:pt x="75" y="115"/>
                  <a:pt x="75" y="110"/>
                </a:cubicBezTo>
                <a:cubicBezTo>
                  <a:pt x="75" y="95"/>
                  <a:pt x="82" y="81"/>
                  <a:pt x="93" y="71"/>
                </a:cubicBezTo>
                <a:cubicBezTo>
                  <a:pt x="104" y="61"/>
                  <a:pt x="119" y="56"/>
                  <a:pt x="134" y="56"/>
                </a:cubicBezTo>
                <a:cubicBezTo>
                  <a:pt x="141" y="56"/>
                  <a:pt x="147" y="57"/>
                  <a:pt x="153" y="59"/>
                </a:cubicBezTo>
                <a:cubicBezTo>
                  <a:pt x="149" y="30"/>
                  <a:pt x="118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8D67BFC0-E579-42A5-A341-1F525910C0D9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1590676"/>
            <a:ext cx="328613" cy="309563"/>
          </a:xfrm>
          <a:custGeom>
            <a:avLst/>
            <a:gdLst>
              <a:gd name="T0" fmla="*/ 10 w 152"/>
              <a:gd name="T1" fmla="*/ 143 h 143"/>
              <a:gd name="T2" fmla="*/ 10 w 152"/>
              <a:gd name="T3" fmla="*/ 132 h 143"/>
              <a:gd name="T4" fmla="*/ 12 w 152"/>
              <a:gd name="T5" fmla="*/ 131 h 143"/>
              <a:gd name="T6" fmla="*/ 27 w 152"/>
              <a:gd name="T7" fmla="*/ 112 h 143"/>
              <a:gd name="T8" fmla="*/ 27 w 152"/>
              <a:gd name="T9" fmla="*/ 110 h 143"/>
              <a:gd name="T10" fmla="*/ 0 w 152"/>
              <a:gd name="T11" fmla="*/ 62 h 143"/>
              <a:gd name="T12" fmla="*/ 76 w 152"/>
              <a:gd name="T13" fmla="*/ 0 h 143"/>
              <a:gd name="T14" fmla="*/ 152 w 152"/>
              <a:gd name="T15" fmla="*/ 62 h 143"/>
              <a:gd name="T16" fmla="*/ 76 w 152"/>
              <a:gd name="T17" fmla="*/ 125 h 143"/>
              <a:gd name="T18" fmla="*/ 66 w 152"/>
              <a:gd name="T19" fmla="*/ 124 h 143"/>
              <a:gd name="T20" fmla="*/ 14 w 152"/>
              <a:gd name="T21" fmla="*/ 142 h 143"/>
              <a:gd name="T22" fmla="*/ 10 w 152"/>
              <a:gd name="T23" fmla="*/ 143 h 143"/>
              <a:gd name="T24" fmla="*/ 76 w 152"/>
              <a:gd name="T25" fmla="*/ 8 h 143"/>
              <a:gd name="T26" fmla="*/ 8 w 152"/>
              <a:gd name="T27" fmla="*/ 62 h 143"/>
              <a:gd name="T28" fmla="*/ 33 w 152"/>
              <a:gd name="T29" fmla="*/ 104 h 143"/>
              <a:gd name="T30" fmla="*/ 35 w 152"/>
              <a:gd name="T31" fmla="*/ 105 h 143"/>
              <a:gd name="T32" fmla="*/ 35 w 152"/>
              <a:gd name="T33" fmla="*/ 107 h 143"/>
              <a:gd name="T34" fmla="*/ 35 w 152"/>
              <a:gd name="T35" fmla="*/ 112 h 143"/>
              <a:gd name="T36" fmla="*/ 22 w 152"/>
              <a:gd name="T37" fmla="*/ 134 h 143"/>
              <a:gd name="T38" fmla="*/ 62 w 152"/>
              <a:gd name="T39" fmla="*/ 117 h 143"/>
              <a:gd name="T40" fmla="*/ 64 w 152"/>
              <a:gd name="T41" fmla="*/ 116 h 143"/>
              <a:gd name="T42" fmla="*/ 65 w 152"/>
              <a:gd name="T43" fmla="*/ 116 h 143"/>
              <a:gd name="T44" fmla="*/ 76 w 152"/>
              <a:gd name="T45" fmla="*/ 117 h 143"/>
              <a:gd name="T46" fmla="*/ 144 w 152"/>
              <a:gd name="T47" fmla="*/ 62 h 143"/>
              <a:gd name="T48" fmla="*/ 76 w 152"/>
              <a:gd name="T49" fmla="*/ 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43">
                <a:moveTo>
                  <a:pt x="10" y="143"/>
                </a:moveTo>
                <a:cubicBezTo>
                  <a:pt x="10" y="132"/>
                  <a:pt x="10" y="132"/>
                  <a:pt x="10" y="132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21" y="127"/>
                  <a:pt x="27" y="119"/>
                  <a:pt x="27" y="112"/>
                </a:cubicBezTo>
                <a:cubicBezTo>
                  <a:pt x="27" y="111"/>
                  <a:pt x="27" y="110"/>
                  <a:pt x="27" y="110"/>
                </a:cubicBezTo>
                <a:cubicBezTo>
                  <a:pt x="10" y="98"/>
                  <a:pt x="0" y="81"/>
                  <a:pt x="0" y="62"/>
                </a:cubicBezTo>
                <a:cubicBezTo>
                  <a:pt x="0" y="28"/>
                  <a:pt x="34" y="0"/>
                  <a:pt x="76" y="0"/>
                </a:cubicBezTo>
                <a:cubicBezTo>
                  <a:pt x="118" y="0"/>
                  <a:pt x="152" y="28"/>
                  <a:pt x="152" y="62"/>
                </a:cubicBezTo>
                <a:cubicBezTo>
                  <a:pt x="152" y="96"/>
                  <a:pt x="118" y="125"/>
                  <a:pt x="76" y="125"/>
                </a:cubicBezTo>
                <a:cubicBezTo>
                  <a:pt x="73" y="125"/>
                  <a:pt x="70" y="124"/>
                  <a:pt x="66" y="124"/>
                </a:cubicBezTo>
                <a:cubicBezTo>
                  <a:pt x="50" y="139"/>
                  <a:pt x="31" y="142"/>
                  <a:pt x="14" y="142"/>
                </a:cubicBezTo>
                <a:lnTo>
                  <a:pt x="10" y="143"/>
                </a:lnTo>
                <a:close/>
                <a:moveTo>
                  <a:pt x="76" y="8"/>
                </a:moveTo>
                <a:cubicBezTo>
                  <a:pt x="39" y="8"/>
                  <a:pt x="8" y="32"/>
                  <a:pt x="8" y="62"/>
                </a:cubicBezTo>
                <a:cubicBezTo>
                  <a:pt x="8" y="78"/>
                  <a:pt x="17" y="94"/>
                  <a:pt x="33" y="104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08"/>
                  <a:pt x="35" y="110"/>
                  <a:pt x="35" y="112"/>
                </a:cubicBezTo>
                <a:cubicBezTo>
                  <a:pt x="35" y="120"/>
                  <a:pt x="30" y="128"/>
                  <a:pt x="22" y="134"/>
                </a:cubicBezTo>
                <a:cubicBezTo>
                  <a:pt x="36" y="133"/>
                  <a:pt x="50" y="129"/>
                  <a:pt x="62" y="117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9" y="116"/>
                  <a:pt x="73" y="117"/>
                  <a:pt x="76" y="117"/>
                </a:cubicBezTo>
                <a:cubicBezTo>
                  <a:pt x="114" y="117"/>
                  <a:pt x="144" y="92"/>
                  <a:pt x="144" y="62"/>
                </a:cubicBezTo>
                <a:cubicBezTo>
                  <a:pt x="144" y="32"/>
                  <a:pt x="114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3D132CE7-B10C-40A9-9B77-94ED3E102FCF}"/>
              </a:ext>
            </a:extLst>
          </p:cNvPr>
          <p:cNvSpPr>
            <a:spLocks noEditPoints="1"/>
          </p:cNvSpPr>
          <p:nvPr/>
        </p:nvSpPr>
        <p:spPr bwMode="auto">
          <a:xfrm>
            <a:off x="9790113" y="1704976"/>
            <a:ext cx="236538" cy="231775"/>
          </a:xfrm>
          <a:custGeom>
            <a:avLst/>
            <a:gdLst>
              <a:gd name="T0" fmla="*/ 100 w 109"/>
              <a:gd name="T1" fmla="*/ 107 h 107"/>
              <a:gd name="T2" fmla="*/ 98 w 109"/>
              <a:gd name="T3" fmla="*/ 107 h 107"/>
              <a:gd name="T4" fmla="*/ 54 w 109"/>
              <a:gd name="T5" fmla="*/ 91 h 107"/>
              <a:gd name="T6" fmla="*/ 6 w 109"/>
              <a:gd name="T7" fmla="*/ 81 h 107"/>
              <a:gd name="T8" fmla="*/ 0 w 109"/>
              <a:gd name="T9" fmla="*/ 77 h 107"/>
              <a:gd name="T10" fmla="*/ 7 w 109"/>
              <a:gd name="T11" fmla="*/ 77 h 107"/>
              <a:gd name="T12" fmla="*/ 63 w 109"/>
              <a:gd name="T13" fmla="*/ 58 h 107"/>
              <a:gd name="T14" fmla="*/ 81 w 109"/>
              <a:gd name="T15" fmla="*/ 36 h 107"/>
              <a:gd name="T16" fmla="*/ 88 w 109"/>
              <a:gd name="T17" fmla="*/ 9 h 107"/>
              <a:gd name="T18" fmla="*/ 88 w 109"/>
              <a:gd name="T19" fmla="*/ 5 h 107"/>
              <a:gd name="T20" fmla="*/ 87 w 109"/>
              <a:gd name="T21" fmla="*/ 0 h 107"/>
              <a:gd name="T22" fmla="*/ 91 w 109"/>
              <a:gd name="T23" fmla="*/ 3 h 107"/>
              <a:gd name="T24" fmla="*/ 109 w 109"/>
              <a:gd name="T25" fmla="*/ 39 h 107"/>
              <a:gd name="T26" fmla="*/ 86 w 109"/>
              <a:gd name="T27" fmla="*/ 79 h 107"/>
              <a:gd name="T28" fmla="*/ 86 w 109"/>
              <a:gd name="T29" fmla="*/ 82 h 107"/>
              <a:gd name="T30" fmla="*/ 99 w 109"/>
              <a:gd name="T31" fmla="*/ 100 h 107"/>
              <a:gd name="T32" fmla="*/ 100 w 109"/>
              <a:gd name="T33" fmla="*/ 100 h 107"/>
              <a:gd name="T34" fmla="*/ 100 w 109"/>
              <a:gd name="T35" fmla="*/ 107 h 107"/>
              <a:gd name="T36" fmla="*/ 55 w 109"/>
              <a:gd name="T37" fmla="*/ 87 h 107"/>
              <a:gd name="T38" fmla="*/ 56 w 109"/>
              <a:gd name="T39" fmla="*/ 87 h 107"/>
              <a:gd name="T40" fmla="*/ 96 w 109"/>
              <a:gd name="T41" fmla="*/ 103 h 107"/>
              <a:gd name="T42" fmla="*/ 82 w 109"/>
              <a:gd name="T43" fmla="*/ 82 h 107"/>
              <a:gd name="T44" fmla="*/ 82 w 109"/>
              <a:gd name="T45" fmla="*/ 78 h 107"/>
              <a:gd name="T46" fmla="*/ 82 w 109"/>
              <a:gd name="T47" fmla="*/ 77 h 107"/>
              <a:gd name="T48" fmla="*/ 83 w 109"/>
              <a:gd name="T49" fmla="*/ 76 h 107"/>
              <a:gd name="T50" fmla="*/ 105 w 109"/>
              <a:gd name="T51" fmla="*/ 39 h 107"/>
              <a:gd name="T52" fmla="*/ 92 w 109"/>
              <a:gd name="T53" fmla="*/ 9 h 107"/>
              <a:gd name="T54" fmla="*/ 92 w 109"/>
              <a:gd name="T55" fmla="*/ 9 h 107"/>
              <a:gd name="T56" fmla="*/ 85 w 109"/>
              <a:gd name="T57" fmla="*/ 38 h 107"/>
              <a:gd name="T58" fmla="*/ 66 w 109"/>
              <a:gd name="T59" fmla="*/ 61 h 107"/>
              <a:gd name="T60" fmla="*/ 14 w 109"/>
              <a:gd name="T61" fmla="*/ 81 h 107"/>
              <a:gd name="T62" fmla="*/ 54 w 109"/>
              <a:gd name="T63" fmla="*/ 87 h 107"/>
              <a:gd name="T64" fmla="*/ 55 w 109"/>
              <a:gd name="T65" fmla="*/ 8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" h="107">
                <a:moveTo>
                  <a:pt x="100" y="107"/>
                </a:moveTo>
                <a:cubicBezTo>
                  <a:pt x="98" y="107"/>
                  <a:pt x="98" y="107"/>
                  <a:pt x="98" y="107"/>
                </a:cubicBezTo>
                <a:cubicBezTo>
                  <a:pt x="81" y="106"/>
                  <a:pt x="67" y="103"/>
                  <a:pt x="54" y="91"/>
                </a:cubicBezTo>
                <a:cubicBezTo>
                  <a:pt x="36" y="93"/>
                  <a:pt x="19" y="89"/>
                  <a:pt x="6" y="81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28" y="77"/>
                  <a:pt x="48" y="70"/>
                  <a:pt x="63" y="58"/>
                </a:cubicBezTo>
                <a:cubicBezTo>
                  <a:pt x="71" y="52"/>
                  <a:pt x="77" y="44"/>
                  <a:pt x="81" y="36"/>
                </a:cubicBezTo>
                <a:cubicBezTo>
                  <a:pt x="86" y="28"/>
                  <a:pt x="88" y="18"/>
                  <a:pt x="88" y="9"/>
                </a:cubicBezTo>
                <a:cubicBezTo>
                  <a:pt x="88" y="8"/>
                  <a:pt x="88" y="6"/>
                  <a:pt x="88" y="5"/>
                </a:cubicBezTo>
                <a:cubicBezTo>
                  <a:pt x="87" y="0"/>
                  <a:pt x="87" y="0"/>
                  <a:pt x="87" y="0"/>
                </a:cubicBezTo>
                <a:cubicBezTo>
                  <a:pt x="91" y="3"/>
                  <a:pt x="91" y="3"/>
                  <a:pt x="91" y="3"/>
                </a:cubicBezTo>
                <a:cubicBezTo>
                  <a:pt x="103" y="13"/>
                  <a:pt x="109" y="26"/>
                  <a:pt x="109" y="39"/>
                </a:cubicBezTo>
                <a:cubicBezTo>
                  <a:pt x="109" y="55"/>
                  <a:pt x="101" y="69"/>
                  <a:pt x="86" y="79"/>
                </a:cubicBezTo>
                <a:cubicBezTo>
                  <a:pt x="86" y="80"/>
                  <a:pt x="86" y="81"/>
                  <a:pt x="86" y="82"/>
                </a:cubicBezTo>
                <a:cubicBezTo>
                  <a:pt x="86" y="89"/>
                  <a:pt x="91" y="96"/>
                  <a:pt x="99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107"/>
                </a:lnTo>
                <a:close/>
                <a:moveTo>
                  <a:pt x="55" y="87"/>
                </a:moveTo>
                <a:cubicBezTo>
                  <a:pt x="56" y="87"/>
                  <a:pt x="56" y="87"/>
                  <a:pt x="56" y="87"/>
                </a:cubicBezTo>
                <a:cubicBezTo>
                  <a:pt x="68" y="99"/>
                  <a:pt x="80" y="102"/>
                  <a:pt x="96" y="103"/>
                </a:cubicBezTo>
                <a:cubicBezTo>
                  <a:pt x="87" y="98"/>
                  <a:pt x="82" y="90"/>
                  <a:pt x="82" y="82"/>
                </a:cubicBezTo>
                <a:cubicBezTo>
                  <a:pt x="82" y="80"/>
                  <a:pt x="82" y="79"/>
                  <a:pt x="82" y="78"/>
                </a:cubicBezTo>
                <a:cubicBezTo>
                  <a:pt x="82" y="77"/>
                  <a:pt x="82" y="77"/>
                  <a:pt x="82" y="77"/>
                </a:cubicBezTo>
                <a:cubicBezTo>
                  <a:pt x="83" y="76"/>
                  <a:pt x="83" y="76"/>
                  <a:pt x="83" y="76"/>
                </a:cubicBezTo>
                <a:cubicBezTo>
                  <a:pt x="97" y="67"/>
                  <a:pt x="105" y="54"/>
                  <a:pt x="105" y="39"/>
                </a:cubicBezTo>
                <a:cubicBezTo>
                  <a:pt x="105" y="28"/>
                  <a:pt x="101" y="18"/>
                  <a:pt x="92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2" y="19"/>
                  <a:pt x="89" y="29"/>
                  <a:pt x="85" y="38"/>
                </a:cubicBezTo>
                <a:cubicBezTo>
                  <a:pt x="80" y="47"/>
                  <a:pt x="74" y="54"/>
                  <a:pt x="66" y="61"/>
                </a:cubicBezTo>
                <a:cubicBezTo>
                  <a:pt x="52" y="72"/>
                  <a:pt x="33" y="79"/>
                  <a:pt x="14" y="81"/>
                </a:cubicBezTo>
                <a:cubicBezTo>
                  <a:pt x="26" y="86"/>
                  <a:pt x="40" y="88"/>
                  <a:pt x="54" y="87"/>
                </a:cubicBezTo>
                <a:lnTo>
                  <a:pt x="55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5">
            <a:extLst>
              <a:ext uri="{FF2B5EF4-FFF2-40B4-BE49-F238E27FC236}">
                <a16:creationId xmlns:a16="http://schemas.microsoft.com/office/drawing/2014/main" id="{83C379FC-FD44-410B-823D-4F5259B8CD4B}"/>
              </a:ext>
            </a:extLst>
          </p:cNvPr>
          <p:cNvSpPr>
            <a:spLocks noEditPoints="1"/>
          </p:cNvSpPr>
          <p:nvPr/>
        </p:nvSpPr>
        <p:spPr bwMode="auto">
          <a:xfrm>
            <a:off x="7150101" y="1592263"/>
            <a:ext cx="125413" cy="342900"/>
          </a:xfrm>
          <a:custGeom>
            <a:avLst/>
            <a:gdLst>
              <a:gd name="T0" fmla="*/ 0 w 79"/>
              <a:gd name="T1" fmla="*/ 216 h 216"/>
              <a:gd name="T2" fmla="*/ 0 w 79"/>
              <a:gd name="T3" fmla="*/ 32 h 216"/>
              <a:gd name="T4" fmla="*/ 79 w 79"/>
              <a:gd name="T5" fmla="*/ 0 h 216"/>
              <a:gd name="T6" fmla="*/ 79 w 79"/>
              <a:gd name="T7" fmla="*/ 183 h 216"/>
              <a:gd name="T8" fmla="*/ 0 w 79"/>
              <a:gd name="T9" fmla="*/ 216 h 216"/>
              <a:gd name="T10" fmla="*/ 6 w 79"/>
              <a:gd name="T11" fmla="*/ 36 h 216"/>
              <a:gd name="T12" fmla="*/ 6 w 79"/>
              <a:gd name="T13" fmla="*/ 208 h 216"/>
              <a:gd name="T14" fmla="*/ 74 w 79"/>
              <a:gd name="T15" fmla="*/ 180 h 216"/>
              <a:gd name="T16" fmla="*/ 74 w 79"/>
              <a:gd name="T17" fmla="*/ 9 h 216"/>
              <a:gd name="T18" fmla="*/ 6 w 79"/>
              <a:gd name="T19" fmla="*/ 3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216">
                <a:moveTo>
                  <a:pt x="0" y="216"/>
                </a:moveTo>
                <a:lnTo>
                  <a:pt x="0" y="32"/>
                </a:lnTo>
                <a:lnTo>
                  <a:pt x="79" y="0"/>
                </a:lnTo>
                <a:lnTo>
                  <a:pt x="79" y="183"/>
                </a:lnTo>
                <a:lnTo>
                  <a:pt x="0" y="216"/>
                </a:lnTo>
                <a:close/>
                <a:moveTo>
                  <a:pt x="6" y="36"/>
                </a:moveTo>
                <a:lnTo>
                  <a:pt x="6" y="208"/>
                </a:lnTo>
                <a:lnTo>
                  <a:pt x="74" y="180"/>
                </a:lnTo>
                <a:lnTo>
                  <a:pt x="74" y="9"/>
                </a:lnTo>
                <a:lnTo>
                  <a:pt x="6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3BAB7B98-7EF7-438F-9C4B-3C277724913A}"/>
              </a:ext>
            </a:extLst>
          </p:cNvPr>
          <p:cNvSpPr>
            <a:spLocks noEditPoints="1"/>
          </p:cNvSpPr>
          <p:nvPr/>
        </p:nvSpPr>
        <p:spPr bwMode="auto">
          <a:xfrm>
            <a:off x="7286626" y="1595438"/>
            <a:ext cx="133350" cy="344488"/>
          </a:xfrm>
          <a:custGeom>
            <a:avLst/>
            <a:gdLst>
              <a:gd name="T0" fmla="*/ 84 w 84"/>
              <a:gd name="T1" fmla="*/ 217 h 217"/>
              <a:gd name="T2" fmla="*/ 0 w 84"/>
              <a:gd name="T3" fmla="*/ 189 h 217"/>
              <a:gd name="T4" fmla="*/ 0 w 84"/>
              <a:gd name="T5" fmla="*/ 0 h 217"/>
              <a:gd name="T6" fmla="*/ 84 w 84"/>
              <a:gd name="T7" fmla="*/ 28 h 217"/>
              <a:gd name="T8" fmla="*/ 84 w 84"/>
              <a:gd name="T9" fmla="*/ 217 h 217"/>
              <a:gd name="T10" fmla="*/ 11 w 84"/>
              <a:gd name="T11" fmla="*/ 181 h 217"/>
              <a:gd name="T12" fmla="*/ 74 w 84"/>
              <a:gd name="T13" fmla="*/ 202 h 217"/>
              <a:gd name="T14" fmla="*/ 74 w 84"/>
              <a:gd name="T15" fmla="*/ 35 h 217"/>
              <a:gd name="T16" fmla="*/ 11 w 84"/>
              <a:gd name="T17" fmla="*/ 15 h 217"/>
              <a:gd name="T18" fmla="*/ 11 w 84"/>
              <a:gd name="T19" fmla="*/ 18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217">
                <a:moveTo>
                  <a:pt x="84" y="217"/>
                </a:moveTo>
                <a:lnTo>
                  <a:pt x="0" y="189"/>
                </a:lnTo>
                <a:lnTo>
                  <a:pt x="0" y="0"/>
                </a:lnTo>
                <a:lnTo>
                  <a:pt x="84" y="28"/>
                </a:lnTo>
                <a:lnTo>
                  <a:pt x="84" y="217"/>
                </a:lnTo>
                <a:close/>
                <a:moveTo>
                  <a:pt x="11" y="181"/>
                </a:moveTo>
                <a:lnTo>
                  <a:pt x="74" y="202"/>
                </a:lnTo>
                <a:lnTo>
                  <a:pt x="74" y="35"/>
                </a:lnTo>
                <a:lnTo>
                  <a:pt x="11" y="15"/>
                </a:lnTo>
                <a:lnTo>
                  <a:pt x="11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7">
            <a:extLst>
              <a:ext uri="{FF2B5EF4-FFF2-40B4-BE49-F238E27FC236}">
                <a16:creationId xmlns:a16="http://schemas.microsoft.com/office/drawing/2014/main" id="{A48EEFEE-693E-4EEF-B271-3F55EA27E555}"/>
              </a:ext>
            </a:extLst>
          </p:cNvPr>
          <p:cNvSpPr>
            <a:spLocks noEditPoints="1"/>
          </p:cNvSpPr>
          <p:nvPr/>
        </p:nvSpPr>
        <p:spPr bwMode="auto">
          <a:xfrm>
            <a:off x="7431088" y="1592263"/>
            <a:ext cx="104775" cy="331788"/>
          </a:xfrm>
          <a:custGeom>
            <a:avLst/>
            <a:gdLst>
              <a:gd name="T0" fmla="*/ 0 w 66"/>
              <a:gd name="T1" fmla="*/ 209 h 209"/>
              <a:gd name="T2" fmla="*/ 0 w 66"/>
              <a:gd name="T3" fmla="*/ 26 h 209"/>
              <a:gd name="T4" fmla="*/ 66 w 66"/>
              <a:gd name="T5" fmla="*/ 0 h 209"/>
              <a:gd name="T6" fmla="*/ 66 w 66"/>
              <a:gd name="T7" fmla="*/ 183 h 209"/>
              <a:gd name="T8" fmla="*/ 0 w 66"/>
              <a:gd name="T9" fmla="*/ 209 h 209"/>
              <a:gd name="T10" fmla="*/ 6 w 66"/>
              <a:gd name="T11" fmla="*/ 30 h 209"/>
              <a:gd name="T12" fmla="*/ 6 w 66"/>
              <a:gd name="T13" fmla="*/ 202 h 209"/>
              <a:gd name="T14" fmla="*/ 60 w 66"/>
              <a:gd name="T15" fmla="*/ 180 h 209"/>
              <a:gd name="T16" fmla="*/ 60 w 66"/>
              <a:gd name="T17" fmla="*/ 9 h 209"/>
              <a:gd name="T18" fmla="*/ 6 w 66"/>
              <a:gd name="T19" fmla="*/ 3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" h="209">
                <a:moveTo>
                  <a:pt x="0" y="209"/>
                </a:moveTo>
                <a:lnTo>
                  <a:pt x="0" y="26"/>
                </a:lnTo>
                <a:lnTo>
                  <a:pt x="66" y="0"/>
                </a:lnTo>
                <a:lnTo>
                  <a:pt x="66" y="183"/>
                </a:lnTo>
                <a:lnTo>
                  <a:pt x="0" y="209"/>
                </a:lnTo>
                <a:close/>
                <a:moveTo>
                  <a:pt x="6" y="30"/>
                </a:moveTo>
                <a:lnTo>
                  <a:pt x="6" y="202"/>
                </a:lnTo>
                <a:lnTo>
                  <a:pt x="60" y="180"/>
                </a:lnTo>
                <a:lnTo>
                  <a:pt x="60" y="9"/>
                </a:lnTo>
                <a:lnTo>
                  <a:pt x="6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FCEF661-3D71-480E-8DB1-5C45C56A4C30}"/>
              </a:ext>
            </a:extLst>
          </p:cNvPr>
          <p:cNvGrpSpPr/>
          <p:nvPr/>
        </p:nvGrpSpPr>
        <p:grpSpPr>
          <a:xfrm>
            <a:off x="6321426" y="1566863"/>
            <a:ext cx="387350" cy="393700"/>
            <a:chOff x="6321426" y="1566863"/>
            <a:chExt cx="387350" cy="393700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3015E9C-7013-4B5E-9C43-AE514F607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6" y="1566863"/>
              <a:ext cx="387350" cy="393700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B2971DBE-0404-4ECC-B04B-2A7623128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4138" y="1684338"/>
              <a:ext cx="161925" cy="160338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38" name="Freeform 40">
            <a:extLst>
              <a:ext uri="{FF2B5EF4-FFF2-40B4-BE49-F238E27FC236}">
                <a16:creationId xmlns:a16="http://schemas.microsoft.com/office/drawing/2014/main" id="{C7328521-EE04-44B9-B492-209E3A6771A4}"/>
              </a:ext>
            </a:extLst>
          </p:cNvPr>
          <p:cNvSpPr>
            <a:spLocks noEditPoints="1"/>
          </p:cNvSpPr>
          <p:nvPr/>
        </p:nvSpPr>
        <p:spPr bwMode="auto">
          <a:xfrm>
            <a:off x="10467976" y="2679701"/>
            <a:ext cx="406400" cy="90488"/>
          </a:xfrm>
          <a:custGeom>
            <a:avLst/>
            <a:gdLst>
              <a:gd name="T0" fmla="*/ 150 w 188"/>
              <a:gd name="T1" fmla="*/ 42 h 42"/>
              <a:gd name="T2" fmla="*/ 38 w 188"/>
              <a:gd name="T3" fmla="*/ 42 h 42"/>
              <a:gd name="T4" fmla="*/ 0 w 188"/>
              <a:gd name="T5" fmla="*/ 4 h 42"/>
              <a:gd name="T6" fmla="*/ 0 w 188"/>
              <a:gd name="T7" fmla="*/ 0 h 42"/>
              <a:gd name="T8" fmla="*/ 188 w 188"/>
              <a:gd name="T9" fmla="*/ 0 h 42"/>
              <a:gd name="T10" fmla="*/ 188 w 188"/>
              <a:gd name="T11" fmla="*/ 4 h 42"/>
              <a:gd name="T12" fmla="*/ 150 w 188"/>
              <a:gd name="T13" fmla="*/ 42 h 42"/>
              <a:gd name="T14" fmla="*/ 8 w 188"/>
              <a:gd name="T15" fmla="*/ 8 h 42"/>
              <a:gd name="T16" fmla="*/ 38 w 188"/>
              <a:gd name="T17" fmla="*/ 34 h 42"/>
              <a:gd name="T18" fmla="*/ 150 w 188"/>
              <a:gd name="T19" fmla="*/ 34 h 42"/>
              <a:gd name="T20" fmla="*/ 179 w 188"/>
              <a:gd name="T21" fmla="*/ 8 h 42"/>
              <a:gd name="T22" fmla="*/ 8 w 188"/>
              <a:gd name="T2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8" h="42">
                <a:moveTo>
                  <a:pt x="150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17" y="42"/>
                  <a:pt x="0" y="25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4"/>
                  <a:pt x="188" y="4"/>
                  <a:pt x="188" y="4"/>
                </a:cubicBezTo>
                <a:cubicBezTo>
                  <a:pt x="188" y="25"/>
                  <a:pt x="171" y="42"/>
                  <a:pt x="150" y="42"/>
                </a:cubicBezTo>
                <a:close/>
                <a:moveTo>
                  <a:pt x="8" y="8"/>
                </a:moveTo>
                <a:cubicBezTo>
                  <a:pt x="10" y="23"/>
                  <a:pt x="22" y="34"/>
                  <a:pt x="38" y="34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5" y="34"/>
                  <a:pt x="177" y="23"/>
                  <a:pt x="179" y="8"/>
                </a:cubicBez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51CC0592-59C3-43E1-8A05-AB3BDE9D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1" y="2714626"/>
            <a:ext cx="17463" cy="1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F6B16738-955E-4247-99A2-FFCC6AB00400}"/>
              </a:ext>
            </a:extLst>
          </p:cNvPr>
          <p:cNvSpPr>
            <a:spLocks noEditPoints="1"/>
          </p:cNvSpPr>
          <p:nvPr/>
        </p:nvSpPr>
        <p:spPr bwMode="auto">
          <a:xfrm>
            <a:off x="10466388" y="2452688"/>
            <a:ext cx="407988" cy="211138"/>
          </a:xfrm>
          <a:custGeom>
            <a:avLst/>
            <a:gdLst>
              <a:gd name="T0" fmla="*/ 257 w 257"/>
              <a:gd name="T1" fmla="*/ 133 h 133"/>
              <a:gd name="T2" fmla="*/ 0 w 257"/>
              <a:gd name="T3" fmla="*/ 133 h 133"/>
              <a:gd name="T4" fmla="*/ 17 w 257"/>
              <a:gd name="T5" fmla="*/ 0 h 133"/>
              <a:gd name="T6" fmla="*/ 241 w 257"/>
              <a:gd name="T7" fmla="*/ 0 h 133"/>
              <a:gd name="T8" fmla="*/ 257 w 257"/>
              <a:gd name="T9" fmla="*/ 133 h 133"/>
              <a:gd name="T10" fmla="*/ 12 w 257"/>
              <a:gd name="T11" fmla="*/ 122 h 133"/>
              <a:gd name="T12" fmla="*/ 245 w 257"/>
              <a:gd name="T13" fmla="*/ 122 h 133"/>
              <a:gd name="T14" fmla="*/ 231 w 257"/>
              <a:gd name="T15" fmla="*/ 11 h 133"/>
              <a:gd name="T16" fmla="*/ 27 w 257"/>
              <a:gd name="T17" fmla="*/ 11 h 133"/>
              <a:gd name="T18" fmla="*/ 12 w 257"/>
              <a:gd name="T19" fmla="*/ 1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" h="133">
                <a:moveTo>
                  <a:pt x="257" y="133"/>
                </a:moveTo>
                <a:lnTo>
                  <a:pt x="0" y="133"/>
                </a:lnTo>
                <a:lnTo>
                  <a:pt x="17" y="0"/>
                </a:lnTo>
                <a:lnTo>
                  <a:pt x="241" y="0"/>
                </a:lnTo>
                <a:lnTo>
                  <a:pt x="257" y="133"/>
                </a:lnTo>
                <a:close/>
                <a:moveTo>
                  <a:pt x="12" y="122"/>
                </a:moveTo>
                <a:lnTo>
                  <a:pt x="245" y="122"/>
                </a:lnTo>
                <a:lnTo>
                  <a:pt x="231" y="11"/>
                </a:lnTo>
                <a:lnTo>
                  <a:pt x="27" y="11"/>
                </a:lnTo>
                <a:lnTo>
                  <a:pt x="12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1FE98B2-4E9F-422D-B610-EF8282F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1" y="1758951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E96AD17F-0F11-4565-8DA3-E1963561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1695451"/>
            <a:ext cx="7938" cy="13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79DF0B16-1E58-4CAA-A7B0-EA24664811C4}"/>
              </a:ext>
            </a:extLst>
          </p:cNvPr>
          <p:cNvSpPr>
            <a:spLocks noEditPoints="1"/>
          </p:cNvSpPr>
          <p:nvPr/>
        </p:nvSpPr>
        <p:spPr bwMode="auto">
          <a:xfrm>
            <a:off x="2163763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904F3596-362E-4053-8FAA-92F84F708F54}"/>
              </a:ext>
            </a:extLst>
          </p:cNvPr>
          <p:cNvSpPr>
            <a:spLocks noEditPoints="1"/>
          </p:cNvSpPr>
          <p:nvPr/>
        </p:nvSpPr>
        <p:spPr bwMode="auto">
          <a:xfrm>
            <a:off x="2201863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8378919F-BCDC-4D29-B580-FBAC66F795A6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5 h 66"/>
              <a:gd name="T4" fmla="*/ 2 w 65"/>
              <a:gd name="T5" fmla="*/ 0 h 66"/>
              <a:gd name="T6" fmla="*/ 65 w 65"/>
              <a:gd name="T7" fmla="*/ 63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5"/>
                </a:lnTo>
                <a:lnTo>
                  <a:pt x="2" y="0"/>
                </a:lnTo>
                <a:lnTo>
                  <a:pt x="65" y="63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B1ECF6C1-644A-4E6B-96DD-7323BF426850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2 w 65"/>
              <a:gd name="T1" fmla="*/ 66 h 66"/>
              <a:gd name="T2" fmla="*/ 0 w 65"/>
              <a:gd name="T3" fmla="*/ 63 h 66"/>
              <a:gd name="T4" fmla="*/ 61 w 65"/>
              <a:gd name="T5" fmla="*/ 0 h 66"/>
              <a:gd name="T6" fmla="*/ 65 w 65"/>
              <a:gd name="T7" fmla="*/ 5 h 66"/>
              <a:gd name="T8" fmla="*/ 2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2" y="66"/>
                </a:moveTo>
                <a:lnTo>
                  <a:pt x="0" y="63"/>
                </a:lnTo>
                <a:lnTo>
                  <a:pt x="61" y="0"/>
                </a:lnTo>
                <a:lnTo>
                  <a:pt x="65" y="5"/>
                </a:lnTo>
                <a:lnTo>
                  <a:pt x="2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2D326AA-2454-4A82-9982-B77BF03026CE}"/>
              </a:ext>
            </a:extLst>
          </p:cNvPr>
          <p:cNvSpPr>
            <a:spLocks noEditPoints="1"/>
          </p:cNvSpPr>
          <p:nvPr/>
        </p:nvSpPr>
        <p:spPr bwMode="auto">
          <a:xfrm>
            <a:off x="2990851" y="1565276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2 h 185"/>
              <a:gd name="T4" fmla="*/ 92 w 185"/>
              <a:gd name="T5" fmla="*/ 0 h 185"/>
              <a:gd name="T6" fmla="*/ 185 w 185"/>
              <a:gd name="T7" fmla="*/ 92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2 h 185"/>
              <a:gd name="T14" fmla="*/ 92 w 185"/>
              <a:gd name="T15" fmla="*/ 177 h 185"/>
              <a:gd name="T16" fmla="*/ 177 w 185"/>
              <a:gd name="T17" fmla="*/ 92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2" y="0"/>
                </a:cubicBezTo>
                <a:cubicBezTo>
                  <a:pt x="143" y="0"/>
                  <a:pt x="185" y="41"/>
                  <a:pt x="185" y="92"/>
                </a:cubicBezTo>
                <a:cubicBezTo>
                  <a:pt x="185" y="143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EBF830C9-23B8-496A-ABB4-129B657FECE0}"/>
              </a:ext>
            </a:extLst>
          </p:cNvPr>
          <p:cNvSpPr>
            <a:spLocks noEditPoints="1"/>
          </p:cNvSpPr>
          <p:nvPr/>
        </p:nvSpPr>
        <p:spPr bwMode="auto">
          <a:xfrm>
            <a:off x="3028951" y="1601788"/>
            <a:ext cx="325438" cy="323850"/>
          </a:xfrm>
          <a:custGeom>
            <a:avLst/>
            <a:gdLst>
              <a:gd name="T0" fmla="*/ 75 w 151"/>
              <a:gd name="T1" fmla="*/ 150 h 150"/>
              <a:gd name="T2" fmla="*/ 0 w 151"/>
              <a:gd name="T3" fmla="*/ 75 h 150"/>
              <a:gd name="T4" fmla="*/ 75 w 151"/>
              <a:gd name="T5" fmla="*/ 0 h 150"/>
              <a:gd name="T6" fmla="*/ 151 w 151"/>
              <a:gd name="T7" fmla="*/ 75 h 150"/>
              <a:gd name="T8" fmla="*/ 75 w 151"/>
              <a:gd name="T9" fmla="*/ 150 h 150"/>
              <a:gd name="T10" fmla="*/ 75 w 151"/>
              <a:gd name="T11" fmla="*/ 4 h 150"/>
              <a:gd name="T12" fmla="*/ 4 w 151"/>
              <a:gd name="T13" fmla="*/ 75 h 150"/>
              <a:gd name="T14" fmla="*/ 75 w 151"/>
              <a:gd name="T15" fmla="*/ 146 h 150"/>
              <a:gd name="T16" fmla="*/ 147 w 151"/>
              <a:gd name="T17" fmla="*/ 75 h 150"/>
              <a:gd name="T18" fmla="*/ 75 w 151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1" h="150">
                <a:moveTo>
                  <a:pt x="75" y="150"/>
                </a:moveTo>
                <a:cubicBezTo>
                  <a:pt x="34" y="150"/>
                  <a:pt x="0" y="117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117" y="0"/>
                  <a:pt x="151" y="34"/>
                  <a:pt x="151" y="75"/>
                </a:cubicBezTo>
                <a:cubicBezTo>
                  <a:pt x="151" y="117"/>
                  <a:pt x="117" y="150"/>
                  <a:pt x="75" y="150"/>
                </a:cubicBezTo>
                <a:close/>
                <a:moveTo>
                  <a:pt x="75" y="4"/>
                </a:moveTo>
                <a:cubicBezTo>
                  <a:pt x="36" y="4"/>
                  <a:pt x="4" y="36"/>
                  <a:pt x="4" y="75"/>
                </a:cubicBezTo>
                <a:cubicBezTo>
                  <a:pt x="4" y="115"/>
                  <a:pt x="36" y="146"/>
                  <a:pt x="75" y="146"/>
                </a:cubicBezTo>
                <a:cubicBezTo>
                  <a:pt x="115" y="146"/>
                  <a:pt x="147" y="115"/>
                  <a:pt x="147" y="75"/>
                </a:cubicBezTo>
                <a:cubicBezTo>
                  <a:pt x="147" y="36"/>
                  <a:pt x="115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Rectangle 51">
            <a:extLst>
              <a:ext uri="{FF2B5EF4-FFF2-40B4-BE49-F238E27FC236}">
                <a16:creationId xmlns:a16="http://schemas.microsoft.com/office/drawing/2014/main" id="{18F83393-1A4C-4BE5-8F2F-5101691F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1758951"/>
            <a:ext cx="134938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5D98EAFC-669A-4831-A885-86642A2B1BC5}"/>
              </a:ext>
            </a:extLst>
          </p:cNvPr>
          <p:cNvSpPr>
            <a:spLocks noEditPoints="1"/>
          </p:cNvSpPr>
          <p:nvPr/>
        </p:nvSpPr>
        <p:spPr bwMode="auto">
          <a:xfrm>
            <a:off x="10475913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Rectangle 53">
            <a:extLst>
              <a:ext uri="{FF2B5EF4-FFF2-40B4-BE49-F238E27FC236}">
                <a16:creationId xmlns:a16="http://schemas.microsoft.com/office/drawing/2014/main" id="{BD5F21E5-CF9E-4F7B-8F35-C769025B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08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23BA0505-19FB-4BD1-8F09-B11EA7BCB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1176" y="5019676"/>
            <a:ext cx="7938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F13890B4-9FFA-46B0-8018-E35799C9DAC2}"/>
              </a:ext>
            </a:extLst>
          </p:cNvPr>
          <p:cNvSpPr>
            <a:spLocks noEditPoints="1"/>
          </p:cNvSpPr>
          <p:nvPr/>
        </p:nvSpPr>
        <p:spPr bwMode="auto">
          <a:xfrm>
            <a:off x="8815388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A7AD3D0C-C020-43EF-B4F1-BE798EFE49FD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4 h 66"/>
              <a:gd name="T4" fmla="*/ 4 w 65"/>
              <a:gd name="T5" fmla="*/ 0 h 66"/>
              <a:gd name="T6" fmla="*/ 65 w 65"/>
              <a:gd name="T7" fmla="*/ 62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4"/>
                </a:lnTo>
                <a:lnTo>
                  <a:pt x="4" y="0"/>
                </a:lnTo>
                <a:lnTo>
                  <a:pt x="65" y="62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59BB2148-E34A-47E0-9504-088EC46306E0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4 w 65"/>
              <a:gd name="T1" fmla="*/ 66 h 66"/>
              <a:gd name="T2" fmla="*/ 0 w 65"/>
              <a:gd name="T3" fmla="*/ 62 h 66"/>
              <a:gd name="T4" fmla="*/ 61 w 65"/>
              <a:gd name="T5" fmla="*/ 0 h 66"/>
              <a:gd name="T6" fmla="*/ 65 w 65"/>
              <a:gd name="T7" fmla="*/ 4 h 66"/>
              <a:gd name="T8" fmla="*/ 4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4" y="66"/>
                </a:moveTo>
                <a:lnTo>
                  <a:pt x="0" y="62"/>
                </a:lnTo>
                <a:lnTo>
                  <a:pt x="61" y="0"/>
                </a:lnTo>
                <a:lnTo>
                  <a:pt x="65" y="4"/>
                </a:lnTo>
                <a:lnTo>
                  <a:pt x="4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94CAC8D4-AC4F-42E4-89F5-0B34EDDDE917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4887913"/>
            <a:ext cx="398463" cy="400050"/>
          </a:xfrm>
          <a:custGeom>
            <a:avLst/>
            <a:gdLst>
              <a:gd name="T0" fmla="*/ 92 w 184"/>
              <a:gd name="T1" fmla="*/ 185 h 185"/>
              <a:gd name="T2" fmla="*/ 0 w 184"/>
              <a:gd name="T3" fmla="*/ 93 h 185"/>
              <a:gd name="T4" fmla="*/ 92 w 184"/>
              <a:gd name="T5" fmla="*/ 0 h 185"/>
              <a:gd name="T6" fmla="*/ 184 w 184"/>
              <a:gd name="T7" fmla="*/ 93 h 185"/>
              <a:gd name="T8" fmla="*/ 92 w 184"/>
              <a:gd name="T9" fmla="*/ 185 h 185"/>
              <a:gd name="T10" fmla="*/ 92 w 184"/>
              <a:gd name="T11" fmla="*/ 8 h 185"/>
              <a:gd name="T12" fmla="*/ 8 w 184"/>
              <a:gd name="T13" fmla="*/ 93 h 185"/>
              <a:gd name="T14" fmla="*/ 92 w 184"/>
              <a:gd name="T15" fmla="*/ 177 h 185"/>
              <a:gd name="T16" fmla="*/ 176 w 184"/>
              <a:gd name="T17" fmla="*/ 93 h 185"/>
              <a:gd name="T18" fmla="*/ 92 w 184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4" y="42"/>
                  <a:pt x="184" y="93"/>
                </a:cubicBezTo>
                <a:cubicBezTo>
                  <a:pt x="184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6" y="139"/>
                  <a:pt x="176" y="93"/>
                </a:cubicBezTo>
                <a:cubicBezTo>
                  <a:pt x="176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6D1BF574-2AB3-4F12-89FE-55747C8A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41F93400-F456-4F79-82B5-2C54D0161EB1}"/>
              </a:ext>
            </a:extLst>
          </p:cNvPr>
          <p:cNvSpPr>
            <a:spLocks noEditPoints="1"/>
          </p:cNvSpPr>
          <p:nvPr/>
        </p:nvSpPr>
        <p:spPr bwMode="auto">
          <a:xfrm>
            <a:off x="1371601" y="1600201"/>
            <a:ext cx="330200" cy="330200"/>
          </a:xfrm>
          <a:custGeom>
            <a:avLst/>
            <a:gdLst>
              <a:gd name="T0" fmla="*/ 26 w 153"/>
              <a:gd name="T1" fmla="*/ 153 h 153"/>
              <a:gd name="T2" fmla="*/ 13 w 153"/>
              <a:gd name="T3" fmla="*/ 153 h 153"/>
              <a:gd name="T4" fmla="*/ 0 w 153"/>
              <a:gd name="T5" fmla="*/ 140 h 153"/>
              <a:gd name="T6" fmla="*/ 0 w 153"/>
              <a:gd name="T7" fmla="*/ 111 h 153"/>
              <a:gd name="T8" fmla="*/ 55 w 153"/>
              <a:gd name="T9" fmla="*/ 56 h 153"/>
              <a:gd name="T10" fmla="*/ 54 w 153"/>
              <a:gd name="T11" fmla="*/ 49 h 153"/>
              <a:gd name="T12" fmla="*/ 104 w 153"/>
              <a:gd name="T13" fmla="*/ 0 h 153"/>
              <a:gd name="T14" fmla="*/ 153 w 153"/>
              <a:gd name="T15" fmla="*/ 49 h 153"/>
              <a:gd name="T16" fmla="*/ 104 w 153"/>
              <a:gd name="T17" fmla="*/ 99 h 153"/>
              <a:gd name="T18" fmla="*/ 89 w 153"/>
              <a:gd name="T19" fmla="*/ 96 h 153"/>
              <a:gd name="T20" fmla="*/ 78 w 153"/>
              <a:gd name="T21" fmla="*/ 108 h 153"/>
              <a:gd name="T22" fmla="*/ 62 w 153"/>
              <a:gd name="T23" fmla="*/ 108 h 153"/>
              <a:gd name="T24" fmla="*/ 62 w 153"/>
              <a:gd name="T25" fmla="*/ 126 h 153"/>
              <a:gd name="T26" fmla="*/ 44 w 153"/>
              <a:gd name="T27" fmla="*/ 126 h 153"/>
              <a:gd name="T28" fmla="*/ 44 w 153"/>
              <a:gd name="T29" fmla="*/ 144 h 153"/>
              <a:gd name="T30" fmla="*/ 26 w 153"/>
              <a:gd name="T31" fmla="*/ 144 h 153"/>
              <a:gd name="T32" fmla="*/ 26 w 153"/>
              <a:gd name="T33" fmla="*/ 153 h 153"/>
              <a:gd name="T34" fmla="*/ 8 w 153"/>
              <a:gd name="T35" fmla="*/ 114 h 153"/>
              <a:gd name="T36" fmla="*/ 8 w 153"/>
              <a:gd name="T37" fmla="*/ 140 h 153"/>
              <a:gd name="T38" fmla="*/ 13 w 153"/>
              <a:gd name="T39" fmla="*/ 145 h 153"/>
              <a:gd name="T40" fmla="*/ 18 w 153"/>
              <a:gd name="T41" fmla="*/ 145 h 153"/>
              <a:gd name="T42" fmla="*/ 18 w 153"/>
              <a:gd name="T43" fmla="*/ 136 h 153"/>
              <a:gd name="T44" fmla="*/ 36 w 153"/>
              <a:gd name="T45" fmla="*/ 136 h 153"/>
              <a:gd name="T46" fmla="*/ 36 w 153"/>
              <a:gd name="T47" fmla="*/ 118 h 153"/>
              <a:gd name="T48" fmla="*/ 54 w 153"/>
              <a:gd name="T49" fmla="*/ 118 h 153"/>
              <a:gd name="T50" fmla="*/ 54 w 153"/>
              <a:gd name="T51" fmla="*/ 100 h 153"/>
              <a:gd name="T52" fmla="*/ 75 w 153"/>
              <a:gd name="T53" fmla="*/ 100 h 153"/>
              <a:gd name="T54" fmla="*/ 87 w 153"/>
              <a:gd name="T55" fmla="*/ 87 h 153"/>
              <a:gd name="T56" fmla="*/ 90 w 153"/>
              <a:gd name="T57" fmla="*/ 88 h 153"/>
              <a:gd name="T58" fmla="*/ 104 w 153"/>
              <a:gd name="T59" fmla="*/ 91 h 153"/>
              <a:gd name="T60" fmla="*/ 145 w 153"/>
              <a:gd name="T61" fmla="*/ 49 h 153"/>
              <a:gd name="T62" fmla="*/ 104 w 153"/>
              <a:gd name="T63" fmla="*/ 8 h 153"/>
              <a:gd name="T64" fmla="*/ 62 w 153"/>
              <a:gd name="T65" fmla="*/ 49 h 153"/>
              <a:gd name="T66" fmla="*/ 63 w 153"/>
              <a:gd name="T67" fmla="*/ 57 h 153"/>
              <a:gd name="T68" fmla="*/ 64 w 153"/>
              <a:gd name="T69" fmla="*/ 59 h 153"/>
              <a:gd name="T70" fmla="*/ 8 w 153"/>
              <a:gd name="T71" fmla="*/ 11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26" y="153"/>
                </a:moveTo>
                <a:cubicBezTo>
                  <a:pt x="13" y="153"/>
                  <a:pt x="13" y="153"/>
                  <a:pt x="13" y="153"/>
                </a:cubicBezTo>
                <a:cubicBezTo>
                  <a:pt x="6" y="153"/>
                  <a:pt x="0" y="147"/>
                  <a:pt x="0" y="140"/>
                </a:cubicBezTo>
                <a:cubicBezTo>
                  <a:pt x="0" y="111"/>
                  <a:pt x="0" y="111"/>
                  <a:pt x="0" y="111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4"/>
                  <a:pt x="54" y="51"/>
                  <a:pt x="54" y="49"/>
                </a:cubicBezTo>
                <a:cubicBezTo>
                  <a:pt x="54" y="22"/>
                  <a:pt x="77" y="0"/>
                  <a:pt x="104" y="0"/>
                </a:cubicBezTo>
                <a:cubicBezTo>
                  <a:pt x="131" y="0"/>
                  <a:pt x="153" y="22"/>
                  <a:pt x="153" y="49"/>
                </a:cubicBezTo>
                <a:cubicBezTo>
                  <a:pt x="153" y="76"/>
                  <a:pt x="131" y="99"/>
                  <a:pt x="104" y="99"/>
                </a:cubicBezTo>
                <a:cubicBezTo>
                  <a:pt x="99" y="99"/>
                  <a:pt x="94" y="98"/>
                  <a:pt x="89" y="9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26"/>
                  <a:pt x="62" y="126"/>
                  <a:pt x="62" y="126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26" y="144"/>
                  <a:pt x="26" y="144"/>
                  <a:pt x="26" y="144"/>
                </a:cubicBezTo>
                <a:lnTo>
                  <a:pt x="26" y="153"/>
                </a:lnTo>
                <a:close/>
                <a:moveTo>
                  <a:pt x="8" y="114"/>
                </a:moveTo>
                <a:cubicBezTo>
                  <a:pt x="8" y="140"/>
                  <a:pt x="8" y="140"/>
                  <a:pt x="8" y="140"/>
                </a:cubicBezTo>
                <a:cubicBezTo>
                  <a:pt x="8" y="143"/>
                  <a:pt x="10" y="145"/>
                  <a:pt x="13" y="145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87" y="87"/>
                  <a:pt x="87" y="87"/>
                  <a:pt x="87" y="87"/>
                </a:cubicBezTo>
                <a:cubicBezTo>
                  <a:pt x="90" y="88"/>
                  <a:pt x="90" y="88"/>
                  <a:pt x="90" y="88"/>
                </a:cubicBezTo>
                <a:cubicBezTo>
                  <a:pt x="94" y="90"/>
                  <a:pt x="99" y="91"/>
                  <a:pt x="104" y="91"/>
                </a:cubicBezTo>
                <a:cubicBezTo>
                  <a:pt x="127" y="91"/>
                  <a:pt x="145" y="72"/>
                  <a:pt x="145" y="49"/>
                </a:cubicBezTo>
                <a:cubicBezTo>
                  <a:pt x="145" y="26"/>
                  <a:pt x="127" y="8"/>
                  <a:pt x="104" y="8"/>
                </a:cubicBezTo>
                <a:cubicBezTo>
                  <a:pt x="81" y="8"/>
                  <a:pt x="62" y="26"/>
                  <a:pt x="62" y="49"/>
                </a:cubicBezTo>
                <a:cubicBezTo>
                  <a:pt x="62" y="52"/>
                  <a:pt x="63" y="54"/>
                  <a:pt x="63" y="57"/>
                </a:cubicBezTo>
                <a:cubicBezTo>
                  <a:pt x="64" y="59"/>
                  <a:pt x="64" y="59"/>
                  <a:pt x="64" y="59"/>
                </a:cubicBezTo>
                <a:lnTo>
                  <a:pt x="8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0A852002-C58D-45C7-B9D9-C2ADA7674F8B}"/>
              </a:ext>
            </a:extLst>
          </p:cNvPr>
          <p:cNvSpPr>
            <a:spLocks noEditPoints="1"/>
          </p:cNvSpPr>
          <p:nvPr/>
        </p:nvSpPr>
        <p:spPr bwMode="auto">
          <a:xfrm>
            <a:off x="1581151" y="1654176"/>
            <a:ext cx="66675" cy="66675"/>
          </a:xfrm>
          <a:custGeom>
            <a:avLst/>
            <a:gdLst>
              <a:gd name="T0" fmla="*/ 16 w 31"/>
              <a:gd name="T1" fmla="*/ 31 h 31"/>
              <a:gd name="T2" fmla="*/ 0 w 31"/>
              <a:gd name="T3" fmla="*/ 15 h 31"/>
              <a:gd name="T4" fmla="*/ 16 w 31"/>
              <a:gd name="T5" fmla="*/ 0 h 31"/>
              <a:gd name="T6" fmla="*/ 31 w 31"/>
              <a:gd name="T7" fmla="*/ 15 h 31"/>
              <a:gd name="T8" fmla="*/ 16 w 31"/>
              <a:gd name="T9" fmla="*/ 31 h 31"/>
              <a:gd name="T10" fmla="*/ 16 w 31"/>
              <a:gd name="T11" fmla="*/ 4 h 31"/>
              <a:gd name="T12" fmla="*/ 4 w 31"/>
              <a:gd name="T13" fmla="*/ 15 h 31"/>
              <a:gd name="T14" fmla="*/ 16 w 31"/>
              <a:gd name="T15" fmla="*/ 27 h 31"/>
              <a:gd name="T16" fmla="*/ 27 w 31"/>
              <a:gd name="T17" fmla="*/ 15 h 31"/>
              <a:gd name="T18" fmla="*/ 16 w 31"/>
              <a:gd name="T19" fmla="*/ 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31">
                <a:moveTo>
                  <a:pt x="16" y="31"/>
                </a:moveTo>
                <a:cubicBezTo>
                  <a:pt x="7" y="31"/>
                  <a:pt x="0" y="24"/>
                  <a:pt x="0" y="15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5"/>
                </a:cubicBezTo>
                <a:cubicBezTo>
                  <a:pt x="31" y="24"/>
                  <a:pt x="24" y="31"/>
                  <a:pt x="16" y="31"/>
                </a:cubicBezTo>
                <a:close/>
                <a:moveTo>
                  <a:pt x="16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2"/>
                  <a:pt x="9" y="27"/>
                  <a:pt x="16" y="27"/>
                </a:cubicBezTo>
                <a:cubicBezTo>
                  <a:pt x="22" y="27"/>
                  <a:pt x="27" y="22"/>
                  <a:pt x="27" y="15"/>
                </a:cubicBezTo>
                <a:cubicBezTo>
                  <a:pt x="27" y="9"/>
                  <a:pt x="22" y="4"/>
                  <a:pt x="1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6720AB13-7455-4747-A29E-F091CEF0E041}"/>
              </a:ext>
            </a:extLst>
          </p:cNvPr>
          <p:cNvSpPr>
            <a:spLocks noEditPoints="1"/>
          </p:cNvSpPr>
          <p:nvPr/>
        </p:nvSpPr>
        <p:spPr bwMode="auto">
          <a:xfrm>
            <a:off x="4649788" y="1568451"/>
            <a:ext cx="411163" cy="411163"/>
          </a:xfrm>
          <a:custGeom>
            <a:avLst/>
            <a:gdLst>
              <a:gd name="T0" fmla="*/ 78 w 190"/>
              <a:gd name="T1" fmla="*/ 190 h 190"/>
              <a:gd name="T2" fmla="*/ 63 w 190"/>
              <a:gd name="T3" fmla="*/ 156 h 190"/>
              <a:gd name="T4" fmla="*/ 16 w 190"/>
              <a:gd name="T5" fmla="*/ 150 h 190"/>
              <a:gd name="T6" fmla="*/ 29 w 190"/>
              <a:gd name="T7" fmla="*/ 116 h 190"/>
              <a:gd name="T8" fmla="*/ 0 w 190"/>
              <a:gd name="T9" fmla="*/ 78 h 190"/>
              <a:gd name="T10" fmla="*/ 33 w 190"/>
              <a:gd name="T11" fmla="*/ 63 h 190"/>
              <a:gd name="T12" fmla="*/ 39 w 190"/>
              <a:gd name="T13" fmla="*/ 16 h 190"/>
              <a:gd name="T14" fmla="*/ 74 w 190"/>
              <a:gd name="T15" fmla="*/ 29 h 190"/>
              <a:gd name="T16" fmla="*/ 111 w 190"/>
              <a:gd name="T17" fmla="*/ 0 h 190"/>
              <a:gd name="T18" fmla="*/ 126 w 190"/>
              <a:gd name="T19" fmla="*/ 33 h 190"/>
              <a:gd name="T20" fmla="*/ 174 w 190"/>
              <a:gd name="T21" fmla="*/ 39 h 190"/>
              <a:gd name="T22" fmla="*/ 160 w 190"/>
              <a:gd name="T23" fmla="*/ 73 h 190"/>
              <a:gd name="T24" fmla="*/ 190 w 190"/>
              <a:gd name="T25" fmla="*/ 111 h 190"/>
              <a:gd name="T26" fmla="*/ 156 w 190"/>
              <a:gd name="T27" fmla="*/ 126 h 190"/>
              <a:gd name="T28" fmla="*/ 150 w 190"/>
              <a:gd name="T29" fmla="*/ 173 h 190"/>
              <a:gd name="T30" fmla="*/ 116 w 190"/>
              <a:gd name="T31" fmla="*/ 160 h 190"/>
              <a:gd name="T32" fmla="*/ 85 w 190"/>
              <a:gd name="T33" fmla="*/ 182 h 190"/>
              <a:gd name="T34" fmla="*/ 109 w 190"/>
              <a:gd name="T35" fmla="*/ 154 h 190"/>
              <a:gd name="T36" fmla="*/ 125 w 190"/>
              <a:gd name="T37" fmla="*/ 148 h 190"/>
              <a:gd name="T38" fmla="*/ 150 w 190"/>
              <a:gd name="T39" fmla="*/ 163 h 190"/>
              <a:gd name="T40" fmla="*/ 147 w 190"/>
              <a:gd name="T41" fmla="*/ 127 h 190"/>
              <a:gd name="T42" fmla="*/ 153 w 190"/>
              <a:gd name="T43" fmla="*/ 111 h 190"/>
              <a:gd name="T44" fmla="*/ 182 w 190"/>
              <a:gd name="T45" fmla="*/ 104 h 190"/>
              <a:gd name="T46" fmla="*/ 154 w 190"/>
              <a:gd name="T47" fmla="*/ 80 h 190"/>
              <a:gd name="T48" fmla="*/ 148 w 190"/>
              <a:gd name="T49" fmla="*/ 65 h 190"/>
              <a:gd name="T50" fmla="*/ 163 w 190"/>
              <a:gd name="T51" fmla="*/ 40 h 190"/>
              <a:gd name="T52" fmla="*/ 127 w 190"/>
              <a:gd name="T53" fmla="*/ 43 h 190"/>
              <a:gd name="T54" fmla="*/ 111 w 190"/>
              <a:gd name="T55" fmla="*/ 36 h 190"/>
              <a:gd name="T56" fmla="*/ 104 w 190"/>
              <a:gd name="T57" fmla="*/ 8 h 190"/>
              <a:gd name="T58" fmla="*/ 81 w 190"/>
              <a:gd name="T59" fmla="*/ 35 h 190"/>
              <a:gd name="T60" fmla="*/ 65 w 190"/>
              <a:gd name="T61" fmla="*/ 41 h 190"/>
              <a:gd name="T62" fmla="*/ 40 w 190"/>
              <a:gd name="T63" fmla="*/ 26 h 190"/>
              <a:gd name="T64" fmla="*/ 43 w 190"/>
              <a:gd name="T65" fmla="*/ 63 h 190"/>
              <a:gd name="T66" fmla="*/ 36 w 190"/>
              <a:gd name="T67" fmla="*/ 78 h 190"/>
              <a:gd name="T68" fmla="*/ 8 w 190"/>
              <a:gd name="T69" fmla="*/ 85 h 190"/>
              <a:gd name="T70" fmla="*/ 35 w 190"/>
              <a:gd name="T71" fmla="*/ 109 h 190"/>
              <a:gd name="T72" fmla="*/ 42 w 190"/>
              <a:gd name="T73" fmla="*/ 124 h 190"/>
              <a:gd name="T74" fmla="*/ 27 w 190"/>
              <a:gd name="T75" fmla="*/ 149 h 190"/>
              <a:gd name="T76" fmla="*/ 63 w 190"/>
              <a:gd name="T77" fmla="*/ 147 h 190"/>
              <a:gd name="T78" fmla="*/ 78 w 190"/>
              <a:gd name="T79" fmla="*/ 153 h 190"/>
              <a:gd name="T80" fmla="*/ 85 w 190"/>
              <a:gd name="T81" fmla="*/ 18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0" h="190">
                <a:moveTo>
                  <a:pt x="111" y="190"/>
                </a:moveTo>
                <a:cubicBezTo>
                  <a:pt x="78" y="190"/>
                  <a:pt x="78" y="190"/>
                  <a:pt x="78" y="19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0" y="159"/>
                  <a:pt x="67" y="158"/>
                  <a:pt x="63" y="156"/>
                </a:cubicBezTo>
                <a:cubicBezTo>
                  <a:pt x="39" y="173"/>
                  <a:pt x="39" y="173"/>
                  <a:pt x="39" y="173"/>
                </a:cubicBezTo>
                <a:cubicBezTo>
                  <a:pt x="16" y="150"/>
                  <a:pt x="16" y="150"/>
                  <a:pt x="16" y="150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3"/>
                  <a:pt x="30" y="119"/>
                  <a:pt x="29" y="116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78"/>
                  <a:pt x="0" y="78"/>
                  <a:pt x="0" y="78"/>
                </a:cubicBezTo>
                <a:cubicBezTo>
                  <a:pt x="29" y="73"/>
                  <a:pt x="29" y="73"/>
                  <a:pt x="29" y="73"/>
                </a:cubicBezTo>
                <a:cubicBezTo>
                  <a:pt x="30" y="70"/>
                  <a:pt x="32" y="67"/>
                  <a:pt x="33" y="63"/>
                </a:cubicBezTo>
                <a:cubicBezTo>
                  <a:pt x="16" y="39"/>
                  <a:pt x="16" y="39"/>
                  <a:pt x="16" y="39"/>
                </a:cubicBezTo>
                <a:cubicBezTo>
                  <a:pt x="39" y="16"/>
                  <a:pt x="39" y="16"/>
                  <a:pt x="39" y="16"/>
                </a:cubicBezTo>
                <a:cubicBezTo>
                  <a:pt x="63" y="33"/>
                  <a:pt x="63" y="33"/>
                  <a:pt x="63" y="33"/>
                </a:cubicBezTo>
                <a:cubicBezTo>
                  <a:pt x="67" y="32"/>
                  <a:pt x="70" y="30"/>
                  <a:pt x="74" y="29"/>
                </a:cubicBezTo>
                <a:cubicBezTo>
                  <a:pt x="78" y="0"/>
                  <a:pt x="78" y="0"/>
                  <a:pt x="78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20" y="30"/>
                  <a:pt x="123" y="32"/>
                  <a:pt x="126" y="33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8" y="67"/>
                  <a:pt x="159" y="70"/>
                  <a:pt x="160" y="73"/>
                </a:cubicBezTo>
                <a:cubicBezTo>
                  <a:pt x="190" y="78"/>
                  <a:pt x="190" y="78"/>
                  <a:pt x="190" y="78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9" y="119"/>
                  <a:pt x="158" y="123"/>
                  <a:pt x="156" y="126"/>
                </a:cubicBezTo>
                <a:cubicBezTo>
                  <a:pt x="174" y="150"/>
                  <a:pt x="174" y="150"/>
                  <a:pt x="174" y="150"/>
                </a:cubicBezTo>
                <a:cubicBezTo>
                  <a:pt x="150" y="173"/>
                  <a:pt x="150" y="173"/>
                  <a:pt x="150" y="173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3" y="158"/>
                  <a:pt x="120" y="159"/>
                  <a:pt x="116" y="160"/>
                </a:cubicBezTo>
                <a:lnTo>
                  <a:pt x="111" y="190"/>
                </a:lnTo>
                <a:close/>
                <a:moveTo>
                  <a:pt x="85" y="182"/>
                </a:moveTo>
                <a:cubicBezTo>
                  <a:pt x="104" y="182"/>
                  <a:pt x="104" y="182"/>
                  <a:pt x="104" y="182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111" y="153"/>
                  <a:pt x="111" y="153"/>
                  <a:pt x="111" y="153"/>
                </a:cubicBezTo>
                <a:cubicBezTo>
                  <a:pt x="116" y="152"/>
                  <a:pt x="120" y="150"/>
                  <a:pt x="125" y="148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63" y="149"/>
                  <a:pt x="163" y="149"/>
                  <a:pt x="163" y="149"/>
                </a:cubicBezTo>
                <a:cubicBezTo>
                  <a:pt x="147" y="127"/>
                  <a:pt x="147" y="127"/>
                  <a:pt x="147" y="127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0" y="120"/>
                  <a:pt x="152" y="116"/>
                  <a:pt x="153" y="111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82" y="104"/>
                  <a:pt x="182" y="104"/>
                  <a:pt x="182" y="104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3" y="78"/>
                  <a:pt x="153" y="78"/>
                  <a:pt x="153" y="78"/>
                </a:cubicBezTo>
                <a:cubicBezTo>
                  <a:pt x="152" y="73"/>
                  <a:pt x="150" y="69"/>
                  <a:pt x="148" y="65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0" y="39"/>
                  <a:pt x="116" y="37"/>
                  <a:pt x="111" y="36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04" y="8"/>
                  <a:pt x="104" y="8"/>
                  <a:pt x="104" y="8"/>
                </a:cubicBezTo>
                <a:cubicBezTo>
                  <a:pt x="85" y="8"/>
                  <a:pt x="85" y="8"/>
                  <a:pt x="85" y="8"/>
                </a:cubicBezTo>
                <a:cubicBezTo>
                  <a:pt x="81" y="35"/>
                  <a:pt x="81" y="35"/>
                  <a:pt x="81" y="35"/>
                </a:cubicBezTo>
                <a:cubicBezTo>
                  <a:pt x="78" y="36"/>
                  <a:pt x="78" y="36"/>
                  <a:pt x="78" y="36"/>
                </a:cubicBezTo>
                <a:cubicBezTo>
                  <a:pt x="74" y="37"/>
                  <a:pt x="69" y="39"/>
                  <a:pt x="65" y="41"/>
                </a:cubicBezTo>
                <a:cubicBezTo>
                  <a:pt x="63" y="43"/>
                  <a:pt x="63" y="43"/>
                  <a:pt x="63" y="43"/>
                </a:cubicBezTo>
                <a:cubicBezTo>
                  <a:pt x="40" y="26"/>
                  <a:pt x="40" y="26"/>
                  <a:pt x="40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43" y="63"/>
                  <a:pt x="43" y="63"/>
                  <a:pt x="43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9" y="69"/>
                  <a:pt x="37" y="74"/>
                  <a:pt x="36" y="78"/>
                </a:cubicBezTo>
                <a:cubicBezTo>
                  <a:pt x="35" y="80"/>
                  <a:pt x="35" y="80"/>
                  <a:pt x="35" y="80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104"/>
                  <a:pt x="8" y="104"/>
                  <a:pt x="8" y="104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7" y="116"/>
                  <a:pt x="39" y="120"/>
                  <a:pt x="42" y="124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27" y="149"/>
                  <a:pt x="27" y="149"/>
                  <a:pt x="27" y="149"/>
                </a:cubicBezTo>
                <a:cubicBezTo>
                  <a:pt x="40" y="163"/>
                  <a:pt x="40" y="163"/>
                  <a:pt x="40" y="163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9" y="150"/>
                  <a:pt x="74" y="152"/>
                  <a:pt x="78" y="153"/>
                </a:cubicBezTo>
                <a:cubicBezTo>
                  <a:pt x="81" y="154"/>
                  <a:pt x="81" y="154"/>
                  <a:pt x="81" y="154"/>
                </a:cubicBezTo>
                <a:lnTo>
                  <a:pt x="85" y="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8AB2A240-0D05-4386-9411-CC6D00BAFCBA}"/>
              </a:ext>
            </a:extLst>
          </p:cNvPr>
          <p:cNvSpPr>
            <a:spLocks noEditPoints="1"/>
          </p:cNvSpPr>
          <p:nvPr/>
        </p:nvSpPr>
        <p:spPr bwMode="auto">
          <a:xfrm>
            <a:off x="4795838" y="1714501"/>
            <a:ext cx="120650" cy="120650"/>
          </a:xfrm>
          <a:custGeom>
            <a:avLst/>
            <a:gdLst>
              <a:gd name="T0" fmla="*/ 28 w 56"/>
              <a:gd name="T1" fmla="*/ 56 h 56"/>
              <a:gd name="T2" fmla="*/ 0 w 56"/>
              <a:gd name="T3" fmla="*/ 28 h 56"/>
              <a:gd name="T4" fmla="*/ 28 w 56"/>
              <a:gd name="T5" fmla="*/ 0 h 56"/>
              <a:gd name="T6" fmla="*/ 56 w 56"/>
              <a:gd name="T7" fmla="*/ 28 h 56"/>
              <a:gd name="T8" fmla="*/ 28 w 56"/>
              <a:gd name="T9" fmla="*/ 56 h 56"/>
              <a:gd name="T10" fmla="*/ 28 w 56"/>
              <a:gd name="T11" fmla="*/ 4 h 56"/>
              <a:gd name="T12" fmla="*/ 4 w 56"/>
              <a:gd name="T13" fmla="*/ 28 h 56"/>
              <a:gd name="T14" fmla="*/ 28 w 56"/>
              <a:gd name="T15" fmla="*/ 52 h 56"/>
              <a:gd name="T16" fmla="*/ 52 w 56"/>
              <a:gd name="T17" fmla="*/ 28 h 56"/>
              <a:gd name="T18" fmla="*/ 28 w 56"/>
              <a:gd name="T19" fmla="*/ 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6">
                <a:moveTo>
                  <a:pt x="28" y="56"/>
                </a:moveTo>
                <a:cubicBezTo>
                  <a:pt x="12" y="56"/>
                  <a:pt x="0" y="43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43"/>
                  <a:pt x="43" y="56"/>
                  <a:pt x="28" y="56"/>
                </a:cubicBezTo>
                <a:close/>
                <a:moveTo>
                  <a:pt x="28" y="4"/>
                </a:moveTo>
                <a:cubicBezTo>
                  <a:pt x="15" y="4"/>
                  <a:pt x="4" y="14"/>
                  <a:pt x="4" y="28"/>
                </a:cubicBezTo>
                <a:cubicBezTo>
                  <a:pt x="4" y="41"/>
                  <a:pt x="15" y="52"/>
                  <a:pt x="28" y="52"/>
                </a:cubicBezTo>
                <a:cubicBezTo>
                  <a:pt x="41" y="52"/>
                  <a:pt x="52" y="41"/>
                  <a:pt x="52" y="28"/>
                </a:cubicBezTo>
                <a:cubicBezTo>
                  <a:pt x="52" y="14"/>
                  <a:pt x="41" y="4"/>
                  <a:pt x="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DB2DC765-B774-4626-A47E-6D10097B04FC}"/>
              </a:ext>
            </a:extLst>
          </p:cNvPr>
          <p:cNvSpPr>
            <a:spLocks noEditPoints="1"/>
          </p:cNvSpPr>
          <p:nvPr/>
        </p:nvSpPr>
        <p:spPr bwMode="auto">
          <a:xfrm>
            <a:off x="5483226" y="1565276"/>
            <a:ext cx="395288" cy="393700"/>
          </a:xfrm>
          <a:custGeom>
            <a:avLst/>
            <a:gdLst>
              <a:gd name="T0" fmla="*/ 77 w 183"/>
              <a:gd name="T1" fmla="*/ 165 h 182"/>
              <a:gd name="T2" fmla="*/ 46 w 183"/>
              <a:gd name="T3" fmla="*/ 171 h 182"/>
              <a:gd name="T4" fmla="*/ 35 w 183"/>
              <a:gd name="T5" fmla="*/ 164 h 182"/>
              <a:gd name="T6" fmla="*/ 29 w 183"/>
              <a:gd name="T7" fmla="*/ 133 h 182"/>
              <a:gd name="T8" fmla="*/ 18 w 183"/>
              <a:gd name="T9" fmla="*/ 106 h 182"/>
              <a:gd name="T10" fmla="*/ 0 w 183"/>
              <a:gd name="T11" fmla="*/ 80 h 182"/>
              <a:gd name="T12" fmla="*/ 3 w 183"/>
              <a:gd name="T13" fmla="*/ 67 h 182"/>
              <a:gd name="T14" fmla="*/ 29 w 183"/>
              <a:gd name="T15" fmla="*/ 49 h 182"/>
              <a:gd name="T16" fmla="*/ 49 w 183"/>
              <a:gd name="T17" fmla="*/ 29 h 182"/>
              <a:gd name="T18" fmla="*/ 67 w 183"/>
              <a:gd name="T19" fmla="*/ 3 h 182"/>
              <a:gd name="T20" fmla="*/ 80 w 183"/>
              <a:gd name="T21" fmla="*/ 0 h 182"/>
              <a:gd name="T22" fmla="*/ 107 w 183"/>
              <a:gd name="T23" fmla="*/ 17 h 182"/>
              <a:gd name="T24" fmla="*/ 133 w 183"/>
              <a:gd name="T25" fmla="*/ 28 h 182"/>
              <a:gd name="T26" fmla="*/ 164 w 183"/>
              <a:gd name="T27" fmla="*/ 35 h 182"/>
              <a:gd name="T28" fmla="*/ 171 w 183"/>
              <a:gd name="T29" fmla="*/ 46 h 182"/>
              <a:gd name="T30" fmla="*/ 165 w 183"/>
              <a:gd name="T31" fmla="*/ 77 h 182"/>
              <a:gd name="T32" fmla="*/ 165 w 183"/>
              <a:gd name="T33" fmla="*/ 106 h 182"/>
              <a:gd name="T34" fmla="*/ 171 w 183"/>
              <a:gd name="T35" fmla="*/ 136 h 182"/>
              <a:gd name="T36" fmla="*/ 164 w 183"/>
              <a:gd name="T37" fmla="*/ 148 h 182"/>
              <a:gd name="T38" fmla="*/ 133 w 183"/>
              <a:gd name="T39" fmla="*/ 154 h 182"/>
              <a:gd name="T40" fmla="*/ 107 w 183"/>
              <a:gd name="T41" fmla="*/ 165 h 182"/>
              <a:gd name="T42" fmla="*/ 87 w 183"/>
              <a:gd name="T43" fmla="*/ 174 h 182"/>
              <a:gd name="T44" fmla="*/ 102 w 183"/>
              <a:gd name="T45" fmla="*/ 158 h 182"/>
              <a:gd name="T46" fmla="*/ 119 w 183"/>
              <a:gd name="T47" fmla="*/ 170 h 182"/>
              <a:gd name="T48" fmla="*/ 127 w 183"/>
              <a:gd name="T49" fmla="*/ 149 h 182"/>
              <a:gd name="T50" fmla="*/ 147 w 183"/>
              <a:gd name="T51" fmla="*/ 153 h 182"/>
              <a:gd name="T52" fmla="*/ 146 w 183"/>
              <a:gd name="T53" fmla="*/ 131 h 182"/>
              <a:gd name="T54" fmla="*/ 167 w 183"/>
              <a:gd name="T55" fmla="*/ 127 h 182"/>
              <a:gd name="T56" fmla="*/ 157 w 183"/>
              <a:gd name="T57" fmla="*/ 107 h 182"/>
              <a:gd name="T58" fmla="*/ 175 w 183"/>
              <a:gd name="T59" fmla="*/ 96 h 182"/>
              <a:gd name="T60" fmla="*/ 158 w 183"/>
              <a:gd name="T61" fmla="*/ 81 h 182"/>
              <a:gd name="T62" fmla="*/ 170 w 183"/>
              <a:gd name="T63" fmla="*/ 64 h 182"/>
              <a:gd name="T64" fmla="*/ 149 w 183"/>
              <a:gd name="T65" fmla="*/ 56 h 182"/>
              <a:gd name="T66" fmla="*/ 154 w 183"/>
              <a:gd name="T67" fmla="*/ 36 h 182"/>
              <a:gd name="T68" fmla="*/ 131 w 183"/>
              <a:gd name="T69" fmla="*/ 37 h 182"/>
              <a:gd name="T70" fmla="*/ 128 w 183"/>
              <a:gd name="T71" fmla="*/ 16 h 182"/>
              <a:gd name="T72" fmla="*/ 107 w 183"/>
              <a:gd name="T73" fmla="*/ 26 h 182"/>
              <a:gd name="T74" fmla="*/ 96 w 183"/>
              <a:gd name="T75" fmla="*/ 8 h 182"/>
              <a:gd name="T76" fmla="*/ 81 w 183"/>
              <a:gd name="T77" fmla="*/ 25 h 182"/>
              <a:gd name="T78" fmla="*/ 64 w 183"/>
              <a:gd name="T79" fmla="*/ 13 h 182"/>
              <a:gd name="T80" fmla="*/ 57 w 183"/>
              <a:gd name="T81" fmla="*/ 34 h 182"/>
              <a:gd name="T82" fmla="*/ 36 w 183"/>
              <a:gd name="T83" fmla="*/ 29 h 182"/>
              <a:gd name="T84" fmla="*/ 37 w 183"/>
              <a:gd name="T85" fmla="*/ 51 h 182"/>
              <a:gd name="T86" fmla="*/ 16 w 183"/>
              <a:gd name="T87" fmla="*/ 55 h 182"/>
              <a:gd name="T88" fmla="*/ 26 w 183"/>
              <a:gd name="T89" fmla="*/ 75 h 182"/>
              <a:gd name="T90" fmla="*/ 8 w 183"/>
              <a:gd name="T91" fmla="*/ 87 h 182"/>
              <a:gd name="T92" fmla="*/ 25 w 183"/>
              <a:gd name="T93" fmla="*/ 102 h 182"/>
              <a:gd name="T94" fmla="*/ 13 w 183"/>
              <a:gd name="T95" fmla="*/ 119 h 182"/>
              <a:gd name="T96" fmla="*/ 34 w 183"/>
              <a:gd name="T97" fmla="*/ 126 h 182"/>
              <a:gd name="T98" fmla="*/ 29 w 183"/>
              <a:gd name="T99" fmla="*/ 147 h 182"/>
              <a:gd name="T100" fmla="*/ 52 w 183"/>
              <a:gd name="T101" fmla="*/ 146 h 182"/>
              <a:gd name="T102" fmla="*/ 55 w 183"/>
              <a:gd name="T103" fmla="*/ 166 h 182"/>
              <a:gd name="T104" fmla="*/ 76 w 183"/>
              <a:gd name="T105" fmla="*/ 157 h 182"/>
              <a:gd name="T106" fmla="*/ 87 w 183"/>
              <a:gd name="T107" fmla="*/ 17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3" h="182">
                <a:moveTo>
                  <a:pt x="103" y="182"/>
                </a:moveTo>
                <a:cubicBezTo>
                  <a:pt x="80" y="182"/>
                  <a:pt x="80" y="182"/>
                  <a:pt x="80" y="182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0" y="154"/>
                  <a:pt x="50" y="154"/>
                  <a:pt x="49" y="15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19" y="148"/>
                  <a:pt x="19" y="148"/>
                  <a:pt x="19" y="148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12" y="136"/>
                  <a:pt x="12" y="136"/>
                  <a:pt x="12" y="136"/>
                </a:cubicBezTo>
                <a:cubicBezTo>
                  <a:pt x="3" y="116"/>
                  <a:pt x="3" y="116"/>
                  <a:pt x="3" y="11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80"/>
                  <a:pt x="0" y="80"/>
                  <a:pt x="0" y="80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77"/>
                  <a:pt x="18" y="76"/>
                  <a:pt x="18" y="76"/>
                </a:cubicBezTo>
                <a:cubicBezTo>
                  <a:pt x="3" y="67"/>
                  <a:pt x="3" y="67"/>
                  <a:pt x="3" y="67"/>
                </a:cubicBezTo>
                <a:cubicBezTo>
                  <a:pt x="12" y="46"/>
                  <a:pt x="12" y="46"/>
                  <a:pt x="12" y="46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49"/>
                  <a:pt x="29" y="49"/>
                  <a:pt x="29" y="49"/>
                </a:cubicBezTo>
                <a:cubicBezTo>
                  <a:pt x="19" y="35"/>
                  <a:pt x="19" y="35"/>
                  <a:pt x="19" y="35"/>
                </a:cubicBezTo>
                <a:cubicBezTo>
                  <a:pt x="35" y="19"/>
                  <a:pt x="35" y="19"/>
                  <a:pt x="35" y="1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28"/>
                  <a:pt x="50" y="28"/>
                </a:cubicBezTo>
                <a:cubicBezTo>
                  <a:pt x="46" y="11"/>
                  <a:pt x="46" y="11"/>
                  <a:pt x="46" y="11"/>
                </a:cubicBezTo>
                <a:cubicBezTo>
                  <a:pt x="67" y="3"/>
                  <a:pt x="67" y="3"/>
                  <a:pt x="67" y="3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80" y="0"/>
                  <a:pt x="80" y="0"/>
                  <a:pt x="80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7"/>
                  <a:pt x="107" y="17"/>
                </a:cubicBezTo>
                <a:cubicBezTo>
                  <a:pt x="116" y="3"/>
                  <a:pt x="116" y="3"/>
                  <a:pt x="116" y="3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9"/>
                  <a:pt x="134" y="29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64" y="35"/>
                  <a:pt x="164" y="35"/>
                  <a:pt x="164" y="35"/>
                </a:cubicBezTo>
                <a:cubicBezTo>
                  <a:pt x="154" y="49"/>
                  <a:pt x="154" y="49"/>
                  <a:pt x="154" y="49"/>
                </a:cubicBezTo>
                <a:cubicBezTo>
                  <a:pt x="154" y="49"/>
                  <a:pt x="154" y="49"/>
                  <a:pt x="154" y="50"/>
                </a:cubicBezTo>
                <a:cubicBezTo>
                  <a:pt x="171" y="46"/>
                  <a:pt x="171" y="46"/>
                  <a:pt x="171" y="46"/>
                </a:cubicBezTo>
                <a:cubicBezTo>
                  <a:pt x="180" y="67"/>
                  <a:pt x="180" y="67"/>
                  <a:pt x="180" y="67"/>
                </a:cubicBezTo>
                <a:cubicBezTo>
                  <a:pt x="165" y="76"/>
                  <a:pt x="165" y="76"/>
                  <a:pt x="165" y="76"/>
                </a:cubicBezTo>
                <a:cubicBezTo>
                  <a:pt x="165" y="76"/>
                  <a:pt x="165" y="77"/>
                  <a:pt x="165" y="77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80" y="116"/>
                  <a:pt x="180" y="116"/>
                  <a:pt x="180" y="11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64" y="148"/>
                  <a:pt x="164" y="148"/>
                  <a:pt x="164" y="148"/>
                </a:cubicBezTo>
                <a:cubicBezTo>
                  <a:pt x="148" y="164"/>
                  <a:pt x="148" y="164"/>
                  <a:pt x="148" y="164"/>
                </a:cubicBezTo>
                <a:cubicBezTo>
                  <a:pt x="134" y="154"/>
                  <a:pt x="134" y="154"/>
                  <a:pt x="134" y="154"/>
                </a:cubicBezTo>
                <a:cubicBezTo>
                  <a:pt x="133" y="154"/>
                  <a:pt x="133" y="154"/>
                  <a:pt x="133" y="154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6" y="165"/>
                  <a:pt x="106" y="165"/>
                  <a:pt x="106" y="165"/>
                </a:cubicBezTo>
                <a:lnTo>
                  <a:pt x="103" y="182"/>
                </a:lnTo>
                <a:close/>
                <a:moveTo>
                  <a:pt x="87" y="174"/>
                </a:moveTo>
                <a:cubicBezTo>
                  <a:pt x="96" y="174"/>
                  <a:pt x="96" y="174"/>
                  <a:pt x="96" y="174"/>
                </a:cubicBezTo>
                <a:cubicBezTo>
                  <a:pt x="99" y="158"/>
                  <a:pt x="99" y="158"/>
                  <a:pt x="99" y="158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104" y="157"/>
                  <a:pt x="106" y="157"/>
                  <a:pt x="107" y="157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28" y="166"/>
                  <a:pt x="128" y="166"/>
                  <a:pt x="128" y="166"/>
                </a:cubicBezTo>
                <a:cubicBezTo>
                  <a:pt x="124" y="150"/>
                  <a:pt x="124" y="150"/>
                  <a:pt x="124" y="150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28" y="148"/>
                  <a:pt x="130" y="147"/>
                  <a:pt x="131" y="146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54" y="147"/>
                  <a:pt x="154" y="147"/>
                  <a:pt x="154" y="147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29"/>
                  <a:pt x="148" y="128"/>
                  <a:pt x="149" y="126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67" y="127"/>
                  <a:pt x="167" y="127"/>
                  <a:pt x="167" y="127"/>
                </a:cubicBezTo>
                <a:cubicBezTo>
                  <a:pt x="170" y="119"/>
                  <a:pt x="170" y="119"/>
                  <a:pt x="170" y="119"/>
                </a:cubicBezTo>
                <a:cubicBezTo>
                  <a:pt x="156" y="110"/>
                  <a:pt x="156" y="110"/>
                  <a:pt x="156" y="110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7" y="105"/>
                  <a:pt x="158" y="103"/>
                  <a:pt x="158" y="102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8" y="79"/>
                  <a:pt x="157" y="77"/>
                  <a:pt x="157" y="75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70" y="64"/>
                  <a:pt x="170" y="64"/>
                  <a:pt x="170" y="64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51" y="59"/>
                  <a:pt x="151" y="59"/>
                  <a:pt x="151" y="59"/>
                </a:cubicBezTo>
                <a:cubicBezTo>
                  <a:pt x="149" y="56"/>
                  <a:pt x="149" y="56"/>
                  <a:pt x="149" y="56"/>
                </a:cubicBezTo>
                <a:cubicBezTo>
                  <a:pt x="148" y="55"/>
                  <a:pt x="147" y="53"/>
                  <a:pt x="146" y="51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6"/>
                  <a:pt x="128" y="35"/>
                  <a:pt x="127" y="34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5"/>
                  <a:pt x="104" y="25"/>
                  <a:pt x="102" y="25"/>
                </a:cubicBezTo>
                <a:cubicBezTo>
                  <a:pt x="99" y="24"/>
                  <a:pt x="99" y="24"/>
                  <a:pt x="99" y="24"/>
                </a:cubicBezTo>
                <a:cubicBezTo>
                  <a:pt x="96" y="8"/>
                  <a:pt x="96" y="8"/>
                  <a:pt x="96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79" y="25"/>
                  <a:pt x="77" y="25"/>
                  <a:pt x="76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4" y="13"/>
                  <a:pt x="64" y="13"/>
                  <a:pt x="64" y="13"/>
                </a:cubicBezTo>
                <a:cubicBezTo>
                  <a:pt x="55" y="16"/>
                  <a:pt x="55" y="16"/>
                  <a:pt x="55" y="16"/>
                </a:cubicBezTo>
                <a:cubicBezTo>
                  <a:pt x="59" y="32"/>
                  <a:pt x="59" y="32"/>
                  <a:pt x="59" y="32"/>
                </a:cubicBezTo>
                <a:cubicBezTo>
                  <a:pt x="57" y="34"/>
                  <a:pt x="57" y="34"/>
                  <a:pt x="57" y="34"/>
                </a:cubicBezTo>
                <a:cubicBezTo>
                  <a:pt x="55" y="35"/>
                  <a:pt x="53" y="36"/>
                  <a:pt x="52" y="37"/>
                </a:cubicBezTo>
                <a:cubicBezTo>
                  <a:pt x="50" y="39"/>
                  <a:pt x="50" y="39"/>
                  <a:pt x="50" y="39"/>
                </a:cubicBezTo>
                <a:cubicBezTo>
                  <a:pt x="36" y="29"/>
                  <a:pt x="36" y="29"/>
                  <a:pt x="36" y="29"/>
                </a:cubicBezTo>
                <a:cubicBezTo>
                  <a:pt x="29" y="36"/>
                  <a:pt x="29" y="36"/>
                  <a:pt x="29" y="36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51"/>
                  <a:pt x="37" y="51"/>
                  <a:pt x="37" y="51"/>
                </a:cubicBezTo>
                <a:cubicBezTo>
                  <a:pt x="36" y="53"/>
                  <a:pt x="35" y="55"/>
                  <a:pt x="34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16" y="55"/>
                  <a:pt x="16" y="55"/>
                  <a:pt x="16" y="55"/>
                </a:cubicBezTo>
                <a:cubicBezTo>
                  <a:pt x="13" y="64"/>
                  <a:pt x="13" y="64"/>
                  <a:pt x="13" y="64"/>
                </a:cubicBezTo>
                <a:cubicBezTo>
                  <a:pt x="27" y="72"/>
                  <a:pt x="27" y="72"/>
                  <a:pt x="27" y="72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7"/>
                  <a:pt x="25" y="79"/>
                  <a:pt x="25" y="81"/>
                </a:cubicBezTo>
                <a:cubicBezTo>
                  <a:pt x="25" y="84"/>
                  <a:pt x="25" y="84"/>
                  <a:pt x="25" y="84"/>
                </a:cubicBezTo>
                <a:cubicBezTo>
                  <a:pt x="8" y="87"/>
                  <a:pt x="8" y="87"/>
                  <a:pt x="8" y="87"/>
                </a:cubicBezTo>
                <a:cubicBezTo>
                  <a:pt x="8" y="96"/>
                  <a:pt x="8" y="96"/>
                  <a:pt x="8" y="96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3"/>
                  <a:pt x="26" y="105"/>
                  <a:pt x="26" y="107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4" y="126"/>
                  <a:pt x="34" y="126"/>
                  <a:pt x="34" y="126"/>
                </a:cubicBezTo>
                <a:cubicBezTo>
                  <a:pt x="35" y="128"/>
                  <a:pt x="36" y="129"/>
                  <a:pt x="37" y="131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2" y="146"/>
                  <a:pt x="52" y="146"/>
                  <a:pt x="52" y="146"/>
                </a:cubicBezTo>
                <a:cubicBezTo>
                  <a:pt x="53" y="147"/>
                  <a:pt x="55" y="148"/>
                  <a:pt x="56" y="149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64" y="170"/>
                  <a:pt x="64" y="170"/>
                  <a:pt x="64" y="170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6" y="157"/>
                  <a:pt x="76" y="157"/>
                  <a:pt x="76" y="157"/>
                </a:cubicBezTo>
                <a:cubicBezTo>
                  <a:pt x="77" y="157"/>
                  <a:pt x="79" y="157"/>
                  <a:pt x="81" y="158"/>
                </a:cubicBezTo>
                <a:cubicBezTo>
                  <a:pt x="84" y="158"/>
                  <a:pt x="84" y="158"/>
                  <a:pt x="84" y="158"/>
                </a:cubicBezTo>
                <a:lnTo>
                  <a:pt x="87" y="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A40470AB-0BB9-496F-B57F-FBF29B6DEC13}"/>
              </a:ext>
            </a:extLst>
          </p:cNvPr>
          <p:cNvSpPr>
            <a:spLocks noEditPoints="1"/>
          </p:cNvSpPr>
          <p:nvPr/>
        </p:nvSpPr>
        <p:spPr bwMode="auto">
          <a:xfrm>
            <a:off x="5602288" y="1684338"/>
            <a:ext cx="157163" cy="157163"/>
          </a:xfrm>
          <a:custGeom>
            <a:avLst/>
            <a:gdLst>
              <a:gd name="T0" fmla="*/ 37 w 73"/>
              <a:gd name="T1" fmla="*/ 73 h 73"/>
              <a:gd name="T2" fmla="*/ 0 w 73"/>
              <a:gd name="T3" fmla="*/ 36 h 73"/>
              <a:gd name="T4" fmla="*/ 37 w 73"/>
              <a:gd name="T5" fmla="*/ 0 h 73"/>
              <a:gd name="T6" fmla="*/ 73 w 73"/>
              <a:gd name="T7" fmla="*/ 36 h 73"/>
              <a:gd name="T8" fmla="*/ 37 w 73"/>
              <a:gd name="T9" fmla="*/ 73 h 73"/>
              <a:gd name="T10" fmla="*/ 37 w 73"/>
              <a:gd name="T11" fmla="*/ 4 h 73"/>
              <a:gd name="T12" fmla="*/ 4 w 73"/>
              <a:gd name="T13" fmla="*/ 36 h 73"/>
              <a:gd name="T14" fmla="*/ 37 w 73"/>
              <a:gd name="T15" fmla="*/ 69 h 73"/>
              <a:gd name="T16" fmla="*/ 69 w 73"/>
              <a:gd name="T17" fmla="*/ 36 h 73"/>
              <a:gd name="T18" fmla="*/ 37 w 73"/>
              <a:gd name="T19" fmla="*/ 4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3">
                <a:moveTo>
                  <a:pt x="37" y="73"/>
                </a:moveTo>
                <a:cubicBezTo>
                  <a:pt x="16" y="73"/>
                  <a:pt x="0" y="56"/>
                  <a:pt x="0" y="36"/>
                </a:cubicBezTo>
                <a:cubicBezTo>
                  <a:pt x="0" y="16"/>
                  <a:pt x="16" y="0"/>
                  <a:pt x="37" y="0"/>
                </a:cubicBezTo>
                <a:cubicBezTo>
                  <a:pt x="57" y="0"/>
                  <a:pt x="73" y="16"/>
                  <a:pt x="73" y="36"/>
                </a:cubicBezTo>
                <a:cubicBezTo>
                  <a:pt x="73" y="56"/>
                  <a:pt x="57" y="73"/>
                  <a:pt x="37" y="73"/>
                </a:cubicBezTo>
                <a:close/>
                <a:moveTo>
                  <a:pt x="37" y="4"/>
                </a:moveTo>
                <a:cubicBezTo>
                  <a:pt x="19" y="4"/>
                  <a:pt x="4" y="18"/>
                  <a:pt x="4" y="36"/>
                </a:cubicBezTo>
                <a:cubicBezTo>
                  <a:pt x="4" y="54"/>
                  <a:pt x="19" y="69"/>
                  <a:pt x="37" y="69"/>
                </a:cubicBezTo>
                <a:cubicBezTo>
                  <a:pt x="54" y="69"/>
                  <a:pt x="69" y="54"/>
                  <a:pt x="69" y="36"/>
                </a:cubicBezTo>
                <a:cubicBezTo>
                  <a:pt x="69" y="18"/>
                  <a:pt x="54" y="4"/>
                  <a:pt x="37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EE4DC5E5-58CA-46E7-8DF5-28736A47B401}"/>
              </a:ext>
            </a:extLst>
          </p:cNvPr>
          <p:cNvSpPr>
            <a:spLocks noEditPoints="1"/>
          </p:cNvSpPr>
          <p:nvPr/>
        </p:nvSpPr>
        <p:spPr bwMode="auto">
          <a:xfrm>
            <a:off x="10539413" y="1643063"/>
            <a:ext cx="261938" cy="320675"/>
          </a:xfrm>
          <a:custGeom>
            <a:avLst/>
            <a:gdLst>
              <a:gd name="T0" fmla="*/ 89 w 121"/>
              <a:gd name="T1" fmla="*/ 148 h 148"/>
              <a:gd name="T2" fmla="*/ 33 w 121"/>
              <a:gd name="T3" fmla="*/ 148 h 148"/>
              <a:gd name="T4" fmla="*/ 13 w 121"/>
              <a:gd name="T5" fmla="*/ 128 h 148"/>
              <a:gd name="T6" fmla="*/ 0 w 121"/>
              <a:gd name="T7" fmla="*/ 0 h 148"/>
              <a:gd name="T8" fmla="*/ 121 w 121"/>
              <a:gd name="T9" fmla="*/ 0 h 148"/>
              <a:gd name="T10" fmla="*/ 109 w 121"/>
              <a:gd name="T11" fmla="*/ 128 h 148"/>
              <a:gd name="T12" fmla="*/ 89 w 121"/>
              <a:gd name="T13" fmla="*/ 148 h 148"/>
              <a:gd name="T14" fmla="*/ 9 w 121"/>
              <a:gd name="T15" fmla="*/ 8 h 148"/>
              <a:gd name="T16" fmla="*/ 21 w 121"/>
              <a:gd name="T17" fmla="*/ 127 h 148"/>
              <a:gd name="T18" fmla="*/ 33 w 121"/>
              <a:gd name="T19" fmla="*/ 140 h 148"/>
              <a:gd name="T20" fmla="*/ 89 w 121"/>
              <a:gd name="T21" fmla="*/ 140 h 148"/>
              <a:gd name="T22" fmla="*/ 101 w 121"/>
              <a:gd name="T23" fmla="*/ 128 h 148"/>
              <a:gd name="T24" fmla="*/ 112 w 121"/>
              <a:gd name="T25" fmla="*/ 8 h 148"/>
              <a:gd name="T26" fmla="*/ 9 w 121"/>
              <a:gd name="T27" fmla="*/ 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148">
                <a:moveTo>
                  <a:pt x="89" y="148"/>
                </a:moveTo>
                <a:cubicBezTo>
                  <a:pt x="33" y="148"/>
                  <a:pt x="33" y="148"/>
                  <a:pt x="33" y="148"/>
                </a:cubicBezTo>
                <a:cubicBezTo>
                  <a:pt x="21" y="148"/>
                  <a:pt x="13" y="139"/>
                  <a:pt x="13" y="128"/>
                </a:cubicBezTo>
                <a:cubicBezTo>
                  <a:pt x="0" y="0"/>
                  <a:pt x="0" y="0"/>
                  <a:pt x="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09" y="139"/>
                  <a:pt x="100" y="148"/>
                  <a:pt x="89" y="148"/>
                </a:cubicBezTo>
                <a:close/>
                <a:moveTo>
                  <a:pt x="9" y="8"/>
                </a:moveTo>
                <a:cubicBezTo>
                  <a:pt x="21" y="127"/>
                  <a:pt x="21" y="127"/>
                  <a:pt x="21" y="127"/>
                </a:cubicBezTo>
                <a:cubicBezTo>
                  <a:pt x="21" y="134"/>
                  <a:pt x="26" y="140"/>
                  <a:pt x="33" y="140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95" y="140"/>
                  <a:pt x="101" y="134"/>
                  <a:pt x="101" y="128"/>
                </a:cubicBezTo>
                <a:cubicBezTo>
                  <a:pt x="112" y="8"/>
                  <a:pt x="112" y="8"/>
                  <a:pt x="112" y="8"/>
                </a:cubicBezTo>
                <a:lnTo>
                  <a:pt x="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2C12320E-6AD9-4828-AAF2-F7BDA9B76A73}"/>
              </a:ext>
            </a:extLst>
          </p:cNvPr>
          <p:cNvSpPr>
            <a:spLocks noEditPoints="1"/>
          </p:cNvSpPr>
          <p:nvPr/>
        </p:nvSpPr>
        <p:spPr bwMode="auto">
          <a:xfrm>
            <a:off x="10588626" y="1585913"/>
            <a:ext cx="165100" cy="69850"/>
          </a:xfrm>
          <a:custGeom>
            <a:avLst/>
            <a:gdLst>
              <a:gd name="T0" fmla="*/ 76 w 76"/>
              <a:gd name="T1" fmla="*/ 32 h 32"/>
              <a:gd name="T2" fmla="*/ 0 w 76"/>
              <a:gd name="T3" fmla="*/ 32 h 32"/>
              <a:gd name="T4" fmla="*/ 0 w 76"/>
              <a:gd name="T5" fmla="*/ 18 h 32"/>
              <a:gd name="T6" fmla="*/ 18 w 76"/>
              <a:gd name="T7" fmla="*/ 0 h 32"/>
              <a:gd name="T8" fmla="*/ 58 w 76"/>
              <a:gd name="T9" fmla="*/ 0 h 32"/>
              <a:gd name="T10" fmla="*/ 76 w 76"/>
              <a:gd name="T11" fmla="*/ 18 h 32"/>
              <a:gd name="T12" fmla="*/ 76 w 76"/>
              <a:gd name="T13" fmla="*/ 32 h 32"/>
              <a:gd name="T14" fmla="*/ 4 w 76"/>
              <a:gd name="T15" fmla="*/ 28 h 32"/>
              <a:gd name="T16" fmla="*/ 72 w 76"/>
              <a:gd name="T17" fmla="*/ 28 h 32"/>
              <a:gd name="T18" fmla="*/ 72 w 76"/>
              <a:gd name="T19" fmla="*/ 18 h 32"/>
              <a:gd name="T20" fmla="*/ 58 w 76"/>
              <a:gd name="T21" fmla="*/ 4 h 32"/>
              <a:gd name="T22" fmla="*/ 18 w 76"/>
              <a:gd name="T23" fmla="*/ 4 h 32"/>
              <a:gd name="T24" fmla="*/ 4 w 76"/>
              <a:gd name="T25" fmla="*/ 18 h 32"/>
              <a:gd name="T26" fmla="*/ 4 w 76"/>
              <a:gd name="T2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32">
                <a:moveTo>
                  <a:pt x="76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7" y="0"/>
                  <a:pt x="76" y="8"/>
                  <a:pt x="76" y="18"/>
                </a:cubicBezTo>
                <a:lnTo>
                  <a:pt x="76" y="32"/>
                </a:lnTo>
                <a:close/>
                <a:moveTo>
                  <a:pt x="4" y="28"/>
                </a:moveTo>
                <a:cubicBezTo>
                  <a:pt x="72" y="28"/>
                  <a:pt x="72" y="28"/>
                  <a:pt x="72" y="28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0"/>
                  <a:pt x="65" y="4"/>
                  <a:pt x="5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0" y="4"/>
                  <a:pt x="4" y="10"/>
                  <a:pt x="4" y="18"/>
                </a:cubicBezTo>
                <a:lnTo>
                  <a:pt x="4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C5E8E5F2-43D2-44C2-A8DA-332C85C617D0}"/>
              </a:ext>
            </a:extLst>
          </p:cNvPr>
          <p:cNvSpPr>
            <a:spLocks/>
          </p:cNvSpPr>
          <p:nvPr/>
        </p:nvSpPr>
        <p:spPr bwMode="auto">
          <a:xfrm>
            <a:off x="10506076" y="1643063"/>
            <a:ext cx="328613" cy="17463"/>
          </a:xfrm>
          <a:custGeom>
            <a:avLst/>
            <a:gdLst>
              <a:gd name="T0" fmla="*/ 4 w 152"/>
              <a:gd name="T1" fmla="*/ 0 h 8"/>
              <a:gd name="T2" fmla="*/ 148 w 152"/>
              <a:gd name="T3" fmla="*/ 0 h 8"/>
              <a:gd name="T4" fmla="*/ 152 w 152"/>
              <a:gd name="T5" fmla="*/ 4 h 8"/>
              <a:gd name="T6" fmla="*/ 148 w 152"/>
              <a:gd name="T7" fmla="*/ 8 h 8"/>
              <a:gd name="T8" fmla="*/ 4 w 152"/>
              <a:gd name="T9" fmla="*/ 8 h 8"/>
              <a:gd name="T10" fmla="*/ 0 w 152"/>
              <a:gd name="T11" fmla="*/ 4 h 8"/>
              <a:gd name="T12" fmla="*/ 4 w 152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8">
                <a:moveTo>
                  <a:pt x="4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50" y="0"/>
                  <a:pt x="152" y="1"/>
                  <a:pt x="152" y="4"/>
                </a:cubicBezTo>
                <a:cubicBezTo>
                  <a:pt x="152" y="6"/>
                  <a:pt x="150" y="8"/>
                  <a:pt x="148" y="8"/>
                </a:cubicBez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F6AE63FB-0A29-443D-9507-467E4CA4A954}"/>
              </a:ext>
            </a:extLst>
          </p:cNvPr>
          <p:cNvSpPr>
            <a:spLocks/>
          </p:cNvSpPr>
          <p:nvPr/>
        </p:nvSpPr>
        <p:spPr bwMode="auto">
          <a:xfrm>
            <a:off x="10610851" y="1703388"/>
            <a:ext cx="25400" cy="198438"/>
          </a:xfrm>
          <a:custGeom>
            <a:avLst/>
            <a:gdLst>
              <a:gd name="T0" fmla="*/ 4 w 12"/>
              <a:gd name="T1" fmla="*/ 0 h 92"/>
              <a:gd name="T2" fmla="*/ 8 w 12"/>
              <a:gd name="T3" fmla="*/ 4 h 92"/>
              <a:gd name="T4" fmla="*/ 12 w 12"/>
              <a:gd name="T5" fmla="*/ 88 h 92"/>
              <a:gd name="T6" fmla="*/ 8 w 12"/>
              <a:gd name="T7" fmla="*/ 92 h 92"/>
              <a:gd name="T8" fmla="*/ 4 w 12"/>
              <a:gd name="T9" fmla="*/ 88 h 92"/>
              <a:gd name="T10" fmla="*/ 0 w 12"/>
              <a:gd name="T11" fmla="*/ 4 h 92"/>
              <a:gd name="T12" fmla="*/ 4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12" y="88"/>
                  <a:pt x="12" y="88"/>
                  <a:pt x="12" y="88"/>
                </a:cubicBezTo>
                <a:cubicBezTo>
                  <a:pt x="12" y="90"/>
                  <a:pt x="10" y="92"/>
                  <a:pt x="8" y="92"/>
                </a:cubicBezTo>
                <a:cubicBezTo>
                  <a:pt x="5" y="92"/>
                  <a:pt x="4" y="90"/>
                  <a:pt x="4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982649F1-22B5-4FEC-8276-404B47FAD93D}"/>
              </a:ext>
            </a:extLst>
          </p:cNvPr>
          <p:cNvSpPr>
            <a:spLocks/>
          </p:cNvSpPr>
          <p:nvPr/>
        </p:nvSpPr>
        <p:spPr bwMode="auto">
          <a:xfrm>
            <a:off x="10663238" y="1703388"/>
            <a:ext cx="15875" cy="198438"/>
          </a:xfrm>
          <a:custGeom>
            <a:avLst/>
            <a:gdLst>
              <a:gd name="T0" fmla="*/ 4 w 8"/>
              <a:gd name="T1" fmla="*/ 0 h 92"/>
              <a:gd name="T2" fmla="*/ 8 w 8"/>
              <a:gd name="T3" fmla="*/ 4 h 92"/>
              <a:gd name="T4" fmla="*/ 8 w 8"/>
              <a:gd name="T5" fmla="*/ 88 h 92"/>
              <a:gd name="T6" fmla="*/ 4 w 8"/>
              <a:gd name="T7" fmla="*/ 92 h 92"/>
              <a:gd name="T8" fmla="*/ 0 w 8"/>
              <a:gd name="T9" fmla="*/ 88 h 92"/>
              <a:gd name="T10" fmla="*/ 0 w 8"/>
              <a:gd name="T11" fmla="*/ 4 h 92"/>
              <a:gd name="T12" fmla="*/ 4 w 8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F5A8599B-24CB-42D7-A0F6-B4133BF6606F}"/>
              </a:ext>
            </a:extLst>
          </p:cNvPr>
          <p:cNvSpPr>
            <a:spLocks/>
          </p:cNvSpPr>
          <p:nvPr/>
        </p:nvSpPr>
        <p:spPr bwMode="auto">
          <a:xfrm>
            <a:off x="10706101" y="1703388"/>
            <a:ext cx="25400" cy="198438"/>
          </a:xfrm>
          <a:custGeom>
            <a:avLst/>
            <a:gdLst>
              <a:gd name="T0" fmla="*/ 8 w 12"/>
              <a:gd name="T1" fmla="*/ 0 h 92"/>
              <a:gd name="T2" fmla="*/ 12 w 12"/>
              <a:gd name="T3" fmla="*/ 4 h 92"/>
              <a:gd name="T4" fmla="*/ 8 w 12"/>
              <a:gd name="T5" fmla="*/ 88 h 92"/>
              <a:gd name="T6" fmla="*/ 4 w 12"/>
              <a:gd name="T7" fmla="*/ 92 h 92"/>
              <a:gd name="T8" fmla="*/ 0 w 12"/>
              <a:gd name="T9" fmla="*/ 88 h 92"/>
              <a:gd name="T10" fmla="*/ 4 w 12"/>
              <a:gd name="T11" fmla="*/ 4 h 92"/>
              <a:gd name="T12" fmla="*/ 8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8" y="0"/>
                </a:moveTo>
                <a:cubicBezTo>
                  <a:pt x="10" y="0"/>
                  <a:pt x="12" y="1"/>
                  <a:pt x="12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4" y="4"/>
                  <a:pt x="4" y="4"/>
                  <a:pt x="4" y="4"/>
                </a:cubicBezTo>
                <a:cubicBezTo>
                  <a:pt x="4" y="1"/>
                  <a:pt x="5" y="0"/>
                  <a:pt x="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3358F377-6CB5-47FE-B7E7-FAD793744B18}"/>
              </a:ext>
            </a:extLst>
          </p:cNvPr>
          <p:cNvSpPr>
            <a:spLocks noEditPoints="1"/>
          </p:cNvSpPr>
          <p:nvPr/>
        </p:nvSpPr>
        <p:spPr bwMode="auto">
          <a:xfrm>
            <a:off x="9799638" y="2533651"/>
            <a:ext cx="106363" cy="117475"/>
          </a:xfrm>
          <a:custGeom>
            <a:avLst/>
            <a:gdLst>
              <a:gd name="T0" fmla="*/ 3 w 49"/>
              <a:gd name="T1" fmla="*/ 54 h 54"/>
              <a:gd name="T2" fmla="*/ 0 w 49"/>
              <a:gd name="T3" fmla="*/ 51 h 54"/>
              <a:gd name="T4" fmla="*/ 0 w 49"/>
              <a:gd name="T5" fmla="*/ 4 h 54"/>
              <a:gd name="T6" fmla="*/ 5 w 49"/>
              <a:gd name="T7" fmla="*/ 1 h 54"/>
              <a:gd name="T8" fmla="*/ 47 w 49"/>
              <a:gd name="T9" fmla="*/ 25 h 54"/>
              <a:gd name="T10" fmla="*/ 49 w 49"/>
              <a:gd name="T11" fmla="*/ 27 h 54"/>
              <a:gd name="T12" fmla="*/ 47 w 49"/>
              <a:gd name="T13" fmla="*/ 30 h 54"/>
              <a:gd name="T14" fmla="*/ 5 w 49"/>
              <a:gd name="T15" fmla="*/ 54 h 54"/>
              <a:gd name="T16" fmla="*/ 3 w 49"/>
              <a:gd name="T17" fmla="*/ 54 h 54"/>
              <a:gd name="T18" fmla="*/ 4 w 49"/>
              <a:gd name="T19" fmla="*/ 5 h 54"/>
              <a:gd name="T20" fmla="*/ 4 w 49"/>
              <a:gd name="T21" fmla="*/ 49 h 54"/>
              <a:gd name="T22" fmla="*/ 44 w 49"/>
              <a:gd name="T23" fmla="*/ 27 h 54"/>
              <a:gd name="T24" fmla="*/ 4 w 49"/>
              <a:gd name="T25" fmla="*/ 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54">
                <a:moveTo>
                  <a:pt x="3" y="54"/>
                </a:moveTo>
                <a:cubicBezTo>
                  <a:pt x="2" y="54"/>
                  <a:pt x="0" y="53"/>
                  <a:pt x="0" y="51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3" y="0"/>
                  <a:pt x="5" y="1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5"/>
                  <a:pt x="49" y="26"/>
                  <a:pt x="49" y="27"/>
                </a:cubicBezTo>
                <a:cubicBezTo>
                  <a:pt x="49" y="28"/>
                  <a:pt x="48" y="29"/>
                  <a:pt x="47" y="30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4"/>
                  <a:pt x="3" y="54"/>
                </a:cubicBezTo>
                <a:close/>
                <a:moveTo>
                  <a:pt x="4" y="5"/>
                </a:moveTo>
                <a:cubicBezTo>
                  <a:pt x="4" y="49"/>
                  <a:pt x="4" y="49"/>
                  <a:pt x="4" y="49"/>
                </a:cubicBezTo>
                <a:cubicBezTo>
                  <a:pt x="44" y="27"/>
                  <a:pt x="44" y="27"/>
                  <a:pt x="44" y="27"/>
                </a:cubicBezTo>
                <a:lnTo>
                  <a:pt x="4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D5197A76-643C-4420-9E59-A3C0DD9D447A}"/>
              </a:ext>
            </a:extLst>
          </p:cNvPr>
          <p:cNvSpPr>
            <a:spLocks noEditPoints="1"/>
          </p:cNvSpPr>
          <p:nvPr/>
        </p:nvSpPr>
        <p:spPr bwMode="auto">
          <a:xfrm>
            <a:off x="2259013" y="2417763"/>
            <a:ext cx="298450" cy="274638"/>
          </a:xfrm>
          <a:custGeom>
            <a:avLst/>
            <a:gdLst>
              <a:gd name="T0" fmla="*/ 102 w 138"/>
              <a:gd name="T1" fmla="*/ 127 h 127"/>
              <a:gd name="T2" fmla="*/ 68 w 138"/>
              <a:gd name="T3" fmla="*/ 117 h 127"/>
              <a:gd name="T4" fmla="*/ 35 w 138"/>
              <a:gd name="T5" fmla="*/ 108 h 127"/>
              <a:gd name="T6" fmla="*/ 3 w 138"/>
              <a:gd name="T7" fmla="*/ 120 h 127"/>
              <a:gd name="T8" fmla="*/ 0 w 138"/>
              <a:gd name="T9" fmla="*/ 122 h 127"/>
              <a:gd name="T10" fmla="*/ 0 w 138"/>
              <a:gd name="T11" fmla="*/ 13 h 127"/>
              <a:gd name="T12" fmla="*/ 1 w 138"/>
              <a:gd name="T13" fmla="*/ 13 h 127"/>
              <a:gd name="T14" fmla="*/ 35 w 138"/>
              <a:gd name="T15" fmla="*/ 0 h 127"/>
              <a:gd name="T16" fmla="*/ 70 w 138"/>
              <a:gd name="T17" fmla="*/ 10 h 127"/>
              <a:gd name="T18" fmla="*/ 102 w 138"/>
              <a:gd name="T19" fmla="*/ 19 h 127"/>
              <a:gd name="T20" fmla="*/ 135 w 138"/>
              <a:gd name="T21" fmla="*/ 6 h 127"/>
              <a:gd name="T22" fmla="*/ 138 w 138"/>
              <a:gd name="T23" fmla="*/ 4 h 127"/>
              <a:gd name="T24" fmla="*/ 138 w 138"/>
              <a:gd name="T25" fmla="*/ 113 h 127"/>
              <a:gd name="T26" fmla="*/ 137 w 138"/>
              <a:gd name="T27" fmla="*/ 114 h 127"/>
              <a:gd name="T28" fmla="*/ 102 w 138"/>
              <a:gd name="T29" fmla="*/ 127 h 127"/>
              <a:gd name="T30" fmla="*/ 35 w 138"/>
              <a:gd name="T31" fmla="*/ 104 h 127"/>
              <a:gd name="T32" fmla="*/ 70 w 138"/>
              <a:gd name="T33" fmla="*/ 114 h 127"/>
              <a:gd name="T34" fmla="*/ 102 w 138"/>
              <a:gd name="T35" fmla="*/ 123 h 127"/>
              <a:gd name="T36" fmla="*/ 134 w 138"/>
              <a:gd name="T37" fmla="*/ 111 h 127"/>
              <a:gd name="T38" fmla="*/ 134 w 138"/>
              <a:gd name="T39" fmla="*/ 12 h 127"/>
              <a:gd name="T40" fmla="*/ 102 w 138"/>
              <a:gd name="T41" fmla="*/ 23 h 127"/>
              <a:gd name="T42" fmla="*/ 68 w 138"/>
              <a:gd name="T43" fmla="*/ 13 h 127"/>
              <a:gd name="T44" fmla="*/ 35 w 138"/>
              <a:gd name="T45" fmla="*/ 4 h 127"/>
              <a:gd name="T46" fmla="*/ 4 w 138"/>
              <a:gd name="T47" fmla="*/ 15 h 127"/>
              <a:gd name="T48" fmla="*/ 4 w 138"/>
              <a:gd name="T49" fmla="*/ 114 h 127"/>
              <a:gd name="T50" fmla="*/ 35 w 138"/>
              <a:gd name="T51" fmla="*/ 10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27">
                <a:moveTo>
                  <a:pt x="102" y="127"/>
                </a:moveTo>
                <a:cubicBezTo>
                  <a:pt x="90" y="127"/>
                  <a:pt x="77" y="123"/>
                  <a:pt x="68" y="117"/>
                </a:cubicBezTo>
                <a:cubicBezTo>
                  <a:pt x="59" y="111"/>
                  <a:pt x="47" y="108"/>
                  <a:pt x="35" y="108"/>
                </a:cubicBezTo>
                <a:cubicBezTo>
                  <a:pt x="22" y="108"/>
                  <a:pt x="10" y="115"/>
                  <a:pt x="3" y="12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9" y="7"/>
                  <a:pt x="21" y="0"/>
                  <a:pt x="35" y="0"/>
                </a:cubicBezTo>
                <a:cubicBezTo>
                  <a:pt x="48" y="0"/>
                  <a:pt x="61" y="3"/>
                  <a:pt x="70" y="10"/>
                </a:cubicBezTo>
                <a:cubicBezTo>
                  <a:pt x="78" y="15"/>
                  <a:pt x="90" y="19"/>
                  <a:pt x="102" y="19"/>
                </a:cubicBezTo>
                <a:cubicBezTo>
                  <a:pt x="115" y="19"/>
                  <a:pt x="126" y="13"/>
                  <a:pt x="135" y="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113"/>
                  <a:pt x="138" y="113"/>
                  <a:pt x="138" y="113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28" y="120"/>
                  <a:pt x="116" y="127"/>
                  <a:pt x="102" y="127"/>
                </a:cubicBezTo>
                <a:close/>
                <a:moveTo>
                  <a:pt x="35" y="104"/>
                </a:moveTo>
                <a:cubicBezTo>
                  <a:pt x="48" y="104"/>
                  <a:pt x="61" y="107"/>
                  <a:pt x="70" y="114"/>
                </a:cubicBezTo>
                <a:cubicBezTo>
                  <a:pt x="78" y="119"/>
                  <a:pt x="90" y="123"/>
                  <a:pt x="102" y="123"/>
                </a:cubicBezTo>
                <a:cubicBezTo>
                  <a:pt x="114" y="123"/>
                  <a:pt x="125" y="117"/>
                  <a:pt x="134" y="111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5" y="17"/>
                  <a:pt x="114" y="23"/>
                  <a:pt x="102" y="23"/>
                </a:cubicBezTo>
                <a:cubicBezTo>
                  <a:pt x="90" y="23"/>
                  <a:pt x="77" y="19"/>
                  <a:pt x="68" y="13"/>
                </a:cubicBezTo>
                <a:cubicBezTo>
                  <a:pt x="59" y="7"/>
                  <a:pt x="47" y="4"/>
                  <a:pt x="35" y="4"/>
                </a:cubicBezTo>
                <a:cubicBezTo>
                  <a:pt x="23" y="4"/>
                  <a:pt x="11" y="10"/>
                  <a:pt x="4" y="15"/>
                </a:cubicBezTo>
                <a:cubicBezTo>
                  <a:pt x="4" y="114"/>
                  <a:pt x="4" y="114"/>
                  <a:pt x="4" y="114"/>
                </a:cubicBezTo>
                <a:cubicBezTo>
                  <a:pt x="12" y="109"/>
                  <a:pt x="23" y="104"/>
                  <a:pt x="35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C1268C05-5D5E-443D-B333-94DFA9E3AE28}"/>
              </a:ext>
            </a:extLst>
          </p:cNvPr>
          <p:cNvSpPr>
            <a:spLocks noEditPoints="1"/>
          </p:cNvSpPr>
          <p:nvPr/>
        </p:nvSpPr>
        <p:spPr bwMode="auto">
          <a:xfrm>
            <a:off x="2181226" y="2389188"/>
            <a:ext cx="66675" cy="403225"/>
          </a:xfrm>
          <a:custGeom>
            <a:avLst/>
            <a:gdLst>
              <a:gd name="T0" fmla="*/ 31 w 31"/>
              <a:gd name="T1" fmla="*/ 186 h 186"/>
              <a:gd name="T2" fmla="*/ 0 w 31"/>
              <a:gd name="T3" fmla="*/ 186 h 186"/>
              <a:gd name="T4" fmla="*/ 0 w 31"/>
              <a:gd name="T5" fmla="*/ 15 h 186"/>
              <a:gd name="T6" fmla="*/ 15 w 31"/>
              <a:gd name="T7" fmla="*/ 0 h 186"/>
              <a:gd name="T8" fmla="*/ 31 w 31"/>
              <a:gd name="T9" fmla="*/ 15 h 186"/>
              <a:gd name="T10" fmla="*/ 31 w 31"/>
              <a:gd name="T11" fmla="*/ 186 h 186"/>
              <a:gd name="T12" fmla="*/ 8 w 31"/>
              <a:gd name="T13" fmla="*/ 178 h 186"/>
              <a:gd name="T14" fmla="*/ 23 w 31"/>
              <a:gd name="T15" fmla="*/ 178 h 186"/>
              <a:gd name="T16" fmla="*/ 23 w 31"/>
              <a:gd name="T17" fmla="*/ 15 h 186"/>
              <a:gd name="T18" fmla="*/ 15 w 31"/>
              <a:gd name="T19" fmla="*/ 8 h 186"/>
              <a:gd name="T20" fmla="*/ 8 w 31"/>
              <a:gd name="T21" fmla="*/ 15 h 186"/>
              <a:gd name="T22" fmla="*/ 8 w 31"/>
              <a:gd name="T23" fmla="*/ 17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186">
                <a:moveTo>
                  <a:pt x="31" y="186"/>
                </a:moveTo>
                <a:cubicBezTo>
                  <a:pt x="0" y="186"/>
                  <a:pt x="0" y="186"/>
                  <a:pt x="0" y="18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4" y="0"/>
                  <a:pt x="31" y="7"/>
                  <a:pt x="31" y="15"/>
                </a:cubicBezTo>
                <a:lnTo>
                  <a:pt x="31" y="186"/>
                </a:lnTo>
                <a:close/>
                <a:moveTo>
                  <a:pt x="8" y="178"/>
                </a:moveTo>
                <a:cubicBezTo>
                  <a:pt x="23" y="178"/>
                  <a:pt x="23" y="178"/>
                  <a:pt x="23" y="178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1"/>
                  <a:pt x="19" y="8"/>
                  <a:pt x="15" y="8"/>
                </a:cubicBezTo>
                <a:cubicBezTo>
                  <a:pt x="11" y="8"/>
                  <a:pt x="8" y="11"/>
                  <a:pt x="8" y="15"/>
                </a:cubicBezTo>
                <a:lnTo>
                  <a:pt x="8" y="1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171B4EFE-82DD-4821-B475-F7A1C7BB8171}"/>
              </a:ext>
            </a:extLst>
          </p:cNvPr>
          <p:cNvSpPr>
            <a:spLocks noEditPoints="1"/>
          </p:cNvSpPr>
          <p:nvPr/>
        </p:nvSpPr>
        <p:spPr bwMode="auto">
          <a:xfrm>
            <a:off x="1349376" y="2443163"/>
            <a:ext cx="357188" cy="357188"/>
          </a:xfrm>
          <a:custGeom>
            <a:avLst/>
            <a:gdLst>
              <a:gd name="T0" fmla="*/ 83 w 165"/>
              <a:gd name="T1" fmla="*/ 165 h 165"/>
              <a:gd name="T2" fmla="*/ 0 w 165"/>
              <a:gd name="T3" fmla="*/ 82 h 165"/>
              <a:gd name="T4" fmla="*/ 83 w 165"/>
              <a:gd name="T5" fmla="*/ 0 h 165"/>
              <a:gd name="T6" fmla="*/ 87 w 165"/>
              <a:gd name="T7" fmla="*/ 0 h 165"/>
              <a:gd name="T8" fmla="*/ 87 w 165"/>
              <a:gd name="T9" fmla="*/ 76 h 165"/>
              <a:gd name="T10" fmla="*/ 155 w 165"/>
              <a:gd name="T11" fmla="*/ 42 h 165"/>
              <a:gd name="T12" fmla="*/ 156 w 165"/>
              <a:gd name="T13" fmla="*/ 46 h 165"/>
              <a:gd name="T14" fmla="*/ 165 w 165"/>
              <a:gd name="T15" fmla="*/ 82 h 165"/>
              <a:gd name="T16" fmla="*/ 83 w 165"/>
              <a:gd name="T17" fmla="*/ 165 h 165"/>
              <a:gd name="T18" fmla="*/ 79 w 165"/>
              <a:gd name="T19" fmla="*/ 8 h 165"/>
              <a:gd name="T20" fmla="*/ 8 w 165"/>
              <a:gd name="T21" fmla="*/ 82 h 165"/>
              <a:gd name="T22" fmla="*/ 83 w 165"/>
              <a:gd name="T23" fmla="*/ 157 h 165"/>
              <a:gd name="T24" fmla="*/ 157 w 165"/>
              <a:gd name="T25" fmla="*/ 82 h 165"/>
              <a:gd name="T26" fmla="*/ 151 w 165"/>
              <a:gd name="T27" fmla="*/ 53 h 165"/>
              <a:gd name="T28" fmla="*/ 79 w 165"/>
              <a:gd name="T29" fmla="*/ 89 h 165"/>
              <a:gd name="T30" fmla="*/ 79 w 165"/>
              <a:gd name="T31" fmla="*/ 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" h="165">
                <a:moveTo>
                  <a:pt x="83" y="165"/>
                </a:moveTo>
                <a:cubicBezTo>
                  <a:pt x="37" y="165"/>
                  <a:pt x="0" y="128"/>
                  <a:pt x="0" y="82"/>
                </a:cubicBezTo>
                <a:cubicBezTo>
                  <a:pt x="0" y="37"/>
                  <a:pt x="37" y="0"/>
                  <a:pt x="8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76"/>
                  <a:pt x="87" y="76"/>
                  <a:pt x="87" y="76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57"/>
                  <a:pt x="165" y="70"/>
                  <a:pt x="165" y="82"/>
                </a:cubicBezTo>
                <a:cubicBezTo>
                  <a:pt x="165" y="128"/>
                  <a:pt x="128" y="165"/>
                  <a:pt x="83" y="165"/>
                </a:cubicBezTo>
                <a:close/>
                <a:moveTo>
                  <a:pt x="79" y="8"/>
                </a:moveTo>
                <a:cubicBezTo>
                  <a:pt x="40" y="10"/>
                  <a:pt x="8" y="43"/>
                  <a:pt x="8" y="82"/>
                </a:cubicBezTo>
                <a:cubicBezTo>
                  <a:pt x="8" y="123"/>
                  <a:pt x="42" y="157"/>
                  <a:pt x="83" y="157"/>
                </a:cubicBezTo>
                <a:cubicBezTo>
                  <a:pt x="124" y="157"/>
                  <a:pt x="157" y="123"/>
                  <a:pt x="157" y="82"/>
                </a:cubicBezTo>
                <a:cubicBezTo>
                  <a:pt x="157" y="72"/>
                  <a:pt x="155" y="62"/>
                  <a:pt x="151" y="53"/>
                </a:cubicBezTo>
                <a:cubicBezTo>
                  <a:pt x="79" y="89"/>
                  <a:pt x="79" y="89"/>
                  <a:pt x="79" y="89"/>
                </a:cubicBezTo>
                <a:lnTo>
                  <a:pt x="7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BC2DFE2C-81C7-4898-9286-E02F5C1AFF27}"/>
              </a:ext>
            </a:extLst>
          </p:cNvPr>
          <p:cNvSpPr>
            <a:spLocks noEditPoints="1"/>
          </p:cNvSpPr>
          <p:nvPr/>
        </p:nvSpPr>
        <p:spPr bwMode="auto">
          <a:xfrm>
            <a:off x="1557338" y="2390776"/>
            <a:ext cx="161925" cy="180975"/>
          </a:xfrm>
          <a:custGeom>
            <a:avLst/>
            <a:gdLst>
              <a:gd name="T0" fmla="*/ 0 w 75"/>
              <a:gd name="T1" fmla="*/ 83 h 83"/>
              <a:gd name="T2" fmla="*/ 0 w 75"/>
              <a:gd name="T3" fmla="*/ 0 h 83"/>
              <a:gd name="T4" fmla="*/ 2 w 75"/>
              <a:gd name="T5" fmla="*/ 0 h 83"/>
              <a:gd name="T6" fmla="*/ 74 w 75"/>
              <a:gd name="T7" fmla="*/ 44 h 83"/>
              <a:gd name="T8" fmla="*/ 75 w 75"/>
              <a:gd name="T9" fmla="*/ 46 h 83"/>
              <a:gd name="T10" fmla="*/ 0 w 75"/>
              <a:gd name="T11" fmla="*/ 83 h 83"/>
              <a:gd name="T12" fmla="*/ 4 w 75"/>
              <a:gd name="T13" fmla="*/ 4 h 83"/>
              <a:gd name="T14" fmla="*/ 4 w 75"/>
              <a:gd name="T15" fmla="*/ 77 h 83"/>
              <a:gd name="T16" fmla="*/ 69 w 75"/>
              <a:gd name="T17" fmla="*/ 44 h 83"/>
              <a:gd name="T18" fmla="*/ 4 w 75"/>
              <a:gd name="T19" fmla="*/ 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83">
                <a:moveTo>
                  <a:pt x="0" y="83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2" y="0"/>
                  <a:pt x="60" y="17"/>
                  <a:pt x="74" y="44"/>
                </a:cubicBezTo>
                <a:cubicBezTo>
                  <a:pt x="75" y="46"/>
                  <a:pt x="75" y="46"/>
                  <a:pt x="75" y="46"/>
                </a:cubicBezTo>
                <a:lnTo>
                  <a:pt x="0" y="83"/>
                </a:lnTo>
                <a:close/>
                <a:moveTo>
                  <a:pt x="4" y="4"/>
                </a:moveTo>
                <a:cubicBezTo>
                  <a:pt x="4" y="77"/>
                  <a:pt x="4" y="77"/>
                  <a:pt x="4" y="77"/>
                </a:cubicBezTo>
                <a:cubicBezTo>
                  <a:pt x="69" y="44"/>
                  <a:pt x="69" y="44"/>
                  <a:pt x="69" y="44"/>
                </a:cubicBezTo>
                <a:cubicBezTo>
                  <a:pt x="56" y="20"/>
                  <a:pt x="31" y="5"/>
                  <a:pt x="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5397AE4E-1ECD-4EA7-B7F9-EFC5900586ED}"/>
              </a:ext>
            </a:extLst>
          </p:cNvPr>
          <p:cNvSpPr>
            <a:spLocks noEditPoints="1"/>
          </p:cNvSpPr>
          <p:nvPr/>
        </p:nvSpPr>
        <p:spPr bwMode="auto">
          <a:xfrm>
            <a:off x="3025776" y="2466976"/>
            <a:ext cx="331788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8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8" y="0"/>
                  <a:pt x="48" y="0"/>
                  <a:pt x="48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53E5C9C9-9661-4902-9ABF-0BB6E21D7B31}"/>
              </a:ext>
            </a:extLst>
          </p:cNvPr>
          <p:cNvSpPr>
            <a:spLocks noEditPoints="1"/>
          </p:cNvSpPr>
          <p:nvPr/>
        </p:nvSpPr>
        <p:spPr bwMode="auto">
          <a:xfrm>
            <a:off x="3052763" y="2490788"/>
            <a:ext cx="280988" cy="144463"/>
          </a:xfrm>
          <a:custGeom>
            <a:avLst/>
            <a:gdLst>
              <a:gd name="T0" fmla="*/ 114 w 177"/>
              <a:gd name="T1" fmla="*/ 91 h 91"/>
              <a:gd name="T2" fmla="*/ 62 w 177"/>
              <a:gd name="T3" fmla="*/ 91 h 91"/>
              <a:gd name="T4" fmla="*/ 38 w 177"/>
              <a:gd name="T5" fmla="*/ 67 h 91"/>
              <a:gd name="T6" fmla="*/ 0 w 177"/>
              <a:gd name="T7" fmla="*/ 67 h 91"/>
              <a:gd name="T8" fmla="*/ 55 w 177"/>
              <a:gd name="T9" fmla="*/ 0 h 91"/>
              <a:gd name="T10" fmla="*/ 121 w 177"/>
              <a:gd name="T11" fmla="*/ 0 h 91"/>
              <a:gd name="T12" fmla="*/ 177 w 177"/>
              <a:gd name="T13" fmla="*/ 67 h 91"/>
              <a:gd name="T14" fmla="*/ 139 w 177"/>
              <a:gd name="T15" fmla="*/ 67 h 91"/>
              <a:gd name="T16" fmla="*/ 114 w 177"/>
              <a:gd name="T17" fmla="*/ 91 h 91"/>
              <a:gd name="T18" fmla="*/ 64 w 177"/>
              <a:gd name="T19" fmla="*/ 86 h 91"/>
              <a:gd name="T20" fmla="*/ 111 w 177"/>
              <a:gd name="T21" fmla="*/ 86 h 91"/>
              <a:gd name="T22" fmla="*/ 136 w 177"/>
              <a:gd name="T23" fmla="*/ 61 h 91"/>
              <a:gd name="T24" fmla="*/ 164 w 177"/>
              <a:gd name="T25" fmla="*/ 61 h 91"/>
              <a:gd name="T26" fmla="*/ 118 w 177"/>
              <a:gd name="T27" fmla="*/ 6 h 91"/>
              <a:gd name="T28" fmla="*/ 58 w 177"/>
              <a:gd name="T29" fmla="*/ 6 h 91"/>
              <a:gd name="T30" fmla="*/ 10 w 177"/>
              <a:gd name="T31" fmla="*/ 61 h 91"/>
              <a:gd name="T32" fmla="*/ 39 w 177"/>
              <a:gd name="T33" fmla="*/ 61 h 91"/>
              <a:gd name="T34" fmla="*/ 64 w 177"/>
              <a:gd name="T35" fmla="*/ 8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7" h="91">
                <a:moveTo>
                  <a:pt x="114" y="91"/>
                </a:moveTo>
                <a:lnTo>
                  <a:pt x="62" y="91"/>
                </a:lnTo>
                <a:lnTo>
                  <a:pt x="38" y="67"/>
                </a:lnTo>
                <a:lnTo>
                  <a:pt x="0" y="67"/>
                </a:lnTo>
                <a:lnTo>
                  <a:pt x="55" y="0"/>
                </a:lnTo>
                <a:lnTo>
                  <a:pt x="121" y="0"/>
                </a:lnTo>
                <a:lnTo>
                  <a:pt x="177" y="67"/>
                </a:lnTo>
                <a:lnTo>
                  <a:pt x="139" y="67"/>
                </a:lnTo>
                <a:lnTo>
                  <a:pt x="114" y="91"/>
                </a:lnTo>
                <a:close/>
                <a:moveTo>
                  <a:pt x="64" y="86"/>
                </a:moveTo>
                <a:lnTo>
                  <a:pt x="111" y="86"/>
                </a:lnTo>
                <a:lnTo>
                  <a:pt x="136" y="61"/>
                </a:lnTo>
                <a:lnTo>
                  <a:pt x="164" y="61"/>
                </a:lnTo>
                <a:lnTo>
                  <a:pt x="118" y="6"/>
                </a:lnTo>
                <a:lnTo>
                  <a:pt x="58" y="6"/>
                </a:lnTo>
                <a:lnTo>
                  <a:pt x="10" y="61"/>
                </a:lnTo>
                <a:lnTo>
                  <a:pt x="39" y="61"/>
                </a:lnTo>
                <a:lnTo>
                  <a:pt x="64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ED487E91-1200-4A6E-B15B-B10926DD192E}"/>
              </a:ext>
            </a:extLst>
          </p:cNvPr>
          <p:cNvSpPr>
            <a:spLocks noEditPoints="1"/>
          </p:cNvSpPr>
          <p:nvPr/>
        </p:nvSpPr>
        <p:spPr bwMode="auto">
          <a:xfrm>
            <a:off x="3865563" y="2466976"/>
            <a:ext cx="330200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7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7" y="0"/>
                  <a:pt x="47" y="0"/>
                  <a:pt x="47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E93CFFF8-8461-4BB4-87FA-B2AF6D164904}"/>
              </a:ext>
            </a:extLst>
          </p:cNvPr>
          <p:cNvSpPr>
            <a:spLocks noEditPoints="1"/>
          </p:cNvSpPr>
          <p:nvPr/>
        </p:nvSpPr>
        <p:spPr bwMode="auto">
          <a:xfrm>
            <a:off x="3962401" y="2608263"/>
            <a:ext cx="138113" cy="26988"/>
          </a:xfrm>
          <a:custGeom>
            <a:avLst/>
            <a:gdLst>
              <a:gd name="T0" fmla="*/ 70 w 87"/>
              <a:gd name="T1" fmla="*/ 17 h 17"/>
              <a:gd name="T2" fmla="*/ 18 w 87"/>
              <a:gd name="T3" fmla="*/ 17 h 17"/>
              <a:gd name="T4" fmla="*/ 0 w 87"/>
              <a:gd name="T5" fmla="*/ 0 h 17"/>
              <a:gd name="T6" fmla="*/ 87 w 87"/>
              <a:gd name="T7" fmla="*/ 0 h 17"/>
              <a:gd name="T8" fmla="*/ 70 w 87"/>
              <a:gd name="T9" fmla="*/ 17 h 17"/>
              <a:gd name="T10" fmla="*/ 19 w 87"/>
              <a:gd name="T11" fmla="*/ 12 h 17"/>
              <a:gd name="T12" fmla="*/ 67 w 87"/>
              <a:gd name="T13" fmla="*/ 12 h 17"/>
              <a:gd name="T14" fmla="*/ 74 w 87"/>
              <a:gd name="T15" fmla="*/ 5 h 17"/>
              <a:gd name="T16" fmla="*/ 12 w 87"/>
              <a:gd name="T17" fmla="*/ 5 h 17"/>
              <a:gd name="T18" fmla="*/ 19 w 87"/>
              <a:gd name="T1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17">
                <a:moveTo>
                  <a:pt x="70" y="17"/>
                </a:moveTo>
                <a:lnTo>
                  <a:pt x="18" y="17"/>
                </a:lnTo>
                <a:lnTo>
                  <a:pt x="0" y="0"/>
                </a:lnTo>
                <a:lnTo>
                  <a:pt x="87" y="0"/>
                </a:lnTo>
                <a:lnTo>
                  <a:pt x="70" y="17"/>
                </a:lnTo>
                <a:close/>
                <a:moveTo>
                  <a:pt x="19" y="12"/>
                </a:moveTo>
                <a:lnTo>
                  <a:pt x="67" y="12"/>
                </a:lnTo>
                <a:lnTo>
                  <a:pt x="74" y="5"/>
                </a:lnTo>
                <a:lnTo>
                  <a:pt x="12" y="5"/>
                </a:lnTo>
                <a:lnTo>
                  <a:pt x="1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86D0D6BD-4E26-454C-A4D8-CC518BE0AFE9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2490788"/>
            <a:ext cx="280988" cy="106363"/>
          </a:xfrm>
          <a:custGeom>
            <a:avLst/>
            <a:gdLst>
              <a:gd name="T0" fmla="*/ 177 w 177"/>
              <a:gd name="T1" fmla="*/ 67 h 67"/>
              <a:gd name="T2" fmla="*/ 0 w 177"/>
              <a:gd name="T3" fmla="*/ 67 h 67"/>
              <a:gd name="T4" fmla="*/ 56 w 177"/>
              <a:gd name="T5" fmla="*/ 0 h 67"/>
              <a:gd name="T6" fmla="*/ 120 w 177"/>
              <a:gd name="T7" fmla="*/ 0 h 67"/>
              <a:gd name="T8" fmla="*/ 177 w 177"/>
              <a:gd name="T9" fmla="*/ 67 h 67"/>
              <a:gd name="T10" fmla="*/ 11 w 177"/>
              <a:gd name="T11" fmla="*/ 61 h 67"/>
              <a:gd name="T12" fmla="*/ 165 w 177"/>
              <a:gd name="T13" fmla="*/ 61 h 67"/>
              <a:gd name="T14" fmla="*/ 119 w 177"/>
              <a:gd name="T15" fmla="*/ 6 h 67"/>
              <a:gd name="T16" fmla="*/ 59 w 177"/>
              <a:gd name="T17" fmla="*/ 6 h 67"/>
              <a:gd name="T18" fmla="*/ 11 w 177"/>
              <a:gd name="T19" fmla="*/ 6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67">
                <a:moveTo>
                  <a:pt x="177" y="67"/>
                </a:moveTo>
                <a:lnTo>
                  <a:pt x="0" y="67"/>
                </a:lnTo>
                <a:lnTo>
                  <a:pt x="56" y="0"/>
                </a:lnTo>
                <a:lnTo>
                  <a:pt x="120" y="0"/>
                </a:lnTo>
                <a:lnTo>
                  <a:pt x="177" y="67"/>
                </a:lnTo>
                <a:close/>
                <a:moveTo>
                  <a:pt x="11" y="61"/>
                </a:moveTo>
                <a:lnTo>
                  <a:pt x="165" y="61"/>
                </a:lnTo>
                <a:lnTo>
                  <a:pt x="119" y="6"/>
                </a:lnTo>
                <a:lnTo>
                  <a:pt x="59" y="6"/>
                </a:lnTo>
                <a:lnTo>
                  <a:pt x="11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01B0C13-746D-4BE1-899A-84E0469148C4}"/>
              </a:ext>
            </a:extLst>
          </p:cNvPr>
          <p:cNvSpPr>
            <a:spLocks noEditPoints="1"/>
          </p:cNvSpPr>
          <p:nvPr/>
        </p:nvSpPr>
        <p:spPr bwMode="auto">
          <a:xfrm>
            <a:off x="3960813" y="2509838"/>
            <a:ext cx="139700" cy="28575"/>
          </a:xfrm>
          <a:custGeom>
            <a:avLst/>
            <a:gdLst>
              <a:gd name="T0" fmla="*/ 88 w 88"/>
              <a:gd name="T1" fmla="*/ 18 h 18"/>
              <a:gd name="T2" fmla="*/ 0 w 88"/>
              <a:gd name="T3" fmla="*/ 18 h 18"/>
              <a:gd name="T4" fmla="*/ 13 w 88"/>
              <a:gd name="T5" fmla="*/ 0 h 18"/>
              <a:gd name="T6" fmla="*/ 75 w 88"/>
              <a:gd name="T7" fmla="*/ 0 h 18"/>
              <a:gd name="T8" fmla="*/ 88 w 88"/>
              <a:gd name="T9" fmla="*/ 18 h 18"/>
              <a:gd name="T10" fmla="*/ 11 w 88"/>
              <a:gd name="T11" fmla="*/ 13 h 18"/>
              <a:gd name="T12" fmla="*/ 77 w 88"/>
              <a:gd name="T13" fmla="*/ 13 h 18"/>
              <a:gd name="T14" fmla="*/ 72 w 88"/>
              <a:gd name="T15" fmla="*/ 6 h 18"/>
              <a:gd name="T16" fmla="*/ 16 w 88"/>
              <a:gd name="T17" fmla="*/ 6 h 18"/>
              <a:gd name="T18" fmla="*/ 11 w 88"/>
              <a:gd name="T1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8">
                <a:moveTo>
                  <a:pt x="88" y="18"/>
                </a:moveTo>
                <a:lnTo>
                  <a:pt x="0" y="18"/>
                </a:lnTo>
                <a:lnTo>
                  <a:pt x="13" y="0"/>
                </a:lnTo>
                <a:lnTo>
                  <a:pt x="75" y="0"/>
                </a:lnTo>
                <a:lnTo>
                  <a:pt x="88" y="18"/>
                </a:lnTo>
                <a:close/>
                <a:moveTo>
                  <a:pt x="11" y="13"/>
                </a:moveTo>
                <a:lnTo>
                  <a:pt x="77" y="13"/>
                </a:lnTo>
                <a:lnTo>
                  <a:pt x="72" y="6"/>
                </a:lnTo>
                <a:lnTo>
                  <a:pt x="16" y="6"/>
                </a:lnTo>
                <a:lnTo>
                  <a:pt x="11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38E2BAE8-DDF4-434E-A21F-1A920D0EAEAE}"/>
              </a:ext>
            </a:extLst>
          </p:cNvPr>
          <p:cNvSpPr>
            <a:spLocks noEditPoints="1"/>
          </p:cNvSpPr>
          <p:nvPr/>
        </p:nvSpPr>
        <p:spPr bwMode="auto">
          <a:xfrm>
            <a:off x="3932238" y="2549526"/>
            <a:ext cx="196850" cy="28575"/>
          </a:xfrm>
          <a:custGeom>
            <a:avLst/>
            <a:gdLst>
              <a:gd name="T0" fmla="*/ 124 w 124"/>
              <a:gd name="T1" fmla="*/ 18 h 18"/>
              <a:gd name="T2" fmla="*/ 0 w 124"/>
              <a:gd name="T3" fmla="*/ 18 h 18"/>
              <a:gd name="T4" fmla="*/ 14 w 124"/>
              <a:gd name="T5" fmla="*/ 0 h 18"/>
              <a:gd name="T6" fmla="*/ 112 w 124"/>
              <a:gd name="T7" fmla="*/ 0 h 18"/>
              <a:gd name="T8" fmla="*/ 124 w 124"/>
              <a:gd name="T9" fmla="*/ 18 h 18"/>
              <a:gd name="T10" fmla="*/ 11 w 124"/>
              <a:gd name="T11" fmla="*/ 12 h 18"/>
              <a:gd name="T12" fmla="*/ 113 w 124"/>
              <a:gd name="T13" fmla="*/ 12 h 18"/>
              <a:gd name="T14" fmla="*/ 109 w 124"/>
              <a:gd name="T15" fmla="*/ 5 h 18"/>
              <a:gd name="T16" fmla="*/ 16 w 124"/>
              <a:gd name="T17" fmla="*/ 5 h 18"/>
              <a:gd name="T18" fmla="*/ 11 w 124"/>
              <a:gd name="T19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18">
                <a:moveTo>
                  <a:pt x="124" y="18"/>
                </a:moveTo>
                <a:lnTo>
                  <a:pt x="0" y="18"/>
                </a:lnTo>
                <a:lnTo>
                  <a:pt x="14" y="0"/>
                </a:lnTo>
                <a:lnTo>
                  <a:pt x="112" y="0"/>
                </a:lnTo>
                <a:lnTo>
                  <a:pt x="124" y="18"/>
                </a:lnTo>
                <a:close/>
                <a:moveTo>
                  <a:pt x="11" y="12"/>
                </a:moveTo>
                <a:lnTo>
                  <a:pt x="113" y="12"/>
                </a:lnTo>
                <a:lnTo>
                  <a:pt x="109" y="5"/>
                </a:lnTo>
                <a:lnTo>
                  <a:pt x="16" y="5"/>
                </a:lnTo>
                <a:lnTo>
                  <a:pt x="1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C7ABAC3B-7375-4EEE-ABF1-2A5D89695B8A}"/>
              </a:ext>
            </a:extLst>
          </p:cNvPr>
          <p:cNvGrpSpPr/>
          <p:nvPr/>
        </p:nvGrpSpPr>
        <p:grpSpPr>
          <a:xfrm>
            <a:off x="4679951" y="2438401"/>
            <a:ext cx="1184275" cy="307975"/>
            <a:chOff x="4679951" y="2438401"/>
            <a:chExt cx="1184275" cy="307975"/>
          </a:xfrm>
        </p:grpSpPr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98D307E1-B539-4B72-B018-4DAF3102F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1" y="2438401"/>
              <a:ext cx="346075" cy="307975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960186A4-C6CF-4AAA-A8D5-3E8AEC51D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688" y="2547938"/>
              <a:ext cx="231775" cy="152400"/>
            </a:xfrm>
            <a:custGeom>
              <a:avLst/>
              <a:gdLst>
                <a:gd name="T0" fmla="*/ 72 w 146"/>
                <a:gd name="T1" fmla="*/ 96 h 96"/>
                <a:gd name="T2" fmla="*/ 0 w 146"/>
                <a:gd name="T3" fmla="*/ 38 h 96"/>
                <a:gd name="T4" fmla="*/ 44 w 146"/>
                <a:gd name="T5" fmla="*/ 38 h 96"/>
                <a:gd name="T6" fmla="*/ 44 w 146"/>
                <a:gd name="T7" fmla="*/ 0 h 96"/>
                <a:gd name="T8" fmla="*/ 101 w 146"/>
                <a:gd name="T9" fmla="*/ 0 h 96"/>
                <a:gd name="T10" fmla="*/ 101 w 146"/>
                <a:gd name="T11" fmla="*/ 38 h 96"/>
                <a:gd name="T12" fmla="*/ 146 w 146"/>
                <a:gd name="T13" fmla="*/ 38 h 96"/>
                <a:gd name="T14" fmla="*/ 72 w 146"/>
                <a:gd name="T15" fmla="*/ 96 h 96"/>
                <a:gd name="T16" fmla="*/ 15 w 146"/>
                <a:gd name="T17" fmla="*/ 43 h 96"/>
                <a:gd name="T18" fmla="*/ 72 w 146"/>
                <a:gd name="T19" fmla="*/ 90 h 96"/>
                <a:gd name="T20" fmla="*/ 130 w 146"/>
                <a:gd name="T21" fmla="*/ 43 h 96"/>
                <a:gd name="T22" fmla="*/ 96 w 146"/>
                <a:gd name="T23" fmla="*/ 43 h 96"/>
                <a:gd name="T24" fmla="*/ 96 w 146"/>
                <a:gd name="T25" fmla="*/ 5 h 96"/>
                <a:gd name="T26" fmla="*/ 49 w 146"/>
                <a:gd name="T27" fmla="*/ 5 h 96"/>
                <a:gd name="T28" fmla="*/ 49 w 146"/>
                <a:gd name="T29" fmla="*/ 43 h 96"/>
                <a:gd name="T30" fmla="*/ 15 w 146"/>
                <a:gd name="T3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6">
                  <a:moveTo>
                    <a:pt x="72" y="96"/>
                  </a:moveTo>
                  <a:lnTo>
                    <a:pt x="0" y="3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101" y="0"/>
                  </a:lnTo>
                  <a:lnTo>
                    <a:pt x="101" y="38"/>
                  </a:lnTo>
                  <a:lnTo>
                    <a:pt x="146" y="38"/>
                  </a:lnTo>
                  <a:lnTo>
                    <a:pt x="72" y="96"/>
                  </a:lnTo>
                  <a:close/>
                  <a:moveTo>
                    <a:pt x="15" y="43"/>
                  </a:moveTo>
                  <a:lnTo>
                    <a:pt x="72" y="90"/>
                  </a:lnTo>
                  <a:lnTo>
                    <a:pt x="130" y="43"/>
                  </a:lnTo>
                  <a:lnTo>
                    <a:pt x="96" y="43"/>
                  </a:lnTo>
                  <a:lnTo>
                    <a:pt x="96" y="5"/>
                  </a:lnTo>
                  <a:lnTo>
                    <a:pt x="49" y="5"/>
                  </a:lnTo>
                  <a:lnTo>
                    <a:pt x="49" y="43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5BC6860F-C15F-4DCA-9B87-FB9CB82D3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6" y="2473326"/>
              <a:ext cx="250825" cy="28575"/>
            </a:xfrm>
            <a:custGeom>
              <a:avLst/>
              <a:gdLst>
                <a:gd name="T0" fmla="*/ 158 w 158"/>
                <a:gd name="T1" fmla="*/ 18 h 18"/>
                <a:gd name="T2" fmla="*/ 0 w 158"/>
                <a:gd name="T3" fmla="*/ 18 h 18"/>
                <a:gd name="T4" fmla="*/ 19 w 158"/>
                <a:gd name="T5" fmla="*/ 0 h 18"/>
                <a:gd name="T6" fmla="*/ 141 w 158"/>
                <a:gd name="T7" fmla="*/ 0 h 18"/>
                <a:gd name="T8" fmla="*/ 158 w 158"/>
                <a:gd name="T9" fmla="*/ 18 h 18"/>
                <a:gd name="T10" fmla="*/ 14 w 158"/>
                <a:gd name="T11" fmla="*/ 12 h 18"/>
                <a:gd name="T12" fmla="*/ 146 w 158"/>
                <a:gd name="T13" fmla="*/ 12 h 18"/>
                <a:gd name="T14" fmla="*/ 138 w 158"/>
                <a:gd name="T15" fmla="*/ 6 h 18"/>
                <a:gd name="T16" fmla="*/ 21 w 158"/>
                <a:gd name="T17" fmla="*/ 6 h 18"/>
                <a:gd name="T18" fmla="*/ 14 w 158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8">
                  <a:moveTo>
                    <a:pt x="158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58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1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5C5A731F-56C3-47FF-8AFE-018085F59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6" y="2438401"/>
              <a:ext cx="349250" cy="307975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B83ED309-7CD7-4FAE-8DEC-9AD4A7AFB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713" y="2544763"/>
              <a:ext cx="231775" cy="155575"/>
            </a:xfrm>
            <a:custGeom>
              <a:avLst/>
              <a:gdLst>
                <a:gd name="T0" fmla="*/ 102 w 146"/>
                <a:gd name="T1" fmla="*/ 98 h 98"/>
                <a:gd name="T2" fmla="*/ 44 w 146"/>
                <a:gd name="T3" fmla="*/ 98 h 98"/>
                <a:gd name="T4" fmla="*/ 44 w 146"/>
                <a:gd name="T5" fmla="*/ 59 h 98"/>
                <a:gd name="T6" fmla="*/ 0 w 146"/>
                <a:gd name="T7" fmla="*/ 59 h 98"/>
                <a:gd name="T8" fmla="*/ 74 w 146"/>
                <a:gd name="T9" fmla="*/ 0 h 98"/>
                <a:gd name="T10" fmla="*/ 146 w 146"/>
                <a:gd name="T11" fmla="*/ 59 h 98"/>
                <a:gd name="T12" fmla="*/ 102 w 146"/>
                <a:gd name="T13" fmla="*/ 59 h 98"/>
                <a:gd name="T14" fmla="*/ 102 w 146"/>
                <a:gd name="T15" fmla="*/ 98 h 98"/>
                <a:gd name="T16" fmla="*/ 49 w 146"/>
                <a:gd name="T17" fmla="*/ 93 h 98"/>
                <a:gd name="T18" fmla="*/ 97 w 146"/>
                <a:gd name="T19" fmla="*/ 93 h 98"/>
                <a:gd name="T20" fmla="*/ 97 w 146"/>
                <a:gd name="T21" fmla="*/ 53 h 98"/>
                <a:gd name="T22" fmla="*/ 129 w 146"/>
                <a:gd name="T23" fmla="*/ 53 h 98"/>
                <a:gd name="T24" fmla="*/ 74 w 146"/>
                <a:gd name="T25" fmla="*/ 7 h 98"/>
                <a:gd name="T26" fmla="*/ 16 w 146"/>
                <a:gd name="T27" fmla="*/ 53 h 98"/>
                <a:gd name="T28" fmla="*/ 49 w 146"/>
                <a:gd name="T29" fmla="*/ 53 h 98"/>
                <a:gd name="T30" fmla="*/ 49 w 146"/>
                <a:gd name="T31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8">
                  <a:moveTo>
                    <a:pt x="102" y="98"/>
                  </a:moveTo>
                  <a:lnTo>
                    <a:pt x="44" y="98"/>
                  </a:lnTo>
                  <a:lnTo>
                    <a:pt x="44" y="59"/>
                  </a:lnTo>
                  <a:lnTo>
                    <a:pt x="0" y="59"/>
                  </a:lnTo>
                  <a:lnTo>
                    <a:pt x="74" y="0"/>
                  </a:lnTo>
                  <a:lnTo>
                    <a:pt x="146" y="59"/>
                  </a:lnTo>
                  <a:lnTo>
                    <a:pt x="102" y="59"/>
                  </a:lnTo>
                  <a:lnTo>
                    <a:pt x="102" y="98"/>
                  </a:lnTo>
                  <a:close/>
                  <a:moveTo>
                    <a:pt x="49" y="93"/>
                  </a:moveTo>
                  <a:lnTo>
                    <a:pt x="97" y="93"/>
                  </a:lnTo>
                  <a:lnTo>
                    <a:pt x="97" y="53"/>
                  </a:lnTo>
                  <a:lnTo>
                    <a:pt x="129" y="53"/>
                  </a:lnTo>
                  <a:lnTo>
                    <a:pt x="74" y="7"/>
                  </a:lnTo>
                  <a:lnTo>
                    <a:pt x="16" y="53"/>
                  </a:lnTo>
                  <a:lnTo>
                    <a:pt x="49" y="53"/>
                  </a:lnTo>
                  <a:lnTo>
                    <a:pt x="49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26FE8122-D0C6-4284-903C-47334DAA1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2601" y="2473326"/>
              <a:ext cx="254000" cy="28575"/>
            </a:xfrm>
            <a:custGeom>
              <a:avLst/>
              <a:gdLst>
                <a:gd name="T0" fmla="*/ 160 w 160"/>
                <a:gd name="T1" fmla="*/ 18 h 18"/>
                <a:gd name="T2" fmla="*/ 0 w 160"/>
                <a:gd name="T3" fmla="*/ 18 h 18"/>
                <a:gd name="T4" fmla="*/ 19 w 160"/>
                <a:gd name="T5" fmla="*/ 0 h 18"/>
                <a:gd name="T6" fmla="*/ 141 w 160"/>
                <a:gd name="T7" fmla="*/ 0 h 18"/>
                <a:gd name="T8" fmla="*/ 160 w 160"/>
                <a:gd name="T9" fmla="*/ 18 h 18"/>
                <a:gd name="T10" fmla="*/ 14 w 160"/>
                <a:gd name="T11" fmla="*/ 12 h 18"/>
                <a:gd name="T12" fmla="*/ 146 w 160"/>
                <a:gd name="T13" fmla="*/ 12 h 18"/>
                <a:gd name="T14" fmla="*/ 138 w 160"/>
                <a:gd name="T15" fmla="*/ 6 h 18"/>
                <a:gd name="T16" fmla="*/ 22 w 160"/>
                <a:gd name="T17" fmla="*/ 6 h 18"/>
                <a:gd name="T18" fmla="*/ 14 w 160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8">
                  <a:moveTo>
                    <a:pt x="160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60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2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89" name="Freeform 90">
            <a:extLst>
              <a:ext uri="{FF2B5EF4-FFF2-40B4-BE49-F238E27FC236}">
                <a16:creationId xmlns:a16="http://schemas.microsoft.com/office/drawing/2014/main" id="{F5323FEF-F4E2-4C59-8B99-7C077196F774}"/>
              </a:ext>
            </a:extLst>
          </p:cNvPr>
          <p:cNvSpPr>
            <a:spLocks noEditPoints="1"/>
          </p:cNvSpPr>
          <p:nvPr/>
        </p:nvSpPr>
        <p:spPr bwMode="auto">
          <a:xfrm>
            <a:off x="6330951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69 w 230"/>
              <a:gd name="T9" fmla="*/ 0 h 79"/>
              <a:gd name="T10" fmla="*/ 114 w 230"/>
              <a:gd name="T11" fmla="*/ 45 h 79"/>
              <a:gd name="T12" fmla="*/ 161 w 230"/>
              <a:gd name="T13" fmla="*/ 0 h 79"/>
              <a:gd name="T14" fmla="*/ 200 w 230"/>
              <a:gd name="T15" fmla="*/ 0 h 79"/>
              <a:gd name="T16" fmla="*/ 230 w 230"/>
              <a:gd name="T17" fmla="*/ 59 h 79"/>
              <a:gd name="T18" fmla="*/ 230 w 230"/>
              <a:gd name="T19" fmla="*/ 79 h 79"/>
              <a:gd name="T20" fmla="*/ 11 w 230"/>
              <a:gd name="T21" fmla="*/ 68 h 79"/>
              <a:gd name="T22" fmla="*/ 219 w 230"/>
              <a:gd name="T23" fmla="*/ 68 h 79"/>
              <a:gd name="T24" fmla="*/ 219 w 230"/>
              <a:gd name="T25" fmla="*/ 62 h 79"/>
              <a:gd name="T26" fmla="*/ 193 w 230"/>
              <a:gd name="T27" fmla="*/ 11 h 79"/>
              <a:gd name="T28" fmla="*/ 165 w 230"/>
              <a:gd name="T29" fmla="*/ 11 h 79"/>
              <a:gd name="T30" fmla="*/ 114 w 230"/>
              <a:gd name="T31" fmla="*/ 62 h 79"/>
              <a:gd name="T32" fmla="*/ 64 w 230"/>
              <a:gd name="T33" fmla="*/ 11 h 79"/>
              <a:gd name="T34" fmla="*/ 35 w 230"/>
              <a:gd name="T35" fmla="*/ 11 h 79"/>
              <a:gd name="T36" fmla="*/ 11 w 230"/>
              <a:gd name="T37" fmla="*/ 62 h 79"/>
              <a:gd name="T38" fmla="*/ 11 w 230"/>
              <a:gd name="T39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69" y="0"/>
                </a:lnTo>
                <a:lnTo>
                  <a:pt x="114" y="45"/>
                </a:lnTo>
                <a:lnTo>
                  <a:pt x="161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3" y="11"/>
                </a:lnTo>
                <a:lnTo>
                  <a:pt x="165" y="11"/>
                </a:lnTo>
                <a:lnTo>
                  <a:pt x="114" y="62"/>
                </a:lnTo>
                <a:lnTo>
                  <a:pt x="64" y="11"/>
                </a:lnTo>
                <a:lnTo>
                  <a:pt x="35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Rectangle 91">
            <a:extLst>
              <a:ext uri="{FF2B5EF4-FFF2-40B4-BE49-F238E27FC236}">
                <a16:creationId xmlns:a16="http://schemas.microsoft.com/office/drawing/2014/main" id="{71A55616-5E5B-4208-9049-EE7B3D16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2">
            <a:extLst>
              <a:ext uri="{FF2B5EF4-FFF2-40B4-BE49-F238E27FC236}">
                <a16:creationId xmlns:a16="http://schemas.microsoft.com/office/drawing/2014/main" id="{294E2929-5010-434F-99E1-932E1E1B01C3}"/>
              </a:ext>
            </a:extLst>
          </p:cNvPr>
          <p:cNvSpPr>
            <a:spLocks noEditPoints="1"/>
          </p:cNvSpPr>
          <p:nvPr/>
        </p:nvSpPr>
        <p:spPr bwMode="auto">
          <a:xfrm>
            <a:off x="6403976" y="2411413"/>
            <a:ext cx="215900" cy="193675"/>
          </a:xfrm>
          <a:custGeom>
            <a:avLst/>
            <a:gdLst>
              <a:gd name="T0" fmla="*/ 68 w 136"/>
              <a:gd name="T1" fmla="*/ 122 h 122"/>
              <a:gd name="T2" fmla="*/ 0 w 136"/>
              <a:gd name="T3" fmla="*/ 54 h 122"/>
              <a:gd name="T4" fmla="*/ 52 w 136"/>
              <a:gd name="T5" fmla="*/ 54 h 122"/>
              <a:gd name="T6" fmla="*/ 52 w 136"/>
              <a:gd name="T7" fmla="*/ 0 h 122"/>
              <a:gd name="T8" fmla="*/ 85 w 136"/>
              <a:gd name="T9" fmla="*/ 0 h 122"/>
              <a:gd name="T10" fmla="*/ 85 w 136"/>
              <a:gd name="T11" fmla="*/ 54 h 122"/>
              <a:gd name="T12" fmla="*/ 136 w 136"/>
              <a:gd name="T13" fmla="*/ 54 h 122"/>
              <a:gd name="T14" fmla="*/ 68 w 136"/>
              <a:gd name="T15" fmla="*/ 122 h 122"/>
              <a:gd name="T16" fmla="*/ 14 w 136"/>
              <a:gd name="T17" fmla="*/ 60 h 122"/>
              <a:gd name="T18" fmla="*/ 68 w 136"/>
              <a:gd name="T19" fmla="*/ 114 h 122"/>
              <a:gd name="T20" fmla="*/ 124 w 136"/>
              <a:gd name="T21" fmla="*/ 60 h 122"/>
              <a:gd name="T22" fmla="*/ 79 w 136"/>
              <a:gd name="T23" fmla="*/ 60 h 122"/>
              <a:gd name="T24" fmla="*/ 79 w 136"/>
              <a:gd name="T25" fmla="*/ 5 h 122"/>
              <a:gd name="T26" fmla="*/ 57 w 136"/>
              <a:gd name="T27" fmla="*/ 5 h 122"/>
              <a:gd name="T28" fmla="*/ 57 w 136"/>
              <a:gd name="T29" fmla="*/ 60 h 122"/>
              <a:gd name="T30" fmla="*/ 14 w 136"/>
              <a:gd name="T31" fmla="*/ 6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68" y="122"/>
                </a:moveTo>
                <a:lnTo>
                  <a:pt x="0" y="54"/>
                </a:lnTo>
                <a:lnTo>
                  <a:pt x="52" y="54"/>
                </a:lnTo>
                <a:lnTo>
                  <a:pt x="52" y="0"/>
                </a:lnTo>
                <a:lnTo>
                  <a:pt x="85" y="0"/>
                </a:lnTo>
                <a:lnTo>
                  <a:pt x="85" y="54"/>
                </a:lnTo>
                <a:lnTo>
                  <a:pt x="136" y="54"/>
                </a:lnTo>
                <a:lnTo>
                  <a:pt x="68" y="122"/>
                </a:lnTo>
                <a:close/>
                <a:moveTo>
                  <a:pt x="14" y="60"/>
                </a:moveTo>
                <a:lnTo>
                  <a:pt x="68" y="114"/>
                </a:lnTo>
                <a:lnTo>
                  <a:pt x="124" y="60"/>
                </a:lnTo>
                <a:lnTo>
                  <a:pt x="79" y="60"/>
                </a:lnTo>
                <a:lnTo>
                  <a:pt x="79" y="5"/>
                </a:lnTo>
                <a:lnTo>
                  <a:pt x="57" y="5"/>
                </a:lnTo>
                <a:lnTo>
                  <a:pt x="57" y="60"/>
                </a:lnTo>
                <a:lnTo>
                  <a:pt x="14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3">
            <a:extLst>
              <a:ext uri="{FF2B5EF4-FFF2-40B4-BE49-F238E27FC236}">
                <a16:creationId xmlns:a16="http://schemas.microsoft.com/office/drawing/2014/main" id="{F97A3415-B96B-43A9-973A-C312F3B50E95}"/>
              </a:ext>
            </a:extLst>
          </p:cNvPr>
          <p:cNvSpPr>
            <a:spLocks noEditPoints="1"/>
          </p:cNvSpPr>
          <p:nvPr/>
        </p:nvSpPr>
        <p:spPr bwMode="auto">
          <a:xfrm>
            <a:off x="7161213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94 w 230"/>
              <a:gd name="T9" fmla="*/ 0 h 79"/>
              <a:gd name="T10" fmla="*/ 94 w 230"/>
              <a:gd name="T11" fmla="*/ 28 h 79"/>
              <a:gd name="T12" fmla="*/ 138 w 230"/>
              <a:gd name="T13" fmla="*/ 28 h 79"/>
              <a:gd name="T14" fmla="*/ 138 w 230"/>
              <a:gd name="T15" fmla="*/ 0 h 79"/>
              <a:gd name="T16" fmla="*/ 200 w 230"/>
              <a:gd name="T17" fmla="*/ 0 h 79"/>
              <a:gd name="T18" fmla="*/ 230 w 230"/>
              <a:gd name="T19" fmla="*/ 59 h 79"/>
              <a:gd name="T20" fmla="*/ 230 w 230"/>
              <a:gd name="T21" fmla="*/ 79 h 79"/>
              <a:gd name="T22" fmla="*/ 11 w 230"/>
              <a:gd name="T23" fmla="*/ 68 h 79"/>
              <a:gd name="T24" fmla="*/ 219 w 230"/>
              <a:gd name="T25" fmla="*/ 68 h 79"/>
              <a:gd name="T26" fmla="*/ 219 w 230"/>
              <a:gd name="T27" fmla="*/ 62 h 79"/>
              <a:gd name="T28" fmla="*/ 195 w 230"/>
              <a:gd name="T29" fmla="*/ 11 h 79"/>
              <a:gd name="T30" fmla="*/ 148 w 230"/>
              <a:gd name="T31" fmla="*/ 11 h 79"/>
              <a:gd name="T32" fmla="*/ 148 w 230"/>
              <a:gd name="T33" fmla="*/ 38 h 79"/>
              <a:gd name="T34" fmla="*/ 83 w 230"/>
              <a:gd name="T35" fmla="*/ 38 h 79"/>
              <a:gd name="T36" fmla="*/ 83 w 230"/>
              <a:gd name="T37" fmla="*/ 11 h 79"/>
              <a:gd name="T38" fmla="*/ 37 w 230"/>
              <a:gd name="T39" fmla="*/ 11 h 79"/>
              <a:gd name="T40" fmla="*/ 11 w 230"/>
              <a:gd name="T41" fmla="*/ 62 h 79"/>
              <a:gd name="T42" fmla="*/ 11 w 230"/>
              <a:gd name="T43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94" y="0"/>
                </a:lnTo>
                <a:lnTo>
                  <a:pt x="94" y="28"/>
                </a:lnTo>
                <a:lnTo>
                  <a:pt x="138" y="28"/>
                </a:lnTo>
                <a:lnTo>
                  <a:pt x="138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5" y="11"/>
                </a:lnTo>
                <a:lnTo>
                  <a:pt x="148" y="11"/>
                </a:lnTo>
                <a:lnTo>
                  <a:pt x="148" y="38"/>
                </a:lnTo>
                <a:lnTo>
                  <a:pt x="83" y="38"/>
                </a:lnTo>
                <a:lnTo>
                  <a:pt x="83" y="11"/>
                </a:lnTo>
                <a:lnTo>
                  <a:pt x="37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4">
            <a:extLst>
              <a:ext uri="{FF2B5EF4-FFF2-40B4-BE49-F238E27FC236}">
                <a16:creationId xmlns:a16="http://schemas.microsoft.com/office/drawing/2014/main" id="{5A8FC526-0111-4DE0-A966-DDB033B28372}"/>
              </a:ext>
            </a:extLst>
          </p:cNvPr>
          <p:cNvSpPr>
            <a:spLocks noEditPoints="1"/>
          </p:cNvSpPr>
          <p:nvPr/>
        </p:nvSpPr>
        <p:spPr bwMode="auto">
          <a:xfrm>
            <a:off x="7237413" y="2398713"/>
            <a:ext cx="215900" cy="193675"/>
          </a:xfrm>
          <a:custGeom>
            <a:avLst/>
            <a:gdLst>
              <a:gd name="T0" fmla="*/ 84 w 136"/>
              <a:gd name="T1" fmla="*/ 122 h 122"/>
              <a:gd name="T2" fmla="*/ 51 w 136"/>
              <a:gd name="T3" fmla="*/ 122 h 122"/>
              <a:gd name="T4" fmla="*/ 51 w 136"/>
              <a:gd name="T5" fmla="*/ 68 h 122"/>
              <a:gd name="T6" fmla="*/ 0 w 136"/>
              <a:gd name="T7" fmla="*/ 68 h 122"/>
              <a:gd name="T8" fmla="*/ 68 w 136"/>
              <a:gd name="T9" fmla="*/ 0 h 122"/>
              <a:gd name="T10" fmla="*/ 136 w 136"/>
              <a:gd name="T11" fmla="*/ 68 h 122"/>
              <a:gd name="T12" fmla="*/ 84 w 136"/>
              <a:gd name="T13" fmla="*/ 68 h 122"/>
              <a:gd name="T14" fmla="*/ 84 w 136"/>
              <a:gd name="T15" fmla="*/ 122 h 122"/>
              <a:gd name="T16" fmla="*/ 57 w 136"/>
              <a:gd name="T17" fmla="*/ 117 h 122"/>
              <a:gd name="T18" fmla="*/ 79 w 136"/>
              <a:gd name="T19" fmla="*/ 117 h 122"/>
              <a:gd name="T20" fmla="*/ 79 w 136"/>
              <a:gd name="T21" fmla="*/ 62 h 122"/>
              <a:gd name="T22" fmla="*/ 122 w 136"/>
              <a:gd name="T23" fmla="*/ 62 h 122"/>
              <a:gd name="T24" fmla="*/ 68 w 136"/>
              <a:gd name="T25" fmla="*/ 6 h 122"/>
              <a:gd name="T26" fmla="*/ 12 w 136"/>
              <a:gd name="T27" fmla="*/ 62 h 122"/>
              <a:gd name="T28" fmla="*/ 57 w 136"/>
              <a:gd name="T29" fmla="*/ 62 h 122"/>
              <a:gd name="T30" fmla="*/ 57 w 136"/>
              <a:gd name="T31" fmla="*/ 11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84" y="122"/>
                </a:moveTo>
                <a:lnTo>
                  <a:pt x="51" y="122"/>
                </a:lnTo>
                <a:lnTo>
                  <a:pt x="51" y="68"/>
                </a:lnTo>
                <a:lnTo>
                  <a:pt x="0" y="68"/>
                </a:lnTo>
                <a:lnTo>
                  <a:pt x="68" y="0"/>
                </a:lnTo>
                <a:lnTo>
                  <a:pt x="136" y="68"/>
                </a:lnTo>
                <a:lnTo>
                  <a:pt x="84" y="68"/>
                </a:lnTo>
                <a:lnTo>
                  <a:pt x="84" y="122"/>
                </a:lnTo>
                <a:close/>
                <a:moveTo>
                  <a:pt x="57" y="117"/>
                </a:moveTo>
                <a:lnTo>
                  <a:pt x="79" y="117"/>
                </a:lnTo>
                <a:lnTo>
                  <a:pt x="79" y="62"/>
                </a:lnTo>
                <a:lnTo>
                  <a:pt x="122" y="62"/>
                </a:lnTo>
                <a:lnTo>
                  <a:pt x="68" y="6"/>
                </a:lnTo>
                <a:lnTo>
                  <a:pt x="12" y="62"/>
                </a:lnTo>
                <a:lnTo>
                  <a:pt x="57" y="62"/>
                </a:lnTo>
                <a:lnTo>
                  <a:pt x="57" y="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Rectangle 95">
            <a:extLst>
              <a:ext uri="{FF2B5EF4-FFF2-40B4-BE49-F238E27FC236}">
                <a16:creationId xmlns:a16="http://schemas.microsoft.com/office/drawing/2014/main" id="{FD56DC7A-F62E-4E82-BB4F-0A08AA39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6">
            <a:extLst>
              <a:ext uri="{FF2B5EF4-FFF2-40B4-BE49-F238E27FC236}">
                <a16:creationId xmlns:a16="http://schemas.microsoft.com/office/drawing/2014/main" id="{722D74D7-44CC-440E-AD0B-35319E0D57C9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2395538"/>
            <a:ext cx="406400" cy="398463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7">
            <a:extLst>
              <a:ext uri="{FF2B5EF4-FFF2-40B4-BE49-F238E27FC236}">
                <a16:creationId xmlns:a16="http://schemas.microsoft.com/office/drawing/2014/main" id="{0F7DE6DF-F669-4E0B-9035-AE66F638B494}"/>
              </a:ext>
            </a:extLst>
          </p:cNvPr>
          <p:cNvSpPr>
            <a:spLocks noEditPoints="1"/>
          </p:cNvSpPr>
          <p:nvPr/>
        </p:nvSpPr>
        <p:spPr bwMode="auto">
          <a:xfrm>
            <a:off x="8753476" y="2438401"/>
            <a:ext cx="463550" cy="349250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8">
            <a:extLst>
              <a:ext uri="{FF2B5EF4-FFF2-40B4-BE49-F238E27FC236}">
                <a16:creationId xmlns:a16="http://schemas.microsoft.com/office/drawing/2014/main" id="{1611FE69-9E69-42BC-8648-3B86C5DF9C8E}"/>
              </a:ext>
            </a:extLst>
          </p:cNvPr>
          <p:cNvSpPr>
            <a:spLocks noEditPoints="1"/>
          </p:cNvSpPr>
          <p:nvPr/>
        </p:nvSpPr>
        <p:spPr bwMode="auto">
          <a:xfrm>
            <a:off x="3859213" y="3228976"/>
            <a:ext cx="341313" cy="203200"/>
          </a:xfrm>
          <a:custGeom>
            <a:avLst/>
            <a:gdLst>
              <a:gd name="T0" fmla="*/ 31 w 215"/>
              <a:gd name="T1" fmla="*/ 128 h 128"/>
              <a:gd name="T2" fmla="*/ 0 w 215"/>
              <a:gd name="T3" fmla="*/ 128 h 128"/>
              <a:gd name="T4" fmla="*/ 0 w 215"/>
              <a:gd name="T5" fmla="*/ 44 h 128"/>
              <a:gd name="T6" fmla="*/ 156 w 215"/>
              <a:gd name="T7" fmla="*/ 44 h 128"/>
              <a:gd name="T8" fmla="*/ 156 w 215"/>
              <a:gd name="T9" fmla="*/ 0 h 128"/>
              <a:gd name="T10" fmla="*/ 215 w 215"/>
              <a:gd name="T11" fmla="*/ 60 h 128"/>
              <a:gd name="T12" fmla="*/ 156 w 215"/>
              <a:gd name="T13" fmla="*/ 118 h 128"/>
              <a:gd name="T14" fmla="*/ 156 w 215"/>
              <a:gd name="T15" fmla="*/ 75 h 128"/>
              <a:gd name="T16" fmla="*/ 31 w 215"/>
              <a:gd name="T17" fmla="*/ 75 h 128"/>
              <a:gd name="T18" fmla="*/ 31 w 215"/>
              <a:gd name="T19" fmla="*/ 128 h 128"/>
              <a:gd name="T20" fmla="*/ 5 w 215"/>
              <a:gd name="T21" fmla="*/ 123 h 128"/>
              <a:gd name="T22" fmla="*/ 26 w 215"/>
              <a:gd name="T23" fmla="*/ 123 h 128"/>
              <a:gd name="T24" fmla="*/ 26 w 215"/>
              <a:gd name="T25" fmla="*/ 69 h 128"/>
              <a:gd name="T26" fmla="*/ 162 w 215"/>
              <a:gd name="T27" fmla="*/ 69 h 128"/>
              <a:gd name="T28" fmla="*/ 162 w 215"/>
              <a:gd name="T29" fmla="*/ 105 h 128"/>
              <a:gd name="T30" fmla="*/ 208 w 215"/>
              <a:gd name="T31" fmla="*/ 60 h 128"/>
              <a:gd name="T32" fmla="*/ 162 w 215"/>
              <a:gd name="T33" fmla="*/ 14 h 128"/>
              <a:gd name="T34" fmla="*/ 162 w 215"/>
              <a:gd name="T35" fmla="*/ 49 h 128"/>
              <a:gd name="T36" fmla="*/ 5 w 215"/>
              <a:gd name="T37" fmla="*/ 49 h 128"/>
              <a:gd name="T38" fmla="*/ 5 w 215"/>
              <a:gd name="T39" fmla="*/ 12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5" h="128">
                <a:moveTo>
                  <a:pt x="31" y="128"/>
                </a:moveTo>
                <a:lnTo>
                  <a:pt x="0" y="128"/>
                </a:lnTo>
                <a:lnTo>
                  <a:pt x="0" y="44"/>
                </a:lnTo>
                <a:lnTo>
                  <a:pt x="156" y="44"/>
                </a:lnTo>
                <a:lnTo>
                  <a:pt x="156" y="0"/>
                </a:lnTo>
                <a:lnTo>
                  <a:pt x="215" y="60"/>
                </a:lnTo>
                <a:lnTo>
                  <a:pt x="156" y="118"/>
                </a:lnTo>
                <a:lnTo>
                  <a:pt x="156" y="75"/>
                </a:lnTo>
                <a:lnTo>
                  <a:pt x="31" y="75"/>
                </a:lnTo>
                <a:lnTo>
                  <a:pt x="31" y="128"/>
                </a:lnTo>
                <a:close/>
                <a:moveTo>
                  <a:pt x="5" y="123"/>
                </a:moveTo>
                <a:lnTo>
                  <a:pt x="26" y="123"/>
                </a:lnTo>
                <a:lnTo>
                  <a:pt x="26" y="69"/>
                </a:lnTo>
                <a:lnTo>
                  <a:pt x="162" y="69"/>
                </a:lnTo>
                <a:lnTo>
                  <a:pt x="162" y="105"/>
                </a:lnTo>
                <a:lnTo>
                  <a:pt x="208" y="60"/>
                </a:lnTo>
                <a:lnTo>
                  <a:pt x="162" y="14"/>
                </a:lnTo>
                <a:lnTo>
                  <a:pt x="162" y="49"/>
                </a:lnTo>
                <a:lnTo>
                  <a:pt x="5" y="49"/>
                </a:lnTo>
                <a:lnTo>
                  <a:pt x="5" y="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99">
            <a:extLst>
              <a:ext uri="{FF2B5EF4-FFF2-40B4-BE49-F238E27FC236}">
                <a16:creationId xmlns:a16="http://schemas.microsoft.com/office/drawing/2014/main" id="{7633BB88-B872-453D-9947-0E7BB6532471}"/>
              </a:ext>
            </a:extLst>
          </p:cNvPr>
          <p:cNvSpPr>
            <a:spLocks noEditPoints="1"/>
          </p:cNvSpPr>
          <p:nvPr/>
        </p:nvSpPr>
        <p:spPr bwMode="auto">
          <a:xfrm>
            <a:off x="3849688" y="3394076"/>
            <a:ext cx="352425" cy="215900"/>
          </a:xfrm>
          <a:custGeom>
            <a:avLst/>
            <a:gdLst>
              <a:gd name="T0" fmla="*/ 66 w 222"/>
              <a:gd name="T1" fmla="*/ 136 h 136"/>
              <a:gd name="T2" fmla="*/ 0 w 222"/>
              <a:gd name="T3" fmla="*/ 70 h 136"/>
              <a:gd name="T4" fmla="*/ 66 w 222"/>
              <a:gd name="T5" fmla="*/ 5 h 136"/>
              <a:gd name="T6" fmla="*/ 66 w 222"/>
              <a:gd name="T7" fmla="*/ 51 h 136"/>
              <a:gd name="T8" fmla="*/ 186 w 222"/>
              <a:gd name="T9" fmla="*/ 51 h 136"/>
              <a:gd name="T10" fmla="*/ 186 w 222"/>
              <a:gd name="T11" fmla="*/ 0 h 136"/>
              <a:gd name="T12" fmla="*/ 222 w 222"/>
              <a:gd name="T13" fmla="*/ 0 h 136"/>
              <a:gd name="T14" fmla="*/ 222 w 222"/>
              <a:gd name="T15" fmla="*/ 89 h 136"/>
              <a:gd name="T16" fmla="*/ 66 w 222"/>
              <a:gd name="T17" fmla="*/ 89 h 136"/>
              <a:gd name="T18" fmla="*/ 66 w 222"/>
              <a:gd name="T19" fmla="*/ 136 h 136"/>
              <a:gd name="T20" fmla="*/ 15 w 222"/>
              <a:gd name="T21" fmla="*/ 70 h 136"/>
              <a:gd name="T22" fmla="*/ 55 w 222"/>
              <a:gd name="T23" fmla="*/ 110 h 136"/>
              <a:gd name="T24" fmla="*/ 55 w 222"/>
              <a:gd name="T25" fmla="*/ 79 h 136"/>
              <a:gd name="T26" fmla="*/ 211 w 222"/>
              <a:gd name="T27" fmla="*/ 79 h 136"/>
              <a:gd name="T28" fmla="*/ 211 w 222"/>
              <a:gd name="T29" fmla="*/ 10 h 136"/>
              <a:gd name="T30" fmla="*/ 196 w 222"/>
              <a:gd name="T31" fmla="*/ 10 h 136"/>
              <a:gd name="T32" fmla="*/ 196 w 222"/>
              <a:gd name="T33" fmla="*/ 62 h 136"/>
              <a:gd name="T34" fmla="*/ 55 w 222"/>
              <a:gd name="T35" fmla="*/ 62 h 136"/>
              <a:gd name="T36" fmla="*/ 55 w 222"/>
              <a:gd name="T37" fmla="*/ 31 h 136"/>
              <a:gd name="T38" fmla="*/ 15 w 222"/>
              <a:gd name="T39" fmla="*/ 7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2" h="136">
                <a:moveTo>
                  <a:pt x="66" y="136"/>
                </a:moveTo>
                <a:lnTo>
                  <a:pt x="0" y="70"/>
                </a:lnTo>
                <a:lnTo>
                  <a:pt x="66" y="5"/>
                </a:lnTo>
                <a:lnTo>
                  <a:pt x="66" y="51"/>
                </a:lnTo>
                <a:lnTo>
                  <a:pt x="186" y="51"/>
                </a:lnTo>
                <a:lnTo>
                  <a:pt x="186" y="0"/>
                </a:lnTo>
                <a:lnTo>
                  <a:pt x="222" y="0"/>
                </a:lnTo>
                <a:lnTo>
                  <a:pt x="222" y="89"/>
                </a:lnTo>
                <a:lnTo>
                  <a:pt x="66" y="89"/>
                </a:lnTo>
                <a:lnTo>
                  <a:pt x="66" y="136"/>
                </a:lnTo>
                <a:close/>
                <a:moveTo>
                  <a:pt x="15" y="70"/>
                </a:moveTo>
                <a:lnTo>
                  <a:pt x="55" y="110"/>
                </a:lnTo>
                <a:lnTo>
                  <a:pt x="55" y="79"/>
                </a:lnTo>
                <a:lnTo>
                  <a:pt x="211" y="79"/>
                </a:lnTo>
                <a:lnTo>
                  <a:pt x="211" y="10"/>
                </a:lnTo>
                <a:lnTo>
                  <a:pt x="196" y="10"/>
                </a:lnTo>
                <a:lnTo>
                  <a:pt x="196" y="62"/>
                </a:lnTo>
                <a:lnTo>
                  <a:pt x="55" y="62"/>
                </a:lnTo>
                <a:lnTo>
                  <a:pt x="55" y="31"/>
                </a:lnTo>
                <a:lnTo>
                  <a:pt x="15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0">
            <a:extLst>
              <a:ext uri="{FF2B5EF4-FFF2-40B4-BE49-F238E27FC236}">
                <a16:creationId xmlns:a16="http://schemas.microsoft.com/office/drawing/2014/main" id="{901CAF0B-D3B1-449B-A837-1C477A2FC32C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3243263"/>
            <a:ext cx="350838" cy="146050"/>
          </a:xfrm>
          <a:custGeom>
            <a:avLst/>
            <a:gdLst>
              <a:gd name="T0" fmla="*/ 162 w 162"/>
              <a:gd name="T1" fmla="*/ 67 h 67"/>
              <a:gd name="T2" fmla="*/ 95 w 162"/>
              <a:gd name="T3" fmla="*/ 67 h 67"/>
              <a:gd name="T4" fmla="*/ 119 w 162"/>
              <a:gd name="T5" fmla="*/ 43 h 67"/>
              <a:gd name="T6" fmla="*/ 79 w 162"/>
              <a:gd name="T7" fmla="*/ 27 h 67"/>
              <a:gd name="T8" fmla="*/ 24 w 162"/>
              <a:gd name="T9" fmla="*/ 65 h 67"/>
              <a:gd name="T10" fmla="*/ 23 w 162"/>
              <a:gd name="T11" fmla="*/ 67 h 67"/>
              <a:gd name="T12" fmla="*/ 0 w 162"/>
              <a:gd name="T13" fmla="*/ 58 h 67"/>
              <a:gd name="T14" fmla="*/ 1 w 162"/>
              <a:gd name="T15" fmla="*/ 57 h 67"/>
              <a:gd name="T16" fmla="*/ 79 w 162"/>
              <a:gd name="T17" fmla="*/ 2 h 67"/>
              <a:gd name="T18" fmla="*/ 136 w 162"/>
              <a:gd name="T19" fmla="*/ 25 h 67"/>
              <a:gd name="T20" fmla="*/ 162 w 162"/>
              <a:gd name="T21" fmla="*/ 0 h 67"/>
              <a:gd name="T22" fmla="*/ 162 w 162"/>
              <a:gd name="T23" fmla="*/ 67 h 67"/>
              <a:gd name="T24" fmla="*/ 104 w 162"/>
              <a:gd name="T25" fmla="*/ 63 h 67"/>
              <a:gd name="T26" fmla="*/ 158 w 162"/>
              <a:gd name="T27" fmla="*/ 63 h 67"/>
              <a:gd name="T28" fmla="*/ 158 w 162"/>
              <a:gd name="T29" fmla="*/ 9 h 67"/>
              <a:gd name="T30" fmla="*/ 137 w 162"/>
              <a:gd name="T31" fmla="*/ 31 h 67"/>
              <a:gd name="T32" fmla="*/ 135 w 162"/>
              <a:gd name="T33" fmla="*/ 30 h 67"/>
              <a:gd name="T34" fmla="*/ 79 w 162"/>
              <a:gd name="T35" fmla="*/ 6 h 67"/>
              <a:gd name="T36" fmla="*/ 5 w 162"/>
              <a:gd name="T37" fmla="*/ 56 h 67"/>
              <a:gd name="T38" fmla="*/ 21 w 162"/>
              <a:gd name="T39" fmla="*/ 62 h 67"/>
              <a:gd name="T40" fmla="*/ 79 w 162"/>
              <a:gd name="T41" fmla="*/ 23 h 67"/>
              <a:gd name="T42" fmla="*/ 124 w 162"/>
              <a:gd name="T43" fmla="*/ 41 h 67"/>
              <a:gd name="T44" fmla="*/ 125 w 162"/>
              <a:gd name="T45" fmla="*/ 43 h 67"/>
              <a:gd name="T46" fmla="*/ 104 w 162"/>
              <a:gd name="T47" fmla="*/ 6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2" h="67">
                <a:moveTo>
                  <a:pt x="162" y="67"/>
                </a:moveTo>
                <a:cubicBezTo>
                  <a:pt x="95" y="67"/>
                  <a:pt x="95" y="67"/>
                  <a:pt x="95" y="67"/>
                </a:cubicBezTo>
                <a:cubicBezTo>
                  <a:pt x="119" y="43"/>
                  <a:pt x="119" y="43"/>
                  <a:pt x="119" y="43"/>
                </a:cubicBezTo>
                <a:cubicBezTo>
                  <a:pt x="108" y="32"/>
                  <a:pt x="94" y="27"/>
                  <a:pt x="79" y="27"/>
                </a:cubicBezTo>
                <a:cubicBezTo>
                  <a:pt x="55" y="27"/>
                  <a:pt x="32" y="42"/>
                  <a:pt x="24" y="65"/>
                </a:cubicBezTo>
                <a:cubicBezTo>
                  <a:pt x="23" y="67"/>
                  <a:pt x="23" y="67"/>
                  <a:pt x="23" y="67"/>
                </a:cubicBezTo>
                <a:cubicBezTo>
                  <a:pt x="0" y="58"/>
                  <a:pt x="0" y="58"/>
                  <a:pt x="0" y="58"/>
                </a:cubicBezTo>
                <a:cubicBezTo>
                  <a:pt x="1" y="57"/>
                  <a:pt x="1" y="57"/>
                  <a:pt x="1" y="57"/>
                </a:cubicBezTo>
                <a:cubicBezTo>
                  <a:pt x="13" y="24"/>
                  <a:pt x="44" y="2"/>
                  <a:pt x="79" y="2"/>
                </a:cubicBezTo>
                <a:cubicBezTo>
                  <a:pt x="101" y="2"/>
                  <a:pt x="121" y="11"/>
                  <a:pt x="136" y="25"/>
                </a:cubicBezTo>
                <a:cubicBezTo>
                  <a:pt x="162" y="0"/>
                  <a:pt x="162" y="0"/>
                  <a:pt x="162" y="0"/>
                </a:cubicBezTo>
                <a:lnTo>
                  <a:pt x="162" y="67"/>
                </a:lnTo>
                <a:close/>
                <a:moveTo>
                  <a:pt x="104" y="63"/>
                </a:moveTo>
                <a:cubicBezTo>
                  <a:pt x="158" y="63"/>
                  <a:pt x="158" y="63"/>
                  <a:pt x="158" y="63"/>
                </a:cubicBezTo>
                <a:cubicBezTo>
                  <a:pt x="158" y="9"/>
                  <a:pt x="158" y="9"/>
                  <a:pt x="158" y="9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20" y="15"/>
                  <a:pt x="100" y="6"/>
                  <a:pt x="79" y="6"/>
                </a:cubicBezTo>
                <a:cubicBezTo>
                  <a:pt x="47" y="6"/>
                  <a:pt x="17" y="26"/>
                  <a:pt x="5" y="56"/>
                </a:cubicBezTo>
                <a:cubicBezTo>
                  <a:pt x="21" y="62"/>
                  <a:pt x="21" y="62"/>
                  <a:pt x="21" y="62"/>
                </a:cubicBezTo>
                <a:cubicBezTo>
                  <a:pt x="30" y="38"/>
                  <a:pt x="54" y="23"/>
                  <a:pt x="79" y="23"/>
                </a:cubicBezTo>
                <a:cubicBezTo>
                  <a:pt x="96" y="23"/>
                  <a:pt x="112" y="29"/>
                  <a:pt x="124" y="41"/>
                </a:cubicBezTo>
                <a:cubicBezTo>
                  <a:pt x="125" y="43"/>
                  <a:pt x="125" y="43"/>
                  <a:pt x="125" y="43"/>
                </a:cubicBezTo>
                <a:lnTo>
                  <a:pt x="104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1">
            <a:extLst>
              <a:ext uri="{FF2B5EF4-FFF2-40B4-BE49-F238E27FC236}">
                <a16:creationId xmlns:a16="http://schemas.microsoft.com/office/drawing/2014/main" id="{7AC80430-16FB-4FD5-B7A5-79C365D44E02}"/>
              </a:ext>
            </a:extLst>
          </p:cNvPr>
          <p:cNvSpPr>
            <a:spLocks noEditPoints="1"/>
          </p:cNvSpPr>
          <p:nvPr/>
        </p:nvSpPr>
        <p:spPr bwMode="auto">
          <a:xfrm>
            <a:off x="2182813" y="3463926"/>
            <a:ext cx="358775" cy="163513"/>
          </a:xfrm>
          <a:custGeom>
            <a:avLst/>
            <a:gdLst>
              <a:gd name="T0" fmla="*/ 0 w 166"/>
              <a:gd name="T1" fmla="*/ 75 h 75"/>
              <a:gd name="T2" fmla="*/ 0 w 166"/>
              <a:gd name="T3" fmla="*/ 0 h 75"/>
              <a:gd name="T4" fmla="*/ 74 w 166"/>
              <a:gd name="T5" fmla="*/ 0 h 75"/>
              <a:gd name="T6" fmla="*/ 48 w 166"/>
              <a:gd name="T7" fmla="*/ 27 h 75"/>
              <a:gd name="T8" fmla="*/ 85 w 166"/>
              <a:gd name="T9" fmla="*/ 41 h 75"/>
              <a:gd name="T10" fmla="*/ 138 w 166"/>
              <a:gd name="T11" fmla="*/ 4 h 75"/>
              <a:gd name="T12" fmla="*/ 140 w 166"/>
              <a:gd name="T13" fmla="*/ 0 h 75"/>
              <a:gd name="T14" fmla="*/ 166 w 166"/>
              <a:gd name="T15" fmla="*/ 10 h 75"/>
              <a:gd name="T16" fmla="*/ 165 w 166"/>
              <a:gd name="T17" fmla="*/ 14 h 75"/>
              <a:gd name="T18" fmla="*/ 85 w 166"/>
              <a:gd name="T19" fmla="*/ 69 h 75"/>
              <a:gd name="T20" fmla="*/ 28 w 166"/>
              <a:gd name="T21" fmla="*/ 47 h 75"/>
              <a:gd name="T22" fmla="*/ 0 w 166"/>
              <a:gd name="T23" fmla="*/ 75 h 75"/>
              <a:gd name="T24" fmla="*/ 27 w 166"/>
              <a:gd name="T25" fmla="*/ 36 h 75"/>
              <a:gd name="T26" fmla="*/ 30 w 166"/>
              <a:gd name="T27" fmla="*/ 38 h 75"/>
              <a:gd name="T28" fmla="*/ 85 w 166"/>
              <a:gd name="T29" fmla="*/ 61 h 75"/>
              <a:gd name="T30" fmla="*/ 156 w 166"/>
              <a:gd name="T31" fmla="*/ 15 h 75"/>
              <a:gd name="T32" fmla="*/ 144 w 166"/>
              <a:gd name="T33" fmla="*/ 10 h 75"/>
              <a:gd name="T34" fmla="*/ 85 w 166"/>
              <a:gd name="T35" fmla="*/ 49 h 75"/>
              <a:gd name="T36" fmla="*/ 39 w 166"/>
              <a:gd name="T37" fmla="*/ 30 h 75"/>
              <a:gd name="T38" fmla="*/ 36 w 166"/>
              <a:gd name="T39" fmla="*/ 27 h 75"/>
              <a:gd name="T40" fmla="*/ 55 w 166"/>
              <a:gd name="T41" fmla="*/ 8 h 75"/>
              <a:gd name="T42" fmla="*/ 8 w 166"/>
              <a:gd name="T43" fmla="*/ 8 h 75"/>
              <a:gd name="T44" fmla="*/ 8 w 166"/>
              <a:gd name="T45" fmla="*/ 55 h 75"/>
              <a:gd name="T46" fmla="*/ 27 w 166"/>
              <a:gd name="T47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6" h="75">
                <a:moveTo>
                  <a:pt x="0" y="75"/>
                </a:moveTo>
                <a:cubicBezTo>
                  <a:pt x="0" y="0"/>
                  <a:pt x="0" y="0"/>
                  <a:pt x="0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48" y="27"/>
                  <a:pt x="48" y="27"/>
                  <a:pt x="48" y="27"/>
                </a:cubicBezTo>
                <a:cubicBezTo>
                  <a:pt x="58" y="36"/>
                  <a:pt x="71" y="41"/>
                  <a:pt x="85" y="41"/>
                </a:cubicBezTo>
                <a:cubicBezTo>
                  <a:pt x="109" y="41"/>
                  <a:pt x="130" y="26"/>
                  <a:pt x="138" y="4"/>
                </a:cubicBezTo>
                <a:cubicBezTo>
                  <a:pt x="140" y="0"/>
                  <a:pt x="140" y="0"/>
                  <a:pt x="140" y="0"/>
                </a:cubicBezTo>
                <a:cubicBezTo>
                  <a:pt x="166" y="10"/>
                  <a:pt x="166" y="10"/>
                  <a:pt x="166" y="10"/>
                </a:cubicBezTo>
                <a:cubicBezTo>
                  <a:pt x="165" y="14"/>
                  <a:pt x="165" y="14"/>
                  <a:pt x="165" y="14"/>
                </a:cubicBezTo>
                <a:cubicBezTo>
                  <a:pt x="152" y="47"/>
                  <a:pt x="120" y="69"/>
                  <a:pt x="85" y="69"/>
                </a:cubicBezTo>
                <a:cubicBezTo>
                  <a:pt x="64" y="69"/>
                  <a:pt x="43" y="61"/>
                  <a:pt x="28" y="47"/>
                </a:cubicBezTo>
                <a:lnTo>
                  <a:pt x="0" y="75"/>
                </a:lnTo>
                <a:close/>
                <a:moveTo>
                  <a:pt x="27" y="36"/>
                </a:moveTo>
                <a:cubicBezTo>
                  <a:pt x="30" y="38"/>
                  <a:pt x="30" y="38"/>
                  <a:pt x="30" y="38"/>
                </a:cubicBezTo>
                <a:cubicBezTo>
                  <a:pt x="45" y="53"/>
                  <a:pt x="64" y="61"/>
                  <a:pt x="85" y="61"/>
                </a:cubicBezTo>
                <a:cubicBezTo>
                  <a:pt x="116" y="61"/>
                  <a:pt x="144" y="43"/>
                  <a:pt x="156" y="15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34" y="33"/>
                  <a:pt x="111" y="49"/>
                  <a:pt x="85" y="49"/>
                </a:cubicBezTo>
                <a:cubicBezTo>
                  <a:pt x="68" y="49"/>
                  <a:pt x="51" y="42"/>
                  <a:pt x="39" y="30"/>
                </a:cubicBezTo>
                <a:cubicBezTo>
                  <a:pt x="36" y="27"/>
                  <a:pt x="36" y="27"/>
                  <a:pt x="36" y="27"/>
                </a:cubicBezTo>
                <a:cubicBezTo>
                  <a:pt x="55" y="8"/>
                  <a:pt x="55" y="8"/>
                  <a:pt x="55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55"/>
                  <a:pt x="8" y="55"/>
                  <a:pt x="8" y="55"/>
                </a:cubicBezTo>
                <a:lnTo>
                  <a:pt x="27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1" name="Freeform 102">
            <a:extLst>
              <a:ext uri="{FF2B5EF4-FFF2-40B4-BE49-F238E27FC236}">
                <a16:creationId xmlns:a16="http://schemas.microsoft.com/office/drawing/2014/main" id="{AEEDC23B-EF3F-45B9-B5B0-2220EE220C7F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3305176"/>
            <a:ext cx="244475" cy="222250"/>
          </a:xfrm>
          <a:custGeom>
            <a:avLst/>
            <a:gdLst>
              <a:gd name="T0" fmla="*/ 154 w 154"/>
              <a:gd name="T1" fmla="*/ 140 h 140"/>
              <a:gd name="T2" fmla="*/ 50 w 154"/>
              <a:gd name="T3" fmla="*/ 140 h 140"/>
              <a:gd name="T4" fmla="*/ 50 w 154"/>
              <a:gd name="T5" fmla="*/ 69 h 140"/>
              <a:gd name="T6" fmla="*/ 0 w 154"/>
              <a:gd name="T7" fmla="*/ 69 h 140"/>
              <a:gd name="T8" fmla="*/ 69 w 154"/>
              <a:gd name="T9" fmla="*/ 0 h 140"/>
              <a:gd name="T10" fmla="*/ 140 w 154"/>
              <a:gd name="T11" fmla="*/ 69 h 140"/>
              <a:gd name="T12" fmla="*/ 90 w 154"/>
              <a:gd name="T13" fmla="*/ 69 h 140"/>
              <a:gd name="T14" fmla="*/ 90 w 154"/>
              <a:gd name="T15" fmla="*/ 100 h 140"/>
              <a:gd name="T16" fmla="*/ 114 w 154"/>
              <a:gd name="T17" fmla="*/ 100 h 140"/>
              <a:gd name="T18" fmla="*/ 154 w 154"/>
              <a:gd name="T19" fmla="*/ 140 h 140"/>
              <a:gd name="T20" fmla="*/ 61 w 154"/>
              <a:gd name="T21" fmla="*/ 129 h 140"/>
              <a:gd name="T22" fmla="*/ 128 w 154"/>
              <a:gd name="T23" fmla="*/ 129 h 140"/>
              <a:gd name="T24" fmla="*/ 110 w 154"/>
              <a:gd name="T25" fmla="*/ 111 h 140"/>
              <a:gd name="T26" fmla="*/ 79 w 154"/>
              <a:gd name="T27" fmla="*/ 111 h 140"/>
              <a:gd name="T28" fmla="*/ 79 w 154"/>
              <a:gd name="T29" fmla="*/ 58 h 140"/>
              <a:gd name="T30" fmla="*/ 114 w 154"/>
              <a:gd name="T31" fmla="*/ 58 h 140"/>
              <a:gd name="T32" fmla="*/ 69 w 154"/>
              <a:gd name="T33" fmla="*/ 15 h 140"/>
              <a:gd name="T34" fmla="*/ 26 w 154"/>
              <a:gd name="T35" fmla="*/ 58 h 140"/>
              <a:gd name="T36" fmla="*/ 61 w 154"/>
              <a:gd name="T37" fmla="*/ 58 h 140"/>
              <a:gd name="T38" fmla="*/ 61 w 154"/>
              <a:gd name="T39" fmla="*/ 12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4" h="140">
                <a:moveTo>
                  <a:pt x="154" y="140"/>
                </a:moveTo>
                <a:lnTo>
                  <a:pt x="50" y="140"/>
                </a:lnTo>
                <a:lnTo>
                  <a:pt x="50" y="69"/>
                </a:lnTo>
                <a:lnTo>
                  <a:pt x="0" y="69"/>
                </a:lnTo>
                <a:lnTo>
                  <a:pt x="69" y="0"/>
                </a:lnTo>
                <a:lnTo>
                  <a:pt x="140" y="69"/>
                </a:lnTo>
                <a:lnTo>
                  <a:pt x="90" y="69"/>
                </a:lnTo>
                <a:lnTo>
                  <a:pt x="90" y="100"/>
                </a:lnTo>
                <a:lnTo>
                  <a:pt x="114" y="100"/>
                </a:lnTo>
                <a:lnTo>
                  <a:pt x="154" y="140"/>
                </a:lnTo>
                <a:close/>
                <a:moveTo>
                  <a:pt x="61" y="129"/>
                </a:moveTo>
                <a:lnTo>
                  <a:pt x="128" y="129"/>
                </a:lnTo>
                <a:lnTo>
                  <a:pt x="110" y="111"/>
                </a:lnTo>
                <a:lnTo>
                  <a:pt x="79" y="111"/>
                </a:lnTo>
                <a:lnTo>
                  <a:pt x="79" y="58"/>
                </a:lnTo>
                <a:lnTo>
                  <a:pt x="114" y="58"/>
                </a:lnTo>
                <a:lnTo>
                  <a:pt x="69" y="15"/>
                </a:lnTo>
                <a:lnTo>
                  <a:pt x="26" y="58"/>
                </a:lnTo>
                <a:lnTo>
                  <a:pt x="61" y="58"/>
                </a:lnTo>
                <a:lnTo>
                  <a:pt x="61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2" name="Freeform 103">
            <a:extLst>
              <a:ext uri="{FF2B5EF4-FFF2-40B4-BE49-F238E27FC236}">
                <a16:creationId xmlns:a16="http://schemas.microsoft.com/office/drawing/2014/main" id="{4AA1B276-6CE8-45B7-90B5-ADE6EE5480BB}"/>
              </a:ext>
            </a:extLst>
          </p:cNvPr>
          <p:cNvSpPr>
            <a:spLocks noEditPoints="1"/>
          </p:cNvSpPr>
          <p:nvPr/>
        </p:nvSpPr>
        <p:spPr bwMode="auto">
          <a:xfrm>
            <a:off x="4838701" y="3335338"/>
            <a:ext cx="223838" cy="214313"/>
          </a:xfrm>
          <a:custGeom>
            <a:avLst/>
            <a:gdLst>
              <a:gd name="T0" fmla="*/ 77 w 141"/>
              <a:gd name="T1" fmla="*/ 135 h 135"/>
              <a:gd name="T2" fmla="*/ 13 w 141"/>
              <a:gd name="T3" fmla="*/ 71 h 135"/>
              <a:gd name="T4" fmla="*/ 61 w 141"/>
              <a:gd name="T5" fmla="*/ 71 h 135"/>
              <a:gd name="T6" fmla="*/ 61 w 141"/>
              <a:gd name="T7" fmla="*/ 34 h 135"/>
              <a:gd name="T8" fmla="*/ 34 w 141"/>
              <a:gd name="T9" fmla="*/ 34 h 135"/>
              <a:gd name="T10" fmla="*/ 0 w 141"/>
              <a:gd name="T11" fmla="*/ 0 h 135"/>
              <a:gd name="T12" fmla="*/ 94 w 141"/>
              <a:gd name="T13" fmla="*/ 0 h 135"/>
              <a:gd name="T14" fmla="*/ 94 w 141"/>
              <a:gd name="T15" fmla="*/ 71 h 135"/>
              <a:gd name="T16" fmla="*/ 141 w 141"/>
              <a:gd name="T17" fmla="*/ 71 h 135"/>
              <a:gd name="T18" fmla="*/ 77 w 141"/>
              <a:gd name="T19" fmla="*/ 135 h 135"/>
              <a:gd name="T20" fmla="*/ 27 w 141"/>
              <a:gd name="T21" fmla="*/ 76 h 135"/>
              <a:gd name="T22" fmla="*/ 77 w 141"/>
              <a:gd name="T23" fmla="*/ 126 h 135"/>
              <a:gd name="T24" fmla="*/ 128 w 141"/>
              <a:gd name="T25" fmla="*/ 76 h 135"/>
              <a:gd name="T26" fmla="*/ 88 w 141"/>
              <a:gd name="T27" fmla="*/ 76 h 135"/>
              <a:gd name="T28" fmla="*/ 88 w 141"/>
              <a:gd name="T29" fmla="*/ 5 h 135"/>
              <a:gd name="T30" fmla="*/ 13 w 141"/>
              <a:gd name="T31" fmla="*/ 5 h 135"/>
              <a:gd name="T32" fmla="*/ 35 w 141"/>
              <a:gd name="T33" fmla="*/ 28 h 135"/>
              <a:gd name="T34" fmla="*/ 67 w 141"/>
              <a:gd name="T35" fmla="*/ 28 h 135"/>
              <a:gd name="T36" fmla="*/ 67 w 141"/>
              <a:gd name="T37" fmla="*/ 76 h 135"/>
              <a:gd name="T38" fmla="*/ 27 w 141"/>
              <a:gd name="T39" fmla="*/ 76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135">
                <a:moveTo>
                  <a:pt x="77" y="135"/>
                </a:moveTo>
                <a:lnTo>
                  <a:pt x="13" y="71"/>
                </a:lnTo>
                <a:lnTo>
                  <a:pt x="61" y="71"/>
                </a:lnTo>
                <a:lnTo>
                  <a:pt x="61" y="34"/>
                </a:lnTo>
                <a:lnTo>
                  <a:pt x="34" y="34"/>
                </a:lnTo>
                <a:lnTo>
                  <a:pt x="0" y="0"/>
                </a:lnTo>
                <a:lnTo>
                  <a:pt x="94" y="0"/>
                </a:lnTo>
                <a:lnTo>
                  <a:pt x="94" y="71"/>
                </a:lnTo>
                <a:lnTo>
                  <a:pt x="141" y="71"/>
                </a:lnTo>
                <a:lnTo>
                  <a:pt x="77" y="135"/>
                </a:lnTo>
                <a:close/>
                <a:moveTo>
                  <a:pt x="27" y="76"/>
                </a:moveTo>
                <a:lnTo>
                  <a:pt x="77" y="126"/>
                </a:lnTo>
                <a:lnTo>
                  <a:pt x="128" y="76"/>
                </a:lnTo>
                <a:lnTo>
                  <a:pt x="88" y="76"/>
                </a:lnTo>
                <a:lnTo>
                  <a:pt x="88" y="5"/>
                </a:lnTo>
                <a:lnTo>
                  <a:pt x="13" y="5"/>
                </a:lnTo>
                <a:lnTo>
                  <a:pt x="35" y="28"/>
                </a:lnTo>
                <a:lnTo>
                  <a:pt x="67" y="28"/>
                </a:lnTo>
                <a:lnTo>
                  <a:pt x="67" y="76"/>
                </a:lnTo>
                <a:lnTo>
                  <a:pt x="27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3" name="Freeform 104">
            <a:extLst>
              <a:ext uri="{FF2B5EF4-FFF2-40B4-BE49-F238E27FC236}">
                <a16:creationId xmlns:a16="http://schemas.microsoft.com/office/drawing/2014/main" id="{A57377BC-4BFF-4DB5-BA2A-C74EB57C3757}"/>
              </a:ext>
            </a:extLst>
          </p:cNvPr>
          <p:cNvSpPr>
            <a:spLocks noEditPoints="1"/>
          </p:cNvSpPr>
          <p:nvPr/>
        </p:nvSpPr>
        <p:spPr bwMode="auto">
          <a:xfrm>
            <a:off x="3017838" y="3233738"/>
            <a:ext cx="369888" cy="388938"/>
          </a:xfrm>
          <a:custGeom>
            <a:avLst/>
            <a:gdLst>
              <a:gd name="T0" fmla="*/ 121 w 171"/>
              <a:gd name="T1" fmla="*/ 180 h 180"/>
              <a:gd name="T2" fmla="*/ 121 w 171"/>
              <a:gd name="T3" fmla="*/ 144 h 180"/>
              <a:gd name="T4" fmla="*/ 74 w 171"/>
              <a:gd name="T5" fmla="*/ 129 h 180"/>
              <a:gd name="T6" fmla="*/ 52 w 171"/>
              <a:gd name="T7" fmla="*/ 96 h 180"/>
              <a:gd name="T8" fmla="*/ 4 w 171"/>
              <a:gd name="T9" fmla="*/ 64 h 180"/>
              <a:gd name="T10" fmla="*/ 0 w 171"/>
              <a:gd name="T11" fmla="*/ 64 h 180"/>
              <a:gd name="T12" fmla="*/ 0 w 171"/>
              <a:gd name="T13" fmla="*/ 36 h 180"/>
              <a:gd name="T14" fmla="*/ 4 w 171"/>
              <a:gd name="T15" fmla="*/ 36 h 180"/>
              <a:gd name="T16" fmla="*/ 54 w 171"/>
              <a:gd name="T17" fmla="*/ 52 h 180"/>
              <a:gd name="T18" fmla="*/ 77 w 171"/>
              <a:gd name="T19" fmla="*/ 84 h 180"/>
              <a:gd name="T20" fmla="*/ 121 w 171"/>
              <a:gd name="T21" fmla="*/ 116 h 180"/>
              <a:gd name="T22" fmla="*/ 121 w 171"/>
              <a:gd name="T23" fmla="*/ 64 h 180"/>
              <a:gd name="T24" fmla="*/ 88 w 171"/>
              <a:gd name="T25" fmla="*/ 78 h 180"/>
              <a:gd name="T26" fmla="*/ 84 w 171"/>
              <a:gd name="T27" fmla="*/ 82 h 180"/>
              <a:gd name="T28" fmla="*/ 81 w 171"/>
              <a:gd name="T29" fmla="*/ 77 h 180"/>
              <a:gd name="T30" fmla="*/ 71 w 171"/>
              <a:gd name="T31" fmla="*/ 59 h 180"/>
              <a:gd name="T32" fmla="*/ 69 w 171"/>
              <a:gd name="T33" fmla="*/ 56 h 180"/>
              <a:gd name="T34" fmla="*/ 71 w 171"/>
              <a:gd name="T35" fmla="*/ 54 h 180"/>
              <a:gd name="T36" fmla="*/ 74 w 171"/>
              <a:gd name="T37" fmla="*/ 52 h 180"/>
              <a:gd name="T38" fmla="*/ 121 w 171"/>
              <a:gd name="T39" fmla="*/ 36 h 180"/>
              <a:gd name="T40" fmla="*/ 121 w 171"/>
              <a:gd name="T41" fmla="*/ 0 h 180"/>
              <a:gd name="T42" fmla="*/ 171 w 171"/>
              <a:gd name="T43" fmla="*/ 50 h 180"/>
              <a:gd name="T44" fmla="*/ 130 w 171"/>
              <a:gd name="T45" fmla="*/ 90 h 180"/>
              <a:gd name="T46" fmla="*/ 171 w 171"/>
              <a:gd name="T47" fmla="*/ 130 h 180"/>
              <a:gd name="T48" fmla="*/ 121 w 171"/>
              <a:gd name="T49" fmla="*/ 180 h 180"/>
              <a:gd name="T50" fmla="*/ 8 w 171"/>
              <a:gd name="T51" fmla="*/ 56 h 180"/>
              <a:gd name="T52" fmla="*/ 59 w 171"/>
              <a:gd name="T53" fmla="*/ 93 h 180"/>
              <a:gd name="T54" fmla="*/ 79 w 171"/>
              <a:gd name="T55" fmla="*/ 122 h 180"/>
              <a:gd name="T56" fmla="*/ 125 w 171"/>
              <a:gd name="T57" fmla="*/ 137 h 180"/>
              <a:gd name="T58" fmla="*/ 129 w 171"/>
              <a:gd name="T59" fmla="*/ 137 h 180"/>
              <a:gd name="T60" fmla="*/ 129 w 171"/>
              <a:gd name="T61" fmla="*/ 161 h 180"/>
              <a:gd name="T62" fmla="*/ 159 w 171"/>
              <a:gd name="T63" fmla="*/ 130 h 180"/>
              <a:gd name="T64" fmla="*/ 129 w 171"/>
              <a:gd name="T65" fmla="*/ 100 h 180"/>
              <a:gd name="T66" fmla="*/ 129 w 171"/>
              <a:gd name="T67" fmla="*/ 124 h 180"/>
              <a:gd name="T68" fmla="*/ 125 w 171"/>
              <a:gd name="T69" fmla="*/ 124 h 180"/>
              <a:gd name="T70" fmla="*/ 70 w 171"/>
              <a:gd name="T71" fmla="*/ 87 h 180"/>
              <a:gd name="T72" fmla="*/ 49 w 171"/>
              <a:gd name="T73" fmla="*/ 58 h 180"/>
              <a:gd name="T74" fmla="*/ 8 w 171"/>
              <a:gd name="T75" fmla="*/ 44 h 180"/>
              <a:gd name="T76" fmla="*/ 8 w 171"/>
              <a:gd name="T77" fmla="*/ 56 h 180"/>
              <a:gd name="T78" fmla="*/ 125 w 171"/>
              <a:gd name="T79" fmla="*/ 56 h 180"/>
              <a:gd name="T80" fmla="*/ 129 w 171"/>
              <a:gd name="T81" fmla="*/ 56 h 180"/>
              <a:gd name="T82" fmla="*/ 129 w 171"/>
              <a:gd name="T83" fmla="*/ 80 h 180"/>
              <a:gd name="T84" fmla="*/ 159 w 171"/>
              <a:gd name="T85" fmla="*/ 50 h 180"/>
              <a:gd name="T86" fmla="*/ 129 w 171"/>
              <a:gd name="T87" fmla="*/ 19 h 180"/>
              <a:gd name="T88" fmla="*/ 129 w 171"/>
              <a:gd name="T89" fmla="*/ 44 h 180"/>
              <a:gd name="T90" fmla="*/ 125 w 171"/>
              <a:gd name="T91" fmla="*/ 44 h 180"/>
              <a:gd name="T92" fmla="*/ 79 w 171"/>
              <a:gd name="T93" fmla="*/ 58 h 180"/>
              <a:gd name="T94" fmla="*/ 86 w 171"/>
              <a:gd name="T95" fmla="*/ 68 h 180"/>
              <a:gd name="T96" fmla="*/ 125 w 171"/>
              <a:gd name="T97" fmla="*/ 5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1" h="180">
                <a:moveTo>
                  <a:pt x="121" y="180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01" y="144"/>
                  <a:pt x="86" y="139"/>
                  <a:pt x="74" y="129"/>
                </a:cubicBezTo>
                <a:cubicBezTo>
                  <a:pt x="63" y="119"/>
                  <a:pt x="57" y="108"/>
                  <a:pt x="52" y="96"/>
                </a:cubicBezTo>
                <a:cubicBezTo>
                  <a:pt x="42" y="78"/>
                  <a:pt x="35" y="64"/>
                  <a:pt x="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5" y="36"/>
                  <a:pt x="42" y="41"/>
                  <a:pt x="54" y="52"/>
                </a:cubicBezTo>
                <a:cubicBezTo>
                  <a:pt x="65" y="61"/>
                  <a:pt x="71" y="73"/>
                  <a:pt x="77" y="84"/>
                </a:cubicBezTo>
                <a:cubicBezTo>
                  <a:pt x="86" y="102"/>
                  <a:pt x="92" y="115"/>
                  <a:pt x="121" y="116"/>
                </a:cubicBezTo>
                <a:cubicBezTo>
                  <a:pt x="121" y="64"/>
                  <a:pt x="121" y="64"/>
                  <a:pt x="121" y="64"/>
                </a:cubicBezTo>
                <a:cubicBezTo>
                  <a:pt x="101" y="65"/>
                  <a:pt x="93" y="71"/>
                  <a:pt x="88" y="78"/>
                </a:cubicBezTo>
                <a:cubicBezTo>
                  <a:pt x="84" y="82"/>
                  <a:pt x="84" y="82"/>
                  <a:pt x="84" y="82"/>
                </a:cubicBezTo>
                <a:cubicBezTo>
                  <a:pt x="81" y="77"/>
                  <a:pt x="81" y="77"/>
                  <a:pt x="81" y="77"/>
                </a:cubicBezTo>
                <a:cubicBezTo>
                  <a:pt x="78" y="71"/>
                  <a:pt x="75" y="65"/>
                  <a:pt x="71" y="59"/>
                </a:cubicBezTo>
                <a:cubicBezTo>
                  <a:pt x="69" y="56"/>
                  <a:pt x="69" y="56"/>
                  <a:pt x="69" y="56"/>
                </a:cubicBezTo>
                <a:cubicBezTo>
                  <a:pt x="71" y="54"/>
                  <a:pt x="71" y="54"/>
                  <a:pt x="71" y="54"/>
                </a:cubicBezTo>
                <a:cubicBezTo>
                  <a:pt x="72" y="53"/>
                  <a:pt x="73" y="52"/>
                  <a:pt x="74" y="52"/>
                </a:cubicBezTo>
                <a:cubicBezTo>
                  <a:pt x="86" y="42"/>
                  <a:pt x="101" y="36"/>
                  <a:pt x="121" y="36"/>
                </a:cubicBezTo>
                <a:cubicBezTo>
                  <a:pt x="121" y="0"/>
                  <a:pt x="121" y="0"/>
                  <a:pt x="121" y="0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71" y="130"/>
                  <a:pt x="171" y="130"/>
                  <a:pt x="171" y="130"/>
                </a:cubicBezTo>
                <a:lnTo>
                  <a:pt x="121" y="180"/>
                </a:lnTo>
                <a:close/>
                <a:moveTo>
                  <a:pt x="8" y="56"/>
                </a:moveTo>
                <a:cubicBezTo>
                  <a:pt x="41" y="57"/>
                  <a:pt x="49" y="74"/>
                  <a:pt x="59" y="93"/>
                </a:cubicBezTo>
                <a:cubicBezTo>
                  <a:pt x="64" y="103"/>
                  <a:pt x="69" y="114"/>
                  <a:pt x="79" y="122"/>
                </a:cubicBezTo>
                <a:cubicBezTo>
                  <a:pt x="90" y="132"/>
                  <a:pt x="105" y="137"/>
                  <a:pt x="125" y="137"/>
                </a:cubicBezTo>
                <a:cubicBezTo>
                  <a:pt x="129" y="137"/>
                  <a:pt x="129" y="137"/>
                  <a:pt x="129" y="137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59" y="130"/>
                  <a:pt x="159" y="130"/>
                  <a:pt x="159" y="13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88" y="124"/>
                  <a:pt x="80" y="107"/>
                  <a:pt x="70" y="87"/>
                </a:cubicBezTo>
                <a:cubicBezTo>
                  <a:pt x="64" y="77"/>
                  <a:pt x="59" y="66"/>
                  <a:pt x="49" y="58"/>
                </a:cubicBezTo>
                <a:cubicBezTo>
                  <a:pt x="39" y="49"/>
                  <a:pt x="25" y="44"/>
                  <a:pt x="8" y="44"/>
                </a:cubicBezTo>
                <a:lnTo>
                  <a:pt x="8" y="56"/>
                </a:lnTo>
                <a:close/>
                <a:moveTo>
                  <a:pt x="125" y="56"/>
                </a:moveTo>
                <a:cubicBezTo>
                  <a:pt x="129" y="56"/>
                  <a:pt x="129" y="56"/>
                  <a:pt x="129" y="56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05" y="44"/>
                  <a:pt x="90" y="48"/>
                  <a:pt x="79" y="58"/>
                </a:cubicBezTo>
                <a:cubicBezTo>
                  <a:pt x="82" y="61"/>
                  <a:pt x="84" y="65"/>
                  <a:pt x="86" y="68"/>
                </a:cubicBezTo>
                <a:cubicBezTo>
                  <a:pt x="95" y="60"/>
                  <a:pt x="107" y="56"/>
                  <a:pt x="125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DA6FE80E-449A-4465-9B13-5DD3E937CD30}"/>
              </a:ext>
            </a:extLst>
          </p:cNvPr>
          <p:cNvSpPr>
            <a:spLocks noEditPoints="1"/>
          </p:cNvSpPr>
          <p:nvPr/>
        </p:nvSpPr>
        <p:spPr bwMode="auto">
          <a:xfrm>
            <a:off x="3021013" y="3454401"/>
            <a:ext cx="119063" cy="88900"/>
          </a:xfrm>
          <a:custGeom>
            <a:avLst/>
            <a:gdLst>
              <a:gd name="T0" fmla="*/ 2 w 55"/>
              <a:gd name="T1" fmla="*/ 41 h 41"/>
              <a:gd name="T2" fmla="*/ 0 w 55"/>
              <a:gd name="T3" fmla="*/ 41 h 41"/>
              <a:gd name="T4" fmla="*/ 0 w 55"/>
              <a:gd name="T5" fmla="*/ 16 h 41"/>
              <a:gd name="T6" fmla="*/ 2 w 55"/>
              <a:gd name="T7" fmla="*/ 16 h 41"/>
              <a:gd name="T8" fmla="*/ 40 w 55"/>
              <a:gd name="T9" fmla="*/ 2 h 41"/>
              <a:gd name="T10" fmla="*/ 42 w 55"/>
              <a:gd name="T11" fmla="*/ 0 h 41"/>
              <a:gd name="T12" fmla="*/ 43 w 55"/>
              <a:gd name="T13" fmla="*/ 2 h 41"/>
              <a:gd name="T14" fmla="*/ 54 w 55"/>
              <a:gd name="T15" fmla="*/ 20 h 41"/>
              <a:gd name="T16" fmla="*/ 55 w 55"/>
              <a:gd name="T17" fmla="*/ 22 h 41"/>
              <a:gd name="T18" fmla="*/ 54 w 55"/>
              <a:gd name="T19" fmla="*/ 23 h 41"/>
              <a:gd name="T20" fmla="*/ 51 w 55"/>
              <a:gd name="T21" fmla="*/ 25 h 41"/>
              <a:gd name="T22" fmla="*/ 2 w 55"/>
              <a:gd name="T23" fmla="*/ 41 h 41"/>
              <a:gd name="T24" fmla="*/ 4 w 55"/>
              <a:gd name="T25" fmla="*/ 20 h 41"/>
              <a:gd name="T26" fmla="*/ 4 w 55"/>
              <a:gd name="T27" fmla="*/ 37 h 41"/>
              <a:gd name="T28" fmla="*/ 49 w 55"/>
              <a:gd name="T29" fmla="*/ 22 h 41"/>
              <a:gd name="T30" fmla="*/ 50 w 55"/>
              <a:gd name="T31" fmla="*/ 21 h 41"/>
              <a:gd name="T32" fmla="*/ 41 w 55"/>
              <a:gd name="T33" fmla="*/ 7 h 41"/>
              <a:gd name="T34" fmla="*/ 4 w 55"/>
              <a:gd name="T35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" h="41">
                <a:moveTo>
                  <a:pt x="2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0" y="16"/>
                  <a:pt x="32" y="12"/>
                  <a:pt x="40" y="2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6" y="8"/>
                  <a:pt x="50" y="14"/>
                  <a:pt x="54" y="20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3"/>
                  <a:pt x="54" y="23"/>
                  <a:pt x="54" y="23"/>
                </a:cubicBezTo>
                <a:cubicBezTo>
                  <a:pt x="53" y="24"/>
                  <a:pt x="52" y="24"/>
                  <a:pt x="51" y="25"/>
                </a:cubicBezTo>
                <a:cubicBezTo>
                  <a:pt x="39" y="35"/>
                  <a:pt x="23" y="41"/>
                  <a:pt x="2" y="41"/>
                </a:cubicBezTo>
                <a:close/>
                <a:moveTo>
                  <a:pt x="4" y="20"/>
                </a:moveTo>
                <a:cubicBezTo>
                  <a:pt x="4" y="37"/>
                  <a:pt x="4" y="37"/>
                  <a:pt x="4" y="37"/>
                </a:cubicBezTo>
                <a:cubicBezTo>
                  <a:pt x="23" y="36"/>
                  <a:pt x="37" y="31"/>
                  <a:pt x="49" y="22"/>
                </a:cubicBezTo>
                <a:cubicBezTo>
                  <a:pt x="49" y="22"/>
                  <a:pt x="49" y="21"/>
                  <a:pt x="50" y="21"/>
                </a:cubicBezTo>
                <a:cubicBezTo>
                  <a:pt x="46" y="16"/>
                  <a:pt x="44" y="11"/>
                  <a:pt x="41" y="7"/>
                </a:cubicBezTo>
                <a:cubicBezTo>
                  <a:pt x="32" y="16"/>
                  <a:pt x="21" y="20"/>
                  <a:pt x="4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442AF781-1F30-4F31-A535-91120D736D39}"/>
              </a:ext>
            </a:extLst>
          </p:cNvPr>
          <p:cNvGrpSpPr/>
          <p:nvPr/>
        </p:nvGrpSpPr>
        <p:grpSpPr>
          <a:xfrm>
            <a:off x="10510838" y="3259138"/>
            <a:ext cx="320676" cy="346076"/>
            <a:chOff x="10510838" y="3259138"/>
            <a:chExt cx="320676" cy="346076"/>
          </a:xfrm>
        </p:grpSpPr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2CE3E01A-47C4-4251-B51E-69E6F00A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259138"/>
              <a:ext cx="17463" cy="228600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45BE4F63-B6E7-44A5-84C6-580D527C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552826"/>
              <a:ext cx="17463" cy="52388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F437A134-1238-4A98-B0EB-56D3276FE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259138"/>
              <a:ext cx="15875" cy="60325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1EEE7342-4462-4F2E-957D-21B34725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386138"/>
              <a:ext cx="15875" cy="219075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22290EB4-ACD1-4544-A17C-E44114FB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259138"/>
              <a:ext cx="17463" cy="180975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228A696D-BFFF-4441-8401-EF1F4381B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505201"/>
              <a:ext cx="17463" cy="100013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D73D9D9-5ECD-425D-AB0D-70F4D6EF9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0838" y="3484563"/>
              <a:ext cx="76200" cy="74613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C94CBE85-18CD-4B90-9D08-9208B6B65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31488" y="3314701"/>
              <a:ext cx="76200" cy="76200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416EA9E7-B854-499C-8DB7-E05F2B3C5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3726" y="3436938"/>
              <a:ext cx="77788" cy="7461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5" name="Freeform 115">
            <a:extLst>
              <a:ext uri="{FF2B5EF4-FFF2-40B4-BE49-F238E27FC236}">
                <a16:creationId xmlns:a16="http://schemas.microsoft.com/office/drawing/2014/main" id="{22536A98-98D0-4BC4-A7C7-578885CB4373}"/>
              </a:ext>
            </a:extLst>
          </p:cNvPr>
          <p:cNvSpPr>
            <a:spLocks/>
          </p:cNvSpPr>
          <p:nvPr/>
        </p:nvSpPr>
        <p:spPr bwMode="auto">
          <a:xfrm>
            <a:off x="9780588" y="3300413"/>
            <a:ext cx="230188" cy="17463"/>
          </a:xfrm>
          <a:custGeom>
            <a:avLst/>
            <a:gdLst>
              <a:gd name="T0" fmla="*/ 1 w 107"/>
              <a:gd name="T1" fmla="*/ 4 h 8"/>
              <a:gd name="T2" fmla="*/ 0 w 107"/>
              <a:gd name="T3" fmla="*/ 8 h 8"/>
              <a:gd name="T4" fmla="*/ 103 w 107"/>
              <a:gd name="T5" fmla="*/ 8 h 8"/>
              <a:gd name="T6" fmla="*/ 107 w 107"/>
              <a:gd name="T7" fmla="*/ 4 h 8"/>
              <a:gd name="T8" fmla="*/ 103 w 107"/>
              <a:gd name="T9" fmla="*/ 0 h 8"/>
              <a:gd name="T10" fmla="*/ 0 w 107"/>
              <a:gd name="T11" fmla="*/ 0 h 8"/>
              <a:gd name="T12" fmla="*/ 1 w 107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5" y="8"/>
                  <a:pt x="107" y="7"/>
                  <a:pt x="107" y="4"/>
                </a:cubicBezTo>
                <a:cubicBezTo>
                  <a:pt x="107" y="2"/>
                  <a:pt x="105" y="0"/>
                  <a:pt x="103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2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AB1D3BD1-4DCA-42CC-A7D3-6D596B20A74A}"/>
              </a:ext>
            </a:extLst>
          </p:cNvPr>
          <p:cNvSpPr>
            <a:spLocks/>
          </p:cNvSpPr>
          <p:nvPr/>
        </p:nvSpPr>
        <p:spPr bwMode="auto">
          <a:xfrm>
            <a:off x="9664701" y="3300413"/>
            <a:ext cx="50800" cy="17463"/>
          </a:xfrm>
          <a:custGeom>
            <a:avLst/>
            <a:gdLst>
              <a:gd name="T0" fmla="*/ 22 w 23"/>
              <a:gd name="T1" fmla="*/ 4 h 8"/>
              <a:gd name="T2" fmla="*/ 23 w 23"/>
              <a:gd name="T3" fmla="*/ 0 h 8"/>
              <a:gd name="T4" fmla="*/ 4 w 23"/>
              <a:gd name="T5" fmla="*/ 0 h 8"/>
              <a:gd name="T6" fmla="*/ 0 w 23"/>
              <a:gd name="T7" fmla="*/ 4 h 8"/>
              <a:gd name="T8" fmla="*/ 4 w 23"/>
              <a:gd name="T9" fmla="*/ 8 h 8"/>
              <a:gd name="T10" fmla="*/ 23 w 23"/>
              <a:gd name="T11" fmla="*/ 8 h 8"/>
              <a:gd name="T12" fmla="*/ 22 w 23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8">
                <a:moveTo>
                  <a:pt x="22" y="4"/>
                </a:moveTo>
                <a:cubicBezTo>
                  <a:pt x="22" y="3"/>
                  <a:pt x="23" y="2"/>
                  <a:pt x="2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2" y="6"/>
                  <a:pt x="2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10D41D37-714B-47CB-B1DE-6E4502053BD6}"/>
              </a:ext>
            </a:extLst>
          </p:cNvPr>
          <p:cNvSpPr>
            <a:spLocks/>
          </p:cNvSpPr>
          <p:nvPr/>
        </p:nvSpPr>
        <p:spPr bwMode="auto">
          <a:xfrm>
            <a:off x="9948863" y="3424238"/>
            <a:ext cx="61913" cy="15875"/>
          </a:xfrm>
          <a:custGeom>
            <a:avLst/>
            <a:gdLst>
              <a:gd name="T0" fmla="*/ 1 w 29"/>
              <a:gd name="T1" fmla="*/ 4 h 8"/>
              <a:gd name="T2" fmla="*/ 0 w 29"/>
              <a:gd name="T3" fmla="*/ 8 h 8"/>
              <a:gd name="T4" fmla="*/ 25 w 29"/>
              <a:gd name="T5" fmla="*/ 8 h 8"/>
              <a:gd name="T6" fmla="*/ 29 w 29"/>
              <a:gd name="T7" fmla="*/ 4 h 8"/>
              <a:gd name="T8" fmla="*/ 25 w 29"/>
              <a:gd name="T9" fmla="*/ 0 h 8"/>
              <a:gd name="T10" fmla="*/ 0 w 29"/>
              <a:gd name="T11" fmla="*/ 0 h 8"/>
              <a:gd name="T12" fmla="*/ 1 w 29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8">
                <a:moveTo>
                  <a:pt x="1" y="4"/>
                </a:moveTo>
                <a:cubicBezTo>
                  <a:pt x="1" y="5"/>
                  <a:pt x="0" y="6"/>
                  <a:pt x="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7" y="8"/>
                  <a:pt x="29" y="6"/>
                  <a:pt x="29" y="4"/>
                </a:cubicBezTo>
                <a:cubicBezTo>
                  <a:pt x="29" y="2"/>
                  <a:pt x="27" y="0"/>
                  <a:pt x="2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ADFC7C01-093A-4F08-B266-FEAC0A74D499}"/>
              </a:ext>
            </a:extLst>
          </p:cNvPr>
          <p:cNvSpPr>
            <a:spLocks/>
          </p:cNvSpPr>
          <p:nvPr/>
        </p:nvSpPr>
        <p:spPr bwMode="auto">
          <a:xfrm>
            <a:off x="9664701" y="3424238"/>
            <a:ext cx="219075" cy="15875"/>
          </a:xfrm>
          <a:custGeom>
            <a:avLst/>
            <a:gdLst>
              <a:gd name="T0" fmla="*/ 100 w 101"/>
              <a:gd name="T1" fmla="*/ 4 h 8"/>
              <a:gd name="T2" fmla="*/ 101 w 101"/>
              <a:gd name="T3" fmla="*/ 0 h 8"/>
              <a:gd name="T4" fmla="*/ 4 w 101"/>
              <a:gd name="T5" fmla="*/ 0 h 8"/>
              <a:gd name="T6" fmla="*/ 0 w 101"/>
              <a:gd name="T7" fmla="*/ 4 h 8"/>
              <a:gd name="T8" fmla="*/ 4 w 101"/>
              <a:gd name="T9" fmla="*/ 8 h 8"/>
              <a:gd name="T10" fmla="*/ 101 w 101"/>
              <a:gd name="T11" fmla="*/ 8 h 8"/>
              <a:gd name="T12" fmla="*/ 100 w 101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8">
                <a:moveTo>
                  <a:pt x="100" y="4"/>
                </a:moveTo>
                <a:cubicBezTo>
                  <a:pt x="100" y="2"/>
                  <a:pt x="100" y="1"/>
                  <a:pt x="101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00" y="6"/>
                  <a:pt x="100" y="5"/>
                  <a:pt x="100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EC4BD12B-90CA-48B3-B6CE-1DD5B77726FC}"/>
              </a:ext>
            </a:extLst>
          </p:cNvPr>
          <p:cNvSpPr>
            <a:spLocks/>
          </p:cNvSpPr>
          <p:nvPr/>
        </p:nvSpPr>
        <p:spPr bwMode="auto">
          <a:xfrm>
            <a:off x="9828213" y="3544888"/>
            <a:ext cx="182563" cy="17463"/>
          </a:xfrm>
          <a:custGeom>
            <a:avLst/>
            <a:gdLst>
              <a:gd name="T0" fmla="*/ 1 w 85"/>
              <a:gd name="T1" fmla="*/ 4 h 8"/>
              <a:gd name="T2" fmla="*/ 0 w 85"/>
              <a:gd name="T3" fmla="*/ 8 h 8"/>
              <a:gd name="T4" fmla="*/ 81 w 85"/>
              <a:gd name="T5" fmla="*/ 8 h 8"/>
              <a:gd name="T6" fmla="*/ 85 w 85"/>
              <a:gd name="T7" fmla="*/ 4 h 8"/>
              <a:gd name="T8" fmla="*/ 81 w 85"/>
              <a:gd name="T9" fmla="*/ 0 h 8"/>
              <a:gd name="T10" fmla="*/ 0 w 85"/>
              <a:gd name="T11" fmla="*/ 0 h 8"/>
              <a:gd name="T12" fmla="*/ 1 w 8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3" y="8"/>
                  <a:pt x="85" y="6"/>
                  <a:pt x="85" y="4"/>
                </a:cubicBezTo>
                <a:cubicBezTo>
                  <a:pt x="85" y="2"/>
                  <a:pt x="83" y="0"/>
                  <a:pt x="81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5A799659-93F8-475A-B4D1-0E928A3432DB}"/>
              </a:ext>
            </a:extLst>
          </p:cNvPr>
          <p:cNvSpPr>
            <a:spLocks/>
          </p:cNvSpPr>
          <p:nvPr/>
        </p:nvSpPr>
        <p:spPr bwMode="auto">
          <a:xfrm>
            <a:off x="9664701" y="3544888"/>
            <a:ext cx="98425" cy="17463"/>
          </a:xfrm>
          <a:custGeom>
            <a:avLst/>
            <a:gdLst>
              <a:gd name="T0" fmla="*/ 44 w 45"/>
              <a:gd name="T1" fmla="*/ 4 h 8"/>
              <a:gd name="T2" fmla="*/ 45 w 45"/>
              <a:gd name="T3" fmla="*/ 0 h 8"/>
              <a:gd name="T4" fmla="*/ 4 w 45"/>
              <a:gd name="T5" fmla="*/ 0 h 8"/>
              <a:gd name="T6" fmla="*/ 0 w 45"/>
              <a:gd name="T7" fmla="*/ 4 h 8"/>
              <a:gd name="T8" fmla="*/ 4 w 45"/>
              <a:gd name="T9" fmla="*/ 8 h 8"/>
              <a:gd name="T10" fmla="*/ 45 w 45"/>
              <a:gd name="T11" fmla="*/ 8 h 8"/>
              <a:gd name="T12" fmla="*/ 44 w 4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4" y="4"/>
                </a:moveTo>
                <a:cubicBezTo>
                  <a:pt x="44" y="3"/>
                  <a:pt x="45" y="1"/>
                  <a:pt x="4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4" y="6"/>
                  <a:pt x="4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C13F25E-EDA3-4605-92F1-3C4525D9EE1E}"/>
              </a:ext>
            </a:extLst>
          </p:cNvPr>
          <p:cNvSpPr>
            <a:spLocks noEditPoints="1"/>
          </p:cNvSpPr>
          <p:nvPr/>
        </p:nvSpPr>
        <p:spPr bwMode="auto">
          <a:xfrm>
            <a:off x="9709151" y="3270251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8BD81BA5-7545-4037-865A-669A02EEC538}"/>
              </a:ext>
            </a:extLst>
          </p:cNvPr>
          <p:cNvSpPr>
            <a:spLocks noEditPoints="1"/>
          </p:cNvSpPr>
          <p:nvPr/>
        </p:nvSpPr>
        <p:spPr bwMode="auto">
          <a:xfrm>
            <a:off x="9877426" y="3394076"/>
            <a:ext cx="77788" cy="74613"/>
          </a:xfrm>
          <a:custGeom>
            <a:avLst/>
            <a:gdLst>
              <a:gd name="T0" fmla="*/ 18 w 36"/>
              <a:gd name="T1" fmla="*/ 35 h 35"/>
              <a:gd name="T2" fmla="*/ 0 w 36"/>
              <a:gd name="T3" fmla="*/ 18 h 35"/>
              <a:gd name="T4" fmla="*/ 18 w 36"/>
              <a:gd name="T5" fmla="*/ 0 h 35"/>
              <a:gd name="T6" fmla="*/ 36 w 36"/>
              <a:gd name="T7" fmla="*/ 18 h 35"/>
              <a:gd name="T8" fmla="*/ 18 w 36"/>
              <a:gd name="T9" fmla="*/ 35 h 35"/>
              <a:gd name="T10" fmla="*/ 18 w 36"/>
              <a:gd name="T11" fmla="*/ 4 h 35"/>
              <a:gd name="T12" fmla="*/ 4 w 36"/>
              <a:gd name="T13" fmla="*/ 18 h 35"/>
              <a:gd name="T14" fmla="*/ 18 w 36"/>
              <a:gd name="T15" fmla="*/ 31 h 35"/>
              <a:gd name="T16" fmla="*/ 32 w 36"/>
              <a:gd name="T17" fmla="*/ 18 h 35"/>
              <a:gd name="T18" fmla="*/ 18 w 36"/>
              <a:gd name="T19" fmla="*/ 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8" y="35"/>
                  <a:pt x="0" y="27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7"/>
                  <a:pt x="28" y="35"/>
                  <a:pt x="18" y="35"/>
                </a:cubicBezTo>
                <a:close/>
                <a:moveTo>
                  <a:pt x="18" y="4"/>
                </a:moveTo>
                <a:cubicBezTo>
                  <a:pt x="10" y="4"/>
                  <a:pt x="4" y="10"/>
                  <a:pt x="4" y="18"/>
                </a:cubicBezTo>
                <a:cubicBezTo>
                  <a:pt x="4" y="25"/>
                  <a:pt x="10" y="31"/>
                  <a:pt x="18" y="31"/>
                </a:cubicBezTo>
                <a:cubicBezTo>
                  <a:pt x="25" y="31"/>
                  <a:pt x="32" y="25"/>
                  <a:pt x="32" y="18"/>
                </a:cubicBezTo>
                <a:cubicBezTo>
                  <a:pt x="32" y="10"/>
                  <a:pt x="25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12C01F4D-C41C-4C1D-85AA-E4FD5980B35F}"/>
              </a:ext>
            </a:extLst>
          </p:cNvPr>
          <p:cNvSpPr>
            <a:spLocks noEditPoints="1"/>
          </p:cNvSpPr>
          <p:nvPr/>
        </p:nvSpPr>
        <p:spPr bwMode="auto">
          <a:xfrm>
            <a:off x="9756776" y="3514726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B52A5B82-6D6A-4AFD-952E-5A8D007BCBFE}"/>
              </a:ext>
            </a:extLst>
          </p:cNvPr>
          <p:cNvSpPr>
            <a:spLocks/>
          </p:cNvSpPr>
          <p:nvPr/>
        </p:nvSpPr>
        <p:spPr bwMode="auto">
          <a:xfrm>
            <a:off x="8804276" y="3230563"/>
            <a:ext cx="415925" cy="39052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052ED678-C924-4615-9A93-976AA0B1ED55}"/>
              </a:ext>
            </a:extLst>
          </p:cNvPr>
          <p:cNvSpPr>
            <a:spLocks noEditPoints="1"/>
          </p:cNvSpPr>
          <p:nvPr/>
        </p:nvSpPr>
        <p:spPr bwMode="auto">
          <a:xfrm>
            <a:off x="6359526" y="3532188"/>
            <a:ext cx="307975" cy="61913"/>
          </a:xfrm>
          <a:custGeom>
            <a:avLst/>
            <a:gdLst>
              <a:gd name="T0" fmla="*/ 128 w 143"/>
              <a:gd name="T1" fmla="*/ 29 h 29"/>
              <a:gd name="T2" fmla="*/ 14 w 143"/>
              <a:gd name="T3" fmla="*/ 29 h 29"/>
              <a:gd name="T4" fmla="*/ 0 w 143"/>
              <a:gd name="T5" fmla="*/ 15 h 29"/>
              <a:gd name="T6" fmla="*/ 14 w 143"/>
              <a:gd name="T7" fmla="*/ 0 h 29"/>
              <a:gd name="T8" fmla="*/ 54 w 143"/>
              <a:gd name="T9" fmla="*/ 0 h 29"/>
              <a:gd name="T10" fmla="*/ 58 w 143"/>
              <a:gd name="T11" fmla="*/ 7 h 29"/>
              <a:gd name="T12" fmla="*/ 71 w 143"/>
              <a:gd name="T13" fmla="*/ 16 h 29"/>
              <a:gd name="T14" fmla="*/ 84 w 143"/>
              <a:gd name="T15" fmla="*/ 7 h 29"/>
              <a:gd name="T16" fmla="*/ 88 w 143"/>
              <a:gd name="T17" fmla="*/ 0 h 29"/>
              <a:gd name="T18" fmla="*/ 128 w 143"/>
              <a:gd name="T19" fmla="*/ 0 h 29"/>
              <a:gd name="T20" fmla="*/ 143 w 143"/>
              <a:gd name="T21" fmla="*/ 15 h 29"/>
              <a:gd name="T22" fmla="*/ 128 w 143"/>
              <a:gd name="T23" fmla="*/ 29 h 29"/>
              <a:gd name="T24" fmla="*/ 14 w 143"/>
              <a:gd name="T25" fmla="*/ 4 h 29"/>
              <a:gd name="T26" fmla="*/ 4 w 143"/>
              <a:gd name="T27" fmla="*/ 15 h 29"/>
              <a:gd name="T28" fmla="*/ 14 w 143"/>
              <a:gd name="T29" fmla="*/ 25 h 29"/>
              <a:gd name="T30" fmla="*/ 128 w 143"/>
              <a:gd name="T31" fmla="*/ 25 h 29"/>
              <a:gd name="T32" fmla="*/ 139 w 143"/>
              <a:gd name="T33" fmla="*/ 15 h 29"/>
              <a:gd name="T34" fmla="*/ 128 w 143"/>
              <a:gd name="T35" fmla="*/ 4 h 29"/>
              <a:gd name="T36" fmla="*/ 91 w 143"/>
              <a:gd name="T37" fmla="*/ 4 h 29"/>
              <a:gd name="T38" fmla="*/ 88 w 143"/>
              <a:gd name="T39" fmla="*/ 9 h 29"/>
              <a:gd name="T40" fmla="*/ 71 w 143"/>
              <a:gd name="T41" fmla="*/ 20 h 29"/>
              <a:gd name="T42" fmla="*/ 55 w 143"/>
              <a:gd name="T43" fmla="*/ 9 h 29"/>
              <a:gd name="T44" fmla="*/ 52 w 143"/>
              <a:gd name="T45" fmla="*/ 4 h 29"/>
              <a:gd name="T46" fmla="*/ 14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8" y="29"/>
                </a:moveTo>
                <a:cubicBezTo>
                  <a:pt x="14" y="29"/>
                  <a:pt x="14" y="29"/>
                  <a:pt x="14" y="29"/>
                </a:cubicBezTo>
                <a:cubicBezTo>
                  <a:pt x="6" y="29"/>
                  <a:pt x="0" y="23"/>
                  <a:pt x="0" y="15"/>
                </a:cubicBezTo>
                <a:cubicBezTo>
                  <a:pt x="0" y="6"/>
                  <a:pt x="6" y="0"/>
                  <a:pt x="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8" y="7"/>
                  <a:pt x="58" y="7"/>
                  <a:pt x="58" y="7"/>
                </a:cubicBezTo>
                <a:cubicBezTo>
                  <a:pt x="61" y="13"/>
                  <a:pt x="66" y="16"/>
                  <a:pt x="71" y="16"/>
                </a:cubicBezTo>
                <a:cubicBezTo>
                  <a:pt x="76" y="16"/>
                  <a:pt x="81" y="13"/>
                  <a:pt x="84" y="7"/>
                </a:cubicBezTo>
                <a:cubicBezTo>
                  <a:pt x="88" y="0"/>
                  <a:pt x="88" y="0"/>
                  <a:pt x="8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6" y="0"/>
                  <a:pt x="143" y="6"/>
                  <a:pt x="143" y="15"/>
                </a:cubicBezTo>
                <a:cubicBezTo>
                  <a:pt x="143" y="23"/>
                  <a:pt x="136" y="29"/>
                  <a:pt x="128" y="29"/>
                </a:cubicBezTo>
                <a:close/>
                <a:moveTo>
                  <a:pt x="14" y="4"/>
                </a:moveTo>
                <a:cubicBezTo>
                  <a:pt x="8" y="4"/>
                  <a:pt x="4" y="9"/>
                  <a:pt x="4" y="15"/>
                </a:cubicBezTo>
                <a:cubicBezTo>
                  <a:pt x="4" y="20"/>
                  <a:pt x="8" y="25"/>
                  <a:pt x="14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4" y="25"/>
                  <a:pt x="139" y="20"/>
                  <a:pt x="139" y="15"/>
                </a:cubicBezTo>
                <a:cubicBezTo>
                  <a:pt x="139" y="9"/>
                  <a:pt x="134" y="4"/>
                  <a:pt x="128" y="4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9"/>
                  <a:pt x="88" y="9"/>
                  <a:pt x="88" y="9"/>
                </a:cubicBezTo>
                <a:cubicBezTo>
                  <a:pt x="84" y="16"/>
                  <a:pt x="78" y="20"/>
                  <a:pt x="71" y="20"/>
                </a:cubicBezTo>
                <a:cubicBezTo>
                  <a:pt x="65" y="20"/>
                  <a:pt x="59" y="16"/>
                  <a:pt x="55" y="9"/>
                </a:cubicBezTo>
                <a:cubicBezTo>
                  <a:pt x="52" y="4"/>
                  <a:pt x="52" y="4"/>
                  <a:pt x="52" y="4"/>
                </a:cubicBez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9AA4E625-5ABE-465B-8C42-77B5DB1A3A8D}"/>
              </a:ext>
            </a:extLst>
          </p:cNvPr>
          <p:cNvSpPr>
            <a:spLocks noEditPoints="1"/>
          </p:cNvSpPr>
          <p:nvPr/>
        </p:nvSpPr>
        <p:spPr bwMode="auto">
          <a:xfrm>
            <a:off x="6408738" y="3254376"/>
            <a:ext cx="207963" cy="277813"/>
          </a:xfrm>
          <a:custGeom>
            <a:avLst/>
            <a:gdLst>
              <a:gd name="T0" fmla="*/ 48 w 96"/>
              <a:gd name="T1" fmla="*/ 128 h 128"/>
              <a:gd name="T2" fmla="*/ 38 w 96"/>
              <a:gd name="T3" fmla="*/ 122 h 128"/>
              <a:gd name="T4" fmla="*/ 3 w 96"/>
              <a:gd name="T5" fmla="*/ 60 h 128"/>
              <a:gd name="T6" fmla="*/ 2 w 96"/>
              <a:gd name="T7" fmla="*/ 48 h 128"/>
              <a:gd name="T8" fmla="*/ 13 w 96"/>
              <a:gd name="T9" fmla="*/ 43 h 128"/>
              <a:gd name="T10" fmla="*/ 23 w 96"/>
              <a:gd name="T11" fmla="*/ 43 h 128"/>
              <a:gd name="T12" fmla="*/ 23 w 96"/>
              <a:gd name="T13" fmla="*/ 18 h 128"/>
              <a:gd name="T14" fmla="*/ 41 w 96"/>
              <a:gd name="T15" fmla="*/ 0 h 128"/>
              <a:gd name="T16" fmla="*/ 55 w 96"/>
              <a:gd name="T17" fmla="*/ 0 h 128"/>
              <a:gd name="T18" fmla="*/ 74 w 96"/>
              <a:gd name="T19" fmla="*/ 18 h 128"/>
              <a:gd name="T20" fmla="*/ 74 w 96"/>
              <a:gd name="T21" fmla="*/ 43 h 128"/>
              <a:gd name="T22" fmla="*/ 84 w 96"/>
              <a:gd name="T23" fmla="*/ 43 h 128"/>
              <a:gd name="T24" fmla="*/ 94 w 96"/>
              <a:gd name="T25" fmla="*/ 48 h 128"/>
              <a:gd name="T26" fmla="*/ 93 w 96"/>
              <a:gd name="T27" fmla="*/ 60 h 128"/>
              <a:gd name="T28" fmla="*/ 58 w 96"/>
              <a:gd name="T29" fmla="*/ 122 h 128"/>
              <a:gd name="T30" fmla="*/ 48 w 96"/>
              <a:gd name="T31" fmla="*/ 128 h 128"/>
              <a:gd name="T32" fmla="*/ 13 w 96"/>
              <a:gd name="T33" fmla="*/ 51 h 128"/>
              <a:gd name="T34" fmla="*/ 9 w 96"/>
              <a:gd name="T35" fmla="*/ 52 h 128"/>
              <a:gd name="T36" fmla="*/ 10 w 96"/>
              <a:gd name="T37" fmla="*/ 56 h 128"/>
              <a:gd name="T38" fmla="*/ 45 w 96"/>
              <a:gd name="T39" fmla="*/ 118 h 128"/>
              <a:gd name="T40" fmla="*/ 48 w 96"/>
              <a:gd name="T41" fmla="*/ 120 h 128"/>
              <a:gd name="T42" fmla="*/ 51 w 96"/>
              <a:gd name="T43" fmla="*/ 118 h 128"/>
              <a:gd name="T44" fmla="*/ 87 w 96"/>
              <a:gd name="T45" fmla="*/ 56 h 128"/>
              <a:gd name="T46" fmla="*/ 87 w 96"/>
              <a:gd name="T47" fmla="*/ 52 h 128"/>
              <a:gd name="T48" fmla="*/ 84 w 96"/>
              <a:gd name="T49" fmla="*/ 51 h 128"/>
              <a:gd name="T50" fmla="*/ 66 w 96"/>
              <a:gd name="T51" fmla="*/ 51 h 128"/>
              <a:gd name="T52" fmla="*/ 66 w 96"/>
              <a:gd name="T53" fmla="*/ 18 h 128"/>
              <a:gd name="T54" fmla="*/ 55 w 96"/>
              <a:gd name="T55" fmla="*/ 8 h 128"/>
              <a:gd name="T56" fmla="*/ 41 w 96"/>
              <a:gd name="T57" fmla="*/ 8 h 128"/>
              <a:gd name="T58" fmla="*/ 31 w 96"/>
              <a:gd name="T59" fmla="*/ 18 h 128"/>
              <a:gd name="T60" fmla="*/ 31 w 96"/>
              <a:gd name="T61" fmla="*/ 51 h 128"/>
              <a:gd name="T62" fmla="*/ 13 w 96"/>
              <a:gd name="T6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48" y="128"/>
                </a:moveTo>
                <a:cubicBezTo>
                  <a:pt x="44" y="128"/>
                  <a:pt x="41" y="126"/>
                  <a:pt x="38" y="122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56"/>
                  <a:pt x="0" y="52"/>
                  <a:pt x="2" y="48"/>
                </a:cubicBezTo>
                <a:cubicBezTo>
                  <a:pt x="4" y="45"/>
                  <a:pt x="8" y="43"/>
                  <a:pt x="13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8"/>
                  <a:pt x="31" y="0"/>
                  <a:pt x="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65" y="0"/>
                  <a:pt x="74" y="8"/>
                  <a:pt x="74" y="18"/>
                </a:cubicBezTo>
                <a:cubicBezTo>
                  <a:pt x="74" y="43"/>
                  <a:pt x="74" y="43"/>
                  <a:pt x="7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8" y="43"/>
                  <a:pt x="92" y="45"/>
                  <a:pt x="94" y="48"/>
                </a:cubicBezTo>
                <a:cubicBezTo>
                  <a:pt x="96" y="52"/>
                  <a:pt x="96" y="56"/>
                  <a:pt x="93" y="60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6" y="126"/>
                  <a:pt x="52" y="128"/>
                  <a:pt x="48" y="128"/>
                </a:cubicBezTo>
                <a:close/>
                <a:moveTo>
                  <a:pt x="13" y="51"/>
                </a:moveTo>
                <a:cubicBezTo>
                  <a:pt x="11" y="51"/>
                  <a:pt x="10" y="52"/>
                  <a:pt x="9" y="52"/>
                </a:cubicBezTo>
                <a:cubicBezTo>
                  <a:pt x="9" y="53"/>
                  <a:pt x="9" y="55"/>
                  <a:pt x="10" y="56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6" y="119"/>
                  <a:pt x="47" y="120"/>
                  <a:pt x="48" y="120"/>
                </a:cubicBezTo>
                <a:cubicBezTo>
                  <a:pt x="49" y="120"/>
                  <a:pt x="50" y="119"/>
                  <a:pt x="51" y="11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5"/>
                  <a:pt x="88" y="53"/>
                  <a:pt x="87" y="52"/>
                </a:cubicBezTo>
                <a:cubicBezTo>
                  <a:pt x="87" y="52"/>
                  <a:pt x="85" y="51"/>
                  <a:pt x="84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18"/>
                  <a:pt x="66" y="18"/>
                  <a:pt x="66" y="18"/>
                </a:cubicBezTo>
                <a:cubicBezTo>
                  <a:pt x="66" y="12"/>
                  <a:pt x="61" y="8"/>
                  <a:pt x="55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36" y="8"/>
                  <a:pt x="31" y="12"/>
                  <a:pt x="31" y="18"/>
                </a:cubicBezTo>
                <a:cubicBezTo>
                  <a:pt x="31" y="51"/>
                  <a:pt x="31" y="51"/>
                  <a:pt x="31" y="51"/>
                </a:cubicBezTo>
                <a:lnTo>
                  <a:pt x="13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84775CA8-7AA4-4649-834B-C3F81C9D3408}"/>
              </a:ext>
            </a:extLst>
          </p:cNvPr>
          <p:cNvSpPr>
            <a:spLocks noEditPoints="1"/>
          </p:cNvSpPr>
          <p:nvPr/>
        </p:nvSpPr>
        <p:spPr bwMode="auto">
          <a:xfrm>
            <a:off x="7189788" y="3532188"/>
            <a:ext cx="307975" cy="61913"/>
          </a:xfrm>
          <a:custGeom>
            <a:avLst/>
            <a:gdLst>
              <a:gd name="T0" fmla="*/ 129 w 143"/>
              <a:gd name="T1" fmla="*/ 29 h 29"/>
              <a:gd name="T2" fmla="*/ 15 w 143"/>
              <a:gd name="T3" fmla="*/ 29 h 29"/>
              <a:gd name="T4" fmla="*/ 0 w 143"/>
              <a:gd name="T5" fmla="*/ 15 h 29"/>
              <a:gd name="T6" fmla="*/ 15 w 143"/>
              <a:gd name="T7" fmla="*/ 0 h 29"/>
              <a:gd name="T8" fmla="*/ 44 w 143"/>
              <a:gd name="T9" fmla="*/ 0 h 29"/>
              <a:gd name="T10" fmla="*/ 44 w 143"/>
              <a:gd name="T11" fmla="*/ 1 h 29"/>
              <a:gd name="T12" fmla="*/ 65 w 143"/>
              <a:gd name="T13" fmla="*/ 16 h 29"/>
              <a:gd name="T14" fmla="*/ 79 w 143"/>
              <a:gd name="T15" fmla="*/ 16 h 29"/>
              <a:gd name="T16" fmla="*/ 99 w 143"/>
              <a:gd name="T17" fmla="*/ 1 h 29"/>
              <a:gd name="T18" fmla="*/ 100 w 143"/>
              <a:gd name="T19" fmla="*/ 0 h 29"/>
              <a:gd name="T20" fmla="*/ 129 w 143"/>
              <a:gd name="T21" fmla="*/ 0 h 29"/>
              <a:gd name="T22" fmla="*/ 143 w 143"/>
              <a:gd name="T23" fmla="*/ 15 h 29"/>
              <a:gd name="T24" fmla="*/ 129 w 143"/>
              <a:gd name="T25" fmla="*/ 29 h 29"/>
              <a:gd name="T26" fmla="*/ 15 w 143"/>
              <a:gd name="T27" fmla="*/ 4 h 29"/>
              <a:gd name="T28" fmla="*/ 4 w 143"/>
              <a:gd name="T29" fmla="*/ 15 h 29"/>
              <a:gd name="T30" fmla="*/ 15 w 143"/>
              <a:gd name="T31" fmla="*/ 25 h 29"/>
              <a:gd name="T32" fmla="*/ 129 w 143"/>
              <a:gd name="T33" fmla="*/ 25 h 29"/>
              <a:gd name="T34" fmla="*/ 139 w 143"/>
              <a:gd name="T35" fmla="*/ 15 h 29"/>
              <a:gd name="T36" fmla="*/ 129 w 143"/>
              <a:gd name="T37" fmla="*/ 4 h 29"/>
              <a:gd name="T38" fmla="*/ 102 w 143"/>
              <a:gd name="T39" fmla="*/ 4 h 29"/>
              <a:gd name="T40" fmla="*/ 79 w 143"/>
              <a:gd name="T41" fmla="*/ 20 h 29"/>
              <a:gd name="T42" fmla="*/ 65 w 143"/>
              <a:gd name="T43" fmla="*/ 20 h 29"/>
              <a:gd name="T44" fmla="*/ 41 w 143"/>
              <a:gd name="T45" fmla="*/ 4 h 29"/>
              <a:gd name="T46" fmla="*/ 15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9" y="29"/>
                </a:moveTo>
                <a:cubicBezTo>
                  <a:pt x="15" y="29"/>
                  <a:pt x="15" y="29"/>
                  <a:pt x="15" y="29"/>
                </a:cubicBezTo>
                <a:cubicBezTo>
                  <a:pt x="7" y="29"/>
                  <a:pt x="0" y="23"/>
                  <a:pt x="0" y="15"/>
                </a:cubicBezTo>
                <a:cubicBezTo>
                  <a:pt x="0" y="6"/>
                  <a:pt x="7" y="0"/>
                  <a:pt x="1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7" y="10"/>
                  <a:pt x="56" y="16"/>
                  <a:pt x="65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88" y="16"/>
                  <a:pt x="96" y="10"/>
                  <a:pt x="99" y="1"/>
                </a:cubicBezTo>
                <a:cubicBezTo>
                  <a:pt x="100" y="0"/>
                  <a:pt x="100" y="0"/>
                  <a:pt x="100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7" y="0"/>
                  <a:pt x="143" y="6"/>
                  <a:pt x="143" y="15"/>
                </a:cubicBezTo>
                <a:cubicBezTo>
                  <a:pt x="143" y="23"/>
                  <a:pt x="137" y="29"/>
                  <a:pt x="129" y="29"/>
                </a:cubicBezTo>
                <a:close/>
                <a:moveTo>
                  <a:pt x="15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0"/>
                  <a:pt x="9" y="25"/>
                  <a:pt x="15" y="25"/>
                </a:cubicBezTo>
                <a:cubicBezTo>
                  <a:pt x="129" y="25"/>
                  <a:pt x="129" y="25"/>
                  <a:pt x="129" y="25"/>
                </a:cubicBezTo>
                <a:cubicBezTo>
                  <a:pt x="135" y="25"/>
                  <a:pt x="139" y="20"/>
                  <a:pt x="139" y="15"/>
                </a:cubicBezTo>
                <a:cubicBezTo>
                  <a:pt x="139" y="9"/>
                  <a:pt x="135" y="4"/>
                  <a:pt x="129" y="4"/>
                </a:cubicBezTo>
                <a:cubicBezTo>
                  <a:pt x="102" y="4"/>
                  <a:pt x="102" y="4"/>
                  <a:pt x="102" y="4"/>
                </a:cubicBezTo>
                <a:cubicBezTo>
                  <a:pt x="98" y="13"/>
                  <a:pt x="89" y="20"/>
                  <a:pt x="79" y="20"/>
                </a:cubicBezTo>
                <a:cubicBezTo>
                  <a:pt x="65" y="20"/>
                  <a:pt x="65" y="20"/>
                  <a:pt x="65" y="20"/>
                </a:cubicBezTo>
                <a:cubicBezTo>
                  <a:pt x="54" y="20"/>
                  <a:pt x="45" y="13"/>
                  <a:pt x="41" y="4"/>
                </a:cubicBezTo>
                <a:lnTo>
                  <a:pt x="1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2577DEDF-11E2-41CC-B8B6-0B8AEF814FED}"/>
              </a:ext>
            </a:extLst>
          </p:cNvPr>
          <p:cNvSpPr>
            <a:spLocks noEditPoints="1"/>
          </p:cNvSpPr>
          <p:nvPr/>
        </p:nvSpPr>
        <p:spPr bwMode="auto">
          <a:xfrm>
            <a:off x="7240588" y="3254376"/>
            <a:ext cx="207963" cy="277813"/>
          </a:xfrm>
          <a:custGeom>
            <a:avLst/>
            <a:gdLst>
              <a:gd name="T0" fmla="*/ 55 w 96"/>
              <a:gd name="T1" fmla="*/ 128 h 128"/>
              <a:gd name="T2" fmla="*/ 41 w 96"/>
              <a:gd name="T3" fmla="*/ 128 h 128"/>
              <a:gd name="T4" fmla="*/ 22 w 96"/>
              <a:gd name="T5" fmla="*/ 110 h 128"/>
              <a:gd name="T6" fmla="*/ 22 w 96"/>
              <a:gd name="T7" fmla="*/ 85 h 128"/>
              <a:gd name="T8" fmla="*/ 12 w 96"/>
              <a:gd name="T9" fmla="*/ 85 h 128"/>
              <a:gd name="T10" fmla="*/ 2 w 96"/>
              <a:gd name="T11" fmla="*/ 79 h 128"/>
              <a:gd name="T12" fmla="*/ 3 w 96"/>
              <a:gd name="T13" fmla="*/ 68 h 128"/>
              <a:gd name="T14" fmla="*/ 38 w 96"/>
              <a:gd name="T15" fmla="*/ 6 h 128"/>
              <a:gd name="T16" fmla="*/ 48 w 96"/>
              <a:gd name="T17" fmla="*/ 0 h 128"/>
              <a:gd name="T18" fmla="*/ 58 w 96"/>
              <a:gd name="T19" fmla="*/ 6 h 128"/>
              <a:gd name="T20" fmla="*/ 93 w 96"/>
              <a:gd name="T21" fmla="*/ 68 h 128"/>
              <a:gd name="T22" fmla="*/ 94 w 96"/>
              <a:gd name="T23" fmla="*/ 79 h 128"/>
              <a:gd name="T24" fmla="*/ 83 w 96"/>
              <a:gd name="T25" fmla="*/ 85 h 128"/>
              <a:gd name="T26" fmla="*/ 73 w 96"/>
              <a:gd name="T27" fmla="*/ 85 h 128"/>
              <a:gd name="T28" fmla="*/ 73 w 96"/>
              <a:gd name="T29" fmla="*/ 110 h 128"/>
              <a:gd name="T30" fmla="*/ 55 w 96"/>
              <a:gd name="T31" fmla="*/ 128 h 128"/>
              <a:gd name="T32" fmla="*/ 48 w 96"/>
              <a:gd name="T33" fmla="*/ 8 h 128"/>
              <a:gd name="T34" fmla="*/ 45 w 96"/>
              <a:gd name="T35" fmla="*/ 10 h 128"/>
              <a:gd name="T36" fmla="*/ 9 w 96"/>
              <a:gd name="T37" fmla="*/ 72 h 128"/>
              <a:gd name="T38" fmla="*/ 9 w 96"/>
              <a:gd name="T39" fmla="*/ 75 h 128"/>
              <a:gd name="T40" fmla="*/ 12 w 96"/>
              <a:gd name="T41" fmla="*/ 77 h 128"/>
              <a:gd name="T42" fmla="*/ 30 w 96"/>
              <a:gd name="T43" fmla="*/ 77 h 128"/>
              <a:gd name="T44" fmla="*/ 30 w 96"/>
              <a:gd name="T45" fmla="*/ 110 h 128"/>
              <a:gd name="T46" fmla="*/ 41 w 96"/>
              <a:gd name="T47" fmla="*/ 120 h 128"/>
              <a:gd name="T48" fmla="*/ 55 w 96"/>
              <a:gd name="T49" fmla="*/ 120 h 128"/>
              <a:gd name="T50" fmla="*/ 65 w 96"/>
              <a:gd name="T51" fmla="*/ 110 h 128"/>
              <a:gd name="T52" fmla="*/ 65 w 96"/>
              <a:gd name="T53" fmla="*/ 77 h 128"/>
              <a:gd name="T54" fmla="*/ 83 w 96"/>
              <a:gd name="T55" fmla="*/ 77 h 128"/>
              <a:gd name="T56" fmla="*/ 87 w 96"/>
              <a:gd name="T57" fmla="*/ 75 h 128"/>
              <a:gd name="T58" fmla="*/ 86 w 96"/>
              <a:gd name="T59" fmla="*/ 72 h 128"/>
              <a:gd name="T60" fmla="*/ 51 w 96"/>
              <a:gd name="T61" fmla="*/ 10 h 128"/>
              <a:gd name="T62" fmla="*/ 48 w 96"/>
              <a:gd name="T63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55" y="128"/>
                </a:moveTo>
                <a:cubicBezTo>
                  <a:pt x="41" y="128"/>
                  <a:pt x="41" y="128"/>
                  <a:pt x="41" y="128"/>
                </a:cubicBezTo>
                <a:cubicBezTo>
                  <a:pt x="31" y="128"/>
                  <a:pt x="22" y="120"/>
                  <a:pt x="22" y="110"/>
                </a:cubicBezTo>
                <a:cubicBezTo>
                  <a:pt x="22" y="85"/>
                  <a:pt x="22" y="85"/>
                  <a:pt x="22" y="85"/>
                </a:cubicBezTo>
                <a:cubicBezTo>
                  <a:pt x="12" y="85"/>
                  <a:pt x="12" y="85"/>
                  <a:pt x="12" y="85"/>
                </a:cubicBezTo>
                <a:cubicBezTo>
                  <a:pt x="8" y="85"/>
                  <a:pt x="4" y="83"/>
                  <a:pt x="2" y="79"/>
                </a:cubicBezTo>
                <a:cubicBezTo>
                  <a:pt x="0" y="76"/>
                  <a:pt x="0" y="72"/>
                  <a:pt x="3" y="68"/>
                </a:cubicBezTo>
                <a:cubicBezTo>
                  <a:pt x="38" y="6"/>
                  <a:pt x="38" y="6"/>
                  <a:pt x="38" y="6"/>
                </a:cubicBezTo>
                <a:cubicBezTo>
                  <a:pt x="40" y="2"/>
                  <a:pt x="44" y="0"/>
                  <a:pt x="48" y="0"/>
                </a:cubicBezTo>
                <a:cubicBezTo>
                  <a:pt x="52" y="0"/>
                  <a:pt x="55" y="2"/>
                  <a:pt x="58" y="6"/>
                </a:cubicBezTo>
                <a:cubicBezTo>
                  <a:pt x="93" y="68"/>
                  <a:pt x="93" y="68"/>
                  <a:pt x="93" y="68"/>
                </a:cubicBezTo>
                <a:cubicBezTo>
                  <a:pt x="95" y="72"/>
                  <a:pt x="96" y="76"/>
                  <a:pt x="94" y="79"/>
                </a:cubicBezTo>
                <a:cubicBezTo>
                  <a:pt x="92" y="83"/>
                  <a:pt x="88" y="85"/>
                  <a:pt x="83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3" y="120"/>
                  <a:pt x="65" y="128"/>
                  <a:pt x="55" y="128"/>
                </a:cubicBezTo>
                <a:close/>
                <a:moveTo>
                  <a:pt x="48" y="8"/>
                </a:moveTo>
                <a:cubicBezTo>
                  <a:pt x="47" y="8"/>
                  <a:pt x="46" y="9"/>
                  <a:pt x="45" y="10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8" y="75"/>
                  <a:pt x="9" y="75"/>
                </a:cubicBezTo>
                <a:cubicBezTo>
                  <a:pt x="9" y="76"/>
                  <a:pt x="11" y="77"/>
                  <a:pt x="12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6"/>
                  <a:pt x="35" y="120"/>
                  <a:pt x="41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60" y="120"/>
                  <a:pt x="65" y="116"/>
                  <a:pt x="65" y="110"/>
                </a:cubicBezTo>
                <a:cubicBezTo>
                  <a:pt x="65" y="77"/>
                  <a:pt x="65" y="77"/>
                  <a:pt x="65" y="77"/>
                </a:cubicBezTo>
                <a:cubicBezTo>
                  <a:pt x="83" y="77"/>
                  <a:pt x="83" y="77"/>
                  <a:pt x="83" y="77"/>
                </a:cubicBezTo>
                <a:cubicBezTo>
                  <a:pt x="85" y="77"/>
                  <a:pt x="86" y="76"/>
                  <a:pt x="87" y="75"/>
                </a:cubicBezTo>
                <a:cubicBezTo>
                  <a:pt x="87" y="75"/>
                  <a:pt x="87" y="73"/>
                  <a:pt x="86" y="72"/>
                </a:cubicBezTo>
                <a:cubicBezTo>
                  <a:pt x="51" y="10"/>
                  <a:pt x="51" y="10"/>
                  <a:pt x="51" y="10"/>
                </a:cubicBezTo>
                <a:cubicBezTo>
                  <a:pt x="50" y="9"/>
                  <a:pt x="49" y="8"/>
                  <a:pt x="4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697E5412-057B-482B-8DAD-CD015F3D6824}"/>
              </a:ext>
            </a:extLst>
          </p:cNvPr>
          <p:cNvSpPr>
            <a:spLocks noEditPoints="1"/>
          </p:cNvSpPr>
          <p:nvPr/>
        </p:nvSpPr>
        <p:spPr bwMode="auto">
          <a:xfrm>
            <a:off x="5694363" y="3448051"/>
            <a:ext cx="184150" cy="163513"/>
          </a:xfrm>
          <a:custGeom>
            <a:avLst/>
            <a:gdLst>
              <a:gd name="T0" fmla="*/ 60 w 85"/>
              <a:gd name="T1" fmla="*/ 76 h 76"/>
              <a:gd name="T2" fmla="*/ 60 w 85"/>
              <a:gd name="T3" fmla="*/ 76 h 76"/>
              <a:gd name="T4" fmla="*/ 52 w 85"/>
              <a:gd name="T5" fmla="*/ 73 h 76"/>
              <a:gd name="T6" fmla="*/ 0 w 85"/>
              <a:gd name="T7" fmla="*/ 22 h 76"/>
              <a:gd name="T8" fmla="*/ 13 w 85"/>
              <a:gd name="T9" fmla="*/ 9 h 76"/>
              <a:gd name="T10" fmla="*/ 30 w 85"/>
              <a:gd name="T11" fmla="*/ 1 h 76"/>
              <a:gd name="T12" fmla="*/ 33 w 85"/>
              <a:gd name="T13" fmla="*/ 0 h 76"/>
              <a:gd name="T14" fmla="*/ 79 w 85"/>
              <a:gd name="T15" fmla="*/ 46 h 76"/>
              <a:gd name="T16" fmla="*/ 74 w 85"/>
              <a:gd name="T17" fmla="*/ 69 h 76"/>
              <a:gd name="T18" fmla="*/ 60 w 85"/>
              <a:gd name="T19" fmla="*/ 76 h 76"/>
              <a:gd name="T20" fmla="*/ 58 w 85"/>
              <a:gd name="T21" fmla="*/ 68 h 76"/>
              <a:gd name="T22" fmla="*/ 60 w 85"/>
              <a:gd name="T23" fmla="*/ 68 h 76"/>
              <a:gd name="T24" fmla="*/ 68 w 85"/>
              <a:gd name="T25" fmla="*/ 63 h 76"/>
              <a:gd name="T26" fmla="*/ 73 w 85"/>
              <a:gd name="T27" fmla="*/ 52 h 76"/>
              <a:gd name="T28" fmla="*/ 30 w 85"/>
              <a:gd name="T29" fmla="*/ 9 h 76"/>
              <a:gd name="T30" fmla="*/ 18 w 85"/>
              <a:gd name="T31" fmla="*/ 14 h 76"/>
              <a:gd name="T32" fmla="*/ 11 w 85"/>
              <a:gd name="T33" fmla="*/ 21 h 76"/>
              <a:gd name="T34" fmla="*/ 58 w 85"/>
              <a:gd name="T35" fmla="*/ 68 h 76"/>
              <a:gd name="T36" fmla="*/ 58 w 85"/>
              <a:gd name="T37" fmla="*/ 6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" h="76">
                <a:moveTo>
                  <a:pt x="60" y="76"/>
                </a:moveTo>
                <a:cubicBezTo>
                  <a:pt x="60" y="76"/>
                  <a:pt x="60" y="76"/>
                  <a:pt x="60" y="76"/>
                </a:cubicBezTo>
                <a:cubicBezTo>
                  <a:pt x="55" y="76"/>
                  <a:pt x="52" y="74"/>
                  <a:pt x="52" y="73"/>
                </a:cubicBezTo>
                <a:cubicBezTo>
                  <a:pt x="0" y="22"/>
                  <a:pt x="0" y="22"/>
                  <a:pt x="0" y="22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7" y="5"/>
                  <a:pt x="30" y="1"/>
                </a:cubicBezTo>
                <a:cubicBezTo>
                  <a:pt x="33" y="0"/>
                  <a:pt x="33" y="0"/>
                  <a:pt x="33" y="0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49"/>
                  <a:pt x="85" y="58"/>
                  <a:pt x="74" y="69"/>
                </a:cubicBezTo>
                <a:cubicBezTo>
                  <a:pt x="69" y="74"/>
                  <a:pt x="64" y="76"/>
                  <a:pt x="60" y="76"/>
                </a:cubicBezTo>
                <a:close/>
                <a:moveTo>
                  <a:pt x="58" y="68"/>
                </a:moveTo>
                <a:cubicBezTo>
                  <a:pt x="58" y="68"/>
                  <a:pt x="58" y="68"/>
                  <a:pt x="60" y="68"/>
                </a:cubicBezTo>
                <a:cubicBezTo>
                  <a:pt x="62" y="68"/>
                  <a:pt x="65" y="66"/>
                  <a:pt x="68" y="63"/>
                </a:cubicBezTo>
                <a:cubicBezTo>
                  <a:pt x="76" y="56"/>
                  <a:pt x="73" y="52"/>
                  <a:pt x="73" y="52"/>
                </a:cubicBezTo>
                <a:cubicBezTo>
                  <a:pt x="30" y="9"/>
                  <a:pt x="30" y="9"/>
                  <a:pt x="30" y="9"/>
                </a:cubicBezTo>
                <a:cubicBezTo>
                  <a:pt x="21" y="12"/>
                  <a:pt x="19" y="14"/>
                  <a:pt x="18" y="14"/>
                </a:cubicBezTo>
                <a:cubicBezTo>
                  <a:pt x="11" y="21"/>
                  <a:pt x="11" y="21"/>
                  <a:pt x="11" y="21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350C7C12-33F7-4F5C-8855-A4A03394A0CD}"/>
              </a:ext>
            </a:extLst>
          </p:cNvPr>
          <p:cNvSpPr>
            <a:spLocks noEditPoints="1"/>
          </p:cNvSpPr>
          <p:nvPr/>
        </p:nvSpPr>
        <p:spPr bwMode="auto">
          <a:xfrm>
            <a:off x="5502276" y="3243263"/>
            <a:ext cx="174625" cy="173038"/>
          </a:xfrm>
          <a:custGeom>
            <a:avLst/>
            <a:gdLst>
              <a:gd name="T0" fmla="*/ 65 w 81"/>
              <a:gd name="T1" fmla="*/ 80 h 80"/>
              <a:gd name="T2" fmla="*/ 32 w 81"/>
              <a:gd name="T3" fmla="*/ 47 h 80"/>
              <a:gd name="T4" fmla="*/ 18 w 81"/>
              <a:gd name="T5" fmla="*/ 41 h 80"/>
              <a:gd name="T6" fmla="*/ 0 w 81"/>
              <a:gd name="T7" fmla="*/ 15 h 80"/>
              <a:gd name="T8" fmla="*/ 15 w 81"/>
              <a:gd name="T9" fmla="*/ 0 h 80"/>
              <a:gd name="T10" fmla="*/ 42 w 81"/>
              <a:gd name="T11" fmla="*/ 17 h 80"/>
              <a:gd name="T12" fmla="*/ 48 w 81"/>
              <a:gd name="T13" fmla="*/ 31 h 80"/>
              <a:gd name="T14" fmla="*/ 81 w 81"/>
              <a:gd name="T15" fmla="*/ 64 h 80"/>
              <a:gd name="T16" fmla="*/ 79 w 81"/>
              <a:gd name="T17" fmla="*/ 67 h 80"/>
              <a:gd name="T18" fmla="*/ 74 w 81"/>
              <a:gd name="T19" fmla="*/ 72 h 80"/>
              <a:gd name="T20" fmla="*/ 74 w 81"/>
              <a:gd name="T21" fmla="*/ 73 h 80"/>
              <a:gd name="T22" fmla="*/ 65 w 81"/>
              <a:gd name="T23" fmla="*/ 80 h 80"/>
              <a:gd name="T24" fmla="*/ 23 w 81"/>
              <a:gd name="T25" fmla="*/ 35 h 80"/>
              <a:gd name="T26" fmla="*/ 36 w 81"/>
              <a:gd name="T27" fmla="*/ 41 h 80"/>
              <a:gd name="T28" fmla="*/ 65 w 81"/>
              <a:gd name="T29" fmla="*/ 70 h 80"/>
              <a:gd name="T30" fmla="*/ 69 w 81"/>
              <a:gd name="T31" fmla="*/ 66 h 80"/>
              <a:gd name="T32" fmla="*/ 70 w 81"/>
              <a:gd name="T33" fmla="*/ 65 h 80"/>
              <a:gd name="T34" fmla="*/ 41 w 81"/>
              <a:gd name="T35" fmla="*/ 36 h 80"/>
              <a:gd name="T36" fmla="*/ 35 w 81"/>
              <a:gd name="T37" fmla="*/ 22 h 80"/>
              <a:gd name="T38" fmla="*/ 16 w 81"/>
              <a:gd name="T39" fmla="*/ 10 h 80"/>
              <a:gd name="T40" fmla="*/ 11 w 81"/>
              <a:gd name="T41" fmla="*/ 16 h 80"/>
              <a:gd name="T42" fmla="*/ 23 w 81"/>
              <a:gd name="T43" fmla="*/ 3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1" h="80">
                <a:moveTo>
                  <a:pt x="65" y="80"/>
                </a:moveTo>
                <a:cubicBezTo>
                  <a:pt x="32" y="47"/>
                  <a:pt x="32" y="47"/>
                  <a:pt x="32" y="47"/>
                </a:cubicBezTo>
                <a:cubicBezTo>
                  <a:pt x="18" y="41"/>
                  <a:pt x="18" y="41"/>
                  <a:pt x="18" y="41"/>
                </a:cubicBezTo>
                <a:cubicBezTo>
                  <a:pt x="0" y="15"/>
                  <a:pt x="0" y="15"/>
                  <a:pt x="0" y="15"/>
                </a:cubicBezTo>
                <a:cubicBezTo>
                  <a:pt x="15" y="0"/>
                  <a:pt x="15" y="0"/>
                  <a:pt x="15" y="0"/>
                </a:cubicBezTo>
                <a:cubicBezTo>
                  <a:pt x="42" y="17"/>
                  <a:pt x="42" y="17"/>
                  <a:pt x="42" y="17"/>
                </a:cubicBezTo>
                <a:cubicBezTo>
                  <a:pt x="48" y="31"/>
                  <a:pt x="48" y="31"/>
                  <a:pt x="48" y="31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7"/>
                  <a:pt x="79" y="67"/>
                  <a:pt x="79" y="67"/>
                </a:cubicBezTo>
                <a:cubicBezTo>
                  <a:pt x="77" y="69"/>
                  <a:pt x="76" y="71"/>
                  <a:pt x="74" y="72"/>
                </a:cubicBezTo>
                <a:cubicBezTo>
                  <a:pt x="74" y="73"/>
                  <a:pt x="74" y="73"/>
                  <a:pt x="74" y="73"/>
                </a:cubicBezTo>
                <a:lnTo>
                  <a:pt x="65" y="80"/>
                </a:lnTo>
                <a:close/>
                <a:moveTo>
                  <a:pt x="23" y="35"/>
                </a:moveTo>
                <a:cubicBezTo>
                  <a:pt x="36" y="41"/>
                  <a:pt x="36" y="41"/>
                  <a:pt x="36" y="41"/>
                </a:cubicBezTo>
                <a:cubicBezTo>
                  <a:pt x="65" y="70"/>
                  <a:pt x="65" y="70"/>
                  <a:pt x="65" y="70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70" y="65"/>
                  <a:pt x="70" y="65"/>
                </a:cubicBezTo>
                <a:cubicBezTo>
                  <a:pt x="41" y="36"/>
                  <a:pt x="41" y="36"/>
                  <a:pt x="41" y="36"/>
                </a:cubicBezTo>
                <a:cubicBezTo>
                  <a:pt x="35" y="22"/>
                  <a:pt x="35" y="22"/>
                  <a:pt x="35" y="22"/>
                </a:cubicBezTo>
                <a:cubicBezTo>
                  <a:pt x="16" y="10"/>
                  <a:pt x="16" y="10"/>
                  <a:pt x="16" y="10"/>
                </a:cubicBezTo>
                <a:cubicBezTo>
                  <a:pt x="11" y="16"/>
                  <a:pt x="11" y="16"/>
                  <a:pt x="11" y="16"/>
                </a:cubicBezTo>
                <a:lnTo>
                  <a:pt x="23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5D5487F9-30DE-434F-AEBB-2474806CA891}"/>
              </a:ext>
            </a:extLst>
          </p:cNvPr>
          <p:cNvSpPr>
            <a:spLocks noEditPoints="1"/>
          </p:cNvSpPr>
          <p:nvPr/>
        </p:nvSpPr>
        <p:spPr bwMode="auto">
          <a:xfrm>
            <a:off x="5508626" y="3267076"/>
            <a:ext cx="344488" cy="325438"/>
          </a:xfrm>
          <a:custGeom>
            <a:avLst/>
            <a:gdLst>
              <a:gd name="T0" fmla="*/ 127 w 159"/>
              <a:gd name="T1" fmla="*/ 4 h 150"/>
              <a:gd name="T2" fmla="*/ 140 w 159"/>
              <a:gd name="T3" fmla="*/ 6 h 150"/>
              <a:gd name="T4" fmla="*/ 123 w 159"/>
              <a:gd name="T5" fmla="*/ 13 h 150"/>
              <a:gd name="T6" fmla="*/ 121 w 159"/>
              <a:gd name="T7" fmla="*/ 14 h 150"/>
              <a:gd name="T8" fmla="*/ 121 w 159"/>
              <a:gd name="T9" fmla="*/ 16 h 150"/>
              <a:gd name="T10" fmla="*/ 120 w 159"/>
              <a:gd name="T11" fmla="*/ 23 h 150"/>
              <a:gd name="T12" fmla="*/ 120 w 159"/>
              <a:gd name="T13" fmla="*/ 24 h 150"/>
              <a:gd name="T14" fmla="*/ 120 w 159"/>
              <a:gd name="T15" fmla="*/ 25 h 150"/>
              <a:gd name="T16" fmla="*/ 126 w 159"/>
              <a:gd name="T17" fmla="*/ 39 h 150"/>
              <a:gd name="T18" fmla="*/ 128 w 159"/>
              <a:gd name="T19" fmla="*/ 43 h 150"/>
              <a:gd name="T20" fmla="*/ 131 w 159"/>
              <a:gd name="T21" fmla="*/ 41 h 150"/>
              <a:gd name="T22" fmla="*/ 152 w 159"/>
              <a:gd name="T23" fmla="*/ 32 h 150"/>
              <a:gd name="T24" fmla="*/ 135 w 159"/>
              <a:gd name="T25" fmla="*/ 50 h 150"/>
              <a:gd name="T26" fmla="*/ 132 w 159"/>
              <a:gd name="T27" fmla="*/ 52 h 150"/>
              <a:gd name="T28" fmla="*/ 133 w 159"/>
              <a:gd name="T29" fmla="*/ 56 h 150"/>
              <a:gd name="T30" fmla="*/ 138 w 159"/>
              <a:gd name="T31" fmla="*/ 68 h 150"/>
              <a:gd name="T32" fmla="*/ 90 w 159"/>
              <a:gd name="T33" fmla="*/ 83 h 150"/>
              <a:gd name="T34" fmla="*/ 33 w 159"/>
              <a:gd name="T35" fmla="*/ 142 h 150"/>
              <a:gd name="T36" fmla="*/ 23 w 159"/>
              <a:gd name="T37" fmla="*/ 146 h 150"/>
              <a:gd name="T38" fmla="*/ 15 w 159"/>
              <a:gd name="T39" fmla="*/ 142 h 150"/>
              <a:gd name="T40" fmla="*/ 15 w 159"/>
              <a:gd name="T41" fmla="*/ 123 h 150"/>
              <a:gd name="T42" fmla="*/ 80 w 159"/>
              <a:gd name="T43" fmla="*/ 71 h 150"/>
              <a:gd name="T44" fmla="*/ 80 w 159"/>
              <a:gd name="T45" fmla="*/ 71 h 150"/>
              <a:gd name="T46" fmla="*/ 80 w 159"/>
              <a:gd name="T47" fmla="*/ 70 h 150"/>
              <a:gd name="T48" fmla="*/ 102 w 159"/>
              <a:gd name="T49" fmla="*/ 23 h 150"/>
              <a:gd name="T50" fmla="*/ 104 w 159"/>
              <a:gd name="T51" fmla="*/ 15 h 150"/>
              <a:gd name="T52" fmla="*/ 121 w 159"/>
              <a:gd name="T53" fmla="*/ 4 h 150"/>
              <a:gd name="T54" fmla="*/ 122 w 159"/>
              <a:gd name="T55" fmla="*/ 4 h 150"/>
              <a:gd name="T56" fmla="*/ 127 w 159"/>
              <a:gd name="T57" fmla="*/ 4 h 150"/>
              <a:gd name="T58" fmla="*/ 127 w 159"/>
              <a:gd name="T59" fmla="*/ 4 h 150"/>
              <a:gd name="T60" fmla="*/ 24 w 159"/>
              <a:gd name="T61" fmla="*/ 142 h 150"/>
              <a:gd name="T62" fmla="*/ 31 w 159"/>
              <a:gd name="T63" fmla="*/ 139 h 150"/>
              <a:gd name="T64" fmla="*/ 31 w 159"/>
              <a:gd name="T65" fmla="*/ 125 h 150"/>
              <a:gd name="T66" fmla="*/ 24 w 159"/>
              <a:gd name="T67" fmla="*/ 122 h 150"/>
              <a:gd name="T68" fmla="*/ 17 w 159"/>
              <a:gd name="T69" fmla="*/ 125 h 150"/>
              <a:gd name="T70" fmla="*/ 17 w 159"/>
              <a:gd name="T71" fmla="*/ 139 h 150"/>
              <a:gd name="T72" fmla="*/ 24 w 159"/>
              <a:gd name="T73" fmla="*/ 142 h 150"/>
              <a:gd name="T74" fmla="*/ 127 w 159"/>
              <a:gd name="T75" fmla="*/ 0 h 150"/>
              <a:gd name="T76" fmla="*/ 121 w 159"/>
              <a:gd name="T77" fmla="*/ 0 h 150"/>
              <a:gd name="T78" fmla="*/ 100 w 159"/>
              <a:gd name="T79" fmla="*/ 13 h 150"/>
              <a:gd name="T80" fmla="*/ 77 w 159"/>
              <a:gd name="T81" fmla="*/ 68 h 150"/>
              <a:gd name="T82" fmla="*/ 12 w 159"/>
              <a:gd name="T83" fmla="*/ 120 h 150"/>
              <a:gd name="T84" fmla="*/ 12 w 159"/>
              <a:gd name="T85" fmla="*/ 145 h 150"/>
              <a:gd name="T86" fmla="*/ 23 w 159"/>
              <a:gd name="T87" fmla="*/ 150 h 150"/>
              <a:gd name="T88" fmla="*/ 36 w 159"/>
              <a:gd name="T89" fmla="*/ 145 h 150"/>
              <a:gd name="T90" fmla="*/ 93 w 159"/>
              <a:gd name="T91" fmla="*/ 85 h 150"/>
              <a:gd name="T92" fmla="*/ 144 w 159"/>
              <a:gd name="T93" fmla="*/ 71 h 150"/>
              <a:gd name="T94" fmla="*/ 137 w 159"/>
              <a:gd name="T95" fmla="*/ 54 h 150"/>
              <a:gd name="T96" fmla="*/ 159 w 159"/>
              <a:gd name="T97" fmla="*/ 25 h 150"/>
              <a:gd name="T98" fmla="*/ 130 w 159"/>
              <a:gd name="T99" fmla="*/ 37 h 150"/>
              <a:gd name="T100" fmla="*/ 124 w 159"/>
              <a:gd name="T101" fmla="*/ 24 h 150"/>
              <a:gd name="T102" fmla="*/ 125 w 159"/>
              <a:gd name="T103" fmla="*/ 17 h 150"/>
              <a:gd name="T104" fmla="*/ 149 w 159"/>
              <a:gd name="T105" fmla="*/ 6 h 150"/>
              <a:gd name="T106" fmla="*/ 127 w 159"/>
              <a:gd name="T107" fmla="*/ 0 h 150"/>
              <a:gd name="T108" fmla="*/ 24 w 159"/>
              <a:gd name="T109" fmla="*/ 138 h 150"/>
              <a:gd name="T110" fmla="*/ 20 w 159"/>
              <a:gd name="T111" fmla="*/ 136 h 150"/>
              <a:gd name="T112" fmla="*/ 20 w 159"/>
              <a:gd name="T113" fmla="*/ 128 h 150"/>
              <a:gd name="T114" fmla="*/ 24 w 159"/>
              <a:gd name="T115" fmla="*/ 126 h 150"/>
              <a:gd name="T116" fmla="*/ 29 w 159"/>
              <a:gd name="T117" fmla="*/ 128 h 150"/>
              <a:gd name="T118" fmla="*/ 29 w 159"/>
              <a:gd name="T119" fmla="*/ 136 h 150"/>
              <a:gd name="T120" fmla="*/ 24 w 159"/>
              <a:gd name="T121" fmla="*/ 13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9" h="150">
                <a:moveTo>
                  <a:pt x="127" y="4"/>
                </a:moveTo>
                <a:cubicBezTo>
                  <a:pt x="132" y="4"/>
                  <a:pt x="136" y="5"/>
                  <a:pt x="140" y="6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25"/>
                  <a:pt x="120" y="25"/>
                  <a:pt x="120" y="25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48" y="38"/>
                  <a:pt x="143" y="46"/>
                  <a:pt x="135" y="5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26" y="69"/>
                  <a:pt x="98" y="74"/>
                  <a:pt x="90" y="83"/>
                </a:cubicBezTo>
                <a:cubicBezTo>
                  <a:pt x="33" y="142"/>
                  <a:pt x="33" y="142"/>
                  <a:pt x="33" y="142"/>
                </a:cubicBezTo>
                <a:cubicBezTo>
                  <a:pt x="33" y="142"/>
                  <a:pt x="28" y="146"/>
                  <a:pt x="23" y="146"/>
                </a:cubicBezTo>
                <a:cubicBezTo>
                  <a:pt x="20" y="146"/>
                  <a:pt x="17" y="144"/>
                  <a:pt x="15" y="142"/>
                </a:cubicBezTo>
                <a:cubicBezTo>
                  <a:pt x="7" y="134"/>
                  <a:pt x="13" y="125"/>
                  <a:pt x="15" y="123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0"/>
                  <a:pt x="80" y="70"/>
                  <a:pt x="80" y="70"/>
                </a:cubicBezTo>
                <a:cubicBezTo>
                  <a:pt x="93" y="58"/>
                  <a:pt x="98" y="36"/>
                  <a:pt x="102" y="23"/>
                </a:cubicBezTo>
                <a:cubicBezTo>
                  <a:pt x="103" y="19"/>
                  <a:pt x="103" y="17"/>
                  <a:pt x="104" y="15"/>
                </a:cubicBezTo>
                <a:cubicBezTo>
                  <a:pt x="106" y="7"/>
                  <a:pt x="107" y="7"/>
                  <a:pt x="121" y="4"/>
                </a:cubicBezTo>
                <a:cubicBezTo>
                  <a:pt x="122" y="4"/>
                  <a:pt x="122" y="4"/>
                  <a:pt x="122" y="4"/>
                </a:cubicBezTo>
                <a:cubicBezTo>
                  <a:pt x="124" y="4"/>
                  <a:pt x="125" y="4"/>
                  <a:pt x="127" y="4"/>
                </a:cubicBezTo>
                <a:cubicBezTo>
                  <a:pt x="127" y="4"/>
                  <a:pt x="127" y="4"/>
                  <a:pt x="127" y="4"/>
                </a:cubicBezTo>
                <a:moveTo>
                  <a:pt x="24" y="142"/>
                </a:moveTo>
                <a:cubicBezTo>
                  <a:pt x="27" y="142"/>
                  <a:pt x="30" y="141"/>
                  <a:pt x="31" y="139"/>
                </a:cubicBezTo>
                <a:cubicBezTo>
                  <a:pt x="35" y="135"/>
                  <a:pt x="35" y="129"/>
                  <a:pt x="31" y="125"/>
                </a:cubicBezTo>
                <a:cubicBezTo>
                  <a:pt x="30" y="123"/>
                  <a:pt x="27" y="122"/>
                  <a:pt x="24" y="122"/>
                </a:cubicBezTo>
                <a:cubicBezTo>
                  <a:pt x="22" y="122"/>
                  <a:pt x="19" y="123"/>
                  <a:pt x="17" y="125"/>
                </a:cubicBezTo>
                <a:cubicBezTo>
                  <a:pt x="13" y="129"/>
                  <a:pt x="13" y="135"/>
                  <a:pt x="17" y="139"/>
                </a:cubicBezTo>
                <a:cubicBezTo>
                  <a:pt x="19" y="141"/>
                  <a:pt x="22" y="142"/>
                  <a:pt x="24" y="142"/>
                </a:cubicBezTo>
                <a:moveTo>
                  <a:pt x="127" y="0"/>
                </a:moveTo>
                <a:cubicBezTo>
                  <a:pt x="125" y="0"/>
                  <a:pt x="123" y="0"/>
                  <a:pt x="121" y="0"/>
                </a:cubicBezTo>
                <a:cubicBezTo>
                  <a:pt x="106" y="3"/>
                  <a:pt x="103" y="4"/>
                  <a:pt x="100" y="13"/>
                </a:cubicBezTo>
                <a:cubicBezTo>
                  <a:pt x="97" y="23"/>
                  <a:pt x="93" y="53"/>
                  <a:pt x="77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0"/>
                  <a:pt x="0" y="133"/>
                  <a:pt x="12" y="145"/>
                </a:cubicBezTo>
                <a:cubicBezTo>
                  <a:pt x="16" y="148"/>
                  <a:pt x="20" y="150"/>
                  <a:pt x="23" y="150"/>
                </a:cubicBezTo>
                <a:cubicBezTo>
                  <a:pt x="30" y="150"/>
                  <a:pt x="36" y="145"/>
                  <a:pt x="36" y="145"/>
                </a:cubicBezTo>
                <a:cubicBezTo>
                  <a:pt x="93" y="85"/>
                  <a:pt x="93" y="85"/>
                  <a:pt x="93" y="85"/>
                </a:cubicBezTo>
                <a:cubicBezTo>
                  <a:pt x="102" y="76"/>
                  <a:pt x="144" y="71"/>
                  <a:pt x="144" y="71"/>
                </a:cubicBezTo>
                <a:cubicBezTo>
                  <a:pt x="137" y="54"/>
                  <a:pt x="137" y="54"/>
                  <a:pt x="137" y="54"/>
                </a:cubicBezTo>
                <a:cubicBezTo>
                  <a:pt x="153" y="46"/>
                  <a:pt x="159" y="25"/>
                  <a:pt x="159" y="2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39" y="0"/>
                  <a:pt x="127" y="0"/>
                </a:cubicBezTo>
                <a:close/>
                <a:moveTo>
                  <a:pt x="24" y="138"/>
                </a:moveTo>
                <a:cubicBezTo>
                  <a:pt x="23" y="138"/>
                  <a:pt x="21" y="138"/>
                  <a:pt x="20" y="136"/>
                </a:cubicBezTo>
                <a:cubicBezTo>
                  <a:pt x="17" y="134"/>
                  <a:pt x="17" y="130"/>
                  <a:pt x="20" y="128"/>
                </a:cubicBezTo>
                <a:cubicBezTo>
                  <a:pt x="21" y="127"/>
                  <a:pt x="23" y="126"/>
                  <a:pt x="24" y="126"/>
                </a:cubicBezTo>
                <a:cubicBezTo>
                  <a:pt x="26" y="126"/>
                  <a:pt x="27" y="127"/>
                  <a:pt x="29" y="128"/>
                </a:cubicBezTo>
                <a:cubicBezTo>
                  <a:pt x="31" y="130"/>
                  <a:pt x="31" y="134"/>
                  <a:pt x="29" y="136"/>
                </a:cubicBezTo>
                <a:cubicBezTo>
                  <a:pt x="27" y="138"/>
                  <a:pt x="26" y="138"/>
                  <a:pt x="2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A53C006-16A7-4D72-A6A6-8B0189F2ED58}"/>
              </a:ext>
            </a:extLst>
          </p:cNvPr>
          <p:cNvSpPr>
            <a:spLocks noEditPoints="1"/>
          </p:cNvSpPr>
          <p:nvPr/>
        </p:nvSpPr>
        <p:spPr bwMode="auto">
          <a:xfrm>
            <a:off x="8043863" y="3240088"/>
            <a:ext cx="192088" cy="139700"/>
          </a:xfrm>
          <a:custGeom>
            <a:avLst/>
            <a:gdLst>
              <a:gd name="T0" fmla="*/ 40 w 89"/>
              <a:gd name="T1" fmla="*/ 4 h 65"/>
              <a:gd name="T2" fmla="*/ 77 w 89"/>
              <a:gd name="T3" fmla="*/ 20 h 65"/>
              <a:gd name="T4" fmla="*/ 83 w 89"/>
              <a:gd name="T5" fmla="*/ 26 h 65"/>
              <a:gd name="T6" fmla="*/ 49 w 89"/>
              <a:gd name="T7" fmla="*/ 60 h 65"/>
              <a:gd name="T8" fmla="*/ 6 w 89"/>
              <a:gd name="T9" fmla="*/ 17 h 65"/>
              <a:gd name="T10" fmla="*/ 40 w 89"/>
              <a:gd name="T11" fmla="*/ 4 h 65"/>
              <a:gd name="T12" fmla="*/ 40 w 89"/>
              <a:gd name="T13" fmla="*/ 0 h 65"/>
              <a:gd name="T14" fmla="*/ 0 w 89"/>
              <a:gd name="T15" fmla="*/ 16 h 65"/>
              <a:gd name="T16" fmla="*/ 49 w 89"/>
              <a:gd name="T17" fmla="*/ 65 h 65"/>
              <a:gd name="T18" fmla="*/ 89 w 89"/>
              <a:gd name="T19" fmla="*/ 26 h 65"/>
              <a:gd name="T20" fmla="*/ 80 w 89"/>
              <a:gd name="T21" fmla="*/ 17 h 65"/>
              <a:gd name="T22" fmla="*/ 40 w 89"/>
              <a:gd name="T2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9" h="65">
                <a:moveTo>
                  <a:pt x="40" y="4"/>
                </a:moveTo>
                <a:cubicBezTo>
                  <a:pt x="54" y="4"/>
                  <a:pt x="67" y="10"/>
                  <a:pt x="77" y="20"/>
                </a:cubicBezTo>
                <a:cubicBezTo>
                  <a:pt x="83" y="26"/>
                  <a:pt x="83" y="26"/>
                  <a:pt x="83" y="26"/>
                </a:cubicBezTo>
                <a:cubicBezTo>
                  <a:pt x="49" y="60"/>
                  <a:pt x="49" y="60"/>
                  <a:pt x="49" y="60"/>
                </a:cubicBezTo>
                <a:cubicBezTo>
                  <a:pt x="6" y="17"/>
                  <a:pt x="6" y="17"/>
                  <a:pt x="6" y="17"/>
                </a:cubicBezTo>
                <a:cubicBezTo>
                  <a:pt x="15" y="9"/>
                  <a:pt x="27" y="4"/>
                  <a:pt x="40" y="4"/>
                </a:cubicBezTo>
                <a:moveTo>
                  <a:pt x="40" y="0"/>
                </a:moveTo>
                <a:cubicBezTo>
                  <a:pt x="25" y="0"/>
                  <a:pt x="11" y="6"/>
                  <a:pt x="0" y="16"/>
                </a:cubicBezTo>
                <a:cubicBezTo>
                  <a:pt x="49" y="65"/>
                  <a:pt x="49" y="65"/>
                  <a:pt x="49" y="65"/>
                </a:cubicBezTo>
                <a:cubicBezTo>
                  <a:pt x="89" y="26"/>
                  <a:pt x="89" y="26"/>
                  <a:pt x="89" y="26"/>
                </a:cubicBezTo>
                <a:cubicBezTo>
                  <a:pt x="80" y="17"/>
                  <a:pt x="80" y="17"/>
                  <a:pt x="80" y="17"/>
                </a:cubicBezTo>
                <a:cubicBezTo>
                  <a:pt x="69" y="6"/>
                  <a:pt x="54" y="0"/>
                  <a:pt x="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F8C6CCBE-3687-4FC5-8448-656DE9E20D0E}"/>
              </a:ext>
            </a:extLst>
          </p:cNvPr>
          <p:cNvSpPr>
            <a:spLocks noEditPoints="1"/>
          </p:cNvSpPr>
          <p:nvPr/>
        </p:nvSpPr>
        <p:spPr bwMode="auto">
          <a:xfrm>
            <a:off x="8062913" y="3306763"/>
            <a:ext cx="317500" cy="304800"/>
          </a:xfrm>
          <a:custGeom>
            <a:avLst/>
            <a:gdLst>
              <a:gd name="T0" fmla="*/ 85 w 147"/>
              <a:gd name="T1" fmla="*/ 11 h 141"/>
              <a:gd name="T2" fmla="*/ 119 w 147"/>
              <a:gd name="T3" fmla="*/ 45 h 141"/>
              <a:gd name="T4" fmla="*/ 133 w 147"/>
              <a:gd name="T5" fmla="*/ 80 h 141"/>
              <a:gd name="T6" fmla="*/ 119 w 147"/>
              <a:gd name="T7" fmla="*/ 115 h 141"/>
              <a:gd name="T8" fmla="*/ 115 w 147"/>
              <a:gd name="T9" fmla="*/ 119 h 141"/>
              <a:gd name="T10" fmla="*/ 80 w 147"/>
              <a:gd name="T11" fmla="*/ 133 h 141"/>
              <a:gd name="T12" fmla="*/ 46 w 147"/>
              <a:gd name="T13" fmla="*/ 119 h 141"/>
              <a:gd name="T14" fmla="*/ 12 w 147"/>
              <a:gd name="T15" fmla="*/ 85 h 141"/>
              <a:gd name="T16" fmla="*/ 85 w 147"/>
              <a:gd name="T17" fmla="*/ 11 h 141"/>
              <a:gd name="T18" fmla="*/ 85 w 147"/>
              <a:gd name="T19" fmla="*/ 0 h 141"/>
              <a:gd name="T20" fmla="*/ 0 w 147"/>
              <a:gd name="T21" fmla="*/ 85 h 141"/>
              <a:gd name="T22" fmla="*/ 40 w 147"/>
              <a:gd name="T23" fmla="*/ 124 h 141"/>
              <a:gd name="T24" fmla="*/ 80 w 147"/>
              <a:gd name="T25" fmla="*/ 141 h 141"/>
              <a:gd name="T26" fmla="*/ 121 w 147"/>
              <a:gd name="T27" fmla="*/ 124 h 141"/>
              <a:gd name="T28" fmla="*/ 125 w 147"/>
              <a:gd name="T29" fmla="*/ 120 h 141"/>
              <a:gd name="T30" fmla="*/ 125 w 147"/>
              <a:gd name="T31" fmla="*/ 40 h 141"/>
              <a:gd name="T32" fmla="*/ 85 w 147"/>
              <a:gd name="T3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7" h="141">
                <a:moveTo>
                  <a:pt x="85" y="11"/>
                </a:moveTo>
                <a:cubicBezTo>
                  <a:pt x="119" y="45"/>
                  <a:pt x="119" y="45"/>
                  <a:pt x="119" y="45"/>
                </a:cubicBezTo>
                <a:cubicBezTo>
                  <a:pt x="128" y="55"/>
                  <a:pt x="133" y="67"/>
                  <a:pt x="133" y="80"/>
                </a:cubicBezTo>
                <a:cubicBezTo>
                  <a:pt x="133" y="93"/>
                  <a:pt x="128" y="105"/>
                  <a:pt x="119" y="115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06" y="128"/>
                  <a:pt x="93" y="133"/>
                  <a:pt x="80" y="133"/>
                </a:cubicBezTo>
                <a:cubicBezTo>
                  <a:pt x="67" y="133"/>
                  <a:pt x="55" y="128"/>
                  <a:pt x="46" y="119"/>
                </a:cubicBezTo>
                <a:cubicBezTo>
                  <a:pt x="12" y="85"/>
                  <a:pt x="12" y="85"/>
                  <a:pt x="12" y="85"/>
                </a:cubicBezTo>
                <a:cubicBezTo>
                  <a:pt x="85" y="11"/>
                  <a:pt x="85" y="11"/>
                  <a:pt x="85" y="11"/>
                </a:cubicBezTo>
                <a:moveTo>
                  <a:pt x="85" y="0"/>
                </a:moveTo>
                <a:cubicBezTo>
                  <a:pt x="0" y="85"/>
                  <a:pt x="0" y="85"/>
                  <a:pt x="0" y="85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1" y="135"/>
                  <a:pt x="66" y="141"/>
                  <a:pt x="80" y="141"/>
                </a:cubicBezTo>
                <a:cubicBezTo>
                  <a:pt x="95" y="141"/>
                  <a:pt x="109" y="135"/>
                  <a:pt x="121" y="124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47" y="98"/>
                  <a:pt x="147" y="62"/>
                  <a:pt x="125" y="40"/>
                </a:cubicBezTo>
                <a:cubicBezTo>
                  <a:pt x="85" y="0"/>
                  <a:pt x="85" y="0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D45E40D-D59A-4739-B956-F17F72097932}"/>
              </a:ext>
            </a:extLst>
          </p:cNvPr>
          <p:cNvSpPr>
            <a:spLocks noEditPoints="1"/>
          </p:cNvSpPr>
          <p:nvPr/>
        </p:nvSpPr>
        <p:spPr bwMode="auto">
          <a:xfrm>
            <a:off x="7985126" y="3287713"/>
            <a:ext cx="153988" cy="190500"/>
          </a:xfrm>
          <a:custGeom>
            <a:avLst/>
            <a:gdLst>
              <a:gd name="T0" fmla="*/ 22 w 71"/>
              <a:gd name="T1" fmla="*/ 6 h 88"/>
              <a:gd name="T2" fmla="*/ 65 w 71"/>
              <a:gd name="T3" fmla="*/ 49 h 88"/>
              <a:gd name="T4" fmla="*/ 31 w 71"/>
              <a:gd name="T5" fmla="*/ 83 h 88"/>
              <a:gd name="T6" fmla="*/ 25 w 71"/>
              <a:gd name="T7" fmla="*/ 77 h 88"/>
              <a:gd name="T8" fmla="*/ 22 w 71"/>
              <a:gd name="T9" fmla="*/ 6 h 88"/>
              <a:gd name="T10" fmla="*/ 22 w 71"/>
              <a:gd name="T11" fmla="*/ 0 h 88"/>
              <a:gd name="T12" fmla="*/ 22 w 71"/>
              <a:gd name="T13" fmla="*/ 80 h 88"/>
              <a:gd name="T14" fmla="*/ 31 w 71"/>
              <a:gd name="T15" fmla="*/ 88 h 88"/>
              <a:gd name="T16" fmla="*/ 71 w 71"/>
              <a:gd name="T17" fmla="*/ 49 h 88"/>
              <a:gd name="T18" fmla="*/ 22 w 71"/>
              <a:gd name="T1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88">
                <a:moveTo>
                  <a:pt x="22" y="6"/>
                </a:moveTo>
                <a:cubicBezTo>
                  <a:pt x="65" y="49"/>
                  <a:pt x="65" y="49"/>
                  <a:pt x="65" y="49"/>
                </a:cubicBezTo>
                <a:cubicBezTo>
                  <a:pt x="31" y="83"/>
                  <a:pt x="31" y="83"/>
                  <a:pt x="31" y="83"/>
                </a:cubicBezTo>
                <a:cubicBezTo>
                  <a:pt x="25" y="77"/>
                  <a:pt x="25" y="77"/>
                  <a:pt x="25" y="77"/>
                </a:cubicBezTo>
                <a:cubicBezTo>
                  <a:pt x="6" y="57"/>
                  <a:pt x="5" y="26"/>
                  <a:pt x="22" y="6"/>
                </a:cubicBezTo>
                <a:moveTo>
                  <a:pt x="22" y="0"/>
                </a:moveTo>
                <a:cubicBezTo>
                  <a:pt x="0" y="22"/>
                  <a:pt x="0" y="58"/>
                  <a:pt x="22" y="80"/>
                </a:cubicBezTo>
                <a:cubicBezTo>
                  <a:pt x="31" y="88"/>
                  <a:pt x="31" y="88"/>
                  <a:pt x="31" y="88"/>
                </a:cubicBezTo>
                <a:cubicBezTo>
                  <a:pt x="71" y="49"/>
                  <a:pt x="71" y="49"/>
                  <a:pt x="71" y="49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54EED1CB-FE08-45DD-BF08-39C30EE8EB32}"/>
              </a:ext>
            </a:extLst>
          </p:cNvPr>
          <p:cNvGrpSpPr/>
          <p:nvPr/>
        </p:nvGrpSpPr>
        <p:grpSpPr>
          <a:xfrm>
            <a:off x="1336676" y="3302001"/>
            <a:ext cx="385763" cy="266700"/>
            <a:chOff x="1336676" y="3302001"/>
            <a:chExt cx="385763" cy="266700"/>
          </a:xfrm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881292D-B789-40CC-924C-A513C24A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402013"/>
              <a:ext cx="385763" cy="166688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169EEBA-7479-47EF-A1C3-D61D9D4BA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9401" y="3475038"/>
              <a:ext cx="128588" cy="52388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B879612-B4F2-47C1-BF41-E7C6DB13C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302001"/>
              <a:ext cx="385763" cy="71438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39" name="Freeform 138">
            <a:extLst>
              <a:ext uri="{FF2B5EF4-FFF2-40B4-BE49-F238E27FC236}">
                <a16:creationId xmlns:a16="http://schemas.microsoft.com/office/drawing/2014/main" id="{6C056800-2323-4D58-B96C-C6F16734C142}"/>
              </a:ext>
            </a:extLst>
          </p:cNvPr>
          <p:cNvSpPr>
            <a:spLocks noEditPoints="1"/>
          </p:cNvSpPr>
          <p:nvPr/>
        </p:nvSpPr>
        <p:spPr bwMode="auto">
          <a:xfrm>
            <a:off x="1316038" y="4095751"/>
            <a:ext cx="430213" cy="339725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783A05CB-1036-4F14-8FD1-016796851775}"/>
              </a:ext>
            </a:extLst>
          </p:cNvPr>
          <p:cNvSpPr>
            <a:spLocks noEditPoints="1"/>
          </p:cNvSpPr>
          <p:nvPr/>
        </p:nvSpPr>
        <p:spPr bwMode="auto">
          <a:xfrm>
            <a:off x="2200276" y="4087813"/>
            <a:ext cx="354013" cy="357188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329D2AC0-DFDE-4557-A17D-4B69F1CCCD9B}"/>
              </a:ext>
            </a:extLst>
          </p:cNvPr>
          <p:cNvSpPr>
            <a:spLocks/>
          </p:cNvSpPr>
          <p:nvPr/>
        </p:nvSpPr>
        <p:spPr bwMode="auto">
          <a:xfrm>
            <a:off x="4638676" y="5084763"/>
            <a:ext cx="422275" cy="9525"/>
          </a:xfrm>
          <a:custGeom>
            <a:avLst/>
            <a:gdLst>
              <a:gd name="T0" fmla="*/ 193 w 195"/>
              <a:gd name="T1" fmla="*/ 4 h 4"/>
              <a:gd name="T2" fmla="*/ 2 w 195"/>
              <a:gd name="T3" fmla="*/ 4 h 4"/>
              <a:gd name="T4" fmla="*/ 0 w 195"/>
              <a:gd name="T5" fmla="*/ 2 h 4"/>
              <a:gd name="T6" fmla="*/ 2 w 195"/>
              <a:gd name="T7" fmla="*/ 0 h 4"/>
              <a:gd name="T8" fmla="*/ 193 w 195"/>
              <a:gd name="T9" fmla="*/ 0 h 4"/>
              <a:gd name="T10" fmla="*/ 195 w 195"/>
              <a:gd name="T11" fmla="*/ 2 h 4"/>
              <a:gd name="T12" fmla="*/ 193 w 195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4">
                <a:moveTo>
                  <a:pt x="193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94" y="0"/>
                  <a:pt x="195" y="1"/>
                  <a:pt x="195" y="2"/>
                </a:cubicBezTo>
                <a:cubicBezTo>
                  <a:pt x="195" y="3"/>
                  <a:pt x="194" y="4"/>
                  <a:pt x="193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0C2D8FC1-9E5F-49F1-9EC4-CEF7B696F7C8}"/>
              </a:ext>
            </a:extLst>
          </p:cNvPr>
          <p:cNvSpPr>
            <a:spLocks/>
          </p:cNvSpPr>
          <p:nvPr/>
        </p:nvSpPr>
        <p:spPr bwMode="auto">
          <a:xfrm>
            <a:off x="4948238" y="4992688"/>
            <a:ext cx="112713" cy="101600"/>
          </a:xfrm>
          <a:custGeom>
            <a:avLst/>
            <a:gdLst>
              <a:gd name="T0" fmla="*/ 50 w 52"/>
              <a:gd name="T1" fmla="*/ 47 h 47"/>
              <a:gd name="T2" fmla="*/ 48 w 52"/>
              <a:gd name="T3" fmla="*/ 46 h 47"/>
              <a:gd name="T4" fmla="*/ 1 w 52"/>
              <a:gd name="T5" fmla="*/ 4 h 47"/>
              <a:gd name="T6" fmla="*/ 1 w 52"/>
              <a:gd name="T7" fmla="*/ 1 h 47"/>
              <a:gd name="T8" fmla="*/ 4 w 52"/>
              <a:gd name="T9" fmla="*/ 1 h 47"/>
              <a:gd name="T10" fmla="*/ 51 w 52"/>
              <a:gd name="T11" fmla="*/ 43 h 47"/>
              <a:gd name="T12" fmla="*/ 51 w 52"/>
              <a:gd name="T13" fmla="*/ 46 h 47"/>
              <a:gd name="T14" fmla="*/ 50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50" y="47"/>
                </a:moveTo>
                <a:cubicBezTo>
                  <a:pt x="49" y="47"/>
                  <a:pt x="49" y="47"/>
                  <a:pt x="48" y="4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4"/>
                  <a:pt x="52" y="45"/>
                  <a:pt x="51" y="46"/>
                </a:cubicBezTo>
                <a:cubicBezTo>
                  <a:pt x="51" y="47"/>
                  <a:pt x="50" y="47"/>
                  <a:pt x="50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30E872D6-A8FC-41DA-A7E6-D13F6837E022}"/>
              </a:ext>
            </a:extLst>
          </p:cNvPr>
          <p:cNvSpPr>
            <a:spLocks/>
          </p:cNvSpPr>
          <p:nvPr/>
        </p:nvSpPr>
        <p:spPr bwMode="auto">
          <a:xfrm>
            <a:off x="4948238" y="5084763"/>
            <a:ext cx="112713" cy="101600"/>
          </a:xfrm>
          <a:custGeom>
            <a:avLst/>
            <a:gdLst>
              <a:gd name="T0" fmla="*/ 3 w 52"/>
              <a:gd name="T1" fmla="*/ 47 h 47"/>
              <a:gd name="T2" fmla="*/ 1 w 52"/>
              <a:gd name="T3" fmla="*/ 46 h 47"/>
              <a:gd name="T4" fmla="*/ 1 w 52"/>
              <a:gd name="T5" fmla="*/ 43 h 47"/>
              <a:gd name="T6" fmla="*/ 48 w 52"/>
              <a:gd name="T7" fmla="*/ 0 h 47"/>
              <a:gd name="T8" fmla="*/ 51 w 52"/>
              <a:gd name="T9" fmla="*/ 0 h 47"/>
              <a:gd name="T10" fmla="*/ 51 w 52"/>
              <a:gd name="T11" fmla="*/ 3 h 47"/>
              <a:gd name="T12" fmla="*/ 4 w 52"/>
              <a:gd name="T13" fmla="*/ 46 h 47"/>
              <a:gd name="T14" fmla="*/ 3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3" y="47"/>
                </a:moveTo>
                <a:cubicBezTo>
                  <a:pt x="2" y="47"/>
                  <a:pt x="2" y="46"/>
                  <a:pt x="1" y="46"/>
                </a:cubicBezTo>
                <a:cubicBezTo>
                  <a:pt x="0" y="45"/>
                  <a:pt x="0" y="44"/>
                  <a:pt x="1" y="43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51" y="0"/>
                  <a:pt x="51" y="0"/>
                </a:cubicBezTo>
                <a:cubicBezTo>
                  <a:pt x="52" y="1"/>
                  <a:pt x="52" y="3"/>
                  <a:pt x="51" y="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3" y="47"/>
                  <a:pt x="3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78A2E21F-4A28-4628-B136-726BFD834D53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420688" cy="9525"/>
          </a:xfrm>
          <a:custGeom>
            <a:avLst/>
            <a:gdLst>
              <a:gd name="T0" fmla="*/ 192 w 194"/>
              <a:gd name="T1" fmla="*/ 4 h 4"/>
              <a:gd name="T2" fmla="*/ 2 w 194"/>
              <a:gd name="T3" fmla="*/ 4 h 4"/>
              <a:gd name="T4" fmla="*/ 0 w 194"/>
              <a:gd name="T5" fmla="*/ 2 h 4"/>
              <a:gd name="T6" fmla="*/ 2 w 194"/>
              <a:gd name="T7" fmla="*/ 0 h 4"/>
              <a:gd name="T8" fmla="*/ 192 w 194"/>
              <a:gd name="T9" fmla="*/ 0 h 4"/>
              <a:gd name="T10" fmla="*/ 194 w 194"/>
              <a:gd name="T11" fmla="*/ 2 h 4"/>
              <a:gd name="T12" fmla="*/ 192 w 19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" h="4">
                <a:moveTo>
                  <a:pt x="192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93" y="0"/>
                  <a:pt x="194" y="1"/>
                  <a:pt x="194" y="2"/>
                </a:cubicBezTo>
                <a:cubicBezTo>
                  <a:pt x="194" y="3"/>
                  <a:pt x="193" y="4"/>
                  <a:pt x="19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11F3BB7-5B94-4D97-B262-E62C5E77392D}"/>
              </a:ext>
            </a:extLst>
          </p:cNvPr>
          <p:cNvSpPr>
            <a:spLocks/>
          </p:cNvSpPr>
          <p:nvPr/>
        </p:nvSpPr>
        <p:spPr bwMode="auto">
          <a:xfrm>
            <a:off x="3808413" y="4992688"/>
            <a:ext cx="111125" cy="101600"/>
          </a:xfrm>
          <a:custGeom>
            <a:avLst/>
            <a:gdLst>
              <a:gd name="T0" fmla="*/ 2 w 51"/>
              <a:gd name="T1" fmla="*/ 47 h 47"/>
              <a:gd name="T2" fmla="*/ 0 w 51"/>
              <a:gd name="T3" fmla="*/ 46 h 47"/>
              <a:gd name="T4" fmla="*/ 0 w 51"/>
              <a:gd name="T5" fmla="*/ 43 h 47"/>
              <a:gd name="T6" fmla="*/ 48 w 51"/>
              <a:gd name="T7" fmla="*/ 1 h 47"/>
              <a:gd name="T8" fmla="*/ 50 w 51"/>
              <a:gd name="T9" fmla="*/ 1 h 47"/>
              <a:gd name="T10" fmla="*/ 50 w 51"/>
              <a:gd name="T11" fmla="*/ 4 h 47"/>
              <a:gd name="T12" fmla="*/ 3 w 51"/>
              <a:gd name="T13" fmla="*/ 46 h 47"/>
              <a:gd name="T14" fmla="*/ 2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2" y="47"/>
                </a:moveTo>
                <a:cubicBezTo>
                  <a:pt x="1" y="47"/>
                  <a:pt x="1" y="47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0"/>
                  <a:pt x="50" y="0"/>
                  <a:pt x="50" y="1"/>
                </a:cubicBezTo>
                <a:cubicBezTo>
                  <a:pt x="51" y="2"/>
                  <a:pt x="51" y="3"/>
                  <a:pt x="50" y="4"/>
                </a:cubicBezTo>
                <a:cubicBezTo>
                  <a:pt x="3" y="46"/>
                  <a:pt x="3" y="46"/>
                  <a:pt x="3" y="46"/>
                </a:cubicBezTo>
                <a:cubicBezTo>
                  <a:pt x="3" y="47"/>
                  <a:pt x="2" y="47"/>
                  <a:pt x="2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913DD6E6-9776-422B-8F61-A551E5115428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111125" cy="101600"/>
          </a:xfrm>
          <a:custGeom>
            <a:avLst/>
            <a:gdLst>
              <a:gd name="T0" fmla="*/ 49 w 51"/>
              <a:gd name="T1" fmla="*/ 47 h 47"/>
              <a:gd name="T2" fmla="*/ 48 w 51"/>
              <a:gd name="T3" fmla="*/ 46 h 47"/>
              <a:gd name="T4" fmla="*/ 0 w 51"/>
              <a:gd name="T5" fmla="*/ 3 h 47"/>
              <a:gd name="T6" fmla="*/ 0 w 51"/>
              <a:gd name="T7" fmla="*/ 0 h 47"/>
              <a:gd name="T8" fmla="*/ 3 w 51"/>
              <a:gd name="T9" fmla="*/ 0 h 47"/>
              <a:gd name="T10" fmla="*/ 50 w 51"/>
              <a:gd name="T11" fmla="*/ 43 h 47"/>
              <a:gd name="T12" fmla="*/ 50 w 51"/>
              <a:gd name="T13" fmla="*/ 46 h 47"/>
              <a:gd name="T14" fmla="*/ 49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49" y="47"/>
                </a:moveTo>
                <a:cubicBezTo>
                  <a:pt x="49" y="47"/>
                  <a:pt x="48" y="46"/>
                  <a:pt x="48" y="46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1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4"/>
                  <a:pt x="51" y="45"/>
                  <a:pt x="50" y="46"/>
                </a:cubicBezTo>
                <a:cubicBezTo>
                  <a:pt x="50" y="46"/>
                  <a:pt x="50" y="47"/>
                  <a:pt x="49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27161DA-E55B-4BF1-AA5E-A2284BFF8D04}"/>
              </a:ext>
            </a:extLst>
          </p:cNvPr>
          <p:cNvSpPr>
            <a:spLocks/>
          </p:cNvSpPr>
          <p:nvPr/>
        </p:nvSpPr>
        <p:spPr bwMode="auto">
          <a:xfrm>
            <a:off x="6392863" y="4884738"/>
            <a:ext cx="231775" cy="209550"/>
          </a:xfrm>
          <a:custGeom>
            <a:avLst/>
            <a:gdLst>
              <a:gd name="T0" fmla="*/ 3 w 107"/>
              <a:gd name="T1" fmla="*/ 97 h 97"/>
              <a:gd name="T2" fmla="*/ 1 w 107"/>
              <a:gd name="T3" fmla="*/ 96 h 97"/>
              <a:gd name="T4" fmla="*/ 1 w 107"/>
              <a:gd name="T5" fmla="*/ 93 h 97"/>
              <a:gd name="T6" fmla="*/ 103 w 107"/>
              <a:gd name="T7" fmla="*/ 1 h 97"/>
              <a:gd name="T8" fmla="*/ 106 w 107"/>
              <a:gd name="T9" fmla="*/ 1 h 97"/>
              <a:gd name="T10" fmla="*/ 106 w 107"/>
              <a:gd name="T11" fmla="*/ 4 h 97"/>
              <a:gd name="T12" fmla="*/ 4 w 107"/>
              <a:gd name="T13" fmla="*/ 96 h 97"/>
              <a:gd name="T14" fmla="*/ 3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3" y="97"/>
                </a:moveTo>
                <a:cubicBezTo>
                  <a:pt x="2" y="97"/>
                  <a:pt x="2" y="97"/>
                  <a:pt x="1" y="96"/>
                </a:cubicBezTo>
                <a:cubicBezTo>
                  <a:pt x="0" y="95"/>
                  <a:pt x="1" y="94"/>
                  <a:pt x="1" y="93"/>
                </a:cubicBezTo>
                <a:cubicBezTo>
                  <a:pt x="103" y="1"/>
                  <a:pt x="103" y="1"/>
                  <a:pt x="103" y="1"/>
                </a:cubicBezTo>
                <a:cubicBezTo>
                  <a:pt x="104" y="0"/>
                  <a:pt x="105" y="0"/>
                  <a:pt x="106" y="1"/>
                </a:cubicBezTo>
                <a:cubicBezTo>
                  <a:pt x="107" y="2"/>
                  <a:pt x="107" y="3"/>
                  <a:pt x="106" y="4"/>
                </a:cubicBezTo>
                <a:cubicBezTo>
                  <a:pt x="4" y="96"/>
                  <a:pt x="4" y="96"/>
                  <a:pt x="4" y="96"/>
                </a:cubicBezTo>
                <a:cubicBezTo>
                  <a:pt x="4" y="97"/>
                  <a:pt x="3" y="97"/>
                  <a:pt x="3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1D02ABFE-6D80-450A-ABC3-2C0C2F167B05}"/>
              </a:ext>
            </a:extLst>
          </p:cNvPr>
          <p:cNvSpPr>
            <a:spLocks/>
          </p:cNvSpPr>
          <p:nvPr/>
        </p:nvSpPr>
        <p:spPr bwMode="auto">
          <a:xfrm>
            <a:off x="6392863" y="5084763"/>
            <a:ext cx="231775" cy="207963"/>
          </a:xfrm>
          <a:custGeom>
            <a:avLst/>
            <a:gdLst>
              <a:gd name="T0" fmla="*/ 104 w 107"/>
              <a:gd name="T1" fmla="*/ 96 h 96"/>
              <a:gd name="T2" fmla="*/ 103 w 107"/>
              <a:gd name="T3" fmla="*/ 95 h 96"/>
              <a:gd name="T4" fmla="*/ 1 w 107"/>
              <a:gd name="T5" fmla="*/ 3 h 96"/>
              <a:gd name="T6" fmla="*/ 1 w 107"/>
              <a:gd name="T7" fmla="*/ 0 h 96"/>
              <a:gd name="T8" fmla="*/ 4 w 107"/>
              <a:gd name="T9" fmla="*/ 0 h 96"/>
              <a:gd name="T10" fmla="*/ 106 w 107"/>
              <a:gd name="T11" fmla="*/ 93 h 96"/>
              <a:gd name="T12" fmla="*/ 106 w 107"/>
              <a:gd name="T13" fmla="*/ 95 h 96"/>
              <a:gd name="T14" fmla="*/ 104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104" y="96"/>
                </a:moveTo>
                <a:cubicBezTo>
                  <a:pt x="104" y="96"/>
                  <a:pt x="104" y="96"/>
                  <a:pt x="103" y="95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1"/>
                  <a:pt x="1" y="0"/>
                </a:cubicBezTo>
                <a:cubicBezTo>
                  <a:pt x="2" y="0"/>
                  <a:pt x="3" y="0"/>
                  <a:pt x="4" y="0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3"/>
                  <a:pt x="107" y="95"/>
                  <a:pt x="106" y="95"/>
                </a:cubicBezTo>
                <a:cubicBezTo>
                  <a:pt x="106" y="96"/>
                  <a:pt x="105" y="96"/>
                  <a:pt x="104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FFDCC603-07F2-4B3A-B86F-7BFAD568663D}"/>
              </a:ext>
            </a:extLst>
          </p:cNvPr>
          <p:cNvSpPr>
            <a:spLocks/>
          </p:cNvSpPr>
          <p:nvPr/>
        </p:nvSpPr>
        <p:spPr bwMode="auto">
          <a:xfrm>
            <a:off x="5567363" y="4884738"/>
            <a:ext cx="231775" cy="209550"/>
          </a:xfrm>
          <a:custGeom>
            <a:avLst/>
            <a:gdLst>
              <a:gd name="T0" fmla="*/ 104 w 107"/>
              <a:gd name="T1" fmla="*/ 97 h 97"/>
              <a:gd name="T2" fmla="*/ 103 w 107"/>
              <a:gd name="T3" fmla="*/ 96 h 97"/>
              <a:gd name="T4" fmla="*/ 1 w 107"/>
              <a:gd name="T5" fmla="*/ 4 h 97"/>
              <a:gd name="T6" fmla="*/ 1 w 107"/>
              <a:gd name="T7" fmla="*/ 1 h 97"/>
              <a:gd name="T8" fmla="*/ 4 w 107"/>
              <a:gd name="T9" fmla="*/ 1 h 97"/>
              <a:gd name="T10" fmla="*/ 106 w 107"/>
              <a:gd name="T11" fmla="*/ 93 h 97"/>
              <a:gd name="T12" fmla="*/ 106 w 107"/>
              <a:gd name="T13" fmla="*/ 96 h 97"/>
              <a:gd name="T14" fmla="*/ 104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104" y="97"/>
                </a:moveTo>
                <a:cubicBezTo>
                  <a:pt x="104" y="97"/>
                  <a:pt x="103" y="97"/>
                  <a:pt x="103" y="9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4"/>
                  <a:pt x="107" y="95"/>
                  <a:pt x="106" y="96"/>
                </a:cubicBezTo>
                <a:cubicBezTo>
                  <a:pt x="106" y="97"/>
                  <a:pt x="105" y="97"/>
                  <a:pt x="104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582D7AE-A9A2-4EA4-9DE3-FB87D09144E3}"/>
              </a:ext>
            </a:extLst>
          </p:cNvPr>
          <p:cNvSpPr>
            <a:spLocks/>
          </p:cNvSpPr>
          <p:nvPr/>
        </p:nvSpPr>
        <p:spPr bwMode="auto">
          <a:xfrm>
            <a:off x="5567363" y="5084763"/>
            <a:ext cx="231775" cy="207963"/>
          </a:xfrm>
          <a:custGeom>
            <a:avLst/>
            <a:gdLst>
              <a:gd name="T0" fmla="*/ 3 w 107"/>
              <a:gd name="T1" fmla="*/ 96 h 96"/>
              <a:gd name="T2" fmla="*/ 1 w 107"/>
              <a:gd name="T3" fmla="*/ 95 h 96"/>
              <a:gd name="T4" fmla="*/ 1 w 107"/>
              <a:gd name="T5" fmla="*/ 93 h 96"/>
              <a:gd name="T6" fmla="*/ 103 w 107"/>
              <a:gd name="T7" fmla="*/ 0 h 96"/>
              <a:gd name="T8" fmla="*/ 106 w 107"/>
              <a:gd name="T9" fmla="*/ 0 h 96"/>
              <a:gd name="T10" fmla="*/ 106 w 107"/>
              <a:gd name="T11" fmla="*/ 3 h 96"/>
              <a:gd name="T12" fmla="*/ 4 w 107"/>
              <a:gd name="T13" fmla="*/ 95 h 96"/>
              <a:gd name="T14" fmla="*/ 3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3" y="96"/>
                </a:moveTo>
                <a:cubicBezTo>
                  <a:pt x="2" y="96"/>
                  <a:pt x="2" y="96"/>
                  <a:pt x="1" y="95"/>
                </a:cubicBezTo>
                <a:cubicBezTo>
                  <a:pt x="0" y="95"/>
                  <a:pt x="0" y="93"/>
                  <a:pt x="1" y="93"/>
                </a:cubicBezTo>
                <a:cubicBezTo>
                  <a:pt x="103" y="0"/>
                  <a:pt x="103" y="0"/>
                  <a:pt x="103" y="0"/>
                </a:cubicBezTo>
                <a:cubicBezTo>
                  <a:pt x="104" y="0"/>
                  <a:pt x="105" y="0"/>
                  <a:pt x="106" y="0"/>
                </a:cubicBezTo>
                <a:cubicBezTo>
                  <a:pt x="107" y="1"/>
                  <a:pt x="107" y="3"/>
                  <a:pt x="106" y="3"/>
                </a:cubicBezTo>
                <a:cubicBezTo>
                  <a:pt x="4" y="95"/>
                  <a:pt x="4" y="95"/>
                  <a:pt x="4" y="95"/>
                </a:cubicBezTo>
                <a:cubicBezTo>
                  <a:pt x="4" y="96"/>
                  <a:pt x="3" y="96"/>
                  <a:pt x="3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9412CAA2-23FF-413F-A52B-F3E7CDBE3D6F}"/>
              </a:ext>
            </a:extLst>
          </p:cNvPr>
          <p:cNvSpPr>
            <a:spLocks/>
          </p:cNvSpPr>
          <p:nvPr/>
        </p:nvSpPr>
        <p:spPr bwMode="auto">
          <a:xfrm>
            <a:off x="8058151" y="4879976"/>
            <a:ext cx="238125" cy="219075"/>
          </a:xfrm>
          <a:custGeom>
            <a:avLst/>
            <a:gdLst>
              <a:gd name="T0" fmla="*/ 4 w 110"/>
              <a:gd name="T1" fmla="*/ 101 h 101"/>
              <a:gd name="T2" fmla="*/ 1 w 110"/>
              <a:gd name="T3" fmla="*/ 100 h 101"/>
              <a:gd name="T4" fmla="*/ 2 w 110"/>
              <a:gd name="T5" fmla="*/ 94 h 101"/>
              <a:gd name="T6" fmla="*/ 103 w 110"/>
              <a:gd name="T7" fmla="*/ 2 h 101"/>
              <a:gd name="T8" fmla="*/ 109 w 110"/>
              <a:gd name="T9" fmla="*/ 2 h 101"/>
              <a:gd name="T10" fmla="*/ 109 w 110"/>
              <a:gd name="T11" fmla="*/ 8 h 101"/>
              <a:gd name="T12" fmla="*/ 7 w 110"/>
              <a:gd name="T13" fmla="*/ 100 h 101"/>
              <a:gd name="T14" fmla="*/ 4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4" y="101"/>
                </a:moveTo>
                <a:cubicBezTo>
                  <a:pt x="3" y="101"/>
                  <a:pt x="2" y="100"/>
                  <a:pt x="1" y="100"/>
                </a:cubicBezTo>
                <a:cubicBezTo>
                  <a:pt x="0" y="98"/>
                  <a:pt x="0" y="95"/>
                  <a:pt x="2" y="94"/>
                </a:cubicBezTo>
                <a:cubicBezTo>
                  <a:pt x="103" y="2"/>
                  <a:pt x="103" y="2"/>
                  <a:pt x="103" y="2"/>
                </a:cubicBezTo>
                <a:cubicBezTo>
                  <a:pt x="105" y="0"/>
                  <a:pt x="107" y="0"/>
                  <a:pt x="109" y="2"/>
                </a:cubicBezTo>
                <a:cubicBezTo>
                  <a:pt x="110" y="4"/>
                  <a:pt x="110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6" y="101"/>
                  <a:pt x="5" y="101"/>
                  <a:pt x="4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460610A2-CE80-49AA-B1DF-FD319A18086B}"/>
              </a:ext>
            </a:extLst>
          </p:cNvPr>
          <p:cNvSpPr>
            <a:spLocks/>
          </p:cNvSpPr>
          <p:nvPr/>
        </p:nvSpPr>
        <p:spPr bwMode="auto">
          <a:xfrm>
            <a:off x="8058151" y="5078413"/>
            <a:ext cx="238125" cy="219075"/>
          </a:xfrm>
          <a:custGeom>
            <a:avLst/>
            <a:gdLst>
              <a:gd name="T0" fmla="*/ 106 w 110"/>
              <a:gd name="T1" fmla="*/ 101 h 101"/>
              <a:gd name="T2" fmla="*/ 103 w 110"/>
              <a:gd name="T3" fmla="*/ 100 h 101"/>
              <a:gd name="T4" fmla="*/ 2 w 110"/>
              <a:gd name="T5" fmla="*/ 8 h 101"/>
              <a:gd name="T6" fmla="*/ 1 w 110"/>
              <a:gd name="T7" fmla="*/ 2 h 101"/>
              <a:gd name="T8" fmla="*/ 7 w 110"/>
              <a:gd name="T9" fmla="*/ 2 h 101"/>
              <a:gd name="T10" fmla="*/ 109 w 110"/>
              <a:gd name="T11" fmla="*/ 94 h 101"/>
              <a:gd name="T12" fmla="*/ 109 w 110"/>
              <a:gd name="T13" fmla="*/ 100 h 101"/>
              <a:gd name="T14" fmla="*/ 106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106" y="101"/>
                </a:moveTo>
                <a:cubicBezTo>
                  <a:pt x="105" y="101"/>
                  <a:pt x="104" y="101"/>
                  <a:pt x="103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1" y="2"/>
                </a:cubicBezTo>
                <a:cubicBezTo>
                  <a:pt x="3" y="1"/>
                  <a:pt x="5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0" y="96"/>
                  <a:pt x="110" y="98"/>
                  <a:pt x="109" y="100"/>
                </a:cubicBezTo>
                <a:cubicBezTo>
                  <a:pt x="108" y="101"/>
                  <a:pt x="107" y="101"/>
                  <a:pt x="106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ADB292F4-41FD-4957-ABD5-05BA4A2A15E5}"/>
              </a:ext>
            </a:extLst>
          </p:cNvPr>
          <p:cNvSpPr>
            <a:spLocks/>
          </p:cNvSpPr>
          <p:nvPr/>
        </p:nvSpPr>
        <p:spPr bwMode="auto">
          <a:xfrm>
            <a:off x="7215188" y="4879976"/>
            <a:ext cx="239713" cy="219075"/>
          </a:xfrm>
          <a:custGeom>
            <a:avLst/>
            <a:gdLst>
              <a:gd name="T0" fmla="*/ 107 w 111"/>
              <a:gd name="T1" fmla="*/ 101 h 101"/>
              <a:gd name="T2" fmla="*/ 104 w 111"/>
              <a:gd name="T3" fmla="*/ 100 h 101"/>
              <a:gd name="T4" fmla="*/ 2 w 111"/>
              <a:gd name="T5" fmla="*/ 8 h 101"/>
              <a:gd name="T6" fmla="*/ 2 w 111"/>
              <a:gd name="T7" fmla="*/ 2 h 101"/>
              <a:gd name="T8" fmla="*/ 7 w 111"/>
              <a:gd name="T9" fmla="*/ 2 h 101"/>
              <a:gd name="T10" fmla="*/ 109 w 111"/>
              <a:gd name="T11" fmla="*/ 94 h 101"/>
              <a:gd name="T12" fmla="*/ 110 w 111"/>
              <a:gd name="T13" fmla="*/ 100 h 101"/>
              <a:gd name="T14" fmla="*/ 107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107" y="101"/>
                </a:moveTo>
                <a:cubicBezTo>
                  <a:pt x="106" y="101"/>
                  <a:pt x="105" y="101"/>
                  <a:pt x="104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2" y="2"/>
                </a:cubicBezTo>
                <a:cubicBezTo>
                  <a:pt x="3" y="0"/>
                  <a:pt x="6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1" y="95"/>
                  <a:pt x="111" y="98"/>
                  <a:pt x="110" y="100"/>
                </a:cubicBezTo>
                <a:cubicBezTo>
                  <a:pt x="109" y="100"/>
                  <a:pt x="108" y="101"/>
                  <a:pt x="107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62F36F68-22D3-458E-B0C1-C78CE50B78C2}"/>
              </a:ext>
            </a:extLst>
          </p:cNvPr>
          <p:cNvSpPr>
            <a:spLocks/>
          </p:cNvSpPr>
          <p:nvPr/>
        </p:nvSpPr>
        <p:spPr bwMode="auto">
          <a:xfrm>
            <a:off x="7215188" y="5078413"/>
            <a:ext cx="239713" cy="219075"/>
          </a:xfrm>
          <a:custGeom>
            <a:avLst/>
            <a:gdLst>
              <a:gd name="T0" fmla="*/ 5 w 111"/>
              <a:gd name="T1" fmla="*/ 101 h 101"/>
              <a:gd name="T2" fmla="*/ 2 w 111"/>
              <a:gd name="T3" fmla="*/ 100 h 101"/>
              <a:gd name="T4" fmla="*/ 2 w 111"/>
              <a:gd name="T5" fmla="*/ 94 h 101"/>
              <a:gd name="T6" fmla="*/ 104 w 111"/>
              <a:gd name="T7" fmla="*/ 2 h 101"/>
              <a:gd name="T8" fmla="*/ 110 w 111"/>
              <a:gd name="T9" fmla="*/ 2 h 101"/>
              <a:gd name="T10" fmla="*/ 109 w 111"/>
              <a:gd name="T11" fmla="*/ 8 h 101"/>
              <a:gd name="T12" fmla="*/ 7 w 111"/>
              <a:gd name="T13" fmla="*/ 100 h 101"/>
              <a:gd name="T14" fmla="*/ 5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5" y="101"/>
                </a:moveTo>
                <a:cubicBezTo>
                  <a:pt x="4" y="101"/>
                  <a:pt x="3" y="101"/>
                  <a:pt x="2" y="100"/>
                </a:cubicBezTo>
                <a:cubicBezTo>
                  <a:pt x="0" y="98"/>
                  <a:pt x="0" y="96"/>
                  <a:pt x="2" y="94"/>
                </a:cubicBezTo>
                <a:cubicBezTo>
                  <a:pt x="104" y="2"/>
                  <a:pt x="104" y="2"/>
                  <a:pt x="104" y="2"/>
                </a:cubicBezTo>
                <a:cubicBezTo>
                  <a:pt x="106" y="0"/>
                  <a:pt x="108" y="1"/>
                  <a:pt x="110" y="2"/>
                </a:cubicBezTo>
                <a:cubicBezTo>
                  <a:pt x="111" y="4"/>
                  <a:pt x="111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1"/>
                  <a:pt x="6" y="101"/>
                  <a:pt x="5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B38BF6E-57B8-4D19-8AC5-3731EE4C8EAA}"/>
              </a:ext>
            </a:extLst>
          </p:cNvPr>
          <p:cNvSpPr>
            <a:spLocks/>
          </p:cNvSpPr>
          <p:nvPr/>
        </p:nvSpPr>
        <p:spPr bwMode="auto">
          <a:xfrm>
            <a:off x="10675938" y="4119563"/>
            <a:ext cx="85725" cy="87313"/>
          </a:xfrm>
          <a:custGeom>
            <a:avLst/>
            <a:gdLst>
              <a:gd name="T0" fmla="*/ 54 w 54"/>
              <a:gd name="T1" fmla="*/ 55 h 55"/>
              <a:gd name="T2" fmla="*/ 0 w 54"/>
              <a:gd name="T3" fmla="*/ 55 h 55"/>
              <a:gd name="T4" fmla="*/ 0 w 54"/>
              <a:gd name="T5" fmla="*/ 0 h 55"/>
              <a:gd name="T6" fmla="*/ 9 w 54"/>
              <a:gd name="T7" fmla="*/ 0 h 55"/>
              <a:gd name="T8" fmla="*/ 9 w 54"/>
              <a:gd name="T9" fmla="*/ 45 h 55"/>
              <a:gd name="T10" fmla="*/ 54 w 54"/>
              <a:gd name="T11" fmla="*/ 45 h 55"/>
              <a:gd name="T12" fmla="*/ 54 w 54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5">
                <a:moveTo>
                  <a:pt x="54" y="55"/>
                </a:moveTo>
                <a:lnTo>
                  <a:pt x="0" y="55"/>
                </a:lnTo>
                <a:lnTo>
                  <a:pt x="0" y="0"/>
                </a:lnTo>
                <a:lnTo>
                  <a:pt x="9" y="0"/>
                </a:lnTo>
                <a:lnTo>
                  <a:pt x="9" y="45"/>
                </a:lnTo>
                <a:lnTo>
                  <a:pt x="54" y="45"/>
                </a:lnTo>
                <a:lnTo>
                  <a:pt x="54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E087D4D-9173-4054-8A42-E348435EAB81}"/>
              </a:ext>
            </a:extLst>
          </p:cNvPr>
          <p:cNvSpPr>
            <a:spLocks noEditPoints="1"/>
          </p:cNvSpPr>
          <p:nvPr/>
        </p:nvSpPr>
        <p:spPr bwMode="auto">
          <a:xfrm>
            <a:off x="10521951" y="4111626"/>
            <a:ext cx="249238" cy="347663"/>
          </a:xfrm>
          <a:custGeom>
            <a:avLst/>
            <a:gdLst>
              <a:gd name="T0" fmla="*/ 157 w 157"/>
              <a:gd name="T1" fmla="*/ 219 h 219"/>
              <a:gd name="T2" fmla="*/ 0 w 157"/>
              <a:gd name="T3" fmla="*/ 219 h 219"/>
              <a:gd name="T4" fmla="*/ 0 w 157"/>
              <a:gd name="T5" fmla="*/ 0 h 219"/>
              <a:gd name="T6" fmla="*/ 105 w 157"/>
              <a:gd name="T7" fmla="*/ 0 h 219"/>
              <a:gd name="T8" fmla="*/ 157 w 157"/>
              <a:gd name="T9" fmla="*/ 52 h 219"/>
              <a:gd name="T10" fmla="*/ 157 w 157"/>
              <a:gd name="T11" fmla="*/ 219 h 219"/>
              <a:gd name="T12" fmla="*/ 9 w 157"/>
              <a:gd name="T13" fmla="*/ 210 h 219"/>
              <a:gd name="T14" fmla="*/ 147 w 157"/>
              <a:gd name="T15" fmla="*/ 210 h 219"/>
              <a:gd name="T16" fmla="*/ 147 w 157"/>
              <a:gd name="T17" fmla="*/ 56 h 219"/>
              <a:gd name="T18" fmla="*/ 101 w 157"/>
              <a:gd name="T19" fmla="*/ 10 h 219"/>
              <a:gd name="T20" fmla="*/ 9 w 157"/>
              <a:gd name="T21" fmla="*/ 10 h 219"/>
              <a:gd name="T22" fmla="*/ 9 w 157"/>
              <a:gd name="T23" fmla="*/ 21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7" h="219">
                <a:moveTo>
                  <a:pt x="157" y="219"/>
                </a:moveTo>
                <a:lnTo>
                  <a:pt x="0" y="219"/>
                </a:lnTo>
                <a:lnTo>
                  <a:pt x="0" y="0"/>
                </a:lnTo>
                <a:lnTo>
                  <a:pt x="105" y="0"/>
                </a:lnTo>
                <a:lnTo>
                  <a:pt x="157" y="52"/>
                </a:lnTo>
                <a:lnTo>
                  <a:pt x="157" y="219"/>
                </a:lnTo>
                <a:close/>
                <a:moveTo>
                  <a:pt x="9" y="210"/>
                </a:moveTo>
                <a:lnTo>
                  <a:pt x="147" y="210"/>
                </a:lnTo>
                <a:lnTo>
                  <a:pt x="147" y="56"/>
                </a:lnTo>
                <a:lnTo>
                  <a:pt x="101" y="10"/>
                </a:lnTo>
                <a:lnTo>
                  <a:pt x="9" y="10"/>
                </a:lnTo>
                <a:lnTo>
                  <a:pt x="9" y="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50EB7954-7A03-4051-B263-832064770C59}"/>
              </a:ext>
            </a:extLst>
          </p:cNvPr>
          <p:cNvSpPr>
            <a:spLocks/>
          </p:cNvSpPr>
          <p:nvPr/>
        </p:nvSpPr>
        <p:spPr bwMode="auto">
          <a:xfrm>
            <a:off x="10726738" y="4065588"/>
            <a:ext cx="87313" cy="87313"/>
          </a:xfrm>
          <a:custGeom>
            <a:avLst/>
            <a:gdLst>
              <a:gd name="T0" fmla="*/ 55 w 55"/>
              <a:gd name="T1" fmla="*/ 55 h 55"/>
              <a:gd name="T2" fmla="*/ 0 w 55"/>
              <a:gd name="T3" fmla="*/ 55 h 55"/>
              <a:gd name="T4" fmla="*/ 0 w 55"/>
              <a:gd name="T5" fmla="*/ 0 h 55"/>
              <a:gd name="T6" fmla="*/ 10 w 55"/>
              <a:gd name="T7" fmla="*/ 0 h 55"/>
              <a:gd name="T8" fmla="*/ 10 w 55"/>
              <a:gd name="T9" fmla="*/ 45 h 55"/>
              <a:gd name="T10" fmla="*/ 55 w 55"/>
              <a:gd name="T11" fmla="*/ 45 h 55"/>
              <a:gd name="T12" fmla="*/ 55 w 55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5">
                <a:moveTo>
                  <a:pt x="55" y="55"/>
                </a:moveTo>
                <a:lnTo>
                  <a:pt x="0" y="55"/>
                </a:lnTo>
                <a:lnTo>
                  <a:pt x="0" y="0"/>
                </a:lnTo>
                <a:lnTo>
                  <a:pt x="10" y="0"/>
                </a:lnTo>
                <a:lnTo>
                  <a:pt x="10" y="45"/>
                </a:lnTo>
                <a:lnTo>
                  <a:pt x="55" y="45"/>
                </a:lnTo>
                <a:lnTo>
                  <a:pt x="55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9DB4CFB0-E0EE-4364-8B14-8064A88D549F}"/>
              </a:ext>
            </a:extLst>
          </p:cNvPr>
          <p:cNvSpPr>
            <a:spLocks/>
          </p:cNvSpPr>
          <p:nvPr/>
        </p:nvSpPr>
        <p:spPr bwMode="auto">
          <a:xfrm>
            <a:off x="10574338" y="4057651"/>
            <a:ext cx="247650" cy="347663"/>
          </a:xfrm>
          <a:custGeom>
            <a:avLst/>
            <a:gdLst>
              <a:gd name="T0" fmla="*/ 156 w 156"/>
              <a:gd name="T1" fmla="*/ 219 h 219"/>
              <a:gd name="T2" fmla="*/ 118 w 156"/>
              <a:gd name="T3" fmla="*/ 219 h 219"/>
              <a:gd name="T4" fmla="*/ 118 w 156"/>
              <a:gd name="T5" fmla="*/ 210 h 219"/>
              <a:gd name="T6" fmla="*/ 147 w 156"/>
              <a:gd name="T7" fmla="*/ 210 h 219"/>
              <a:gd name="T8" fmla="*/ 147 w 156"/>
              <a:gd name="T9" fmla="*/ 56 h 219"/>
              <a:gd name="T10" fmla="*/ 100 w 156"/>
              <a:gd name="T11" fmla="*/ 9 h 219"/>
              <a:gd name="T12" fmla="*/ 9 w 156"/>
              <a:gd name="T13" fmla="*/ 9 h 219"/>
              <a:gd name="T14" fmla="*/ 9 w 156"/>
              <a:gd name="T15" fmla="*/ 39 h 219"/>
              <a:gd name="T16" fmla="*/ 0 w 156"/>
              <a:gd name="T17" fmla="*/ 39 h 219"/>
              <a:gd name="T18" fmla="*/ 0 w 156"/>
              <a:gd name="T19" fmla="*/ 0 h 219"/>
              <a:gd name="T20" fmla="*/ 105 w 156"/>
              <a:gd name="T21" fmla="*/ 0 h 219"/>
              <a:gd name="T22" fmla="*/ 156 w 156"/>
              <a:gd name="T23" fmla="*/ 52 h 219"/>
              <a:gd name="T24" fmla="*/ 156 w 156"/>
              <a:gd name="T25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" h="219">
                <a:moveTo>
                  <a:pt x="156" y="219"/>
                </a:moveTo>
                <a:lnTo>
                  <a:pt x="118" y="219"/>
                </a:lnTo>
                <a:lnTo>
                  <a:pt x="118" y="210"/>
                </a:lnTo>
                <a:lnTo>
                  <a:pt x="147" y="210"/>
                </a:lnTo>
                <a:lnTo>
                  <a:pt x="147" y="56"/>
                </a:lnTo>
                <a:lnTo>
                  <a:pt x="100" y="9"/>
                </a:lnTo>
                <a:lnTo>
                  <a:pt x="9" y="9"/>
                </a:lnTo>
                <a:lnTo>
                  <a:pt x="9" y="39"/>
                </a:lnTo>
                <a:lnTo>
                  <a:pt x="0" y="39"/>
                </a:lnTo>
                <a:lnTo>
                  <a:pt x="0" y="0"/>
                </a:lnTo>
                <a:lnTo>
                  <a:pt x="105" y="0"/>
                </a:lnTo>
                <a:lnTo>
                  <a:pt x="156" y="52"/>
                </a:lnTo>
                <a:lnTo>
                  <a:pt x="156" y="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D0E1F22A-FBA5-47CE-831C-549AF1CD47CA}"/>
              </a:ext>
            </a:extLst>
          </p:cNvPr>
          <p:cNvSpPr>
            <a:spLocks noEditPoints="1"/>
          </p:cNvSpPr>
          <p:nvPr/>
        </p:nvSpPr>
        <p:spPr bwMode="auto">
          <a:xfrm>
            <a:off x="9893301" y="4064001"/>
            <a:ext cx="134938" cy="114300"/>
          </a:xfrm>
          <a:custGeom>
            <a:avLst/>
            <a:gdLst>
              <a:gd name="T0" fmla="*/ 50 w 63"/>
              <a:gd name="T1" fmla="*/ 53 h 53"/>
              <a:gd name="T2" fmla="*/ 47 w 63"/>
              <a:gd name="T3" fmla="*/ 49 h 53"/>
              <a:gd name="T4" fmla="*/ 4 w 63"/>
              <a:gd name="T5" fmla="*/ 15 h 53"/>
              <a:gd name="T6" fmla="*/ 0 w 63"/>
              <a:gd name="T7" fmla="*/ 14 h 53"/>
              <a:gd name="T8" fmla="*/ 2 w 63"/>
              <a:gd name="T9" fmla="*/ 10 h 53"/>
              <a:gd name="T10" fmla="*/ 19 w 63"/>
              <a:gd name="T11" fmla="*/ 0 h 53"/>
              <a:gd name="T12" fmla="*/ 42 w 63"/>
              <a:gd name="T13" fmla="*/ 11 h 53"/>
              <a:gd name="T14" fmla="*/ 52 w 63"/>
              <a:gd name="T15" fmla="*/ 50 h 53"/>
              <a:gd name="T16" fmla="*/ 50 w 63"/>
              <a:gd name="T17" fmla="*/ 53 h 53"/>
              <a:gd name="T18" fmla="*/ 10 w 63"/>
              <a:gd name="T19" fmla="*/ 11 h 53"/>
              <a:gd name="T20" fmla="*/ 50 w 63"/>
              <a:gd name="T21" fmla="*/ 42 h 53"/>
              <a:gd name="T22" fmla="*/ 39 w 63"/>
              <a:gd name="T23" fmla="*/ 16 h 53"/>
              <a:gd name="T24" fmla="*/ 19 w 63"/>
              <a:gd name="T25" fmla="*/ 6 h 53"/>
              <a:gd name="T26" fmla="*/ 10 w 63"/>
              <a:gd name="T27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50" y="53"/>
                </a:moveTo>
                <a:cubicBezTo>
                  <a:pt x="47" y="49"/>
                  <a:pt x="47" y="49"/>
                  <a:pt x="47" y="49"/>
                </a:cubicBezTo>
                <a:cubicBezTo>
                  <a:pt x="37" y="33"/>
                  <a:pt x="22" y="21"/>
                  <a:pt x="4" y="15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0"/>
                  <a:pt x="2" y="10"/>
                  <a:pt x="2" y="10"/>
                </a:cubicBezTo>
                <a:cubicBezTo>
                  <a:pt x="6" y="5"/>
                  <a:pt x="11" y="0"/>
                  <a:pt x="19" y="0"/>
                </a:cubicBezTo>
                <a:cubicBezTo>
                  <a:pt x="26" y="0"/>
                  <a:pt x="33" y="4"/>
                  <a:pt x="42" y="11"/>
                </a:cubicBezTo>
                <a:cubicBezTo>
                  <a:pt x="63" y="27"/>
                  <a:pt x="61" y="38"/>
                  <a:pt x="52" y="50"/>
                </a:cubicBezTo>
                <a:lnTo>
                  <a:pt x="50" y="53"/>
                </a:lnTo>
                <a:close/>
                <a:moveTo>
                  <a:pt x="10" y="11"/>
                </a:moveTo>
                <a:cubicBezTo>
                  <a:pt x="26" y="17"/>
                  <a:pt x="40" y="28"/>
                  <a:pt x="50" y="42"/>
                </a:cubicBezTo>
                <a:cubicBezTo>
                  <a:pt x="54" y="36"/>
                  <a:pt x="55" y="29"/>
                  <a:pt x="39" y="16"/>
                </a:cubicBezTo>
                <a:cubicBezTo>
                  <a:pt x="30" y="9"/>
                  <a:pt x="24" y="6"/>
                  <a:pt x="19" y="6"/>
                </a:cubicBezTo>
                <a:cubicBezTo>
                  <a:pt x="16" y="6"/>
                  <a:pt x="13" y="8"/>
                  <a:pt x="10" y="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02400048-D8A4-4AE1-8C77-7901A114127F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4064001"/>
            <a:ext cx="136525" cy="114300"/>
          </a:xfrm>
          <a:custGeom>
            <a:avLst/>
            <a:gdLst>
              <a:gd name="T0" fmla="*/ 13 w 63"/>
              <a:gd name="T1" fmla="*/ 53 h 53"/>
              <a:gd name="T2" fmla="*/ 10 w 63"/>
              <a:gd name="T3" fmla="*/ 50 h 53"/>
              <a:gd name="T4" fmla="*/ 20 w 63"/>
              <a:gd name="T5" fmla="*/ 11 h 53"/>
              <a:gd name="T6" fmla="*/ 44 w 63"/>
              <a:gd name="T7" fmla="*/ 0 h 53"/>
              <a:gd name="T8" fmla="*/ 60 w 63"/>
              <a:gd name="T9" fmla="*/ 10 h 53"/>
              <a:gd name="T10" fmla="*/ 63 w 63"/>
              <a:gd name="T11" fmla="*/ 14 h 53"/>
              <a:gd name="T12" fmla="*/ 59 w 63"/>
              <a:gd name="T13" fmla="*/ 15 h 53"/>
              <a:gd name="T14" fmla="*/ 15 w 63"/>
              <a:gd name="T15" fmla="*/ 49 h 53"/>
              <a:gd name="T16" fmla="*/ 13 w 63"/>
              <a:gd name="T17" fmla="*/ 53 h 53"/>
              <a:gd name="T18" fmla="*/ 44 w 63"/>
              <a:gd name="T19" fmla="*/ 6 h 53"/>
              <a:gd name="T20" fmla="*/ 24 w 63"/>
              <a:gd name="T21" fmla="*/ 16 h 53"/>
              <a:gd name="T22" fmla="*/ 13 w 63"/>
              <a:gd name="T23" fmla="*/ 42 h 53"/>
              <a:gd name="T24" fmla="*/ 53 w 63"/>
              <a:gd name="T25" fmla="*/ 11 h 53"/>
              <a:gd name="T26" fmla="*/ 44 w 63"/>
              <a:gd name="T27" fmla="*/ 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13" y="53"/>
                </a:moveTo>
                <a:cubicBezTo>
                  <a:pt x="10" y="50"/>
                  <a:pt x="10" y="50"/>
                  <a:pt x="10" y="50"/>
                </a:cubicBezTo>
                <a:cubicBezTo>
                  <a:pt x="2" y="38"/>
                  <a:pt x="0" y="27"/>
                  <a:pt x="20" y="11"/>
                </a:cubicBezTo>
                <a:cubicBezTo>
                  <a:pt x="30" y="4"/>
                  <a:pt x="37" y="0"/>
                  <a:pt x="44" y="0"/>
                </a:cubicBezTo>
                <a:cubicBezTo>
                  <a:pt x="51" y="0"/>
                  <a:pt x="56" y="5"/>
                  <a:pt x="60" y="10"/>
                </a:cubicBezTo>
                <a:cubicBezTo>
                  <a:pt x="63" y="14"/>
                  <a:pt x="63" y="14"/>
                  <a:pt x="63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41" y="21"/>
                  <a:pt x="26" y="33"/>
                  <a:pt x="15" y="49"/>
                </a:cubicBezTo>
                <a:lnTo>
                  <a:pt x="13" y="53"/>
                </a:lnTo>
                <a:close/>
                <a:moveTo>
                  <a:pt x="44" y="6"/>
                </a:moveTo>
                <a:cubicBezTo>
                  <a:pt x="39" y="6"/>
                  <a:pt x="32" y="9"/>
                  <a:pt x="24" y="16"/>
                </a:cubicBezTo>
                <a:cubicBezTo>
                  <a:pt x="8" y="29"/>
                  <a:pt x="9" y="36"/>
                  <a:pt x="13" y="42"/>
                </a:cubicBezTo>
                <a:cubicBezTo>
                  <a:pt x="23" y="28"/>
                  <a:pt x="37" y="17"/>
                  <a:pt x="53" y="11"/>
                </a:cubicBezTo>
                <a:cubicBezTo>
                  <a:pt x="50" y="8"/>
                  <a:pt x="47" y="6"/>
                  <a:pt x="4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EAB6032E-FB38-4C86-A44E-D074C10E7236}"/>
              </a:ext>
            </a:extLst>
          </p:cNvPr>
          <p:cNvSpPr>
            <a:spLocks/>
          </p:cNvSpPr>
          <p:nvPr/>
        </p:nvSpPr>
        <p:spPr bwMode="auto">
          <a:xfrm>
            <a:off x="9685338" y="4403726"/>
            <a:ext cx="49213" cy="49213"/>
          </a:xfrm>
          <a:custGeom>
            <a:avLst/>
            <a:gdLst>
              <a:gd name="T0" fmla="*/ 5 w 31"/>
              <a:gd name="T1" fmla="*/ 31 h 31"/>
              <a:gd name="T2" fmla="*/ 0 w 31"/>
              <a:gd name="T3" fmla="*/ 26 h 31"/>
              <a:gd name="T4" fmla="*/ 26 w 31"/>
              <a:gd name="T5" fmla="*/ 0 h 31"/>
              <a:gd name="T6" fmla="*/ 31 w 31"/>
              <a:gd name="T7" fmla="*/ 7 h 31"/>
              <a:gd name="T8" fmla="*/ 5 w 31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5" y="31"/>
                </a:moveTo>
                <a:lnTo>
                  <a:pt x="0" y="26"/>
                </a:lnTo>
                <a:lnTo>
                  <a:pt x="26" y="0"/>
                </a:lnTo>
                <a:lnTo>
                  <a:pt x="31" y="7"/>
                </a:lnTo>
                <a:lnTo>
                  <a:pt x="5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DECE435F-84C9-4D10-90A8-9A878C221911}"/>
              </a:ext>
            </a:extLst>
          </p:cNvPr>
          <p:cNvSpPr>
            <a:spLocks/>
          </p:cNvSpPr>
          <p:nvPr/>
        </p:nvSpPr>
        <p:spPr bwMode="auto">
          <a:xfrm>
            <a:off x="9931401" y="4403726"/>
            <a:ext cx="52388" cy="52388"/>
          </a:xfrm>
          <a:custGeom>
            <a:avLst/>
            <a:gdLst>
              <a:gd name="T0" fmla="*/ 26 w 33"/>
              <a:gd name="T1" fmla="*/ 33 h 33"/>
              <a:gd name="T2" fmla="*/ 0 w 33"/>
              <a:gd name="T3" fmla="*/ 7 h 33"/>
              <a:gd name="T4" fmla="*/ 5 w 33"/>
              <a:gd name="T5" fmla="*/ 0 h 33"/>
              <a:gd name="T6" fmla="*/ 33 w 33"/>
              <a:gd name="T7" fmla="*/ 27 h 33"/>
              <a:gd name="T8" fmla="*/ 26 w 33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26" y="33"/>
                </a:moveTo>
                <a:lnTo>
                  <a:pt x="0" y="7"/>
                </a:lnTo>
                <a:lnTo>
                  <a:pt x="5" y="0"/>
                </a:lnTo>
                <a:lnTo>
                  <a:pt x="33" y="27"/>
                </a:lnTo>
                <a:lnTo>
                  <a:pt x="26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EF327F9A-5E59-4EB2-A49B-DD6AC4D4B2E8}"/>
              </a:ext>
            </a:extLst>
          </p:cNvPr>
          <p:cNvSpPr>
            <a:spLocks noEditPoints="1"/>
          </p:cNvSpPr>
          <p:nvPr/>
        </p:nvSpPr>
        <p:spPr bwMode="auto">
          <a:xfrm>
            <a:off x="9652001" y="4092576"/>
            <a:ext cx="363538" cy="363538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6 h 168"/>
              <a:gd name="T12" fmla="*/ 6 w 168"/>
              <a:gd name="T13" fmla="*/ 84 h 168"/>
              <a:gd name="T14" fmla="*/ 84 w 168"/>
              <a:gd name="T15" fmla="*/ 162 h 168"/>
              <a:gd name="T16" fmla="*/ 162 w 168"/>
              <a:gd name="T17" fmla="*/ 84 h 168"/>
              <a:gd name="T18" fmla="*/ 84 w 168"/>
              <a:gd name="T19" fmla="*/ 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1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1"/>
                  <a:pt x="130" y="168"/>
                  <a:pt x="84" y="168"/>
                </a:cubicBezTo>
                <a:close/>
                <a:moveTo>
                  <a:pt x="84" y="6"/>
                </a:moveTo>
                <a:cubicBezTo>
                  <a:pt x="41" y="6"/>
                  <a:pt x="6" y="41"/>
                  <a:pt x="6" y="84"/>
                </a:cubicBezTo>
                <a:cubicBezTo>
                  <a:pt x="6" y="127"/>
                  <a:pt x="41" y="162"/>
                  <a:pt x="84" y="162"/>
                </a:cubicBezTo>
                <a:cubicBezTo>
                  <a:pt x="127" y="162"/>
                  <a:pt x="162" y="127"/>
                  <a:pt x="162" y="84"/>
                </a:cubicBezTo>
                <a:cubicBezTo>
                  <a:pt x="162" y="41"/>
                  <a:pt x="127" y="6"/>
                  <a:pt x="8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0688CD5D-6DF8-4D06-BFE2-BEA88870BDC5}"/>
              </a:ext>
            </a:extLst>
          </p:cNvPr>
          <p:cNvSpPr>
            <a:spLocks/>
          </p:cNvSpPr>
          <p:nvPr/>
        </p:nvSpPr>
        <p:spPr bwMode="auto">
          <a:xfrm>
            <a:off x="9728201" y="4148138"/>
            <a:ext cx="114300" cy="142875"/>
          </a:xfrm>
          <a:custGeom>
            <a:avLst/>
            <a:gdLst>
              <a:gd name="T0" fmla="*/ 72 w 72"/>
              <a:gd name="T1" fmla="*/ 90 h 90"/>
              <a:gd name="T2" fmla="*/ 0 w 72"/>
              <a:gd name="T3" fmla="*/ 90 h 90"/>
              <a:gd name="T4" fmla="*/ 0 w 72"/>
              <a:gd name="T5" fmla="*/ 82 h 90"/>
              <a:gd name="T6" fmla="*/ 64 w 72"/>
              <a:gd name="T7" fmla="*/ 82 h 90"/>
              <a:gd name="T8" fmla="*/ 64 w 72"/>
              <a:gd name="T9" fmla="*/ 0 h 90"/>
              <a:gd name="T10" fmla="*/ 72 w 72"/>
              <a:gd name="T11" fmla="*/ 0 h 90"/>
              <a:gd name="T12" fmla="*/ 72 w 72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90">
                <a:moveTo>
                  <a:pt x="72" y="90"/>
                </a:moveTo>
                <a:lnTo>
                  <a:pt x="0" y="90"/>
                </a:lnTo>
                <a:lnTo>
                  <a:pt x="0" y="82"/>
                </a:lnTo>
                <a:lnTo>
                  <a:pt x="64" y="82"/>
                </a:lnTo>
                <a:lnTo>
                  <a:pt x="64" y="0"/>
                </a:lnTo>
                <a:lnTo>
                  <a:pt x="72" y="0"/>
                </a:lnTo>
                <a:lnTo>
                  <a:pt x="7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40B90D6-F3B5-4798-B7B3-B4D826E7D4F9}"/>
              </a:ext>
            </a:extLst>
          </p:cNvPr>
          <p:cNvGrpSpPr/>
          <p:nvPr/>
        </p:nvGrpSpPr>
        <p:grpSpPr>
          <a:xfrm>
            <a:off x="8834438" y="4057651"/>
            <a:ext cx="357188" cy="395288"/>
            <a:chOff x="8834438" y="4057651"/>
            <a:chExt cx="357188" cy="395288"/>
          </a:xfrm>
        </p:grpSpPr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C160DDC5-A75D-4108-82A8-D4785E40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438" y="4095751"/>
              <a:ext cx="357188" cy="35718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150F5382-6DC7-49FF-87B1-B09B2B2F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1" y="4057651"/>
              <a:ext cx="79375" cy="93663"/>
            </a:xfrm>
            <a:custGeom>
              <a:avLst/>
              <a:gdLst>
                <a:gd name="T0" fmla="*/ 50 w 50"/>
                <a:gd name="T1" fmla="*/ 59 h 59"/>
                <a:gd name="T2" fmla="*/ 0 w 50"/>
                <a:gd name="T3" fmla="*/ 30 h 59"/>
                <a:gd name="T4" fmla="*/ 50 w 50"/>
                <a:gd name="T5" fmla="*/ 0 h 59"/>
                <a:gd name="T6" fmla="*/ 50 w 5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50" y="59"/>
                  </a:moveTo>
                  <a:lnTo>
                    <a:pt x="0" y="30"/>
                  </a:lnTo>
                  <a:lnTo>
                    <a:pt x="50" y="0"/>
                  </a:lnTo>
                  <a:lnTo>
                    <a:pt x="50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F2AB92C4-DB0B-4B1A-A0D9-68153EA5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9538" y="4194176"/>
              <a:ext cx="90488" cy="173038"/>
            </a:xfrm>
            <a:custGeom>
              <a:avLst/>
              <a:gdLst>
                <a:gd name="T0" fmla="*/ 52 w 57"/>
                <a:gd name="T1" fmla="*/ 109 h 109"/>
                <a:gd name="T2" fmla="*/ 0 w 57"/>
                <a:gd name="T3" fmla="*/ 58 h 109"/>
                <a:gd name="T4" fmla="*/ 0 w 57"/>
                <a:gd name="T5" fmla="*/ 0 h 109"/>
                <a:gd name="T6" fmla="*/ 8 w 57"/>
                <a:gd name="T7" fmla="*/ 0 h 109"/>
                <a:gd name="T8" fmla="*/ 8 w 57"/>
                <a:gd name="T9" fmla="*/ 56 h 109"/>
                <a:gd name="T10" fmla="*/ 57 w 57"/>
                <a:gd name="T11" fmla="*/ 103 h 109"/>
                <a:gd name="T12" fmla="*/ 52 w 57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09">
                  <a:moveTo>
                    <a:pt x="52" y="109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6"/>
                  </a:lnTo>
                  <a:lnTo>
                    <a:pt x="57" y="103"/>
                  </a:lnTo>
                  <a:lnTo>
                    <a:pt x="52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69" name="Freeform 167">
            <a:extLst>
              <a:ext uri="{FF2B5EF4-FFF2-40B4-BE49-F238E27FC236}">
                <a16:creationId xmlns:a16="http://schemas.microsoft.com/office/drawing/2014/main" id="{1FF53AE5-9C71-4241-A58A-9B610D3639D6}"/>
              </a:ext>
            </a:extLst>
          </p:cNvPr>
          <p:cNvSpPr>
            <a:spLocks noEditPoints="1"/>
          </p:cNvSpPr>
          <p:nvPr/>
        </p:nvSpPr>
        <p:spPr bwMode="auto">
          <a:xfrm>
            <a:off x="7983538" y="4057651"/>
            <a:ext cx="395288" cy="398463"/>
          </a:xfrm>
          <a:custGeom>
            <a:avLst/>
            <a:gdLst>
              <a:gd name="T0" fmla="*/ 91 w 183"/>
              <a:gd name="T1" fmla="*/ 184 h 184"/>
              <a:gd name="T2" fmla="*/ 27 w 183"/>
              <a:gd name="T3" fmla="*/ 157 h 184"/>
              <a:gd name="T4" fmla="*/ 0 w 183"/>
              <a:gd name="T5" fmla="*/ 92 h 184"/>
              <a:gd name="T6" fmla="*/ 27 w 183"/>
              <a:gd name="T7" fmla="*/ 27 h 184"/>
              <a:gd name="T8" fmla="*/ 91 w 183"/>
              <a:gd name="T9" fmla="*/ 0 h 184"/>
              <a:gd name="T10" fmla="*/ 156 w 183"/>
              <a:gd name="T11" fmla="*/ 27 h 184"/>
              <a:gd name="T12" fmla="*/ 183 w 183"/>
              <a:gd name="T13" fmla="*/ 92 h 184"/>
              <a:gd name="T14" fmla="*/ 156 w 183"/>
              <a:gd name="T15" fmla="*/ 157 h 184"/>
              <a:gd name="T16" fmla="*/ 91 w 183"/>
              <a:gd name="T17" fmla="*/ 184 h 184"/>
              <a:gd name="T18" fmla="*/ 91 w 183"/>
              <a:gd name="T19" fmla="*/ 6 h 184"/>
              <a:gd name="T20" fmla="*/ 31 w 183"/>
              <a:gd name="T21" fmla="*/ 31 h 184"/>
              <a:gd name="T22" fmla="*/ 6 w 183"/>
              <a:gd name="T23" fmla="*/ 92 h 184"/>
              <a:gd name="T24" fmla="*/ 31 w 183"/>
              <a:gd name="T25" fmla="*/ 152 h 184"/>
              <a:gd name="T26" fmla="*/ 91 w 183"/>
              <a:gd name="T27" fmla="*/ 177 h 184"/>
              <a:gd name="T28" fmla="*/ 152 w 183"/>
              <a:gd name="T29" fmla="*/ 152 h 184"/>
              <a:gd name="T30" fmla="*/ 177 w 183"/>
              <a:gd name="T31" fmla="*/ 92 h 184"/>
              <a:gd name="T32" fmla="*/ 152 w 183"/>
              <a:gd name="T33" fmla="*/ 31 h 184"/>
              <a:gd name="T34" fmla="*/ 91 w 183"/>
              <a:gd name="T35" fmla="*/ 6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3" h="184">
                <a:moveTo>
                  <a:pt x="91" y="184"/>
                </a:moveTo>
                <a:cubicBezTo>
                  <a:pt x="67" y="184"/>
                  <a:pt x="44" y="174"/>
                  <a:pt x="27" y="157"/>
                </a:cubicBezTo>
                <a:cubicBezTo>
                  <a:pt x="9" y="139"/>
                  <a:pt x="0" y="116"/>
                  <a:pt x="0" y="92"/>
                </a:cubicBezTo>
                <a:cubicBezTo>
                  <a:pt x="0" y="67"/>
                  <a:pt x="9" y="44"/>
                  <a:pt x="27" y="27"/>
                </a:cubicBezTo>
                <a:cubicBezTo>
                  <a:pt x="44" y="9"/>
                  <a:pt x="67" y="0"/>
                  <a:pt x="91" y="0"/>
                </a:cubicBezTo>
                <a:cubicBezTo>
                  <a:pt x="116" y="0"/>
                  <a:pt x="139" y="9"/>
                  <a:pt x="156" y="27"/>
                </a:cubicBezTo>
                <a:cubicBezTo>
                  <a:pt x="174" y="44"/>
                  <a:pt x="183" y="67"/>
                  <a:pt x="183" y="92"/>
                </a:cubicBezTo>
                <a:cubicBezTo>
                  <a:pt x="183" y="116"/>
                  <a:pt x="174" y="139"/>
                  <a:pt x="156" y="157"/>
                </a:cubicBezTo>
                <a:cubicBezTo>
                  <a:pt x="139" y="174"/>
                  <a:pt x="116" y="184"/>
                  <a:pt x="91" y="184"/>
                </a:cubicBezTo>
                <a:close/>
                <a:moveTo>
                  <a:pt x="91" y="6"/>
                </a:moveTo>
                <a:cubicBezTo>
                  <a:pt x="69" y="6"/>
                  <a:pt x="47" y="15"/>
                  <a:pt x="31" y="31"/>
                </a:cubicBezTo>
                <a:cubicBezTo>
                  <a:pt x="15" y="48"/>
                  <a:pt x="6" y="69"/>
                  <a:pt x="6" y="92"/>
                </a:cubicBezTo>
                <a:cubicBezTo>
                  <a:pt x="6" y="114"/>
                  <a:pt x="15" y="136"/>
                  <a:pt x="31" y="152"/>
                </a:cubicBezTo>
                <a:cubicBezTo>
                  <a:pt x="47" y="168"/>
                  <a:pt x="69" y="177"/>
                  <a:pt x="91" y="177"/>
                </a:cubicBezTo>
                <a:cubicBezTo>
                  <a:pt x="114" y="177"/>
                  <a:pt x="136" y="168"/>
                  <a:pt x="152" y="152"/>
                </a:cubicBezTo>
                <a:cubicBezTo>
                  <a:pt x="168" y="136"/>
                  <a:pt x="177" y="114"/>
                  <a:pt x="177" y="92"/>
                </a:cubicBezTo>
                <a:cubicBezTo>
                  <a:pt x="177" y="69"/>
                  <a:pt x="168" y="48"/>
                  <a:pt x="152" y="31"/>
                </a:cubicBezTo>
                <a:cubicBezTo>
                  <a:pt x="136" y="15"/>
                  <a:pt x="114" y="6"/>
                  <a:pt x="91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0" name="Freeform 168">
            <a:extLst>
              <a:ext uri="{FF2B5EF4-FFF2-40B4-BE49-F238E27FC236}">
                <a16:creationId xmlns:a16="http://schemas.microsoft.com/office/drawing/2014/main" id="{5DCEA6EF-AB0D-4B42-B141-9F2EE9A44341}"/>
              </a:ext>
            </a:extLst>
          </p:cNvPr>
          <p:cNvSpPr>
            <a:spLocks/>
          </p:cNvSpPr>
          <p:nvPr/>
        </p:nvSpPr>
        <p:spPr bwMode="auto">
          <a:xfrm>
            <a:off x="8040688" y="4116388"/>
            <a:ext cx="279400" cy="280988"/>
          </a:xfrm>
          <a:custGeom>
            <a:avLst/>
            <a:gdLst>
              <a:gd name="T0" fmla="*/ 171 w 176"/>
              <a:gd name="T1" fmla="*/ 177 h 177"/>
              <a:gd name="T2" fmla="*/ 0 w 176"/>
              <a:gd name="T3" fmla="*/ 5 h 177"/>
              <a:gd name="T4" fmla="*/ 6 w 176"/>
              <a:gd name="T5" fmla="*/ 0 h 177"/>
              <a:gd name="T6" fmla="*/ 176 w 176"/>
              <a:gd name="T7" fmla="*/ 170 h 177"/>
              <a:gd name="T8" fmla="*/ 171 w 176"/>
              <a:gd name="T9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171" y="177"/>
                </a:moveTo>
                <a:lnTo>
                  <a:pt x="0" y="5"/>
                </a:lnTo>
                <a:lnTo>
                  <a:pt x="6" y="0"/>
                </a:lnTo>
                <a:lnTo>
                  <a:pt x="176" y="170"/>
                </a:lnTo>
                <a:lnTo>
                  <a:pt x="171" y="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1" name="Freeform 169">
            <a:extLst>
              <a:ext uri="{FF2B5EF4-FFF2-40B4-BE49-F238E27FC236}">
                <a16:creationId xmlns:a16="http://schemas.microsoft.com/office/drawing/2014/main" id="{64FA6EC3-A2E9-4AEB-80BF-B99288B30920}"/>
              </a:ext>
            </a:extLst>
          </p:cNvPr>
          <p:cNvSpPr>
            <a:spLocks noEditPoints="1"/>
          </p:cNvSpPr>
          <p:nvPr/>
        </p:nvSpPr>
        <p:spPr bwMode="auto">
          <a:xfrm>
            <a:off x="3006726" y="4148138"/>
            <a:ext cx="384175" cy="236538"/>
          </a:xfrm>
          <a:custGeom>
            <a:avLst/>
            <a:gdLst>
              <a:gd name="T0" fmla="*/ 89 w 178"/>
              <a:gd name="T1" fmla="*/ 109 h 109"/>
              <a:gd name="T2" fmla="*/ 1 w 178"/>
              <a:gd name="T3" fmla="*/ 56 h 109"/>
              <a:gd name="T4" fmla="*/ 0 w 178"/>
              <a:gd name="T5" fmla="*/ 55 h 109"/>
              <a:gd name="T6" fmla="*/ 1 w 178"/>
              <a:gd name="T7" fmla="*/ 53 h 109"/>
              <a:gd name="T8" fmla="*/ 89 w 178"/>
              <a:gd name="T9" fmla="*/ 0 h 109"/>
              <a:gd name="T10" fmla="*/ 177 w 178"/>
              <a:gd name="T11" fmla="*/ 53 h 109"/>
              <a:gd name="T12" fmla="*/ 178 w 178"/>
              <a:gd name="T13" fmla="*/ 55 h 109"/>
              <a:gd name="T14" fmla="*/ 177 w 178"/>
              <a:gd name="T15" fmla="*/ 56 h 109"/>
              <a:gd name="T16" fmla="*/ 89 w 178"/>
              <a:gd name="T17" fmla="*/ 109 h 109"/>
              <a:gd name="T18" fmla="*/ 7 w 178"/>
              <a:gd name="T19" fmla="*/ 55 h 109"/>
              <a:gd name="T20" fmla="*/ 89 w 178"/>
              <a:gd name="T21" fmla="*/ 103 h 109"/>
              <a:gd name="T22" fmla="*/ 172 w 178"/>
              <a:gd name="T23" fmla="*/ 55 h 109"/>
              <a:gd name="T24" fmla="*/ 89 w 178"/>
              <a:gd name="T25" fmla="*/ 6 h 109"/>
              <a:gd name="T26" fmla="*/ 7 w 178"/>
              <a:gd name="T27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8" h="109">
                <a:moveTo>
                  <a:pt x="89" y="109"/>
                </a:moveTo>
                <a:cubicBezTo>
                  <a:pt x="41" y="109"/>
                  <a:pt x="3" y="58"/>
                  <a:pt x="1" y="56"/>
                </a:cubicBezTo>
                <a:cubicBezTo>
                  <a:pt x="0" y="55"/>
                  <a:pt x="0" y="55"/>
                  <a:pt x="0" y="55"/>
                </a:cubicBezTo>
                <a:cubicBezTo>
                  <a:pt x="1" y="53"/>
                  <a:pt x="1" y="53"/>
                  <a:pt x="1" y="53"/>
                </a:cubicBezTo>
                <a:cubicBezTo>
                  <a:pt x="3" y="51"/>
                  <a:pt x="41" y="0"/>
                  <a:pt x="89" y="0"/>
                </a:cubicBezTo>
                <a:cubicBezTo>
                  <a:pt x="137" y="0"/>
                  <a:pt x="176" y="51"/>
                  <a:pt x="177" y="53"/>
                </a:cubicBezTo>
                <a:cubicBezTo>
                  <a:pt x="178" y="55"/>
                  <a:pt x="178" y="55"/>
                  <a:pt x="178" y="55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6" y="58"/>
                  <a:pt x="137" y="109"/>
                  <a:pt x="89" y="109"/>
                </a:cubicBezTo>
                <a:close/>
                <a:moveTo>
                  <a:pt x="7" y="55"/>
                </a:moveTo>
                <a:cubicBezTo>
                  <a:pt x="14" y="63"/>
                  <a:pt x="49" y="103"/>
                  <a:pt x="89" y="103"/>
                </a:cubicBezTo>
                <a:cubicBezTo>
                  <a:pt x="130" y="103"/>
                  <a:pt x="165" y="63"/>
                  <a:pt x="172" y="55"/>
                </a:cubicBezTo>
                <a:cubicBezTo>
                  <a:pt x="165" y="46"/>
                  <a:pt x="130" y="6"/>
                  <a:pt x="89" y="6"/>
                </a:cubicBezTo>
                <a:cubicBezTo>
                  <a:pt x="49" y="6"/>
                  <a:pt x="14" y="46"/>
                  <a:pt x="7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2" name="Freeform 170">
            <a:extLst>
              <a:ext uri="{FF2B5EF4-FFF2-40B4-BE49-F238E27FC236}">
                <a16:creationId xmlns:a16="http://schemas.microsoft.com/office/drawing/2014/main" id="{EBA3B231-8EF3-415C-89CB-4CBDDB9D982C}"/>
              </a:ext>
            </a:extLst>
          </p:cNvPr>
          <p:cNvSpPr>
            <a:spLocks noEditPoints="1"/>
          </p:cNvSpPr>
          <p:nvPr/>
        </p:nvSpPr>
        <p:spPr bwMode="auto">
          <a:xfrm>
            <a:off x="3113088" y="4178301"/>
            <a:ext cx="174625" cy="176213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40 w 81"/>
              <a:gd name="T5" fmla="*/ 0 h 81"/>
              <a:gd name="T6" fmla="*/ 81 w 81"/>
              <a:gd name="T7" fmla="*/ 41 h 81"/>
              <a:gd name="T8" fmla="*/ 40 w 81"/>
              <a:gd name="T9" fmla="*/ 81 h 81"/>
              <a:gd name="T10" fmla="*/ 40 w 81"/>
              <a:gd name="T11" fmla="*/ 6 h 81"/>
              <a:gd name="T12" fmla="*/ 5 w 81"/>
              <a:gd name="T13" fmla="*/ 41 h 81"/>
              <a:gd name="T14" fmla="*/ 40 w 81"/>
              <a:gd name="T15" fmla="*/ 76 h 81"/>
              <a:gd name="T16" fmla="*/ 75 w 81"/>
              <a:gd name="T17" fmla="*/ 41 h 81"/>
              <a:gd name="T18" fmla="*/ 40 w 81"/>
              <a:gd name="T19" fmla="*/ 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8" y="81"/>
                  <a:pt x="0" y="63"/>
                  <a:pt x="0" y="41"/>
                </a:cubicBezTo>
                <a:cubicBezTo>
                  <a:pt x="0" y="18"/>
                  <a:pt x="18" y="0"/>
                  <a:pt x="40" y="0"/>
                </a:cubicBezTo>
                <a:cubicBezTo>
                  <a:pt x="63" y="0"/>
                  <a:pt x="81" y="18"/>
                  <a:pt x="81" y="41"/>
                </a:cubicBezTo>
                <a:cubicBezTo>
                  <a:pt x="81" y="63"/>
                  <a:pt x="63" y="81"/>
                  <a:pt x="40" y="81"/>
                </a:cubicBezTo>
                <a:close/>
                <a:moveTo>
                  <a:pt x="40" y="6"/>
                </a:moveTo>
                <a:cubicBezTo>
                  <a:pt x="21" y="6"/>
                  <a:pt x="5" y="21"/>
                  <a:pt x="5" y="41"/>
                </a:cubicBezTo>
                <a:cubicBezTo>
                  <a:pt x="5" y="60"/>
                  <a:pt x="21" y="76"/>
                  <a:pt x="40" y="76"/>
                </a:cubicBezTo>
                <a:cubicBezTo>
                  <a:pt x="60" y="76"/>
                  <a:pt x="75" y="60"/>
                  <a:pt x="75" y="41"/>
                </a:cubicBezTo>
                <a:cubicBezTo>
                  <a:pt x="75" y="21"/>
                  <a:pt x="60" y="6"/>
                  <a:pt x="40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3" name="Freeform 171">
            <a:extLst>
              <a:ext uri="{FF2B5EF4-FFF2-40B4-BE49-F238E27FC236}">
                <a16:creationId xmlns:a16="http://schemas.microsoft.com/office/drawing/2014/main" id="{0C0A238E-D132-4D36-B208-BC2F5ECB88DF}"/>
              </a:ext>
            </a:extLst>
          </p:cNvPr>
          <p:cNvSpPr>
            <a:spLocks/>
          </p:cNvSpPr>
          <p:nvPr/>
        </p:nvSpPr>
        <p:spPr bwMode="auto">
          <a:xfrm>
            <a:off x="3871913" y="4246563"/>
            <a:ext cx="303213" cy="206375"/>
          </a:xfrm>
          <a:custGeom>
            <a:avLst/>
            <a:gdLst>
              <a:gd name="T0" fmla="*/ 191 w 191"/>
              <a:gd name="T1" fmla="*/ 130 h 130"/>
              <a:gd name="T2" fmla="*/ 0 w 191"/>
              <a:gd name="T3" fmla="*/ 130 h 130"/>
              <a:gd name="T4" fmla="*/ 0 w 191"/>
              <a:gd name="T5" fmla="*/ 0 h 130"/>
              <a:gd name="T6" fmla="*/ 9 w 191"/>
              <a:gd name="T7" fmla="*/ 0 h 130"/>
              <a:gd name="T8" fmla="*/ 9 w 191"/>
              <a:gd name="T9" fmla="*/ 121 h 130"/>
              <a:gd name="T10" fmla="*/ 182 w 191"/>
              <a:gd name="T11" fmla="*/ 121 h 130"/>
              <a:gd name="T12" fmla="*/ 182 w 191"/>
              <a:gd name="T13" fmla="*/ 0 h 130"/>
              <a:gd name="T14" fmla="*/ 191 w 191"/>
              <a:gd name="T15" fmla="*/ 0 h 130"/>
              <a:gd name="T16" fmla="*/ 191 w 191"/>
              <a:gd name="T1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130">
                <a:moveTo>
                  <a:pt x="191" y="130"/>
                </a:moveTo>
                <a:lnTo>
                  <a:pt x="0" y="130"/>
                </a:lnTo>
                <a:lnTo>
                  <a:pt x="0" y="0"/>
                </a:lnTo>
                <a:lnTo>
                  <a:pt x="9" y="0"/>
                </a:lnTo>
                <a:lnTo>
                  <a:pt x="9" y="121"/>
                </a:lnTo>
                <a:lnTo>
                  <a:pt x="182" y="121"/>
                </a:lnTo>
                <a:lnTo>
                  <a:pt x="182" y="0"/>
                </a:lnTo>
                <a:lnTo>
                  <a:pt x="191" y="0"/>
                </a:lnTo>
                <a:lnTo>
                  <a:pt x="191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4" name="Freeform 172">
            <a:extLst>
              <a:ext uri="{FF2B5EF4-FFF2-40B4-BE49-F238E27FC236}">
                <a16:creationId xmlns:a16="http://schemas.microsoft.com/office/drawing/2014/main" id="{A08D6CE3-C75E-4D99-B838-D0FF2D093759}"/>
              </a:ext>
            </a:extLst>
          </p:cNvPr>
          <p:cNvSpPr>
            <a:spLocks/>
          </p:cNvSpPr>
          <p:nvPr/>
        </p:nvSpPr>
        <p:spPr bwMode="auto">
          <a:xfrm>
            <a:off x="3824288" y="4056063"/>
            <a:ext cx="398463" cy="204788"/>
          </a:xfrm>
          <a:custGeom>
            <a:avLst/>
            <a:gdLst>
              <a:gd name="T0" fmla="*/ 7 w 251"/>
              <a:gd name="T1" fmla="*/ 129 h 129"/>
              <a:gd name="T2" fmla="*/ 0 w 251"/>
              <a:gd name="T3" fmla="*/ 124 h 129"/>
              <a:gd name="T4" fmla="*/ 125 w 251"/>
              <a:gd name="T5" fmla="*/ 0 h 129"/>
              <a:gd name="T6" fmla="*/ 251 w 251"/>
              <a:gd name="T7" fmla="*/ 124 h 129"/>
              <a:gd name="T8" fmla="*/ 245 w 251"/>
              <a:gd name="T9" fmla="*/ 129 h 129"/>
              <a:gd name="T10" fmla="*/ 125 w 251"/>
              <a:gd name="T11" fmla="*/ 12 h 129"/>
              <a:gd name="T12" fmla="*/ 7 w 251"/>
              <a:gd name="T1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29">
                <a:moveTo>
                  <a:pt x="7" y="129"/>
                </a:moveTo>
                <a:lnTo>
                  <a:pt x="0" y="124"/>
                </a:lnTo>
                <a:lnTo>
                  <a:pt x="125" y="0"/>
                </a:lnTo>
                <a:lnTo>
                  <a:pt x="251" y="124"/>
                </a:lnTo>
                <a:lnTo>
                  <a:pt x="245" y="129"/>
                </a:lnTo>
                <a:lnTo>
                  <a:pt x="125" y="12"/>
                </a:lnTo>
                <a:lnTo>
                  <a:pt x="7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5" name="Freeform 173">
            <a:extLst>
              <a:ext uri="{FF2B5EF4-FFF2-40B4-BE49-F238E27FC236}">
                <a16:creationId xmlns:a16="http://schemas.microsoft.com/office/drawing/2014/main" id="{CFC6A176-F318-4695-8C5E-6C29A54FAC2F}"/>
              </a:ext>
            </a:extLst>
          </p:cNvPr>
          <p:cNvSpPr>
            <a:spLocks/>
          </p:cNvSpPr>
          <p:nvPr/>
        </p:nvSpPr>
        <p:spPr bwMode="auto">
          <a:xfrm>
            <a:off x="3962401" y="4265613"/>
            <a:ext cx="120650" cy="180975"/>
          </a:xfrm>
          <a:custGeom>
            <a:avLst/>
            <a:gdLst>
              <a:gd name="T0" fmla="*/ 56 w 56"/>
              <a:gd name="T1" fmla="*/ 84 h 84"/>
              <a:gd name="T2" fmla="*/ 50 w 56"/>
              <a:gd name="T3" fmla="*/ 84 h 84"/>
              <a:gd name="T4" fmla="*/ 50 w 56"/>
              <a:gd name="T5" fmla="*/ 14 h 84"/>
              <a:gd name="T6" fmla="*/ 42 w 56"/>
              <a:gd name="T7" fmla="*/ 6 h 84"/>
              <a:gd name="T8" fmla="*/ 14 w 56"/>
              <a:gd name="T9" fmla="*/ 6 h 84"/>
              <a:gd name="T10" fmla="*/ 6 w 56"/>
              <a:gd name="T11" fmla="*/ 14 h 84"/>
              <a:gd name="T12" fmla="*/ 6 w 56"/>
              <a:gd name="T13" fmla="*/ 84 h 84"/>
              <a:gd name="T14" fmla="*/ 0 w 56"/>
              <a:gd name="T15" fmla="*/ 84 h 84"/>
              <a:gd name="T16" fmla="*/ 0 w 56"/>
              <a:gd name="T17" fmla="*/ 14 h 84"/>
              <a:gd name="T18" fmla="*/ 14 w 56"/>
              <a:gd name="T19" fmla="*/ 0 h 84"/>
              <a:gd name="T20" fmla="*/ 42 w 56"/>
              <a:gd name="T21" fmla="*/ 0 h 84"/>
              <a:gd name="T22" fmla="*/ 56 w 56"/>
              <a:gd name="T23" fmla="*/ 14 h 84"/>
              <a:gd name="T24" fmla="*/ 56 w 56"/>
              <a:gd name="T2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84">
                <a:moveTo>
                  <a:pt x="56" y="84"/>
                </a:moveTo>
                <a:cubicBezTo>
                  <a:pt x="50" y="84"/>
                  <a:pt x="50" y="84"/>
                  <a:pt x="50" y="8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0"/>
                  <a:pt x="47" y="6"/>
                  <a:pt x="42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0" y="6"/>
                  <a:pt x="6" y="10"/>
                  <a:pt x="6" y="14"/>
                </a:cubicBezTo>
                <a:cubicBezTo>
                  <a:pt x="6" y="84"/>
                  <a:pt x="6" y="84"/>
                  <a:pt x="6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6" name="Freeform 174">
            <a:extLst>
              <a:ext uri="{FF2B5EF4-FFF2-40B4-BE49-F238E27FC236}">
                <a16:creationId xmlns:a16="http://schemas.microsoft.com/office/drawing/2014/main" id="{5D2B82B2-6200-4E18-B645-FFFE19F560F3}"/>
              </a:ext>
            </a:extLst>
          </p:cNvPr>
          <p:cNvSpPr>
            <a:spLocks/>
          </p:cNvSpPr>
          <p:nvPr/>
        </p:nvSpPr>
        <p:spPr bwMode="auto">
          <a:xfrm>
            <a:off x="4805363" y="4313238"/>
            <a:ext cx="71438" cy="71438"/>
          </a:xfrm>
          <a:custGeom>
            <a:avLst/>
            <a:gdLst>
              <a:gd name="T0" fmla="*/ 39 w 45"/>
              <a:gd name="T1" fmla="*/ 45 h 45"/>
              <a:gd name="T2" fmla="*/ 0 w 45"/>
              <a:gd name="T3" fmla="*/ 5 h 45"/>
              <a:gd name="T4" fmla="*/ 6 w 45"/>
              <a:gd name="T5" fmla="*/ 0 h 45"/>
              <a:gd name="T6" fmla="*/ 45 w 45"/>
              <a:gd name="T7" fmla="*/ 38 h 45"/>
              <a:gd name="T8" fmla="*/ 39 w 45"/>
              <a:gd name="T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39" y="45"/>
                </a:moveTo>
                <a:lnTo>
                  <a:pt x="0" y="5"/>
                </a:lnTo>
                <a:lnTo>
                  <a:pt x="6" y="0"/>
                </a:lnTo>
                <a:lnTo>
                  <a:pt x="45" y="38"/>
                </a:lnTo>
                <a:lnTo>
                  <a:pt x="39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7" name="Freeform 175">
            <a:extLst>
              <a:ext uri="{FF2B5EF4-FFF2-40B4-BE49-F238E27FC236}">
                <a16:creationId xmlns:a16="http://schemas.microsoft.com/office/drawing/2014/main" id="{AC72E161-CDCA-49B1-AEF1-DF0548C4F904}"/>
              </a:ext>
            </a:extLst>
          </p:cNvPr>
          <p:cNvSpPr>
            <a:spLocks noEditPoints="1"/>
          </p:cNvSpPr>
          <p:nvPr/>
        </p:nvSpPr>
        <p:spPr bwMode="auto">
          <a:xfrm>
            <a:off x="4743451" y="4167188"/>
            <a:ext cx="58738" cy="57150"/>
          </a:xfrm>
          <a:custGeom>
            <a:avLst/>
            <a:gdLst>
              <a:gd name="T0" fmla="*/ 14 w 27"/>
              <a:gd name="T1" fmla="*/ 26 h 26"/>
              <a:gd name="T2" fmla="*/ 0 w 27"/>
              <a:gd name="T3" fmla="*/ 13 h 26"/>
              <a:gd name="T4" fmla="*/ 14 w 27"/>
              <a:gd name="T5" fmla="*/ 0 h 26"/>
              <a:gd name="T6" fmla="*/ 27 w 27"/>
              <a:gd name="T7" fmla="*/ 13 h 26"/>
              <a:gd name="T8" fmla="*/ 14 w 27"/>
              <a:gd name="T9" fmla="*/ 26 h 26"/>
              <a:gd name="T10" fmla="*/ 14 w 27"/>
              <a:gd name="T11" fmla="*/ 6 h 26"/>
              <a:gd name="T12" fmla="*/ 7 w 27"/>
              <a:gd name="T13" fmla="*/ 13 h 26"/>
              <a:gd name="T14" fmla="*/ 14 w 27"/>
              <a:gd name="T15" fmla="*/ 20 h 26"/>
              <a:gd name="T16" fmla="*/ 21 w 27"/>
              <a:gd name="T17" fmla="*/ 13 h 26"/>
              <a:gd name="T18" fmla="*/ 14 w 27"/>
              <a:gd name="T1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6">
                <a:moveTo>
                  <a:pt x="14" y="26"/>
                </a:moveTo>
                <a:cubicBezTo>
                  <a:pt x="6" y="26"/>
                  <a:pt x="0" y="20"/>
                  <a:pt x="0" y="13"/>
                </a:cubicBezTo>
                <a:cubicBezTo>
                  <a:pt x="0" y="6"/>
                  <a:pt x="6" y="0"/>
                  <a:pt x="14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6"/>
                  <a:pt x="14" y="26"/>
                </a:cubicBezTo>
                <a:close/>
                <a:moveTo>
                  <a:pt x="14" y="6"/>
                </a:moveTo>
                <a:cubicBezTo>
                  <a:pt x="10" y="6"/>
                  <a:pt x="7" y="9"/>
                  <a:pt x="7" y="13"/>
                </a:cubicBezTo>
                <a:cubicBezTo>
                  <a:pt x="7" y="17"/>
                  <a:pt x="10" y="20"/>
                  <a:pt x="14" y="20"/>
                </a:cubicBezTo>
                <a:cubicBezTo>
                  <a:pt x="17" y="20"/>
                  <a:pt x="21" y="17"/>
                  <a:pt x="21" y="13"/>
                </a:cubicBezTo>
                <a:cubicBezTo>
                  <a:pt x="21" y="9"/>
                  <a:pt x="17" y="6"/>
                  <a:pt x="1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8" name="Rectangle 176">
            <a:extLst>
              <a:ext uri="{FF2B5EF4-FFF2-40B4-BE49-F238E27FC236}">
                <a16:creationId xmlns:a16="http://schemas.microsoft.com/office/drawing/2014/main" id="{665477EC-F9CE-448A-9A8C-C5D9D1BE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362451"/>
            <a:ext cx="14288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9" name="Rectangle 177">
            <a:extLst>
              <a:ext uri="{FF2B5EF4-FFF2-40B4-BE49-F238E27FC236}">
                <a16:creationId xmlns:a16="http://schemas.microsoft.com/office/drawing/2014/main" id="{0C31FEDA-3666-4962-8BB5-F1B3D3AD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4378326"/>
            <a:ext cx="12700" cy="2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0" name="Freeform 178">
            <a:extLst>
              <a:ext uri="{FF2B5EF4-FFF2-40B4-BE49-F238E27FC236}">
                <a16:creationId xmlns:a16="http://schemas.microsoft.com/office/drawing/2014/main" id="{D585C03E-5A84-47D7-B5CF-7D6102E18400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135438"/>
            <a:ext cx="407988" cy="260350"/>
          </a:xfrm>
          <a:custGeom>
            <a:avLst/>
            <a:gdLst>
              <a:gd name="T0" fmla="*/ 0 w 257"/>
              <a:gd name="T1" fmla="*/ 164 h 164"/>
              <a:gd name="T2" fmla="*/ 0 w 257"/>
              <a:gd name="T3" fmla="*/ 0 h 164"/>
              <a:gd name="T4" fmla="*/ 257 w 257"/>
              <a:gd name="T5" fmla="*/ 0 h 164"/>
              <a:gd name="T6" fmla="*/ 257 w 257"/>
              <a:gd name="T7" fmla="*/ 154 h 164"/>
              <a:gd name="T8" fmla="*/ 160 w 257"/>
              <a:gd name="T9" fmla="*/ 56 h 164"/>
              <a:gd name="T10" fmla="*/ 96 w 257"/>
              <a:gd name="T11" fmla="*/ 121 h 164"/>
              <a:gd name="T12" fmla="*/ 68 w 257"/>
              <a:gd name="T13" fmla="*/ 93 h 164"/>
              <a:gd name="T14" fmla="*/ 0 w 257"/>
              <a:gd name="T15" fmla="*/ 164 h 164"/>
              <a:gd name="T16" fmla="*/ 8 w 257"/>
              <a:gd name="T17" fmla="*/ 8 h 164"/>
              <a:gd name="T18" fmla="*/ 8 w 257"/>
              <a:gd name="T19" fmla="*/ 142 h 164"/>
              <a:gd name="T20" fmla="*/ 68 w 257"/>
              <a:gd name="T21" fmla="*/ 80 h 164"/>
              <a:gd name="T22" fmla="*/ 96 w 257"/>
              <a:gd name="T23" fmla="*/ 109 h 164"/>
              <a:gd name="T24" fmla="*/ 160 w 257"/>
              <a:gd name="T25" fmla="*/ 42 h 164"/>
              <a:gd name="T26" fmla="*/ 248 w 257"/>
              <a:gd name="T27" fmla="*/ 132 h 164"/>
              <a:gd name="T28" fmla="*/ 248 w 257"/>
              <a:gd name="T29" fmla="*/ 8 h 164"/>
              <a:gd name="T30" fmla="*/ 8 w 257"/>
              <a:gd name="T31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64">
                <a:moveTo>
                  <a:pt x="0" y="164"/>
                </a:moveTo>
                <a:lnTo>
                  <a:pt x="0" y="0"/>
                </a:lnTo>
                <a:lnTo>
                  <a:pt x="257" y="0"/>
                </a:lnTo>
                <a:lnTo>
                  <a:pt x="257" y="154"/>
                </a:lnTo>
                <a:lnTo>
                  <a:pt x="160" y="56"/>
                </a:lnTo>
                <a:lnTo>
                  <a:pt x="96" y="121"/>
                </a:lnTo>
                <a:lnTo>
                  <a:pt x="68" y="93"/>
                </a:lnTo>
                <a:lnTo>
                  <a:pt x="0" y="164"/>
                </a:lnTo>
                <a:close/>
                <a:moveTo>
                  <a:pt x="8" y="8"/>
                </a:moveTo>
                <a:lnTo>
                  <a:pt x="8" y="142"/>
                </a:lnTo>
                <a:lnTo>
                  <a:pt x="68" y="80"/>
                </a:lnTo>
                <a:lnTo>
                  <a:pt x="96" y="109"/>
                </a:lnTo>
                <a:lnTo>
                  <a:pt x="160" y="42"/>
                </a:lnTo>
                <a:lnTo>
                  <a:pt x="248" y="132"/>
                </a:lnTo>
                <a:lnTo>
                  <a:pt x="248" y="8"/>
                </a:ln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1" name="Freeform 179">
            <a:extLst>
              <a:ext uri="{FF2B5EF4-FFF2-40B4-BE49-F238E27FC236}">
                <a16:creationId xmlns:a16="http://schemas.microsoft.com/office/drawing/2014/main" id="{D0EAC76A-A7C0-410A-BE98-8E05D874AF09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202113"/>
            <a:ext cx="407988" cy="206375"/>
          </a:xfrm>
          <a:custGeom>
            <a:avLst/>
            <a:gdLst>
              <a:gd name="T0" fmla="*/ 257 w 257"/>
              <a:gd name="T1" fmla="*/ 130 h 130"/>
              <a:gd name="T2" fmla="*/ 0 w 257"/>
              <a:gd name="T3" fmla="*/ 130 h 130"/>
              <a:gd name="T4" fmla="*/ 0 w 257"/>
              <a:gd name="T5" fmla="*/ 109 h 130"/>
              <a:gd name="T6" fmla="*/ 68 w 257"/>
              <a:gd name="T7" fmla="*/ 38 h 130"/>
              <a:gd name="T8" fmla="*/ 96 w 257"/>
              <a:gd name="T9" fmla="*/ 67 h 130"/>
              <a:gd name="T10" fmla="*/ 160 w 257"/>
              <a:gd name="T11" fmla="*/ 0 h 130"/>
              <a:gd name="T12" fmla="*/ 257 w 257"/>
              <a:gd name="T13" fmla="*/ 100 h 130"/>
              <a:gd name="T14" fmla="*/ 257 w 257"/>
              <a:gd name="T15" fmla="*/ 130 h 130"/>
              <a:gd name="T16" fmla="*/ 8 w 257"/>
              <a:gd name="T17" fmla="*/ 122 h 130"/>
              <a:gd name="T18" fmla="*/ 248 w 257"/>
              <a:gd name="T19" fmla="*/ 122 h 130"/>
              <a:gd name="T20" fmla="*/ 248 w 257"/>
              <a:gd name="T21" fmla="*/ 102 h 130"/>
              <a:gd name="T22" fmla="*/ 160 w 257"/>
              <a:gd name="T23" fmla="*/ 14 h 130"/>
              <a:gd name="T24" fmla="*/ 96 w 257"/>
              <a:gd name="T25" fmla="*/ 79 h 130"/>
              <a:gd name="T26" fmla="*/ 68 w 257"/>
              <a:gd name="T27" fmla="*/ 51 h 130"/>
              <a:gd name="T28" fmla="*/ 8 w 257"/>
              <a:gd name="T29" fmla="*/ 112 h 130"/>
              <a:gd name="T30" fmla="*/ 8 w 257"/>
              <a:gd name="T31" fmla="*/ 12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30">
                <a:moveTo>
                  <a:pt x="257" y="130"/>
                </a:moveTo>
                <a:lnTo>
                  <a:pt x="0" y="130"/>
                </a:lnTo>
                <a:lnTo>
                  <a:pt x="0" y="109"/>
                </a:lnTo>
                <a:lnTo>
                  <a:pt x="68" y="38"/>
                </a:lnTo>
                <a:lnTo>
                  <a:pt x="96" y="67"/>
                </a:lnTo>
                <a:lnTo>
                  <a:pt x="160" y="0"/>
                </a:lnTo>
                <a:lnTo>
                  <a:pt x="257" y="100"/>
                </a:lnTo>
                <a:lnTo>
                  <a:pt x="257" y="130"/>
                </a:lnTo>
                <a:close/>
                <a:moveTo>
                  <a:pt x="8" y="122"/>
                </a:moveTo>
                <a:lnTo>
                  <a:pt x="248" y="122"/>
                </a:lnTo>
                <a:lnTo>
                  <a:pt x="248" y="102"/>
                </a:lnTo>
                <a:lnTo>
                  <a:pt x="160" y="14"/>
                </a:lnTo>
                <a:lnTo>
                  <a:pt x="96" y="79"/>
                </a:lnTo>
                <a:lnTo>
                  <a:pt x="68" y="51"/>
                </a:lnTo>
                <a:lnTo>
                  <a:pt x="8" y="112"/>
                </a:lnTo>
                <a:lnTo>
                  <a:pt x="8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2" name="Freeform 180">
            <a:extLst>
              <a:ext uri="{FF2B5EF4-FFF2-40B4-BE49-F238E27FC236}">
                <a16:creationId xmlns:a16="http://schemas.microsoft.com/office/drawing/2014/main" id="{CD038CFA-F1D2-46AE-8271-DD746EC5D408}"/>
              </a:ext>
            </a:extLst>
          </p:cNvPr>
          <p:cNvSpPr>
            <a:spLocks/>
          </p:cNvSpPr>
          <p:nvPr/>
        </p:nvSpPr>
        <p:spPr bwMode="auto">
          <a:xfrm>
            <a:off x="5848351" y="4059238"/>
            <a:ext cx="41275" cy="41275"/>
          </a:xfrm>
          <a:custGeom>
            <a:avLst/>
            <a:gdLst>
              <a:gd name="T0" fmla="*/ 0 w 19"/>
              <a:gd name="T1" fmla="*/ 9 h 19"/>
              <a:gd name="T2" fmla="*/ 10 w 19"/>
              <a:gd name="T3" fmla="*/ 19 h 19"/>
              <a:gd name="T4" fmla="*/ 14 w 19"/>
              <a:gd name="T5" fmla="*/ 5 h 19"/>
              <a:gd name="T6" fmla="*/ 0 w 19"/>
              <a:gd name="T7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0" y="9"/>
                </a:moveTo>
                <a:cubicBezTo>
                  <a:pt x="10" y="19"/>
                  <a:pt x="10" y="19"/>
                  <a:pt x="10" y="19"/>
                </a:cubicBezTo>
                <a:cubicBezTo>
                  <a:pt x="17" y="12"/>
                  <a:pt x="19" y="10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3" name="Freeform 181">
            <a:extLst>
              <a:ext uri="{FF2B5EF4-FFF2-40B4-BE49-F238E27FC236}">
                <a16:creationId xmlns:a16="http://schemas.microsoft.com/office/drawing/2014/main" id="{07BCCEE6-8372-44D5-B5D3-2EB3525798C1}"/>
              </a:ext>
            </a:extLst>
          </p:cNvPr>
          <p:cNvSpPr>
            <a:spLocks noEditPoints="1"/>
          </p:cNvSpPr>
          <p:nvPr/>
        </p:nvSpPr>
        <p:spPr bwMode="auto">
          <a:xfrm>
            <a:off x="5621338" y="4071938"/>
            <a:ext cx="252413" cy="254000"/>
          </a:xfrm>
          <a:custGeom>
            <a:avLst/>
            <a:gdLst>
              <a:gd name="T0" fmla="*/ 0 w 159"/>
              <a:gd name="T1" fmla="*/ 160 h 160"/>
              <a:gd name="T2" fmla="*/ 15 w 159"/>
              <a:gd name="T3" fmla="*/ 126 h 160"/>
              <a:gd name="T4" fmla="*/ 140 w 159"/>
              <a:gd name="T5" fmla="*/ 0 h 160"/>
              <a:gd name="T6" fmla="*/ 159 w 159"/>
              <a:gd name="T7" fmla="*/ 21 h 160"/>
              <a:gd name="T8" fmla="*/ 33 w 159"/>
              <a:gd name="T9" fmla="*/ 148 h 160"/>
              <a:gd name="T10" fmla="*/ 0 w 159"/>
              <a:gd name="T11" fmla="*/ 160 h 160"/>
              <a:gd name="T12" fmla="*/ 22 w 159"/>
              <a:gd name="T13" fmla="*/ 133 h 160"/>
              <a:gd name="T14" fmla="*/ 16 w 159"/>
              <a:gd name="T15" fmla="*/ 145 h 160"/>
              <a:gd name="T16" fmla="*/ 29 w 159"/>
              <a:gd name="T17" fmla="*/ 140 h 160"/>
              <a:gd name="T18" fmla="*/ 147 w 159"/>
              <a:gd name="T19" fmla="*/ 21 h 160"/>
              <a:gd name="T20" fmla="*/ 140 w 159"/>
              <a:gd name="T21" fmla="*/ 13 h 160"/>
              <a:gd name="T22" fmla="*/ 22 w 159"/>
              <a:gd name="T2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9" h="160">
                <a:moveTo>
                  <a:pt x="0" y="160"/>
                </a:moveTo>
                <a:lnTo>
                  <a:pt x="15" y="126"/>
                </a:lnTo>
                <a:lnTo>
                  <a:pt x="140" y="0"/>
                </a:lnTo>
                <a:lnTo>
                  <a:pt x="159" y="21"/>
                </a:lnTo>
                <a:lnTo>
                  <a:pt x="33" y="148"/>
                </a:lnTo>
                <a:lnTo>
                  <a:pt x="0" y="160"/>
                </a:lnTo>
                <a:close/>
                <a:moveTo>
                  <a:pt x="22" y="133"/>
                </a:moveTo>
                <a:lnTo>
                  <a:pt x="16" y="145"/>
                </a:lnTo>
                <a:lnTo>
                  <a:pt x="29" y="140"/>
                </a:lnTo>
                <a:lnTo>
                  <a:pt x="147" y="21"/>
                </a:lnTo>
                <a:lnTo>
                  <a:pt x="140" y="13"/>
                </a:lnTo>
                <a:lnTo>
                  <a:pt x="22" y="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4" name="Freeform 182">
            <a:extLst>
              <a:ext uri="{FF2B5EF4-FFF2-40B4-BE49-F238E27FC236}">
                <a16:creationId xmlns:a16="http://schemas.microsoft.com/office/drawing/2014/main" id="{8992D230-BFD4-4226-8B3D-BC9A4CC4BF9B}"/>
              </a:ext>
            </a:extLst>
          </p:cNvPr>
          <p:cNvSpPr>
            <a:spLocks/>
          </p:cNvSpPr>
          <p:nvPr/>
        </p:nvSpPr>
        <p:spPr bwMode="auto">
          <a:xfrm>
            <a:off x="5634038" y="4278313"/>
            <a:ext cx="36513" cy="36513"/>
          </a:xfrm>
          <a:custGeom>
            <a:avLst/>
            <a:gdLst>
              <a:gd name="T0" fmla="*/ 23 w 23"/>
              <a:gd name="T1" fmla="*/ 14 h 23"/>
              <a:gd name="T2" fmla="*/ 0 w 23"/>
              <a:gd name="T3" fmla="*/ 23 h 23"/>
              <a:gd name="T4" fmla="*/ 0 w 23"/>
              <a:gd name="T5" fmla="*/ 23 h 23"/>
              <a:gd name="T6" fmla="*/ 10 w 23"/>
              <a:gd name="T7" fmla="*/ 0 h 23"/>
              <a:gd name="T8" fmla="*/ 23 w 23"/>
              <a:gd name="T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14"/>
                </a:moveTo>
                <a:lnTo>
                  <a:pt x="0" y="23"/>
                </a:lnTo>
                <a:lnTo>
                  <a:pt x="0" y="23"/>
                </a:lnTo>
                <a:lnTo>
                  <a:pt x="10" y="0"/>
                </a:lnTo>
                <a:lnTo>
                  <a:pt x="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5" name="Freeform 183">
            <a:extLst>
              <a:ext uri="{FF2B5EF4-FFF2-40B4-BE49-F238E27FC236}">
                <a16:creationId xmlns:a16="http://schemas.microsoft.com/office/drawing/2014/main" id="{B8B685C4-50D6-4314-A3FE-313A4A7EF152}"/>
              </a:ext>
            </a:extLst>
          </p:cNvPr>
          <p:cNvSpPr>
            <a:spLocks/>
          </p:cNvSpPr>
          <p:nvPr/>
        </p:nvSpPr>
        <p:spPr bwMode="auto">
          <a:xfrm>
            <a:off x="5491163" y="4152901"/>
            <a:ext cx="303213" cy="303213"/>
          </a:xfrm>
          <a:custGeom>
            <a:avLst/>
            <a:gdLst>
              <a:gd name="T0" fmla="*/ 191 w 191"/>
              <a:gd name="T1" fmla="*/ 191 h 191"/>
              <a:gd name="T2" fmla="*/ 0 w 191"/>
              <a:gd name="T3" fmla="*/ 191 h 191"/>
              <a:gd name="T4" fmla="*/ 0 w 191"/>
              <a:gd name="T5" fmla="*/ 0 h 191"/>
              <a:gd name="T6" fmla="*/ 157 w 191"/>
              <a:gd name="T7" fmla="*/ 0 h 191"/>
              <a:gd name="T8" fmla="*/ 157 w 191"/>
              <a:gd name="T9" fmla="*/ 9 h 191"/>
              <a:gd name="T10" fmla="*/ 10 w 191"/>
              <a:gd name="T11" fmla="*/ 9 h 191"/>
              <a:gd name="T12" fmla="*/ 10 w 191"/>
              <a:gd name="T13" fmla="*/ 181 h 191"/>
              <a:gd name="T14" fmla="*/ 183 w 191"/>
              <a:gd name="T15" fmla="*/ 181 h 191"/>
              <a:gd name="T16" fmla="*/ 183 w 191"/>
              <a:gd name="T17" fmla="*/ 34 h 191"/>
              <a:gd name="T18" fmla="*/ 191 w 191"/>
              <a:gd name="T19" fmla="*/ 34 h 191"/>
              <a:gd name="T20" fmla="*/ 191 w 191"/>
              <a:gd name="T2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" h="191">
                <a:moveTo>
                  <a:pt x="191" y="191"/>
                </a:moveTo>
                <a:lnTo>
                  <a:pt x="0" y="191"/>
                </a:lnTo>
                <a:lnTo>
                  <a:pt x="0" y="0"/>
                </a:lnTo>
                <a:lnTo>
                  <a:pt x="157" y="0"/>
                </a:lnTo>
                <a:lnTo>
                  <a:pt x="157" y="9"/>
                </a:lnTo>
                <a:lnTo>
                  <a:pt x="10" y="9"/>
                </a:lnTo>
                <a:lnTo>
                  <a:pt x="10" y="181"/>
                </a:lnTo>
                <a:lnTo>
                  <a:pt x="183" y="181"/>
                </a:lnTo>
                <a:lnTo>
                  <a:pt x="183" y="34"/>
                </a:lnTo>
                <a:lnTo>
                  <a:pt x="191" y="34"/>
                </a:lnTo>
                <a:lnTo>
                  <a:pt x="191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6" name="Freeform 184">
            <a:extLst>
              <a:ext uri="{FF2B5EF4-FFF2-40B4-BE49-F238E27FC236}">
                <a16:creationId xmlns:a16="http://schemas.microsoft.com/office/drawing/2014/main" id="{8AA3E781-A431-42D3-81F5-0D71BAB8D204}"/>
              </a:ext>
            </a:extLst>
          </p:cNvPr>
          <p:cNvSpPr>
            <a:spLocks noEditPoints="1"/>
          </p:cNvSpPr>
          <p:nvPr/>
        </p:nvSpPr>
        <p:spPr bwMode="auto">
          <a:xfrm>
            <a:off x="6453188" y="4065588"/>
            <a:ext cx="122238" cy="285750"/>
          </a:xfrm>
          <a:custGeom>
            <a:avLst/>
            <a:gdLst>
              <a:gd name="T0" fmla="*/ 28 w 56"/>
              <a:gd name="T1" fmla="*/ 132 h 132"/>
              <a:gd name="T2" fmla="*/ 0 w 56"/>
              <a:gd name="T3" fmla="*/ 104 h 132"/>
              <a:gd name="T4" fmla="*/ 0 w 56"/>
              <a:gd name="T5" fmla="*/ 28 h 132"/>
              <a:gd name="T6" fmla="*/ 28 w 56"/>
              <a:gd name="T7" fmla="*/ 0 h 132"/>
              <a:gd name="T8" fmla="*/ 56 w 56"/>
              <a:gd name="T9" fmla="*/ 28 h 132"/>
              <a:gd name="T10" fmla="*/ 56 w 56"/>
              <a:gd name="T11" fmla="*/ 104 h 132"/>
              <a:gd name="T12" fmla="*/ 28 w 56"/>
              <a:gd name="T13" fmla="*/ 132 h 132"/>
              <a:gd name="T14" fmla="*/ 28 w 56"/>
              <a:gd name="T15" fmla="*/ 6 h 132"/>
              <a:gd name="T16" fmla="*/ 6 w 56"/>
              <a:gd name="T17" fmla="*/ 28 h 132"/>
              <a:gd name="T18" fmla="*/ 6 w 56"/>
              <a:gd name="T19" fmla="*/ 104 h 132"/>
              <a:gd name="T20" fmla="*/ 28 w 56"/>
              <a:gd name="T21" fmla="*/ 126 h 132"/>
              <a:gd name="T22" fmla="*/ 50 w 56"/>
              <a:gd name="T23" fmla="*/ 104 h 132"/>
              <a:gd name="T24" fmla="*/ 50 w 56"/>
              <a:gd name="T25" fmla="*/ 28 h 132"/>
              <a:gd name="T26" fmla="*/ 28 w 56"/>
              <a:gd name="T27" fmla="*/ 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132">
                <a:moveTo>
                  <a:pt x="28" y="132"/>
                </a:moveTo>
                <a:cubicBezTo>
                  <a:pt x="12" y="132"/>
                  <a:pt x="0" y="120"/>
                  <a:pt x="0" y="10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6" y="120"/>
                  <a:pt x="43" y="132"/>
                  <a:pt x="28" y="132"/>
                </a:cubicBezTo>
                <a:close/>
                <a:moveTo>
                  <a:pt x="28" y="6"/>
                </a:moveTo>
                <a:cubicBezTo>
                  <a:pt x="16" y="6"/>
                  <a:pt x="6" y="16"/>
                  <a:pt x="6" y="28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16"/>
                  <a:pt x="16" y="126"/>
                  <a:pt x="28" y="126"/>
                </a:cubicBezTo>
                <a:cubicBezTo>
                  <a:pt x="40" y="126"/>
                  <a:pt x="50" y="116"/>
                  <a:pt x="50" y="104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16"/>
                  <a:pt x="40" y="6"/>
                  <a:pt x="28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7" name="Freeform 185">
            <a:extLst>
              <a:ext uri="{FF2B5EF4-FFF2-40B4-BE49-F238E27FC236}">
                <a16:creationId xmlns:a16="http://schemas.microsoft.com/office/drawing/2014/main" id="{642A834F-ABDE-41FD-A93E-3F528330A8D6}"/>
              </a:ext>
            </a:extLst>
          </p:cNvPr>
          <p:cNvSpPr>
            <a:spLocks/>
          </p:cNvSpPr>
          <p:nvPr/>
        </p:nvSpPr>
        <p:spPr bwMode="auto">
          <a:xfrm>
            <a:off x="6421438" y="4208463"/>
            <a:ext cx="184150" cy="177800"/>
          </a:xfrm>
          <a:custGeom>
            <a:avLst/>
            <a:gdLst>
              <a:gd name="T0" fmla="*/ 43 w 85"/>
              <a:gd name="T1" fmla="*/ 82 h 82"/>
              <a:gd name="T2" fmla="*/ 0 w 85"/>
              <a:gd name="T3" fmla="*/ 39 h 82"/>
              <a:gd name="T4" fmla="*/ 0 w 85"/>
              <a:gd name="T5" fmla="*/ 0 h 82"/>
              <a:gd name="T6" fmla="*/ 6 w 85"/>
              <a:gd name="T7" fmla="*/ 0 h 82"/>
              <a:gd name="T8" fmla="*/ 6 w 85"/>
              <a:gd name="T9" fmla="*/ 39 h 82"/>
              <a:gd name="T10" fmla="*/ 43 w 85"/>
              <a:gd name="T11" fmla="*/ 76 h 82"/>
              <a:gd name="T12" fmla="*/ 79 w 85"/>
              <a:gd name="T13" fmla="*/ 39 h 82"/>
              <a:gd name="T14" fmla="*/ 79 w 85"/>
              <a:gd name="T15" fmla="*/ 0 h 82"/>
              <a:gd name="T16" fmla="*/ 85 w 85"/>
              <a:gd name="T17" fmla="*/ 0 h 82"/>
              <a:gd name="T18" fmla="*/ 85 w 85"/>
              <a:gd name="T19" fmla="*/ 39 h 82"/>
              <a:gd name="T20" fmla="*/ 43 w 85"/>
              <a:gd name="T2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" h="82">
                <a:moveTo>
                  <a:pt x="43" y="82"/>
                </a:moveTo>
                <a:cubicBezTo>
                  <a:pt x="19" y="82"/>
                  <a:pt x="0" y="63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39"/>
                  <a:pt x="6" y="39"/>
                  <a:pt x="6" y="39"/>
                </a:cubicBezTo>
                <a:cubicBezTo>
                  <a:pt x="6" y="60"/>
                  <a:pt x="23" y="76"/>
                  <a:pt x="43" y="76"/>
                </a:cubicBezTo>
                <a:cubicBezTo>
                  <a:pt x="63" y="76"/>
                  <a:pt x="79" y="60"/>
                  <a:pt x="79" y="39"/>
                </a:cubicBezTo>
                <a:cubicBezTo>
                  <a:pt x="79" y="0"/>
                  <a:pt x="79" y="0"/>
                  <a:pt x="79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63"/>
                  <a:pt x="66" y="82"/>
                  <a:pt x="43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8" name="Rectangle 186">
            <a:extLst>
              <a:ext uri="{FF2B5EF4-FFF2-40B4-BE49-F238E27FC236}">
                <a16:creationId xmlns:a16="http://schemas.microsoft.com/office/drawing/2014/main" id="{4854E353-2CF2-4C43-A348-04BDECC3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6" y="4438651"/>
            <a:ext cx="107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9" name="Rectangle 187">
            <a:extLst>
              <a:ext uri="{FF2B5EF4-FFF2-40B4-BE49-F238E27FC236}">
                <a16:creationId xmlns:a16="http://schemas.microsoft.com/office/drawing/2014/main" id="{6307DD1D-F91C-4A98-8171-681274F6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1" y="4379913"/>
            <a:ext cx="12700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0" name="Freeform 188">
            <a:extLst>
              <a:ext uri="{FF2B5EF4-FFF2-40B4-BE49-F238E27FC236}">
                <a16:creationId xmlns:a16="http://schemas.microsoft.com/office/drawing/2014/main" id="{B12E9B7C-FD2F-4673-A7A0-D73C5E1BAAEE}"/>
              </a:ext>
            </a:extLst>
          </p:cNvPr>
          <p:cNvSpPr>
            <a:spLocks/>
          </p:cNvSpPr>
          <p:nvPr/>
        </p:nvSpPr>
        <p:spPr bwMode="auto">
          <a:xfrm>
            <a:off x="7143751" y="4056063"/>
            <a:ext cx="382588" cy="382588"/>
          </a:xfrm>
          <a:custGeom>
            <a:avLst/>
            <a:gdLst>
              <a:gd name="T0" fmla="*/ 88 w 177"/>
              <a:gd name="T1" fmla="*/ 177 h 177"/>
              <a:gd name="T2" fmla="*/ 26 w 177"/>
              <a:gd name="T3" fmla="*/ 151 h 177"/>
              <a:gd name="T4" fmla="*/ 0 w 177"/>
              <a:gd name="T5" fmla="*/ 89 h 177"/>
              <a:gd name="T6" fmla="*/ 26 w 177"/>
              <a:gd name="T7" fmla="*/ 27 h 177"/>
              <a:gd name="T8" fmla="*/ 88 w 177"/>
              <a:gd name="T9" fmla="*/ 0 h 177"/>
              <a:gd name="T10" fmla="*/ 88 w 177"/>
              <a:gd name="T11" fmla="*/ 0 h 177"/>
              <a:gd name="T12" fmla="*/ 177 w 177"/>
              <a:gd name="T13" fmla="*/ 88 h 177"/>
              <a:gd name="T14" fmla="*/ 171 w 177"/>
              <a:gd name="T15" fmla="*/ 88 h 177"/>
              <a:gd name="T16" fmla="*/ 88 w 177"/>
              <a:gd name="T17" fmla="*/ 6 h 177"/>
              <a:gd name="T18" fmla="*/ 88 w 177"/>
              <a:gd name="T19" fmla="*/ 6 h 177"/>
              <a:gd name="T20" fmla="*/ 30 w 177"/>
              <a:gd name="T21" fmla="*/ 31 h 177"/>
              <a:gd name="T22" fmla="*/ 6 w 177"/>
              <a:gd name="T23" fmla="*/ 89 h 177"/>
              <a:gd name="T24" fmla="*/ 31 w 177"/>
              <a:gd name="T25" fmla="*/ 147 h 177"/>
              <a:gd name="T26" fmla="*/ 88 w 177"/>
              <a:gd name="T27" fmla="*/ 171 h 177"/>
              <a:gd name="T28" fmla="*/ 89 w 177"/>
              <a:gd name="T29" fmla="*/ 171 h 177"/>
              <a:gd name="T30" fmla="*/ 155 w 177"/>
              <a:gd name="T31" fmla="*/ 136 h 177"/>
              <a:gd name="T32" fmla="*/ 160 w 177"/>
              <a:gd name="T33" fmla="*/ 140 h 177"/>
              <a:gd name="T34" fmla="*/ 89 w 177"/>
              <a:gd name="T35" fmla="*/ 177 h 177"/>
              <a:gd name="T36" fmla="*/ 88 w 177"/>
              <a:gd name="T37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77">
                <a:moveTo>
                  <a:pt x="88" y="177"/>
                </a:moveTo>
                <a:cubicBezTo>
                  <a:pt x="65" y="177"/>
                  <a:pt x="43" y="168"/>
                  <a:pt x="26" y="151"/>
                </a:cubicBezTo>
                <a:cubicBezTo>
                  <a:pt x="10" y="135"/>
                  <a:pt x="0" y="113"/>
                  <a:pt x="0" y="89"/>
                </a:cubicBezTo>
                <a:cubicBezTo>
                  <a:pt x="0" y="66"/>
                  <a:pt x="9" y="43"/>
                  <a:pt x="26" y="27"/>
                </a:cubicBezTo>
                <a:cubicBezTo>
                  <a:pt x="42" y="10"/>
                  <a:pt x="64" y="1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137" y="0"/>
                  <a:pt x="176" y="40"/>
                  <a:pt x="177" y="88"/>
                </a:cubicBezTo>
                <a:cubicBezTo>
                  <a:pt x="171" y="88"/>
                  <a:pt x="171" y="88"/>
                  <a:pt x="171" y="88"/>
                </a:cubicBezTo>
                <a:cubicBezTo>
                  <a:pt x="170" y="43"/>
                  <a:pt x="133" y="6"/>
                  <a:pt x="88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66" y="7"/>
                  <a:pt x="45" y="15"/>
                  <a:pt x="30" y="31"/>
                </a:cubicBezTo>
                <a:cubicBezTo>
                  <a:pt x="14" y="46"/>
                  <a:pt x="6" y="67"/>
                  <a:pt x="6" y="89"/>
                </a:cubicBezTo>
                <a:cubicBezTo>
                  <a:pt x="6" y="111"/>
                  <a:pt x="15" y="132"/>
                  <a:pt x="31" y="147"/>
                </a:cubicBezTo>
                <a:cubicBezTo>
                  <a:pt x="46" y="162"/>
                  <a:pt x="67" y="171"/>
                  <a:pt x="88" y="171"/>
                </a:cubicBezTo>
                <a:cubicBezTo>
                  <a:pt x="88" y="171"/>
                  <a:pt x="89" y="171"/>
                  <a:pt x="89" y="171"/>
                </a:cubicBezTo>
                <a:cubicBezTo>
                  <a:pt x="115" y="171"/>
                  <a:pt x="140" y="158"/>
                  <a:pt x="155" y="136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63"/>
                  <a:pt x="117" y="177"/>
                  <a:pt x="89" y="177"/>
                </a:cubicBezTo>
                <a:cubicBezTo>
                  <a:pt x="89" y="177"/>
                  <a:pt x="89" y="177"/>
                  <a:pt x="88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1" name="Freeform 189">
            <a:extLst>
              <a:ext uri="{FF2B5EF4-FFF2-40B4-BE49-F238E27FC236}">
                <a16:creationId xmlns:a16="http://schemas.microsoft.com/office/drawing/2014/main" id="{94100AB4-383E-4E2F-841A-6197E66E44BA}"/>
              </a:ext>
            </a:extLst>
          </p:cNvPr>
          <p:cNvSpPr>
            <a:spLocks/>
          </p:cNvSpPr>
          <p:nvPr/>
        </p:nvSpPr>
        <p:spPr bwMode="auto">
          <a:xfrm>
            <a:off x="7467601" y="4198938"/>
            <a:ext cx="85725" cy="74613"/>
          </a:xfrm>
          <a:custGeom>
            <a:avLst/>
            <a:gdLst>
              <a:gd name="T0" fmla="*/ 0 w 54"/>
              <a:gd name="T1" fmla="*/ 0 h 47"/>
              <a:gd name="T2" fmla="*/ 28 w 54"/>
              <a:gd name="T3" fmla="*/ 47 h 47"/>
              <a:gd name="T4" fmla="*/ 54 w 54"/>
              <a:gd name="T5" fmla="*/ 0 h 47"/>
              <a:gd name="T6" fmla="*/ 0 w 5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47">
                <a:moveTo>
                  <a:pt x="0" y="0"/>
                </a:moveTo>
                <a:lnTo>
                  <a:pt x="28" y="47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2" name="Freeform 190">
            <a:extLst>
              <a:ext uri="{FF2B5EF4-FFF2-40B4-BE49-F238E27FC236}">
                <a16:creationId xmlns:a16="http://schemas.microsoft.com/office/drawing/2014/main" id="{A7BCCD96-F775-4AFE-AA33-E2A04E34725F}"/>
              </a:ext>
            </a:extLst>
          </p:cNvPr>
          <p:cNvSpPr>
            <a:spLocks noEditPoints="1"/>
          </p:cNvSpPr>
          <p:nvPr/>
        </p:nvSpPr>
        <p:spPr bwMode="auto">
          <a:xfrm>
            <a:off x="7281863" y="4154488"/>
            <a:ext cx="104775" cy="87313"/>
          </a:xfrm>
          <a:custGeom>
            <a:avLst/>
            <a:gdLst>
              <a:gd name="T0" fmla="*/ 1 w 48"/>
              <a:gd name="T1" fmla="*/ 40 h 40"/>
              <a:gd name="T2" fmla="*/ 0 w 48"/>
              <a:gd name="T3" fmla="*/ 24 h 40"/>
              <a:gd name="T4" fmla="*/ 24 w 48"/>
              <a:gd name="T5" fmla="*/ 0 h 40"/>
              <a:gd name="T6" fmla="*/ 48 w 48"/>
              <a:gd name="T7" fmla="*/ 23 h 40"/>
              <a:gd name="T8" fmla="*/ 48 w 48"/>
              <a:gd name="T9" fmla="*/ 40 h 40"/>
              <a:gd name="T10" fmla="*/ 1 w 48"/>
              <a:gd name="T11" fmla="*/ 40 h 40"/>
              <a:gd name="T12" fmla="*/ 24 w 48"/>
              <a:gd name="T13" fmla="*/ 6 h 40"/>
              <a:gd name="T14" fmla="*/ 6 w 48"/>
              <a:gd name="T15" fmla="*/ 24 h 40"/>
              <a:gd name="T16" fmla="*/ 7 w 48"/>
              <a:gd name="T17" fmla="*/ 34 h 40"/>
              <a:gd name="T18" fmla="*/ 42 w 48"/>
              <a:gd name="T19" fmla="*/ 34 h 40"/>
              <a:gd name="T20" fmla="*/ 42 w 48"/>
              <a:gd name="T21" fmla="*/ 23 h 40"/>
              <a:gd name="T22" fmla="*/ 24 w 48"/>
              <a:gd name="T23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40">
                <a:moveTo>
                  <a:pt x="1" y="40"/>
                </a:move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37" y="0"/>
                  <a:pt x="48" y="10"/>
                  <a:pt x="48" y="23"/>
                </a:cubicBezTo>
                <a:cubicBezTo>
                  <a:pt x="48" y="40"/>
                  <a:pt x="48" y="40"/>
                  <a:pt x="48" y="40"/>
                </a:cubicBezTo>
                <a:lnTo>
                  <a:pt x="1" y="40"/>
                </a:lnTo>
                <a:close/>
                <a:moveTo>
                  <a:pt x="24" y="6"/>
                </a:moveTo>
                <a:cubicBezTo>
                  <a:pt x="14" y="6"/>
                  <a:pt x="6" y="14"/>
                  <a:pt x="6" y="24"/>
                </a:cubicBezTo>
                <a:cubicBezTo>
                  <a:pt x="7" y="34"/>
                  <a:pt x="7" y="34"/>
                  <a:pt x="7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14"/>
                  <a:pt x="34" y="6"/>
                  <a:pt x="2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3" name="Freeform 191">
            <a:extLst>
              <a:ext uri="{FF2B5EF4-FFF2-40B4-BE49-F238E27FC236}">
                <a16:creationId xmlns:a16="http://schemas.microsoft.com/office/drawing/2014/main" id="{F74ACE89-07CC-4C3C-B420-E92F30BE06EC}"/>
              </a:ext>
            </a:extLst>
          </p:cNvPr>
          <p:cNvSpPr>
            <a:spLocks noEditPoints="1"/>
          </p:cNvSpPr>
          <p:nvPr/>
        </p:nvSpPr>
        <p:spPr bwMode="auto">
          <a:xfrm>
            <a:off x="7261226" y="4229101"/>
            <a:ext cx="149225" cy="112713"/>
          </a:xfrm>
          <a:custGeom>
            <a:avLst/>
            <a:gdLst>
              <a:gd name="T0" fmla="*/ 5 w 69"/>
              <a:gd name="T1" fmla="*/ 52 h 52"/>
              <a:gd name="T2" fmla="*/ 5 w 69"/>
              <a:gd name="T3" fmla="*/ 52 h 52"/>
              <a:gd name="T4" fmla="*/ 1 w 69"/>
              <a:gd name="T5" fmla="*/ 47 h 52"/>
              <a:gd name="T6" fmla="*/ 0 w 69"/>
              <a:gd name="T7" fmla="*/ 4 h 52"/>
              <a:gd name="T8" fmla="*/ 5 w 69"/>
              <a:gd name="T9" fmla="*/ 0 h 52"/>
              <a:gd name="T10" fmla="*/ 64 w 69"/>
              <a:gd name="T11" fmla="*/ 0 h 52"/>
              <a:gd name="T12" fmla="*/ 68 w 69"/>
              <a:gd name="T13" fmla="*/ 4 h 52"/>
              <a:gd name="T14" fmla="*/ 69 w 69"/>
              <a:gd name="T15" fmla="*/ 47 h 52"/>
              <a:gd name="T16" fmla="*/ 67 w 69"/>
              <a:gd name="T17" fmla="*/ 50 h 52"/>
              <a:gd name="T18" fmla="*/ 64 w 69"/>
              <a:gd name="T19" fmla="*/ 51 h 52"/>
              <a:gd name="T20" fmla="*/ 5 w 69"/>
              <a:gd name="T21" fmla="*/ 52 h 52"/>
              <a:gd name="T22" fmla="*/ 6 w 69"/>
              <a:gd name="T23" fmla="*/ 6 h 52"/>
              <a:gd name="T24" fmla="*/ 7 w 69"/>
              <a:gd name="T25" fmla="*/ 46 h 52"/>
              <a:gd name="T26" fmla="*/ 62 w 69"/>
              <a:gd name="T27" fmla="*/ 45 h 52"/>
              <a:gd name="T28" fmla="*/ 62 w 69"/>
              <a:gd name="T29" fmla="*/ 6 h 52"/>
              <a:gd name="T30" fmla="*/ 6 w 69"/>
              <a:gd name="T31" fmla="*/ 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" h="52">
                <a:moveTo>
                  <a:pt x="5" y="52"/>
                </a:moveTo>
                <a:cubicBezTo>
                  <a:pt x="5" y="52"/>
                  <a:pt x="5" y="52"/>
                  <a:pt x="5" y="52"/>
                </a:cubicBezTo>
                <a:cubicBezTo>
                  <a:pt x="3" y="52"/>
                  <a:pt x="1" y="50"/>
                  <a:pt x="1" y="4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2"/>
                  <a:pt x="68" y="4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8"/>
                  <a:pt x="68" y="49"/>
                  <a:pt x="67" y="50"/>
                </a:cubicBezTo>
                <a:cubicBezTo>
                  <a:pt x="66" y="51"/>
                  <a:pt x="65" y="51"/>
                  <a:pt x="64" y="51"/>
                </a:cubicBezTo>
                <a:lnTo>
                  <a:pt x="5" y="52"/>
                </a:lnTo>
                <a:close/>
                <a:moveTo>
                  <a:pt x="6" y="6"/>
                </a:moveTo>
                <a:cubicBezTo>
                  <a:pt x="7" y="46"/>
                  <a:pt x="7" y="46"/>
                  <a:pt x="7" y="46"/>
                </a:cubicBezTo>
                <a:cubicBezTo>
                  <a:pt x="62" y="45"/>
                  <a:pt x="62" y="45"/>
                  <a:pt x="62" y="45"/>
                </a:cubicBezTo>
                <a:cubicBezTo>
                  <a:pt x="62" y="6"/>
                  <a:pt x="62" y="6"/>
                  <a:pt x="62" y="6"/>
                </a:cubicBez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254CF222-D90E-44D8-9323-D53B9FDB926B}"/>
              </a:ext>
            </a:extLst>
          </p:cNvPr>
          <p:cNvGrpSpPr/>
          <p:nvPr/>
        </p:nvGrpSpPr>
        <p:grpSpPr>
          <a:xfrm>
            <a:off x="1333501" y="4892676"/>
            <a:ext cx="396875" cy="398463"/>
            <a:chOff x="1333501" y="4892676"/>
            <a:chExt cx="396875" cy="398463"/>
          </a:xfrm>
        </p:grpSpPr>
        <p:sp>
          <p:nvSpPr>
            <p:cNvPr id="195" name="Freeform 192">
              <a:extLst>
                <a:ext uri="{FF2B5EF4-FFF2-40B4-BE49-F238E27FC236}">
                  <a16:creationId xmlns:a16="http://schemas.microsoft.com/office/drawing/2014/main" id="{EF31E465-346E-4EA6-A0B8-387C71BA2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4892676"/>
              <a:ext cx="396875" cy="398463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96" name="Freeform 193">
              <a:extLst>
                <a:ext uri="{FF2B5EF4-FFF2-40B4-BE49-F238E27FC236}">
                  <a16:creationId xmlns:a16="http://schemas.microsoft.com/office/drawing/2014/main" id="{72CAB0F1-7F62-4F7B-96C8-3AF69BCB5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413" y="4945063"/>
              <a:ext cx="273050" cy="346075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97" name="Freeform 194">
            <a:extLst>
              <a:ext uri="{FF2B5EF4-FFF2-40B4-BE49-F238E27FC236}">
                <a16:creationId xmlns:a16="http://schemas.microsoft.com/office/drawing/2014/main" id="{DF901853-7814-4365-87D5-AA2DB081CF0C}"/>
              </a:ext>
            </a:extLst>
          </p:cNvPr>
          <p:cNvSpPr>
            <a:spLocks/>
          </p:cNvSpPr>
          <p:nvPr/>
        </p:nvSpPr>
        <p:spPr bwMode="auto">
          <a:xfrm>
            <a:off x="2225676" y="4881563"/>
            <a:ext cx="42863" cy="39688"/>
          </a:xfrm>
          <a:custGeom>
            <a:avLst/>
            <a:gdLst>
              <a:gd name="T0" fmla="*/ 20 w 20"/>
              <a:gd name="T1" fmla="*/ 18 h 18"/>
              <a:gd name="T2" fmla="*/ 14 w 20"/>
              <a:gd name="T3" fmla="*/ 18 h 18"/>
              <a:gd name="T4" fmla="*/ 14 w 20"/>
              <a:gd name="T5" fmla="*/ 10 h 18"/>
              <a:gd name="T6" fmla="*/ 10 w 20"/>
              <a:gd name="T7" fmla="*/ 6 h 18"/>
              <a:gd name="T8" fmla="*/ 6 w 20"/>
              <a:gd name="T9" fmla="*/ 10 h 18"/>
              <a:gd name="T10" fmla="*/ 6 w 20"/>
              <a:gd name="T11" fmla="*/ 18 h 18"/>
              <a:gd name="T12" fmla="*/ 0 w 20"/>
              <a:gd name="T13" fmla="*/ 18 h 18"/>
              <a:gd name="T14" fmla="*/ 0 w 20"/>
              <a:gd name="T15" fmla="*/ 10 h 18"/>
              <a:gd name="T16" fmla="*/ 10 w 20"/>
              <a:gd name="T17" fmla="*/ 0 h 18"/>
              <a:gd name="T18" fmla="*/ 20 w 20"/>
              <a:gd name="T19" fmla="*/ 10 h 18"/>
              <a:gd name="T20" fmla="*/ 20 w 20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8">
                <a:moveTo>
                  <a:pt x="20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2" y="6"/>
                  <a:pt x="10" y="6"/>
                </a:cubicBezTo>
                <a:cubicBezTo>
                  <a:pt x="8" y="6"/>
                  <a:pt x="6" y="8"/>
                  <a:pt x="6" y="10"/>
                </a:cubicBezTo>
                <a:cubicBezTo>
                  <a:pt x="6" y="18"/>
                  <a:pt x="6" y="18"/>
                  <a:pt x="6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lnTo>
                  <a:pt x="20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8" name="Freeform 195">
            <a:extLst>
              <a:ext uri="{FF2B5EF4-FFF2-40B4-BE49-F238E27FC236}">
                <a16:creationId xmlns:a16="http://schemas.microsoft.com/office/drawing/2014/main" id="{44F54074-7975-4474-86E3-B90112D80677}"/>
              </a:ext>
            </a:extLst>
          </p:cNvPr>
          <p:cNvSpPr>
            <a:spLocks/>
          </p:cNvSpPr>
          <p:nvPr/>
        </p:nvSpPr>
        <p:spPr bwMode="auto">
          <a:xfrm>
            <a:off x="2455863" y="4881563"/>
            <a:ext cx="44450" cy="39688"/>
          </a:xfrm>
          <a:custGeom>
            <a:avLst/>
            <a:gdLst>
              <a:gd name="T0" fmla="*/ 21 w 21"/>
              <a:gd name="T1" fmla="*/ 18 h 18"/>
              <a:gd name="T2" fmla="*/ 14 w 21"/>
              <a:gd name="T3" fmla="*/ 18 h 18"/>
              <a:gd name="T4" fmla="*/ 14 w 21"/>
              <a:gd name="T5" fmla="*/ 10 h 18"/>
              <a:gd name="T6" fmla="*/ 10 w 21"/>
              <a:gd name="T7" fmla="*/ 6 h 18"/>
              <a:gd name="T8" fmla="*/ 7 w 21"/>
              <a:gd name="T9" fmla="*/ 10 h 18"/>
              <a:gd name="T10" fmla="*/ 7 w 21"/>
              <a:gd name="T11" fmla="*/ 18 h 18"/>
              <a:gd name="T12" fmla="*/ 0 w 21"/>
              <a:gd name="T13" fmla="*/ 18 h 18"/>
              <a:gd name="T14" fmla="*/ 0 w 21"/>
              <a:gd name="T15" fmla="*/ 10 h 18"/>
              <a:gd name="T16" fmla="*/ 10 w 21"/>
              <a:gd name="T17" fmla="*/ 0 h 18"/>
              <a:gd name="T18" fmla="*/ 21 w 21"/>
              <a:gd name="T19" fmla="*/ 10 h 18"/>
              <a:gd name="T20" fmla="*/ 21 w 21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8">
                <a:moveTo>
                  <a:pt x="21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3" y="6"/>
                  <a:pt x="10" y="6"/>
                </a:cubicBezTo>
                <a:cubicBezTo>
                  <a:pt x="8" y="6"/>
                  <a:pt x="7" y="8"/>
                  <a:pt x="7" y="10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1" y="4"/>
                  <a:pt x="21" y="10"/>
                </a:cubicBezTo>
                <a:lnTo>
                  <a:pt x="21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9" name="Freeform 196">
            <a:extLst>
              <a:ext uri="{FF2B5EF4-FFF2-40B4-BE49-F238E27FC236}">
                <a16:creationId xmlns:a16="http://schemas.microsoft.com/office/drawing/2014/main" id="{BE3E422E-8D48-4366-A4B8-CAE623E34F7B}"/>
              </a:ext>
            </a:extLst>
          </p:cNvPr>
          <p:cNvSpPr>
            <a:spLocks noEditPoints="1"/>
          </p:cNvSpPr>
          <p:nvPr/>
        </p:nvSpPr>
        <p:spPr bwMode="auto">
          <a:xfrm>
            <a:off x="2173288" y="4914901"/>
            <a:ext cx="376238" cy="366713"/>
          </a:xfrm>
          <a:custGeom>
            <a:avLst/>
            <a:gdLst>
              <a:gd name="T0" fmla="*/ 164 w 174"/>
              <a:gd name="T1" fmla="*/ 170 h 170"/>
              <a:gd name="T2" fmla="*/ 10 w 174"/>
              <a:gd name="T3" fmla="*/ 170 h 170"/>
              <a:gd name="T4" fmla="*/ 0 w 174"/>
              <a:gd name="T5" fmla="*/ 160 h 170"/>
              <a:gd name="T6" fmla="*/ 0 w 174"/>
              <a:gd name="T7" fmla="*/ 10 h 170"/>
              <a:gd name="T8" fmla="*/ 10 w 174"/>
              <a:gd name="T9" fmla="*/ 0 h 170"/>
              <a:gd name="T10" fmla="*/ 30 w 174"/>
              <a:gd name="T11" fmla="*/ 0 h 170"/>
              <a:gd name="T12" fmla="*/ 30 w 174"/>
              <a:gd name="T13" fmla="*/ 14 h 170"/>
              <a:gd name="T14" fmla="*/ 34 w 174"/>
              <a:gd name="T15" fmla="*/ 18 h 170"/>
              <a:gd name="T16" fmla="*/ 38 w 174"/>
              <a:gd name="T17" fmla="*/ 14 h 170"/>
              <a:gd name="T18" fmla="*/ 38 w 174"/>
              <a:gd name="T19" fmla="*/ 0 h 170"/>
              <a:gd name="T20" fmla="*/ 137 w 174"/>
              <a:gd name="T21" fmla="*/ 0 h 170"/>
              <a:gd name="T22" fmla="*/ 137 w 174"/>
              <a:gd name="T23" fmla="*/ 14 h 170"/>
              <a:gd name="T24" fmla="*/ 140 w 174"/>
              <a:gd name="T25" fmla="*/ 18 h 170"/>
              <a:gd name="T26" fmla="*/ 144 w 174"/>
              <a:gd name="T27" fmla="*/ 14 h 170"/>
              <a:gd name="T28" fmla="*/ 144 w 174"/>
              <a:gd name="T29" fmla="*/ 0 h 170"/>
              <a:gd name="T30" fmla="*/ 164 w 174"/>
              <a:gd name="T31" fmla="*/ 0 h 170"/>
              <a:gd name="T32" fmla="*/ 174 w 174"/>
              <a:gd name="T33" fmla="*/ 10 h 170"/>
              <a:gd name="T34" fmla="*/ 174 w 174"/>
              <a:gd name="T35" fmla="*/ 160 h 170"/>
              <a:gd name="T36" fmla="*/ 164 w 174"/>
              <a:gd name="T37" fmla="*/ 170 h 170"/>
              <a:gd name="T38" fmla="*/ 10 w 174"/>
              <a:gd name="T39" fmla="*/ 6 h 170"/>
              <a:gd name="T40" fmla="*/ 6 w 174"/>
              <a:gd name="T41" fmla="*/ 10 h 170"/>
              <a:gd name="T42" fmla="*/ 6 w 174"/>
              <a:gd name="T43" fmla="*/ 160 h 170"/>
              <a:gd name="T44" fmla="*/ 10 w 174"/>
              <a:gd name="T45" fmla="*/ 164 h 170"/>
              <a:gd name="T46" fmla="*/ 164 w 174"/>
              <a:gd name="T47" fmla="*/ 164 h 170"/>
              <a:gd name="T48" fmla="*/ 168 w 174"/>
              <a:gd name="T49" fmla="*/ 160 h 170"/>
              <a:gd name="T50" fmla="*/ 168 w 174"/>
              <a:gd name="T51" fmla="*/ 10 h 170"/>
              <a:gd name="T52" fmla="*/ 164 w 174"/>
              <a:gd name="T53" fmla="*/ 6 h 170"/>
              <a:gd name="T54" fmla="*/ 151 w 174"/>
              <a:gd name="T55" fmla="*/ 6 h 170"/>
              <a:gd name="T56" fmla="*/ 151 w 174"/>
              <a:gd name="T57" fmla="*/ 14 h 170"/>
              <a:gd name="T58" fmla="*/ 140 w 174"/>
              <a:gd name="T59" fmla="*/ 24 h 170"/>
              <a:gd name="T60" fmla="*/ 130 w 174"/>
              <a:gd name="T61" fmla="*/ 14 h 170"/>
              <a:gd name="T62" fmla="*/ 130 w 174"/>
              <a:gd name="T63" fmla="*/ 6 h 170"/>
              <a:gd name="T64" fmla="*/ 44 w 174"/>
              <a:gd name="T65" fmla="*/ 6 h 170"/>
              <a:gd name="T66" fmla="*/ 44 w 174"/>
              <a:gd name="T67" fmla="*/ 14 h 170"/>
              <a:gd name="T68" fmla="*/ 34 w 174"/>
              <a:gd name="T69" fmla="*/ 24 h 170"/>
              <a:gd name="T70" fmla="*/ 24 w 174"/>
              <a:gd name="T71" fmla="*/ 14 h 170"/>
              <a:gd name="T72" fmla="*/ 24 w 174"/>
              <a:gd name="T73" fmla="*/ 6 h 170"/>
              <a:gd name="T74" fmla="*/ 10 w 174"/>
              <a:gd name="T75" fmla="*/ 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4" h="170">
                <a:moveTo>
                  <a:pt x="164" y="170"/>
                </a:moveTo>
                <a:cubicBezTo>
                  <a:pt x="10" y="170"/>
                  <a:pt x="10" y="170"/>
                  <a:pt x="10" y="170"/>
                </a:cubicBezTo>
                <a:cubicBezTo>
                  <a:pt x="5" y="170"/>
                  <a:pt x="0" y="166"/>
                  <a:pt x="0" y="16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6"/>
                  <a:pt x="32" y="18"/>
                  <a:pt x="34" y="18"/>
                </a:cubicBezTo>
                <a:cubicBezTo>
                  <a:pt x="36" y="18"/>
                  <a:pt x="38" y="16"/>
                  <a:pt x="38" y="14"/>
                </a:cubicBezTo>
                <a:cubicBezTo>
                  <a:pt x="38" y="0"/>
                  <a:pt x="38" y="0"/>
                  <a:pt x="3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6"/>
                  <a:pt x="138" y="18"/>
                  <a:pt x="140" y="18"/>
                </a:cubicBezTo>
                <a:cubicBezTo>
                  <a:pt x="143" y="18"/>
                  <a:pt x="144" y="16"/>
                  <a:pt x="144" y="14"/>
                </a:cubicBezTo>
                <a:cubicBezTo>
                  <a:pt x="144" y="0"/>
                  <a:pt x="144" y="0"/>
                  <a:pt x="144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70" y="0"/>
                  <a:pt x="174" y="5"/>
                  <a:pt x="174" y="10"/>
                </a:cubicBezTo>
                <a:cubicBezTo>
                  <a:pt x="174" y="160"/>
                  <a:pt x="174" y="160"/>
                  <a:pt x="174" y="160"/>
                </a:cubicBezTo>
                <a:cubicBezTo>
                  <a:pt x="174" y="166"/>
                  <a:pt x="170" y="170"/>
                  <a:pt x="164" y="170"/>
                </a:cubicBezTo>
                <a:close/>
                <a:moveTo>
                  <a:pt x="10" y="6"/>
                </a:moveTo>
                <a:cubicBezTo>
                  <a:pt x="8" y="6"/>
                  <a:pt x="6" y="8"/>
                  <a:pt x="6" y="10"/>
                </a:cubicBezTo>
                <a:cubicBezTo>
                  <a:pt x="6" y="160"/>
                  <a:pt x="6" y="160"/>
                  <a:pt x="6" y="160"/>
                </a:cubicBezTo>
                <a:cubicBezTo>
                  <a:pt x="6" y="162"/>
                  <a:pt x="8" y="164"/>
                  <a:pt x="10" y="164"/>
                </a:cubicBezTo>
                <a:cubicBezTo>
                  <a:pt x="164" y="164"/>
                  <a:pt x="164" y="164"/>
                  <a:pt x="164" y="164"/>
                </a:cubicBezTo>
                <a:cubicBezTo>
                  <a:pt x="166" y="164"/>
                  <a:pt x="168" y="162"/>
                  <a:pt x="168" y="160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8"/>
                  <a:pt x="166" y="6"/>
                  <a:pt x="164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20"/>
                  <a:pt x="146" y="24"/>
                  <a:pt x="140" y="24"/>
                </a:cubicBezTo>
                <a:cubicBezTo>
                  <a:pt x="135" y="24"/>
                  <a:pt x="130" y="20"/>
                  <a:pt x="130" y="14"/>
                </a:cubicBezTo>
                <a:cubicBezTo>
                  <a:pt x="130" y="6"/>
                  <a:pt x="130" y="6"/>
                  <a:pt x="130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20"/>
                  <a:pt x="39" y="24"/>
                  <a:pt x="34" y="24"/>
                </a:cubicBezTo>
                <a:cubicBezTo>
                  <a:pt x="28" y="24"/>
                  <a:pt x="24" y="20"/>
                  <a:pt x="24" y="14"/>
                </a:cubicBezTo>
                <a:cubicBezTo>
                  <a:pt x="24" y="6"/>
                  <a:pt x="24" y="6"/>
                  <a:pt x="24" y="6"/>
                </a:cubicBezTo>
                <a:lnTo>
                  <a:pt x="1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0" name="Freeform 197">
            <a:extLst>
              <a:ext uri="{FF2B5EF4-FFF2-40B4-BE49-F238E27FC236}">
                <a16:creationId xmlns:a16="http://schemas.microsoft.com/office/drawing/2014/main" id="{8DDABF9C-90EA-4AC9-94A9-4AA0E9BCF982}"/>
              </a:ext>
            </a:extLst>
          </p:cNvPr>
          <p:cNvSpPr>
            <a:spLocks/>
          </p:cNvSpPr>
          <p:nvPr/>
        </p:nvSpPr>
        <p:spPr bwMode="auto">
          <a:xfrm>
            <a:off x="2455863" y="4921251"/>
            <a:ext cx="44450" cy="44450"/>
          </a:xfrm>
          <a:custGeom>
            <a:avLst/>
            <a:gdLst>
              <a:gd name="T0" fmla="*/ 10 w 21"/>
              <a:gd name="T1" fmla="*/ 21 h 21"/>
              <a:gd name="T2" fmla="*/ 0 w 21"/>
              <a:gd name="T3" fmla="*/ 11 h 21"/>
              <a:gd name="T4" fmla="*/ 0 w 21"/>
              <a:gd name="T5" fmla="*/ 0 h 21"/>
              <a:gd name="T6" fmla="*/ 7 w 21"/>
              <a:gd name="T7" fmla="*/ 0 h 21"/>
              <a:gd name="T8" fmla="*/ 7 w 21"/>
              <a:gd name="T9" fmla="*/ 11 h 21"/>
              <a:gd name="T10" fmla="*/ 10 w 21"/>
              <a:gd name="T11" fmla="*/ 15 h 21"/>
              <a:gd name="T12" fmla="*/ 14 w 21"/>
              <a:gd name="T13" fmla="*/ 11 h 21"/>
              <a:gd name="T14" fmla="*/ 14 w 21"/>
              <a:gd name="T15" fmla="*/ 0 h 21"/>
              <a:gd name="T16" fmla="*/ 21 w 21"/>
              <a:gd name="T17" fmla="*/ 0 h 21"/>
              <a:gd name="T18" fmla="*/ 21 w 21"/>
              <a:gd name="T19" fmla="*/ 11 h 21"/>
              <a:gd name="T20" fmla="*/ 10 w 21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21">
                <a:moveTo>
                  <a:pt x="10" y="21"/>
                </a:moveTo>
                <a:cubicBezTo>
                  <a:pt x="5" y="21"/>
                  <a:pt x="0" y="17"/>
                  <a:pt x="0" y="11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3"/>
                  <a:pt x="8" y="15"/>
                  <a:pt x="10" y="15"/>
                </a:cubicBezTo>
                <a:cubicBezTo>
                  <a:pt x="13" y="15"/>
                  <a:pt x="14" y="13"/>
                  <a:pt x="14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7"/>
                  <a:pt x="16" y="21"/>
                  <a:pt x="10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1" name="Rectangle 198">
            <a:extLst>
              <a:ext uri="{FF2B5EF4-FFF2-40B4-BE49-F238E27FC236}">
                <a16:creationId xmlns:a16="http://schemas.microsoft.com/office/drawing/2014/main" id="{F5D53D9D-FE18-435A-899A-E86A3AE8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5000626"/>
            <a:ext cx="361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2" name="Freeform 199">
            <a:extLst>
              <a:ext uri="{FF2B5EF4-FFF2-40B4-BE49-F238E27FC236}">
                <a16:creationId xmlns:a16="http://schemas.microsoft.com/office/drawing/2014/main" id="{C3911130-E970-4EAE-AE61-41782DFE3140}"/>
              </a:ext>
            </a:extLst>
          </p:cNvPr>
          <p:cNvSpPr>
            <a:spLocks/>
          </p:cNvSpPr>
          <p:nvPr/>
        </p:nvSpPr>
        <p:spPr bwMode="auto">
          <a:xfrm>
            <a:off x="2984501" y="4946651"/>
            <a:ext cx="415925" cy="231775"/>
          </a:xfrm>
          <a:custGeom>
            <a:avLst/>
            <a:gdLst>
              <a:gd name="T0" fmla="*/ 262 w 262"/>
              <a:gd name="T1" fmla="*/ 146 h 146"/>
              <a:gd name="T2" fmla="*/ 210 w 262"/>
              <a:gd name="T3" fmla="*/ 146 h 146"/>
              <a:gd name="T4" fmla="*/ 210 w 262"/>
              <a:gd name="T5" fmla="*/ 138 h 146"/>
              <a:gd name="T6" fmla="*/ 252 w 262"/>
              <a:gd name="T7" fmla="*/ 138 h 146"/>
              <a:gd name="T8" fmla="*/ 252 w 262"/>
              <a:gd name="T9" fmla="*/ 10 h 146"/>
              <a:gd name="T10" fmla="*/ 8 w 262"/>
              <a:gd name="T11" fmla="*/ 10 h 146"/>
              <a:gd name="T12" fmla="*/ 8 w 262"/>
              <a:gd name="T13" fmla="*/ 138 h 146"/>
              <a:gd name="T14" fmla="*/ 51 w 262"/>
              <a:gd name="T15" fmla="*/ 138 h 146"/>
              <a:gd name="T16" fmla="*/ 51 w 262"/>
              <a:gd name="T17" fmla="*/ 146 h 146"/>
              <a:gd name="T18" fmla="*/ 0 w 262"/>
              <a:gd name="T19" fmla="*/ 146 h 146"/>
              <a:gd name="T20" fmla="*/ 0 w 262"/>
              <a:gd name="T21" fmla="*/ 0 h 146"/>
              <a:gd name="T22" fmla="*/ 262 w 262"/>
              <a:gd name="T23" fmla="*/ 0 h 146"/>
              <a:gd name="T24" fmla="*/ 262 w 262"/>
              <a:gd name="T2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2" h="146">
                <a:moveTo>
                  <a:pt x="262" y="146"/>
                </a:moveTo>
                <a:lnTo>
                  <a:pt x="210" y="146"/>
                </a:lnTo>
                <a:lnTo>
                  <a:pt x="210" y="138"/>
                </a:lnTo>
                <a:lnTo>
                  <a:pt x="252" y="138"/>
                </a:lnTo>
                <a:lnTo>
                  <a:pt x="252" y="10"/>
                </a:lnTo>
                <a:lnTo>
                  <a:pt x="8" y="10"/>
                </a:lnTo>
                <a:lnTo>
                  <a:pt x="8" y="138"/>
                </a:lnTo>
                <a:lnTo>
                  <a:pt x="51" y="138"/>
                </a:lnTo>
                <a:lnTo>
                  <a:pt x="51" y="146"/>
                </a:lnTo>
                <a:lnTo>
                  <a:pt x="0" y="146"/>
                </a:lnTo>
                <a:lnTo>
                  <a:pt x="0" y="0"/>
                </a:lnTo>
                <a:lnTo>
                  <a:pt x="262" y="0"/>
                </a:lnTo>
                <a:lnTo>
                  <a:pt x="262" y="1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3" name="Freeform 200">
            <a:extLst>
              <a:ext uri="{FF2B5EF4-FFF2-40B4-BE49-F238E27FC236}">
                <a16:creationId xmlns:a16="http://schemas.microsoft.com/office/drawing/2014/main" id="{D019BA17-DC5F-4D09-95B2-4B491C02DFEE}"/>
              </a:ext>
            </a:extLst>
          </p:cNvPr>
          <p:cNvSpPr>
            <a:spLocks noEditPoints="1"/>
          </p:cNvSpPr>
          <p:nvPr/>
        </p:nvSpPr>
        <p:spPr bwMode="auto">
          <a:xfrm>
            <a:off x="3060701" y="5083176"/>
            <a:ext cx="261938" cy="173038"/>
          </a:xfrm>
          <a:custGeom>
            <a:avLst/>
            <a:gdLst>
              <a:gd name="T0" fmla="*/ 165 w 165"/>
              <a:gd name="T1" fmla="*/ 109 h 109"/>
              <a:gd name="T2" fmla="*/ 0 w 165"/>
              <a:gd name="T3" fmla="*/ 109 h 109"/>
              <a:gd name="T4" fmla="*/ 83 w 165"/>
              <a:gd name="T5" fmla="*/ 0 h 109"/>
              <a:gd name="T6" fmla="*/ 165 w 165"/>
              <a:gd name="T7" fmla="*/ 109 h 109"/>
              <a:gd name="T8" fmla="*/ 18 w 165"/>
              <a:gd name="T9" fmla="*/ 101 h 109"/>
              <a:gd name="T10" fmla="*/ 147 w 165"/>
              <a:gd name="T11" fmla="*/ 101 h 109"/>
              <a:gd name="T12" fmla="*/ 83 w 165"/>
              <a:gd name="T13" fmla="*/ 14 h 109"/>
              <a:gd name="T14" fmla="*/ 18 w 165"/>
              <a:gd name="T15" fmla="*/ 101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109">
                <a:moveTo>
                  <a:pt x="165" y="109"/>
                </a:moveTo>
                <a:lnTo>
                  <a:pt x="0" y="109"/>
                </a:lnTo>
                <a:lnTo>
                  <a:pt x="83" y="0"/>
                </a:lnTo>
                <a:lnTo>
                  <a:pt x="165" y="109"/>
                </a:lnTo>
                <a:close/>
                <a:moveTo>
                  <a:pt x="18" y="101"/>
                </a:moveTo>
                <a:lnTo>
                  <a:pt x="147" y="101"/>
                </a:lnTo>
                <a:lnTo>
                  <a:pt x="83" y="14"/>
                </a:lnTo>
                <a:lnTo>
                  <a:pt x="18" y="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4" name="Freeform 201">
            <a:extLst>
              <a:ext uri="{FF2B5EF4-FFF2-40B4-BE49-F238E27FC236}">
                <a16:creationId xmlns:a16="http://schemas.microsoft.com/office/drawing/2014/main" id="{DE08FF79-6E0E-462D-9EBB-21CCE733FD4E}"/>
              </a:ext>
            </a:extLst>
          </p:cNvPr>
          <p:cNvSpPr>
            <a:spLocks noEditPoints="1"/>
          </p:cNvSpPr>
          <p:nvPr/>
        </p:nvSpPr>
        <p:spPr bwMode="auto">
          <a:xfrm>
            <a:off x="10544176" y="5713413"/>
            <a:ext cx="244475" cy="401638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5" name="Freeform 202">
            <a:extLst>
              <a:ext uri="{FF2B5EF4-FFF2-40B4-BE49-F238E27FC236}">
                <a16:creationId xmlns:a16="http://schemas.microsoft.com/office/drawing/2014/main" id="{21DF88A1-9742-432A-B450-2CAC6EFC3F13}"/>
              </a:ext>
            </a:extLst>
          </p:cNvPr>
          <p:cNvSpPr>
            <a:spLocks noEditPoints="1"/>
          </p:cNvSpPr>
          <p:nvPr/>
        </p:nvSpPr>
        <p:spPr bwMode="auto">
          <a:xfrm>
            <a:off x="9634538" y="5780088"/>
            <a:ext cx="403225" cy="258763"/>
          </a:xfrm>
          <a:custGeom>
            <a:avLst/>
            <a:gdLst>
              <a:gd name="T0" fmla="*/ 179 w 186"/>
              <a:gd name="T1" fmla="*/ 120 h 120"/>
              <a:gd name="T2" fmla="*/ 6 w 186"/>
              <a:gd name="T3" fmla="*/ 120 h 120"/>
              <a:gd name="T4" fmla="*/ 0 w 186"/>
              <a:gd name="T5" fmla="*/ 114 h 120"/>
              <a:gd name="T6" fmla="*/ 0 w 186"/>
              <a:gd name="T7" fmla="*/ 6 h 120"/>
              <a:gd name="T8" fmla="*/ 6 w 186"/>
              <a:gd name="T9" fmla="*/ 0 h 120"/>
              <a:gd name="T10" fmla="*/ 179 w 186"/>
              <a:gd name="T11" fmla="*/ 0 h 120"/>
              <a:gd name="T12" fmla="*/ 186 w 186"/>
              <a:gd name="T13" fmla="*/ 6 h 120"/>
              <a:gd name="T14" fmla="*/ 186 w 186"/>
              <a:gd name="T15" fmla="*/ 114 h 120"/>
              <a:gd name="T16" fmla="*/ 179 w 186"/>
              <a:gd name="T17" fmla="*/ 120 h 120"/>
              <a:gd name="T18" fmla="*/ 7 w 186"/>
              <a:gd name="T19" fmla="*/ 113 h 120"/>
              <a:gd name="T20" fmla="*/ 178 w 186"/>
              <a:gd name="T21" fmla="*/ 113 h 120"/>
              <a:gd name="T22" fmla="*/ 178 w 186"/>
              <a:gd name="T23" fmla="*/ 7 h 120"/>
              <a:gd name="T24" fmla="*/ 7 w 186"/>
              <a:gd name="T25" fmla="*/ 7 h 120"/>
              <a:gd name="T26" fmla="*/ 7 w 186"/>
              <a:gd name="T27" fmla="*/ 1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6" h="120">
                <a:moveTo>
                  <a:pt x="179" y="120"/>
                </a:moveTo>
                <a:cubicBezTo>
                  <a:pt x="6" y="120"/>
                  <a:pt x="6" y="120"/>
                  <a:pt x="6" y="120"/>
                </a:cubicBezTo>
                <a:cubicBezTo>
                  <a:pt x="3" y="120"/>
                  <a:pt x="0" y="118"/>
                  <a:pt x="0" y="114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83" y="0"/>
                  <a:pt x="186" y="2"/>
                  <a:pt x="186" y="6"/>
                </a:cubicBezTo>
                <a:cubicBezTo>
                  <a:pt x="186" y="114"/>
                  <a:pt x="186" y="114"/>
                  <a:pt x="186" y="114"/>
                </a:cubicBezTo>
                <a:cubicBezTo>
                  <a:pt x="186" y="118"/>
                  <a:pt x="183" y="120"/>
                  <a:pt x="179" y="120"/>
                </a:cubicBezTo>
                <a:close/>
                <a:moveTo>
                  <a:pt x="7" y="113"/>
                </a:moveTo>
                <a:cubicBezTo>
                  <a:pt x="178" y="113"/>
                  <a:pt x="178" y="113"/>
                  <a:pt x="178" y="113"/>
                </a:cubicBezTo>
                <a:cubicBezTo>
                  <a:pt x="178" y="7"/>
                  <a:pt x="178" y="7"/>
                  <a:pt x="178" y="7"/>
                </a:cubicBezTo>
                <a:cubicBezTo>
                  <a:pt x="7" y="7"/>
                  <a:pt x="7" y="7"/>
                  <a:pt x="7" y="7"/>
                </a:cubicBezTo>
                <a:lnTo>
                  <a:pt x="7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6" name="Freeform 203">
            <a:extLst>
              <a:ext uri="{FF2B5EF4-FFF2-40B4-BE49-F238E27FC236}">
                <a16:creationId xmlns:a16="http://schemas.microsoft.com/office/drawing/2014/main" id="{380B5C8A-3647-48DF-98ED-D2684ACB7DC7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899151"/>
            <a:ext cx="406400" cy="142875"/>
          </a:xfrm>
          <a:custGeom>
            <a:avLst/>
            <a:gdLst>
              <a:gd name="T0" fmla="*/ 180 w 188"/>
              <a:gd name="T1" fmla="*/ 66 h 66"/>
              <a:gd name="T2" fmla="*/ 7 w 188"/>
              <a:gd name="T3" fmla="*/ 66 h 66"/>
              <a:gd name="T4" fmla="*/ 3 w 188"/>
              <a:gd name="T5" fmla="*/ 64 h 66"/>
              <a:gd name="T6" fmla="*/ 0 w 188"/>
              <a:gd name="T7" fmla="*/ 62 h 66"/>
              <a:gd name="T8" fmla="*/ 62 w 188"/>
              <a:gd name="T9" fmla="*/ 0 h 66"/>
              <a:gd name="T10" fmla="*/ 94 w 188"/>
              <a:gd name="T11" fmla="*/ 32 h 66"/>
              <a:gd name="T12" fmla="*/ 126 w 188"/>
              <a:gd name="T13" fmla="*/ 0 h 66"/>
              <a:gd name="T14" fmla="*/ 188 w 188"/>
              <a:gd name="T15" fmla="*/ 62 h 66"/>
              <a:gd name="T16" fmla="*/ 184 w 188"/>
              <a:gd name="T17" fmla="*/ 64 h 66"/>
              <a:gd name="T18" fmla="*/ 180 w 188"/>
              <a:gd name="T19" fmla="*/ 66 h 66"/>
              <a:gd name="T20" fmla="*/ 62 w 188"/>
              <a:gd name="T21" fmla="*/ 10 h 66"/>
              <a:gd name="T22" fmla="*/ 14 w 188"/>
              <a:gd name="T23" fmla="*/ 58 h 66"/>
              <a:gd name="T24" fmla="*/ 173 w 188"/>
              <a:gd name="T25" fmla="*/ 58 h 66"/>
              <a:gd name="T26" fmla="*/ 126 w 188"/>
              <a:gd name="T27" fmla="*/ 10 h 66"/>
              <a:gd name="T28" fmla="*/ 98 w 188"/>
              <a:gd name="T29" fmla="*/ 38 h 66"/>
              <a:gd name="T30" fmla="*/ 89 w 188"/>
              <a:gd name="T31" fmla="*/ 38 h 66"/>
              <a:gd name="T32" fmla="*/ 62 w 188"/>
              <a:gd name="T33" fmla="*/ 1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8" h="66">
                <a:moveTo>
                  <a:pt x="180" y="66"/>
                </a:moveTo>
                <a:cubicBezTo>
                  <a:pt x="7" y="66"/>
                  <a:pt x="7" y="66"/>
                  <a:pt x="7" y="66"/>
                </a:cubicBezTo>
                <a:cubicBezTo>
                  <a:pt x="6" y="66"/>
                  <a:pt x="5" y="65"/>
                  <a:pt x="3" y="64"/>
                </a:cubicBezTo>
                <a:cubicBezTo>
                  <a:pt x="0" y="62"/>
                  <a:pt x="0" y="62"/>
                  <a:pt x="0" y="62"/>
                </a:cubicBezTo>
                <a:cubicBezTo>
                  <a:pt x="62" y="0"/>
                  <a:pt x="62" y="0"/>
                  <a:pt x="62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126" y="0"/>
                  <a:pt x="126" y="0"/>
                  <a:pt x="126" y="0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83" y="65"/>
                  <a:pt x="181" y="66"/>
                  <a:pt x="180" y="66"/>
                </a:cubicBezTo>
                <a:close/>
                <a:moveTo>
                  <a:pt x="62" y="10"/>
                </a:moveTo>
                <a:cubicBezTo>
                  <a:pt x="14" y="58"/>
                  <a:pt x="14" y="58"/>
                  <a:pt x="14" y="58"/>
                </a:cubicBezTo>
                <a:cubicBezTo>
                  <a:pt x="173" y="58"/>
                  <a:pt x="173" y="58"/>
                  <a:pt x="173" y="58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98" y="38"/>
                  <a:pt x="98" y="38"/>
                  <a:pt x="98" y="38"/>
                </a:cubicBezTo>
                <a:cubicBezTo>
                  <a:pt x="96" y="40"/>
                  <a:pt x="91" y="40"/>
                  <a:pt x="89" y="38"/>
                </a:cubicBezTo>
                <a:lnTo>
                  <a:pt x="6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7" name="Freeform 204">
            <a:extLst>
              <a:ext uri="{FF2B5EF4-FFF2-40B4-BE49-F238E27FC236}">
                <a16:creationId xmlns:a16="http://schemas.microsoft.com/office/drawing/2014/main" id="{06C5239A-3B39-49BC-9272-77E043F6D263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778501"/>
            <a:ext cx="404813" cy="204788"/>
          </a:xfrm>
          <a:custGeom>
            <a:avLst/>
            <a:gdLst>
              <a:gd name="T0" fmla="*/ 94 w 187"/>
              <a:gd name="T1" fmla="*/ 95 h 95"/>
              <a:gd name="T2" fmla="*/ 89 w 187"/>
              <a:gd name="T3" fmla="*/ 93 h 95"/>
              <a:gd name="T4" fmla="*/ 0 w 187"/>
              <a:gd name="T5" fmla="*/ 4 h 95"/>
              <a:gd name="T6" fmla="*/ 3 w 187"/>
              <a:gd name="T7" fmla="*/ 2 h 95"/>
              <a:gd name="T8" fmla="*/ 7 w 187"/>
              <a:gd name="T9" fmla="*/ 0 h 95"/>
              <a:gd name="T10" fmla="*/ 180 w 187"/>
              <a:gd name="T11" fmla="*/ 0 h 95"/>
              <a:gd name="T12" fmla="*/ 184 w 187"/>
              <a:gd name="T13" fmla="*/ 2 h 95"/>
              <a:gd name="T14" fmla="*/ 187 w 187"/>
              <a:gd name="T15" fmla="*/ 4 h 95"/>
              <a:gd name="T16" fmla="*/ 98 w 187"/>
              <a:gd name="T17" fmla="*/ 93 h 95"/>
              <a:gd name="T18" fmla="*/ 94 w 187"/>
              <a:gd name="T19" fmla="*/ 95 h 95"/>
              <a:gd name="T20" fmla="*/ 14 w 187"/>
              <a:gd name="T21" fmla="*/ 8 h 95"/>
              <a:gd name="T22" fmla="*/ 94 w 187"/>
              <a:gd name="T23" fmla="*/ 88 h 95"/>
              <a:gd name="T24" fmla="*/ 174 w 187"/>
              <a:gd name="T25" fmla="*/ 8 h 95"/>
              <a:gd name="T26" fmla="*/ 14 w 187"/>
              <a:gd name="T27" fmla="*/ 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7" h="95">
                <a:moveTo>
                  <a:pt x="94" y="95"/>
                </a:moveTo>
                <a:cubicBezTo>
                  <a:pt x="92" y="95"/>
                  <a:pt x="90" y="95"/>
                  <a:pt x="89" y="93"/>
                </a:cubicBezTo>
                <a:cubicBezTo>
                  <a:pt x="0" y="4"/>
                  <a:pt x="0" y="4"/>
                  <a:pt x="0" y="4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6" y="0"/>
                  <a:pt x="7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3" y="1"/>
                  <a:pt x="184" y="2"/>
                </a:cubicBezTo>
                <a:cubicBezTo>
                  <a:pt x="187" y="4"/>
                  <a:pt x="187" y="4"/>
                  <a:pt x="187" y="4"/>
                </a:cubicBezTo>
                <a:cubicBezTo>
                  <a:pt x="98" y="93"/>
                  <a:pt x="98" y="93"/>
                  <a:pt x="98" y="93"/>
                </a:cubicBezTo>
                <a:cubicBezTo>
                  <a:pt x="97" y="95"/>
                  <a:pt x="95" y="95"/>
                  <a:pt x="94" y="95"/>
                </a:cubicBezTo>
                <a:close/>
                <a:moveTo>
                  <a:pt x="14" y="8"/>
                </a:moveTo>
                <a:cubicBezTo>
                  <a:pt x="94" y="88"/>
                  <a:pt x="94" y="88"/>
                  <a:pt x="94" y="88"/>
                </a:cubicBezTo>
                <a:cubicBezTo>
                  <a:pt x="174" y="8"/>
                  <a:pt x="174" y="8"/>
                  <a:pt x="174" y="8"/>
                </a:cubicBezTo>
                <a:lnTo>
                  <a:pt x="14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8" name="Freeform 206">
            <a:extLst>
              <a:ext uri="{FF2B5EF4-FFF2-40B4-BE49-F238E27FC236}">
                <a16:creationId xmlns:a16="http://schemas.microsoft.com/office/drawing/2014/main" id="{632A8DDF-47FF-456B-B30F-3073609A1C76}"/>
              </a:ext>
            </a:extLst>
          </p:cNvPr>
          <p:cNvSpPr>
            <a:spLocks noEditPoints="1"/>
          </p:cNvSpPr>
          <p:nvPr/>
        </p:nvSpPr>
        <p:spPr bwMode="auto">
          <a:xfrm>
            <a:off x="8804276" y="5764213"/>
            <a:ext cx="406400" cy="266700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9" name="Freeform 207">
            <a:extLst>
              <a:ext uri="{FF2B5EF4-FFF2-40B4-BE49-F238E27FC236}">
                <a16:creationId xmlns:a16="http://schemas.microsoft.com/office/drawing/2014/main" id="{12577680-3D1C-4F7C-9D13-719009390786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5764213"/>
            <a:ext cx="406400" cy="266700"/>
          </a:xfrm>
          <a:custGeom>
            <a:avLst/>
            <a:gdLst>
              <a:gd name="T0" fmla="*/ 183 w 188"/>
              <a:gd name="T1" fmla="*/ 123 h 123"/>
              <a:gd name="T2" fmla="*/ 180 w 188"/>
              <a:gd name="T3" fmla="*/ 121 h 123"/>
              <a:gd name="T4" fmla="*/ 149 w 188"/>
              <a:gd name="T5" fmla="*/ 96 h 123"/>
              <a:gd name="T6" fmla="*/ 71 w 188"/>
              <a:gd name="T7" fmla="*/ 81 h 123"/>
              <a:gd name="T8" fmla="*/ 71 w 188"/>
              <a:gd name="T9" fmla="*/ 114 h 123"/>
              <a:gd name="T10" fmla="*/ 0 w 188"/>
              <a:gd name="T11" fmla="*/ 57 h 123"/>
              <a:gd name="T12" fmla="*/ 71 w 188"/>
              <a:gd name="T13" fmla="*/ 0 h 123"/>
              <a:gd name="T14" fmla="*/ 71 w 188"/>
              <a:gd name="T15" fmla="*/ 32 h 123"/>
              <a:gd name="T16" fmla="*/ 174 w 188"/>
              <a:gd name="T17" fmla="*/ 96 h 123"/>
              <a:gd name="T18" fmla="*/ 186 w 188"/>
              <a:gd name="T19" fmla="*/ 121 h 123"/>
              <a:gd name="T20" fmla="*/ 185 w 188"/>
              <a:gd name="T21" fmla="*/ 123 h 123"/>
              <a:gd name="T22" fmla="*/ 183 w 188"/>
              <a:gd name="T23" fmla="*/ 123 h 123"/>
              <a:gd name="T24" fmla="*/ 84 w 188"/>
              <a:gd name="T25" fmla="*/ 74 h 123"/>
              <a:gd name="T26" fmla="*/ 152 w 188"/>
              <a:gd name="T27" fmla="*/ 90 h 123"/>
              <a:gd name="T28" fmla="*/ 172 w 188"/>
              <a:gd name="T29" fmla="*/ 105 h 123"/>
              <a:gd name="T30" fmla="*/ 169 w 188"/>
              <a:gd name="T31" fmla="*/ 100 h 123"/>
              <a:gd name="T32" fmla="*/ 69 w 188"/>
              <a:gd name="T33" fmla="*/ 38 h 123"/>
              <a:gd name="T34" fmla="*/ 64 w 188"/>
              <a:gd name="T35" fmla="*/ 38 h 123"/>
              <a:gd name="T36" fmla="*/ 64 w 188"/>
              <a:gd name="T37" fmla="*/ 14 h 123"/>
              <a:gd name="T38" fmla="*/ 10 w 188"/>
              <a:gd name="T39" fmla="*/ 57 h 123"/>
              <a:gd name="T40" fmla="*/ 64 w 188"/>
              <a:gd name="T41" fmla="*/ 100 h 123"/>
              <a:gd name="T42" fmla="*/ 64 w 188"/>
              <a:gd name="T43" fmla="*/ 75 h 123"/>
              <a:gd name="T44" fmla="*/ 67 w 188"/>
              <a:gd name="T45" fmla="*/ 74 h 123"/>
              <a:gd name="T46" fmla="*/ 84 w 188"/>
              <a:gd name="T47" fmla="*/ 7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183" y="123"/>
                </a:moveTo>
                <a:cubicBezTo>
                  <a:pt x="182" y="123"/>
                  <a:pt x="180" y="122"/>
                  <a:pt x="180" y="121"/>
                </a:cubicBezTo>
                <a:cubicBezTo>
                  <a:pt x="176" y="117"/>
                  <a:pt x="160" y="102"/>
                  <a:pt x="149" y="96"/>
                </a:cubicBezTo>
                <a:cubicBezTo>
                  <a:pt x="127" y="84"/>
                  <a:pt x="100" y="78"/>
                  <a:pt x="71" y="81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0" y="57"/>
                  <a:pt x="0" y="57"/>
                  <a:pt x="0" y="57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32"/>
                  <a:pt x="71" y="32"/>
                  <a:pt x="71" y="32"/>
                </a:cubicBezTo>
                <a:cubicBezTo>
                  <a:pt x="116" y="36"/>
                  <a:pt x="151" y="58"/>
                  <a:pt x="174" y="96"/>
                </a:cubicBezTo>
                <a:cubicBezTo>
                  <a:pt x="188" y="119"/>
                  <a:pt x="187" y="120"/>
                  <a:pt x="186" y="121"/>
                </a:cubicBezTo>
                <a:cubicBezTo>
                  <a:pt x="185" y="123"/>
                  <a:pt x="185" y="123"/>
                  <a:pt x="185" y="123"/>
                </a:cubicBezTo>
                <a:lnTo>
                  <a:pt x="183" y="123"/>
                </a:lnTo>
                <a:close/>
                <a:moveTo>
                  <a:pt x="84" y="74"/>
                </a:moveTo>
                <a:cubicBezTo>
                  <a:pt x="110" y="74"/>
                  <a:pt x="133" y="79"/>
                  <a:pt x="152" y="90"/>
                </a:cubicBezTo>
                <a:cubicBezTo>
                  <a:pt x="158" y="94"/>
                  <a:pt x="165" y="99"/>
                  <a:pt x="172" y="105"/>
                </a:cubicBezTo>
                <a:cubicBezTo>
                  <a:pt x="171" y="103"/>
                  <a:pt x="170" y="101"/>
                  <a:pt x="169" y="100"/>
                </a:cubicBezTo>
                <a:cubicBezTo>
                  <a:pt x="146" y="62"/>
                  <a:pt x="114" y="42"/>
                  <a:pt x="69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14"/>
                  <a:pt x="64" y="14"/>
                  <a:pt x="64" y="14"/>
                </a:cubicBezTo>
                <a:cubicBezTo>
                  <a:pt x="10" y="57"/>
                  <a:pt x="10" y="57"/>
                  <a:pt x="10" y="5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75"/>
                  <a:pt x="64" y="75"/>
                  <a:pt x="64" y="75"/>
                </a:cubicBezTo>
                <a:cubicBezTo>
                  <a:pt x="67" y="74"/>
                  <a:pt x="67" y="74"/>
                  <a:pt x="67" y="74"/>
                </a:cubicBezTo>
                <a:cubicBezTo>
                  <a:pt x="73" y="74"/>
                  <a:pt x="79" y="74"/>
                  <a:pt x="84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0" name="Freeform 208">
            <a:extLst>
              <a:ext uri="{FF2B5EF4-FFF2-40B4-BE49-F238E27FC236}">
                <a16:creationId xmlns:a16="http://schemas.microsoft.com/office/drawing/2014/main" id="{D40CDC90-8493-4AA9-B74C-7527A3B60113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5756276"/>
            <a:ext cx="403225" cy="257175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EF9DA0EA-815D-4E38-B93F-40BB92A86EE9}"/>
              </a:ext>
            </a:extLst>
          </p:cNvPr>
          <p:cNvGrpSpPr/>
          <p:nvPr/>
        </p:nvGrpSpPr>
        <p:grpSpPr>
          <a:xfrm>
            <a:off x="5483226" y="5721351"/>
            <a:ext cx="401638" cy="365125"/>
            <a:chOff x="5483226" y="5721351"/>
            <a:chExt cx="401638" cy="365125"/>
          </a:xfrm>
        </p:grpSpPr>
        <p:sp>
          <p:nvSpPr>
            <p:cNvPr id="212" name="Freeform 209">
              <a:extLst>
                <a:ext uri="{FF2B5EF4-FFF2-40B4-BE49-F238E27FC236}">
                  <a16:creationId xmlns:a16="http://schemas.microsoft.com/office/drawing/2014/main" id="{EB86ED7B-0D91-4211-B8F5-728999E36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21351"/>
              <a:ext cx="401638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3" name="Freeform 210">
              <a:extLst>
                <a:ext uri="{FF2B5EF4-FFF2-40B4-BE49-F238E27FC236}">
                  <a16:creationId xmlns:a16="http://schemas.microsoft.com/office/drawing/2014/main" id="{86079D5F-AC71-4B76-9906-1ED78ACE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5827713"/>
              <a:ext cx="134938" cy="76200"/>
            </a:xfrm>
            <a:custGeom>
              <a:avLst/>
              <a:gdLst>
                <a:gd name="T0" fmla="*/ 6 w 85"/>
                <a:gd name="T1" fmla="*/ 48 h 48"/>
                <a:gd name="T2" fmla="*/ 0 w 85"/>
                <a:gd name="T3" fmla="*/ 42 h 48"/>
                <a:gd name="T4" fmla="*/ 42 w 85"/>
                <a:gd name="T5" fmla="*/ 0 h 48"/>
                <a:gd name="T6" fmla="*/ 85 w 85"/>
                <a:gd name="T7" fmla="*/ 42 h 48"/>
                <a:gd name="T8" fmla="*/ 79 w 85"/>
                <a:gd name="T9" fmla="*/ 48 h 48"/>
                <a:gd name="T10" fmla="*/ 42 w 85"/>
                <a:gd name="T11" fmla="*/ 11 h 48"/>
                <a:gd name="T12" fmla="*/ 6 w 8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6" y="48"/>
                  </a:moveTo>
                  <a:lnTo>
                    <a:pt x="0" y="42"/>
                  </a:lnTo>
                  <a:lnTo>
                    <a:pt x="42" y="0"/>
                  </a:lnTo>
                  <a:lnTo>
                    <a:pt x="85" y="42"/>
                  </a:lnTo>
                  <a:lnTo>
                    <a:pt x="79" y="48"/>
                  </a:lnTo>
                  <a:lnTo>
                    <a:pt x="42" y="11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4" name="Rectangle 211">
              <a:extLst>
                <a:ext uri="{FF2B5EF4-FFF2-40B4-BE49-F238E27FC236}">
                  <a16:creationId xmlns:a16="http://schemas.microsoft.com/office/drawing/2014/main" id="{D609A267-D853-457A-8B44-3FFA1FA3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901" y="5840413"/>
              <a:ext cx="14288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5D7E49FC-0AC5-4812-900F-B0AD58AF9B9F}"/>
              </a:ext>
            </a:extLst>
          </p:cNvPr>
          <p:cNvGrpSpPr/>
          <p:nvPr/>
        </p:nvGrpSpPr>
        <p:grpSpPr>
          <a:xfrm>
            <a:off x="6308726" y="5721351"/>
            <a:ext cx="403225" cy="392112"/>
            <a:chOff x="6308726" y="5721351"/>
            <a:chExt cx="403225" cy="392112"/>
          </a:xfrm>
        </p:grpSpPr>
        <p:sp>
          <p:nvSpPr>
            <p:cNvPr id="216" name="Freeform 212">
              <a:extLst>
                <a:ext uri="{FF2B5EF4-FFF2-40B4-BE49-F238E27FC236}">
                  <a16:creationId xmlns:a16="http://schemas.microsoft.com/office/drawing/2014/main" id="{B77CAF27-34CD-48D9-AF78-C822AAEA2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5721351"/>
              <a:ext cx="403225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7" name="Freeform 213">
              <a:extLst>
                <a:ext uri="{FF2B5EF4-FFF2-40B4-BE49-F238E27FC236}">
                  <a16:creationId xmlns:a16="http://schemas.microsoft.com/office/drawing/2014/main" id="{B9D950BC-5452-4229-A598-694D4B624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6037263"/>
              <a:ext cx="133350" cy="76200"/>
            </a:xfrm>
            <a:custGeom>
              <a:avLst/>
              <a:gdLst>
                <a:gd name="T0" fmla="*/ 42 w 84"/>
                <a:gd name="T1" fmla="*/ 48 h 48"/>
                <a:gd name="T2" fmla="*/ 0 w 84"/>
                <a:gd name="T3" fmla="*/ 6 h 48"/>
                <a:gd name="T4" fmla="*/ 5 w 84"/>
                <a:gd name="T5" fmla="*/ 0 h 48"/>
                <a:gd name="T6" fmla="*/ 42 w 84"/>
                <a:gd name="T7" fmla="*/ 36 h 48"/>
                <a:gd name="T8" fmla="*/ 79 w 84"/>
                <a:gd name="T9" fmla="*/ 0 h 48"/>
                <a:gd name="T10" fmla="*/ 84 w 84"/>
                <a:gd name="T11" fmla="*/ 6 h 48"/>
                <a:gd name="T12" fmla="*/ 42 w 8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8">
                  <a:moveTo>
                    <a:pt x="42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2" y="36"/>
                  </a:lnTo>
                  <a:lnTo>
                    <a:pt x="79" y="0"/>
                  </a:lnTo>
                  <a:lnTo>
                    <a:pt x="84" y="6"/>
                  </a:lnTo>
                  <a:lnTo>
                    <a:pt x="42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8" name="Rectangle 214">
              <a:extLst>
                <a:ext uri="{FF2B5EF4-FFF2-40B4-BE49-F238E27FC236}">
                  <a16:creationId xmlns:a16="http://schemas.microsoft.com/office/drawing/2014/main" id="{A2B674ED-BDBC-4BC2-A766-84D7D501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988" y="5851526"/>
              <a:ext cx="12700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219" name="Freeform 215">
            <a:extLst>
              <a:ext uri="{FF2B5EF4-FFF2-40B4-BE49-F238E27FC236}">
                <a16:creationId xmlns:a16="http://schemas.microsoft.com/office/drawing/2014/main" id="{0D010E7D-6F08-45B0-BCD4-A59C83DC26F8}"/>
              </a:ext>
            </a:extLst>
          </p:cNvPr>
          <p:cNvSpPr>
            <a:spLocks/>
          </p:cNvSpPr>
          <p:nvPr/>
        </p:nvSpPr>
        <p:spPr bwMode="auto">
          <a:xfrm>
            <a:off x="2295526" y="5913438"/>
            <a:ext cx="133350" cy="77788"/>
          </a:xfrm>
          <a:custGeom>
            <a:avLst/>
            <a:gdLst>
              <a:gd name="T0" fmla="*/ 42 w 84"/>
              <a:gd name="T1" fmla="*/ 49 h 49"/>
              <a:gd name="T2" fmla="*/ 0 w 84"/>
              <a:gd name="T3" fmla="*/ 6 h 49"/>
              <a:gd name="T4" fmla="*/ 5 w 84"/>
              <a:gd name="T5" fmla="*/ 0 h 49"/>
              <a:gd name="T6" fmla="*/ 42 w 84"/>
              <a:gd name="T7" fmla="*/ 37 h 49"/>
              <a:gd name="T8" fmla="*/ 79 w 84"/>
              <a:gd name="T9" fmla="*/ 0 h 49"/>
              <a:gd name="T10" fmla="*/ 84 w 84"/>
              <a:gd name="T11" fmla="*/ 6 h 49"/>
              <a:gd name="T12" fmla="*/ 42 w 84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49">
                <a:moveTo>
                  <a:pt x="42" y="49"/>
                </a:moveTo>
                <a:lnTo>
                  <a:pt x="0" y="6"/>
                </a:lnTo>
                <a:lnTo>
                  <a:pt x="5" y="0"/>
                </a:lnTo>
                <a:lnTo>
                  <a:pt x="42" y="37"/>
                </a:lnTo>
                <a:lnTo>
                  <a:pt x="79" y="0"/>
                </a:lnTo>
                <a:lnTo>
                  <a:pt x="84" y="6"/>
                </a:lnTo>
                <a:lnTo>
                  <a:pt x="42" y="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0" name="Rectangle 216">
            <a:extLst>
              <a:ext uri="{FF2B5EF4-FFF2-40B4-BE49-F238E27FC236}">
                <a16:creationId xmlns:a16="http://schemas.microsoft.com/office/drawing/2014/main" id="{9D161FD7-34F8-4FF5-AC06-15F67533C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1" y="5727701"/>
            <a:ext cx="1270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1" name="Freeform 217">
            <a:extLst>
              <a:ext uri="{FF2B5EF4-FFF2-40B4-BE49-F238E27FC236}">
                <a16:creationId xmlns:a16="http://schemas.microsoft.com/office/drawing/2014/main" id="{8CBF7B3C-CB2F-4E0B-B499-06CD704D661F}"/>
              </a:ext>
            </a:extLst>
          </p:cNvPr>
          <p:cNvSpPr>
            <a:spLocks/>
          </p:cNvSpPr>
          <p:nvPr/>
        </p:nvSpPr>
        <p:spPr bwMode="auto">
          <a:xfrm>
            <a:off x="2214563" y="5827713"/>
            <a:ext cx="295275" cy="293688"/>
          </a:xfrm>
          <a:custGeom>
            <a:avLst/>
            <a:gdLst>
              <a:gd name="T0" fmla="*/ 186 w 186"/>
              <a:gd name="T1" fmla="*/ 185 h 185"/>
              <a:gd name="T2" fmla="*/ 0 w 186"/>
              <a:gd name="T3" fmla="*/ 185 h 185"/>
              <a:gd name="T4" fmla="*/ 0 w 186"/>
              <a:gd name="T5" fmla="*/ 0 h 185"/>
              <a:gd name="T6" fmla="*/ 70 w 186"/>
              <a:gd name="T7" fmla="*/ 0 h 185"/>
              <a:gd name="T8" fmla="*/ 70 w 186"/>
              <a:gd name="T9" fmla="*/ 8 h 185"/>
              <a:gd name="T10" fmla="*/ 10 w 186"/>
              <a:gd name="T11" fmla="*/ 8 h 185"/>
              <a:gd name="T12" fmla="*/ 10 w 186"/>
              <a:gd name="T13" fmla="*/ 176 h 185"/>
              <a:gd name="T14" fmla="*/ 177 w 186"/>
              <a:gd name="T15" fmla="*/ 176 h 185"/>
              <a:gd name="T16" fmla="*/ 177 w 186"/>
              <a:gd name="T17" fmla="*/ 8 h 185"/>
              <a:gd name="T18" fmla="*/ 119 w 186"/>
              <a:gd name="T19" fmla="*/ 8 h 185"/>
              <a:gd name="T20" fmla="*/ 119 w 186"/>
              <a:gd name="T21" fmla="*/ 0 h 185"/>
              <a:gd name="T22" fmla="*/ 186 w 186"/>
              <a:gd name="T23" fmla="*/ 0 h 185"/>
              <a:gd name="T24" fmla="*/ 186 w 186"/>
              <a:gd name="T25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" h="185">
                <a:moveTo>
                  <a:pt x="186" y="185"/>
                </a:moveTo>
                <a:lnTo>
                  <a:pt x="0" y="185"/>
                </a:lnTo>
                <a:lnTo>
                  <a:pt x="0" y="0"/>
                </a:lnTo>
                <a:lnTo>
                  <a:pt x="70" y="0"/>
                </a:lnTo>
                <a:lnTo>
                  <a:pt x="70" y="8"/>
                </a:lnTo>
                <a:lnTo>
                  <a:pt x="10" y="8"/>
                </a:lnTo>
                <a:lnTo>
                  <a:pt x="10" y="176"/>
                </a:lnTo>
                <a:lnTo>
                  <a:pt x="177" y="176"/>
                </a:lnTo>
                <a:lnTo>
                  <a:pt x="177" y="8"/>
                </a:lnTo>
                <a:lnTo>
                  <a:pt x="119" y="8"/>
                </a:lnTo>
                <a:lnTo>
                  <a:pt x="119" y="0"/>
                </a:lnTo>
                <a:lnTo>
                  <a:pt x="186" y="0"/>
                </a:lnTo>
                <a:lnTo>
                  <a:pt x="186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2" name="Freeform 218">
            <a:extLst>
              <a:ext uri="{FF2B5EF4-FFF2-40B4-BE49-F238E27FC236}">
                <a16:creationId xmlns:a16="http://schemas.microsoft.com/office/drawing/2014/main" id="{DA9BE37B-5C12-4076-A1A2-A1DEDF1928D8}"/>
              </a:ext>
            </a:extLst>
          </p:cNvPr>
          <p:cNvSpPr>
            <a:spLocks/>
          </p:cNvSpPr>
          <p:nvPr/>
        </p:nvSpPr>
        <p:spPr bwMode="auto">
          <a:xfrm>
            <a:off x="3116263" y="5713413"/>
            <a:ext cx="141288" cy="79375"/>
          </a:xfrm>
          <a:custGeom>
            <a:avLst/>
            <a:gdLst>
              <a:gd name="T0" fmla="*/ 7 w 89"/>
              <a:gd name="T1" fmla="*/ 50 h 50"/>
              <a:gd name="T2" fmla="*/ 0 w 89"/>
              <a:gd name="T3" fmla="*/ 45 h 50"/>
              <a:gd name="T4" fmla="*/ 44 w 89"/>
              <a:gd name="T5" fmla="*/ 0 h 50"/>
              <a:gd name="T6" fmla="*/ 89 w 89"/>
              <a:gd name="T7" fmla="*/ 45 h 50"/>
              <a:gd name="T8" fmla="*/ 82 w 89"/>
              <a:gd name="T9" fmla="*/ 50 h 50"/>
              <a:gd name="T10" fmla="*/ 44 w 89"/>
              <a:gd name="T11" fmla="*/ 13 h 50"/>
              <a:gd name="T12" fmla="*/ 7 w 89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50">
                <a:moveTo>
                  <a:pt x="7" y="50"/>
                </a:moveTo>
                <a:lnTo>
                  <a:pt x="0" y="45"/>
                </a:lnTo>
                <a:lnTo>
                  <a:pt x="44" y="0"/>
                </a:lnTo>
                <a:lnTo>
                  <a:pt x="89" y="45"/>
                </a:lnTo>
                <a:lnTo>
                  <a:pt x="82" y="50"/>
                </a:lnTo>
                <a:lnTo>
                  <a:pt x="44" y="13"/>
                </a:lnTo>
                <a:lnTo>
                  <a:pt x="7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3" name="Rectangle 219">
            <a:extLst>
              <a:ext uri="{FF2B5EF4-FFF2-40B4-BE49-F238E27FC236}">
                <a16:creationId xmlns:a16="http://schemas.microsoft.com/office/drawing/2014/main" id="{19D804B1-963A-43C2-92DD-6A7315410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27701"/>
            <a:ext cx="14288" cy="25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4" name="Freeform 220">
            <a:extLst>
              <a:ext uri="{FF2B5EF4-FFF2-40B4-BE49-F238E27FC236}">
                <a16:creationId xmlns:a16="http://schemas.microsoft.com/office/drawing/2014/main" id="{7AFEC15E-EA3A-48E2-A468-023DE9E478E0}"/>
              </a:ext>
            </a:extLst>
          </p:cNvPr>
          <p:cNvSpPr>
            <a:spLocks/>
          </p:cNvSpPr>
          <p:nvPr/>
        </p:nvSpPr>
        <p:spPr bwMode="auto">
          <a:xfrm>
            <a:off x="3036888" y="5822951"/>
            <a:ext cx="300038" cy="303213"/>
          </a:xfrm>
          <a:custGeom>
            <a:avLst/>
            <a:gdLst>
              <a:gd name="T0" fmla="*/ 189 w 189"/>
              <a:gd name="T1" fmla="*/ 191 h 191"/>
              <a:gd name="T2" fmla="*/ 0 w 189"/>
              <a:gd name="T3" fmla="*/ 191 h 191"/>
              <a:gd name="T4" fmla="*/ 0 w 189"/>
              <a:gd name="T5" fmla="*/ 0 h 191"/>
              <a:gd name="T6" fmla="*/ 71 w 189"/>
              <a:gd name="T7" fmla="*/ 0 h 191"/>
              <a:gd name="T8" fmla="*/ 71 w 189"/>
              <a:gd name="T9" fmla="*/ 10 h 191"/>
              <a:gd name="T10" fmla="*/ 8 w 189"/>
              <a:gd name="T11" fmla="*/ 10 h 191"/>
              <a:gd name="T12" fmla="*/ 8 w 189"/>
              <a:gd name="T13" fmla="*/ 183 h 191"/>
              <a:gd name="T14" fmla="*/ 181 w 189"/>
              <a:gd name="T15" fmla="*/ 183 h 191"/>
              <a:gd name="T16" fmla="*/ 181 w 189"/>
              <a:gd name="T17" fmla="*/ 10 h 191"/>
              <a:gd name="T18" fmla="*/ 121 w 189"/>
              <a:gd name="T19" fmla="*/ 10 h 191"/>
              <a:gd name="T20" fmla="*/ 121 w 189"/>
              <a:gd name="T21" fmla="*/ 0 h 191"/>
              <a:gd name="T22" fmla="*/ 189 w 189"/>
              <a:gd name="T23" fmla="*/ 0 h 191"/>
              <a:gd name="T24" fmla="*/ 189 w 189"/>
              <a:gd name="T25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9" h="191">
                <a:moveTo>
                  <a:pt x="189" y="191"/>
                </a:moveTo>
                <a:lnTo>
                  <a:pt x="0" y="191"/>
                </a:lnTo>
                <a:lnTo>
                  <a:pt x="0" y="0"/>
                </a:lnTo>
                <a:lnTo>
                  <a:pt x="71" y="0"/>
                </a:lnTo>
                <a:lnTo>
                  <a:pt x="71" y="10"/>
                </a:lnTo>
                <a:lnTo>
                  <a:pt x="8" y="10"/>
                </a:lnTo>
                <a:lnTo>
                  <a:pt x="8" y="183"/>
                </a:lnTo>
                <a:lnTo>
                  <a:pt x="181" y="183"/>
                </a:lnTo>
                <a:lnTo>
                  <a:pt x="181" y="10"/>
                </a:lnTo>
                <a:lnTo>
                  <a:pt x="121" y="10"/>
                </a:lnTo>
                <a:lnTo>
                  <a:pt x="121" y="0"/>
                </a:lnTo>
                <a:lnTo>
                  <a:pt x="189" y="0"/>
                </a:lnTo>
                <a:lnTo>
                  <a:pt x="189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5" name="Freeform 221">
            <a:extLst>
              <a:ext uri="{FF2B5EF4-FFF2-40B4-BE49-F238E27FC236}">
                <a16:creationId xmlns:a16="http://schemas.microsoft.com/office/drawing/2014/main" id="{69F92911-32FB-49C3-9700-6D2D0154019E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5708651"/>
            <a:ext cx="273050" cy="417513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6" name="Freeform 222">
            <a:extLst>
              <a:ext uri="{FF2B5EF4-FFF2-40B4-BE49-F238E27FC236}">
                <a16:creationId xmlns:a16="http://schemas.microsoft.com/office/drawing/2014/main" id="{5A9B377E-B077-42F4-BD00-8A81EAB2255B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5832476"/>
            <a:ext cx="115888" cy="285750"/>
          </a:xfrm>
          <a:custGeom>
            <a:avLst/>
            <a:gdLst>
              <a:gd name="T0" fmla="*/ 38 w 53"/>
              <a:gd name="T1" fmla="*/ 132 h 132"/>
              <a:gd name="T2" fmla="*/ 15 w 53"/>
              <a:gd name="T3" fmla="*/ 132 h 132"/>
              <a:gd name="T4" fmla="*/ 0 w 53"/>
              <a:gd name="T5" fmla="*/ 116 h 132"/>
              <a:gd name="T6" fmla="*/ 0 w 53"/>
              <a:gd name="T7" fmla="*/ 16 h 132"/>
              <a:gd name="T8" fmla="*/ 15 w 53"/>
              <a:gd name="T9" fmla="*/ 0 h 132"/>
              <a:gd name="T10" fmla="*/ 38 w 53"/>
              <a:gd name="T11" fmla="*/ 0 h 132"/>
              <a:gd name="T12" fmla="*/ 53 w 53"/>
              <a:gd name="T13" fmla="*/ 16 h 132"/>
              <a:gd name="T14" fmla="*/ 53 w 53"/>
              <a:gd name="T15" fmla="*/ 116 h 132"/>
              <a:gd name="T16" fmla="*/ 38 w 53"/>
              <a:gd name="T17" fmla="*/ 132 h 132"/>
              <a:gd name="T18" fmla="*/ 15 w 53"/>
              <a:gd name="T19" fmla="*/ 8 h 132"/>
              <a:gd name="T20" fmla="*/ 8 w 53"/>
              <a:gd name="T21" fmla="*/ 16 h 132"/>
              <a:gd name="T22" fmla="*/ 8 w 53"/>
              <a:gd name="T23" fmla="*/ 116 h 132"/>
              <a:gd name="T24" fmla="*/ 15 w 53"/>
              <a:gd name="T25" fmla="*/ 124 h 132"/>
              <a:gd name="T26" fmla="*/ 38 w 53"/>
              <a:gd name="T27" fmla="*/ 124 h 132"/>
              <a:gd name="T28" fmla="*/ 45 w 53"/>
              <a:gd name="T29" fmla="*/ 116 h 132"/>
              <a:gd name="T30" fmla="*/ 45 w 53"/>
              <a:gd name="T31" fmla="*/ 16 h 132"/>
              <a:gd name="T32" fmla="*/ 38 w 53"/>
              <a:gd name="T33" fmla="*/ 8 h 132"/>
              <a:gd name="T34" fmla="*/ 15 w 53"/>
              <a:gd name="T35" fmla="*/ 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32">
                <a:moveTo>
                  <a:pt x="38" y="132"/>
                </a:moveTo>
                <a:cubicBezTo>
                  <a:pt x="15" y="132"/>
                  <a:pt x="15" y="132"/>
                  <a:pt x="15" y="132"/>
                </a:cubicBezTo>
                <a:cubicBezTo>
                  <a:pt x="7" y="132"/>
                  <a:pt x="0" y="125"/>
                  <a:pt x="0" y="1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25"/>
                  <a:pt x="46" y="132"/>
                  <a:pt x="38" y="132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20"/>
                  <a:pt x="11" y="124"/>
                  <a:pt x="1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42" y="124"/>
                  <a:pt x="45" y="120"/>
                  <a:pt x="45" y="1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7" name="Freeform 223">
            <a:extLst>
              <a:ext uri="{FF2B5EF4-FFF2-40B4-BE49-F238E27FC236}">
                <a16:creationId xmlns:a16="http://schemas.microsoft.com/office/drawing/2014/main" id="{8CCE8D8B-CCCE-4630-BA26-CA608CDF2C35}"/>
              </a:ext>
            </a:extLst>
          </p:cNvPr>
          <p:cNvSpPr>
            <a:spLocks noEditPoints="1"/>
          </p:cNvSpPr>
          <p:nvPr/>
        </p:nvSpPr>
        <p:spPr bwMode="auto">
          <a:xfrm>
            <a:off x="7291388" y="5710238"/>
            <a:ext cx="114300" cy="407988"/>
          </a:xfrm>
          <a:custGeom>
            <a:avLst/>
            <a:gdLst>
              <a:gd name="T0" fmla="*/ 38 w 53"/>
              <a:gd name="T1" fmla="*/ 188 h 188"/>
              <a:gd name="T2" fmla="*/ 15 w 53"/>
              <a:gd name="T3" fmla="*/ 188 h 188"/>
              <a:gd name="T4" fmla="*/ 0 w 53"/>
              <a:gd name="T5" fmla="*/ 172 h 188"/>
              <a:gd name="T6" fmla="*/ 0 w 53"/>
              <a:gd name="T7" fmla="*/ 15 h 188"/>
              <a:gd name="T8" fmla="*/ 15 w 53"/>
              <a:gd name="T9" fmla="*/ 0 h 188"/>
              <a:gd name="T10" fmla="*/ 38 w 53"/>
              <a:gd name="T11" fmla="*/ 0 h 188"/>
              <a:gd name="T12" fmla="*/ 53 w 53"/>
              <a:gd name="T13" fmla="*/ 15 h 188"/>
              <a:gd name="T14" fmla="*/ 53 w 53"/>
              <a:gd name="T15" fmla="*/ 172 h 188"/>
              <a:gd name="T16" fmla="*/ 38 w 53"/>
              <a:gd name="T17" fmla="*/ 188 h 188"/>
              <a:gd name="T18" fmla="*/ 15 w 53"/>
              <a:gd name="T19" fmla="*/ 8 h 188"/>
              <a:gd name="T20" fmla="*/ 8 w 53"/>
              <a:gd name="T21" fmla="*/ 15 h 188"/>
              <a:gd name="T22" fmla="*/ 8 w 53"/>
              <a:gd name="T23" fmla="*/ 172 h 188"/>
              <a:gd name="T24" fmla="*/ 15 w 53"/>
              <a:gd name="T25" fmla="*/ 180 h 188"/>
              <a:gd name="T26" fmla="*/ 38 w 53"/>
              <a:gd name="T27" fmla="*/ 180 h 188"/>
              <a:gd name="T28" fmla="*/ 45 w 53"/>
              <a:gd name="T29" fmla="*/ 172 h 188"/>
              <a:gd name="T30" fmla="*/ 45 w 53"/>
              <a:gd name="T31" fmla="*/ 15 h 188"/>
              <a:gd name="T32" fmla="*/ 38 w 53"/>
              <a:gd name="T33" fmla="*/ 8 h 188"/>
              <a:gd name="T34" fmla="*/ 15 w 53"/>
              <a:gd name="T35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88">
                <a:moveTo>
                  <a:pt x="38" y="188"/>
                </a:moveTo>
                <a:cubicBezTo>
                  <a:pt x="15" y="188"/>
                  <a:pt x="15" y="188"/>
                  <a:pt x="15" y="188"/>
                </a:cubicBezTo>
                <a:cubicBezTo>
                  <a:pt x="7" y="188"/>
                  <a:pt x="0" y="181"/>
                  <a:pt x="0" y="17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172"/>
                  <a:pt x="53" y="172"/>
                  <a:pt x="53" y="172"/>
                </a:cubicBezTo>
                <a:cubicBezTo>
                  <a:pt x="53" y="181"/>
                  <a:pt x="46" y="188"/>
                  <a:pt x="38" y="188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5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6"/>
                  <a:pt x="11" y="180"/>
                  <a:pt x="15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2" y="180"/>
                  <a:pt x="45" y="176"/>
                  <a:pt x="45" y="17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8" name="Freeform 224">
            <a:extLst>
              <a:ext uri="{FF2B5EF4-FFF2-40B4-BE49-F238E27FC236}">
                <a16:creationId xmlns:a16="http://schemas.microsoft.com/office/drawing/2014/main" id="{64ADC697-4DCC-473C-AEBE-9FD02DE4BE75}"/>
              </a:ext>
            </a:extLst>
          </p:cNvPr>
          <p:cNvSpPr>
            <a:spLocks noEditPoints="1"/>
          </p:cNvSpPr>
          <p:nvPr/>
        </p:nvSpPr>
        <p:spPr bwMode="auto">
          <a:xfrm>
            <a:off x="7412038" y="5905501"/>
            <a:ext cx="114300" cy="212725"/>
          </a:xfrm>
          <a:custGeom>
            <a:avLst/>
            <a:gdLst>
              <a:gd name="T0" fmla="*/ 38 w 53"/>
              <a:gd name="T1" fmla="*/ 98 h 98"/>
              <a:gd name="T2" fmla="*/ 15 w 53"/>
              <a:gd name="T3" fmla="*/ 98 h 98"/>
              <a:gd name="T4" fmla="*/ 0 w 53"/>
              <a:gd name="T5" fmla="*/ 82 h 98"/>
              <a:gd name="T6" fmla="*/ 0 w 53"/>
              <a:gd name="T7" fmla="*/ 15 h 98"/>
              <a:gd name="T8" fmla="*/ 15 w 53"/>
              <a:gd name="T9" fmla="*/ 0 h 98"/>
              <a:gd name="T10" fmla="*/ 38 w 53"/>
              <a:gd name="T11" fmla="*/ 0 h 98"/>
              <a:gd name="T12" fmla="*/ 53 w 53"/>
              <a:gd name="T13" fmla="*/ 15 h 98"/>
              <a:gd name="T14" fmla="*/ 53 w 53"/>
              <a:gd name="T15" fmla="*/ 82 h 98"/>
              <a:gd name="T16" fmla="*/ 38 w 53"/>
              <a:gd name="T17" fmla="*/ 98 h 98"/>
              <a:gd name="T18" fmla="*/ 15 w 53"/>
              <a:gd name="T19" fmla="*/ 8 h 98"/>
              <a:gd name="T20" fmla="*/ 8 w 53"/>
              <a:gd name="T21" fmla="*/ 15 h 98"/>
              <a:gd name="T22" fmla="*/ 8 w 53"/>
              <a:gd name="T23" fmla="*/ 82 h 98"/>
              <a:gd name="T24" fmla="*/ 15 w 53"/>
              <a:gd name="T25" fmla="*/ 90 h 98"/>
              <a:gd name="T26" fmla="*/ 38 w 53"/>
              <a:gd name="T27" fmla="*/ 90 h 98"/>
              <a:gd name="T28" fmla="*/ 45 w 53"/>
              <a:gd name="T29" fmla="*/ 82 h 98"/>
              <a:gd name="T30" fmla="*/ 45 w 53"/>
              <a:gd name="T31" fmla="*/ 15 h 98"/>
              <a:gd name="T32" fmla="*/ 38 w 53"/>
              <a:gd name="T33" fmla="*/ 8 h 98"/>
              <a:gd name="T34" fmla="*/ 15 w 53"/>
              <a:gd name="T35" fmla="*/ 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98">
                <a:moveTo>
                  <a:pt x="38" y="98"/>
                </a:moveTo>
                <a:cubicBezTo>
                  <a:pt x="15" y="98"/>
                  <a:pt x="15" y="98"/>
                  <a:pt x="15" y="98"/>
                </a:cubicBezTo>
                <a:cubicBezTo>
                  <a:pt x="7" y="98"/>
                  <a:pt x="0" y="91"/>
                  <a:pt x="0" y="8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82"/>
                  <a:pt x="53" y="82"/>
                  <a:pt x="53" y="82"/>
                </a:cubicBezTo>
                <a:cubicBezTo>
                  <a:pt x="53" y="91"/>
                  <a:pt x="46" y="98"/>
                  <a:pt x="38" y="98"/>
                </a:cubicBezTo>
                <a:close/>
                <a:moveTo>
                  <a:pt x="15" y="8"/>
                </a:moveTo>
                <a:cubicBezTo>
                  <a:pt x="12" y="8"/>
                  <a:pt x="8" y="11"/>
                  <a:pt x="8" y="15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6"/>
                  <a:pt x="12" y="90"/>
                  <a:pt x="15" y="90"/>
                </a:cubicBezTo>
                <a:cubicBezTo>
                  <a:pt x="38" y="90"/>
                  <a:pt x="38" y="90"/>
                  <a:pt x="38" y="90"/>
                </a:cubicBezTo>
                <a:cubicBezTo>
                  <a:pt x="42" y="90"/>
                  <a:pt x="45" y="86"/>
                  <a:pt x="45" y="8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9" name="Freeform 225">
            <a:extLst>
              <a:ext uri="{FF2B5EF4-FFF2-40B4-BE49-F238E27FC236}">
                <a16:creationId xmlns:a16="http://schemas.microsoft.com/office/drawing/2014/main" id="{4CF44927-F79A-44CC-A616-09365F94429F}"/>
              </a:ext>
            </a:extLst>
          </p:cNvPr>
          <p:cNvSpPr>
            <a:spLocks noEditPoints="1"/>
          </p:cNvSpPr>
          <p:nvPr/>
        </p:nvSpPr>
        <p:spPr bwMode="auto">
          <a:xfrm>
            <a:off x="1330326" y="5715001"/>
            <a:ext cx="398463" cy="400050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2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176C1E0-2837-4FFB-BA02-AC6E4A267DF8}"/>
              </a:ext>
            </a:extLst>
          </p:cNvPr>
          <p:cNvSpPr>
            <a:spLocks/>
          </p:cNvSpPr>
          <p:nvPr/>
        </p:nvSpPr>
        <p:spPr bwMode="auto">
          <a:xfrm>
            <a:off x="10541794" y="5388768"/>
            <a:ext cx="274638" cy="312737"/>
          </a:xfrm>
          <a:custGeom>
            <a:avLst/>
            <a:gdLst>
              <a:gd name="T0" fmla="*/ 98 w 168"/>
              <a:gd name="T1" fmla="*/ 86 h 192"/>
              <a:gd name="T2" fmla="*/ 144 w 168"/>
              <a:gd name="T3" fmla="*/ 52 h 192"/>
              <a:gd name="T4" fmla="*/ 144 w 168"/>
              <a:gd name="T5" fmla="*/ 36 h 192"/>
              <a:gd name="T6" fmla="*/ 98 w 168"/>
              <a:gd name="T7" fmla="*/ 2 h 192"/>
              <a:gd name="T8" fmla="*/ 93 w 168"/>
              <a:gd name="T9" fmla="*/ 0 h 192"/>
              <a:gd name="T10" fmla="*/ 84 w 168"/>
              <a:gd name="T11" fmla="*/ 8 h 192"/>
              <a:gd name="T12" fmla="*/ 84 w 168"/>
              <a:gd name="T13" fmla="*/ 24 h 192"/>
              <a:gd name="T14" fmla="*/ 0 w 168"/>
              <a:gd name="T15" fmla="*/ 108 h 192"/>
              <a:gd name="T16" fmla="*/ 84 w 168"/>
              <a:gd name="T17" fmla="*/ 192 h 192"/>
              <a:gd name="T18" fmla="*/ 168 w 168"/>
              <a:gd name="T19" fmla="*/ 118 h 192"/>
              <a:gd name="T20" fmla="*/ 168 w 168"/>
              <a:gd name="T21" fmla="*/ 116 h 192"/>
              <a:gd name="T22" fmla="*/ 160 w 168"/>
              <a:gd name="T23" fmla="*/ 108 h 192"/>
              <a:gd name="T24" fmla="*/ 140 w 168"/>
              <a:gd name="T25" fmla="*/ 108 h 192"/>
              <a:gd name="T26" fmla="*/ 128 w 168"/>
              <a:gd name="T27" fmla="*/ 116 h 192"/>
              <a:gd name="T28" fmla="*/ 84 w 168"/>
              <a:gd name="T29" fmla="*/ 152 h 192"/>
              <a:gd name="T30" fmla="*/ 40 w 168"/>
              <a:gd name="T31" fmla="*/ 108 h 192"/>
              <a:gd name="T32" fmla="*/ 84 w 168"/>
              <a:gd name="T33" fmla="*/ 64 h 192"/>
              <a:gd name="T34" fmla="*/ 84 w 168"/>
              <a:gd name="T35" fmla="*/ 80 h 192"/>
              <a:gd name="T36" fmla="*/ 93 w 168"/>
              <a:gd name="T37" fmla="*/ 88 h 192"/>
              <a:gd name="T38" fmla="*/ 98 w 168"/>
              <a:gd name="T3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8" h="192">
                <a:moveTo>
                  <a:pt x="98" y="86"/>
                </a:moveTo>
                <a:cubicBezTo>
                  <a:pt x="144" y="52"/>
                  <a:pt x="144" y="52"/>
                  <a:pt x="144" y="52"/>
                </a:cubicBezTo>
                <a:cubicBezTo>
                  <a:pt x="149" y="47"/>
                  <a:pt x="149" y="41"/>
                  <a:pt x="144" y="36"/>
                </a:cubicBezTo>
                <a:cubicBezTo>
                  <a:pt x="98" y="2"/>
                  <a:pt x="98" y="2"/>
                  <a:pt x="98" y="2"/>
                </a:cubicBezTo>
                <a:cubicBezTo>
                  <a:pt x="96" y="1"/>
                  <a:pt x="95" y="0"/>
                  <a:pt x="93" y="0"/>
                </a:cubicBezTo>
                <a:cubicBezTo>
                  <a:pt x="88" y="0"/>
                  <a:pt x="84" y="4"/>
                  <a:pt x="84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38" y="24"/>
                  <a:pt x="0" y="62"/>
                  <a:pt x="0" y="108"/>
                </a:cubicBezTo>
                <a:cubicBezTo>
                  <a:pt x="0" y="154"/>
                  <a:pt x="38" y="192"/>
                  <a:pt x="84" y="192"/>
                </a:cubicBezTo>
                <a:cubicBezTo>
                  <a:pt x="127" y="192"/>
                  <a:pt x="163" y="160"/>
                  <a:pt x="168" y="118"/>
                </a:cubicBezTo>
                <a:cubicBezTo>
                  <a:pt x="168" y="118"/>
                  <a:pt x="168" y="117"/>
                  <a:pt x="168" y="116"/>
                </a:cubicBezTo>
                <a:cubicBezTo>
                  <a:pt x="168" y="112"/>
                  <a:pt x="164" y="108"/>
                  <a:pt x="160" y="108"/>
                </a:cubicBezTo>
                <a:cubicBezTo>
                  <a:pt x="140" y="108"/>
                  <a:pt x="140" y="108"/>
                  <a:pt x="140" y="108"/>
                </a:cubicBezTo>
                <a:cubicBezTo>
                  <a:pt x="133" y="108"/>
                  <a:pt x="128" y="113"/>
                  <a:pt x="128" y="116"/>
                </a:cubicBezTo>
                <a:cubicBezTo>
                  <a:pt x="124" y="137"/>
                  <a:pt x="106" y="152"/>
                  <a:pt x="84" y="152"/>
                </a:cubicBezTo>
                <a:cubicBezTo>
                  <a:pt x="60" y="152"/>
                  <a:pt x="40" y="132"/>
                  <a:pt x="40" y="108"/>
                </a:cubicBezTo>
                <a:cubicBezTo>
                  <a:pt x="40" y="84"/>
                  <a:pt x="60" y="64"/>
                  <a:pt x="84" y="64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84"/>
                  <a:pt x="88" y="88"/>
                  <a:pt x="93" y="88"/>
                </a:cubicBezTo>
                <a:cubicBezTo>
                  <a:pt x="95" y="88"/>
                  <a:pt x="96" y="87"/>
                  <a:pt x="98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A1941CB-B2B6-47F7-9D84-F7F597D08574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5388768"/>
            <a:ext cx="312738" cy="312737"/>
          </a:xfrm>
          <a:custGeom>
            <a:avLst/>
            <a:gdLst>
              <a:gd name="T0" fmla="*/ 7 w 192"/>
              <a:gd name="T1" fmla="*/ 123 h 192"/>
              <a:gd name="T2" fmla="*/ 0 w 192"/>
              <a:gd name="T3" fmla="*/ 181 h 192"/>
              <a:gd name="T4" fmla="*/ 11 w 192"/>
              <a:gd name="T5" fmla="*/ 192 h 192"/>
              <a:gd name="T6" fmla="*/ 69 w 192"/>
              <a:gd name="T7" fmla="*/ 185 h 192"/>
              <a:gd name="T8" fmla="*/ 73 w 192"/>
              <a:gd name="T9" fmla="*/ 182 h 192"/>
              <a:gd name="T10" fmla="*/ 73 w 192"/>
              <a:gd name="T11" fmla="*/ 170 h 192"/>
              <a:gd name="T12" fmla="*/ 64 w 192"/>
              <a:gd name="T13" fmla="*/ 160 h 192"/>
              <a:gd name="T14" fmla="*/ 85 w 192"/>
              <a:gd name="T15" fmla="*/ 139 h 192"/>
              <a:gd name="T16" fmla="*/ 85 w 192"/>
              <a:gd name="T17" fmla="*/ 126 h 192"/>
              <a:gd name="T18" fmla="*/ 66 w 192"/>
              <a:gd name="T19" fmla="*/ 107 h 192"/>
              <a:gd name="T20" fmla="*/ 53 w 192"/>
              <a:gd name="T21" fmla="*/ 107 h 192"/>
              <a:gd name="T22" fmla="*/ 32 w 192"/>
              <a:gd name="T23" fmla="*/ 128 h 192"/>
              <a:gd name="T24" fmla="*/ 22 w 192"/>
              <a:gd name="T25" fmla="*/ 119 h 192"/>
              <a:gd name="T26" fmla="*/ 10 w 192"/>
              <a:gd name="T27" fmla="*/ 119 h 192"/>
              <a:gd name="T28" fmla="*/ 7 w 192"/>
              <a:gd name="T29" fmla="*/ 123 h 192"/>
              <a:gd name="T30" fmla="*/ 185 w 192"/>
              <a:gd name="T31" fmla="*/ 123 h 192"/>
              <a:gd name="T32" fmla="*/ 182 w 192"/>
              <a:gd name="T33" fmla="*/ 119 h 192"/>
              <a:gd name="T34" fmla="*/ 170 w 192"/>
              <a:gd name="T35" fmla="*/ 119 h 192"/>
              <a:gd name="T36" fmla="*/ 160 w 192"/>
              <a:gd name="T37" fmla="*/ 128 h 192"/>
              <a:gd name="T38" fmla="*/ 139 w 192"/>
              <a:gd name="T39" fmla="*/ 107 h 192"/>
              <a:gd name="T40" fmla="*/ 126 w 192"/>
              <a:gd name="T41" fmla="*/ 107 h 192"/>
              <a:gd name="T42" fmla="*/ 107 w 192"/>
              <a:gd name="T43" fmla="*/ 126 h 192"/>
              <a:gd name="T44" fmla="*/ 107 w 192"/>
              <a:gd name="T45" fmla="*/ 139 h 192"/>
              <a:gd name="T46" fmla="*/ 128 w 192"/>
              <a:gd name="T47" fmla="*/ 160 h 192"/>
              <a:gd name="T48" fmla="*/ 119 w 192"/>
              <a:gd name="T49" fmla="*/ 170 h 192"/>
              <a:gd name="T50" fmla="*/ 119 w 192"/>
              <a:gd name="T51" fmla="*/ 182 h 192"/>
              <a:gd name="T52" fmla="*/ 123 w 192"/>
              <a:gd name="T53" fmla="*/ 185 h 192"/>
              <a:gd name="T54" fmla="*/ 181 w 192"/>
              <a:gd name="T55" fmla="*/ 192 h 192"/>
              <a:gd name="T56" fmla="*/ 192 w 192"/>
              <a:gd name="T57" fmla="*/ 181 h 192"/>
              <a:gd name="T58" fmla="*/ 185 w 192"/>
              <a:gd name="T59" fmla="*/ 123 h 192"/>
              <a:gd name="T60" fmla="*/ 7 w 192"/>
              <a:gd name="T61" fmla="*/ 69 h 192"/>
              <a:gd name="T62" fmla="*/ 10 w 192"/>
              <a:gd name="T63" fmla="*/ 73 h 192"/>
              <a:gd name="T64" fmla="*/ 22 w 192"/>
              <a:gd name="T65" fmla="*/ 73 h 192"/>
              <a:gd name="T66" fmla="*/ 32 w 192"/>
              <a:gd name="T67" fmla="*/ 64 h 192"/>
              <a:gd name="T68" fmla="*/ 53 w 192"/>
              <a:gd name="T69" fmla="*/ 85 h 192"/>
              <a:gd name="T70" fmla="*/ 66 w 192"/>
              <a:gd name="T71" fmla="*/ 85 h 192"/>
              <a:gd name="T72" fmla="*/ 85 w 192"/>
              <a:gd name="T73" fmla="*/ 66 h 192"/>
              <a:gd name="T74" fmla="*/ 85 w 192"/>
              <a:gd name="T75" fmla="*/ 53 h 192"/>
              <a:gd name="T76" fmla="*/ 64 w 192"/>
              <a:gd name="T77" fmla="*/ 32 h 192"/>
              <a:gd name="T78" fmla="*/ 73 w 192"/>
              <a:gd name="T79" fmla="*/ 22 h 192"/>
              <a:gd name="T80" fmla="*/ 73 w 192"/>
              <a:gd name="T81" fmla="*/ 10 h 192"/>
              <a:gd name="T82" fmla="*/ 69 w 192"/>
              <a:gd name="T83" fmla="*/ 7 h 192"/>
              <a:gd name="T84" fmla="*/ 11 w 192"/>
              <a:gd name="T85" fmla="*/ 0 h 192"/>
              <a:gd name="T86" fmla="*/ 0 w 192"/>
              <a:gd name="T87" fmla="*/ 11 h 192"/>
              <a:gd name="T88" fmla="*/ 7 w 192"/>
              <a:gd name="T89" fmla="*/ 69 h 192"/>
              <a:gd name="T90" fmla="*/ 185 w 192"/>
              <a:gd name="T91" fmla="*/ 69 h 192"/>
              <a:gd name="T92" fmla="*/ 192 w 192"/>
              <a:gd name="T93" fmla="*/ 11 h 192"/>
              <a:gd name="T94" fmla="*/ 181 w 192"/>
              <a:gd name="T95" fmla="*/ 0 h 192"/>
              <a:gd name="T96" fmla="*/ 123 w 192"/>
              <a:gd name="T97" fmla="*/ 7 h 192"/>
              <a:gd name="T98" fmla="*/ 119 w 192"/>
              <a:gd name="T99" fmla="*/ 10 h 192"/>
              <a:gd name="T100" fmla="*/ 119 w 192"/>
              <a:gd name="T101" fmla="*/ 22 h 192"/>
              <a:gd name="T102" fmla="*/ 128 w 192"/>
              <a:gd name="T103" fmla="*/ 32 h 192"/>
              <a:gd name="T104" fmla="*/ 107 w 192"/>
              <a:gd name="T105" fmla="*/ 53 h 192"/>
              <a:gd name="T106" fmla="*/ 107 w 192"/>
              <a:gd name="T107" fmla="*/ 66 h 192"/>
              <a:gd name="T108" fmla="*/ 126 w 192"/>
              <a:gd name="T109" fmla="*/ 85 h 192"/>
              <a:gd name="T110" fmla="*/ 139 w 192"/>
              <a:gd name="T111" fmla="*/ 85 h 192"/>
              <a:gd name="T112" fmla="*/ 160 w 192"/>
              <a:gd name="T113" fmla="*/ 64 h 192"/>
              <a:gd name="T114" fmla="*/ 170 w 192"/>
              <a:gd name="T115" fmla="*/ 73 h 192"/>
              <a:gd name="T116" fmla="*/ 182 w 192"/>
              <a:gd name="T117" fmla="*/ 73 h 192"/>
              <a:gd name="T118" fmla="*/ 185 w 192"/>
              <a:gd name="T119" fmla="*/ 6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92">
                <a:moveTo>
                  <a:pt x="7" y="123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7"/>
                  <a:pt x="5" y="192"/>
                  <a:pt x="11" y="192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0" y="184"/>
                  <a:pt x="72" y="184"/>
                  <a:pt x="73" y="182"/>
                </a:cubicBezTo>
                <a:cubicBezTo>
                  <a:pt x="77" y="179"/>
                  <a:pt x="77" y="173"/>
                  <a:pt x="73" y="170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9" y="135"/>
                  <a:pt x="89" y="130"/>
                  <a:pt x="85" y="126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2" y="103"/>
                  <a:pt x="57" y="103"/>
                  <a:pt x="53" y="10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19" y="115"/>
                  <a:pt x="13" y="115"/>
                  <a:pt x="10" y="119"/>
                </a:cubicBezTo>
                <a:cubicBezTo>
                  <a:pt x="8" y="120"/>
                  <a:pt x="8" y="122"/>
                  <a:pt x="7" y="123"/>
                </a:cubicBezTo>
                <a:close/>
                <a:moveTo>
                  <a:pt x="185" y="123"/>
                </a:moveTo>
                <a:cubicBezTo>
                  <a:pt x="184" y="122"/>
                  <a:pt x="184" y="120"/>
                  <a:pt x="182" y="119"/>
                </a:cubicBezTo>
                <a:cubicBezTo>
                  <a:pt x="179" y="115"/>
                  <a:pt x="173" y="115"/>
                  <a:pt x="170" y="119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35" y="103"/>
                  <a:pt x="130" y="103"/>
                  <a:pt x="126" y="107"/>
                </a:cubicBezTo>
                <a:cubicBezTo>
                  <a:pt x="107" y="126"/>
                  <a:pt x="107" y="126"/>
                  <a:pt x="107" y="126"/>
                </a:cubicBezTo>
                <a:cubicBezTo>
                  <a:pt x="103" y="130"/>
                  <a:pt x="103" y="135"/>
                  <a:pt x="107" y="139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5" y="173"/>
                  <a:pt x="115" y="179"/>
                  <a:pt x="119" y="182"/>
                </a:cubicBezTo>
                <a:cubicBezTo>
                  <a:pt x="120" y="184"/>
                  <a:pt x="122" y="184"/>
                  <a:pt x="123" y="185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7" y="192"/>
                  <a:pt x="192" y="187"/>
                  <a:pt x="192" y="181"/>
                </a:cubicBezTo>
                <a:lnTo>
                  <a:pt x="185" y="123"/>
                </a:lnTo>
                <a:close/>
                <a:moveTo>
                  <a:pt x="7" y="69"/>
                </a:moveTo>
                <a:cubicBezTo>
                  <a:pt x="8" y="70"/>
                  <a:pt x="8" y="72"/>
                  <a:pt x="10" y="73"/>
                </a:cubicBezTo>
                <a:cubicBezTo>
                  <a:pt x="13" y="77"/>
                  <a:pt x="19" y="77"/>
                  <a:pt x="22" y="73"/>
                </a:cubicBezTo>
                <a:cubicBezTo>
                  <a:pt x="32" y="64"/>
                  <a:pt x="32" y="64"/>
                  <a:pt x="32" y="64"/>
                </a:cubicBezTo>
                <a:cubicBezTo>
                  <a:pt x="53" y="85"/>
                  <a:pt x="53" y="85"/>
                  <a:pt x="53" y="85"/>
                </a:cubicBezTo>
                <a:cubicBezTo>
                  <a:pt x="57" y="89"/>
                  <a:pt x="62" y="89"/>
                  <a:pt x="66" y="85"/>
                </a:cubicBezTo>
                <a:cubicBezTo>
                  <a:pt x="85" y="66"/>
                  <a:pt x="85" y="66"/>
                  <a:pt x="85" y="66"/>
                </a:cubicBezTo>
                <a:cubicBezTo>
                  <a:pt x="89" y="62"/>
                  <a:pt x="89" y="57"/>
                  <a:pt x="85" y="53"/>
                </a:cubicBezTo>
                <a:cubicBezTo>
                  <a:pt x="64" y="32"/>
                  <a:pt x="64" y="32"/>
                  <a:pt x="64" y="32"/>
                </a:cubicBezTo>
                <a:cubicBezTo>
                  <a:pt x="73" y="22"/>
                  <a:pt x="73" y="22"/>
                  <a:pt x="73" y="22"/>
                </a:cubicBezTo>
                <a:cubicBezTo>
                  <a:pt x="77" y="19"/>
                  <a:pt x="77" y="13"/>
                  <a:pt x="73" y="10"/>
                </a:cubicBezTo>
                <a:cubicBezTo>
                  <a:pt x="72" y="8"/>
                  <a:pt x="70" y="8"/>
                  <a:pt x="69" y="7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lnTo>
                  <a:pt x="7" y="69"/>
                </a:lnTo>
                <a:close/>
                <a:moveTo>
                  <a:pt x="185" y="69"/>
                </a:moveTo>
                <a:cubicBezTo>
                  <a:pt x="192" y="11"/>
                  <a:pt x="192" y="11"/>
                  <a:pt x="192" y="11"/>
                </a:cubicBezTo>
                <a:cubicBezTo>
                  <a:pt x="192" y="5"/>
                  <a:pt x="187" y="0"/>
                  <a:pt x="181" y="0"/>
                </a:cubicBezTo>
                <a:cubicBezTo>
                  <a:pt x="123" y="7"/>
                  <a:pt x="123" y="7"/>
                  <a:pt x="123" y="7"/>
                </a:cubicBezTo>
                <a:cubicBezTo>
                  <a:pt x="122" y="8"/>
                  <a:pt x="120" y="8"/>
                  <a:pt x="119" y="10"/>
                </a:cubicBezTo>
                <a:cubicBezTo>
                  <a:pt x="115" y="13"/>
                  <a:pt x="115" y="19"/>
                  <a:pt x="119" y="2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3" y="57"/>
                  <a:pt x="103" y="62"/>
                  <a:pt x="107" y="66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30" y="89"/>
                  <a:pt x="135" y="89"/>
                  <a:pt x="139" y="85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73" y="77"/>
                  <a:pt x="179" y="77"/>
                  <a:pt x="182" y="73"/>
                </a:cubicBezTo>
                <a:cubicBezTo>
                  <a:pt x="184" y="72"/>
                  <a:pt x="184" y="70"/>
                  <a:pt x="185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6CF5FC6-E57B-4443-A77A-CC51147DE782}"/>
              </a:ext>
            </a:extLst>
          </p:cNvPr>
          <p:cNvSpPr>
            <a:spLocks noEditPoints="1"/>
          </p:cNvSpPr>
          <p:nvPr/>
        </p:nvSpPr>
        <p:spPr bwMode="auto">
          <a:xfrm>
            <a:off x="9114632" y="5387181"/>
            <a:ext cx="315913" cy="315912"/>
          </a:xfrm>
          <a:custGeom>
            <a:avLst/>
            <a:gdLst>
              <a:gd name="T0" fmla="*/ 112 w 194"/>
              <a:gd name="T1" fmla="*/ 20 h 194"/>
              <a:gd name="T2" fmla="*/ 105 w 194"/>
              <a:gd name="T3" fmla="*/ 78 h 194"/>
              <a:gd name="T4" fmla="*/ 116 w 194"/>
              <a:gd name="T5" fmla="*/ 89 h 194"/>
              <a:gd name="T6" fmla="*/ 174 w 194"/>
              <a:gd name="T7" fmla="*/ 82 h 194"/>
              <a:gd name="T8" fmla="*/ 178 w 194"/>
              <a:gd name="T9" fmla="*/ 79 h 194"/>
              <a:gd name="T10" fmla="*/ 178 w 194"/>
              <a:gd name="T11" fmla="*/ 67 h 194"/>
              <a:gd name="T12" fmla="*/ 169 w 194"/>
              <a:gd name="T13" fmla="*/ 57 h 194"/>
              <a:gd name="T14" fmla="*/ 190 w 194"/>
              <a:gd name="T15" fmla="*/ 36 h 194"/>
              <a:gd name="T16" fmla="*/ 190 w 194"/>
              <a:gd name="T17" fmla="*/ 23 h 194"/>
              <a:gd name="T18" fmla="*/ 171 w 194"/>
              <a:gd name="T19" fmla="*/ 4 h 194"/>
              <a:gd name="T20" fmla="*/ 158 w 194"/>
              <a:gd name="T21" fmla="*/ 4 h 194"/>
              <a:gd name="T22" fmla="*/ 137 w 194"/>
              <a:gd name="T23" fmla="*/ 25 h 194"/>
              <a:gd name="T24" fmla="*/ 127 w 194"/>
              <a:gd name="T25" fmla="*/ 16 h 194"/>
              <a:gd name="T26" fmla="*/ 115 w 194"/>
              <a:gd name="T27" fmla="*/ 16 h 194"/>
              <a:gd name="T28" fmla="*/ 112 w 194"/>
              <a:gd name="T29" fmla="*/ 20 h 194"/>
              <a:gd name="T30" fmla="*/ 82 w 194"/>
              <a:gd name="T31" fmla="*/ 20 h 194"/>
              <a:gd name="T32" fmla="*/ 79 w 194"/>
              <a:gd name="T33" fmla="*/ 16 h 194"/>
              <a:gd name="T34" fmla="*/ 67 w 194"/>
              <a:gd name="T35" fmla="*/ 16 h 194"/>
              <a:gd name="T36" fmla="*/ 57 w 194"/>
              <a:gd name="T37" fmla="*/ 25 h 194"/>
              <a:gd name="T38" fmla="*/ 36 w 194"/>
              <a:gd name="T39" fmla="*/ 4 h 194"/>
              <a:gd name="T40" fmla="*/ 23 w 194"/>
              <a:gd name="T41" fmla="*/ 4 h 194"/>
              <a:gd name="T42" fmla="*/ 4 w 194"/>
              <a:gd name="T43" fmla="*/ 23 h 194"/>
              <a:gd name="T44" fmla="*/ 4 w 194"/>
              <a:gd name="T45" fmla="*/ 36 h 194"/>
              <a:gd name="T46" fmla="*/ 25 w 194"/>
              <a:gd name="T47" fmla="*/ 57 h 194"/>
              <a:gd name="T48" fmla="*/ 16 w 194"/>
              <a:gd name="T49" fmla="*/ 67 h 194"/>
              <a:gd name="T50" fmla="*/ 16 w 194"/>
              <a:gd name="T51" fmla="*/ 79 h 194"/>
              <a:gd name="T52" fmla="*/ 20 w 194"/>
              <a:gd name="T53" fmla="*/ 82 h 194"/>
              <a:gd name="T54" fmla="*/ 78 w 194"/>
              <a:gd name="T55" fmla="*/ 89 h 194"/>
              <a:gd name="T56" fmla="*/ 89 w 194"/>
              <a:gd name="T57" fmla="*/ 78 h 194"/>
              <a:gd name="T58" fmla="*/ 82 w 194"/>
              <a:gd name="T59" fmla="*/ 20 h 194"/>
              <a:gd name="T60" fmla="*/ 112 w 194"/>
              <a:gd name="T61" fmla="*/ 174 h 194"/>
              <a:gd name="T62" fmla="*/ 115 w 194"/>
              <a:gd name="T63" fmla="*/ 178 h 194"/>
              <a:gd name="T64" fmla="*/ 127 w 194"/>
              <a:gd name="T65" fmla="*/ 178 h 194"/>
              <a:gd name="T66" fmla="*/ 137 w 194"/>
              <a:gd name="T67" fmla="*/ 169 h 194"/>
              <a:gd name="T68" fmla="*/ 158 w 194"/>
              <a:gd name="T69" fmla="*/ 190 h 194"/>
              <a:gd name="T70" fmla="*/ 171 w 194"/>
              <a:gd name="T71" fmla="*/ 190 h 194"/>
              <a:gd name="T72" fmla="*/ 190 w 194"/>
              <a:gd name="T73" fmla="*/ 171 h 194"/>
              <a:gd name="T74" fmla="*/ 190 w 194"/>
              <a:gd name="T75" fmla="*/ 158 h 194"/>
              <a:gd name="T76" fmla="*/ 169 w 194"/>
              <a:gd name="T77" fmla="*/ 137 h 194"/>
              <a:gd name="T78" fmla="*/ 178 w 194"/>
              <a:gd name="T79" fmla="*/ 127 h 194"/>
              <a:gd name="T80" fmla="*/ 178 w 194"/>
              <a:gd name="T81" fmla="*/ 115 h 194"/>
              <a:gd name="T82" fmla="*/ 174 w 194"/>
              <a:gd name="T83" fmla="*/ 112 h 194"/>
              <a:gd name="T84" fmla="*/ 116 w 194"/>
              <a:gd name="T85" fmla="*/ 105 h 194"/>
              <a:gd name="T86" fmla="*/ 105 w 194"/>
              <a:gd name="T87" fmla="*/ 116 h 194"/>
              <a:gd name="T88" fmla="*/ 112 w 194"/>
              <a:gd name="T89" fmla="*/ 174 h 194"/>
              <a:gd name="T90" fmla="*/ 82 w 194"/>
              <a:gd name="T91" fmla="*/ 174 h 194"/>
              <a:gd name="T92" fmla="*/ 89 w 194"/>
              <a:gd name="T93" fmla="*/ 116 h 194"/>
              <a:gd name="T94" fmla="*/ 78 w 194"/>
              <a:gd name="T95" fmla="*/ 105 h 194"/>
              <a:gd name="T96" fmla="*/ 20 w 194"/>
              <a:gd name="T97" fmla="*/ 112 h 194"/>
              <a:gd name="T98" fmla="*/ 16 w 194"/>
              <a:gd name="T99" fmla="*/ 115 h 194"/>
              <a:gd name="T100" fmla="*/ 16 w 194"/>
              <a:gd name="T101" fmla="*/ 127 h 194"/>
              <a:gd name="T102" fmla="*/ 25 w 194"/>
              <a:gd name="T103" fmla="*/ 137 h 194"/>
              <a:gd name="T104" fmla="*/ 4 w 194"/>
              <a:gd name="T105" fmla="*/ 158 h 194"/>
              <a:gd name="T106" fmla="*/ 4 w 194"/>
              <a:gd name="T107" fmla="*/ 171 h 194"/>
              <a:gd name="T108" fmla="*/ 23 w 194"/>
              <a:gd name="T109" fmla="*/ 190 h 194"/>
              <a:gd name="T110" fmla="*/ 36 w 194"/>
              <a:gd name="T111" fmla="*/ 190 h 194"/>
              <a:gd name="T112" fmla="*/ 57 w 194"/>
              <a:gd name="T113" fmla="*/ 169 h 194"/>
              <a:gd name="T114" fmla="*/ 67 w 194"/>
              <a:gd name="T115" fmla="*/ 178 h 194"/>
              <a:gd name="T116" fmla="*/ 79 w 194"/>
              <a:gd name="T117" fmla="*/ 178 h 194"/>
              <a:gd name="T118" fmla="*/ 82 w 194"/>
              <a:gd name="T119" fmla="*/ 17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" h="194">
                <a:moveTo>
                  <a:pt x="112" y="20"/>
                </a:moveTo>
                <a:cubicBezTo>
                  <a:pt x="105" y="78"/>
                  <a:pt x="105" y="78"/>
                  <a:pt x="105" y="78"/>
                </a:cubicBezTo>
                <a:cubicBezTo>
                  <a:pt x="105" y="84"/>
                  <a:pt x="110" y="89"/>
                  <a:pt x="116" y="89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5" y="81"/>
                  <a:pt x="177" y="81"/>
                  <a:pt x="178" y="79"/>
                </a:cubicBezTo>
                <a:cubicBezTo>
                  <a:pt x="182" y="76"/>
                  <a:pt x="182" y="70"/>
                  <a:pt x="178" y="67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194" y="32"/>
                  <a:pt x="194" y="27"/>
                  <a:pt x="190" y="23"/>
                </a:cubicBezTo>
                <a:cubicBezTo>
                  <a:pt x="171" y="4"/>
                  <a:pt x="171" y="4"/>
                  <a:pt x="171" y="4"/>
                </a:cubicBezTo>
                <a:cubicBezTo>
                  <a:pt x="167" y="0"/>
                  <a:pt x="162" y="0"/>
                  <a:pt x="158" y="4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4" y="12"/>
                  <a:pt x="118" y="12"/>
                  <a:pt x="115" y="16"/>
                </a:cubicBezTo>
                <a:cubicBezTo>
                  <a:pt x="113" y="17"/>
                  <a:pt x="113" y="19"/>
                  <a:pt x="112" y="20"/>
                </a:cubicBezTo>
                <a:close/>
                <a:moveTo>
                  <a:pt x="82" y="20"/>
                </a:moveTo>
                <a:cubicBezTo>
                  <a:pt x="81" y="19"/>
                  <a:pt x="81" y="17"/>
                  <a:pt x="79" y="16"/>
                </a:cubicBezTo>
                <a:cubicBezTo>
                  <a:pt x="76" y="12"/>
                  <a:pt x="70" y="12"/>
                  <a:pt x="67" y="16"/>
                </a:cubicBezTo>
                <a:cubicBezTo>
                  <a:pt x="57" y="25"/>
                  <a:pt x="57" y="25"/>
                  <a:pt x="57" y="25"/>
                </a:cubicBezTo>
                <a:cubicBezTo>
                  <a:pt x="36" y="4"/>
                  <a:pt x="36" y="4"/>
                  <a:pt x="36" y="4"/>
                </a:cubicBezTo>
                <a:cubicBezTo>
                  <a:pt x="32" y="0"/>
                  <a:pt x="27" y="0"/>
                  <a:pt x="23" y="4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7"/>
                  <a:pt x="0" y="32"/>
                  <a:pt x="4" y="36"/>
                </a:cubicBezTo>
                <a:cubicBezTo>
                  <a:pt x="25" y="57"/>
                  <a:pt x="25" y="57"/>
                  <a:pt x="25" y="57"/>
                </a:cubicBezTo>
                <a:cubicBezTo>
                  <a:pt x="16" y="67"/>
                  <a:pt x="16" y="67"/>
                  <a:pt x="16" y="67"/>
                </a:cubicBezTo>
                <a:cubicBezTo>
                  <a:pt x="12" y="70"/>
                  <a:pt x="12" y="76"/>
                  <a:pt x="16" y="79"/>
                </a:cubicBezTo>
                <a:cubicBezTo>
                  <a:pt x="17" y="81"/>
                  <a:pt x="19" y="81"/>
                  <a:pt x="20" y="82"/>
                </a:cubicBezTo>
                <a:cubicBezTo>
                  <a:pt x="78" y="89"/>
                  <a:pt x="78" y="89"/>
                  <a:pt x="78" y="89"/>
                </a:cubicBezTo>
                <a:cubicBezTo>
                  <a:pt x="84" y="89"/>
                  <a:pt x="89" y="84"/>
                  <a:pt x="89" y="78"/>
                </a:cubicBezTo>
                <a:lnTo>
                  <a:pt x="82" y="20"/>
                </a:lnTo>
                <a:close/>
                <a:moveTo>
                  <a:pt x="112" y="174"/>
                </a:moveTo>
                <a:cubicBezTo>
                  <a:pt x="113" y="175"/>
                  <a:pt x="113" y="177"/>
                  <a:pt x="115" y="178"/>
                </a:cubicBezTo>
                <a:cubicBezTo>
                  <a:pt x="118" y="182"/>
                  <a:pt x="124" y="182"/>
                  <a:pt x="127" y="178"/>
                </a:cubicBezTo>
                <a:cubicBezTo>
                  <a:pt x="137" y="169"/>
                  <a:pt x="137" y="169"/>
                  <a:pt x="137" y="169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2" y="194"/>
                  <a:pt x="167" y="194"/>
                  <a:pt x="171" y="190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94" y="167"/>
                  <a:pt x="194" y="162"/>
                  <a:pt x="190" y="158"/>
                </a:cubicBezTo>
                <a:cubicBezTo>
                  <a:pt x="169" y="137"/>
                  <a:pt x="169" y="137"/>
                  <a:pt x="169" y="137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2" y="124"/>
                  <a:pt x="182" y="118"/>
                  <a:pt x="178" y="115"/>
                </a:cubicBezTo>
                <a:cubicBezTo>
                  <a:pt x="177" y="113"/>
                  <a:pt x="175" y="113"/>
                  <a:pt x="174" y="112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10" y="105"/>
                  <a:pt x="105" y="110"/>
                  <a:pt x="105" y="116"/>
                </a:cubicBezTo>
                <a:lnTo>
                  <a:pt x="112" y="174"/>
                </a:lnTo>
                <a:close/>
                <a:moveTo>
                  <a:pt x="82" y="174"/>
                </a:moveTo>
                <a:cubicBezTo>
                  <a:pt x="89" y="116"/>
                  <a:pt x="89" y="116"/>
                  <a:pt x="89" y="116"/>
                </a:cubicBezTo>
                <a:cubicBezTo>
                  <a:pt x="89" y="110"/>
                  <a:pt x="84" y="105"/>
                  <a:pt x="78" y="105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19" y="113"/>
                  <a:pt x="17" y="113"/>
                  <a:pt x="16" y="115"/>
                </a:cubicBezTo>
                <a:cubicBezTo>
                  <a:pt x="12" y="118"/>
                  <a:pt x="12" y="124"/>
                  <a:pt x="16" y="12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4" y="158"/>
                  <a:pt x="4" y="158"/>
                  <a:pt x="4" y="158"/>
                </a:cubicBezTo>
                <a:cubicBezTo>
                  <a:pt x="0" y="162"/>
                  <a:pt x="0" y="167"/>
                  <a:pt x="4" y="171"/>
                </a:cubicBezTo>
                <a:cubicBezTo>
                  <a:pt x="23" y="190"/>
                  <a:pt x="23" y="190"/>
                  <a:pt x="23" y="190"/>
                </a:cubicBezTo>
                <a:cubicBezTo>
                  <a:pt x="27" y="194"/>
                  <a:pt x="32" y="194"/>
                  <a:pt x="36" y="190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67" y="178"/>
                  <a:pt x="67" y="178"/>
                  <a:pt x="67" y="178"/>
                </a:cubicBezTo>
                <a:cubicBezTo>
                  <a:pt x="70" y="182"/>
                  <a:pt x="76" y="182"/>
                  <a:pt x="79" y="178"/>
                </a:cubicBezTo>
                <a:cubicBezTo>
                  <a:pt x="81" y="177"/>
                  <a:pt x="81" y="175"/>
                  <a:pt x="82" y="1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A358BB1-1C88-4976-9272-DE8D8B9C4BEC}"/>
              </a:ext>
            </a:extLst>
          </p:cNvPr>
          <p:cNvSpPr>
            <a:spLocks/>
          </p:cNvSpPr>
          <p:nvPr/>
        </p:nvSpPr>
        <p:spPr bwMode="auto">
          <a:xfrm>
            <a:off x="8430419" y="5403056"/>
            <a:ext cx="276225" cy="276225"/>
          </a:xfrm>
          <a:custGeom>
            <a:avLst/>
            <a:gdLst>
              <a:gd name="T0" fmla="*/ 14 w 170"/>
              <a:gd name="T1" fmla="*/ 41 h 170"/>
              <a:gd name="T2" fmla="*/ 19 w 170"/>
              <a:gd name="T3" fmla="*/ 32 h 170"/>
              <a:gd name="T4" fmla="*/ 41 w 170"/>
              <a:gd name="T5" fmla="*/ 32 h 170"/>
              <a:gd name="T6" fmla="*/ 53 w 170"/>
              <a:gd name="T7" fmla="*/ 44 h 170"/>
              <a:gd name="T8" fmla="*/ 64 w 170"/>
              <a:gd name="T9" fmla="*/ 44 h 170"/>
              <a:gd name="T10" fmla="*/ 102 w 170"/>
              <a:gd name="T11" fmla="*/ 6 h 170"/>
              <a:gd name="T12" fmla="*/ 125 w 170"/>
              <a:gd name="T13" fmla="*/ 6 h 170"/>
              <a:gd name="T14" fmla="*/ 164 w 170"/>
              <a:gd name="T15" fmla="*/ 45 h 170"/>
              <a:gd name="T16" fmla="*/ 164 w 170"/>
              <a:gd name="T17" fmla="*/ 68 h 170"/>
              <a:gd name="T18" fmla="*/ 126 w 170"/>
              <a:gd name="T19" fmla="*/ 106 h 170"/>
              <a:gd name="T20" fmla="*/ 126 w 170"/>
              <a:gd name="T21" fmla="*/ 117 h 170"/>
              <a:gd name="T22" fmla="*/ 138 w 170"/>
              <a:gd name="T23" fmla="*/ 129 h 170"/>
              <a:gd name="T24" fmla="*/ 138 w 170"/>
              <a:gd name="T25" fmla="*/ 151 h 170"/>
              <a:gd name="T26" fmla="*/ 129 w 170"/>
              <a:gd name="T27" fmla="*/ 156 h 170"/>
              <a:gd name="T28" fmla="*/ 21 w 170"/>
              <a:gd name="T29" fmla="*/ 170 h 170"/>
              <a:gd name="T30" fmla="*/ 0 w 170"/>
              <a:gd name="T31" fmla="*/ 149 h 170"/>
              <a:gd name="T32" fmla="*/ 14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41"/>
                </a:moveTo>
                <a:cubicBezTo>
                  <a:pt x="15" y="38"/>
                  <a:pt x="16" y="35"/>
                  <a:pt x="19" y="32"/>
                </a:cubicBezTo>
                <a:cubicBezTo>
                  <a:pt x="25" y="26"/>
                  <a:pt x="35" y="26"/>
                  <a:pt x="41" y="32"/>
                </a:cubicBezTo>
                <a:cubicBezTo>
                  <a:pt x="53" y="44"/>
                  <a:pt x="53" y="44"/>
                  <a:pt x="53" y="44"/>
                </a:cubicBezTo>
                <a:cubicBezTo>
                  <a:pt x="56" y="47"/>
                  <a:pt x="61" y="47"/>
                  <a:pt x="64" y="44"/>
                </a:cubicBezTo>
                <a:cubicBezTo>
                  <a:pt x="102" y="6"/>
                  <a:pt x="102" y="6"/>
                  <a:pt x="102" y="6"/>
                </a:cubicBezTo>
                <a:cubicBezTo>
                  <a:pt x="108" y="0"/>
                  <a:pt x="118" y="0"/>
                  <a:pt x="125" y="6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70" y="52"/>
                  <a:pt x="170" y="62"/>
                  <a:pt x="164" y="6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9"/>
                  <a:pt x="123" y="114"/>
                  <a:pt x="126" y="117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44" y="135"/>
                  <a:pt x="144" y="145"/>
                  <a:pt x="138" y="151"/>
                </a:cubicBezTo>
                <a:cubicBezTo>
                  <a:pt x="135" y="154"/>
                  <a:pt x="132" y="155"/>
                  <a:pt x="129" y="156"/>
                </a:cubicBezTo>
                <a:cubicBezTo>
                  <a:pt x="21" y="170"/>
                  <a:pt x="21" y="170"/>
                  <a:pt x="21" y="170"/>
                </a:cubicBezTo>
                <a:cubicBezTo>
                  <a:pt x="9" y="170"/>
                  <a:pt x="0" y="161"/>
                  <a:pt x="0" y="149"/>
                </a:cubicBezTo>
                <a:lnTo>
                  <a:pt x="14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2435BB7-A3C1-4ECF-9FD3-D23910084F4C}"/>
              </a:ext>
            </a:extLst>
          </p:cNvPr>
          <p:cNvSpPr>
            <a:spLocks/>
          </p:cNvSpPr>
          <p:nvPr/>
        </p:nvSpPr>
        <p:spPr bwMode="auto">
          <a:xfrm>
            <a:off x="7725569" y="5403056"/>
            <a:ext cx="276225" cy="276225"/>
          </a:xfrm>
          <a:custGeom>
            <a:avLst/>
            <a:gdLst>
              <a:gd name="T0" fmla="*/ 156 w 170"/>
              <a:gd name="T1" fmla="*/ 41 h 170"/>
              <a:gd name="T2" fmla="*/ 152 w 170"/>
              <a:gd name="T3" fmla="*/ 32 h 170"/>
              <a:gd name="T4" fmla="*/ 129 w 170"/>
              <a:gd name="T5" fmla="*/ 32 h 170"/>
              <a:gd name="T6" fmla="*/ 118 w 170"/>
              <a:gd name="T7" fmla="*/ 44 h 170"/>
              <a:gd name="T8" fmla="*/ 106 w 170"/>
              <a:gd name="T9" fmla="*/ 44 h 170"/>
              <a:gd name="T10" fmla="*/ 68 w 170"/>
              <a:gd name="T11" fmla="*/ 6 h 170"/>
              <a:gd name="T12" fmla="*/ 46 w 170"/>
              <a:gd name="T13" fmla="*/ 6 h 170"/>
              <a:gd name="T14" fmla="*/ 6 w 170"/>
              <a:gd name="T15" fmla="*/ 45 h 170"/>
              <a:gd name="T16" fmla="*/ 6 w 170"/>
              <a:gd name="T17" fmla="*/ 68 h 170"/>
              <a:gd name="T18" fmla="*/ 44 w 170"/>
              <a:gd name="T19" fmla="*/ 106 h 170"/>
              <a:gd name="T20" fmla="*/ 44 w 170"/>
              <a:gd name="T21" fmla="*/ 117 h 170"/>
              <a:gd name="T22" fmla="*/ 33 w 170"/>
              <a:gd name="T23" fmla="*/ 129 h 170"/>
              <a:gd name="T24" fmla="*/ 33 w 170"/>
              <a:gd name="T25" fmla="*/ 151 h 170"/>
              <a:gd name="T26" fmla="*/ 42 w 170"/>
              <a:gd name="T27" fmla="*/ 156 h 170"/>
              <a:gd name="T28" fmla="*/ 150 w 170"/>
              <a:gd name="T29" fmla="*/ 170 h 170"/>
              <a:gd name="T30" fmla="*/ 170 w 170"/>
              <a:gd name="T31" fmla="*/ 149 h 170"/>
              <a:gd name="T32" fmla="*/ 156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41"/>
                </a:moveTo>
                <a:cubicBezTo>
                  <a:pt x="156" y="38"/>
                  <a:pt x="154" y="35"/>
                  <a:pt x="152" y="32"/>
                </a:cubicBezTo>
                <a:cubicBezTo>
                  <a:pt x="145" y="26"/>
                  <a:pt x="135" y="26"/>
                  <a:pt x="129" y="32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5" y="47"/>
                  <a:pt x="109" y="47"/>
                  <a:pt x="106" y="44"/>
                </a:cubicBezTo>
                <a:cubicBezTo>
                  <a:pt x="68" y="6"/>
                  <a:pt x="68" y="6"/>
                  <a:pt x="68" y="6"/>
                </a:cubicBezTo>
                <a:cubicBezTo>
                  <a:pt x="62" y="0"/>
                  <a:pt x="52" y="0"/>
                  <a:pt x="46" y="6"/>
                </a:cubicBezTo>
                <a:cubicBezTo>
                  <a:pt x="6" y="45"/>
                  <a:pt x="6" y="45"/>
                  <a:pt x="6" y="45"/>
                </a:cubicBezTo>
                <a:cubicBezTo>
                  <a:pt x="0" y="52"/>
                  <a:pt x="0" y="62"/>
                  <a:pt x="6" y="68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7" y="109"/>
                  <a:pt x="47" y="114"/>
                  <a:pt x="44" y="117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27" y="135"/>
                  <a:pt x="27" y="145"/>
                  <a:pt x="33" y="151"/>
                </a:cubicBezTo>
                <a:cubicBezTo>
                  <a:pt x="35" y="154"/>
                  <a:pt x="38" y="155"/>
                  <a:pt x="42" y="156"/>
                </a:cubicBezTo>
                <a:cubicBezTo>
                  <a:pt x="150" y="170"/>
                  <a:pt x="150" y="170"/>
                  <a:pt x="150" y="170"/>
                </a:cubicBezTo>
                <a:cubicBezTo>
                  <a:pt x="161" y="170"/>
                  <a:pt x="170" y="161"/>
                  <a:pt x="170" y="149"/>
                </a:cubicBezTo>
                <a:lnTo>
                  <a:pt x="15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344D0F4-2959-4B12-9983-A62246BDDB1E}"/>
              </a:ext>
            </a:extLst>
          </p:cNvPr>
          <p:cNvSpPr>
            <a:spLocks/>
          </p:cNvSpPr>
          <p:nvPr/>
        </p:nvSpPr>
        <p:spPr bwMode="auto">
          <a:xfrm>
            <a:off x="7023894" y="5404643"/>
            <a:ext cx="276225" cy="276225"/>
          </a:xfrm>
          <a:custGeom>
            <a:avLst/>
            <a:gdLst>
              <a:gd name="T0" fmla="*/ 14 w 170"/>
              <a:gd name="T1" fmla="*/ 128 h 170"/>
              <a:gd name="T2" fmla="*/ 19 w 170"/>
              <a:gd name="T3" fmla="*/ 137 h 170"/>
              <a:gd name="T4" fmla="*/ 41 w 170"/>
              <a:gd name="T5" fmla="*/ 137 h 170"/>
              <a:gd name="T6" fmla="*/ 53 w 170"/>
              <a:gd name="T7" fmla="*/ 126 h 170"/>
              <a:gd name="T8" fmla="*/ 64 w 170"/>
              <a:gd name="T9" fmla="*/ 126 h 170"/>
              <a:gd name="T10" fmla="*/ 102 w 170"/>
              <a:gd name="T11" fmla="*/ 164 h 170"/>
              <a:gd name="T12" fmla="*/ 125 w 170"/>
              <a:gd name="T13" fmla="*/ 164 h 170"/>
              <a:gd name="T14" fmla="*/ 164 w 170"/>
              <a:gd name="T15" fmla="*/ 124 h 170"/>
              <a:gd name="T16" fmla="*/ 164 w 170"/>
              <a:gd name="T17" fmla="*/ 102 h 170"/>
              <a:gd name="T18" fmla="*/ 126 w 170"/>
              <a:gd name="T19" fmla="*/ 64 h 170"/>
              <a:gd name="T20" fmla="*/ 126 w 170"/>
              <a:gd name="T21" fmla="*/ 52 h 170"/>
              <a:gd name="T22" fmla="*/ 138 w 170"/>
              <a:gd name="T23" fmla="*/ 41 h 170"/>
              <a:gd name="T24" fmla="*/ 138 w 170"/>
              <a:gd name="T25" fmla="*/ 18 h 170"/>
              <a:gd name="T26" fmla="*/ 129 w 170"/>
              <a:gd name="T27" fmla="*/ 14 h 170"/>
              <a:gd name="T28" fmla="*/ 21 w 170"/>
              <a:gd name="T29" fmla="*/ 0 h 170"/>
              <a:gd name="T30" fmla="*/ 0 w 170"/>
              <a:gd name="T31" fmla="*/ 20 h 170"/>
              <a:gd name="T32" fmla="*/ 14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128"/>
                </a:moveTo>
                <a:cubicBezTo>
                  <a:pt x="15" y="132"/>
                  <a:pt x="16" y="135"/>
                  <a:pt x="19" y="137"/>
                </a:cubicBezTo>
                <a:cubicBezTo>
                  <a:pt x="25" y="143"/>
                  <a:pt x="35" y="143"/>
                  <a:pt x="41" y="137"/>
                </a:cubicBezTo>
                <a:cubicBezTo>
                  <a:pt x="53" y="126"/>
                  <a:pt x="53" y="126"/>
                  <a:pt x="53" y="126"/>
                </a:cubicBezTo>
                <a:cubicBezTo>
                  <a:pt x="56" y="123"/>
                  <a:pt x="61" y="123"/>
                  <a:pt x="64" y="126"/>
                </a:cubicBezTo>
                <a:cubicBezTo>
                  <a:pt x="102" y="164"/>
                  <a:pt x="102" y="164"/>
                  <a:pt x="102" y="164"/>
                </a:cubicBezTo>
                <a:cubicBezTo>
                  <a:pt x="108" y="170"/>
                  <a:pt x="118" y="170"/>
                  <a:pt x="125" y="164"/>
                </a:cubicBezTo>
                <a:cubicBezTo>
                  <a:pt x="164" y="124"/>
                  <a:pt x="164" y="124"/>
                  <a:pt x="164" y="124"/>
                </a:cubicBezTo>
                <a:cubicBezTo>
                  <a:pt x="170" y="118"/>
                  <a:pt x="170" y="108"/>
                  <a:pt x="164" y="102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3" y="61"/>
                  <a:pt x="123" y="55"/>
                  <a:pt x="126" y="52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44" y="35"/>
                  <a:pt x="144" y="25"/>
                  <a:pt x="138" y="18"/>
                </a:cubicBezTo>
                <a:cubicBezTo>
                  <a:pt x="135" y="16"/>
                  <a:pt x="132" y="14"/>
                  <a:pt x="129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0"/>
                </a:cubicBezTo>
                <a:lnTo>
                  <a:pt x="14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FC8FE8D6-9990-4DF0-A3F6-723236810DA3}"/>
              </a:ext>
            </a:extLst>
          </p:cNvPr>
          <p:cNvSpPr>
            <a:spLocks/>
          </p:cNvSpPr>
          <p:nvPr/>
        </p:nvSpPr>
        <p:spPr bwMode="auto">
          <a:xfrm>
            <a:off x="6319044" y="5404643"/>
            <a:ext cx="276225" cy="276225"/>
          </a:xfrm>
          <a:custGeom>
            <a:avLst/>
            <a:gdLst>
              <a:gd name="T0" fmla="*/ 156 w 170"/>
              <a:gd name="T1" fmla="*/ 128 h 170"/>
              <a:gd name="T2" fmla="*/ 152 w 170"/>
              <a:gd name="T3" fmla="*/ 137 h 170"/>
              <a:gd name="T4" fmla="*/ 129 w 170"/>
              <a:gd name="T5" fmla="*/ 137 h 170"/>
              <a:gd name="T6" fmla="*/ 118 w 170"/>
              <a:gd name="T7" fmla="*/ 126 h 170"/>
              <a:gd name="T8" fmla="*/ 106 w 170"/>
              <a:gd name="T9" fmla="*/ 126 h 170"/>
              <a:gd name="T10" fmla="*/ 68 w 170"/>
              <a:gd name="T11" fmla="*/ 164 h 170"/>
              <a:gd name="T12" fmla="*/ 46 w 170"/>
              <a:gd name="T13" fmla="*/ 164 h 170"/>
              <a:gd name="T14" fmla="*/ 6 w 170"/>
              <a:gd name="T15" fmla="*/ 124 h 170"/>
              <a:gd name="T16" fmla="*/ 6 w 170"/>
              <a:gd name="T17" fmla="*/ 102 h 170"/>
              <a:gd name="T18" fmla="*/ 44 w 170"/>
              <a:gd name="T19" fmla="*/ 64 h 170"/>
              <a:gd name="T20" fmla="*/ 44 w 170"/>
              <a:gd name="T21" fmla="*/ 52 h 170"/>
              <a:gd name="T22" fmla="*/ 33 w 170"/>
              <a:gd name="T23" fmla="*/ 41 h 170"/>
              <a:gd name="T24" fmla="*/ 33 w 170"/>
              <a:gd name="T25" fmla="*/ 18 h 170"/>
              <a:gd name="T26" fmla="*/ 42 w 170"/>
              <a:gd name="T27" fmla="*/ 14 h 170"/>
              <a:gd name="T28" fmla="*/ 150 w 170"/>
              <a:gd name="T29" fmla="*/ 0 h 170"/>
              <a:gd name="T30" fmla="*/ 170 w 170"/>
              <a:gd name="T31" fmla="*/ 20 h 170"/>
              <a:gd name="T32" fmla="*/ 156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128"/>
                </a:moveTo>
                <a:cubicBezTo>
                  <a:pt x="156" y="132"/>
                  <a:pt x="154" y="135"/>
                  <a:pt x="152" y="137"/>
                </a:cubicBezTo>
                <a:cubicBezTo>
                  <a:pt x="145" y="143"/>
                  <a:pt x="135" y="143"/>
                  <a:pt x="129" y="137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5" y="123"/>
                  <a:pt x="109" y="123"/>
                  <a:pt x="106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2" y="170"/>
                  <a:pt x="52" y="170"/>
                  <a:pt x="46" y="164"/>
                </a:cubicBezTo>
                <a:cubicBezTo>
                  <a:pt x="6" y="124"/>
                  <a:pt x="6" y="124"/>
                  <a:pt x="6" y="124"/>
                </a:cubicBezTo>
                <a:cubicBezTo>
                  <a:pt x="0" y="118"/>
                  <a:pt x="0" y="108"/>
                  <a:pt x="6" y="102"/>
                </a:cubicBezTo>
                <a:cubicBezTo>
                  <a:pt x="44" y="64"/>
                  <a:pt x="44" y="64"/>
                  <a:pt x="44" y="64"/>
                </a:cubicBezTo>
                <a:cubicBezTo>
                  <a:pt x="47" y="61"/>
                  <a:pt x="47" y="55"/>
                  <a:pt x="44" y="52"/>
                </a:cubicBezTo>
                <a:cubicBezTo>
                  <a:pt x="33" y="41"/>
                  <a:pt x="33" y="41"/>
                  <a:pt x="33" y="41"/>
                </a:cubicBezTo>
                <a:cubicBezTo>
                  <a:pt x="27" y="35"/>
                  <a:pt x="27" y="25"/>
                  <a:pt x="33" y="18"/>
                </a:cubicBezTo>
                <a:cubicBezTo>
                  <a:pt x="35" y="16"/>
                  <a:pt x="38" y="14"/>
                  <a:pt x="42" y="14"/>
                </a:cubicBezTo>
                <a:cubicBezTo>
                  <a:pt x="150" y="0"/>
                  <a:pt x="150" y="0"/>
                  <a:pt x="150" y="0"/>
                </a:cubicBezTo>
                <a:cubicBezTo>
                  <a:pt x="161" y="0"/>
                  <a:pt x="170" y="9"/>
                  <a:pt x="170" y="20"/>
                </a:cubicBezTo>
                <a:lnTo>
                  <a:pt x="156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150D444-AFEA-4CA6-9E21-8C8BF2E887D6}"/>
              </a:ext>
            </a:extLst>
          </p:cNvPr>
          <p:cNvSpPr>
            <a:spLocks/>
          </p:cNvSpPr>
          <p:nvPr/>
        </p:nvSpPr>
        <p:spPr bwMode="auto">
          <a:xfrm>
            <a:off x="10529094" y="4706143"/>
            <a:ext cx="303213" cy="273050"/>
          </a:xfrm>
          <a:custGeom>
            <a:avLst/>
            <a:gdLst>
              <a:gd name="T0" fmla="*/ 98 w 186"/>
              <a:gd name="T1" fmla="*/ 3 h 168"/>
              <a:gd name="T2" fmla="*/ 88 w 186"/>
              <a:gd name="T3" fmla="*/ 0 h 168"/>
              <a:gd name="T4" fmla="*/ 72 w 186"/>
              <a:gd name="T5" fmla="*/ 16 h 168"/>
              <a:gd name="T6" fmla="*/ 72 w 186"/>
              <a:gd name="T7" fmla="*/ 32 h 168"/>
              <a:gd name="T8" fmla="*/ 64 w 186"/>
              <a:gd name="T9" fmla="*/ 40 h 168"/>
              <a:gd name="T10" fmla="*/ 16 w 186"/>
              <a:gd name="T11" fmla="*/ 40 h 168"/>
              <a:gd name="T12" fmla="*/ 0 w 186"/>
              <a:gd name="T13" fmla="*/ 56 h 168"/>
              <a:gd name="T14" fmla="*/ 0 w 186"/>
              <a:gd name="T15" fmla="*/ 112 h 168"/>
              <a:gd name="T16" fmla="*/ 16 w 186"/>
              <a:gd name="T17" fmla="*/ 128 h 168"/>
              <a:gd name="T18" fmla="*/ 64 w 186"/>
              <a:gd name="T19" fmla="*/ 128 h 168"/>
              <a:gd name="T20" fmla="*/ 72 w 186"/>
              <a:gd name="T21" fmla="*/ 136 h 168"/>
              <a:gd name="T22" fmla="*/ 72 w 186"/>
              <a:gd name="T23" fmla="*/ 152 h 168"/>
              <a:gd name="T24" fmla="*/ 88 w 186"/>
              <a:gd name="T25" fmla="*/ 168 h 168"/>
              <a:gd name="T26" fmla="*/ 98 w 186"/>
              <a:gd name="T27" fmla="*/ 165 h 168"/>
              <a:gd name="T28" fmla="*/ 178 w 186"/>
              <a:gd name="T29" fmla="*/ 98 h 168"/>
              <a:gd name="T30" fmla="*/ 178 w 186"/>
              <a:gd name="T31" fmla="*/ 70 h 168"/>
              <a:gd name="T32" fmla="*/ 9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98" y="3"/>
                </a:moveTo>
                <a:cubicBezTo>
                  <a:pt x="95" y="1"/>
                  <a:pt x="92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6"/>
                  <a:pt x="68" y="40"/>
                  <a:pt x="6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8" y="128"/>
                  <a:pt x="72" y="132"/>
                  <a:pt x="72" y="136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1"/>
                  <a:pt x="79" y="168"/>
                  <a:pt x="88" y="168"/>
                </a:cubicBezTo>
                <a:cubicBezTo>
                  <a:pt x="92" y="168"/>
                  <a:pt x="95" y="167"/>
                  <a:pt x="98" y="16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186" y="90"/>
                  <a:pt x="186" y="78"/>
                  <a:pt x="178" y="70"/>
                </a:cubicBezTo>
                <a:lnTo>
                  <a:pt x="9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3CEBA4F-8690-42E5-8854-0F3B6782E45D}"/>
              </a:ext>
            </a:extLst>
          </p:cNvPr>
          <p:cNvSpPr>
            <a:spLocks/>
          </p:cNvSpPr>
          <p:nvPr/>
        </p:nvSpPr>
        <p:spPr bwMode="auto">
          <a:xfrm>
            <a:off x="9822657" y="4706143"/>
            <a:ext cx="303213" cy="273050"/>
          </a:xfrm>
          <a:custGeom>
            <a:avLst/>
            <a:gdLst>
              <a:gd name="T0" fmla="*/ 88 w 186"/>
              <a:gd name="T1" fmla="*/ 3 h 168"/>
              <a:gd name="T2" fmla="*/ 98 w 186"/>
              <a:gd name="T3" fmla="*/ 0 h 168"/>
              <a:gd name="T4" fmla="*/ 114 w 186"/>
              <a:gd name="T5" fmla="*/ 16 h 168"/>
              <a:gd name="T6" fmla="*/ 114 w 186"/>
              <a:gd name="T7" fmla="*/ 32 h 168"/>
              <a:gd name="T8" fmla="*/ 122 w 186"/>
              <a:gd name="T9" fmla="*/ 40 h 168"/>
              <a:gd name="T10" fmla="*/ 170 w 186"/>
              <a:gd name="T11" fmla="*/ 40 h 168"/>
              <a:gd name="T12" fmla="*/ 186 w 186"/>
              <a:gd name="T13" fmla="*/ 56 h 168"/>
              <a:gd name="T14" fmla="*/ 186 w 186"/>
              <a:gd name="T15" fmla="*/ 112 h 168"/>
              <a:gd name="T16" fmla="*/ 170 w 186"/>
              <a:gd name="T17" fmla="*/ 128 h 168"/>
              <a:gd name="T18" fmla="*/ 122 w 186"/>
              <a:gd name="T19" fmla="*/ 128 h 168"/>
              <a:gd name="T20" fmla="*/ 114 w 186"/>
              <a:gd name="T21" fmla="*/ 136 h 168"/>
              <a:gd name="T22" fmla="*/ 114 w 186"/>
              <a:gd name="T23" fmla="*/ 152 h 168"/>
              <a:gd name="T24" fmla="*/ 98 w 186"/>
              <a:gd name="T25" fmla="*/ 168 h 168"/>
              <a:gd name="T26" fmla="*/ 88 w 186"/>
              <a:gd name="T27" fmla="*/ 165 h 168"/>
              <a:gd name="T28" fmla="*/ 8 w 186"/>
              <a:gd name="T29" fmla="*/ 98 h 168"/>
              <a:gd name="T30" fmla="*/ 8 w 186"/>
              <a:gd name="T31" fmla="*/ 70 h 168"/>
              <a:gd name="T32" fmla="*/ 8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88" y="3"/>
                </a:moveTo>
                <a:cubicBezTo>
                  <a:pt x="91" y="1"/>
                  <a:pt x="94" y="0"/>
                  <a:pt x="98" y="0"/>
                </a:cubicBezTo>
                <a:cubicBezTo>
                  <a:pt x="107" y="0"/>
                  <a:pt x="114" y="7"/>
                  <a:pt x="114" y="16"/>
                </a:cubicBezTo>
                <a:cubicBezTo>
                  <a:pt x="114" y="32"/>
                  <a:pt x="114" y="32"/>
                  <a:pt x="114" y="32"/>
                </a:cubicBezTo>
                <a:cubicBezTo>
                  <a:pt x="114" y="36"/>
                  <a:pt x="118" y="40"/>
                  <a:pt x="122" y="40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79" y="40"/>
                  <a:pt x="186" y="47"/>
                  <a:pt x="186" y="56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186" y="121"/>
                  <a:pt x="179" y="128"/>
                  <a:pt x="170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18" y="128"/>
                  <a:pt x="114" y="132"/>
                  <a:pt x="114" y="136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114" y="161"/>
                  <a:pt x="107" y="168"/>
                  <a:pt x="98" y="168"/>
                </a:cubicBezTo>
                <a:cubicBezTo>
                  <a:pt x="94" y="168"/>
                  <a:pt x="91" y="167"/>
                  <a:pt x="88" y="165"/>
                </a:cubicBezTo>
                <a:cubicBezTo>
                  <a:pt x="8" y="98"/>
                  <a:pt x="8" y="98"/>
                  <a:pt x="8" y="98"/>
                </a:cubicBezTo>
                <a:cubicBezTo>
                  <a:pt x="0" y="90"/>
                  <a:pt x="0" y="78"/>
                  <a:pt x="8" y="70"/>
                </a:cubicBezTo>
                <a:lnTo>
                  <a:pt x="8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8489B24-A6A8-48E8-9CAE-C3646AC4B8AF}"/>
              </a:ext>
            </a:extLst>
          </p:cNvPr>
          <p:cNvSpPr>
            <a:spLocks/>
          </p:cNvSpPr>
          <p:nvPr/>
        </p:nvSpPr>
        <p:spPr bwMode="auto">
          <a:xfrm>
            <a:off x="9136857" y="4693443"/>
            <a:ext cx="273050" cy="301625"/>
          </a:xfrm>
          <a:custGeom>
            <a:avLst/>
            <a:gdLst>
              <a:gd name="T0" fmla="*/ 165 w 168"/>
              <a:gd name="T1" fmla="*/ 98 h 186"/>
              <a:gd name="T2" fmla="*/ 168 w 168"/>
              <a:gd name="T3" fmla="*/ 88 h 186"/>
              <a:gd name="T4" fmla="*/ 152 w 168"/>
              <a:gd name="T5" fmla="*/ 72 h 186"/>
              <a:gd name="T6" fmla="*/ 136 w 168"/>
              <a:gd name="T7" fmla="*/ 72 h 186"/>
              <a:gd name="T8" fmla="*/ 128 w 168"/>
              <a:gd name="T9" fmla="*/ 64 h 186"/>
              <a:gd name="T10" fmla="*/ 128 w 168"/>
              <a:gd name="T11" fmla="*/ 16 h 186"/>
              <a:gd name="T12" fmla="*/ 112 w 168"/>
              <a:gd name="T13" fmla="*/ 0 h 186"/>
              <a:gd name="T14" fmla="*/ 56 w 168"/>
              <a:gd name="T15" fmla="*/ 0 h 186"/>
              <a:gd name="T16" fmla="*/ 40 w 168"/>
              <a:gd name="T17" fmla="*/ 16 h 186"/>
              <a:gd name="T18" fmla="*/ 40 w 168"/>
              <a:gd name="T19" fmla="*/ 64 h 186"/>
              <a:gd name="T20" fmla="*/ 32 w 168"/>
              <a:gd name="T21" fmla="*/ 72 h 186"/>
              <a:gd name="T22" fmla="*/ 16 w 168"/>
              <a:gd name="T23" fmla="*/ 72 h 186"/>
              <a:gd name="T24" fmla="*/ 0 w 168"/>
              <a:gd name="T25" fmla="*/ 88 h 186"/>
              <a:gd name="T26" fmla="*/ 3 w 168"/>
              <a:gd name="T27" fmla="*/ 98 h 186"/>
              <a:gd name="T28" fmla="*/ 70 w 168"/>
              <a:gd name="T29" fmla="*/ 178 h 186"/>
              <a:gd name="T30" fmla="*/ 98 w 168"/>
              <a:gd name="T31" fmla="*/ 178 h 186"/>
              <a:gd name="T32" fmla="*/ 165 w 168"/>
              <a:gd name="T33" fmla="*/ 9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98"/>
                </a:moveTo>
                <a:cubicBezTo>
                  <a:pt x="167" y="95"/>
                  <a:pt x="168" y="92"/>
                  <a:pt x="168" y="88"/>
                </a:cubicBezTo>
                <a:cubicBezTo>
                  <a:pt x="168" y="79"/>
                  <a:pt x="161" y="72"/>
                  <a:pt x="152" y="72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2" y="72"/>
                  <a:pt x="128" y="68"/>
                  <a:pt x="128" y="64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68"/>
                  <a:pt x="36" y="72"/>
                  <a:pt x="32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92"/>
                  <a:pt x="1" y="95"/>
                  <a:pt x="3" y="98"/>
                </a:cubicBezTo>
                <a:cubicBezTo>
                  <a:pt x="70" y="178"/>
                  <a:pt x="70" y="178"/>
                  <a:pt x="70" y="178"/>
                </a:cubicBezTo>
                <a:cubicBezTo>
                  <a:pt x="78" y="186"/>
                  <a:pt x="90" y="186"/>
                  <a:pt x="98" y="178"/>
                </a:cubicBezTo>
                <a:lnTo>
                  <a:pt x="165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BDDC0E6-2C54-4FE2-A1FD-C85A5EC33CEC}"/>
              </a:ext>
            </a:extLst>
          </p:cNvPr>
          <p:cNvSpPr>
            <a:spLocks/>
          </p:cNvSpPr>
          <p:nvPr/>
        </p:nvSpPr>
        <p:spPr bwMode="auto">
          <a:xfrm>
            <a:off x="8433594" y="4690268"/>
            <a:ext cx="273050" cy="301625"/>
          </a:xfrm>
          <a:custGeom>
            <a:avLst/>
            <a:gdLst>
              <a:gd name="T0" fmla="*/ 165 w 168"/>
              <a:gd name="T1" fmla="*/ 88 h 186"/>
              <a:gd name="T2" fmla="*/ 168 w 168"/>
              <a:gd name="T3" fmla="*/ 98 h 186"/>
              <a:gd name="T4" fmla="*/ 152 w 168"/>
              <a:gd name="T5" fmla="*/ 114 h 186"/>
              <a:gd name="T6" fmla="*/ 136 w 168"/>
              <a:gd name="T7" fmla="*/ 114 h 186"/>
              <a:gd name="T8" fmla="*/ 128 w 168"/>
              <a:gd name="T9" fmla="*/ 122 h 186"/>
              <a:gd name="T10" fmla="*/ 128 w 168"/>
              <a:gd name="T11" fmla="*/ 170 h 186"/>
              <a:gd name="T12" fmla="*/ 112 w 168"/>
              <a:gd name="T13" fmla="*/ 186 h 186"/>
              <a:gd name="T14" fmla="*/ 56 w 168"/>
              <a:gd name="T15" fmla="*/ 186 h 186"/>
              <a:gd name="T16" fmla="*/ 40 w 168"/>
              <a:gd name="T17" fmla="*/ 170 h 186"/>
              <a:gd name="T18" fmla="*/ 40 w 168"/>
              <a:gd name="T19" fmla="*/ 122 h 186"/>
              <a:gd name="T20" fmla="*/ 32 w 168"/>
              <a:gd name="T21" fmla="*/ 114 h 186"/>
              <a:gd name="T22" fmla="*/ 16 w 168"/>
              <a:gd name="T23" fmla="*/ 114 h 186"/>
              <a:gd name="T24" fmla="*/ 0 w 168"/>
              <a:gd name="T25" fmla="*/ 98 h 186"/>
              <a:gd name="T26" fmla="*/ 3 w 168"/>
              <a:gd name="T27" fmla="*/ 88 h 186"/>
              <a:gd name="T28" fmla="*/ 70 w 168"/>
              <a:gd name="T29" fmla="*/ 8 h 186"/>
              <a:gd name="T30" fmla="*/ 98 w 168"/>
              <a:gd name="T31" fmla="*/ 8 h 186"/>
              <a:gd name="T32" fmla="*/ 165 w 168"/>
              <a:gd name="T33" fmla="*/ 8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88"/>
                </a:moveTo>
                <a:cubicBezTo>
                  <a:pt x="167" y="91"/>
                  <a:pt x="168" y="94"/>
                  <a:pt x="168" y="98"/>
                </a:cubicBezTo>
                <a:cubicBezTo>
                  <a:pt x="168" y="107"/>
                  <a:pt x="161" y="114"/>
                  <a:pt x="152" y="114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2" y="114"/>
                  <a:pt x="128" y="118"/>
                  <a:pt x="128" y="122"/>
                </a:cubicBezTo>
                <a:cubicBezTo>
                  <a:pt x="128" y="170"/>
                  <a:pt x="128" y="170"/>
                  <a:pt x="128" y="170"/>
                </a:cubicBezTo>
                <a:cubicBezTo>
                  <a:pt x="128" y="179"/>
                  <a:pt x="121" y="186"/>
                  <a:pt x="112" y="186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47" y="186"/>
                  <a:pt x="40" y="179"/>
                  <a:pt x="40" y="170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0" y="118"/>
                  <a:pt x="36" y="114"/>
                  <a:pt x="3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7" y="114"/>
                  <a:pt x="0" y="107"/>
                  <a:pt x="0" y="98"/>
                </a:cubicBezTo>
                <a:cubicBezTo>
                  <a:pt x="0" y="94"/>
                  <a:pt x="1" y="91"/>
                  <a:pt x="3" y="88"/>
                </a:cubicBezTo>
                <a:cubicBezTo>
                  <a:pt x="70" y="8"/>
                  <a:pt x="70" y="8"/>
                  <a:pt x="70" y="8"/>
                </a:cubicBezTo>
                <a:cubicBezTo>
                  <a:pt x="78" y="0"/>
                  <a:pt x="90" y="0"/>
                  <a:pt x="98" y="8"/>
                </a:cubicBezTo>
                <a:lnTo>
                  <a:pt x="165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48EF2E2-00EF-4D53-AE7E-A69C614D3172}"/>
              </a:ext>
            </a:extLst>
          </p:cNvPr>
          <p:cNvSpPr>
            <a:spLocks/>
          </p:cNvSpPr>
          <p:nvPr/>
        </p:nvSpPr>
        <p:spPr bwMode="auto">
          <a:xfrm>
            <a:off x="7717632" y="4687093"/>
            <a:ext cx="298450" cy="311150"/>
          </a:xfrm>
          <a:custGeom>
            <a:avLst/>
            <a:gdLst>
              <a:gd name="T0" fmla="*/ 163 w 184"/>
              <a:gd name="T1" fmla="*/ 0 h 192"/>
              <a:gd name="T2" fmla="*/ 184 w 184"/>
              <a:gd name="T3" fmla="*/ 74 h 192"/>
              <a:gd name="T4" fmla="*/ 180 w 184"/>
              <a:gd name="T5" fmla="*/ 107 h 192"/>
              <a:gd name="T6" fmla="*/ 164 w 184"/>
              <a:gd name="T7" fmla="*/ 120 h 192"/>
              <a:gd name="T8" fmla="*/ 152 w 184"/>
              <a:gd name="T9" fmla="*/ 115 h 192"/>
              <a:gd name="T10" fmla="*/ 152 w 184"/>
              <a:gd name="T11" fmla="*/ 116 h 192"/>
              <a:gd name="T12" fmla="*/ 136 w 184"/>
              <a:gd name="T13" fmla="*/ 132 h 192"/>
              <a:gd name="T14" fmla="*/ 120 w 184"/>
              <a:gd name="T15" fmla="*/ 116 h 192"/>
              <a:gd name="T16" fmla="*/ 120 w 184"/>
              <a:gd name="T17" fmla="*/ 124 h 192"/>
              <a:gd name="T18" fmla="*/ 104 w 184"/>
              <a:gd name="T19" fmla="*/ 140 h 192"/>
              <a:gd name="T20" fmla="*/ 88 w 184"/>
              <a:gd name="T21" fmla="*/ 124 h 192"/>
              <a:gd name="T22" fmla="*/ 88 w 184"/>
              <a:gd name="T23" fmla="*/ 176 h 192"/>
              <a:gd name="T24" fmla="*/ 72 w 184"/>
              <a:gd name="T25" fmla="*/ 192 h 192"/>
              <a:gd name="T26" fmla="*/ 56 w 184"/>
              <a:gd name="T27" fmla="*/ 176 h 192"/>
              <a:gd name="T28" fmla="*/ 56 w 184"/>
              <a:gd name="T29" fmla="*/ 85 h 192"/>
              <a:gd name="T30" fmla="*/ 48 w 184"/>
              <a:gd name="T31" fmla="*/ 77 h 192"/>
              <a:gd name="T32" fmla="*/ 46 w 184"/>
              <a:gd name="T33" fmla="*/ 77 h 192"/>
              <a:gd name="T34" fmla="*/ 23 w 184"/>
              <a:gd name="T35" fmla="*/ 86 h 192"/>
              <a:gd name="T36" fmla="*/ 16 w 184"/>
              <a:gd name="T37" fmla="*/ 88 h 192"/>
              <a:gd name="T38" fmla="*/ 0 w 184"/>
              <a:gd name="T39" fmla="*/ 72 h 192"/>
              <a:gd name="T40" fmla="*/ 10 w 184"/>
              <a:gd name="T41" fmla="*/ 57 h 192"/>
              <a:gd name="T42" fmla="*/ 71 w 184"/>
              <a:gd name="T43" fmla="*/ 0 h 192"/>
              <a:gd name="T44" fmla="*/ 163 w 184"/>
              <a:gd name="T4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0"/>
                </a:moveTo>
                <a:cubicBezTo>
                  <a:pt x="176" y="22"/>
                  <a:pt x="184" y="48"/>
                  <a:pt x="184" y="74"/>
                </a:cubicBezTo>
                <a:cubicBezTo>
                  <a:pt x="184" y="85"/>
                  <a:pt x="183" y="96"/>
                  <a:pt x="180" y="107"/>
                </a:cubicBezTo>
                <a:cubicBezTo>
                  <a:pt x="178" y="114"/>
                  <a:pt x="172" y="120"/>
                  <a:pt x="164" y="120"/>
                </a:cubicBezTo>
                <a:cubicBezTo>
                  <a:pt x="159" y="120"/>
                  <a:pt x="155" y="118"/>
                  <a:pt x="152" y="115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25"/>
                  <a:pt x="145" y="132"/>
                  <a:pt x="136" y="132"/>
                </a:cubicBezTo>
                <a:cubicBezTo>
                  <a:pt x="127" y="132"/>
                  <a:pt x="120" y="125"/>
                  <a:pt x="120" y="116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33"/>
                  <a:pt x="113" y="140"/>
                  <a:pt x="104" y="140"/>
                </a:cubicBezTo>
                <a:cubicBezTo>
                  <a:pt x="95" y="140"/>
                  <a:pt x="88" y="133"/>
                  <a:pt x="88" y="124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85"/>
                  <a:pt x="81" y="192"/>
                  <a:pt x="72" y="192"/>
                </a:cubicBezTo>
                <a:cubicBezTo>
                  <a:pt x="63" y="192"/>
                  <a:pt x="56" y="185"/>
                  <a:pt x="56" y="176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0"/>
                  <a:pt x="52" y="77"/>
                  <a:pt x="48" y="77"/>
                </a:cubicBezTo>
                <a:cubicBezTo>
                  <a:pt x="47" y="77"/>
                  <a:pt x="47" y="77"/>
                  <a:pt x="46" y="77"/>
                </a:cubicBezTo>
                <a:cubicBezTo>
                  <a:pt x="23" y="86"/>
                  <a:pt x="23" y="86"/>
                  <a:pt x="23" y="86"/>
                </a:cubicBezTo>
                <a:cubicBezTo>
                  <a:pt x="21" y="87"/>
                  <a:pt x="19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5"/>
                  <a:pt x="4" y="60"/>
                  <a:pt x="10" y="57"/>
                </a:cubicBezTo>
                <a:cubicBezTo>
                  <a:pt x="36" y="44"/>
                  <a:pt x="57" y="27"/>
                  <a:pt x="71" y="0"/>
                </a:cubicBezTo>
                <a:lnTo>
                  <a:pt x="1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2E691738-627A-43F5-B95C-BDC963904236}"/>
              </a:ext>
            </a:extLst>
          </p:cNvPr>
          <p:cNvSpPr>
            <a:spLocks/>
          </p:cNvSpPr>
          <p:nvPr/>
        </p:nvSpPr>
        <p:spPr bwMode="auto">
          <a:xfrm>
            <a:off x="7014369" y="4687093"/>
            <a:ext cx="300038" cy="311150"/>
          </a:xfrm>
          <a:custGeom>
            <a:avLst/>
            <a:gdLst>
              <a:gd name="T0" fmla="*/ 163 w 184"/>
              <a:gd name="T1" fmla="*/ 192 h 192"/>
              <a:gd name="T2" fmla="*/ 184 w 184"/>
              <a:gd name="T3" fmla="*/ 118 h 192"/>
              <a:gd name="T4" fmla="*/ 180 w 184"/>
              <a:gd name="T5" fmla="*/ 85 h 192"/>
              <a:gd name="T6" fmla="*/ 164 w 184"/>
              <a:gd name="T7" fmla="*/ 72 h 192"/>
              <a:gd name="T8" fmla="*/ 152 w 184"/>
              <a:gd name="T9" fmla="*/ 77 h 192"/>
              <a:gd name="T10" fmla="*/ 152 w 184"/>
              <a:gd name="T11" fmla="*/ 76 h 192"/>
              <a:gd name="T12" fmla="*/ 136 w 184"/>
              <a:gd name="T13" fmla="*/ 60 h 192"/>
              <a:gd name="T14" fmla="*/ 120 w 184"/>
              <a:gd name="T15" fmla="*/ 76 h 192"/>
              <a:gd name="T16" fmla="*/ 120 w 184"/>
              <a:gd name="T17" fmla="*/ 68 h 192"/>
              <a:gd name="T18" fmla="*/ 104 w 184"/>
              <a:gd name="T19" fmla="*/ 52 h 192"/>
              <a:gd name="T20" fmla="*/ 88 w 184"/>
              <a:gd name="T21" fmla="*/ 68 h 192"/>
              <a:gd name="T22" fmla="*/ 88 w 184"/>
              <a:gd name="T23" fmla="*/ 16 h 192"/>
              <a:gd name="T24" fmla="*/ 72 w 184"/>
              <a:gd name="T25" fmla="*/ 0 h 192"/>
              <a:gd name="T26" fmla="*/ 56 w 184"/>
              <a:gd name="T27" fmla="*/ 16 h 192"/>
              <a:gd name="T28" fmla="*/ 56 w 184"/>
              <a:gd name="T29" fmla="*/ 107 h 192"/>
              <a:gd name="T30" fmla="*/ 48 w 184"/>
              <a:gd name="T31" fmla="*/ 115 h 192"/>
              <a:gd name="T32" fmla="*/ 46 w 184"/>
              <a:gd name="T33" fmla="*/ 115 h 192"/>
              <a:gd name="T34" fmla="*/ 23 w 184"/>
              <a:gd name="T35" fmla="*/ 106 h 192"/>
              <a:gd name="T36" fmla="*/ 16 w 184"/>
              <a:gd name="T37" fmla="*/ 104 h 192"/>
              <a:gd name="T38" fmla="*/ 0 w 184"/>
              <a:gd name="T39" fmla="*/ 120 h 192"/>
              <a:gd name="T40" fmla="*/ 10 w 184"/>
              <a:gd name="T41" fmla="*/ 135 h 192"/>
              <a:gd name="T42" fmla="*/ 71 w 184"/>
              <a:gd name="T43" fmla="*/ 192 h 192"/>
              <a:gd name="T44" fmla="*/ 163 w 184"/>
              <a:gd name="T4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192"/>
                </a:moveTo>
                <a:cubicBezTo>
                  <a:pt x="176" y="170"/>
                  <a:pt x="184" y="144"/>
                  <a:pt x="184" y="118"/>
                </a:cubicBezTo>
                <a:cubicBezTo>
                  <a:pt x="184" y="107"/>
                  <a:pt x="183" y="96"/>
                  <a:pt x="180" y="85"/>
                </a:cubicBezTo>
                <a:cubicBezTo>
                  <a:pt x="178" y="78"/>
                  <a:pt x="172" y="72"/>
                  <a:pt x="164" y="72"/>
                </a:cubicBezTo>
                <a:cubicBezTo>
                  <a:pt x="159" y="72"/>
                  <a:pt x="155" y="74"/>
                  <a:pt x="152" y="77"/>
                </a:cubicBezTo>
                <a:cubicBezTo>
                  <a:pt x="152" y="76"/>
                  <a:pt x="152" y="76"/>
                  <a:pt x="152" y="76"/>
                </a:cubicBezTo>
                <a:cubicBezTo>
                  <a:pt x="152" y="67"/>
                  <a:pt x="145" y="60"/>
                  <a:pt x="136" y="60"/>
                </a:cubicBezTo>
                <a:cubicBezTo>
                  <a:pt x="127" y="60"/>
                  <a:pt x="120" y="67"/>
                  <a:pt x="120" y="76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59"/>
                  <a:pt x="113" y="52"/>
                  <a:pt x="104" y="52"/>
                </a:cubicBezTo>
                <a:cubicBezTo>
                  <a:pt x="95" y="52"/>
                  <a:pt x="88" y="59"/>
                  <a:pt x="88" y="68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12"/>
                  <a:pt x="52" y="115"/>
                  <a:pt x="48" y="115"/>
                </a:cubicBezTo>
                <a:cubicBezTo>
                  <a:pt x="47" y="115"/>
                  <a:pt x="47" y="115"/>
                  <a:pt x="46" y="11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1" y="105"/>
                  <a:pt x="19" y="104"/>
                  <a:pt x="16" y="104"/>
                </a:cubicBezTo>
                <a:cubicBezTo>
                  <a:pt x="7" y="104"/>
                  <a:pt x="0" y="111"/>
                  <a:pt x="0" y="120"/>
                </a:cubicBezTo>
                <a:cubicBezTo>
                  <a:pt x="0" y="127"/>
                  <a:pt x="4" y="132"/>
                  <a:pt x="10" y="135"/>
                </a:cubicBezTo>
                <a:cubicBezTo>
                  <a:pt x="36" y="148"/>
                  <a:pt x="57" y="165"/>
                  <a:pt x="71" y="192"/>
                </a:cubicBezTo>
                <a:lnTo>
                  <a:pt x="163" y="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C7F27FB2-6073-4BC0-B865-71E685D9A225}"/>
              </a:ext>
            </a:extLst>
          </p:cNvPr>
          <p:cNvSpPr>
            <a:spLocks/>
          </p:cNvSpPr>
          <p:nvPr/>
        </p:nvSpPr>
        <p:spPr bwMode="auto">
          <a:xfrm>
            <a:off x="6304757" y="4693443"/>
            <a:ext cx="312738" cy="298450"/>
          </a:xfrm>
          <a:custGeom>
            <a:avLst/>
            <a:gdLst>
              <a:gd name="T0" fmla="*/ 192 w 192"/>
              <a:gd name="T1" fmla="*/ 163 h 184"/>
              <a:gd name="T2" fmla="*/ 118 w 192"/>
              <a:gd name="T3" fmla="*/ 184 h 184"/>
              <a:gd name="T4" fmla="*/ 85 w 192"/>
              <a:gd name="T5" fmla="*/ 180 h 184"/>
              <a:gd name="T6" fmla="*/ 72 w 192"/>
              <a:gd name="T7" fmla="*/ 164 h 184"/>
              <a:gd name="T8" fmla="*/ 77 w 192"/>
              <a:gd name="T9" fmla="*/ 152 h 184"/>
              <a:gd name="T10" fmla="*/ 76 w 192"/>
              <a:gd name="T11" fmla="*/ 152 h 184"/>
              <a:gd name="T12" fmla="*/ 60 w 192"/>
              <a:gd name="T13" fmla="*/ 136 h 184"/>
              <a:gd name="T14" fmla="*/ 76 w 192"/>
              <a:gd name="T15" fmla="*/ 120 h 184"/>
              <a:gd name="T16" fmla="*/ 68 w 192"/>
              <a:gd name="T17" fmla="*/ 120 h 184"/>
              <a:gd name="T18" fmla="*/ 52 w 192"/>
              <a:gd name="T19" fmla="*/ 104 h 184"/>
              <a:gd name="T20" fmla="*/ 68 w 192"/>
              <a:gd name="T21" fmla="*/ 88 h 184"/>
              <a:gd name="T22" fmla="*/ 16 w 192"/>
              <a:gd name="T23" fmla="*/ 88 h 184"/>
              <a:gd name="T24" fmla="*/ 0 w 192"/>
              <a:gd name="T25" fmla="*/ 72 h 184"/>
              <a:gd name="T26" fmla="*/ 16 w 192"/>
              <a:gd name="T27" fmla="*/ 56 h 184"/>
              <a:gd name="T28" fmla="*/ 107 w 192"/>
              <a:gd name="T29" fmla="*/ 56 h 184"/>
              <a:gd name="T30" fmla="*/ 115 w 192"/>
              <a:gd name="T31" fmla="*/ 48 h 184"/>
              <a:gd name="T32" fmla="*/ 115 w 192"/>
              <a:gd name="T33" fmla="*/ 46 h 184"/>
              <a:gd name="T34" fmla="*/ 106 w 192"/>
              <a:gd name="T35" fmla="*/ 23 h 184"/>
              <a:gd name="T36" fmla="*/ 104 w 192"/>
              <a:gd name="T37" fmla="*/ 16 h 184"/>
              <a:gd name="T38" fmla="*/ 120 w 192"/>
              <a:gd name="T39" fmla="*/ 0 h 184"/>
              <a:gd name="T40" fmla="*/ 135 w 192"/>
              <a:gd name="T41" fmla="*/ 10 h 184"/>
              <a:gd name="T42" fmla="*/ 192 w 192"/>
              <a:gd name="T43" fmla="*/ 71 h 184"/>
              <a:gd name="T44" fmla="*/ 192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192" y="163"/>
                </a:moveTo>
                <a:cubicBezTo>
                  <a:pt x="170" y="176"/>
                  <a:pt x="144" y="184"/>
                  <a:pt x="118" y="184"/>
                </a:cubicBezTo>
                <a:cubicBezTo>
                  <a:pt x="107" y="184"/>
                  <a:pt x="96" y="183"/>
                  <a:pt x="85" y="180"/>
                </a:cubicBezTo>
                <a:cubicBezTo>
                  <a:pt x="78" y="178"/>
                  <a:pt x="72" y="172"/>
                  <a:pt x="72" y="164"/>
                </a:cubicBezTo>
                <a:cubicBezTo>
                  <a:pt x="72" y="159"/>
                  <a:pt x="74" y="155"/>
                  <a:pt x="77" y="152"/>
                </a:cubicBezTo>
                <a:cubicBezTo>
                  <a:pt x="76" y="152"/>
                  <a:pt x="76" y="152"/>
                  <a:pt x="76" y="152"/>
                </a:cubicBezTo>
                <a:cubicBezTo>
                  <a:pt x="67" y="152"/>
                  <a:pt x="60" y="145"/>
                  <a:pt x="60" y="136"/>
                </a:cubicBezTo>
                <a:cubicBezTo>
                  <a:pt x="60" y="127"/>
                  <a:pt x="67" y="120"/>
                  <a:pt x="7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59" y="120"/>
                  <a:pt x="52" y="113"/>
                  <a:pt x="52" y="104"/>
                </a:cubicBezTo>
                <a:cubicBezTo>
                  <a:pt x="52" y="95"/>
                  <a:pt x="59" y="88"/>
                  <a:pt x="68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3"/>
                  <a:pt x="7" y="56"/>
                  <a:pt x="16" y="56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12" y="56"/>
                  <a:pt x="115" y="52"/>
                  <a:pt x="115" y="48"/>
                </a:cubicBezTo>
                <a:cubicBezTo>
                  <a:pt x="115" y="47"/>
                  <a:pt x="115" y="47"/>
                  <a:pt x="115" y="46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1"/>
                  <a:pt x="104" y="19"/>
                  <a:pt x="104" y="16"/>
                </a:cubicBezTo>
                <a:cubicBezTo>
                  <a:pt x="104" y="7"/>
                  <a:pt x="111" y="0"/>
                  <a:pt x="120" y="0"/>
                </a:cubicBezTo>
                <a:cubicBezTo>
                  <a:pt x="127" y="0"/>
                  <a:pt x="132" y="4"/>
                  <a:pt x="135" y="10"/>
                </a:cubicBezTo>
                <a:cubicBezTo>
                  <a:pt x="148" y="36"/>
                  <a:pt x="165" y="57"/>
                  <a:pt x="192" y="71"/>
                </a:cubicBezTo>
                <a:lnTo>
                  <a:pt x="192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75285894-95A4-4809-BE1C-8202ABFD43FA}"/>
              </a:ext>
            </a:extLst>
          </p:cNvPr>
          <p:cNvSpPr>
            <a:spLocks/>
          </p:cNvSpPr>
          <p:nvPr/>
        </p:nvSpPr>
        <p:spPr bwMode="auto">
          <a:xfrm>
            <a:off x="10522744" y="3990181"/>
            <a:ext cx="312738" cy="300037"/>
          </a:xfrm>
          <a:custGeom>
            <a:avLst/>
            <a:gdLst>
              <a:gd name="T0" fmla="*/ 0 w 192"/>
              <a:gd name="T1" fmla="*/ 163 h 184"/>
              <a:gd name="T2" fmla="*/ 74 w 192"/>
              <a:gd name="T3" fmla="*/ 184 h 184"/>
              <a:gd name="T4" fmla="*/ 107 w 192"/>
              <a:gd name="T5" fmla="*/ 180 h 184"/>
              <a:gd name="T6" fmla="*/ 120 w 192"/>
              <a:gd name="T7" fmla="*/ 164 h 184"/>
              <a:gd name="T8" fmla="*/ 115 w 192"/>
              <a:gd name="T9" fmla="*/ 152 h 184"/>
              <a:gd name="T10" fmla="*/ 116 w 192"/>
              <a:gd name="T11" fmla="*/ 152 h 184"/>
              <a:gd name="T12" fmla="*/ 132 w 192"/>
              <a:gd name="T13" fmla="*/ 136 h 184"/>
              <a:gd name="T14" fmla="*/ 116 w 192"/>
              <a:gd name="T15" fmla="*/ 120 h 184"/>
              <a:gd name="T16" fmla="*/ 124 w 192"/>
              <a:gd name="T17" fmla="*/ 120 h 184"/>
              <a:gd name="T18" fmla="*/ 140 w 192"/>
              <a:gd name="T19" fmla="*/ 104 h 184"/>
              <a:gd name="T20" fmla="*/ 124 w 192"/>
              <a:gd name="T21" fmla="*/ 88 h 184"/>
              <a:gd name="T22" fmla="*/ 176 w 192"/>
              <a:gd name="T23" fmla="*/ 88 h 184"/>
              <a:gd name="T24" fmla="*/ 192 w 192"/>
              <a:gd name="T25" fmla="*/ 72 h 184"/>
              <a:gd name="T26" fmla="*/ 176 w 192"/>
              <a:gd name="T27" fmla="*/ 56 h 184"/>
              <a:gd name="T28" fmla="*/ 85 w 192"/>
              <a:gd name="T29" fmla="*/ 56 h 184"/>
              <a:gd name="T30" fmla="*/ 77 w 192"/>
              <a:gd name="T31" fmla="*/ 48 h 184"/>
              <a:gd name="T32" fmla="*/ 77 w 192"/>
              <a:gd name="T33" fmla="*/ 46 h 184"/>
              <a:gd name="T34" fmla="*/ 86 w 192"/>
              <a:gd name="T35" fmla="*/ 23 h 184"/>
              <a:gd name="T36" fmla="*/ 88 w 192"/>
              <a:gd name="T37" fmla="*/ 16 h 184"/>
              <a:gd name="T38" fmla="*/ 72 w 192"/>
              <a:gd name="T39" fmla="*/ 0 h 184"/>
              <a:gd name="T40" fmla="*/ 57 w 192"/>
              <a:gd name="T41" fmla="*/ 10 h 184"/>
              <a:gd name="T42" fmla="*/ 0 w 192"/>
              <a:gd name="T43" fmla="*/ 71 h 184"/>
              <a:gd name="T44" fmla="*/ 0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0" y="163"/>
                </a:moveTo>
                <a:cubicBezTo>
                  <a:pt x="22" y="176"/>
                  <a:pt x="48" y="184"/>
                  <a:pt x="74" y="184"/>
                </a:cubicBezTo>
                <a:cubicBezTo>
                  <a:pt x="85" y="184"/>
                  <a:pt x="96" y="183"/>
                  <a:pt x="107" y="180"/>
                </a:cubicBezTo>
                <a:cubicBezTo>
                  <a:pt x="114" y="178"/>
                  <a:pt x="120" y="172"/>
                  <a:pt x="120" y="164"/>
                </a:cubicBezTo>
                <a:cubicBezTo>
                  <a:pt x="120" y="159"/>
                  <a:pt x="118" y="155"/>
                  <a:pt x="115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25" y="152"/>
                  <a:pt x="132" y="145"/>
                  <a:pt x="132" y="136"/>
                </a:cubicBezTo>
                <a:cubicBezTo>
                  <a:pt x="132" y="127"/>
                  <a:pt x="125" y="120"/>
                  <a:pt x="116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33" y="120"/>
                  <a:pt x="140" y="113"/>
                  <a:pt x="140" y="104"/>
                </a:cubicBezTo>
                <a:cubicBezTo>
                  <a:pt x="140" y="95"/>
                  <a:pt x="133" y="88"/>
                  <a:pt x="124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85" y="88"/>
                  <a:pt x="192" y="81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0" y="56"/>
                  <a:pt x="77" y="52"/>
                  <a:pt x="77" y="48"/>
                </a:cubicBezTo>
                <a:cubicBezTo>
                  <a:pt x="77" y="47"/>
                  <a:pt x="77" y="47"/>
                  <a:pt x="77" y="46"/>
                </a:cubicBezTo>
                <a:cubicBezTo>
                  <a:pt x="86" y="23"/>
                  <a:pt x="86" y="23"/>
                  <a:pt x="86" y="23"/>
                </a:cubicBezTo>
                <a:cubicBezTo>
                  <a:pt x="87" y="21"/>
                  <a:pt x="88" y="19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5" y="0"/>
                  <a:pt x="60" y="4"/>
                  <a:pt x="57" y="10"/>
                </a:cubicBezTo>
                <a:cubicBezTo>
                  <a:pt x="44" y="36"/>
                  <a:pt x="27" y="57"/>
                  <a:pt x="0" y="71"/>
                </a:cubicBezTo>
                <a:lnTo>
                  <a:pt x="0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FF6748B4-40F2-4864-BAB4-856CC96AA88F}"/>
              </a:ext>
            </a:extLst>
          </p:cNvPr>
          <p:cNvSpPr>
            <a:spLocks/>
          </p:cNvSpPr>
          <p:nvPr/>
        </p:nvSpPr>
        <p:spPr bwMode="auto">
          <a:xfrm>
            <a:off x="9819482" y="3983831"/>
            <a:ext cx="312738" cy="312737"/>
          </a:xfrm>
          <a:custGeom>
            <a:avLst/>
            <a:gdLst>
              <a:gd name="T0" fmla="*/ 0 w 192"/>
              <a:gd name="T1" fmla="*/ 24 h 192"/>
              <a:gd name="T2" fmla="*/ 114 w 192"/>
              <a:gd name="T3" fmla="*/ 0 h 192"/>
              <a:gd name="T4" fmla="*/ 152 w 192"/>
              <a:gd name="T5" fmla="*/ 3 h 192"/>
              <a:gd name="T6" fmla="*/ 166 w 192"/>
              <a:gd name="T7" fmla="*/ 7 h 192"/>
              <a:gd name="T8" fmla="*/ 172 w 192"/>
              <a:gd name="T9" fmla="*/ 20 h 192"/>
              <a:gd name="T10" fmla="*/ 167 w 192"/>
              <a:gd name="T11" fmla="*/ 32 h 192"/>
              <a:gd name="T12" fmla="*/ 168 w 192"/>
              <a:gd name="T13" fmla="*/ 32 h 192"/>
              <a:gd name="T14" fmla="*/ 184 w 192"/>
              <a:gd name="T15" fmla="*/ 48 h 192"/>
              <a:gd name="T16" fmla="*/ 168 w 192"/>
              <a:gd name="T17" fmla="*/ 64 h 192"/>
              <a:gd name="T18" fmla="*/ 176 w 192"/>
              <a:gd name="T19" fmla="*/ 64 h 192"/>
              <a:gd name="T20" fmla="*/ 192 w 192"/>
              <a:gd name="T21" fmla="*/ 80 h 192"/>
              <a:gd name="T22" fmla="*/ 176 w 192"/>
              <a:gd name="T23" fmla="*/ 96 h 192"/>
              <a:gd name="T24" fmla="*/ 192 w 192"/>
              <a:gd name="T25" fmla="*/ 112 h 192"/>
              <a:gd name="T26" fmla="*/ 176 w 192"/>
              <a:gd name="T27" fmla="*/ 128 h 192"/>
              <a:gd name="T28" fmla="*/ 104 w 192"/>
              <a:gd name="T29" fmla="*/ 128 h 192"/>
              <a:gd name="T30" fmla="*/ 94 w 192"/>
              <a:gd name="T31" fmla="*/ 138 h 192"/>
              <a:gd name="T32" fmla="*/ 99 w 192"/>
              <a:gd name="T33" fmla="*/ 171 h 192"/>
              <a:gd name="T34" fmla="*/ 100 w 192"/>
              <a:gd name="T35" fmla="*/ 176 h 192"/>
              <a:gd name="T36" fmla="*/ 84 w 192"/>
              <a:gd name="T37" fmla="*/ 192 h 192"/>
              <a:gd name="T38" fmla="*/ 69 w 192"/>
              <a:gd name="T39" fmla="*/ 180 h 192"/>
              <a:gd name="T40" fmla="*/ 68 w 192"/>
              <a:gd name="T41" fmla="*/ 178 h 192"/>
              <a:gd name="T42" fmla="*/ 0 w 192"/>
              <a:gd name="T43" fmla="*/ 96 h 192"/>
              <a:gd name="T44" fmla="*/ 0 w 192"/>
              <a:gd name="T45" fmla="*/ 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24"/>
                </a:moveTo>
                <a:cubicBezTo>
                  <a:pt x="34" y="9"/>
                  <a:pt x="74" y="0"/>
                  <a:pt x="114" y="0"/>
                </a:cubicBezTo>
                <a:cubicBezTo>
                  <a:pt x="127" y="0"/>
                  <a:pt x="140" y="1"/>
                  <a:pt x="152" y="3"/>
                </a:cubicBezTo>
                <a:cubicBezTo>
                  <a:pt x="157" y="3"/>
                  <a:pt x="163" y="5"/>
                  <a:pt x="166" y="7"/>
                </a:cubicBezTo>
                <a:cubicBezTo>
                  <a:pt x="170" y="10"/>
                  <a:pt x="172" y="15"/>
                  <a:pt x="172" y="20"/>
                </a:cubicBezTo>
                <a:cubicBezTo>
                  <a:pt x="172" y="25"/>
                  <a:pt x="170" y="29"/>
                  <a:pt x="167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7" y="32"/>
                  <a:pt x="184" y="39"/>
                  <a:pt x="184" y="48"/>
                </a:cubicBezTo>
                <a:cubicBezTo>
                  <a:pt x="184" y="57"/>
                  <a:pt x="177" y="64"/>
                  <a:pt x="168" y="64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85" y="64"/>
                  <a:pt x="192" y="71"/>
                  <a:pt x="192" y="80"/>
                </a:cubicBezTo>
                <a:cubicBezTo>
                  <a:pt x="192" y="89"/>
                  <a:pt x="185" y="96"/>
                  <a:pt x="176" y="96"/>
                </a:cubicBezTo>
                <a:cubicBezTo>
                  <a:pt x="185" y="96"/>
                  <a:pt x="192" y="103"/>
                  <a:pt x="192" y="112"/>
                </a:cubicBezTo>
                <a:cubicBezTo>
                  <a:pt x="192" y="121"/>
                  <a:pt x="185" y="128"/>
                  <a:pt x="176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9" y="128"/>
                  <a:pt x="94" y="132"/>
                  <a:pt x="94" y="138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0" y="173"/>
                  <a:pt x="100" y="174"/>
                  <a:pt x="100" y="176"/>
                </a:cubicBezTo>
                <a:cubicBezTo>
                  <a:pt x="100" y="185"/>
                  <a:pt x="93" y="192"/>
                  <a:pt x="84" y="192"/>
                </a:cubicBezTo>
                <a:cubicBezTo>
                  <a:pt x="77" y="192"/>
                  <a:pt x="70" y="187"/>
                  <a:pt x="69" y="180"/>
                </a:cubicBezTo>
                <a:cubicBezTo>
                  <a:pt x="68" y="178"/>
                  <a:pt x="68" y="178"/>
                  <a:pt x="68" y="178"/>
                </a:cubicBezTo>
                <a:cubicBezTo>
                  <a:pt x="58" y="145"/>
                  <a:pt x="34" y="115"/>
                  <a:pt x="0" y="96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14EF2C7E-D885-4606-9E98-B2CFB6A4A6BB}"/>
              </a:ext>
            </a:extLst>
          </p:cNvPr>
          <p:cNvSpPr>
            <a:spLocks/>
          </p:cNvSpPr>
          <p:nvPr/>
        </p:nvSpPr>
        <p:spPr bwMode="auto">
          <a:xfrm>
            <a:off x="9116219" y="3983831"/>
            <a:ext cx="312738" cy="312737"/>
          </a:xfrm>
          <a:custGeom>
            <a:avLst/>
            <a:gdLst>
              <a:gd name="T0" fmla="*/ 0 w 192"/>
              <a:gd name="T1" fmla="*/ 168 h 192"/>
              <a:gd name="T2" fmla="*/ 114 w 192"/>
              <a:gd name="T3" fmla="*/ 192 h 192"/>
              <a:gd name="T4" fmla="*/ 152 w 192"/>
              <a:gd name="T5" fmla="*/ 189 h 192"/>
              <a:gd name="T6" fmla="*/ 166 w 192"/>
              <a:gd name="T7" fmla="*/ 185 h 192"/>
              <a:gd name="T8" fmla="*/ 172 w 192"/>
              <a:gd name="T9" fmla="*/ 172 h 192"/>
              <a:gd name="T10" fmla="*/ 167 w 192"/>
              <a:gd name="T11" fmla="*/ 160 h 192"/>
              <a:gd name="T12" fmla="*/ 168 w 192"/>
              <a:gd name="T13" fmla="*/ 160 h 192"/>
              <a:gd name="T14" fmla="*/ 184 w 192"/>
              <a:gd name="T15" fmla="*/ 144 h 192"/>
              <a:gd name="T16" fmla="*/ 168 w 192"/>
              <a:gd name="T17" fmla="*/ 128 h 192"/>
              <a:gd name="T18" fmla="*/ 176 w 192"/>
              <a:gd name="T19" fmla="*/ 128 h 192"/>
              <a:gd name="T20" fmla="*/ 192 w 192"/>
              <a:gd name="T21" fmla="*/ 112 h 192"/>
              <a:gd name="T22" fmla="*/ 176 w 192"/>
              <a:gd name="T23" fmla="*/ 96 h 192"/>
              <a:gd name="T24" fmla="*/ 192 w 192"/>
              <a:gd name="T25" fmla="*/ 80 h 192"/>
              <a:gd name="T26" fmla="*/ 176 w 192"/>
              <a:gd name="T27" fmla="*/ 64 h 192"/>
              <a:gd name="T28" fmla="*/ 104 w 192"/>
              <a:gd name="T29" fmla="*/ 64 h 192"/>
              <a:gd name="T30" fmla="*/ 94 w 192"/>
              <a:gd name="T31" fmla="*/ 54 h 192"/>
              <a:gd name="T32" fmla="*/ 99 w 192"/>
              <a:gd name="T33" fmla="*/ 21 h 192"/>
              <a:gd name="T34" fmla="*/ 100 w 192"/>
              <a:gd name="T35" fmla="*/ 16 h 192"/>
              <a:gd name="T36" fmla="*/ 84 w 192"/>
              <a:gd name="T37" fmla="*/ 0 h 192"/>
              <a:gd name="T38" fmla="*/ 69 w 192"/>
              <a:gd name="T39" fmla="*/ 12 h 192"/>
              <a:gd name="T40" fmla="*/ 68 w 192"/>
              <a:gd name="T41" fmla="*/ 14 h 192"/>
              <a:gd name="T42" fmla="*/ 0 w 192"/>
              <a:gd name="T43" fmla="*/ 96 h 192"/>
              <a:gd name="T44" fmla="*/ 0 w 192"/>
              <a:gd name="T45" fmla="*/ 1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168"/>
                </a:moveTo>
                <a:cubicBezTo>
                  <a:pt x="34" y="183"/>
                  <a:pt x="74" y="192"/>
                  <a:pt x="114" y="192"/>
                </a:cubicBezTo>
                <a:cubicBezTo>
                  <a:pt x="127" y="192"/>
                  <a:pt x="140" y="191"/>
                  <a:pt x="152" y="189"/>
                </a:cubicBezTo>
                <a:cubicBezTo>
                  <a:pt x="157" y="189"/>
                  <a:pt x="163" y="187"/>
                  <a:pt x="166" y="185"/>
                </a:cubicBezTo>
                <a:cubicBezTo>
                  <a:pt x="170" y="182"/>
                  <a:pt x="172" y="177"/>
                  <a:pt x="172" y="172"/>
                </a:cubicBezTo>
                <a:cubicBezTo>
                  <a:pt x="172" y="167"/>
                  <a:pt x="170" y="163"/>
                  <a:pt x="167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7" y="160"/>
                  <a:pt x="184" y="153"/>
                  <a:pt x="184" y="144"/>
                </a:cubicBezTo>
                <a:cubicBezTo>
                  <a:pt x="184" y="135"/>
                  <a:pt x="177" y="128"/>
                  <a:pt x="168" y="128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85" y="128"/>
                  <a:pt x="192" y="121"/>
                  <a:pt x="192" y="112"/>
                </a:cubicBezTo>
                <a:cubicBezTo>
                  <a:pt x="192" y="103"/>
                  <a:pt x="185" y="96"/>
                  <a:pt x="176" y="96"/>
                </a:cubicBezTo>
                <a:cubicBezTo>
                  <a:pt x="185" y="96"/>
                  <a:pt x="192" y="89"/>
                  <a:pt x="192" y="80"/>
                </a:cubicBezTo>
                <a:cubicBezTo>
                  <a:pt x="192" y="71"/>
                  <a:pt x="185" y="64"/>
                  <a:pt x="176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99" y="64"/>
                  <a:pt x="94" y="60"/>
                  <a:pt x="94" y="54"/>
                </a:cubicBezTo>
                <a:cubicBezTo>
                  <a:pt x="99" y="21"/>
                  <a:pt x="99" y="21"/>
                  <a:pt x="99" y="21"/>
                </a:cubicBezTo>
                <a:cubicBezTo>
                  <a:pt x="100" y="19"/>
                  <a:pt x="100" y="18"/>
                  <a:pt x="100" y="16"/>
                </a:cubicBezTo>
                <a:cubicBezTo>
                  <a:pt x="100" y="7"/>
                  <a:pt x="93" y="0"/>
                  <a:pt x="84" y="0"/>
                </a:cubicBezTo>
                <a:cubicBezTo>
                  <a:pt x="77" y="0"/>
                  <a:pt x="70" y="5"/>
                  <a:pt x="69" y="12"/>
                </a:cubicBezTo>
                <a:cubicBezTo>
                  <a:pt x="68" y="14"/>
                  <a:pt x="68" y="14"/>
                  <a:pt x="68" y="14"/>
                </a:cubicBezTo>
                <a:cubicBezTo>
                  <a:pt x="58" y="47"/>
                  <a:pt x="34" y="77"/>
                  <a:pt x="0" y="96"/>
                </a:cubicBezTo>
                <a:lnTo>
                  <a:pt x="0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E8717D5E-28C3-40B0-86BC-4E1EDD9250E2}"/>
              </a:ext>
            </a:extLst>
          </p:cNvPr>
          <p:cNvSpPr>
            <a:spLocks/>
          </p:cNvSpPr>
          <p:nvPr/>
        </p:nvSpPr>
        <p:spPr bwMode="auto">
          <a:xfrm>
            <a:off x="8414544" y="3983831"/>
            <a:ext cx="314325" cy="312737"/>
          </a:xfrm>
          <a:custGeom>
            <a:avLst/>
            <a:gdLst>
              <a:gd name="T0" fmla="*/ 0 w 194"/>
              <a:gd name="T1" fmla="*/ 104 h 192"/>
              <a:gd name="T2" fmla="*/ 16 w 194"/>
              <a:gd name="T3" fmla="*/ 120 h 192"/>
              <a:gd name="T4" fmla="*/ 56 w 194"/>
              <a:gd name="T5" fmla="*/ 120 h 192"/>
              <a:gd name="T6" fmla="*/ 56 w 194"/>
              <a:gd name="T7" fmla="*/ 176 h 192"/>
              <a:gd name="T8" fmla="*/ 72 w 194"/>
              <a:gd name="T9" fmla="*/ 192 h 192"/>
              <a:gd name="T10" fmla="*/ 88 w 194"/>
              <a:gd name="T11" fmla="*/ 176 h 192"/>
              <a:gd name="T12" fmla="*/ 88 w 194"/>
              <a:gd name="T13" fmla="*/ 120 h 192"/>
              <a:gd name="T14" fmla="*/ 144 w 194"/>
              <a:gd name="T15" fmla="*/ 120 h 192"/>
              <a:gd name="T16" fmla="*/ 158 w 194"/>
              <a:gd name="T17" fmla="*/ 114 h 192"/>
              <a:gd name="T18" fmla="*/ 186 w 194"/>
              <a:gd name="T19" fmla="*/ 86 h 192"/>
              <a:gd name="T20" fmla="*/ 186 w 194"/>
              <a:gd name="T21" fmla="*/ 58 h 192"/>
              <a:gd name="T22" fmla="*/ 158 w 194"/>
              <a:gd name="T23" fmla="*/ 30 h 192"/>
              <a:gd name="T24" fmla="*/ 144 w 194"/>
              <a:gd name="T25" fmla="*/ 24 h 192"/>
              <a:gd name="T26" fmla="*/ 88 w 194"/>
              <a:gd name="T27" fmla="*/ 24 h 192"/>
              <a:gd name="T28" fmla="*/ 88 w 194"/>
              <a:gd name="T29" fmla="*/ 16 h 192"/>
              <a:gd name="T30" fmla="*/ 72 w 194"/>
              <a:gd name="T31" fmla="*/ 0 h 192"/>
              <a:gd name="T32" fmla="*/ 56 w 194"/>
              <a:gd name="T33" fmla="*/ 16 h 192"/>
              <a:gd name="T34" fmla="*/ 56 w 194"/>
              <a:gd name="T35" fmla="*/ 24 h 192"/>
              <a:gd name="T36" fmla="*/ 16 w 194"/>
              <a:gd name="T37" fmla="*/ 24 h 192"/>
              <a:gd name="T38" fmla="*/ 0 w 194"/>
              <a:gd name="T39" fmla="*/ 40 h 192"/>
              <a:gd name="T40" fmla="*/ 0 w 194"/>
              <a:gd name="T41" fmla="*/ 10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2">
                <a:moveTo>
                  <a:pt x="0" y="104"/>
                </a:moveTo>
                <a:cubicBezTo>
                  <a:pt x="0" y="113"/>
                  <a:pt x="7" y="120"/>
                  <a:pt x="16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85"/>
                  <a:pt x="63" y="192"/>
                  <a:pt x="72" y="192"/>
                </a:cubicBezTo>
                <a:cubicBezTo>
                  <a:pt x="81" y="192"/>
                  <a:pt x="88" y="185"/>
                  <a:pt x="88" y="176"/>
                </a:cubicBezTo>
                <a:cubicBezTo>
                  <a:pt x="88" y="120"/>
                  <a:pt x="88" y="120"/>
                  <a:pt x="88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50" y="120"/>
                  <a:pt x="155" y="118"/>
                  <a:pt x="158" y="114"/>
                </a:cubicBezTo>
                <a:cubicBezTo>
                  <a:pt x="186" y="86"/>
                  <a:pt x="186" y="86"/>
                  <a:pt x="186" y="86"/>
                </a:cubicBezTo>
                <a:cubicBezTo>
                  <a:pt x="194" y="78"/>
                  <a:pt x="194" y="66"/>
                  <a:pt x="186" y="58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5" y="26"/>
                  <a:pt x="150" y="24"/>
                  <a:pt x="144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24"/>
                  <a:pt x="56" y="24"/>
                  <a:pt x="5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B358D0F9-DCB1-4B93-8DA6-B4AB664CF45F}"/>
              </a:ext>
            </a:extLst>
          </p:cNvPr>
          <p:cNvSpPr>
            <a:spLocks/>
          </p:cNvSpPr>
          <p:nvPr/>
        </p:nvSpPr>
        <p:spPr bwMode="auto">
          <a:xfrm>
            <a:off x="7755732" y="3982243"/>
            <a:ext cx="228600" cy="314325"/>
          </a:xfrm>
          <a:custGeom>
            <a:avLst/>
            <a:gdLst>
              <a:gd name="T0" fmla="*/ 0 w 140"/>
              <a:gd name="T1" fmla="*/ 125 h 193"/>
              <a:gd name="T2" fmla="*/ 68 w 140"/>
              <a:gd name="T3" fmla="*/ 193 h 193"/>
              <a:gd name="T4" fmla="*/ 72 w 140"/>
              <a:gd name="T5" fmla="*/ 193 h 193"/>
              <a:gd name="T6" fmla="*/ 140 w 140"/>
              <a:gd name="T7" fmla="*/ 125 h 193"/>
              <a:gd name="T8" fmla="*/ 136 w 140"/>
              <a:gd name="T9" fmla="*/ 101 h 193"/>
              <a:gd name="T10" fmla="*/ 80 w 140"/>
              <a:gd name="T11" fmla="*/ 130 h 193"/>
              <a:gd name="T12" fmla="*/ 80 w 140"/>
              <a:gd name="T13" fmla="*/ 100 h 193"/>
              <a:gd name="T14" fmla="*/ 120 w 140"/>
              <a:gd name="T15" fmla="*/ 51 h 193"/>
              <a:gd name="T16" fmla="*/ 120 w 140"/>
              <a:gd name="T17" fmla="*/ 9 h 193"/>
              <a:gd name="T18" fmla="*/ 112 w 140"/>
              <a:gd name="T19" fmla="*/ 1 h 193"/>
              <a:gd name="T20" fmla="*/ 106 w 140"/>
              <a:gd name="T21" fmla="*/ 3 h 193"/>
              <a:gd name="T22" fmla="*/ 91 w 140"/>
              <a:gd name="T23" fmla="*/ 18 h 193"/>
              <a:gd name="T24" fmla="*/ 76 w 140"/>
              <a:gd name="T25" fmla="*/ 3 h 193"/>
              <a:gd name="T26" fmla="*/ 64 w 140"/>
              <a:gd name="T27" fmla="*/ 3 h 193"/>
              <a:gd name="T28" fmla="*/ 49 w 140"/>
              <a:gd name="T29" fmla="*/ 19 h 193"/>
              <a:gd name="T30" fmla="*/ 34 w 140"/>
              <a:gd name="T31" fmla="*/ 3 h 193"/>
              <a:gd name="T32" fmla="*/ 28 w 140"/>
              <a:gd name="T33" fmla="*/ 1 h 193"/>
              <a:gd name="T34" fmla="*/ 20 w 140"/>
              <a:gd name="T35" fmla="*/ 9 h 193"/>
              <a:gd name="T36" fmla="*/ 20 w 140"/>
              <a:gd name="T37" fmla="*/ 51 h 193"/>
              <a:gd name="T38" fmla="*/ 60 w 140"/>
              <a:gd name="T39" fmla="*/ 100 h 193"/>
              <a:gd name="T40" fmla="*/ 60 w 140"/>
              <a:gd name="T41" fmla="*/ 130 h 193"/>
              <a:gd name="T42" fmla="*/ 4 w 140"/>
              <a:gd name="T43" fmla="*/ 101 h 193"/>
              <a:gd name="T44" fmla="*/ 0 w 140"/>
              <a:gd name="T45" fmla="*/ 12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0" h="193">
                <a:moveTo>
                  <a:pt x="0" y="125"/>
                </a:moveTo>
                <a:cubicBezTo>
                  <a:pt x="0" y="163"/>
                  <a:pt x="30" y="193"/>
                  <a:pt x="68" y="193"/>
                </a:cubicBezTo>
                <a:cubicBezTo>
                  <a:pt x="72" y="193"/>
                  <a:pt x="72" y="193"/>
                  <a:pt x="72" y="193"/>
                </a:cubicBezTo>
                <a:cubicBezTo>
                  <a:pt x="110" y="193"/>
                  <a:pt x="140" y="163"/>
                  <a:pt x="140" y="125"/>
                </a:cubicBezTo>
                <a:cubicBezTo>
                  <a:pt x="140" y="117"/>
                  <a:pt x="139" y="108"/>
                  <a:pt x="136" y="101"/>
                </a:cubicBezTo>
                <a:cubicBezTo>
                  <a:pt x="113" y="101"/>
                  <a:pt x="92" y="113"/>
                  <a:pt x="80" y="13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103" y="95"/>
                  <a:pt x="120" y="75"/>
                  <a:pt x="120" y="51"/>
                </a:cubicBezTo>
                <a:cubicBezTo>
                  <a:pt x="120" y="9"/>
                  <a:pt x="120" y="9"/>
                  <a:pt x="120" y="9"/>
                </a:cubicBezTo>
                <a:cubicBezTo>
                  <a:pt x="120" y="5"/>
                  <a:pt x="116" y="1"/>
                  <a:pt x="112" y="1"/>
                </a:cubicBezTo>
                <a:cubicBezTo>
                  <a:pt x="110" y="1"/>
                  <a:pt x="108" y="2"/>
                  <a:pt x="106" y="3"/>
                </a:cubicBezTo>
                <a:cubicBezTo>
                  <a:pt x="91" y="18"/>
                  <a:pt x="91" y="18"/>
                  <a:pt x="91" y="18"/>
                </a:cubicBezTo>
                <a:cubicBezTo>
                  <a:pt x="76" y="3"/>
                  <a:pt x="76" y="3"/>
                  <a:pt x="76" y="3"/>
                </a:cubicBezTo>
                <a:cubicBezTo>
                  <a:pt x="73" y="0"/>
                  <a:pt x="68" y="0"/>
                  <a:pt x="64" y="3"/>
                </a:cubicBezTo>
                <a:cubicBezTo>
                  <a:pt x="49" y="19"/>
                  <a:pt x="49" y="19"/>
                  <a:pt x="49" y="19"/>
                </a:cubicBezTo>
                <a:cubicBezTo>
                  <a:pt x="34" y="3"/>
                  <a:pt x="34" y="3"/>
                  <a:pt x="34" y="3"/>
                </a:cubicBezTo>
                <a:cubicBezTo>
                  <a:pt x="32" y="2"/>
                  <a:pt x="30" y="1"/>
                  <a:pt x="28" y="1"/>
                </a:cubicBezTo>
                <a:cubicBezTo>
                  <a:pt x="24" y="1"/>
                  <a:pt x="20" y="5"/>
                  <a:pt x="20" y="9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75"/>
                  <a:pt x="37" y="95"/>
                  <a:pt x="60" y="10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48" y="113"/>
                  <a:pt x="27" y="101"/>
                  <a:pt x="4" y="101"/>
                </a:cubicBezTo>
                <a:cubicBezTo>
                  <a:pt x="1" y="108"/>
                  <a:pt x="0" y="117"/>
                  <a:pt x="0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7FD40D55-7827-475C-A54F-895DA1FFC6B4}"/>
              </a:ext>
            </a:extLst>
          </p:cNvPr>
          <p:cNvSpPr>
            <a:spLocks/>
          </p:cNvSpPr>
          <p:nvPr/>
        </p:nvSpPr>
        <p:spPr bwMode="auto">
          <a:xfrm>
            <a:off x="7006432" y="3983831"/>
            <a:ext cx="314325" cy="314325"/>
          </a:xfrm>
          <a:custGeom>
            <a:avLst/>
            <a:gdLst>
              <a:gd name="T0" fmla="*/ 28 w 193"/>
              <a:gd name="T1" fmla="*/ 151 h 193"/>
              <a:gd name="T2" fmla="*/ 4 w 193"/>
              <a:gd name="T3" fmla="*/ 175 h 193"/>
              <a:gd name="T4" fmla="*/ 4 w 193"/>
              <a:gd name="T5" fmla="*/ 189 h 193"/>
              <a:gd name="T6" fmla="*/ 18 w 193"/>
              <a:gd name="T7" fmla="*/ 189 h 193"/>
              <a:gd name="T8" fmla="*/ 42 w 193"/>
              <a:gd name="T9" fmla="*/ 165 h 193"/>
              <a:gd name="T10" fmla="*/ 159 w 193"/>
              <a:gd name="T11" fmla="*/ 158 h 193"/>
              <a:gd name="T12" fmla="*/ 169 w 193"/>
              <a:gd name="T13" fmla="*/ 146 h 193"/>
              <a:gd name="T14" fmla="*/ 171 w 193"/>
              <a:gd name="T15" fmla="*/ 143 h 193"/>
              <a:gd name="T16" fmla="*/ 173 w 193"/>
              <a:gd name="T17" fmla="*/ 135 h 193"/>
              <a:gd name="T18" fmla="*/ 167 w 193"/>
              <a:gd name="T19" fmla="*/ 124 h 193"/>
              <a:gd name="T20" fmla="*/ 166 w 193"/>
              <a:gd name="T21" fmla="*/ 123 h 193"/>
              <a:gd name="T22" fmla="*/ 153 w 193"/>
              <a:gd name="T23" fmla="*/ 115 h 193"/>
              <a:gd name="T24" fmla="*/ 182 w 193"/>
              <a:gd name="T25" fmla="*/ 97 h 193"/>
              <a:gd name="T26" fmla="*/ 190 w 193"/>
              <a:gd name="T27" fmla="*/ 88 h 193"/>
              <a:gd name="T28" fmla="*/ 191 w 193"/>
              <a:gd name="T29" fmla="*/ 86 h 193"/>
              <a:gd name="T30" fmla="*/ 193 w 193"/>
              <a:gd name="T31" fmla="*/ 81 h 193"/>
              <a:gd name="T32" fmla="*/ 189 w 193"/>
              <a:gd name="T33" fmla="*/ 72 h 193"/>
              <a:gd name="T34" fmla="*/ 186 w 193"/>
              <a:gd name="T35" fmla="*/ 71 h 193"/>
              <a:gd name="T36" fmla="*/ 167 w 193"/>
              <a:gd name="T37" fmla="*/ 62 h 193"/>
              <a:gd name="T38" fmla="*/ 172 w 193"/>
              <a:gd name="T39" fmla="*/ 57 h 193"/>
              <a:gd name="T40" fmla="*/ 190 w 193"/>
              <a:gd name="T41" fmla="*/ 17 h 193"/>
              <a:gd name="T42" fmla="*/ 190 w 193"/>
              <a:gd name="T43" fmla="*/ 13 h 193"/>
              <a:gd name="T44" fmla="*/ 180 w 193"/>
              <a:gd name="T45" fmla="*/ 3 h 193"/>
              <a:gd name="T46" fmla="*/ 177 w 193"/>
              <a:gd name="T47" fmla="*/ 3 h 193"/>
              <a:gd name="T48" fmla="*/ 136 w 193"/>
              <a:gd name="T49" fmla="*/ 21 h 193"/>
              <a:gd name="T50" fmla="*/ 131 w 193"/>
              <a:gd name="T51" fmla="*/ 26 h 193"/>
              <a:gd name="T52" fmla="*/ 122 w 193"/>
              <a:gd name="T53" fmla="*/ 6 h 193"/>
              <a:gd name="T54" fmla="*/ 121 w 193"/>
              <a:gd name="T55" fmla="*/ 4 h 193"/>
              <a:gd name="T56" fmla="*/ 112 w 193"/>
              <a:gd name="T57" fmla="*/ 0 h 193"/>
              <a:gd name="T58" fmla="*/ 107 w 193"/>
              <a:gd name="T59" fmla="*/ 2 h 193"/>
              <a:gd name="T60" fmla="*/ 105 w 193"/>
              <a:gd name="T61" fmla="*/ 3 h 193"/>
              <a:gd name="T62" fmla="*/ 96 w 193"/>
              <a:gd name="T63" fmla="*/ 11 h 193"/>
              <a:gd name="T64" fmla="*/ 78 w 193"/>
              <a:gd name="T65" fmla="*/ 40 h 193"/>
              <a:gd name="T66" fmla="*/ 70 w 193"/>
              <a:gd name="T67" fmla="*/ 27 h 193"/>
              <a:gd name="T68" fmla="*/ 69 w 193"/>
              <a:gd name="T69" fmla="*/ 26 h 193"/>
              <a:gd name="T70" fmla="*/ 58 w 193"/>
              <a:gd name="T71" fmla="*/ 20 h 193"/>
              <a:gd name="T72" fmla="*/ 50 w 193"/>
              <a:gd name="T73" fmla="*/ 22 h 193"/>
              <a:gd name="T74" fmla="*/ 47 w 193"/>
              <a:gd name="T75" fmla="*/ 24 h 193"/>
              <a:gd name="T76" fmla="*/ 35 w 193"/>
              <a:gd name="T77" fmla="*/ 34 h 193"/>
              <a:gd name="T78" fmla="*/ 28 w 193"/>
              <a:gd name="T79" fmla="*/ 15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3" h="193">
                <a:moveTo>
                  <a:pt x="28" y="151"/>
                </a:moveTo>
                <a:cubicBezTo>
                  <a:pt x="4" y="175"/>
                  <a:pt x="4" y="175"/>
                  <a:pt x="4" y="175"/>
                </a:cubicBezTo>
                <a:cubicBezTo>
                  <a:pt x="0" y="179"/>
                  <a:pt x="0" y="185"/>
                  <a:pt x="4" y="189"/>
                </a:cubicBezTo>
                <a:cubicBezTo>
                  <a:pt x="8" y="193"/>
                  <a:pt x="14" y="193"/>
                  <a:pt x="18" y="189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76" y="193"/>
                  <a:pt x="127" y="190"/>
                  <a:pt x="159" y="158"/>
                </a:cubicBezTo>
                <a:cubicBezTo>
                  <a:pt x="163" y="154"/>
                  <a:pt x="166" y="150"/>
                  <a:pt x="169" y="146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2" y="141"/>
                  <a:pt x="173" y="138"/>
                  <a:pt x="173" y="135"/>
                </a:cubicBezTo>
                <a:cubicBezTo>
                  <a:pt x="173" y="131"/>
                  <a:pt x="171" y="127"/>
                  <a:pt x="167" y="124"/>
                </a:cubicBezTo>
                <a:cubicBezTo>
                  <a:pt x="166" y="123"/>
                  <a:pt x="166" y="123"/>
                  <a:pt x="166" y="123"/>
                </a:cubicBezTo>
                <a:cubicBezTo>
                  <a:pt x="161" y="120"/>
                  <a:pt x="157" y="117"/>
                  <a:pt x="153" y="115"/>
                </a:cubicBezTo>
                <a:cubicBezTo>
                  <a:pt x="164" y="112"/>
                  <a:pt x="173" y="106"/>
                  <a:pt x="182" y="97"/>
                </a:cubicBezTo>
                <a:cubicBezTo>
                  <a:pt x="185" y="94"/>
                  <a:pt x="188" y="91"/>
                  <a:pt x="190" y="88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3" y="83"/>
                  <a:pt x="193" y="81"/>
                </a:cubicBezTo>
                <a:cubicBezTo>
                  <a:pt x="193" y="77"/>
                  <a:pt x="191" y="74"/>
                  <a:pt x="189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0" y="67"/>
                  <a:pt x="174" y="64"/>
                  <a:pt x="167" y="62"/>
                </a:cubicBezTo>
                <a:cubicBezTo>
                  <a:pt x="169" y="61"/>
                  <a:pt x="170" y="59"/>
                  <a:pt x="172" y="57"/>
                </a:cubicBezTo>
                <a:cubicBezTo>
                  <a:pt x="184" y="46"/>
                  <a:pt x="189" y="31"/>
                  <a:pt x="190" y="17"/>
                </a:cubicBezTo>
                <a:cubicBezTo>
                  <a:pt x="190" y="16"/>
                  <a:pt x="190" y="14"/>
                  <a:pt x="190" y="13"/>
                </a:cubicBezTo>
                <a:cubicBezTo>
                  <a:pt x="190" y="8"/>
                  <a:pt x="185" y="3"/>
                  <a:pt x="180" y="3"/>
                </a:cubicBezTo>
                <a:cubicBezTo>
                  <a:pt x="177" y="3"/>
                  <a:pt x="177" y="3"/>
                  <a:pt x="177" y="3"/>
                </a:cubicBezTo>
                <a:cubicBezTo>
                  <a:pt x="162" y="4"/>
                  <a:pt x="147" y="9"/>
                  <a:pt x="136" y="21"/>
                </a:cubicBezTo>
                <a:cubicBezTo>
                  <a:pt x="134" y="23"/>
                  <a:pt x="132" y="24"/>
                  <a:pt x="131" y="26"/>
                </a:cubicBezTo>
                <a:cubicBezTo>
                  <a:pt x="129" y="19"/>
                  <a:pt x="126" y="13"/>
                  <a:pt x="122" y="6"/>
                </a:cubicBez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6" y="0"/>
                  <a:pt x="112" y="0"/>
                </a:cubicBezTo>
                <a:cubicBezTo>
                  <a:pt x="110" y="0"/>
                  <a:pt x="109" y="1"/>
                  <a:pt x="107" y="2"/>
                </a:cubicBezTo>
                <a:cubicBezTo>
                  <a:pt x="106" y="2"/>
                  <a:pt x="105" y="3"/>
                  <a:pt x="105" y="3"/>
                </a:cubicBezTo>
                <a:cubicBezTo>
                  <a:pt x="101" y="6"/>
                  <a:pt x="99" y="8"/>
                  <a:pt x="96" y="11"/>
                </a:cubicBezTo>
                <a:cubicBezTo>
                  <a:pt x="87" y="20"/>
                  <a:pt x="81" y="29"/>
                  <a:pt x="78" y="40"/>
                </a:cubicBezTo>
                <a:cubicBezTo>
                  <a:pt x="76" y="36"/>
                  <a:pt x="73" y="32"/>
                  <a:pt x="70" y="27"/>
                </a:cubicBezTo>
                <a:cubicBezTo>
                  <a:pt x="69" y="26"/>
                  <a:pt x="69" y="26"/>
                  <a:pt x="69" y="26"/>
                </a:cubicBezTo>
                <a:cubicBezTo>
                  <a:pt x="66" y="22"/>
                  <a:pt x="62" y="20"/>
                  <a:pt x="58" y="20"/>
                </a:cubicBezTo>
                <a:cubicBezTo>
                  <a:pt x="55" y="20"/>
                  <a:pt x="52" y="21"/>
                  <a:pt x="50" y="22"/>
                </a:cubicBezTo>
                <a:cubicBezTo>
                  <a:pt x="49" y="23"/>
                  <a:pt x="48" y="24"/>
                  <a:pt x="47" y="24"/>
                </a:cubicBezTo>
                <a:cubicBezTo>
                  <a:pt x="43" y="27"/>
                  <a:pt x="39" y="30"/>
                  <a:pt x="35" y="34"/>
                </a:cubicBezTo>
                <a:cubicBezTo>
                  <a:pt x="3" y="66"/>
                  <a:pt x="0" y="117"/>
                  <a:pt x="28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1CE39C90-10AF-4A5B-AA42-035C9CB60890}"/>
              </a:ext>
            </a:extLst>
          </p:cNvPr>
          <p:cNvSpPr>
            <a:spLocks/>
          </p:cNvSpPr>
          <p:nvPr/>
        </p:nvSpPr>
        <p:spPr bwMode="auto">
          <a:xfrm>
            <a:off x="6304757" y="3982243"/>
            <a:ext cx="312738" cy="314325"/>
          </a:xfrm>
          <a:custGeom>
            <a:avLst/>
            <a:gdLst>
              <a:gd name="T0" fmla="*/ 92 w 192"/>
              <a:gd name="T1" fmla="*/ 165 h 193"/>
              <a:gd name="T2" fmla="*/ 92 w 192"/>
              <a:gd name="T3" fmla="*/ 149 h 193"/>
              <a:gd name="T4" fmla="*/ 140 w 192"/>
              <a:gd name="T5" fmla="*/ 149 h 193"/>
              <a:gd name="T6" fmla="*/ 148 w 192"/>
              <a:gd name="T7" fmla="*/ 141 h 193"/>
              <a:gd name="T8" fmla="*/ 146 w 192"/>
              <a:gd name="T9" fmla="*/ 135 h 193"/>
              <a:gd name="T10" fmla="*/ 116 w 192"/>
              <a:gd name="T11" fmla="*/ 105 h 193"/>
              <a:gd name="T12" fmla="*/ 128 w 192"/>
              <a:gd name="T13" fmla="*/ 105 h 193"/>
              <a:gd name="T14" fmla="*/ 136 w 192"/>
              <a:gd name="T15" fmla="*/ 97 h 193"/>
              <a:gd name="T16" fmla="*/ 134 w 192"/>
              <a:gd name="T17" fmla="*/ 91 h 193"/>
              <a:gd name="T18" fmla="*/ 104 w 192"/>
              <a:gd name="T19" fmla="*/ 61 h 193"/>
              <a:gd name="T20" fmla="*/ 116 w 192"/>
              <a:gd name="T21" fmla="*/ 61 h 193"/>
              <a:gd name="T22" fmla="*/ 124 w 192"/>
              <a:gd name="T23" fmla="*/ 53 h 193"/>
              <a:gd name="T24" fmla="*/ 122 w 192"/>
              <a:gd name="T25" fmla="*/ 47 h 193"/>
              <a:gd name="T26" fmla="*/ 80 w 192"/>
              <a:gd name="T27" fmla="*/ 3 h 193"/>
              <a:gd name="T28" fmla="*/ 68 w 192"/>
              <a:gd name="T29" fmla="*/ 3 h 193"/>
              <a:gd name="T30" fmla="*/ 26 w 192"/>
              <a:gd name="T31" fmla="*/ 47 h 193"/>
              <a:gd name="T32" fmla="*/ 24 w 192"/>
              <a:gd name="T33" fmla="*/ 53 h 193"/>
              <a:gd name="T34" fmla="*/ 32 w 192"/>
              <a:gd name="T35" fmla="*/ 61 h 193"/>
              <a:gd name="T36" fmla="*/ 44 w 192"/>
              <a:gd name="T37" fmla="*/ 61 h 193"/>
              <a:gd name="T38" fmla="*/ 14 w 192"/>
              <a:gd name="T39" fmla="*/ 91 h 193"/>
              <a:gd name="T40" fmla="*/ 12 w 192"/>
              <a:gd name="T41" fmla="*/ 97 h 193"/>
              <a:gd name="T42" fmla="*/ 20 w 192"/>
              <a:gd name="T43" fmla="*/ 105 h 193"/>
              <a:gd name="T44" fmla="*/ 32 w 192"/>
              <a:gd name="T45" fmla="*/ 105 h 193"/>
              <a:gd name="T46" fmla="*/ 2 w 192"/>
              <a:gd name="T47" fmla="*/ 135 h 193"/>
              <a:gd name="T48" fmla="*/ 0 w 192"/>
              <a:gd name="T49" fmla="*/ 141 h 193"/>
              <a:gd name="T50" fmla="*/ 8 w 192"/>
              <a:gd name="T51" fmla="*/ 149 h 193"/>
              <a:gd name="T52" fmla="*/ 60 w 192"/>
              <a:gd name="T53" fmla="*/ 149 h 193"/>
              <a:gd name="T54" fmla="*/ 60 w 192"/>
              <a:gd name="T55" fmla="*/ 165 h 193"/>
              <a:gd name="T56" fmla="*/ 52 w 192"/>
              <a:gd name="T57" fmla="*/ 173 h 193"/>
              <a:gd name="T58" fmla="*/ 10 w 192"/>
              <a:gd name="T59" fmla="*/ 173 h 193"/>
              <a:gd name="T60" fmla="*/ 0 w 192"/>
              <a:gd name="T61" fmla="*/ 183 h 193"/>
              <a:gd name="T62" fmla="*/ 10 w 192"/>
              <a:gd name="T63" fmla="*/ 193 h 193"/>
              <a:gd name="T64" fmla="*/ 182 w 192"/>
              <a:gd name="T65" fmla="*/ 193 h 193"/>
              <a:gd name="T66" fmla="*/ 192 w 192"/>
              <a:gd name="T67" fmla="*/ 183 h 193"/>
              <a:gd name="T68" fmla="*/ 182 w 192"/>
              <a:gd name="T69" fmla="*/ 173 h 193"/>
              <a:gd name="T70" fmla="*/ 100 w 192"/>
              <a:gd name="T71" fmla="*/ 173 h 193"/>
              <a:gd name="T72" fmla="*/ 92 w 192"/>
              <a:gd name="T73" fmla="*/ 16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3">
                <a:moveTo>
                  <a:pt x="92" y="165"/>
                </a:moveTo>
                <a:cubicBezTo>
                  <a:pt x="92" y="149"/>
                  <a:pt x="92" y="149"/>
                  <a:pt x="92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4" y="149"/>
                  <a:pt x="148" y="145"/>
                  <a:pt x="148" y="141"/>
                </a:cubicBezTo>
                <a:cubicBezTo>
                  <a:pt x="148" y="139"/>
                  <a:pt x="147" y="137"/>
                  <a:pt x="146" y="135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2" y="105"/>
                  <a:pt x="136" y="101"/>
                  <a:pt x="136" y="97"/>
                </a:cubicBezTo>
                <a:cubicBezTo>
                  <a:pt x="136" y="95"/>
                  <a:pt x="135" y="93"/>
                  <a:pt x="134" y="91"/>
                </a:cubicBezTo>
                <a:cubicBezTo>
                  <a:pt x="104" y="61"/>
                  <a:pt x="104" y="61"/>
                  <a:pt x="104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20" y="61"/>
                  <a:pt x="124" y="57"/>
                  <a:pt x="124" y="53"/>
                </a:cubicBezTo>
                <a:cubicBezTo>
                  <a:pt x="124" y="51"/>
                  <a:pt x="123" y="49"/>
                  <a:pt x="122" y="47"/>
                </a:cubicBezTo>
                <a:cubicBezTo>
                  <a:pt x="80" y="3"/>
                  <a:pt x="80" y="3"/>
                  <a:pt x="80" y="3"/>
                </a:cubicBezTo>
                <a:cubicBezTo>
                  <a:pt x="77" y="0"/>
                  <a:pt x="71" y="0"/>
                  <a:pt x="68" y="3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8"/>
                  <a:pt x="24" y="51"/>
                  <a:pt x="24" y="53"/>
                </a:cubicBezTo>
                <a:cubicBezTo>
                  <a:pt x="24" y="57"/>
                  <a:pt x="28" y="61"/>
                  <a:pt x="32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14" y="91"/>
                  <a:pt x="14" y="91"/>
                  <a:pt x="14" y="91"/>
                </a:cubicBezTo>
                <a:cubicBezTo>
                  <a:pt x="13" y="93"/>
                  <a:pt x="12" y="95"/>
                  <a:pt x="12" y="97"/>
                </a:cubicBezTo>
                <a:cubicBezTo>
                  <a:pt x="12" y="101"/>
                  <a:pt x="16" y="105"/>
                  <a:pt x="20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2" y="135"/>
                  <a:pt x="2" y="135"/>
                  <a:pt x="2" y="135"/>
                </a:cubicBezTo>
                <a:cubicBezTo>
                  <a:pt x="1" y="137"/>
                  <a:pt x="0" y="139"/>
                  <a:pt x="0" y="141"/>
                </a:cubicBezTo>
                <a:cubicBezTo>
                  <a:pt x="0" y="145"/>
                  <a:pt x="4" y="149"/>
                  <a:pt x="8" y="149"/>
                </a:cubicBezTo>
                <a:cubicBezTo>
                  <a:pt x="60" y="149"/>
                  <a:pt x="60" y="149"/>
                  <a:pt x="60" y="149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9"/>
                  <a:pt x="56" y="173"/>
                  <a:pt x="5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82" y="193"/>
                  <a:pt x="182" y="193"/>
                  <a:pt x="182" y="193"/>
                </a:cubicBezTo>
                <a:cubicBezTo>
                  <a:pt x="188" y="193"/>
                  <a:pt x="192" y="189"/>
                  <a:pt x="192" y="183"/>
                </a:cubicBezTo>
                <a:cubicBezTo>
                  <a:pt x="192" y="177"/>
                  <a:pt x="188" y="173"/>
                  <a:pt x="182" y="173"/>
                </a:cubicBezTo>
                <a:cubicBezTo>
                  <a:pt x="100" y="173"/>
                  <a:pt x="100" y="173"/>
                  <a:pt x="100" y="173"/>
                </a:cubicBezTo>
                <a:cubicBezTo>
                  <a:pt x="96" y="173"/>
                  <a:pt x="92" y="169"/>
                  <a:pt x="92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1828AF48-C68C-4F2D-93D4-6D874C1D80D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3280568"/>
            <a:ext cx="312738" cy="312737"/>
          </a:xfrm>
          <a:custGeom>
            <a:avLst/>
            <a:gdLst>
              <a:gd name="T0" fmla="*/ 192 w 192"/>
              <a:gd name="T1" fmla="*/ 72 h 192"/>
              <a:gd name="T2" fmla="*/ 184 w 192"/>
              <a:gd name="T3" fmla="*/ 64 h 192"/>
              <a:gd name="T4" fmla="*/ 178 w 192"/>
              <a:gd name="T5" fmla="*/ 66 h 192"/>
              <a:gd name="T6" fmla="*/ 144 w 192"/>
              <a:gd name="T7" fmla="*/ 96 h 192"/>
              <a:gd name="T8" fmla="*/ 144 w 192"/>
              <a:gd name="T9" fmla="*/ 72 h 192"/>
              <a:gd name="T10" fmla="*/ 136 w 192"/>
              <a:gd name="T11" fmla="*/ 64 h 192"/>
              <a:gd name="T12" fmla="*/ 130 w 192"/>
              <a:gd name="T13" fmla="*/ 66 h 192"/>
              <a:gd name="T14" fmla="*/ 96 w 192"/>
              <a:gd name="T15" fmla="*/ 96 h 192"/>
              <a:gd name="T16" fmla="*/ 96 w 192"/>
              <a:gd name="T17" fmla="*/ 72 h 192"/>
              <a:gd name="T18" fmla="*/ 88 w 192"/>
              <a:gd name="T19" fmla="*/ 64 h 192"/>
              <a:gd name="T20" fmla="*/ 82 w 192"/>
              <a:gd name="T21" fmla="*/ 66 h 192"/>
              <a:gd name="T22" fmla="*/ 48 w 192"/>
              <a:gd name="T23" fmla="*/ 96 h 192"/>
              <a:gd name="T24" fmla="*/ 40 w 192"/>
              <a:gd name="T25" fmla="*/ 9 h 192"/>
              <a:gd name="T26" fmla="*/ 31 w 192"/>
              <a:gd name="T27" fmla="*/ 0 h 192"/>
              <a:gd name="T28" fmla="*/ 17 w 192"/>
              <a:gd name="T29" fmla="*/ 0 h 192"/>
              <a:gd name="T30" fmla="*/ 8 w 192"/>
              <a:gd name="T31" fmla="*/ 9 h 192"/>
              <a:gd name="T32" fmla="*/ 0 w 192"/>
              <a:gd name="T33" fmla="*/ 176 h 192"/>
              <a:gd name="T34" fmla="*/ 16 w 192"/>
              <a:gd name="T35" fmla="*/ 192 h 192"/>
              <a:gd name="T36" fmla="*/ 176 w 192"/>
              <a:gd name="T37" fmla="*/ 192 h 192"/>
              <a:gd name="T38" fmla="*/ 192 w 192"/>
              <a:gd name="T39" fmla="*/ 176 h 192"/>
              <a:gd name="T40" fmla="*/ 192 w 192"/>
              <a:gd name="T41" fmla="*/ 72 h 192"/>
              <a:gd name="T42" fmla="*/ 76 w 192"/>
              <a:gd name="T43" fmla="*/ 123 h 192"/>
              <a:gd name="T44" fmla="*/ 76 w 192"/>
              <a:gd name="T45" fmla="*/ 133 h 192"/>
              <a:gd name="T46" fmla="*/ 69 w 192"/>
              <a:gd name="T47" fmla="*/ 140 h 192"/>
              <a:gd name="T48" fmla="*/ 59 w 192"/>
              <a:gd name="T49" fmla="*/ 140 h 192"/>
              <a:gd name="T50" fmla="*/ 52 w 192"/>
              <a:gd name="T51" fmla="*/ 133 h 192"/>
              <a:gd name="T52" fmla="*/ 52 w 192"/>
              <a:gd name="T53" fmla="*/ 123 h 192"/>
              <a:gd name="T54" fmla="*/ 59 w 192"/>
              <a:gd name="T55" fmla="*/ 116 h 192"/>
              <a:gd name="T56" fmla="*/ 69 w 192"/>
              <a:gd name="T57" fmla="*/ 116 h 192"/>
              <a:gd name="T58" fmla="*/ 76 w 192"/>
              <a:gd name="T59" fmla="*/ 123 h 192"/>
              <a:gd name="T60" fmla="*/ 124 w 192"/>
              <a:gd name="T61" fmla="*/ 123 h 192"/>
              <a:gd name="T62" fmla="*/ 124 w 192"/>
              <a:gd name="T63" fmla="*/ 133 h 192"/>
              <a:gd name="T64" fmla="*/ 117 w 192"/>
              <a:gd name="T65" fmla="*/ 140 h 192"/>
              <a:gd name="T66" fmla="*/ 107 w 192"/>
              <a:gd name="T67" fmla="*/ 140 h 192"/>
              <a:gd name="T68" fmla="*/ 100 w 192"/>
              <a:gd name="T69" fmla="*/ 133 h 192"/>
              <a:gd name="T70" fmla="*/ 100 w 192"/>
              <a:gd name="T71" fmla="*/ 123 h 192"/>
              <a:gd name="T72" fmla="*/ 107 w 192"/>
              <a:gd name="T73" fmla="*/ 116 h 192"/>
              <a:gd name="T74" fmla="*/ 117 w 192"/>
              <a:gd name="T75" fmla="*/ 116 h 192"/>
              <a:gd name="T76" fmla="*/ 124 w 192"/>
              <a:gd name="T77" fmla="*/ 123 h 192"/>
              <a:gd name="T78" fmla="*/ 172 w 192"/>
              <a:gd name="T79" fmla="*/ 123 h 192"/>
              <a:gd name="T80" fmla="*/ 172 w 192"/>
              <a:gd name="T81" fmla="*/ 133 h 192"/>
              <a:gd name="T82" fmla="*/ 165 w 192"/>
              <a:gd name="T83" fmla="*/ 140 h 192"/>
              <a:gd name="T84" fmla="*/ 155 w 192"/>
              <a:gd name="T85" fmla="*/ 140 h 192"/>
              <a:gd name="T86" fmla="*/ 148 w 192"/>
              <a:gd name="T87" fmla="*/ 133 h 192"/>
              <a:gd name="T88" fmla="*/ 148 w 192"/>
              <a:gd name="T89" fmla="*/ 123 h 192"/>
              <a:gd name="T90" fmla="*/ 155 w 192"/>
              <a:gd name="T91" fmla="*/ 116 h 192"/>
              <a:gd name="T92" fmla="*/ 165 w 192"/>
              <a:gd name="T93" fmla="*/ 116 h 192"/>
              <a:gd name="T94" fmla="*/ 172 w 192"/>
              <a:gd name="T95" fmla="*/ 12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192" y="72"/>
                </a:moveTo>
                <a:cubicBezTo>
                  <a:pt x="192" y="68"/>
                  <a:pt x="188" y="64"/>
                  <a:pt x="184" y="64"/>
                </a:cubicBezTo>
                <a:cubicBezTo>
                  <a:pt x="182" y="64"/>
                  <a:pt x="180" y="65"/>
                  <a:pt x="178" y="6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4" y="68"/>
                  <a:pt x="140" y="64"/>
                  <a:pt x="136" y="64"/>
                </a:cubicBezTo>
                <a:cubicBezTo>
                  <a:pt x="134" y="64"/>
                  <a:pt x="132" y="65"/>
                  <a:pt x="130" y="6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8"/>
                  <a:pt x="92" y="64"/>
                  <a:pt x="88" y="64"/>
                </a:cubicBezTo>
                <a:cubicBezTo>
                  <a:pt x="86" y="64"/>
                  <a:pt x="84" y="65"/>
                  <a:pt x="82" y="66"/>
                </a:cubicBezTo>
                <a:cubicBezTo>
                  <a:pt x="48" y="96"/>
                  <a:pt x="48" y="96"/>
                  <a:pt x="48" y="96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4"/>
                  <a:pt x="36" y="0"/>
                  <a:pt x="3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4"/>
                  <a:pt x="8" y="9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lnTo>
                  <a:pt x="192" y="72"/>
                </a:lnTo>
                <a:close/>
                <a:moveTo>
                  <a:pt x="76" y="123"/>
                </a:moveTo>
                <a:cubicBezTo>
                  <a:pt x="76" y="133"/>
                  <a:pt x="76" y="133"/>
                  <a:pt x="76" y="133"/>
                </a:cubicBezTo>
                <a:cubicBezTo>
                  <a:pt x="76" y="137"/>
                  <a:pt x="73" y="140"/>
                  <a:pt x="69" y="140"/>
                </a:cubicBezTo>
                <a:cubicBezTo>
                  <a:pt x="59" y="140"/>
                  <a:pt x="59" y="140"/>
                  <a:pt x="59" y="140"/>
                </a:cubicBezTo>
                <a:cubicBezTo>
                  <a:pt x="55" y="140"/>
                  <a:pt x="52" y="137"/>
                  <a:pt x="52" y="13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52" y="119"/>
                  <a:pt x="55" y="116"/>
                  <a:pt x="59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3" y="116"/>
                  <a:pt x="76" y="119"/>
                  <a:pt x="76" y="123"/>
                </a:cubicBezTo>
                <a:close/>
                <a:moveTo>
                  <a:pt x="124" y="123"/>
                </a:moveTo>
                <a:cubicBezTo>
                  <a:pt x="124" y="133"/>
                  <a:pt x="124" y="133"/>
                  <a:pt x="124" y="133"/>
                </a:cubicBezTo>
                <a:cubicBezTo>
                  <a:pt x="124" y="137"/>
                  <a:pt x="121" y="140"/>
                  <a:pt x="117" y="140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3" y="140"/>
                  <a:pt x="100" y="137"/>
                  <a:pt x="100" y="13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19"/>
                  <a:pt x="103" y="116"/>
                  <a:pt x="10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21" y="116"/>
                  <a:pt x="124" y="119"/>
                  <a:pt x="124" y="123"/>
                </a:cubicBezTo>
                <a:close/>
                <a:moveTo>
                  <a:pt x="172" y="123"/>
                </a:moveTo>
                <a:cubicBezTo>
                  <a:pt x="172" y="133"/>
                  <a:pt x="172" y="133"/>
                  <a:pt x="172" y="133"/>
                </a:cubicBezTo>
                <a:cubicBezTo>
                  <a:pt x="172" y="137"/>
                  <a:pt x="169" y="140"/>
                  <a:pt x="165" y="140"/>
                </a:cubicBezTo>
                <a:cubicBezTo>
                  <a:pt x="155" y="140"/>
                  <a:pt x="155" y="140"/>
                  <a:pt x="155" y="140"/>
                </a:cubicBezTo>
                <a:cubicBezTo>
                  <a:pt x="151" y="140"/>
                  <a:pt x="148" y="137"/>
                  <a:pt x="148" y="133"/>
                </a:cubicBezTo>
                <a:cubicBezTo>
                  <a:pt x="148" y="123"/>
                  <a:pt x="148" y="123"/>
                  <a:pt x="148" y="123"/>
                </a:cubicBezTo>
                <a:cubicBezTo>
                  <a:pt x="148" y="119"/>
                  <a:pt x="151" y="116"/>
                  <a:pt x="155" y="116"/>
                </a:cubicBezTo>
                <a:cubicBezTo>
                  <a:pt x="165" y="116"/>
                  <a:pt x="165" y="116"/>
                  <a:pt x="165" y="116"/>
                </a:cubicBezTo>
                <a:cubicBezTo>
                  <a:pt x="169" y="116"/>
                  <a:pt x="172" y="119"/>
                  <a:pt x="172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E4FF574B-B028-4C2B-A2FE-B162BB8171AD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3278981"/>
            <a:ext cx="312738" cy="314325"/>
          </a:xfrm>
          <a:custGeom>
            <a:avLst/>
            <a:gdLst>
              <a:gd name="T0" fmla="*/ 128 w 192"/>
              <a:gd name="T1" fmla="*/ 173 h 193"/>
              <a:gd name="T2" fmla="*/ 128 w 192"/>
              <a:gd name="T3" fmla="*/ 85 h 193"/>
              <a:gd name="T4" fmla="*/ 134 w 192"/>
              <a:gd name="T5" fmla="*/ 85 h 193"/>
              <a:gd name="T6" fmla="*/ 140 w 192"/>
              <a:gd name="T7" fmla="*/ 91 h 193"/>
              <a:gd name="T8" fmla="*/ 140 w 192"/>
              <a:gd name="T9" fmla="*/ 147 h 193"/>
              <a:gd name="T10" fmla="*/ 166 w 192"/>
              <a:gd name="T11" fmla="*/ 173 h 193"/>
              <a:gd name="T12" fmla="*/ 192 w 192"/>
              <a:gd name="T13" fmla="*/ 147 h 193"/>
              <a:gd name="T14" fmla="*/ 192 w 192"/>
              <a:gd name="T15" fmla="*/ 39 h 193"/>
              <a:gd name="T16" fmla="*/ 186 w 192"/>
              <a:gd name="T17" fmla="*/ 25 h 193"/>
              <a:gd name="T18" fmla="*/ 165 w 192"/>
              <a:gd name="T19" fmla="*/ 4 h 193"/>
              <a:gd name="T20" fmla="*/ 151 w 192"/>
              <a:gd name="T21" fmla="*/ 4 h 193"/>
              <a:gd name="T22" fmla="*/ 151 w 192"/>
              <a:gd name="T23" fmla="*/ 18 h 193"/>
              <a:gd name="T24" fmla="*/ 165 w 192"/>
              <a:gd name="T25" fmla="*/ 32 h 193"/>
              <a:gd name="T26" fmla="*/ 154 w 192"/>
              <a:gd name="T27" fmla="*/ 42 h 193"/>
              <a:gd name="T28" fmla="*/ 154 w 192"/>
              <a:gd name="T29" fmla="*/ 54 h 193"/>
              <a:gd name="T30" fmla="*/ 161 w 192"/>
              <a:gd name="T31" fmla="*/ 57 h 193"/>
              <a:gd name="T32" fmla="*/ 172 w 192"/>
              <a:gd name="T33" fmla="*/ 57 h 193"/>
              <a:gd name="T34" fmla="*/ 172 w 192"/>
              <a:gd name="T35" fmla="*/ 147 h 193"/>
              <a:gd name="T36" fmla="*/ 166 w 192"/>
              <a:gd name="T37" fmla="*/ 153 h 193"/>
              <a:gd name="T38" fmla="*/ 160 w 192"/>
              <a:gd name="T39" fmla="*/ 147 h 193"/>
              <a:gd name="T40" fmla="*/ 160 w 192"/>
              <a:gd name="T41" fmla="*/ 91 h 193"/>
              <a:gd name="T42" fmla="*/ 134 w 192"/>
              <a:gd name="T43" fmla="*/ 65 h 193"/>
              <a:gd name="T44" fmla="*/ 128 w 192"/>
              <a:gd name="T45" fmla="*/ 65 h 193"/>
              <a:gd name="T46" fmla="*/ 128 w 192"/>
              <a:gd name="T47" fmla="*/ 17 h 193"/>
              <a:gd name="T48" fmla="*/ 112 w 192"/>
              <a:gd name="T49" fmla="*/ 1 h 193"/>
              <a:gd name="T50" fmla="*/ 28 w 192"/>
              <a:gd name="T51" fmla="*/ 1 h 193"/>
              <a:gd name="T52" fmla="*/ 12 w 192"/>
              <a:gd name="T53" fmla="*/ 17 h 193"/>
              <a:gd name="T54" fmla="*/ 12 w 192"/>
              <a:gd name="T55" fmla="*/ 173 h 193"/>
              <a:gd name="T56" fmla="*/ 10 w 192"/>
              <a:gd name="T57" fmla="*/ 173 h 193"/>
              <a:gd name="T58" fmla="*/ 0 w 192"/>
              <a:gd name="T59" fmla="*/ 183 h 193"/>
              <a:gd name="T60" fmla="*/ 10 w 192"/>
              <a:gd name="T61" fmla="*/ 193 h 193"/>
              <a:gd name="T62" fmla="*/ 130 w 192"/>
              <a:gd name="T63" fmla="*/ 193 h 193"/>
              <a:gd name="T64" fmla="*/ 140 w 192"/>
              <a:gd name="T65" fmla="*/ 183 h 193"/>
              <a:gd name="T66" fmla="*/ 130 w 192"/>
              <a:gd name="T67" fmla="*/ 173 h 193"/>
              <a:gd name="T68" fmla="*/ 128 w 192"/>
              <a:gd name="T69" fmla="*/ 173 h 193"/>
              <a:gd name="T70" fmla="*/ 41 w 192"/>
              <a:gd name="T71" fmla="*/ 21 h 193"/>
              <a:gd name="T72" fmla="*/ 99 w 192"/>
              <a:gd name="T73" fmla="*/ 21 h 193"/>
              <a:gd name="T74" fmla="*/ 108 w 192"/>
              <a:gd name="T75" fmla="*/ 30 h 193"/>
              <a:gd name="T76" fmla="*/ 108 w 192"/>
              <a:gd name="T77" fmla="*/ 72 h 193"/>
              <a:gd name="T78" fmla="*/ 99 w 192"/>
              <a:gd name="T79" fmla="*/ 81 h 193"/>
              <a:gd name="T80" fmla="*/ 41 w 192"/>
              <a:gd name="T81" fmla="*/ 81 h 193"/>
              <a:gd name="T82" fmla="*/ 32 w 192"/>
              <a:gd name="T83" fmla="*/ 72 h 193"/>
              <a:gd name="T84" fmla="*/ 32 w 192"/>
              <a:gd name="T85" fmla="*/ 30 h 193"/>
              <a:gd name="T86" fmla="*/ 41 w 192"/>
              <a:gd name="T87" fmla="*/ 2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" h="193">
                <a:moveTo>
                  <a:pt x="128" y="173"/>
                </a:moveTo>
                <a:cubicBezTo>
                  <a:pt x="128" y="85"/>
                  <a:pt x="128" y="85"/>
                  <a:pt x="128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7" y="85"/>
                  <a:pt x="140" y="88"/>
                  <a:pt x="140" y="91"/>
                </a:cubicBezTo>
                <a:cubicBezTo>
                  <a:pt x="140" y="147"/>
                  <a:pt x="140" y="147"/>
                  <a:pt x="140" y="147"/>
                </a:cubicBezTo>
                <a:cubicBezTo>
                  <a:pt x="140" y="161"/>
                  <a:pt x="152" y="173"/>
                  <a:pt x="166" y="173"/>
                </a:cubicBezTo>
                <a:cubicBezTo>
                  <a:pt x="180" y="173"/>
                  <a:pt x="192" y="161"/>
                  <a:pt x="192" y="147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92" y="34"/>
                  <a:pt x="190" y="29"/>
                  <a:pt x="186" y="25"/>
                </a:cubicBezTo>
                <a:cubicBezTo>
                  <a:pt x="165" y="4"/>
                  <a:pt x="165" y="4"/>
                  <a:pt x="165" y="4"/>
                </a:cubicBezTo>
                <a:cubicBezTo>
                  <a:pt x="161" y="0"/>
                  <a:pt x="155" y="0"/>
                  <a:pt x="151" y="4"/>
                </a:cubicBezTo>
                <a:cubicBezTo>
                  <a:pt x="147" y="8"/>
                  <a:pt x="147" y="14"/>
                  <a:pt x="151" y="18"/>
                </a:cubicBezTo>
                <a:cubicBezTo>
                  <a:pt x="165" y="32"/>
                  <a:pt x="165" y="32"/>
                  <a:pt x="165" y="32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1" y="46"/>
                  <a:pt x="151" y="51"/>
                  <a:pt x="154" y="54"/>
                </a:cubicBezTo>
                <a:cubicBezTo>
                  <a:pt x="156" y="56"/>
                  <a:pt x="158" y="57"/>
                  <a:pt x="161" y="57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0"/>
                  <a:pt x="169" y="153"/>
                  <a:pt x="166" y="153"/>
                </a:cubicBezTo>
                <a:cubicBezTo>
                  <a:pt x="163" y="153"/>
                  <a:pt x="160" y="150"/>
                  <a:pt x="160" y="147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77"/>
                  <a:pt x="148" y="65"/>
                  <a:pt x="134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8"/>
                  <a:pt x="121" y="1"/>
                  <a:pt x="112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19" y="1"/>
                  <a:pt x="12" y="8"/>
                  <a:pt x="12" y="17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30" y="193"/>
                  <a:pt x="130" y="193"/>
                  <a:pt x="130" y="193"/>
                </a:cubicBezTo>
                <a:cubicBezTo>
                  <a:pt x="136" y="193"/>
                  <a:pt x="140" y="189"/>
                  <a:pt x="140" y="183"/>
                </a:cubicBezTo>
                <a:cubicBezTo>
                  <a:pt x="140" y="177"/>
                  <a:pt x="136" y="173"/>
                  <a:pt x="130" y="173"/>
                </a:cubicBezTo>
                <a:lnTo>
                  <a:pt x="128" y="173"/>
                </a:lnTo>
                <a:close/>
                <a:moveTo>
                  <a:pt x="41" y="21"/>
                </a:moveTo>
                <a:cubicBezTo>
                  <a:pt x="99" y="21"/>
                  <a:pt x="99" y="21"/>
                  <a:pt x="99" y="21"/>
                </a:cubicBezTo>
                <a:cubicBezTo>
                  <a:pt x="104" y="21"/>
                  <a:pt x="108" y="25"/>
                  <a:pt x="108" y="30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77"/>
                  <a:pt x="104" y="81"/>
                  <a:pt x="99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36" y="81"/>
                  <a:pt x="32" y="77"/>
                  <a:pt x="32" y="72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5"/>
                  <a:pt x="36" y="21"/>
                  <a:pt x="41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54D311E7-BA19-4C46-8CBA-254F44FC3F77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3307556"/>
            <a:ext cx="312738" cy="254000"/>
          </a:xfrm>
          <a:custGeom>
            <a:avLst/>
            <a:gdLst>
              <a:gd name="T0" fmla="*/ 112 w 192"/>
              <a:gd name="T1" fmla="*/ 0 h 156"/>
              <a:gd name="T2" fmla="*/ 100 w 192"/>
              <a:gd name="T3" fmla="*/ 0 h 156"/>
              <a:gd name="T4" fmla="*/ 40 w 192"/>
              <a:gd name="T5" fmla="*/ 55 h 156"/>
              <a:gd name="T6" fmla="*/ 8 w 192"/>
              <a:gd name="T7" fmla="*/ 108 h 156"/>
              <a:gd name="T8" fmla="*/ 8 w 192"/>
              <a:gd name="T9" fmla="*/ 108 h 156"/>
              <a:gd name="T10" fmla="*/ 0 w 192"/>
              <a:gd name="T11" fmla="*/ 118 h 156"/>
              <a:gd name="T12" fmla="*/ 10 w 192"/>
              <a:gd name="T13" fmla="*/ 128 h 156"/>
              <a:gd name="T14" fmla="*/ 24 w 192"/>
              <a:gd name="T15" fmla="*/ 128 h 156"/>
              <a:gd name="T16" fmla="*/ 54 w 192"/>
              <a:gd name="T17" fmla="*/ 156 h 156"/>
              <a:gd name="T18" fmla="*/ 84 w 192"/>
              <a:gd name="T19" fmla="*/ 128 h 156"/>
              <a:gd name="T20" fmla="*/ 112 w 192"/>
              <a:gd name="T21" fmla="*/ 128 h 156"/>
              <a:gd name="T22" fmla="*/ 142 w 192"/>
              <a:gd name="T23" fmla="*/ 156 h 156"/>
              <a:gd name="T24" fmla="*/ 172 w 192"/>
              <a:gd name="T25" fmla="*/ 126 h 156"/>
              <a:gd name="T26" fmla="*/ 172 w 192"/>
              <a:gd name="T27" fmla="*/ 123 h 156"/>
              <a:gd name="T28" fmla="*/ 192 w 192"/>
              <a:gd name="T29" fmla="*/ 88 h 156"/>
              <a:gd name="T30" fmla="*/ 192 w 192"/>
              <a:gd name="T31" fmla="*/ 61 h 156"/>
              <a:gd name="T32" fmla="*/ 183 w 192"/>
              <a:gd name="T33" fmla="*/ 52 h 156"/>
              <a:gd name="T34" fmla="*/ 171 w 192"/>
              <a:gd name="T35" fmla="*/ 52 h 156"/>
              <a:gd name="T36" fmla="*/ 112 w 192"/>
              <a:gd name="T37" fmla="*/ 0 h 156"/>
              <a:gd name="T38" fmla="*/ 96 w 192"/>
              <a:gd name="T39" fmla="*/ 20 h 156"/>
              <a:gd name="T40" fmla="*/ 96 w 192"/>
              <a:gd name="T41" fmla="*/ 60 h 156"/>
              <a:gd name="T42" fmla="*/ 60 w 192"/>
              <a:gd name="T43" fmla="*/ 60 h 156"/>
              <a:gd name="T44" fmla="*/ 96 w 192"/>
              <a:gd name="T45" fmla="*/ 20 h 156"/>
              <a:gd name="T46" fmla="*/ 116 w 192"/>
              <a:gd name="T47" fmla="*/ 60 h 156"/>
              <a:gd name="T48" fmla="*/ 116 w 192"/>
              <a:gd name="T49" fmla="*/ 20 h 156"/>
              <a:gd name="T50" fmla="*/ 152 w 192"/>
              <a:gd name="T51" fmla="*/ 60 h 156"/>
              <a:gd name="T52" fmla="*/ 116 w 192"/>
              <a:gd name="T53" fmla="*/ 60 h 156"/>
              <a:gd name="T54" fmla="*/ 64 w 192"/>
              <a:gd name="T55" fmla="*/ 126 h 156"/>
              <a:gd name="T56" fmla="*/ 54 w 192"/>
              <a:gd name="T57" fmla="*/ 136 h 156"/>
              <a:gd name="T58" fmla="*/ 44 w 192"/>
              <a:gd name="T59" fmla="*/ 126 h 156"/>
              <a:gd name="T60" fmla="*/ 54 w 192"/>
              <a:gd name="T61" fmla="*/ 116 h 156"/>
              <a:gd name="T62" fmla="*/ 64 w 192"/>
              <a:gd name="T63" fmla="*/ 126 h 156"/>
              <a:gd name="T64" fmla="*/ 152 w 192"/>
              <a:gd name="T65" fmla="*/ 126 h 156"/>
              <a:gd name="T66" fmla="*/ 142 w 192"/>
              <a:gd name="T67" fmla="*/ 136 h 156"/>
              <a:gd name="T68" fmla="*/ 132 w 192"/>
              <a:gd name="T69" fmla="*/ 126 h 156"/>
              <a:gd name="T70" fmla="*/ 142 w 192"/>
              <a:gd name="T71" fmla="*/ 116 h 156"/>
              <a:gd name="T72" fmla="*/ 152 w 192"/>
              <a:gd name="T73" fmla="*/ 1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56">
                <a:moveTo>
                  <a:pt x="112" y="0"/>
                </a:moveTo>
                <a:cubicBezTo>
                  <a:pt x="100" y="0"/>
                  <a:pt x="100" y="0"/>
                  <a:pt x="100" y="0"/>
                </a:cubicBezTo>
                <a:cubicBezTo>
                  <a:pt x="69" y="0"/>
                  <a:pt x="43" y="24"/>
                  <a:pt x="40" y="55"/>
                </a:cubicBezTo>
                <a:cubicBezTo>
                  <a:pt x="21" y="65"/>
                  <a:pt x="8" y="85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3" y="109"/>
                  <a:pt x="0" y="113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5" y="144"/>
                  <a:pt x="38" y="156"/>
                  <a:pt x="54" y="156"/>
                </a:cubicBezTo>
                <a:cubicBezTo>
                  <a:pt x="70" y="156"/>
                  <a:pt x="83" y="144"/>
                  <a:pt x="8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3" y="144"/>
                  <a:pt x="126" y="156"/>
                  <a:pt x="142" y="156"/>
                </a:cubicBezTo>
                <a:cubicBezTo>
                  <a:pt x="159" y="156"/>
                  <a:pt x="172" y="143"/>
                  <a:pt x="172" y="126"/>
                </a:cubicBezTo>
                <a:cubicBezTo>
                  <a:pt x="172" y="125"/>
                  <a:pt x="172" y="124"/>
                  <a:pt x="172" y="123"/>
                </a:cubicBezTo>
                <a:cubicBezTo>
                  <a:pt x="184" y="116"/>
                  <a:pt x="192" y="103"/>
                  <a:pt x="192" y="88"/>
                </a:cubicBezTo>
                <a:cubicBezTo>
                  <a:pt x="192" y="61"/>
                  <a:pt x="192" y="61"/>
                  <a:pt x="192" y="61"/>
                </a:cubicBezTo>
                <a:cubicBezTo>
                  <a:pt x="192" y="56"/>
                  <a:pt x="188" y="52"/>
                  <a:pt x="183" y="52"/>
                </a:cubicBezTo>
                <a:cubicBezTo>
                  <a:pt x="171" y="52"/>
                  <a:pt x="171" y="52"/>
                  <a:pt x="171" y="52"/>
                </a:cubicBezTo>
                <a:cubicBezTo>
                  <a:pt x="168" y="23"/>
                  <a:pt x="142" y="0"/>
                  <a:pt x="112" y="0"/>
                </a:cubicBezTo>
                <a:close/>
                <a:moveTo>
                  <a:pt x="96" y="20"/>
                </a:moveTo>
                <a:cubicBezTo>
                  <a:pt x="96" y="60"/>
                  <a:pt x="96" y="60"/>
                  <a:pt x="96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39"/>
                  <a:pt x="76" y="22"/>
                  <a:pt x="96" y="20"/>
                </a:cubicBezTo>
                <a:close/>
                <a:moveTo>
                  <a:pt x="116" y="60"/>
                </a:moveTo>
                <a:cubicBezTo>
                  <a:pt x="116" y="20"/>
                  <a:pt x="116" y="20"/>
                  <a:pt x="116" y="20"/>
                </a:cubicBezTo>
                <a:cubicBezTo>
                  <a:pt x="136" y="22"/>
                  <a:pt x="152" y="39"/>
                  <a:pt x="152" y="60"/>
                </a:cubicBezTo>
                <a:lnTo>
                  <a:pt x="116" y="60"/>
                </a:lnTo>
                <a:close/>
                <a:moveTo>
                  <a:pt x="64" y="126"/>
                </a:moveTo>
                <a:cubicBezTo>
                  <a:pt x="64" y="132"/>
                  <a:pt x="60" y="136"/>
                  <a:pt x="54" y="136"/>
                </a:cubicBezTo>
                <a:cubicBezTo>
                  <a:pt x="48" y="136"/>
                  <a:pt x="44" y="132"/>
                  <a:pt x="44" y="126"/>
                </a:cubicBezTo>
                <a:cubicBezTo>
                  <a:pt x="44" y="120"/>
                  <a:pt x="48" y="116"/>
                  <a:pt x="54" y="116"/>
                </a:cubicBezTo>
                <a:cubicBezTo>
                  <a:pt x="60" y="116"/>
                  <a:pt x="64" y="120"/>
                  <a:pt x="64" y="126"/>
                </a:cubicBezTo>
                <a:close/>
                <a:moveTo>
                  <a:pt x="152" y="126"/>
                </a:moveTo>
                <a:cubicBezTo>
                  <a:pt x="152" y="132"/>
                  <a:pt x="148" y="136"/>
                  <a:pt x="142" y="136"/>
                </a:cubicBezTo>
                <a:cubicBezTo>
                  <a:pt x="136" y="136"/>
                  <a:pt x="132" y="132"/>
                  <a:pt x="132" y="126"/>
                </a:cubicBezTo>
                <a:cubicBezTo>
                  <a:pt x="132" y="120"/>
                  <a:pt x="136" y="116"/>
                  <a:pt x="142" y="116"/>
                </a:cubicBezTo>
                <a:cubicBezTo>
                  <a:pt x="148" y="116"/>
                  <a:pt x="152" y="120"/>
                  <a:pt x="15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E72D8B24-E2BB-47E5-B2A9-D7A91967C4BB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3307556"/>
            <a:ext cx="311150" cy="260350"/>
          </a:xfrm>
          <a:custGeom>
            <a:avLst/>
            <a:gdLst>
              <a:gd name="T0" fmla="*/ 176 w 192"/>
              <a:gd name="T1" fmla="*/ 132 h 160"/>
              <a:gd name="T2" fmla="*/ 192 w 192"/>
              <a:gd name="T3" fmla="*/ 116 h 160"/>
              <a:gd name="T4" fmla="*/ 192 w 192"/>
              <a:gd name="T5" fmla="*/ 16 h 160"/>
              <a:gd name="T6" fmla="*/ 176 w 192"/>
              <a:gd name="T7" fmla="*/ 0 h 160"/>
              <a:gd name="T8" fmla="*/ 88 w 192"/>
              <a:gd name="T9" fmla="*/ 0 h 160"/>
              <a:gd name="T10" fmla="*/ 72 w 192"/>
              <a:gd name="T11" fmla="*/ 16 h 160"/>
              <a:gd name="T12" fmla="*/ 72 w 192"/>
              <a:gd name="T13" fmla="*/ 32 h 160"/>
              <a:gd name="T14" fmla="*/ 48 w 192"/>
              <a:gd name="T15" fmla="*/ 32 h 160"/>
              <a:gd name="T16" fmla="*/ 34 w 192"/>
              <a:gd name="T17" fmla="*/ 38 h 160"/>
              <a:gd name="T18" fmla="*/ 14 w 192"/>
              <a:gd name="T19" fmla="*/ 58 h 160"/>
              <a:gd name="T20" fmla="*/ 8 w 192"/>
              <a:gd name="T21" fmla="*/ 72 h 160"/>
              <a:gd name="T22" fmla="*/ 8 w 192"/>
              <a:gd name="T23" fmla="*/ 112 h 160"/>
              <a:gd name="T24" fmla="*/ 0 w 192"/>
              <a:gd name="T25" fmla="*/ 122 h 160"/>
              <a:gd name="T26" fmla="*/ 10 w 192"/>
              <a:gd name="T27" fmla="*/ 132 h 160"/>
              <a:gd name="T28" fmla="*/ 24 w 192"/>
              <a:gd name="T29" fmla="*/ 132 h 160"/>
              <a:gd name="T30" fmla="*/ 54 w 192"/>
              <a:gd name="T31" fmla="*/ 160 h 160"/>
              <a:gd name="T32" fmla="*/ 84 w 192"/>
              <a:gd name="T33" fmla="*/ 132 h 160"/>
              <a:gd name="T34" fmla="*/ 112 w 192"/>
              <a:gd name="T35" fmla="*/ 132 h 160"/>
              <a:gd name="T36" fmla="*/ 142 w 192"/>
              <a:gd name="T37" fmla="*/ 160 h 160"/>
              <a:gd name="T38" fmla="*/ 172 w 192"/>
              <a:gd name="T39" fmla="*/ 132 h 160"/>
              <a:gd name="T40" fmla="*/ 176 w 192"/>
              <a:gd name="T41" fmla="*/ 132 h 160"/>
              <a:gd name="T42" fmla="*/ 64 w 192"/>
              <a:gd name="T43" fmla="*/ 130 h 160"/>
              <a:gd name="T44" fmla="*/ 54 w 192"/>
              <a:gd name="T45" fmla="*/ 140 h 160"/>
              <a:gd name="T46" fmla="*/ 44 w 192"/>
              <a:gd name="T47" fmla="*/ 130 h 160"/>
              <a:gd name="T48" fmla="*/ 54 w 192"/>
              <a:gd name="T49" fmla="*/ 120 h 160"/>
              <a:gd name="T50" fmla="*/ 64 w 192"/>
              <a:gd name="T51" fmla="*/ 130 h 160"/>
              <a:gd name="T52" fmla="*/ 152 w 192"/>
              <a:gd name="T53" fmla="*/ 130 h 160"/>
              <a:gd name="T54" fmla="*/ 142 w 192"/>
              <a:gd name="T55" fmla="*/ 140 h 160"/>
              <a:gd name="T56" fmla="*/ 132 w 192"/>
              <a:gd name="T57" fmla="*/ 130 h 160"/>
              <a:gd name="T58" fmla="*/ 142 w 192"/>
              <a:gd name="T59" fmla="*/ 120 h 160"/>
              <a:gd name="T60" fmla="*/ 152 w 192"/>
              <a:gd name="T61" fmla="*/ 130 h 160"/>
              <a:gd name="T62" fmla="*/ 28 w 192"/>
              <a:gd name="T63" fmla="*/ 84 h 160"/>
              <a:gd name="T64" fmla="*/ 28 w 192"/>
              <a:gd name="T65" fmla="*/ 74 h 160"/>
              <a:gd name="T66" fmla="*/ 33 w 192"/>
              <a:gd name="T67" fmla="*/ 65 h 160"/>
              <a:gd name="T68" fmla="*/ 41 w 192"/>
              <a:gd name="T69" fmla="*/ 56 h 160"/>
              <a:gd name="T70" fmla="*/ 50 w 192"/>
              <a:gd name="T71" fmla="*/ 52 h 160"/>
              <a:gd name="T72" fmla="*/ 72 w 192"/>
              <a:gd name="T73" fmla="*/ 52 h 160"/>
              <a:gd name="T74" fmla="*/ 72 w 192"/>
              <a:gd name="T75" fmla="*/ 84 h 160"/>
              <a:gd name="T76" fmla="*/ 28 w 192"/>
              <a:gd name="T77" fmla="*/ 8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2" h="160">
                <a:moveTo>
                  <a:pt x="176" y="132"/>
                </a:moveTo>
                <a:cubicBezTo>
                  <a:pt x="185" y="132"/>
                  <a:pt x="192" y="125"/>
                  <a:pt x="192" y="1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2" y="32"/>
                  <a:pt x="38" y="34"/>
                  <a:pt x="34" y="38"/>
                </a:cubicBezTo>
                <a:cubicBezTo>
                  <a:pt x="14" y="58"/>
                  <a:pt x="14" y="58"/>
                  <a:pt x="14" y="58"/>
                </a:cubicBezTo>
                <a:cubicBezTo>
                  <a:pt x="10" y="61"/>
                  <a:pt x="8" y="66"/>
                  <a:pt x="8" y="72"/>
                </a:cubicBezTo>
                <a:cubicBezTo>
                  <a:pt x="8" y="112"/>
                  <a:pt x="8" y="112"/>
                  <a:pt x="8" y="112"/>
                </a:cubicBezTo>
                <a:cubicBezTo>
                  <a:pt x="3" y="113"/>
                  <a:pt x="0" y="117"/>
                  <a:pt x="0" y="122"/>
                </a:cubicBezTo>
                <a:cubicBezTo>
                  <a:pt x="0" y="128"/>
                  <a:pt x="4" y="132"/>
                  <a:pt x="10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5" y="148"/>
                  <a:pt x="38" y="160"/>
                  <a:pt x="54" y="160"/>
                </a:cubicBezTo>
                <a:cubicBezTo>
                  <a:pt x="70" y="160"/>
                  <a:pt x="83" y="148"/>
                  <a:pt x="84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48"/>
                  <a:pt x="126" y="160"/>
                  <a:pt x="142" y="160"/>
                </a:cubicBezTo>
                <a:cubicBezTo>
                  <a:pt x="158" y="160"/>
                  <a:pt x="171" y="148"/>
                  <a:pt x="172" y="132"/>
                </a:cubicBezTo>
                <a:lnTo>
                  <a:pt x="176" y="132"/>
                </a:lnTo>
                <a:close/>
                <a:moveTo>
                  <a:pt x="64" y="130"/>
                </a:moveTo>
                <a:cubicBezTo>
                  <a:pt x="64" y="136"/>
                  <a:pt x="60" y="140"/>
                  <a:pt x="54" y="140"/>
                </a:cubicBezTo>
                <a:cubicBezTo>
                  <a:pt x="48" y="140"/>
                  <a:pt x="44" y="136"/>
                  <a:pt x="44" y="130"/>
                </a:cubicBezTo>
                <a:cubicBezTo>
                  <a:pt x="44" y="124"/>
                  <a:pt x="48" y="120"/>
                  <a:pt x="54" y="120"/>
                </a:cubicBezTo>
                <a:cubicBezTo>
                  <a:pt x="60" y="120"/>
                  <a:pt x="64" y="124"/>
                  <a:pt x="64" y="130"/>
                </a:cubicBezTo>
                <a:close/>
                <a:moveTo>
                  <a:pt x="152" y="130"/>
                </a:moveTo>
                <a:cubicBezTo>
                  <a:pt x="152" y="136"/>
                  <a:pt x="148" y="140"/>
                  <a:pt x="142" y="140"/>
                </a:cubicBezTo>
                <a:cubicBezTo>
                  <a:pt x="136" y="140"/>
                  <a:pt x="132" y="136"/>
                  <a:pt x="132" y="130"/>
                </a:cubicBezTo>
                <a:cubicBezTo>
                  <a:pt x="132" y="124"/>
                  <a:pt x="136" y="120"/>
                  <a:pt x="142" y="120"/>
                </a:cubicBezTo>
                <a:cubicBezTo>
                  <a:pt x="148" y="120"/>
                  <a:pt x="152" y="124"/>
                  <a:pt x="152" y="130"/>
                </a:cubicBezTo>
                <a:close/>
                <a:moveTo>
                  <a:pt x="28" y="8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0"/>
                  <a:pt x="30" y="68"/>
                  <a:pt x="33" y="65"/>
                </a:cubicBezTo>
                <a:cubicBezTo>
                  <a:pt x="41" y="56"/>
                  <a:pt x="41" y="56"/>
                  <a:pt x="41" y="56"/>
                </a:cubicBezTo>
                <a:cubicBezTo>
                  <a:pt x="44" y="54"/>
                  <a:pt x="46" y="52"/>
                  <a:pt x="50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84"/>
                  <a:pt x="72" y="84"/>
                  <a:pt x="72" y="84"/>
                </a:cubicBezTo>
                <a:lnTo>
                  <a:pt x="28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4C8B97E7-8AA2-4C20-BE9E-A2DB0FCA0938}"/>
              </a:ext>
            </a:extLst>
          </p:cNvPr>
          <p:cNvSpPr>
            <a:spLocks/>
          </p:cNvSpPr>
          <p:nvPr/>
        </p:nvSpPr>
        <p:spPr bwMode="auto">
          <a:xfrm>
            <a:off x="7711282" y="3280568"/>
            <a:ext cx="304800" cy="312737"/>
          </a:xfrm>
          <a:custGeom>
            <a:avLst/>
            <a:gdLst>
              <a:gd name="T0" fmla="*/ 84 w 188"/>
              <a:gd name="T1" fmla="*/ 10 h 192"/>
              <a:gd name="T2" fmla="*/ 84 w 188"/>
              <a:gd name="T3" fmla="*/ 17 h 192"/>
              <a:gd name="T4" fmla="*/ 0 w 188"/>
              <a:gd name="T5" fmla="*/ 100 h 192"/>
              <a:gd name="T6" fmla="*/ 0 w 188"/>
              <a:gd name="T7" fmla="*/ 100 h 192"/>
              <a:gd name="T8" fmla="*/ 8 w 188"/>
              <a:gd name="T9" fmla="*/ 108 h 192"/>
              <a:gd name="T10" fmla="*/ 84 w 188"/>
              <a:gd name="T11" fmla="*/ 108 h 192"/>
              <a:gd name="T12" fmla="*/ 84 w 188"/>
              <a:gd name="T13" fmla="*/ 162 h 192"/>
              <a:gd name="T14" fmla="*/ 114 w 188"/>
              <a:gd name="T15" fmla="*/ 192 h 192"/>
              <a:gd name="T16" fmla="*/ 144 w 188"/>
              <a:gd name="T17" fmla="*/ 162 h 192"/>
              <a:gd name="T18" fmla="*/ 134 w 188"/>
              <a:gd name="T19" fmla="*/ 152 h 192"/>
              <a:gd name="T20" fmla="*/ 124 w 188"/>
              <a:gd name="T21" fmla="*/ 162 h 192"/>
              <a:gd name="T22" fmla="*/ 114 w 188"/>
              <a:gd name="T23" fmla="*/ 172 h 192"/>
              <a:gd name="T24" fmla="*/ 104 w 188"/>
              <a:gd name="T25" fmla="*/ 162 h 192"/>
              <a:gd name="T26" fmla="*/ 104 w 188"/>
              <a:gd name="T27" fmla="*/ 108 h 192"/>
              <a:gd name="T28" fmla="*/ 180 w 188"/>
              <a:gd name="T29" fmla="*/ 108 h 192"/>
              <a:gd name="T30" fmla="*/ 188 w 188"/>
              <a:gd name="T31" fmla="*/ 100 h 192"/>
              <a:gd name="T32" fmla="*/ 188 w 188"/>
              <a:gd name="T33" fmla="*/ 100 h 192"/>
              <a:gd name="T34" fmla="*/ 104 w 188"/>
              <a:gd name="T35" fmla="*/ 17 h 192"/>
              <a:gd name="T36" fmla="*/ 104 w 188"/>
              <a:gd name="T37" fmla="*/ 10 h 192"/>
              <a:gd name="T38" fmla="*/ 94 w 188"/>
              <a:gd name="T39" fmla="*/ 0 h 192"/>
              <a:gd name="T40" fmla="*/ 84 w 188"/>
              <a:gd name="T41" fmla="*/ 1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8" h="192">
                <a:moveTo>
                  <a:pt x="84" y="10"/>
                </a:moveTo>
                <a:cubicBezTo>
                  <a:pt x="84" y="17"/>
                  <a:pt x="84" y="17"/>
                  <a:pt x="84" y="17"/>
                </a:cubicBezTo>
                <a:cubicBezTo>
                  <a:pt x="40" y="21"/>
                  <a:pt x="5" y="56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4"/>
                  <a:pt x="4" y="108"/>
                  <a:pt x="8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4" y="179"/>
                  <a:pt x="97" y="192"/>
                  <a:pt x="114" y="192"/>
                </a:cubicBezTo>
                <a:cubicBezTo>
                  <a:pt x="131" y="192"/>
                  <a:pt x="144" y="179"/>
                  <a:pt x="144" y="162"/>
                </a:cubicBezTo>
                <a:cubicBezTo>
                  <a:pt x="144" y="156"/>
                  <a:pt x="140" y="152"/>
                  <a:pt x="134" y="152"/>
                </a:cubicBezTo>
                <a:cubicBezTo>
                  <a:pt x="128" y="152"/>
                  <a:pt x="124" y="156"/>
                  <a:pt x="124" y="162"/>
                </a:cubicBezTo>
                <a:cubicBezTo>
                  <a:pt x="124" y="168"/>
                  <a:pt x="120" y="172"/>
                  <a:pt x="114" y="172"/>
                </a:cubicBezTo>
                <a:cubicBezTo>
                  <a:pt x="108" y="172"/>
                  <a:pt x="104" y="168"/>
                  <a:pt x="104" y="162"/>
                </a:cubicBezTo>
                <a:cubicBezTo>
                  <a:pt x="104" y="108"/>
                  <a:pt x="104" y="108"/>
                  <a:pt x="104" y="108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4" y="108"/>
                  <a:pt x="188" y="105"/>
                  <a:pt x="188" y="100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83" y="56"/>
                  <a:pt x="148" y="21"/>
                  <a:pt x="104" y="17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ubicBezTo>
                  <a:pt x="88" y="0"/>
                  <a:pt x="84" y="4"/>
                  <a:pt x="84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3EFE560D-B676-4993-B8B5-EF9FBA1CF4CB}"/>
              </a:ext>
            </a:extLst>
          </p:cNvPr>
          <p:cNvSpPr>
            <a:spLocks noEditPoints="1"/>
          </p:cNvSpPr>
          <p:nvPr/>
        </p:nvSpPr>
        <p:spPr bwMode="auto">
          <a:xfrm>
            <a:off x="7060407" y="3280568"/>
            <a:ext cx="201613" cy="312737"/>
          </a:xfrm>
          <a:custGeom>
            <a:avLst/>
            <a:gdLst>
              <a:gd name="T0" fmla="*/ 0 w 124"/>
              <a:gd name="T1" fmla="*/ 131 h 192"/>
              <a:gd name="T2" fmla="*/ 62 w 124"/>
              <a:gd name="T3" fmla="*/ 192 h 192"/>
              <a:gd name="T4" fmla="*/ 124 w 124"/>
              <a:gd name="T5" fmla="*/ 131 h 192"/>
              <a:gd name="T6" fmla="*/ 72 w 124"/>
              <a:gd name="T7" fmla="*/ 12 h 192"/>
              <a:gd name="T8" fmla="*/ 72 w 124"/>
              <a:gd name="T9" fmla="*/ 10 h 192"/>
              <a:gd name="T10" fmla="*/ 62 w 124"/>
              <a:gd name="T11" fmla="*/ 0 h 192"/>
              <a:gd name="T12" fmla="*/ 52 w 124"/>
              <a:gd name="T13" fmla="*/ 10 h 192"/>
              <a:gd name="T14" fmla="*/ 52 w 124"/>
              <a:gd name="T15" fmla="*/ 12 h 192"/>
              <a:gd name="T16" fmla="*/ 0 w 124"/>
              <a:gd name="T17" fmla="*/ 131 h 192"/>
              <a:gd name="T18" fmla="*/ 71 w 124"/>
              <a:gd name="T19" fmla="*/ 156 h 192"/>
              <a:gd name="T20" fmla="*/ 88 w 124"/>
              <a:gd name="T21" fmla="*/ 139 h 192"/>
              <a:gd name="T22" fmla="*/ 96 w 124"/>
              <a:gd name="T23" fmla="*/ 132 h 192"/>
              <a:gd name="T24" fmla="*/ 104 w 124"/>
              <a:gd name="T25" fmla="*/ 140 h 192"/>
              <a:gd name="T26" fmla="*/ 93 w 124"/>
              <a:gd name="T27" fmla="*/ 161 h 192"/>
              <a:gd name="T28" fmla="*/ 72 w 124"/>
              <a:gd name="T29" fmla="*/ 172 h 192"/>
              <a:gd name="T30" fmla="*/ 64 w 124"/>
              <a:gd name="T31" fmla="*/ 164 h 192"/>
              <a:gd name="T32" fmla="*/ 71 w 124"/>
              <a:gd name="T33" fmla="*/ 15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" h="192">
                <a:moveTo>
                  <a:pt x="0" y="131"/>
                </a:moveTo>
                <a:cubicBezTo>
                  <a:pt x="0" y="165"/>
                  <a:pt x="28" y="192"/>
                  <a:pt x="62" y="192"/>
                </a:cubicBezTo>
                <a:cubicBezTo>
                  <a:pt x="96" y="192"/>
                  <a:pt x="124" y="165"/>
                  <a:pt x="124" y="131"/>
                </a:cubicBezTo>
                <a:cubicBezTo>
                  <a:pt x="124" y="88"/>
                  <a:pt x="76" y="60"/>
                  <a:pt x="72" y="12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68" y="0"/>
                  <a:pt x="62" y="0"/>
                </a:cubicBezTo>
                <a:cubicBezTo>
                  <a:pt x="56" y="0"/>
                  <a:pt x="52" y="4"/>
                  <a:pt x="52" y="1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60"/>
                  <a:pt x="0" y="88"/>
                  <a:pt x="0" y="131"/>
                </a:cubicBezTo>
                <a:close/>
                <a:moveTo>
                  <a:pt x="71" y="156"/>
                </a:moveTo>
                <a:cubicBezTo>
                  <a:pt x="79" y="154"/>
                  <a:pt x="86" y="147"/>
                  <a:pt x="88" y="139"/>
                </a:cubicBezTo>
                <a:cubicBezTo>
                  <a:pt x="89" y="135"/>
                  <a:pt x="92" y="132"/>
                  <a:pt x="96" y="132"/>
                </a:cubicBezTo>
                <a:cubicBezTo>
                  <a:pt x="100" y="132"/>
                  <a:pt x="104" y="136"/>
                  <a:pt x="104" y="140"/>
                </a:cubicBezTo>
                <a:cubicBezTo>
                  <a:pt x="104" y="146"/>
                  <a:pt x="99" y="155"/>
                  <a:pt x="93" y="161"/>
                </a:cubicBezTo>
                <a:cubicBezTo>
                  <a:pt x="86" y="167"/>
                  <a:pt x="78" y="172"/>
                  <a:pt x="72" y="172"/>
                </a:cubicBezTo>
                <a:cubicBezTo>
                  <a:pt x="68" y="172"/>
                  <a:pt x="64" y="168"/>
                  <a:pt x="64" y="164"/>
                </a:cubicBezTo>
                <a:cubicBezTo>
                  <a:pt x="64" y="160"/>
                  <a:pt x="67" y="157"/>
                  <a:pt x="71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4EC26500-8237-4845-BED1-D7A93550D6A6}"/>
              </a:ext>
            </a:extLst>
          </p:cNvPr>
          <p:cNvSpPr>
            <a:spLocks noEditPoints="1"/>
          </p:cNvSpPr>
          <p:nvPr/>
        </p:nvSpPr>
        <p:spPr bwMode="auto">
          <a:xfrm>
            <a:off x="6309519" y="3280568"/>
            <a:ext cx="296863" cy="306387"/>
          </a:xfrm>
          <a:custGeom>
            <a:avLst/>
            <a:gdLst>
              <a:gd name="T0" fmla="*/ 113 w 182"/>
              <a:gd name="T1" fmla="*/ 89 h 188"/>
              <a:gd name="T2" fmla="*/ 129 w 182"/>
              <a:gd name="T3" fmla="*/ 88 h 188"/>
              <a:gd name="T4" fmla="*/ 97 w 182"/>
              <a:gd name="T5" fmla="*/ 56 h 188"/>
              <a:gd name="T6" fmla="*/ 96 w 182"/>
              <a:gd name="T7" fmla="*/ 72 h 188"/>
              <a:gd name="T8" fmla="*/ 22 w 182"/>
              <a:gd name="T9" fmla="*/ 106 h 188"/>
              <a:gd name="T10" fmla="*/ 2 w 182"/>
              <a:gd name="T11" fmla="*/ 123 h 188"/>
              <a:gd name="T12" fmla="*/ 28 w 182"/>
              <a:gd name="T13" fmla="*/ 125 h 188"/>
              <a:gd name="T14" fmla="*/ 34 w 182"/>
              <a:gd name="T15" fmla="*/ 156 h 188"/>
              <a:gd name="T16" fmla="*/ 50 w 182"/>
              <a:gd name="T17" fmla="*/ 168 h 188"/>
              <a:gd name="T18" fmla="*/ 81 w 182"/>
              <a:gd name="T19" fmla="*/ 163 h 188"/>
              <a:gd name="T20" fmla="*/ 91 w 182"/>
              <a:gd name="T21" fmla="*/ 188 h 188"/>
              <a:gd name="T22" fmla="*/ 101 w 182"/>
              <a:gd name="T23" fmla="*/ 163 h 188"/>
              <a:gd name="T24" fmla="*/ 132 w 182"/>
              <a:gd name="T25" fmla="*/ 168 h 188"/>
              <a:gd name="T26" fmla="*/ 148 w 182"/>
              <a:gd name="T27" fmla="*/ 156 h 188"/>
              <a:gd name="T28" fmla="*/ 154 w 182"/>
              <a:gd name="T29" fmla="*/ 125 h 188"/>
              <a:gd name="T30" fmla="*/ 180 w 182"/>
              <a:gd name="T31" fmla="*/ 123 h 188"/>
              <a:gd name="T32" fmla="*/ 160 w 182"/>
              <a:gd name="T33" fmla="*/ 106 h 188"/>
              <a:gd name="T34" fmla="*/ 160 w 182"/>
              <a:gd name="T35" fmla="*/ 82 h 188"/>
              <a:gd name="T36" fmla="*/ 180 w 182"/>
              <a:gd name="T37" fmla="*/ 65 h 188"/>
              <a:gd name="T38" fmla="*/ 154 w 182"/>
              <a:gd name="T39" fmla="*/ 63 h 188"/>
              <a:gd name="T40" fmla="*/ 148 w 182"/>
              <a:gd name="T41" fmla="*/ 32 h 188"/>
              <a:gd name="T42" fmla="*/ 132 w 182"/>
              <a:gd name="T43" fmla="*/ 20 h 188"/>
              <a:gd name="T44" fmla="*/ 101 w 182"/>
              <a:gd name="T45" fmla="*/ 25 h 188"/>
              <a:gd name="T46" fmla="*/ 91 w 182"/>
              <a:gd name="T47" fmla="*/ 0 h 188"/>
              <a:gd name="T48" fmla="*/ 81 w 182"/>
              <a:gd name="T49" fmla="*/ 25 h 188"/>
              <a:gd name="T50" fmla="*/ 50 w 182"/>
              <a:gd name="T51" fmla="*/ 20 h 188"/>
              <a:gd name="T52" fmla="*/ 34 w 182"/>
              <a:gd name="T53" fmla="*/ 32 h 188"/>
              <a:gd name="T54" fmla="*/ 28 w 182"/>
              <a:gd name="T55" fmla="*/ 63 h 188"/>
              <a:gd name="T56" fmla="*/ 2 w 182"/>
              <a:gd name="T57" fmla="*/ 65 h 188"/>
              <a:gd name="T58" fmla="*/ 22 w 182"/>
              <a:gd name="T59" fmla="*/ 82 h 188"/>
              <a:gd name="T60" fmla="*/ 41 w 182"/>
              <a:gd name="T61" fmla="*/ 94 h 188"/>
              <a:gd name="T62" fmla="*/ 141 w 182"/>
              <a:gd name="T63" fmla="*/ 94 h 188"/>
              <a:gd name="T64" fmla="*/ 41 w 182"/>
              <a:gd name="T65" fmla="*/ 9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2" h="188">
                <a:moveTo>
                  <a:pt x="96" y="72"/>
                </a:moveTo>
                <a:cubicBezTo>
                  <a:pt x="104" y="74"/>
                  <a:pt x="111" y="81"/>
                  <a:pt x="113" y="89"/>
                </a:cubicBezTo>
                <a:cubicBezTo>
                  <a:pt x="114" y="93"/>
                  <a:pt x="117" y="96"/>
                  <a:pt x="121" y="96"/>
                </a:cubicBezTo>
                <a:cubicBezTo>
                  <a:pt x="125" y="96"/>
                  <a:pt x="129" y="92"/>
                  <a:pt x="129" y="88"/>
                </a:cubicBezTo>
                <a:cubicBezTo>
                  <a:pt x="129" y="82"/>
                  <a:pt x="124" y="73"/>
                  <a:pt x="118" y="67"/>
                </a:cubicBezTo>
                <a:cubicBezTo>
                  <a:pt x="111" y="61"/>
                  <a:pt x="103" y="56"/>
                  <a:pt x="97" y="56"/>
                </a:cubicBezTo>
                <a:cubicBezTo>
                  <a:pt x="93" y="56"/>
                  <a:pt x="89" y="60"/>
                  <a:pt x="89" y="64"/>
                </a:cubicBezTo>
                <a:cubicBezTo>
                  <a:pt x="89" y="68"/>
                  <a:pt x="92" y="71"/>
                  <a:pt x="96" y="72"/>
                </a:cubicBezTo>
                <a:close/>
                <a:moveTo>
                  <a:pt x="21" y="94"/>
                </a:moveTo>
                <a:cubicBezTo>
                  <a:pt x="21" y="98"/>
                  <a:pt x="21" y="102"/>
                  <a:pt x="22" y="106"/>
                </a:cubicBezTo>
                <a:cubicBezTo>
                  <a:pt x="8" y="110"/>
                  <a:pt x="8" y="110"/>
                  <a:pt x="8" y="110"/>
                </a:cubicBezTo>
                <a:cubicBezTo>
                  <a:pt x="3" y="112"/>
                  <a:pt x="0" y="118"/>
                  <a:pt x="2" y="123"/>
                </a:cubicBezTo>
                <a:cubicBezTo>
                  <a:pt x="3" y="128"/>
                  <a:pt x="9" y="131"/>
                  <a:pt x="14" y="129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32" y="132"/>
                  <a:pt x="36" y="139"/>
                  <a:pt x="42" y="144"/>
                </a:cubicBezTo>
                <a:cubicBezTo>
                  <a:pt x="34" y="156"/>
                  <a:pt x="34" y="156"/>
                  <a:pt x="34" y="156"/>
                </a:cubicBezTo>
                <a:cubicBezTo>
                  <a:pt x="30" y="161"/>
                  <a:pt x="31" y="167"/>
                  <a:pt x="36" y="170"/>
                </a:cubicBezTo>
                <a:cubicBezTo>
                  <a:pt x="40" y="173"/>
                  <a:pt x="46" y="172"/>
                  <a:pt x="50" y="168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65" y="160"/>
                  <a:pt x="73" y="162"/>
                  <a:pt x="81" y="163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1" y="184"/>
                  <a:pt x="85" y="188"/>
                  <a:pt x="91" y="188"/>
                </a:cubicBezTo>
                <a:cubicBezTo>
                  <a:pt x="97" y="188"/>
                  <a:pt x="101" y="184"/>
                  <a:pt x="101" y="178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9" y="162"/>
                  <a:pt x="117" y="160"/>
                  <a:pt x="124" y="156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36" y="172"/>
                  <a:pt x="142" y="173"/>
                  <a:pt x="146" y="170"/>
                </a:cubicBezTo>
                <a:cubicBezTo>
                  <a:pt x="151" y="167"/>
                  <a:pt x="152" y="161"/>
                  <a:pt x="148" y="156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6" y="139"/>
                  <a:pt x="150" y="132"/>
                  <a:pt x="154" y="125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73" y="131"/>
                  <a:pt x="179" y="128"/>
                  <a:pt x="180" y="123"/>
                </a:cubicBezTo>
                <a:cubicBezTo>
                  <a:pt x="182" y="118"/>
                  <a:pt x="179" y="112"/>
                  <a:pt x="174" y="110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1" y="102"/>
                  <a:pt x="161" y="98"/>
                  <a:pt x="161" y="94"/>
                </a:cubicBezTo>
                <a:cubicBezTo>
                  <a:pt x="161" y="90"/>
                  <a:pt x="161" y="86"/>
                  <a:pt x="160" y="82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9" y="76"/>
                  <a:pt x="182" y="70"/>
                  <a:pt x="180" y="65"/>
                </a:cubicBezTo>
                <a:cubicBezTo>
                  <a:pt x="179" y="60"/>
                  <a:pt x="173" y="57"/>
                  <a:pt x="168" y="59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0" y="56"/>
                  <a:pt x="146" y="49"/>
                  <a:pt x="140" y="44"/>
                </a:cubicBezTo>
                <a:cubicBezTo>
                  <a:pt x="148" y="32"/>
                  <a:pt x="148" y="32"/>
                  <a:pt x="148" y="32"/>
                </a:cubicBezTo>
                <a:cubicBezTo>
                  <a:pt x="152" y="27"/>
                  <a:pt x="151" y="21"/>
                  <a:pt x="146" y="18"/>
                </a:cubicBezTo>
                <a:cubicBezTo>
                  <a:pt x="142" y="15"/>
                  <a:pt x="136" y="16"/>
                  <a:pt x="132" y="20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17" y="28"/>
                  <a:pt x="109" y="26"/>
                  <a:pt x="101" y="25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01" y="4"/>
                  <a:pt x="97" y="0"/>
                  <a:pt x="91" y="0"/>
                </a:cubicBezTo>
                <a:cubicBezTo>
                  <a:pt x="85" y="0"/>
                  <a:pt x="81" y="4"/>
                  <a:pt x="81" y="10"/>
                </a:cubicBezTo>
                <a:cubicBezTo>
                  <a:pt x="81" y="25"/>
                  <a:pt x="81" y="25"/>
                  <a:pt x="81" y="25"/>
                </a:cubicBezTo>
                <a:cubicBezTo>
                  <a:pt x="73" y="26"/>
                  <a:pt x="65" y="28"/>
                  <a:pt x="58" y="32"/>
                </a:cubicBezTo>
                <a:cubicBezTo>
                  <a:pt x="50" y="20"/>
                  <a:pt x="50" y="20"/>
                  <a:pt x="50" y="20"/>
                </a:cubicBezTo>
                <a:cubicBezTo>
                  <a:pt x="46" y="16"/>
                  <a:pt x="40" y="15"/>
                  <a:pt x="36" y="18"/>
                </a:cubicBezTo>
                <a:cubicBezTo>
                  <a:pt x="31" y="21"/>
                  <a:pt x="30" y="27"/>
                  <a:pt x="34" y="32"/>
                </a:cubicBezTo>
                <a:cubicBezTo>
                  <a:pt x="42" y="44"/>
                  <a:pt x="42" y="44"/>
                  <a:pt x="42" y="44"/>
                </a:cubicBezTo>
                <a:cubicBezTo>
                  <a:pt x="36" y="49"/>
                  <a:pt x="32" y="56"/>
                  <a:pt x="28" y="63"/>
                </a:cubicBezTo>
                <a:cubicBezTo>
                  <a:pt x="14" y="59"/>
                  <a:pt x="14" y="59"/>
                  <a:pt x="14" y="59"/>
                </a:cubicBezTo>
                <a:cubicBezTo>
                  <a:pt x="9" y="57"/>
                  <a:pt x="3" y="60"/>
                  <a:pt x="2" y="65"/>
                </a:cubicBezTo>
                <a:cubicBezTo>
                  <a:pt x="0" y="70"/>
                  <a:pt x="3" y="76"/>
                  <a:pt x="8" y="78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86"/>
                  <a:pt x="21" y="90"/>
                  <a:pt x="21" y="94"/>
                </a:cubicBezTo>
                <a:close/>
                <a:moveTo>
                  <a:pt x="41" y="94"/>
                </a:moveTo>
                <a:cubicBezTo>
                  <a:pt x="41" y="66"/>
                  <a:pt x="63" y="44"/>
                  <a:pt x="91" y="44"/>
                </a:cubicBezTo>
                <a:cubicBezTo>
                  <a:pt x="119" y="44"/>
                  <a:pt x="141" y="66"/>
                  <a:pt x="141" y="94"/>
                </a:cubicBezTo>
                <a:cubicBezTo>
                  <a:pt x="141" y="122"/>
                  <a:pt x="119" y="144"/>
                  <a:pt x="91" y="144"/>
                </a:cubicBezTo>
                <a:cubicBezTo>
                  <a:pt x="63" y="144"/>
                  <a:pt x="41" y="122"/>
                  <a:pt x="41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84353D2D-D716-4F49-A904-507FF6204508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2585243"/>
            <a:ext cx="293688" cy="292100"/>
          </a:xfrm>
          <a:custGeom>
            <a:avLst/>
            <a:gdLst>
              <a:gd name="T0" fmla="*/ 0 w 180"/>
              <a:gd name="T1" fmla="*/ 90 h 180"/>
              <a:gd name="T2" fmla="*/ 90 w 180"/>
              <a:gd name="T3" fmla="*/ 180 h 180"/>
              <a:gd name="T4" fmla="*/ 180 w 180"/>
              <a:gd name="T5" fmla="*/ 90 h 180"/>
              <a:gd name="T6" fmla="*/ 90 w 180"/>
              <a:gd name="T7" fmla="*/ 0 h 180"/>
              <a:gd name="T8" fmla="*/ 0 w 180"/>
              <a:gd name="T9" fmla="*/ 90 h 180"/>
              <a:gd name="T10" fmla="*/ 20 w 180"/>
              <a:gd name="T11" fmla="*/ 90 h 180"/>
              <a:gd name="T12" fmla="*/ 43 w 180"/>
              <a:gd name="T13" fmla="*/ 38 h 180"/>
              <a:gd name="T14" fmla="*/ 44 w 180"/>
              <a:gd name="T15" fmla="*/ 37 h 180"/>
              <a:gd name="T16" fmla="*/ 48 w 180"/>
              <a:gd name="T17" fmla="*/ 36 h 180"/>
              <a:gd name="T18" fmla="*/ 54 w 180"/>
              <a:gd name="T19" fmla="*/ 42 h 180"/>
              <a:gd name="T20" fmla="*/ 53 w 180"/>
              <a:gd name="T21" fmla="*/ 45 h 180"/>
              <a:gd name="T22" fmla="*/ 52 w 180"/>
              <a:gd name="T23" fmla="*/ 58 h 180"/>
              <a:gd name="T24" fmla="*/ 122 w 180"/>
              <a:gd name="T25" fmla="*/ 128 h 180"/>
              <a:gd name="T26" fmla="*/ 135 w 180"/>
              <a:gd name="T27" fmla="*/ 127 h 180"/>
              <a:gd name="T28" fmla="*/ 137 w 180"/>
              <a:gd name="T29" fmla="*/ 126 h 180"/>
              <a:gd name="T30" fmla="*/ 138 w 180"/>
              <a:gd name="T31" fmla="*/ 126 h 180"/>
              <a:gd name="T32" fmla="*/ 144 w 180"/>
              <a:gd name="T33" fmla="*/ 132 h 180"/>
              <a:gd name="T34" fmla="*/ 143 w 180"/>
              <a:gd name="T35" fmla="*/ 136 h 180"/>
              <a:gd name="T36" fmla="*/ 141 w 180"/>
              <a:gd name="T37" fmla="*/ 138 h 180"/>
              <a:gd name="T38" fmla="*/ 90 w 180"/>
              <a:gd name="T39" fmla="*/ 160 h 180"/>
              <a:gd name="T40" fmla="*/ 20 w 180"/>
              <a:gd name="T41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0" h="180">
                <a:moveTo>
                  <a:pt x="0" y="90"/>
                </a:moveTo>
                <a:cubicBezTo>
                  <a:pt x="0" y="140"/>
                  <a:pt x="40" y="180"/>
                  <a:pt x="90" y="180"/>
                </a:cubicBezTo>
                <a:cubicBezTo>
                  <a:pt x="140" y="180"/>
                  <a:pt x="180" y="140"/>
                  <a:pt x="180" y="90"/>
                </a:cubicBezTo>
                <a:cubicBezTo>
                  <a:pt x="180" y="40"/>
                  <a:pt x="140" y="0"/>
                  <a:pt x="90" y="0"/>
                </a:cubicBezTo>
                <a:cubicBezTo>
                  <a:pt x="40" y="0"/>
                  <a:pt x="0" y="40"/>
                  <a:pt x="0" y="90"/>
                </a:cubicBezTo>
                <a:close/>
                <a:moveTo>
                  <a:pt x="20" y="90"/>
                </a:moveTo>
                <a:cubicBezTo>
                  <a:pt x="20" y="70"/>
                  <a:pt x="29" y="51"/>
                  <a:pt x="43" y="38"/>
                </a:cubicBezTo>
                <a:cubicBezTo>
                  <a:pt x="43" y="38"/>
                  <a:pt x="44" y="37"/>
                  <a:pt x="44" y="37"/>
                </a:cubicBezTo>
                <a:cubicBezTo>
                  <a:pt x="45" y="36"/>
                  <a:pt x="46" y="36"/>
                  <a:pt x="48" y="36"/>
                </a:cubicBezTo>
                <a:cubicBezTo>
                  <a:pt x="51" y="36"/>
                  <a:pt x="54" y="39"/>
                  <a:pt x="54" y="42"/>
                </a:cubicBezTo>
                <a:cubicBezTo>
                  <a:pt x="54" y="42"/>
                  <a:pt x="53" y="45"/>
                  <a:pt x="53" y="45"/>
                </a:cubicBezTo>
                <a:cubicBezTo>
                  <a:pt x="52" y="49"/>
                  <a:pt x="52" y="53"/>
                  <a:pt x="52" y="58"/>
                </a:cubicBezTo>
                <a:cubicBezTo>
                  <a:pt x="52" y="97"/>
                  <a:pt x="83" y="128"/>
                  <a:pt x="122" y="128"/>
                </a:cubicBezTo>
                <a:cubicBezTo>
                  <a:pt x="126" y="128"/>
                  <a:pt x="131" y="128"/>
                  <a:pt x="135" y="127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1" y="126"/>
                  <a:pt x="144" y="129"/>
                  <a:pt x="144" y="132"/>
                </a:cubicBezTo>
                <a:cubicBezTo>
                  <a:pt x="144" y="134"/>
                  <a:pt x="143" y="135"/>
                  <a:pt x="143" y="136"/>
                </a:cubicBezTo>
                <a:cubicBezTo>
                  <a:pt x="142" y="136"/>
                  <a:pt x="142" y="137"/>
                  <a:pt x="141" y="138"/>
                </a:cubicBezTo>
                <a:cubicBezTo>
                  <a:pt x="128" y="151"/>
                  <a:pt x="110" y="160"/>
                  <a:pt x="90" y="160"/>
                </a:cubicBezTo>
                <a:cubicBezTo>
                  <a:pt x="51" y="160"/>
                  <a:pt x="20" y="129"/>
                  <a:pt x="20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CAF71A9E-9C61-4BC2-8068-A83C70AA5F96}"/>
              </a:ext>
            </a:extLst>
          </p:cNvPr>
          <p:cNvSpPr>
            <a:spLocks/>
          </p:cNvSpPr>
          <p:nvPr/>
        </p:nvSpPr>
        <p:spPr bwMode="auto">
          <a:xfrm>
            <a:off x="9859169" y="2578893"/>
            <a:ext cx="220663" cy="312737"/>
          </a:xfrm>
          <a:custGeom>
            <a:avLst/>
            <a:gdLst>
              <a:gd name="T0" fmla="*/ 80 w 136"/>
              <a:gd name="T1" fmla="*/ 72 h 192"/>
              <a:gd name="T2" fmla="*/ 96 w 136"/>
              <a:gd name="T3" fmla="*/ 10 h 192"/>
              <a:gd name="T4" fmla="*/ 96 w 136"/>
              <a:gd name="T5" fmla="*/ 8 h 192"/>
              <a:gd name="T6" fmla="*/ 88 w 136"/>
              <a:gd name="T7" fmla="*/ 0 h 192"/>
              <a:gd name="T8" fmla="*/ 82 w 136"/>
              <a:gd name="T9" fmla="*/ 3 h 192"/>
              <a:gd name="T10" fmla="*/ 2 w 136"/>
              <a:gd name="T11" fmla="*/ 107 h 192"/>
              <a:gd name="T12" fmla="*/ 0 w 136"/>
              <a:gd name="T13" fmla="*/ 112 h 192"/>
              <a:gd name="T14" fmla="*/ 8 w 136"/>
              <a:gd name="T15" fmla="*/ 120 h 192"/>
              <a:gd name="T16" fmla="*/ 56 w 136"/>
              <a:gd name="T17" fmla="*/ 120 h 192"/>
              <a:gd name="T18" fmla="*/ 40 w 136"/>
              <a:gd name="T19" fmla="*/ 182 h 192"/>
              <a:gd name="T20" fmla="*/ 40 w 136"/>
              <a:gd name="T21" fmla="*/ 184 h 192"/>
              <a:gd name="T22" fmla="*/ 48 w 136"/>
              <a:gd name="T23" fmla="*/ 192 h 192"/>
              <a:gd name="T24" fmla="*/ 54 w 136"/>
              <a:gd name="T25" fmla="*/ 189 h 192"/>
              <a:gd name="T26" fmla="*/ 134 w 136"/>
              <a:gd name="T27" fmla="*/ 85 h 192"/>
              <a:gd name="T28" fmla="*/ 136 w 136"/>
              <a:gd name="T29" fmla="*/ 80 h 192"/>
              <a:gd name="T30" fmla="*/ 128 w 136"/>
              <a:gd name="T31" fmla="*/ 72 h 192"/>
              <a:gd name="T32" fmla="*/ 80 w 136"/>
              <a:gd name="T33" fmla="*/ 7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92">
                <a:moveTo>
                  <a:pt x="80" y="72"/>
                </a:moveTo>
                <a:cubicBezTo>
                  <a:pt x="96" y="10"/>
                  <a:pt x="96" y="10"/>
                  <a:pt x="96" y="10"/>
                </a:cubicBezTo>
                <a:cubicBezTo>
                  <a:pt x="96" y="10"/>
                  <a:pt x="96" y="9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6" y="0"/>
                  <a:pt x="83" y="1"/>
                  <a:pt x="82" y="3"/>
                </a:cubicBezTo>
                <a:cubicBezTo>
                  <a:pt x="2" y="107"/>
                  <a:pt x="2" y="107"/>
                  <a:pt x="2" y="107"/>
                </a:cubicBezTo>
                <a:cubicBezTo>
                  <a:pt x="1" y="108"/>
                  <a:pt x="0" y="110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0" y="182"/>
                  <a:pt x="40" y="182"/>
                  <a:pt x="40" y="182"/>
                </a:cubicBezTo>
                <a:cubicBezTo>
                  <a:pt x="40" y="182"/>
                  <a:pt x="40" y="183"/>
                  <a:pt x="40" y="184"/>
                </a:cubicBezTo>
                <a:cubicBezTo>
                  <a:pt x="40" y="188"/>
                  <a:pt x="44" y="192"/>
                  <a:pt x="48" y="192"/>
                </a:cubicBezTo>
                <a:cubicBezTo>
                  <a:pt x="50" y="192"/>
                  <a:pt x="53" y="191"/>
                  <a:pt x="54" y="189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5" y="84"/>
                  <a:pt x="136" y="82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lnTo>
                  <a:pt x="8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20B76275-D39F-4C6A-B92E-7EE152865445}"/>
              </a:ext>
            </a:extLst>
          </p:cNvPr>
          <p:cNvSpPr>
            <a:spLocks/>
          </p:cNvSpPr>
          <p:nvPr/>
        </p:nvSpPr>
        <p:spPr bwMode="auto">
          <a:xfrm>
            <a:off x="9109869" y="2624931"/>
            <a:ext cx="312738" cy="214312"/>
          </a:xfrm>
          <a:custGeom>
            <a:avLst/>
            <a:gdLst>
              <a:gd name="T0" fmla="*/ 0 w 192"/>
              <a:gd name="T1" fmla="*/ 88 h 132"/>
              <a:gd name="T2" fmla="*/ 44 w 192"/>
              <a:gd name="T3" fmla="*/ 132 h 132"/>
              <a:gd name="T4" fmla="*/ 148 w 192"/>
              <a:gd name="T5" fmla="*/ 132 h 132"/>
              <a:gd name="T6" fmla="*/ 192 w 192"/>
              <a:gd name="T7" fmla="*/ 88 h 132"/>
              <a:gd name="T8" fmla="*/ 164 w 192"/>
              <a:gd name="T9" fmla="*/ 47 h 132"/>
              <a:gd name="T10" fmla="*/ 164 w 192"/>
              <a:gd name="T11" fmla="*/ 46 h 132"/>
              <a:gd name="T12" fmla="*/ 118 w 192"/>
              <a:gd name="T13" fmla="*/ 0 h 132"/>
              <a:gd name="T14" fmla="*/ 80 w 192"/>
              <a:gd name="T15" fmla="*/ 21 h 132"/>
              <a:gd name="T16" fmla="*/ 64 w 192"/>
              <a:gd name="T17" fmla="*/ 16 h 132"/>
              <a:gd name="T18" fmla="*/ 36 w 192"/>
              <a:gd name="T19" fmla="*/ 44 h 132"/>
              <a:gd name="T20" fmla="*/ 36 w 192"/>
              <a:gd name="T21" fmla="*/ 45 h 132"/>
              <a:gd name="T22" fmla="*/ 0 w 192"/>
              <a:gd name="T23" fmla="*/ 8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" h="132">
                <a:moveTo>
                  <a:pt x="0" y="88"/>
                </a:moveTo>
                <a:cubicBezTo>
                  <a:pt x="0" y="112"/>
                  <a:pt x="20" y="132"/>
                  <a:pt x="44" y="132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72" y="132"/>
                  <a:pt x="192" y="112"/>
                  <a:pt x="192" y="88"/>
                </a:cubicBezTo>
                <a:cubicBezTo>
                  <a:pt x="192" y="69"/>
                  <a:pt x="180" y="53"/>
                  <a:pt x="164" y="47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64" y="21"/>
                  <a:pt x="143" y="0"/>
                  <a:pt x="118" y="0"/>
                </a:cubicBezTo>
                <a:cubicBezTo>
                  <a:pt x="102" y="0"/>
                  <a:pt x="88" y="8"/>
                  <a:pt x="80" y="21"/>
                </a:cubicBezTo>
                <a:cubicBezTo>
                  <a:pt x="75" y="18"/>
                  <a:pt x="70" y="16"/>
                  <a:pt x="64" y="16"/>
                </a:cubicBezTo>
                <a:cubicBezTo>
                  <a:pt x="49" y="16"/>
                  <a:pt x="36" y="29"/>
                  <a:pt x="36" y="44"/>
                </a:cubicBezTo>
                <a:cubicBezTo>
                  <a:pt x="36" y="45"/>
                  <a:pt x="36" y="45"/>
                  <a:pt x="36" y="45"/>
                </a:cubicBezTo>
                <a:cubicBezTo>
                  <a:pt x="16" y="48"/>
                  <a:pt x="0" y="66"/>
                  <a:pt x="0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BFE39020-90D8-4FCA-998D-2A9790BA939E}"/>
              </a:ext>
            </a:extLst>
          </p:cNvPr>
          <p:cNvSpPr>
            <a:spLocks noEditPoints="1"/>
          </p:cNvSpPr>
          <p:nvPr/>
        </p:nvSpPr>
        <p:spPr bwMode="auto">
          <a:xfrm>
            <a:off x="8405019" y="2577306"/>
            <a:ext cx="309563" cy="309562"/>
          </a:xfrm>
          <a:custGeom>
            <a:avLst/>
            <a:gdLst>
              <a:gd name="T0" fmla="*/ 59 w 190"/>
              <a:gd name="T1" fmla="*/ 106 h 190"/>
              <a:gd name="T2" fmla="*/ 13 w 190"/>
              <a:gd name="T3" fmla="*/ 108 h 190"/>
              <a:gd name="T4" fmla="*/ 8 w 190"/>
              <a:gd name="T5" fmla="*/ 127 h 190"/>
              <a:gd name="T6" fmla="*/ 25 w 190"/>
              <a:gd name="T7" fmla="*/ 157 h 190"/>
              <a:gd name="T8" fmla="*/ 45 w 190"/>
              <a:gd name="T9" fmla="*/ 162 h 190"/>
              <a:gd name="T10" fmla="*/ 69 w 190"/>
              <a:gd name="T11" fmla="*/ 123 h 190"/>
              <a:gd name="T12" fmla="*/ 85 w 190"/>
              <a:gd name="T13" fmla="*/ 154 h 190"/>
              <a:gd name="T14" fmla="*/ 64 w 190"/>
              <a:gd name="T15" fmla="*/ 186 h 190"/>
              <a:gd name="T16" fmla="*/ 95 w 190"/>
              <a:gd name="T17" fmla="*/ 168 h 190"/>
              <a:gd name="T18" fmla="*/ 126 w 190"/>
              <a:gd name="T19" fmla="*/ 186 h 190"/>
              <a:gd name="T20" fmla="*/ 105 w 190"/>
              <a:gd name="T21" fmla="*/ 154 h 190"/>
              <a:gd name="T22" fmla="*/ 121 w 190"/>
              <a:gd name="T23" fmla="*/ 123 h 190"/>
              <a:gd name="T24" fmla="*/ 145 w 190"/>
              <a:gd name="T25" fmla="*/ 162 h 190"/>
              <a:gd name="T26" fmla="*/ 165 w 190"/>
              <a:gd name="T27" fmla="*/ 157 h 190"/>
              <a:gd name="T28" fmla="*/ 182 w 190"/>
              <a:gd name="T29" fmla="*/ 127 h 190"/>
              <a:gd name="T30" fmla="*/ 177 w 190"/>
              <a:gd name="T31" fmla="*/ 108 h 190"/>
              <a:gd name="T32" fmla="*/ 131 w 190"/>
              <a:gd name="T33" fmla="*/ 106 h 190"/>
              <a:gd name="T34" fmla="*/ 131 w 190"/>
              <a:gd name="T35" fmla="*/ 83 h 190"/>
              <a:gd name="T36" fmla="*/ 177 w 190"/>
              <a:gd name="T37" fmla="*/ 82 h 190"/>
              <a:gd name="T38" fmla="*/ 182 w 190"/>
              <a:gd name="T39" fmla="*/ 63 h 190"/>
              <a:gd name="T40" fmla="*/ 165 w 190"/>
              <a:gd name="T41" fmla="*/ 33 h 190"/>
              <a:gd name="T42" fmla="*/ 145 w 190"/>
              <a:gd name="T43" fmla="*/ 28 h 190"/>
              <a:gd name="T44" fmla="*/ 121 w 190"/>
              <a:gd name="T45" fmla="*/ 67 h 190"/>
              <a:gd name="T46" fmla="*/ 105 w 190"/>
              <a:gd name="T47" fmla="*/ 40 h 190"/>
              <a:gd name="T48" fmla="*/ 126 w 190"/>
              <a:gd name="T49" fmla="*/ 4 h 190"/>
              <a:gd name="T50" fmla="*/ 95 w 190"/>
              <a:gd name="T51" fmla="*/ 22 h 190"/>
              <a:gd name="T52" fmla="*/ 64 w 190"/>
              <a:gd name="T53" fmla="*/ 4 h 190"/>
              <a:gd name="T54" fmla="*/ 85 w 190"/>
              <a:gd name="T55" fmla="*/ 40 h 190"/>
              <a:gd name="T56" fmla="*/ 69 w 190"/>
              <a:gd name="T57" fmla="*/ 67 h 190"/>
              <a:gd name="T58" fmla="*/ 45 w 190"/>
              <a:gd name="T59" fmla="*/ 28 h 190"/>
              <a:gd name="T60" fmla="*/ 25 w 190"/>
              <a:gd name="T61" fmla="*/ 33 h 190"/>
              <a:gd name="T62" fmla="*/ 8 w 190"/>
              <a:gd name="T63" fmla="*/ 63 h 190"/>
              <a:gd name="T64" fmla="*/ 13 w 190"/>
              <a:gd name="T65" fmla="*/ 82 h 190"/>
              <a:gd name="T66" fmla="*/ 59 w 190"/>
              <a:gd name="T67" fmla="*/ 83 h 190"/>
              <a:gd name="T68" fmla="*/ 95 w 190"/>
              <a:gd name="T69" fmla="*/ 113 h 190"/>
              <a:gd name="T70" fmla="*/ 95 w 190"/>
              <a:gd name="T71" fmla="*/ 77 h 190"/>
              <a:gd name="T72" fmla="*/ 95 w 190"/>
              <a:gd name="T73" fmla="*/ 11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0" h="190">
                <a:moveTo>
                  <a:pt x="57" y="95"/>
                </a:moveTo>
                <a:cubicBezTo>
                  <a:pt x="57" y="99"/>
                  <a:pt x="58" y="103"/>
                  <a:pt x="59" y="10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" y="107"/>
                  <a:pt x="3" y="110"/>
                  <a:pt x="1" y="115"/>
                </a:cubicBezTo>
                <a:cubicBezTo>
                  <a:pt x="0" y="120"/>
                  <a:pt x="3" y="126"/>
                  <a:pt x="8" y="127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5" y="157"/>
                  <a:pt x="25" y="157"/>
                  <a:pt x="25" y="157"/>
                </a:cubicBezTo>
                <a:cubicBezTo>
                  <a:pt x="24" y="162"/>
                  <a:pt x="27" y="167"/>
                  <a:pt x="32" y="169"/>
                </a:cubicBezTo>
                <a:cubicBezTo>
                  <a:pt x="38" y="170"/>
                  <a:pt x="43" y="167"/>
                  <a:pt x="45" y="16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74" y="127"/>
                  <a:pt x="79" y="130"/>
                  <a:pt x="85" y="132"/>
                </a:cubicBezTo>
                <a:cubicBezTo>
                  <a:pt x="85" y="154"/>
                  <a:pt x="85" y="154"/>
                  <a:pt x="85" y="154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0" y="176"/>
                  <a:pt x="60" y="182"/>
                  <a:pt x="64" y="186"/>
                </a:cubicBezTo>
                <a:cubicBezTo>
                  <a:pt x="68" y="190"/>
                  <a:pt x="74" y="190"/>
                  <a:pt x="78" y="186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112" y="186"/>
                  <a:pt x="112" y="186"/>
                  <a:pt x="112" y="186"/>
                </a:cubicBezTo>
                <a:cubicBezTo>
                  <a:pt x="116" y="190"/>
                  <a:pt x="122" y="190"/>
                  <a:pt x="126" y="186"/>
                </a:cubicBezTo>
                <a:cubicBezTo>
                  <a:pt x="130" y="182"/>
                  <a:pt x="130" y="176"/>
                  <a:pt x="126" y="172"/>
                </a:cubicBezTo>
                <a:cubicBezTo>
                  <a:pt x="105" y="154"/>
                  <a:pt x="105" y="154"/>
                  <a:pt x="105" y="154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111" y="130"/>
                  <a:pt x="116" y="127"/>
                  <a:pt x="121" y="12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45" y="162"/>
                  <a:pt x="145" y="162"/>
                  <a:pt x="145" y="162"/>
                </a:cubicBezTo>
                <a:cubicBezTo>
                  <a:pt x="147" y="167"/>
                  <a:pt x="152" y="170"/>
                  <a:pt x="158" y="169"/>
                </a:cubicBezTo>
                <a:cubicBezTo>
                  <a:pt x="163" y="167"/>
                  <a:pt x="166" y="162"/>
                  <a:pt x="165" y="157"/>
                </a:cubicBezTo>
                <a:cubicBezTo>
                  <a:pt x="158" y="133"/>
                  <a:pt x="158" y="133"/>
                  <a:pt x="158" y="133"/>
                </a:cubicBezTo>
                <a:cubicBezTo>
                  <a:pt x="182" y="127"/>
                  <a:pt x="182" y="127"/>
                  <a:pt x="182" y="127"/>
                </a:cubicBezTo>
                <a:cubicBezTo>
                  <a:pt x="187" y="126"/>
                  <a:pt x="190" y="120"/>
                  <a:pt x="189" y="115"/>
                </a:cubicBezTo>
                <a:cubicBezTo>
                  <a:pt x="187" y="110"/>
                  <a:pt x="182" y="107"/>
                  <a:pt x="177" y="108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31" y="106"/>
                  <a:pt x="131" y="106"/>
                  <a:pt x="131" y="106"/>
                </a:cubicBezTo>
                <a:cubicBezTo>
                  <a:pt x="132" y="103"/>
                  <a:pt x="133" y="99"/>
                  <a:pt x="133" y="95"/>
                </a:cubicBezTo>
                <a:cubicBezTo>
                  <a:pt x="133" y="91"/>
                  <a:pt x="132" y="87"/>
                  <a:pt x="131" y="83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77" y="82"/>
                  <a:pt x="177" y="82"/>
                  <a:pt x="177" y="82"/>
                </a:cubicBezTo>
                <a:cubicBezTo>
                  <a:pt x="182" y="83"/>
                  <a:pt x="187" y="80"/>
                  <a:pt x="189" y="75"/>
                </a:cubicBezTo>
                <a:cubicBezTo>
                  <a:pt x="190" y="70"/>
                  <a:pt x="187" y="64"/>
                  <a:pt x="182" y="63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6" y="28"/>
                  <a:pt x="163" y="23"/>
                  <a:pt x="158" y="21"/>
                </a:cubicBezTo>
                <a:cubicBezTo>
                  <a:pt x="152" y="20"/>
                  <a:pt x="147" y="23"/>
                  <a:pt x="145" y="28"/>
                </a:cubicBezTo>
                <a:cubicBezTo>
                  <a:pt x="138" y="57"/>
                  <a:pt x="138" y="57"/>
                  <a:pt x="138" y="57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16" y="63"/>
                  <a:pt x="111" y="60"/>
                  <a:pt x="105" y="58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30" y="14"/>
                  <a:pt x="130" y="8"/>
                  <a:pt x="126" y="4"/>
                </a:cubicBezTo>
                <a:cubicBezTo>
                  <a:pt x="122" y="0"/>
                  <a:pt x="116" y="0"/>
                  <a:pt x="112" y="4"/>
                </a:cubicBezTo>
                <a:cubicBezTo>
                  <a:pt x="95" y="22"/>
                  <a:pt x="95" y="22"/>
                  <a:pt x="95" y="22"/>
                </a:cubicBezTo>
                <a:cubicBezTo>
                  <a:pt x="78" y="4"/>
                  <a:pt x="78" y="4"/>
                  <a:pt x="78" y="4"/>
                </a:cubicBezTo>
                <a:cubicBezTo>
                  <a:pt x="74" y="0"/>
                  <a:pt x="68" y="0"/>
                  <a:pt x="64" y="4"/>
                </a:cubicBezTo>
                <a:cubicBezTo>
                  <a:pt x="60" y="8"/>
                  <a:pt x="60" y="14"/>
                  <a:pt x="64" y="18"/>
                </a:cubicBezTo>
                <a:cubicBezTo>
                  <a:pt x="85" y="40"/>
                  <a:pt x="85" y="40"/>
                  <a:pt x="85" y="40"/>
                </a:cubicBezTo>
                <a:cubicBezTo>
                  <a:pt x="85" y="58"/>
                  <a:pt x="85" y="58"/>
                  <a:pt x="85" y="58"/>
                </a:cubicBezTo>
                <a:cubicBezTo>
                  <a:pt x="79" y="60"/>
                  <a:pt x="74" y="63"/>
                  <a:pt x="69" y="67"/>
                </a:cubicBezTo>
                <a:cubicBezTo>
                  <a:pt x="52" y="57"/>
                  <a:pt x="52" y="57"/>
                  <a:pt x="52" y="57"/>
                </a:cubicBezTo>
                <a:cubicBezTo>
                  <a:pt x="45" y="28"/>
                  <a:pt x="45" y="28"/>
                  <a:pt x="45" y="28"/>
                </a:cubicBezTo>
                <a:cubicBezTo>
                  <a:pt x="43" y="23"/>
                  <a:pt x="38" y="20"/>
                  <a:pt x="32" y="21"/>
                </a:cubicBezTo>
                <a:cubicBezTo>
                  <a:pt x="27" y="23"/>
                  <a:pt x="24" y="28"/>
                  <a:pt x="25" y="33"/>
                </a:cubicBezTo>
                <a:cubicBezTo>
                  <a:pt x="32" y="57"/>
                  <a:pt x="32" y="57"/>
                  <a:pt x="32" y="57"/>
                </a:cubicBezTo>
                <a:cubicBezTo>
                  <a:pt x="8" y="63"/>
                  <a:pt x="8" y="63"/>
                  <a:pt x="8" y="63"/>
                </a:cubicBezTo>
                <a:cubicBezTo>
                  <a:pt x="3" y="64"/>
                  <a:pt x="0" y="70"/>
                  <a:pt x="1" y="75"/>
                </a:cubicBezTo>
                <a:cubicBezTo>
                  <a:pt x="3" y="80"/>
                  <a:pt x="8" y="83"/>
                  <a:pt x="13" y="82"/>
                </a:cubicBezTo>
                <a:cubicBezTo>
                  <a:pt x="42" y="74"/>
                  <a:pt x="42" y="74"/>
                  <a:pt x="42" y="74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7"/>
                  <a:pt x="57" y="91"/>
                  <a:pt x="57" y="95"/>
                </a:cubicBezTo>
                <a:close/>
                <a:moveTo>
                  <a:pt x="95" y="113"/>
                </a:moveTo>
                <a:cubicBezTo>
                  <a:pt x="85" y="113"/>
                  <a:pt x="77" y="105"/>
                  <a:pt x="77" y="95"/>
                </a:cubicBezTo>
                <a:cubicBezTo>
                  <a:pt x="77" y="85"/>
                  <a:pt x="85" y="77"/>
                  <a:pt x="95" y="77"/>
                </a:cubicBezTo>
                <a:cubicBezTo>
                  <a:pt x="105" y="77"/>
                  <a:pt x="113" y="85"/>
                  <a:pt x="113" y="95"/>
                </a:cubicBezTo>
                <a:cubicBezTo>
                  <a:pt x="113" y="105"/>
                  <a:pt x="105" y="113"/>
                  <a:pt x="9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7B06967F-D235-4687-A6AF-6E3BB6DE8527}"/>
              </a:ext>
            </a:extLst>
          </p:cNvPr>
          <p:cNvSpPr>
            <a:spLocks noEditPoints="1"/>
          </p:cNvSpPr>
          <p:nvPr/>
        </p:nvSpPr>
        <p:spPr bwMode="auto">
          <a:xfrm>
            <a:off x="7704932" y="2590006"/>
            <a:ext cx="311150" cy="292100"/>
          </a:xfrm>
          <a:custGeom>
            <a:avLst/>
            <a:gdLst>
              <a:gd name="T0" fmla="*/ 36 w 192"/>
              <a:gd name="T1" fmla="*/ 81 h 180"/>
              <a:gd name="T2" fmla="*/ 66 w 192"/>
              <a:gd name="T3" fmla="*/ 81 h 180"/>
              <a:gd name="T4" fmla="*/ 74 w 192"/>
              <a:gd name="T5" fmla="*/ 89 h 180"/>
              <a:gd name="T6" fmla="*/ 72 w 192"/>
              <a:gd name="T7" fmla="*/ 95 h 180"/>
              <a:gd name="T8" fmla="*/ 72 w 192"/>
              <a:gd name="T9" fmla="*/ 95 h 180"/>
              <a:gd name="T10" fmla="*/ 51 w 192"/>
              <a:gd name="T11" fmla="*/ 115 h 180"/>
              <a:gd name="T12" fmla="*/ 51 w 192"/>
              <a:gd name="T13" fmla="*/ 166 h 180"/>
              <a:gd name="T14" fmla="*/ 102 w 192"/>
              <a:gd name="T15" fmla="*/ 166 h 180"/>
              <a:gd name="T16" fmla="*/ 102 w 192"/>
              <a:gd name="T17" fmla="*/ 115 h 180"/>
              <a:gd name="T18" fmla="*/ 88 w 192"/>
              <a:gd name="T19" fmla="*/ 106 h 180"/>
              <a:gd name="T20" fmla="*/ 94 w 192"/>
              <a:gd name="T21" fmla="*/ 101 h 180"/>
              <a:gd name="T22" fmla="*/ 162 w 192"/>
              <a:gd name="T23" fmla="*/ 101 h 180"/>
              <a:gd name="T24" fmla="*/ 192 w 192"/>
              <a:gd name="T25" fmla="*/ 70 h 180"/>
              <a:gd name="T26" fmla="*/ 192 w 192"/>
              <a:gd name="T27" fmla="*/ 69 h 180"/>
              <a:gd name="T28" fmla="*/ 183 w 192"/>
              <a:gd name="T29" fmla="*/ 61 h 180"/>
              <a:gd name="T30" fmla="*/ 134 w 192"/>
              <a:gd name="T31" fmla="*/ 61 h 180"/>
              <a:gd name="T32" fmla="*/ 169 w 192"/>
              <a:gd name="T33" fmla="*/ 25 h 180"/>
              <a:gd name="T34" fmla="*/ 170 w 192"/>
              <a:gd name="T35" fmla="*/ 13 h 180"/>
              <a:gd name="T36" fmla="*/ 169 w 192"/>
              <a:gd name="T37" fmla="*/ 13 h 180"/>
              <a:gd name="T38" fmla="*/ 126 w 192"/>
              <a:gd name="T39" fmla="*/ 12 h 180"/>
              <a:gd name="T40" fmla="*/ 77 w 192"/>
              <a:gd name="T41" fmla="*/ 61 h 180"/>
              <a:gd name="T42" fmla="*/ 68 w 192"/>
              <a:gd name="T43" fmla="*/ 61 h 180"/>
              <a:gd name="T44" fmla="*/ 72 w 192"/>
              <a:gd name="T45" fmla="*/ 45 h 180"/>
              <a:gd name="T46" fmla="*/ 36 w 192"/>
              <a:gd name="T47" fmla="*/ 9 h 180"/>
              <a:gd name="T48" fmla="*/ 0 w 192"/>
              <a:gd name="T49" fmla="*/ 45 h 180"/>
              <a:gd name="T50" fmla="*/ 36 w 192"/>
              <a:gd name="T51" fmla="*/ 81 h 180"/>
              <a:gd name="T52" fmla="*/ 52 w 192"/>
              <a:gd name="T53" fmla="*/ 45 h 180"/>
              <a:gd name="T54" fmla="*/ 36 w 192"/>
              <a:gd name="T55" fmla="*/ 61 h 180"/>
              <a:gd name="T56" fmla="*/ 20 w 192"/>
              <a:gd name="T57" fmla="*/ 45 h 180"/>
              <a:gd name="T58" fmla="*/ 36 w 192"/>
              <a:gd name="T59" fmla="*/ 29 h 180"/>
              <a:gd name="T60" fmla="*/ 52 w 192"/>
              <a:gd name="T61" fmla="*/ 45 h 180"/>
              <a:gd name="T62" fmla="*/ 88 w 192"/>
              <a:gd name="T63" fmla="*/ 129 h 180"/>
              <a:gd name="T64" fmla="*/ 88 w 192"/>
              <a:gd name="T65" fmla="*/ 152 h 180"/>
              <a:gd name="T66" fmla="*/ 65 w 192"/>
              <a:gd name="T67" fmla="*/ 152 h 180"/>
              <a:gd name="T68" fmla="*/ 65 w 192"/>
              <a:gd name="T69" fmla="*/ 129 h 180"/>
              <a:gd name="T70" fmla="*/ 88 w 192"/>
              <a:gd name="T71" fmla="*/ 12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80">
                <a:moveTo>
                  <a:pt x="36" y="81"/>
                </a:moveTo>
                <a:cubicBezTo>
                  <a:pt x="66" y="81"/>
                  <a:pt x="66" y="81"/>
                  <a:pt x="66" y="81"/>
                </a:cubicBezTo>
                <a:cubicBezTo>
                  <a:pt x="70" y="81"/>
                  <a:pt x="74" y="85"/>
                  <a:pt x="74" y="89"/>
                </a:cubicBezTo>
                <a:cubicBezTo>
                  <a:pt x="74" y="91"/>
                  <a:pt x="73" y="93"/>
                  <a:pt x="72" y="95"/>
                </a:cubicBezTo>
                <a:cubicBezTo>
                  <a:pt x="72" y="95"/>
                  <a:pt x="72" y="95"/>
                  <a:pt x="72" y="95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37" y="129"/>
                  <a:pt x="37" y="152"/>
                  <a:pt x="51" y="166"/>
                </a:cubicBezTo>
                <a:cubicBezTo>
                  <a:pt x="65" y="180"/>
                  <a:pt x="88" y="180"/>
                  <a:pt x="102" y="166"/>
                </a:cubicBezTo>
                <a:cubicBezTo>
                  <a:pt x="116" y="152"/>
                  <a:pt x="116" y="129"/>
                  <a:pt x="102" y="115"/>
                </a:cubicBezTo>
                <a:cubicBezTo>
                  <a:pt x="98" y="111"/>
                  <a:pt x="93" y="108"/>
                  <a:pt x="88" y="106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78" y="101"/>
                  <a:pt x="192" y="87"/>
                  <a:pt x="192" y="70"/>
                </a:cubicBezTo>
                <a:cubicBezTo>
                  <a:pt x="192" y="70"/>
                  <a:pt x="192" y="69"/>
                  <a:pt x="192" y="69"/>
                </a:cubicBezTo>
                <a:cubicBezTo>
                  <a:pt x="192" y="65"/>
                  <a:pt x="188" y="61"/>
                  <a:pt x="183" y="61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73" y="22"/>
                  <a:pt x="173" y="17"/>
                  <a:pt x="170" y="13"/>
                </a:cubicBezTo>
                <a:cubicBezTo>
                  <a:pt x="170" y="13"/>
                  <a:pt x="170" y="13"/>
                  <a:pt x="169" y="13"/>
                </a:cubicBezTo>
                <a:cubicBezTo>
                  <a:pt x="157" y="1"/>
                  <a:pt x="138" y="0"/>
                  <a:pt x="126" y="12"/>
                </a:cubicBezTo>
                <a:cubicBezTo>
                  <a:pt x="77" y="61"/>
                  <a:pt x="77" y="61"/>
                  <a:pt x="77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71" y="56"/>
                  <a:pt x="72" y="51"/>
                  <a:pt x="72" y="45"/>
                </a:cubicBezTo>
                <a:cubicBezTo>
                  <a:pt x="72" y="25"/>
                  <a:pt x="56" y="9"/>
                  <a:pt x="36" y="9"/>
                </a:cubicBezTo>
                <a:cubicBezTo>
                  <a:pt x="16" y="9"/>
                  <a:pt x="0" y="25"/>
                  <a:pt x="0" y="45"/>
                </a:cubicBezTo>
                <a:cubicBezTo>
                  <a:pt x="0" y="65"/>
                  <a:pt x="16" y="81"/>
                  <a:pt x="36" y="81"/>
                </a:cubicBezTo>
                <a:close/>
                <a:moveTo>
                  <a:pt x="52" y="45"/>
                </a:moveTo>
                <a:cubicBezTo>
                  <a:pt x="52" y="54"/>
                  <a:pt x="45" y="61"/>
                  <a:pt x="36" y="61"/>
                </a:cubicBezTo>
                <a:cubicBezTo>
                  <a:pt x="27" y="61"/>
                  <a:pt x="20" y="54"/>
                  <a:pt x="20" y="45"/>
                </a:cubicBezTo>
                <a:cubicBezTo>
                  <a:pt x="20" y="36"/>
                  <a:pt x="27" y="29"/>
                  <a:pt x="36" y="29"/>
                </a:cubicBezTo>
                <a:cubicBezTo>
                  <a:pt x="45" y="29"/>
                  <a:pt x="52" y="36"/>
                  <a:pt x="52" y="45"/>
                </a:cubicBezTo>
                <a:close/>
                <a:moveTo>
                  <a:pt x="88" y="129"/>
                </a:moveTo>
                <a:cubicBezTo>
                  <a:pt x="94" y="135"/>
                  <a:pt x="94" y="146"/>
                  <a:pt x="88" y="152"/>
                </a:cubicBezTo>
                <a:cubicBezTo>
                  <a:pt x="82" y="158"/>
                  <a:pt x="72" y="158"/>
                  <a:pt x="65" y="152"/>
                </a:cubicBezTo>
                <a:cubicBezTo>
                  <a:pt x="59" y="146"/>
                  <a:pt x="59" y="135"/>
                  <a:pt x="65" y="129"/>
                </a:cubicBezTo>
                <a:cubicBezTo>
                  <a:pt x="72" y="123"/>
                  <a:pt x="82" y="123"/>
                  <a:pt x="88" y="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BD560F0D-4046-4B08-84C2-F539D09A8117}"/>
              </a:ext>
            </a:extLst>
          </p:cNvPr>
          <p:cNvSpPr>
            <a:spLocks noEditPoints="1"/>
          </p:cNvSpPr>
          <p:nvPr/>
        </p:nvSpPr>
        <p:spPr bwMode="auto">
          <a:xfrm>
            <a:off x="7001669" y="2578893"/>
            <a:ext cx="304800" cy="312737"/>
          </a:xfrm>
          <a:custGeom>
            <a:avLst/>
            <a:gdLst>
              <a:gd name="T0" fmla="*/ 44 w 188"/>
              <a:gd name="T1" fmla="*/ 4 h 192"/>
              <a:gd name="T2" fmla="*/ 32 w 188"/>
              <a:gd name="T3" fmla="*/ 0 h 192"/>
              <a:gd name="T4" fmla="*/ 0 w 188"/>
              <a:gd name="T5" fmla="*/ 32 h 192"/>
              <a:gd name="T6" fmla="*/ 44 w 188"/>
              <a:gd name="T7" fmla="*/ 80 h 192"/>
              <a:gd name="T8" fmla="*/ 44 w 188"/>
              <a:gd name="T9" fmla="*/ 86 h 192"/>
              <a:gd name="T10" fmla="*/ 84 w 188"/>
              <a:gd name="T11" fmla="*/ 135 h 192"/>
              <a:gd name="T12" fmla="*/ 84 w 188"/>
              <a:gd name="T13" fmla="*/ 164 h 192"/>
              <a:gd name="T14" fmla="*/ 76 w 188"/>
              <a:gd name="T15" fmla="*/ 172 h 192"/>
              <a:gd name="T16" fmla="*/ 54 w 188"/>
              <a:gd name="T17" fmla="*/ 172 h 192"/>
              <a:gd name="T18" fmla="*/ 44 w 188"/>
              <a:gd name="T19" fmla="*/ 182 h 192"/>
              <a:gd name="T20" fmla="*/ 54 w 188"/>
              <a:gd name="T21" fmla="*/ 192 h 192"/>
              <a:gd name="T22" fmla="*/ 134 w 188"/>
              <a:gd name="T23" fmla="*/ 192 h 192"/>
              <a:gd name="T24" fmla="*/ 144 w 188"/>
              <a:gd name="T25" fmla="*/ 182 h 192"/>
              <a:gd name="T26" fmla="*/ 134 w 188"/>
              <a:gd name="T27" fmla="*/ 172 h 192"/>
              <a:gd name="T28" fmla="*/ 112 w 188"/>
              <a:gd name="T29" fmla="*/ 172 h 192"/>
              <a:gd name="T30" fmla="*/ 104 w 188"/>
              <a:gd name="T31" fmla="*/ 164 h 192"/>
              <a:gd name="T32" fmla="*/ 104 w 188"/>
              <a:gd name="T33" fmla="*/ 135 h 192"/>
              <a:gd name="T34" fmla="*/ 144 w 188"/>
              <a:gd name="T35" fmla="*/ 86 h 192"/>
              <a:gd name="T36" fmla="*/ 144 w 188"/>
              <a:gd name="T37" fmla="*/ 80 h 192"/>
              <a:gd name="T38" fmla="*/ 188 w 188"/>
              <a:gd name="T39" fmla="*/ 32 h 192"/>
              <a:gd name="T40" fmla="*/ 156 w 188"/>
              <a:gd name="T41" fmla="*/ 0 h 192"/>
              <a:gd name="T42" fmla="*/ 144 w 188"/>
              <a:gd name="T43" fmla="*/ 4 h 192"/>
              <a:gd name="T44" fmla="*/ 44 w 188"/>
              <a:gd name="T45" fmla="*/ 4 h 192"/>
              <a:gd name="T46" fmla="*/ 80 w 188"/>
              <a:gd name="T47" fmla="*/ 32 h 192"/>
              <a:gd name="T48" fmla="*/ 80 w 188"/>
              <a:gd name="T49" fmla="*/ 80 h 192"/>
              <a:gd name="T50" fmla="*/ 72 w 188"/>
              <a:gd name="T51" fmla="*/ 88 h 192"/>
              <a:gd name="T52" fmla="*/ 64 w 188"/>
              <a:gd name="T53" fmla="*/ 80 h 192"/>
              <a:gd name="T54" fmla="*/ 64 w 188"/>
              <a:gd name="T55" fmla="*/ 32 h 192"/>
              <a:gd name="T56" fmla="*/ 72 w 188"/>
              <a:gd name="T57" fmla="*/ 24 h 192"/>
              <a:gd name="T58" fmla="*/ 80 w 188"/>
              <a:gd name="T59" fmla="*/ 32 h 192"/>
              <a:gd name="T60" fmla="*/ 20 w 188"/>
              <a:gd name="T61" fmla="*/ 32 h 192"/>
              <a:gd name="T62" fmla="*/ 32 w 188"/>
              <a:gd name="T63" fmla="*/ 20 h 192"/>
              <a:gd name="T64" fmla="*/ 44 w 188"/>
              <a:gd name="T65" fmla="*/ 32 h 192"/>
              <a:gd name="T66" fmla="*/ 44 w 188"/>
              <a:gd name="T67" fmla="*/ 57 h 192"/>
              <a:gd name="T68" fmla="*/ 20 w 188"/>
              <a:gd name="T69" fmla="*/ 32 h 192"/>
              <a:gd name="T70" fmla="*/ 168 w 188"/>
              <a:gd name="T71" fmla="*/ 32 h 192"/>
              <a:gd name="T72" fmla="*/ 144 w 188"/>
              <a:gd name="T73" fmla="*/ 57 h 192"/>
              <a:gd name="T74" fmla="*/ 144 w 188"/>
              <a:gd name="T75" fmla="*/ 32 h 192"/>
              <a:gd name="T76" fmla="*/ 156 w 188"/>
              <a:gd name="T77" fmla="*/ 20 h 192"/>
              <a:gd name="T78" fmla="*/ 168 w 188"/>
              <a:gd name="T79" fmla="*/ 3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192">
                <a:moveTo>
                  <a:pt x="44" y="4"/>
                </a:moveTo>
                <a:cubicBezTo>
                  <a:pt x="41" y="2"/>
                  <a:pt x="36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8"/>
                  <a:pt x="27" y="67"/>
                  <a:pt x="44" y="80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110"/>
                  <a:pt x="61" y="130"/>
                  <a:pt x="84" y="135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84" y="168"/>
                  <a:pt x="80" y="172"/>
                  <a:pt x="76" y="172"/>
                </a:cubicBezTo>
                <a:cubicBezTo>
                  <a:pt x="54" y="172"/>
                  <a:pt x="54" y="172"/>
                  <a:pt x="54" y="172"/>
                </a:cubicBezTo>
                <a:cubicBezTo>
                  <a:pt x="48" y="172"/>
                  <a:pt x="44" y="176"/>
                  <a:pt x="44" y="182"/>
                </a:cubicBezTo>
                <a:cubicBezTo>
                  <a:pt x="44" y="188"/>
                  <a:pt x="48" y="192"/>
                  <a:pt x="5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40" y="192"/>
                  <a:pt x="144" y="188"/>
                  <a:pt x="144" y="182"/>
                </a:cubicBezTo>
                <a:cubicBezTo>
                  <a:pt x="144" y="176"/>
                  <a:pt x="140" y="172"/>
                  <a:pt x="134" y="172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08" y="172"/>
                  <a:pt x="104" y="168"/>
                  <a:pt x="104" y="164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27" y="130"/>
                  <a:pt x="144" y="110"/>
                  <a:pt x="144" y="86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61" y="67"/>
                  <a:pt x="188" y="58"/>
                  <a:pt x="188" y="32"/>
                </a:cubicBezTo>
                <a:cubicBezTo>
                  <a:pt x="188" y="14"/>
                  <a:pt x="174" y="0"/>
                  <a:pt x="156" y="0"/>
                </a:cubicBezTo>
                <a:cubicBezTo>
                  <a:pt x="152" y="0"/>
                  <a:pt x="147" y="2"/>
                  <a:pt x="144" y="4"/>
                </a:cubicBezTo>
                <a:lnTo>
                  <a:pt x="44" y="4"/>
                </a:lnTo>
                <a:close/>
                <a:moveTo>
                  <a:pt x="80" y="32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4"/>
                  <a:pt x="76" y="88"/>
                  <a:pt x="72" y="88"/>
                </a:cubicBezTo>
                <a:cubicBezTo>
                  <a:pt x="68" y="88"/>
                  <a:pt x="64" y="84"/>
                  <a:pt x="64" y="80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28"/>
                  <a:pt x="68" y="24"/>
                  <a:pt x="72" y="24"/>
                </a:cubicBezTo>
                <a:cubicBezTo>
                  <a:pt x="76" y="24"/>
                  <a:pt x="80" y="28"/>
                  <a:pt x="80" y="32"/>
                </a:cubicBezTo>
                <a:close/>
                <a:moveTo>
                  <a:pt x="20" y="32"/>
                </a:moveTo>
                <a:cubicBezTo>
                  <a:pt x="20" y="26"/>
                  <a:pt x="25" y="20"/>
                  <a:pt x="32" y="20"/>
                </a:cubicBezTo>
                <a:cubicBezTo>
                  <a:pt x="39" y="20"/>
                  <a:pt x="44" y="26"/>
                  <a:pt x="44" y="32"/>
                </a:cubicBezTo>
                <a:cubicBezTo>
                  <a:pt x="44" y="57"/>
                  <a:pt x="44" y="57"/>
                  <a:pt x="44" y="57"/>
                </a:cubicBezTo>
                <a:cubicBezTo>
                  <a:pt x="32" y="50"/>
                  <a:pt x="20" y="45"/>
                  <a:pt x="20" y="32"/>
                </a:cubicBezTo>
                <a:close/>
                <a:moveTo>
                  <a:pt x="168" y="32"/>
                </a:moveTo>
                <a:cubicBezTo>
                  <a:pt x="168" y="45"/>
                  <a:pt x="156" y="50"/>
                  <a:pt x="144" y="57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6"/>
                  <a:pt x="149" y="20"/>
                  <a:pt x="156" y="20"/>
                </a:cubicBezTo>
                <a:cubicBezTo>
                  <a:pt x="163" y="20"/>
                  <a:pt x="168" y="26"/>
                  <a:pt x="16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F36BDE4C-2229-4850-8E0F-298D6188DB0D}"/>
              </a:ext>
            </a:extLst>
          </p:cNvPr>
          <p:cNvSpPr>
            <a:spLocks noEditPoints="1"/>
          </p:cNvSpPr>
          <p:nvPr/>
        </p:nvSpPr>
        <p:spPr bwMode="auto">
          <a:xfrm>
            <a:off x="6350794" y="2578893"/>
            <a:ext cx="207963" cy="312737"/>
          </a:xfrm>
          <a:custGeom>
            <a:avLst/>
            <a:gdLst>
              <a:gd name="T0" fmla="*/ 16 w 128"/>
              <a:gd name="T1" fmla="*/ 0 h 192"/>
              <a:gd name="T2" fmla="*/ 0 w 128"/>
              <a:gd name="T3" fmla="*/ 16 h 192"/>
              <a:gd name="T4" fmla="*/ 0 w 128"/>
              <a:gd name="T5" fmla="*/ 56 h 192"/>
              <a:gd name="T6" fmla="*/ 6 w 128"/>
              <a:gd name="T7" fmla="*/ 70 h 192"/>
              <a:gd name="T8" fmla="*/ 23 w 128"/>
              <a:gd name="T9" fmla="*/ 88 h 192"/>
              <a:gd name="T10" fmla="*/ 4 w 128"/>
              <a:gd name="T11" fmla="*/ 132 h 192"/>
              <a:gd name="T12" fmla="*/ 64 w 128"/>
              <a:gd name="T13" fmla="*/ 192 h 192"/>
              <a:gd name="T14" fmla="*/ 124 w 128"/>
              <a:gd name="T15" fmla="*/ 132 h 192"/>
              <a:gd name="T16" fmla="*/ 105 w 128"/>
              <a:gd name="T17" fmla="*/ 88 h 192"/>
              <a:gd name="T18" fmla="*/ 122 w 128"/>
              <a:gd name="T19" fmla="*/ 70 h 192"/>
              <a:gd name="T20" fmla="*/ 128 w 128"/>
              <a:gd name="T21" fmla="*/ 56 h 192"/>
              <a:gd name="T22" fmla="*/ 128 w 128"/>
              <a:gd name="T23" fmla="*/ 16 h 192"/>
              <a:gd name="T24" fmla="*/ 112 w 128"/>
              <a:gd name="T25" fmla="*/ 0 h 192"/>
              <a:gd name="T26" fmla="*/ 16 w 128"/>
              <a:gd name="T27" fmla="*/ 0 h 192"/>
              <a:gd name="T28" fmla="*/ 64 w 128"/>
              <a:gd name="T29" fmla="*/ 100 h 192"/>
              <a:gd name="T30" fmla="*/ 67 w 128"/>
              <a:gd name="T31" fmla="*/ 102 h 192"/>
              <a:gd name="T32" fmla="*/ 74 w 128"/>
              <a:gd name="T33" fmla="*/ 120 h 192"/>
              <a:gd name="T34" fmla="*/ 93 w 128"/>
              <a:gd name="T35" fmla="*/ 120 h 192"/>
              <a:gd name="T36" fmla="*/ 96 w 128"/>
              <a:gd name="T37" fmla="*/ 123 h 192"/>
              <a:gd name="T38" fmla="*/ 95 w 128"/>
              <a:gd name="T39" fmla="*/ 126 h 192"/>
              <a:gd name="T40" fmla="*/ 79 w 128"/>
              <a:gd name="T41" fmla="*/ 137 h 192"/>
              <a:gd name="T42" fmla="*/ 84 w 128"/>
              <a:gd name="T43" fmla="*/ 156 h 192"/>
              <a:gd name="T44" fmla="*/ 84 w 128"/>
              <a:gd name="T45" fmla="*/ 157 h 192"/>
              <a:gd name="T46" fmla="*/ 81 w 128"/>
              <a:gd name="T47" fmla="*/ 160 h 192"/>
              <a:gd name="T48" fmla="*/ 79 w 128"/>
              <a:gd name="T49" fmla="*/ 159 h 192"/>
              <a:gd name="T50" fmla="*/ 64 w 128"/>
              <a:gd name="T51" fmla="*/ 147 h 192"/>
              <a:gd name="T52" fmla="*/ 49 w 128"/>
              <a:gd name="T53" fmla="*/ 159 h 192"/>
              <a:gd name="T54" fmla="*/ 47 w 128"/>
              <a:gd name="T55" fmla="*/ 160 h 192"/>
              <a:gd name="T56" fmla="*/ 44 w 128"/>
              <a:gd name="T57" fmla="*/ 157 h 192"/>
              <a:gd name="T58" fmla="*/ 44 w 128"/>
              <a:gd name="T59" fmla="*/ 156 h 192"/>
              <a:gd name="T60" fmla="*/ 49 w 128"/>
              <a:gd name="T61" fmla="*/ 137 h 192"/>
              <a:gd name="T62" fmla="*/ 33 w 128"/>
              <a:gd name="T63" fmla="*/ 126 h 192"/>
              <a:gd name="T64" fmla="*/ 32 w 128"/>
              <a:gd name="T65" fmla="*/ 123 h 192"/>
              <a:gd name="T66" fmla="*/ 35 w 128"/>
              <a:gd name="T67" fmla="*/ 120 h 192"/>
              <a:gd name="T68" fmla="*/ 54 w 128"/>
              <a:gd name="T69" fmla="*/ 120 h 192"/>
              <a:gd name="T70" fmla="*/ 61 w 128"/>
              <a:gd name="T71" fmla="*/ 102 h 192"/>
              <a:gd name="T72" fmla="*/ 64 w 128"/>
              <a:gd name="T73" fmla="*/ 100 h 192"/>
              <a:gd name="T74" fmla="*/ 36 w 128"/>
              <a:gd name="T75" fmla="*/ 28 h 192"/>
              <a:gd name="T76" fmla="*/ 36 w 128"/>
              <a:gd name="T77" fmla="*/ 56 h 192"/>
              <a:gd name="T78" fmla="*/ 28 w 128"/>
              <a:gd name="T79" fmla="*/ 64 h 192"/>
              <a:gd name="T80" fmla="*/ 20 w 128"/>
              <a:gd name="T81" fmla="*/ 56 h 192"/>
              <a:gd name="T82" fmla="*/ 20 w 128"/>
              <a:gd name="T83" fmla="*/ 28 h 192"/>
              <a:gd name="T84" fmla="*/ 28 w 128"/>
              <a:gd name="T85" fmla="*/ 20 h 192"/>
              <a:gd name="T86" fmla="*/ 36 w 128"/>
              <a:gd name="T87" fmla="*/ 28 h 192"/>
              <a:gd name="T88" fmla="*/ 72 w 128"/>
              <a:gd name="T89" fmla="*/ 28 h 192"/>
              <a:gd name="T90" fmla="*/ 72 w 128"/>
              <a:gd name="T91" fmla="*/ 64 h 192"/>
              <a:gd name="T92" fmla="*/ 64 w 128"/>
              <a:gd name="T93" fmla="*/ 72 h 192"/>
              <a:gd name="T94" fmla="*/ 56 w 128"/>
              <a:gd name="T95" fmla="*/ 64 h 192"/>
              <a:gd name="T96" fmla="*/ 56 w 128"/>
              <a:gd name="T97" fmla="*/ 28 h 192"/>
              <a:gd name="T98" fmla="*/ 64 w 128"/>
              <a:gd name="T99" fmla="*/ 20 h 192"/>
              <a:gd name="T100" fmla="*/ 72 w 128"/>
              <a:gd name="T101" fmla="*/ 28 h 192"/>
              <a:gd name="T102" fmla="*/ 108 w 128"/>
              <a:gd name="T103" fmla="*/ 28 h 192"/>
              <a:gd name="T104" fmla="*/ 108 w 128"/>
              <a:gd name="T105" fmla="*/ 56 h 192"/>
              <a:gd name="T106" fmla="*/ 100 w 128"/>
              <a:gd name="T107" fmla="*/ 64 h 192"/>
              <a:gd name="T108" fmla="*/ 92 w 128"/>
              <a:gd name="T109" fmla="*/ 56 h 192"/>
              <a:gd name="T110" fmla="*/ 92 w 128"/>
              <a:gd name="T111" fmla="*/ 28 h 192"/>
              <a:gd name="T112" fmla="*/ 100 w 128"/>
              <a:gd name="T113" fmla="*/ 20 h 192"/>
              <a:gd name="T114" fmla="*/ 108 w 128"/>
              <a:gd name="T115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2"/>
                  <a:pt x="2" y="67"/>
                  <a:pt x="6" y="70"/>
                </a:cubicBezTo>
                <a:cubicBezTo>
                  <a:pt x="23" y="88"/>
                  <a:pt x="23" y="88"/>
                  <a:pt x="23" y="88"/>
                </a:cubicBezTo>
                <a:cubicBezTo>
                  <a:pt x="12" y="99"/>
                  <a:pt x="4" y="114"/>
                  <a:pt x="4" y="132"/>
                </a:cubicBezTo>
                <a:cubicBezTo>
                  <a:pt x="4" y="165"/>
                  <a:pt x="31" y="192"/>
                  <a:pt x="64" y="192"/>
                </a:cubicBezTo>
                <a:cubicBezTo>
                  <a:pt x="97" y="192"/>
                  <a:pt x="124" y="165"/>
                  <a:pt x="124" y="132"/>
                </a:cubicBezTo>
                <a:cubicBezTo>
                  <a:pt x="124" y="114"/>
                  <a:pt x="116" y="99"/>
                  <a:pt x="105" y="88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6" y="67"/>
                  <a:pt x="128" y="62"/>
                  <a:pt x="128" y="5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lnTo>
                  <a:pt x="16" y="0"/>
                </a:lnTo>
                <a:close/>
                <a:moveTo>
                  <a:pt x="64" y="100"/>
                </a:moveTo>
                <a:cubicBezTo>
                  <a:pt x="65" y="100"/>
                  <a:pt x="67" y="101"/>
                  <a:pt x="67" y="102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5" y="120"/>
                  <a:pt x="96" y="122"/>
                  <a:pt x="96" y="123"/>
                </a:cubicBezTo>
                <a:cubicBezTo>
                  <a:pt x="96" y="124"/>
                  <a:pt x="96" y="125"/>
                  <a:pt x="95" y="126"/>
                </a:cubicBezTo>
                <a:cubicBezTo>
                  <a:pt x="79" y="137"/>
                  <a:pt x="79" y="137"/>
                  <a:pt x="79" y="137"/>
                </a:cubicBezTo>
                <a:cubicBezTo>
                  <a:pt x="79" y="137"/>
                  <a:pt x="84" y="156"/>
                  <a:pt x="84" y="156"/>
                </a:cubicBezTo>
                <a:cubicBezTo>
                  <a:pt x="84" y="156"/>
                  <a:pt x="84" y="157"/>
                  <a:pt x="84" y="157"/>
                </a:cubicBezTo>
                <a:cubicBezTo>
                  <a:pt x="84" y="159"/>
                  <a:pt x="83" y="160"/>
                  <a:pt x="81" y="160"/>
                </a:cubicBezTo>
                <a:cubicBezTo>
                  <a:pt x="81" y="160"/>
                  <a:pt x="80" y="160"/>
                  <a:pt x="79" y="159"/>
                </a:cubicBezTo>
                <a:cubicBezTo>
                  <a:pt x="64" y="147"/>
                  <a:pt x="64" y="147"/>
                  <a:pt x="64" y="147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48" y="160"/>
                  <a:pt x="47" y="160"/>
                  <a:pt x="47" y="160"/>
                </a:cubicBezTo>
                <a:cubicBezTo>
                  <a:pt x="45" y="160"/>
                  <a:pt x="44" y="159"/>
                  <a:pt x="44" y="157"/>
                </a:cubicBezTo>
                <a:cubicBezTo>
                  <a:pt x="44" y="157"/>
                  <a:pt x="44" y="156"/>
                  <a:pt x="44" y="156"/>
                </a:cubicBezTo>
                <a:cubicBezTo>
                  <a:pt x="44" y="156"/>
                  <a:pt x="49" y="137"/>
                  <a:pt x="49" y="137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5"/>
                  <a:pt x="32" y="124"/>
                  <a:pt x="32" y="123"/>
                </a:cubicBezTo>
                <a:cubicBezTo>
                  <a:pt x="32" y="122"/>
                  <a:pt x="33" y="120"/>
                  <a:pt x="35" y="120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1" y="101"/>
                  <a:pt x="63" y="100"/>
                  <a:pt x="64" y="100"/>
                </a:cubicBezTo>
                <a:close/>
                <a:moveTo>
                  <a:pt x="36" y="28"/>
                </a:moveTo>
                <a:cubicBezTo>
                  <a:pt x="36" y="56"/>
                  <a:pt x="36" y="56"/>
                  <a:pt x="36" y="56"/>
                </a:cubicBezTo>
                <a:cubicBezTo>
                  <a:pt x="36" y="60"/>
                  <a:pt x="32" y="64"/>
                  <a:pt x="28" y="64"/>
                </a:cubicBezTo>
                <a:cubicBezTo>
                  <a:pt x="24" y="64"/>
                  <a:pt x="20" y="60"/>
                  <a:pt x="20" y="56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72" y="28"/>
                </a:moveTo>
                <a:cubicBezTo>
                  <a:pt x="72" y="64"/>
                  <a:pt x="72" y="64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4"/>
                  <a:pt x="60" y="20"/>
                  <a:pt x="64" y="20"/>
                </a:cubicBezTo>
                <a:cubicBezTo>
                  <a:pt x="68" y="20"/>
                  <a:pt x="72" y="24"/>
                  <a:pt x="72" y="28"/>
                </a:cubicBezTo>
                <a:close/>
                <a:moveTo>
                  <a:pt x="108" y="28"/>
                </a:moveTo>
                <a:cubicBezTo>
                  <a:pt x="108" y="56"/>
                  <a:pt x="108" y="56"/>
                  <a:pt x="108" y="56"/>
                </a:cubicBezTo>
                <a:cubicBezTo>
                  <a:pt x="108" y="60"/>
                  <a:pt x="104" y="64"/>
                  <a:pt x="100" y="64"/>
                </a:cubicBezTo>
                <a:cubicBezTo>
                  <a:pt x="96" y="64"/>
                  <a:pt x="92" y="60"/>
                  <a:pt x="92" y="56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4"/>
                  <a:pt x="96" y="20"/>
                  <a:pt x="100" y="20"/>
                </a:cubicBezTo>
                <a:cubicBezTo>
                  <a:pt x="104" y="20"/>
                  <a:pt x="108" y="24"/>
                  <a:pt x="10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E72D0710-DA87-45E5-93CF-8A6E46C0C39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888331"/>
            <a:ext cx="312738" cy="282575"/>
          </a:xfrm>
          <a:custGeom>
            <a:avLst/>
            <a:gdLst>
              <a:gd name="T0" fmla="*/ 96 w 192"/>
              <a:gd name="T1" fmla="*/ 25 h 173"/>
              <a:gd name="T2" fmla="*/ 56 w 192"/>
              <a:gd name="T3" fmla="*/ 0 h 173"/>
              <a:gd name="T4" fmla="*/ 0 w 192"/>
              <a:gd name="T5" fmla="*/ 56 h 173"/>
              <a:gd name="T6" fmla="*/ 88 w 192"/>
              <a:gd name="T7" fmla="*/ 168 h 173"/>
              <a:gd name="T8" fmla="*/ 89 w 192"/>
              <a:gd name="T9" fmla="*/ 169 h 173"/>
              <a:gd name="T10" fmla="*/ 103 w 192"/>
              <a:gd name="T11" fmla="*/ 169 h 173"/>
              <a:gd name="T12" fmla="*/ 104 w 192"/>
              <a:gd name="T13" fmla="*/ 168 h 173"/>
              <a:gd name="T14" fmla="*/ 192 w 192"/>
              <a:gd name="T15" fmla="*/ 56 h 173"/>
              <a:gd name="T16" fmla="*/ 136 w 192"/>
              <a:gd name="T17" fmla="*/ 0 h 173"/>
              <a:gd name="T18" fmla="*/ 96 w 192"/>
              <a:gd name="T19" fmla="*/ 25 h 173"/>
              <a:gd name="T20" fmla="*/ 139 w 192"/>
              <a:gd name="T21" fmla="*/ 36 h 173"/>
              <a:gd name="T22" fmla="*/ 132 w 192"/>
              <a:gd name="T23" fmla="*/ 28 h 173"/>
              <a:gd name="T24" fmla="*/ 140 w 192"/>
              <a:gd name="T25" fmla="*/ 20 h 173"/>
              <a:gd name="T26" fmla="*/ 161 w 192"/>
              <a:gd name="T27" fmla="*/ 31 h 173"/>
              <a:gd name="T28" fmla="*/ 172 w 192"/>
              <a:gd name="T29" fmla="*/ 52 h 173"/>
              <a:gd name="T30" fmla="*/ 164 w 192"/>
              <a:gd name="T31" fmla="*/ 60 h 173"/>
              <a:gd name="T32" fmla="*/ 156 w 192"/>
              <a:gd name="T33" fmla="*/ 53 h 173"/>
              <a:gd name="T34" fmla="*/ 139 w 192"/>
              <a:gd name="T35" fmla="*/ 3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73">
                <a:moveTo>
                  <a:pt x="96" y="25"/>
                </a:moveTo>
                <a:cubicBezTo>
                  <a:pt x="92" y="9"/>
                  <a:pt x="72" y="0"/>
                  <a:pt x="56" y="0"/>
                </a:cubicBezTo>
                <a:cubicBezTo>
                  <a:pt x="25" y="0"/>
                  <a:pt x="0" y="24"/>
                  <a:pt x="0" y="56"/>
                </a:cubicBezTo>
                <a:cubicBezTo>
                  <a:pt x="0" y="116"/>
                  <a:pt x="57" y="132"/>
                  <a:pt x="88" y="168"/>
                </a:cubicBezTo>
                <a:cubicBezTo>
                  <a:pt x="88" y="168"/>
                  <a:pt x="89" y="169"/>
                  <a:pt x="89" y="169"/>
                </a:cubicBezTo>
                <a:cubicBezTo>
                  <a:pt x="93" y="173"/>
                  <a:pt x="99" y="173"/>
                  <a:pt x="103" y="169"/>
                </a:cubicBezTo>
                <a:cubicBezTo>
                  <a:pt x="103" y="169"/>
                  <a:pt x="104" y="168"/>
                  <a:pt x="104" y="168"/>
                </a:cubicBezTo>
                <a:cubicBezTo>
                  <a:pt x="135" y="132"/>
                  <a:pt x="192" y="116"/>
                  <a:pt x="192" y="56"/>
                </a:cubicBezTo>
                <a:cubicBezTo>
                  <a:pt x="192" y="24"/>
                  <a:pt x="167" y="0"/>
                  <a:pt x="136" y="0"/>
                </a:cubicBezTo>
                <a:cubicBezTo>
                  <a:pt x="120" y="0"/>
                  <a:pt x="100" y="9"/>
                  <a:pt x="96" y="25"/>
                </a:cubicBezTo>
                <a:close/>
                <a:moveTo>
                  <a:pt x="139" y="36"/>
                </a:moveTo>
                <a:cubicBezTo>
                  <a:pt x="135" y="35"/>
                  <a:pt x="132" y="32"/>
                  <a:pt x="132" y="28"/>
                </a:cubicBezTo>
                <a:cubicBezTo>
                  <a:pt x="132" y="24"/>
                  <a:pt x="136" y="20"/>
                  <a:pt x="140" y="20"/>
                </a:cubicBezTo>
                <a:cubicBezTo>
                  <a:pt x="146" y="20"/>
                  <a:pt x="154" y="25"/>
                  <a:pt x="161" y="31"/>
                </a:cubicBezTo>
                <a:cubicBezTo>
                  <a:pt x="167" y="37"/>
                  <a:pt x="172" y="46"/>
                  <a:pt x="172" y="52"/>
                </a:cubicBezTo>
                <a:cubicBezTo>
                  <a:pt x="172" y="56"/>
                  <a:pt x="168" y="60"/>
                  <a:pt x="164" y="60"/>
                </a:cubicBezTo>
                <a:cubicBezTo>
                  <a:pt x="160" y="60"/>
                  <a:pt x="157" y="57"/>
                  <a:pt x="156" y="53"/>
                </a:cubicBezTo>
                <a:cubicBezTo>
                  <a:pt x="154" y="45"/>
                  <a:pt x="147" y="38"/>
                  <a:pt x="13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53B120A8-E318-444B-BEFF-A78DF82E44F4}"/>
              </a:ext>
            </a:extLst>
          </p:cNvPr>
          <p:cNvSpPr>
            <a:spLocks/>
          </p:cNvSpPr>
          <p:nvPr/>
        </p:nvSpPr>
        <p:spPr bwMode="auto">
          <a:xfrm>
            <a:off x="9819482" y="1881981"/>
            <a:ext cx="312738" cy="300037"/>
          </a:xfrm>
          <a:custGeom>
            <a:avLst/>
            <a:gdLst>
              <a:gd name="T0" fmla="*/ 96 w 192"/>
              <a:gd name="T1" fmla="*/ 0 h 184"/>
              <a:gd name="T2" fmla="*/ 89 w 192"/>
              <a:gd name="T3" fmla="*/ 6 h 184"/>
              <a:gd name="T4" fmla="*/ 70 w 192"/>
              <a:gd name="T5" fmla="*/ 64 h 184"/>
              <a:gd name="T6" fmla="*/ 8 w 192"/>
              <a:gd name="T7" fmla="*/ 64 h 184"/>
              <a:gd name="T8" fmla="*/ 0 w 192"/>
              <a:gd name="T9" fmla="*/ 72 h 184"/>
              <a:gd name="T10" fmla="*/ 3 w 192"/>
              <a:gd name="T11" fmla="*/ 78 h 184"/>
              <a:gd name="T12" fmla="*/ 53 w 192"/>
              <a:gd name="T13" fmla="*/ 115 h 184"/>
              <a:gd name="T14" fmla="*/ 34 w 192"/>
              <a:gd name="T15" fmla="*/ 173 h 184"/>
              <a:gd name="T16" fmla="*/ 34 w 192"/>
              <a:gd name="T17" fmla="*/ 176 h 184"/>
              <a:gd name="T18" fmla="*/ 42 w 192"/>
              <a:gd name="T19" fmla="*/ 184 h 184"/>
              <a:gd name="T20" fmla="*/ 46 w 192"/>
              <a:gd name="T21" fmla="*/ 183 h 184"/>
              <a:gd name="T22" fmla="*/ 96 w 192"/>
              <a:gd name="T23" fmla="*/ 146 h 184"/>
              <a:gd name="T24" fmla="*/ 146 w 192"/>
              <a:gd name="T25" fmla="*/ 183 h 184"/>
              <a:gd name="T26" fmla="*/ 150 w 192"/>
              <a:gd name="T27" fmla="*/ 184 h 184"/>
              <a:gd name="T28" fmla="*/ 158 w 192"/>
              <a:gd name="T29" fmla="*/ 176 h 184"/>
              <a:gd name="T30" fmla="*/ 158 w 192"/>
              <a:gd name="T31" fmla="*/ 173 h 184"/>
              <a:gd name="T32" fmla="*/ 139 w 192"/>
              <a:gd name="T33" fmla="*/ 115 h 184"/>
              <a:gd name="T34" fmla="*/ 189 w 192"/>
              <a:gd name="T35" fmla="*/ 78 h 184"/>
              <a:gd name="T36" fmla="*/ 192 w 192"/>
              <a:gd name="T37" fmla="*/ 72 h 184"/>
              <a:gd name="T38" fmla="*/ 184 w 192"/>
              <a:gd name="T39" fmla="*/ 64 h 184"/>
              <a:gd name="T40" fmla="*/ 122 w 192"/>
              <a:gd name="T41" fmla="*/ 64 h 184"/>
              <a:gd name="T42" fmla="*/ 103 w 192"/>
              <a:gd name="T43" fmla="*/ 6 h 184"/>
              <a:gd name="T44" fmla="*/ 96 w 192"/>
              <a:gd name="T4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96" y="0"/>
                </a:moveTo>
                <a:cubicBezTo>
                  <a:pt x="92" y="0"/>
                  <a:pt x="89" y="2"/>
                  <a:pt x="89" y="6"/>
                </a:cubicBezTo>
                <a:cubicBezTo>
                  <a:pt x="70" y="64"/>
                  <a:pt x="70" y="64"/>
                  <a:pt x="70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3" y="64"/>
                  <a:pt x="0" y="68"/>
                  <a:pt x="0" y="72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79"/>
                  <a:pt x="53" y="115"/>
                  <a:pt x="53" y="115"/>
                </a:cubicBezTo>
                <a:cubicBezTo>
                  <a:pt x="53" y="115"/>
                  <a:pt x="35" y="173"/>
                  <a:pt x="34" y="173"/>
                </a:cubicBezTo>
                <a:cubicBezTo>
                  <a:pt x="34" y="174"/>
                  <a:pt x="34" y="175"/>
                  <a:pt x="34" y="176"/>
                </a:cubicBezTo>
                <a:cubicBezTo>
                  <a:pt x="34" y="181"/>
                  <a:pt x="37" y="184"/>
                  <a:pt x="42" y="184"/>
                </a:cubicBezTo>
                <a:cubicBezTo>
                  <a:pt x="43" y="184"/>
                  <a:pt x="45" y="183"/>
                  <a:pt x="46" y="183"/>
                </a:cubicBezTo>
                <a:cubicBezTo>
                  <a:pt x="96" y="146"/>
                  <a:pt x="96" y="146"/>
                  <a:pt x="96" y="146"/>
                </a:cubicBezTo>
                <a:cubicBezTo>
                  <a:pt x="96" y="146"/>
                  <a:pt x="145" y="182"/>
                  <a:pt x="146" y="183"/>
                </a:cubicBezTo>
                <a:cubicBezTo>
                  <a:pt x="147" y="183"/>
                  <a:pt x="149" y="184"/>
                  <a:pt x="150" y="184"/>
                </a:cubicBezTo>
                <a:cubicBezTo>
                  <a:pt x="155" y="184"/>
                  <a:pt x="158" y="180"/>
                  <a:pt x="158" y="176"/>
                </a:cubicBezTo>
                <a:cubicBezTo>
                  <a:pt x="158" y="175"/>
                  <a:pt x="158" y="174"/>
                  <a:pt x="158" y="173"/>
                </a:cubicBezTo>
                <a:cubicBezTo>
                  <a:pt x="157" y="173"/>
                  <a:pt x="139" y="115"/>
                  <a:pt x="139" y="115"/>
                </a:cubicBezTo>
                <a:cubicBezTo>
                  <a:pt x="139" y="115"/>
                  <a:pt x="187" y="79"/>
                  <a:pt x="189" y="78"/>
                </a:cubicBezTo>
                <a:cubicBezTo>
                  <a:pt x="191" y="77"/>
                  <a:pt x="192" y="75"/>
                  <a:pt x="192" y="72"/>
                </a:cubicBezTo>
                <a:cubicBezTo>
                  <a:pt x="192" y="68"/>
                  <a:pt x="189" y="64"/>
                  <a:pt x="184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2"/>
                  <a:pt x="100" y="0"/>
                  <a:pt x="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8A51D971-ABCB-4DA3-A2DB-591C12AC0316}"/>
              </a:ext>
            </a:extLst>
          </p:cNvPr>
          <p:cNvSpPr>
            <a:spLocks noEditPoints="1"/>
          </p:cNvSpPr>
          <p:nvPr/>
        </p:nvSpPr>
        <p:spPr bwMode="auto">
          <a:xfrm>
            <a:off x="9122569" y="1875631"/>
            <a:ext cx="293688" cy="312737"/>
          </a:xfrm>
          <a:custGeom>
            <a:avLst/>
            <a:gdLst>
              <a:gd name="T0" fmla="*/ 20 w 180"/>
              <a:gd name="T1" fmla="*/ 139 h 192"/>
              <a:gd name="T2" fmla="*/ 56 w 180"/>
              <a:gd name="T3" fmla="*/ 128 h 192"/>
              <a:gd name="T4" fmla="*/ 131 w 180"/>
              <a:gd name="T5" fmla="*/ 148 h 192"/>
              <a:gd name="T6" fmla="*/ 175 w 180"/>
              <a:gd name="T7" fmla="*/ 131 h 192"/>
              <a:gd name="T8" fmla="*/ 180 w 180"/>
              <a:gd name="T9" fmla="*/ 119 h 192"/>
              <a:gd name="T10" fmla="*/ 180 w 180"/>
              <a:gd name="T11" fmla="*/ 22 h 192"/>
              <a:gd name="T12" fmla="*/ 172 w 180"/>
              <a:gd name="T13" fmla="*/ 13 h 192"/>
              <a:gd name="T14" fmla="*/ 163 w 180"/>
              <a:gd name="T15" fmla="*/ 17 h 192"/>
              <a:gd name="T16" fmla="*/ 126 w 180"/>
              <a:gd name="T17" fmla="*/ 28 h 192"/>
              <a:gd name="T18" fmla="*/ 59 w 180"/>
              <a:gd name="T19" fmla="*/ 8 h 192"/>
              <a:gd name="T20" fmla="*/ 20 w 180"/>
              <a:gd name="T21" fmla="*/ 17 h 192"/>
              <a:gd name="T22" fmla="*/ 20 w 180"/>
              <a:gd name="T23" fmla="*/ 10 h 192"/>
              <a:gd name="T24" fmla="*/ 10 w 180"/>
              <a:gd name="T25" fmla="*/ 0 h 192"/>
              <a:gd name="T26" fmla="*/ 0 w 180"/>
              <a:gd name="T27" fmla="*/ 10 h 192"/>
              <a:gd name="T28" fmla="*/ 0 w 180"/>
              <a:gd name="T29" fmla="*/ 182 h 192"/>
              <a:gd name="T30" fmla="*/ 10 w 180"/>
              <a:gd name="T31" fmla="*/ 192 h 192"/>
              <a:gd name="T32" fmla="*/ 20 w 180"/>
              <a:gd name="T33" fmla="*/ 182 h 192"/>
              <a:gd name="T34" fmla="*/ 20 w 180"/>
              <a:gd name="T35" fmla="*/ 139 h 192"/>
              <a:gd name="T36" fmla="*/ 36 w 180"/>
              <a:gd name="T37" fmla="*/ 40 h 192"/>
              <a:gd name="T38" fmla="*/ 36 w 180"/>
              <a:gd name="T39" fmla="*/ 104 h 192"/>
              <a:gd name="T40" fmla="*/ 28 w 180"/>
              <a:gd name="T41" fmla="*/ 112 h 192"/>
              <a:gd name="T42" fmla="*/ 20 w 180"/>
              <a:gd name="T43" fmla="*/ 104 h 192"/>
              <a:gd name="T44" fmla="*/ 20 w 180"/>
              <a:gd name="T45" fmla="*/ 40 h 192"/>
              <a:gd name="T46" fmla="*/ 28 w 180"/>
              <a:gd name="T47" fmla="*/ 32 h 192"/>
              <a:gd name="T48" fmla="*/ 36 w 180"/>
              <a:gd name="T49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0" h="192">
                <a:moveTo>
                  <a:pt x="20" y="139"/>
                </a:moveTo>
                <a:cubicBezTo>
                  <a:pt x="20" y="139"/>
                  <a:pt x="32" y="128"/>
                  <a:pt x="56" y="128"/>
                </a:cubicBezTo>
                <a:cubicBezTo>
                  <a:pt x="84" y="128"/>
                  <a:pt x="107" y="148"/>
                  <a:pt x="131" y="148"/>
                </a:cubicBezTo>
                <a:cubicBezTo>
                  <a:pt x="152" y="148"/>
                  <a:pt x="167" y="139"/>
                  <a:pt x="175" y="131"/>
                </a:cubicBezTo>
                <a:cubicBezTo>
                  <a:pt x="178" y="128"/>
                  <a:pt x="180" y="124"/>
                  <a:pt x="180" y="119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180" y="17"/>
                  <a:pt x="177" y="13"/>
                  <a:pt x="172" y="13"/>
                </a:cubicBezTo>
                <a:cubicBezTo>
                  <a:pt x="168" y="13"/>
                  <a:pt x="166" y="15"/>
                  <a:pt x="163" y="17"/>
                </a:cubicBezTo>
                <a:cubicBezTo>
                  <a:pt x="160" y="21"/>
                  <a:pt x="150" y="28"/>
                  <a:pt x="126" y="28"/>
                </a:cubicBezTo>
                <a:cubicBezTo>
                  <a:pt x="104" y="28"/>
                  <a:pt x="87" y="8"/>
                  <a:pt x="59" y="8"/>
                </a:cubicBezTo>
                <a:cubicBezTo>
                  <a:pt x="32" y="8"/>
                  <a:pt x="20" y="17"/>
                  <a:pt x="20" y="17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4"/>
                  <a:pt x="16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16" y="192"/>
                  <a:pt x="20" y="188"/>
                  <a:pt x="20" y="182"/>
                </a:cubicBezTo>
                <a:lnTo>
                  <a:pt x="20" y="139"/>
                </a:lnTo>
                <a:close/>
                <a:moveTo>
                  <a:pt x="36" y="40"/>
                </a:moveTo>
                <a:cubicBezTo>
                  <a:pt x="36" y="104"/>
                  <a:pt x="36" y="104"/>
                  <a:pt x="36" y="104"/>
                </a:cubicBezTo>
                <a:cubicBezTo>
                  <a:pt x="36" y="108"/>
                  <a:pt x="32" y="112"/>
                  <a:pt x="28" y="112"/>
                </a:cubicBezTo>
                <a:cubicBezTo>
                  <a:pt x="24" y="112"/>
                  <a:pt x="20" y="108"/>
                  <a:pt x="20" y="104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6"/>
                  <a:pt x="24" y="32"/>
                  <a:pt x="28" y="32"/>
                </a:cubicBezTo>
                <a:cubicBezTo>
                  <a:pt x="32" y="32"/>
                  <a:pt x="36" y="36"/>
                  <a:pt x="36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A39CA51B-5654-4A4C-91C1-A7D946FBB38B}"/>
              </a:ext>
            </a:extLst>
          </p:cNvPr>
          <p:cNvSpPr>
            <a:spLocks/>
          </p:cNvSpPr>
          <p:nvPr/>
        </p:nvSpPr>
        <p:spPr bwMode="auto">
          <a:xfrm>
            <a:off x="8433594" y="1875631"/>
            <a:ext cx="273050" cy="312737"/>
          </a:xfrm>
          <a:custGeom>
            <a:avLst/>
            <a:gdLst>
              <a:gd name="T0" fmla="*/ 66 w 168"/>
              <a:gd name="T1" fmla="*/ 50 h 192"/>
              <a:gd name="T2" fmla="*/ 66 w 168"/>
              <a:gd name="T3" fmla="*/ 50 h 192"/>
              <a:gd name="T4" fmla="*/ 69 w 168"/>
              <a:gd name="T5" fmla="*/ 56 h 192"/>
              <a:gd name="T6" fmla="*/ 61 w 168"/>
              <a:gd name="T7" fmla="*/ 64 h 192"/>
              <a:gd name="T8" fmla="*/ 16 w 168"/>
              <a:gd name="T9" fmla="*/ 64 h 192"/>
              <a:gd name="T10" fmla="*/ 0 w 168"/>
              <a:gd name="T11" fmla="*/ 80 h 192"/>
              <a:gd name="T12" fmla="*/ 0 w 168"/>
              <a:gd name="T13" fmla="*/ 111 h 192"/>
              <a:gd name="T14" fmla="*/ 8 w 168"/>
              <a:gd name="T15" fmla="*/ 119 h 192"/>
              <a:gd name="T16" fmla="*/ 14 w 168"/>
              <a:gd name="T17" fmla="*/ 116 h 192"/>
              <a:gd name="T18" fmla="*/ 16 w 168"/>
              <a:gd name="T19" fmla="*/ 115 h 192"/>
              <a:gd name="T20" fmla="*/ 32 w 168"/>
              <a:gd name="T21" fmla="*/ 108 h 192"/>
              <a:gd name="T22" fmla="*/ 56 w 168"/>
              <a:gd name="T23" fmla="*/ 132 h 192"/>
              <a:gd name="T24" fmla="*/ 32 w 168"/>
              <a:gd name="T25" fmla="*/ 156 h 192"/>
              <a:gd name="T26" fmla="*/ 15 w 168"/>
              <a:gd name="T27" fmla="*/ 149 h 192"/>
              <a:gd name="T28" fmla="*/ 14 w 168"/>
              <a:gd name="T29" fmla="*/ 148 h 192"/>
              <a:gd name="T30" fmla="*/ 8 w 168"/>
              <a:gd name="T31" fmla="*/ 145 h 192"/>
              <a:gd name="T32" fmla="*/ 0 w 168"/>
              <a:gd name="T33" fmla="*/ 153 h 192"/>
              <a:gd name="T34" fmla="*/ 0 w 168"/>
              <a:gd name="T35" fmla="*/ 176 h 192"/>
              <a:gd name="T36" fmla="*/ 16 w 168"/>
              <a:gd name="T37" fmla="*/ 192 h 192"/>
              <a:gd name="T38" fmla="*/ 152 w 168"/>
              <a:gd name="T39" fmla="*/ 192 h 192"/>
              <a:gd name="T40" fmla="*/ 168 w 168"/>
              <a:gd name="T41" fmla="*/ 176 h 192"/>
              <a:gd name="T42" fmla="*/ 168 w 168"/>
              <a:gd name="T43" fmla="*/ 141 h 192"/>
              <a:gd name="T44" fmla="*/ 160 w 168"/>
              <a:gd name="T45" fmla="*/ 133 h 192"/>
              <a:gd name="T46" fmla="*/ 154 w 168"/>
              <a:gd name="T47" fmla="*/ 136 h 192"/>
              <a:gd name="T48" fmla="*/ 153 w 168"/>
              <a:gd name="T49" fmla="*/ 137 h 192"/>
              <a:gd name="T50" fmla="*/ 136 w 168"/>
              <a:gd name="T51" fmla="*/ 144 h 192"/>
              <a:gd name="T52" fmla="*/ 112 w 168"/>
              <a:gd name="T53" fmla="*/ 120 h 192"/>
              <a:gd name="T54" fmla="*/ 136 w 168"/>
              <a:gd name="T55" fmla="*/ 96 h 192"/>
              <a:gd name="T56" fmla="*/ 153 w 168"/>
              <a:gd name="T57" fmla="*/ 103 h 192"/>
              <a:gd name="T58" fmla="*/ 154 w 168"/>
              <a:gd name="T59" fmla="*/ 104 h 192"/>
              <a:gd name="T60" fmla="*/ 160 w 168"/>
              <a:gd name="T61" fmla="*/ 107 h 192"/>
              <a:gd name="T62" fmla="*/ 168 w 168"/>
              <a:gd name="T63" fmla="*/ 99 h 192"/>
              <a:gd name="T64" fmla="*/ 168 w 168"/>
              <a:gd name="T65" fmla="*/ 80 h 192"/>
              <a:gd name="T66" fmla="*/ 152 w 168"/>
              <a:gd name="T67" fmla="*/ 64 h 192"/>
              <a:gd name="T68" fmla="*/ 107 w 168"/>
              <a:gd name="T69" fmla="*/ 64 h 192"/>
              <a:gd name="T70" fmla="*/ 99 w 168"/>
              <a:gd name="T71" fmla="*/ 56 h 192"/>
              <a:gd name="T72" fmla="*/ 101 w 168"/>
              <a:gd name="T73" fmla="*/ 50 h 192"/>
              <a:gd name="T74" fmla="*/ 112 w 168"/>
              <a:gd name="T75" fmla="*/ 28 h 192"/>
              <a:gd name="T76" fmla="*/ 84 w 168"/>
              <a:gd name="T77" fmla="*/ 0 h 192"/>
              <a:gd name="T78" fmla="*/ 56 w 168"/>
              <a:gd name="T79" fmla="*/ 28 h 192"/>
              <a:gd name="T80" fmla="*/ 66 w 168"/>
              <a:gd name="T81" fmla="*/ 5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8" h="192">
                <a:moveTo>
                  <a:pt x="66" y="50"/>
                </a:moveTo>
                <a:cubicBezTo>
                  <a:pt x="66" y="50"/>
                  <a:pt x="66" y="50"/>
                  <a:pt x="66" y="50"/>
                </a:cubicBezTo>
                <a:cubicBezTo>
                  <a:pt x="68" y="51"/>
                  <a:pt x="69" y="54"/>
                  <a:pt x="69" y="56"/>
                </a:cubicBezTo>
                <a:cubicBezTo>
                  <a:pt x="69" y="60"/>
                  <a:pt x="66" y="64"/>
                  <a:pt x="61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5"/>
                  <a:pt x="4" y="119"/>
                  <a:pt x="8" y="119"/>
                </a:cubicBezTo>
                <a:cubicBezTo>
                  <a:pt x="10" y="119"/>
                  <a:pt x="13" y="118"/>
                  <a:pt x="14" y="116"/>
                </a:cubicBezTo>
                <a:cubicBezTo>
                  <a:pt x="14" y="116"/>
                  <a:pt x="15" y="115"/>
                  <a:pt x="16" y="115"/>
                </a:cubicBezTo>
                <a:cubicBezTo>
                  <a:pt x="20" y="110"/>
                  <a:pt x="26" y="108"/>
                  <a:pt x="32" y="108"/>
                </a:cubicBezTo>
                <a:cubicBezTo>
                  <a:pt x="45" y="108"/>
                  <a:pt x="56" y="119"/>
                  <a:pt x="56" y="132"/>
                </a:cubicBezTo>
                <a:cubicBezTo>
                  <a:pt x="56" y="145"/>
                  <a:pt x="45" y="156"/>
                  <a:pt x="32" y="156"/>
                </a:cubicBezTo>
                <a:cubicBezTo>
                  <a:pt x="26" y="156"/>
                  <a:pt x="20" y="153"/>
                  <a:pt x="15" y="149"/>
                </a:cubicBezTo>
                <a:cubicBezTo>
                  <a:pt x="15" y="149"/>
                  <a:pt x="14" y="148"/>
                  <a:pt x="14" y="148"/>
                </a:cubicBezTo>
                <a:cubicBezTo>
                  <a:pt x="13" y="146"/>
                  <a:pt x="10" y="145"/>
                  <a:pt x="8" y="145"/>
                </a:cubicBezTo>
                <a:cubicBezTo>
                  <a:pt x="4" y="145"/>
                  <a:pt x="0" y="149"/>
                  <a:pt x="0" y="153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61" y="192"/>
                  <a:pt x="168" y="185"/>
                  <a:pt x="168" y="176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68" y="137"/>
                  <a:pt x="164" y="133"/>
                  <a:pt x="160" y="133"/>
                </a:cubicBezTo>
                <a:cubicBezTo>
                  <a:pt x="158" y="133"/>
                  <a:pt x="156" y="134"/>
                  <a:pt x="154" y="136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48" y="141"/>
                  <a:pt x="142" y="144"/>
                  <a:pt x="136" y="144"/>
                </a:cubicBezTo>
                <a:cubicBezTo>
                  <a:pt x="123" y="144"/>
                  <a:pt x="112" y="133"/>
                  <a:pt x="112" y="120"/>
                </a:cubicBezTo>
                <a:cubicBezTo>
                  <a:pt x="112" y="107"/>
                  <a:pt x="123" y="96"/>
                  <a:pt x="136" y="96"/>
                </a:cubicBezTo>
                <a:cubicBezTo>
                  <a:pt x="143" y="96"/>
                  <a:pt x="148" y="99"/>
                  <a:pt x="153" y="103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5" y="106"/>
                  <a:pt x="158" y="107"/>
                  <a:pt x="160" y="107"/>
                </a:cubicBezTo>
                <a:cubicBezTo>
                  <a:pt x="164" y="107"/>
                  <a:pt x="168" y="103"/>
                  <a:pt x="168" y="99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71"/>
                  <a:pt x="161" y="64"/>
                  <a:pt x="152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2" y="64"/>
                  <a:pt x="99" y="60"/>
                  <a:pt x="99" y="56"/>
                </a:cubicBezTo>
                <a:cubicBezTo>
                  <a:pt x="99" y="54"/>
                  <a:pt x="99" y="52"/>
                  <a:pt x="101" y="50"/>
                </a:cubicBezTo>
                <a:cubicBezTo>
                  <a:pt x="108" y="45"/>
                  <a:pt x="112" y="37"/>
                  <a:pt x="112" y="28"/>
                </a:cubicBezTo>
                <a:cubicBezTo>
                  <a:pt x="112" y="13"/>
                  <a:pt x="99" y="0"/>
                  <a:pt x="84" y="0"/>
                </a:cubicBezTo>
                <a:cubicBezTo>
                  <a:pt x="69" y="0"/>
                  <a:pt x="56" y="13"/>
                  <a:pt x="56" y="28"/>
                </a:cubicBezTo>
                <a:cubicBezTo>
                  <a:pt x="56" y="37"/>
                  <a:pt x="60" y="45"/>
                  <a:pt x="66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BFA63ED5-C7B6-47D7-BC82-B3D5C8ED277B}"/>
              </a:ext>
            </a:extLst>
          </p:cNvPr>
          <p:cNvSpPr>
            <a:spLocks noEditPoints="1"/>
          </p:cNvSpPr>
          <p:nvPr/>
        </p:nvSpPr>
        <p:spPr bwMode="auto">
          <a:xfrm>
            <a:off x="7711282" y="1875631"/>
            <a:ext cx="311150" cy="312737"/>
          </a:xfrm>
          <a:custGeom>
            <a:avLst/>
            <a:gdLst>
              <a:gd name="T0" fmla="*/ 68 w 192"/>
              <a:gd name="T1" fmla="*/ 77 h 192"/>
              <a:gd name="T2" fmla="*/ 3 w 192"/>
              <a:gd name="T3" fmla="*/ 166 h 192"/>
              <a:gd name="T4" fmla="*/ 0 w 192"/>
              <a:gd name="T5" fmla="*/ 176 h 192"/>
              <a:gd name="T6" fmla="*/ 16 w 192"/>
              <a:gd name="T7" fmla="*/ 192 h 192"/>
              <a:gd name="T8" fmla="*/ 176 w 192"/>
              <a:gd name="T9" fmla="*/ 192 h 192"/>
              <a:gd name="T10" fmla="*/ 192 w 192"/>
              <a:gd name="T11" fmla="*/ 176 h 192"/>
              <a:gd name="T12" fmla="*/ 189 w 192"/>
              <a:gd name="T13" fmla="*/ 166 h 192"/>
              <a:gd name="T14" fmla="*/ 124 w 192"/>
              <a:gd name="T15" fmla="*/ 77 h 192"/>
              <a:gd name="T16" fmla="*/ 124 w 192"/>
              <a:gd name="T17" fmla="*/ 20 h 192"/>
              <a:gd name="T18" fmla="*/ 126 w 192"/>
              <a:gd name="T19" fmla="*/ 20 h 192"/>
              <a:gd name="T20" fmla="*/ 136 w 192"/>
              <a:gd name="T21" fmla="*/ 10 h 192"/>
              <a:gd name="T22" fmla="*/ 126 w 192"/>
              <a:gd name="T23" fmla="*/ 0 h 192"/>
              <a:gd name="T24" fmla="*/ 66 w 192"/>
              <a:gd name="T25" fmla="*/ 0 h 192"/>
              <a:gd name="T26" fmla="*/ 56 w 192"/>
              <a:gd name="T27" fmla="*/ 10 h 192"/>
              <a:gd name="T28" fmla="*/ 66 w 192"/>
              <a:gd name="T29" fmla="*/ 20 h 192"/>
              <a:gd name="T30" fmla="*/ 68 w 192"/>
              <a:gd name="T31" fmla="*/ 20 h 192"/>
              <a:gd name="T32" fmla="*/ 68 w 192"/>
              <a:gd name="T33" fmla="*/ 77 h 192"/>
              <a:gd name="T34" fmla="*/ 88 w 192"/>
              <a:gd name="T35" fmla="*/ 20 h 192"/>
              <a:gd name="T36" fmla="*/ 104 w 192"/>
              <a:gd name="T37" fmla="*/ 20 h 192"/>
              <a:gd name="T38" fmla="*/ 104 w 192"/>
              <a:gd name="T39" fmla="*/ 80 h 192"/>
              <a:gd name="T40" fmla="*/ 132 w 192"/>
              <a:gd name="T41" fmla="*/ 120 h 192"/>
              <a:gd name="T42" fmla="*/ 60 w 192"/>
              <a:gd name="T43" fmla="*/ 120 h 192"/>
              <a:gd name="T44" fmla="*/ 88 w 192"/>
              <a:gd name="T45" fmla="*/ 80 h 192"/>
              <a:gd name="T46" fmla="*/ 88 w 192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2" h="192">
                <a:moveTo>
                  <a:pt x="68" y="77"/>
                </a:moveTo>
                <a:cubicBezTo>
                  <a:pt x="3" y="166"/>
                  <a:pt x="3" y="166"/>
                  <a:pt x="3" y="166"/>
                </a:cubicBezTo>
                <a:cubicBezTo>
                  <a:pt x="1" y="169"/>
                  <a:pt x="0" y="172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172"/>
                  <a:pt x="191" y="169"/>
                  <a:pt x="189" y="166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6" y="4"/>
                  <a:pt x="56" y="10"/>
                </a:cubicBezTo>
                <a:cubicBezTo>
                  <a:pt x="56" y="16"/>
                  <a:pt x="60" y="20"/>
                  <a:pt x="66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77"/>
                </a:lnTo>
                <a:close/>
                <a:moveTo>
                  <a:pt x="88" y="20"/>
                </a:moveTo>
                <a:cubicBezTo>
                  <a:pt x="104" y="20"/>
                  <a:pt x="104" y="20"/>
                  <a:pt x="104" y="2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88" y="80"/>
                  <a:pt x="88" y="80"/>
                  <a:pt x="88" y="80"/>
                </a:cubicBezTo>
                <a:lnTo>
                  <a:pt x="8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D3BF40A1-0B4B-415B-8BE5-0E1F57E73925}"/>
              </a:ext>
            </a:extLst>
          </p:cNvPr>
          <p:cNvSpPr>
            <a:spLocks noEditPoints="1"/>
          </p:cNvSpPr>
          <p:nvPr/>
        </p:nvSpPr>
        <p:spPr bwMode="auto">
          <a:xfrm>
            <a:off x="7052469" y="1875631"/>
            <a:ext cx="228600" cy="312737"/>
          </a:xfrm>
          <a:custGeom>
            <a:avLst/>
            <a:gdLst>
              <a:gd name="T0" fmla="*/ 60 w 140"/>
              <a:gd name="T1" fmla="*/ 139 h 192"/>
              <a:gd name="T2" fmla="*/ 60 w 140"/>
              <a:gd name="T3" fmla="*/ 182 h 192"/>
              <a:gd name="T4" fmla="*/ 70 w 140"/>
              <a:gd name="T5" fmla="*/ 192 h 192"/>
              <a:gd name="T6" fmla="*/ 80 w 140"/>
              <a:gd name="T7" fmla="*/ 182 h 192"/>
              <a:gd name="T8" fmla="*/ 80 w 140"/>
              <a:gd name="T9" fmla="*/ 139 h 192"/>
              <a:gd name="T10" fmla="*/ 140 w 140"/>
              <a:gd name="T11" fmla="*/ 70 h 192"/>
              <a:gd name="T12" fmla="*/ 70 w 140"/>
              <a:gd name="T13" fmla="*/ 0 h 192"/>
              <a:gd name="T14" fmla="*/ 0 w 140"/>
              <a:gd name="T15" fmla="*/ 70 h 192"/>
              <a:gd name="T16" fmla="*/ 60 w 140"/>
              <a:gd name="T17" fmla="*/ 139 h 192"/>
              <a:gd name="T18" fmla="*/ 76 w 140"/>
              <a:gd name="T19" fmla="*/ 78 h 192"/>
              <a:gd name="T20" fmla="*/ 69 w 140"/>
              <a:gd name="T21" fmla="*/ 65 h 192"/>
              <a:gd name="T22" fmla="*/ 58 w 140"/>
              <a:gd name="T23" fmla="*/ 81 h 192"/>
              <a:gd name="T24" fmla="*/ 76 w 140"/>
              <a:gd name="T25" fmla="*/ 102 h 192"/>
              <a:gd name="T26" fmla="*/ 106 w 140"/>
              <a:gd name="T27" fmla="*/ 72 h 192"/>
              <a:gd name="T28" fmla="*/ 68 w 140"/>
              <a:gd name="T29" fmla="*/ 34 h 192"/>
              <a:gd name="T30" fmla="*/ 29 w 140"/>
              <a:gd name="T31" fmla="*/ 76 h 192"/>
              <a:gd name="T32" fmla="*/ 31 w 140"/>
              <a:gd name="T33" fmla="*/ 95 h 192"/>
              <a:gd name="T34" fmla="*/ 24 w 140"/>
              <a:gd name="T35" fmla="*/ 97 h 192"/>
              <a:gd name="T36" fmla="*/ 18 w 140"/>
              <a:gd name="T37" fmla="*/ 72 h 192"/>
              <a:gd name="T38" fmla="*/ 68 w 140"/>
              <a:gd name="T39" fmla="*/ 20 h 192"/>
              <a:gd name="T40" fmla="*/ 120 w 140"/>
              <a:gd name="T41" fmla="*/ 72 h 192"/>
              <a:gd name="T42" fmla="*/ 78 w 140"/>
              <a:gd name="T43" fmla="*/ 116 h 192"/>
              <a:gd name="T44" fmla="*/ 41 w 140"/>
              <a:gd name="T45" fmla="*/ 80 h 192"/>
              <a:gd name="T46" fmla="*/ 70 w 140"/>
              <a:gd name="T47" fmla="*/ 50 h 192"/>
              <a:gd name="T48" fmla="*/ 92 w 140"/>
              <a:gd name="T49" fmla="*/ 70 h 192"/>
              <a:gd name="T50" fmla="*/ 87 w 140"/>
              <a:gd name="T51" fmla="*/ 84 h 192"/>
              <a:gd name="T52" fmla="*/ 76 w 140"/>
              <a:gd name="T53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" h="192">
                <a:moveTo>
                  <a:pt x="60" y="139"/>
                </a:moveTo>
                <a:cubicBezTo>
                  <a:pt x="60" y="182"/>
                  <a:pt x="60" y="182"/>
                  <a:pt x="60" y="182"/>
                </a:cubicBezTo>
                <a:cubicBezTo>
                  <a:pt x="60" y="188"/>
                  <a:pt x="64" y="192"/>
                  <a:pt x="70" y="192"/>
                </a:cubicBezTo>
                <a:cubicBezTo>
                  <a:pt x="76" y="192"/>
                  <a:pt x="80" y="188"/>
                  <a:pt x="80" y="182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114" y="134"/>
                  <a:pt x="140" y="105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ubicBezTo>
                  <a:pt x="31" y="0"/>
                  <a:pt x="0" y="31"/>
                  <a:pt x="0" y="70"/>
                </a:cubicBezTo>
                <a:cubicBezTo>
                  <a:pt x="0" y="105"/>
                  <a:pt x="26" y="134"/>
                  <a:pt x="60" y="139"/>
                </a:cubicBezTo>
                <a:close/>
                <a:moveTo>
                  <a:pt x="76" y="78"/>
                </a:moveTo>
                <a:cubicBezTo>
                  <a:pt x="80" y="71"/>
                  <a:pt x="76" y="65"/>
                  <a:pt x="69" y="65"/>
                </a:cubicBezTo>
                <a:cubicBezTo>
                  <a:pt x="61" y="65"/>
                  <a:pt x="58" y="72"/>
                  <a:pt x="58" y="81"/>
                </a:cubicBezTo>
                <a:cubicBezTo>
                  <a:pt x="58" y="90"/>
                  <a:pt x="66" y="102"/>
                  <a:pt x="76" y="102"/>
                </a:cubicBezTo>
                <a:cubicBezTo>
                  <a:pt x="94" y="102"/>
                  <a:pt x="106" y="88"/>
                  <a:pt x="106" y="72"/>
                </a:cubicBezTo>
                <a:cubicBezTo>
                  <a:pt x="106" y="50"/>
                  <a:pt x="89" y="34"/>
                  <a:pt x="68" y="34"/>
                </a:cubicBezTo>
                <a:cubicBezTo>
                  <a:pt x="44" y="34"/>
                  <a:pt x="29" y="53"/>
                  <a:pt x="29" y="76"/>
                </a:cubicBezTo>
                <a:cubicBezTo>
                  <a:pt x="29" y="81"/>
                  <a:pt x="29" y="87"/>
                  <a:pt x="31" y="95"/>
                </a:cubicBezTo>
                <a:cubicBezTo>
                  <a:pt x="32" y="101"/>
                  <a:pt x="26" y="101"/>
                  <a:pt x="24" y="97"/>
                </a:cubicBezTo>
                <a:cubicBezTo>
                  <a:pt x="21" y="91"/>
                  <a:pt x="18" y="80"/>
                  <a:pt x="18" y="72"/>
                </a:cubicBezTo>
                <a:cubicBezTo>
                  <a:pt x="18" y="41"/>
                  <a:pt x="39" y="20"/>
                  <a:pt x="68" y="20"/>
                </a:cubicBezTo>
                <a:cubicBezTo>
                  <a:pt x="96" y="20"/>
                  <a:pt x="120" y="43"/>
                  <a:pt x="120" y="72"/>
                </a:cubicBezTo>
                <a:cubicBezTo>
                  <a:pt x="120" y="91"/>
                  <a:pt x="106" y="116"/>
                  <a:pt x="78" y="116"/>
                </a:cubicBezTo>
                <a:cubicBezTo>
                  <a:pt x="57" y="116"/>
                  <a:pt x="41" y="102"/>
                  <a:pt x="41" y="80"/>
                </a:cubicBezTo>
                <a:cubicBezTo>
                  <a:pt x="41" y="65"/>
                  <a:pt x="51" y="50"/>
                  <a:pt x="70" y="50"/>
                </a:cubicBezTo>
                <a:cubicBezTo>
                  <a:pt x="85" y="50"/>
                  <a:pt x="92" y="64"/>
                  <a:pt x="92" y="70"/>
                </a:cubicBezTo>
                <a:cubicBezTo>
                  <a:pt x="92" y="73"/>
                  <a:pt x="91" y="80"/>
                  <a:pt x="87" y="84"/>
                </a:cubicBezTo>
                <a:cubicBezTo>
                  <a:pt x="82" y="88"/>
                  <a:pt x="73" y="83"/>
                  <a:pt x="76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43D9E83A-6702-40BC-929B-188F9C1BCF66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875631"/>
            <a:ext cx="312738" cy="312737"/>
          </a:xfrm>
          <a:custGeom>
            <a:avLst/>
            <a:gdLst>
              <a:gd name="T0" fmla="*/ 148 w 192"/>
              <a:gd name="T1" fmla="*/ 154 h 192"/>
              <a:gd name="T2" fmla="*/ 160 w 192"/>
              <a:gd name="T3" fmla="*/ 156 h 192"/>
              <a:gd name="T4" fmla="*/ 192 w 192"/>
              <a:gd name="T5" fmla="*/ 124 h 192"/>
              <a:gd name="T6" fmla="*/ 192 w 192"/>
              <a:gd name="T7" fmla="*/ 64 h 192"/>
              <a:gd name="T8" fmla="*/ 160 w 192"/>
              <a:gd name="T9" fmla="*/ 32 h 192"/>
              <a:gd name="T10" fmla="*/ 148 w 192"/>
              <a:gd name="T11" fmla="*/ 34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76 h 192"/>
              <a:gd name="T22" fmla="*/ 16 w 192"/>
              <a:gd name="T23" fmla="*/ 192 h 192"/>
              <a:gd name="T24" fmla="*/ 132 w 192"/>
              <a:gd name="T25" fmla="*/ 192 h 192"/>
              <a:gd name="T26" fmla="*/ 148 w 192"/>
              <a:gd name="T27" fmla="*/ 176 h 192"/>
              <a:gd name="T28" fmla="*/ 148 w 192"/>
              <a:gd name="T29" fmla="*/ 154 h 192"/>
              <a:gd name="T30" fmla="*/ 29 w 192"/>
              <a:gd name="T31" fmla="*/ 20 h 192"/>
              <a:gd name="T32" fmla="*/ 119 w 192"/>
              <a:gd name="T33" fmla="*/ 20 h 192"/>
              <a:gd name="T34" fmla="*/ 128 w 192"/>
              <a:gd name="T35" fmla="*/ 29 h 192"/>
              <a:gd name="T36" fmla="*/ 128 w 192"/>
              <a:gd name="T37" fmla="*/ 51 h 192"/>
              <a:gd name="T38" fmla="*/ 119 w 192"/>
              <a:gd name="T39" fmla="*/ 60 h 192"/>
              <a:gd name="T40" fmla="*/ 29 w 192"/>
              <a:gd name="T41" fmla="*/ 60 h 192"/>
              <a:gd name="T42" fmla="*/ 20 w 192"/>
              <a:gd name="T43" fmla="*/ 51 h 192"/>
              <a:gd name="T44" fmla="*/ 20 w 192"/>
              <a:gd name="T45" fmla="*/ 29 h 192"/>
              <a:gd name="T46" fmla="*/ 29 w 192"/>
              <a:gd name="T47" fmla="*/ 20 h 192"/>
              <a:gd name="T48" fmla="*/ 172 w 192"/>
              <a:gd name="T49" fmla="*/ 124 h 192"/>
              <a:gd name="T50" fmla="*/ 160 w 192"/>
              <a:gd name="T51" fmla="*/ 136 h 192"/>
              <a:gd name="T52" fmla="*/ 148 w 192"/>
              <a:gd name="T53" fmla="*/ 124 h 192"/>
              <a:gd name="T54" fmla="*/ 148 w 192"/>
              <a:gd name="T55" fmla="*/ 64 h 192"/>
              <a:gd name="T56" fmla="*/ 160 w 192"/>
              <a:gd name="T57" fmla="*/ 52 h 192"/>
              <a:gd name="T58" fmla="*/ 172 w 192"/>
              <a:gd name="T59" fmla="*/ 64 h 192"/>
              <a:gd name="T60" fmla="*/ 172 w 192"/>
              <a:gd name="T61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148" y="154"/>
                </a:moveTo>
                <a:cubicBezTo>
                  <a:pt x="152" y="155"/>
                  <a:pt x="156" y="156"/>
                  <a:pt x="160" y="156"/>
                </a:cubicBezTo>
                <a:cubicBezTo>
                  <a:pt x="178" y="156"/>
                  <a:pt x="192" y="142"/>
                  <a:pt x="192" y="124"/>
                </a:cubicBezTo>
                <a:cubicBezTo>
                  <a:pt x="192" y="64"/>
                  <a:pt x="192" y="64"/>
                  <a:pt x="192" y="64"/>
                </a:cubicBezTo>
                <a:cubicBezTo>
                  <a:pt x="192" y="46"/>
                  <a:pt x="178" y="32"/>
                  <a:pt x="160" y="32"/>
                </a:cubicBezTo>
                <a:cubicBezTo>
                  <a:pt x="156" y="32"/>
                  <a:pt x="152" y="33"/>
                  <a:pt x="148" y="3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41" y="192"/>
                  <a:pt x="148" y="185"/>
                  <a:pt x="148" y="176"/>
                </a:cubicBezTo>
                <a:lnTo>
                  <a:pt x="148" y="154"/>
                </a:lnTo>
                <a:close/>
                <a:moveTo>
                  <a:pt x="29" y="20"/>
                </a:moveTo>
                <a:cubicBezTo>
                  <a:pt x="119" y="20"/>
                  <a:pt x="119" y="20"/>
                  <a:pt x="119" y="20"/>
                </a:cubicBezTo>
                <a:cubicBezTo>
                  <a:pt x="124" y="20"/>
                  <a:pt x="128" y="24"/>
                  <a:pt x="128" y="29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8" y="56"/>
                  <a:pt x="124" y="60"/>
                  <a:pt x="119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172" y="124"/>
                </a:moveTo>
                <a:cubicBezTo>
                  <a:pt x="172" y="131"/>
                  <a:pt x="167" y="136"/>
                  <a:pt x="160" y="136"/>
                </a:cubicBezTo>
                <a:cubicBezTo>
                  <a:pt x="153" y="136"/>
                  <a:pt x="148" y="131"/>
                  <a:pt x="148" y="12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48" y="57"/>
                  <a:pt x="153" y="52"/>
                  <a:pt x="160" y="52"/>
                </a:cubicBezTo>
                <a:cubicBezTo>
                  <a:pt x="167" y="52"/>
                  <a:pt x="172" y="57"/>
                  <a:pt x="172" y="64"/>
                </a:cubicBezTo>
                <a:lnTo>
                  <a:pt x="172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9969C45C-9EA3-4485-9397-40872D3C9F7D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173956"/>
            <a:ext cx="312738" cy="311150"/>
          </a:xfrm>
          <a:custGeom>
            <a:avLst/>
            <a:gdLst>
              <a:gd name="T0" fmla="*/ 64 w 192"/>
              <a:gd name="T1" fmla="*/ 120 h 192"/>
              <a:gd name="T2" fmla="*/ 64 w 192"/>
              <a:gd name="T3" fmla="*/ 164 h 192"/>
              <a:gd name="T4" fmla="*/ 56 w 192"/>
              <a:gd name="T5" fmla="*/ 172 h 192"/>
              <a:gd name="T6" fmla="*/ 34 w 192"/>
              <a:gd name="T7" fmla="*/ 172 h 192"/>
              <a:gd name="T8" fmla="*/ 24 w 192"/>
              <a:gd name="T9" fmla="*/ 182 h 192"/>
              <a:gd name="T10" fmla="*/ 34 w 192"/>
              <a:gd name="T11" fmla="*/ 192 h 192"/>
              <a:gd name="T12" fmla="*/ 114 w 192"/>
              <a:gd name="T13" fmla="*/ 192 h 192"/>
              <a:gd name="T14" fmla="*/ 124 w 192"/>
              <a:gd name="T15" fmla="*/ 182 h 192"/>
              <a:gd name="T16" fmla="*/ 114 w 192"/>
              <a:gd name="T17" fmla="*/ 172 h 192"/>
              <a:gd name="T18" fmla="*/ 92 w 192"/>
              <a:gd name="T19" fmla="*/ 172 h 192"/>
              <a:gd name="T20" fmla="*/ 84 w 192"/>
              <a:gd name="T21" fmla="*/ 164 h 192"/>
              <a:gd name="T22" fmla="*/ 84 w 192"/>
              <a:gd name="T23" fmla="*/ 120 h 192"/>
              <a:gd name="T24" fmla="*/ 116 w 192"/>
              <a:gd name="T25" fmla="*/ 87 h 192"/>
              <a:gd name="T26" fmla="*/ 144 w 192"/>
              <a:gd name="T27" fmla="*/ 96 h 192"/>
              <a:gd name="T28" fmla="*/ 192 w 192"/>
              <a:gd name="T29" fmla="*/ 48 h 192"/>
              <a:gd name="T30" fmla="*/ 144 w 192"/>
              <a:gd name="T31" fmla="*/ 0 h 192"/>
              <a:gd name="T32" fmla="*/ 96 w 192"/>
              <a:gd name="T33" fmla="*/ 44 h 192"/>
              <a:gd name="T34" fmla="*/ 8 w 192"/>
              <a:gd name="T35" fmla="*/ 44 h 192"/>
              <a:gd name="T36" fmla="*/ 0 w 192"/>
              <a:gd name="T37" fmla="*/ 52 h 192"/>
              <a:gd name="T38" fmla="*/ 2 w 192"/>
              <a:gd name="T39" fmla="*/ 58 h 192"/>
              <a:gd name="T40" fmla="*/ 64 w 192"/>
              <a:gd name="T41" fmla="*/ 120 h 192"/>
              <a:gd name="T42" fmla="*/ 131 w 192"/>
              <a:gd name="T43" fmla="*/ 73 h 192"/>
              <a:gd name="T44" fmla="*/ 146 w 192"/>
              <a:gd name="T45" fmla="*/ 58 h 192"/>
              <a:gd name="T46" fmla="*/ 148 w 192"/>
              <a:gd name="T47" fmla="*/ 52 h 192"/>
              <a:gd name="T48" fmla="*/ 140 w 192"/>
              <a:gd name="T49" fmla="*/ 44 h 192"/>
              <a:gd name="T50" fmla="*/ 116 w 192"/>
              <a:gd name="T51" fmla="*/ 44 h 192"/>
              <a:gd name="T52" fmla="*/ 144 w 192"/>
              <a:gd name="T53" fmla="*/ 20 h 192"/>
              <a:gd name="T54" fmla="*/ 172 w 192"/>
              <a:gd name="T55" fmla="*/ 48 h 192"/>
              <a:gd name="T56" fmla="*/ 144 w 192"/>
              <a:gd name="T57" fmla="*/ 76 h 192"/>
              <a:gd name="T58" fmla="*/ 131 w 192"/>
              <a:gd name="T59" fmla="*/ 7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92">
                <a:moveTo>
                  <a:pt x="64" y="120"/>
                </a:moveTo>
                <a:cubicBezTo>
                  <a:pt x="64" y="164"/>
                  <a:pt x="64" y="164"/>
                  <a:pt x="64" y="164"/>
                </a:cubicBezTo>
                <a:cubicBezTo>
                  <a:pt x="64" y="168"/>
                  <a:pt x="60" y="172"/>
                  <a:pt x="56" y="172"/>
                </a:cubicBezTo>
                <a:cubicBezTo>
                  <a:pt x="34" y="172"/>
                  <a:pt x="34" y="172"/>
                  <a:pt x="34" y="172"/>
                </a:cubicBezTo>
                <a:cubicBezTo>
                  <a:pt x="28" y="172"/>
                  <a:pt x="24" y="176"/>
                  <a:pt x="24" y="182"/>
                </a:cubicBezTo>
                <a:cubicBezTo>
                  <a:pt x="24" y="188"/>
                  <a:pt x="28" y="192"/>
                  <a:pt x="34" y="192"/>
                </a:cubicBezTo>
                <a:cubicBezTo>
                  <a:pt x="114" y="192"/>
                  <a:pt x="114" y="192"/>
                  <a:pt x="114" y="192"/>
                </a:cubicBezTo>
                <a:cubicBezTo>
                  <a:pt x="120" y="192"/>
                  <a:pt x="124" y="188"/>
                  <a:pt x="124" y="182"/>
                </a:cubicBezTo>
                <a:cubicBezTo>
                  <a:pt x="124" y="176"/>
                  <a:pt x="120" y="172"/>
                  <a:pt x="114" y="172"/>
                </a:cubicBezTo>
                <a:cubicBezTo>
                  <a:pt x="92" y="172"/>
                  <a:pt x="92" y="172"/>
                  <a:pt x="92" y="172"/>
                </a:cubicBezTo>
                <a:cubicBezTo>
                  <a:pt x="88" y="172"/>
                  <a:pt x="84" y="168"/>
                  <a:pt x="84" y="16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4" y="93"/>
                  <a:pt x="134" y="96"/>
                  <a:pt x="144" y="96"/>
                </a:cubicBezTo>
                <a:cubicBezTo>
                  <a:pt x="171" y="96"/>
                  <a:pt x="192" y="75"/>
                  <a:pt x="192" y="48"/>
                </a:cubicBezTo>
                <a:cubicBezTo>
                  <a:pt x="192" y="21"/>
                  <a:pt x="171" y="0"/>
                  <a:pt x="144" y="0"/>
                </a:cubicBezTo>
                <a:cubicBezTo>
                  <a:pt x="119" y="0"/>
                  <a:pt x="98" y="19"/>
                  <a:pt x="96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8"/>
                  <a:pt x="0" y="52"/>
                </a:cubicBezTo>
                <a:cubicBezTo>
                  <a:pt x="0" y="54"/>
                  <a:pt x="1" y="56"/>
                  <a:pt x="2" y="58"/>
                </a:cubicBezTo>
                <a:lnTo>
                  <a:pt x="64" y="120"/>
                </a:lnTo>
                <a:close/>
                <a:moveTo>
                  <a:pt x="131" y="73"/>
                </a:moveTo>
                <a:cubicBezTo>
                  <a:pt x="146" y="58"/>
                  <a:pt x="146" y="58"/>
                  <a:pt x="146" y="58"/>
                </a:cubicBezTo>
                <a:cubicBezTo>
                  <a:pt x="147" y="56"/>
                  <a:pt x="148" y="54"/>
                  <a:pt x="148" y="52"/>
                </a:cubicBezTo>
                <a:cubicBezTo>
                  <a:pt x="148" y="48"/>
                  <a:pt x="144" y="44"/>
                  <a:pt x="140" y="44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8" y="30"/>
                  <a:pt x="130" y="20"/>
                  <a:pt x="144" y="20"/>
                </a:cubicBezTo>
                <a:cubicBezTo>
                  <a:pt x="159" y="20"/>
                  <a:pt x="172" y="33"/>
                  <a:pt x="172" y="48"/>
                </a:cubicBezTo>
                <a:cubicBezTo>
                  <a:pt x="172" y="63"/>
                  <a:pt x="159" y="76"/>
                  <a:pt x="144" y="76"/>
                </a:cubicBezTo>
                <a:cubicBezTo>
                  <a:pt x="139" y="76"/>
                  <a:pt x="135" y="75"/>
                  <a:pt x="131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E92672B6-9B92-44AE-A7CD-5EC6CE3C0BF0}"/>
              </a:ext>
            </a:extLst>
          </p:cNvPr>
          <p:cNvSpPr>
            <a:spLocks noEditPoints="1"/>
          </p:cNvSpPr>
          <p:nvPr/>
        </p:nvSpPr>
        <p:spPr bwMode="auto">
          <a:xfrm>
            <a:off x="9859169" y="1173956"/>
            <a:ext cx="227013" cy="311150"/>
          </a:xfrm>
          <a:custGeom>
            <a:avLst/>
            <a:gdLst>
              <a:gd name="T0" fmla="*/ 0 w 140"/>
              <a:gd name="T1" fmla="*/ 66 h 192"/>
              <a:gd name="T2" fmla="*/ 60 w 140"/>
              <a:gd name="T3" fmla="*/ 135 h 192"/>
              <a:gd name="T4" fmla="*/ 60 w 140"/>
              <a:gd name="T5" fmla="*/ 164 h 192"/>
              <a:gd name="T6" fmla="*/ 52 w 140"/>
              <a:gd name="T7" fmla="*/ 172 h 192"/>
              <a:gd name="T8" fmla="*/ 30 w 140"/>
              <a:gd name="T9" fmla="*/ 172 h 192"/>
              <a:gd name="T10" fmla="*/ 20 w 140"/>
              <a:gd name="T11" fmla="*/ 182 h 192"/>
              <a:gd name="T12" fmla="*/ 30 w 140"/>
              <a:gd name="T13" fmla="*/ 192 h 192"/>
              <a:gd name="T14" fmla="*/ 110 w 140"/>
              <a:gd name="T15" fmla="*/ 192 h 192"/>
              <a:gd name="T16" fmla="*/ 120 w 140"/>
              <a:gd name="T17" fmla="*/ 182 h 192"/>
              <a:gd name="T18" fmla="*/ 110 w 140"/>
              <a:gd name="T19" fmla="*/ 172 h 192"/>
              <a:gd name="T20" fmla="*/ 88 w 140"/>
              <a:gd name="T21" fmla="*/ 172 h 192"/>
              <a:gd name="T22" fmla="*/ 80 w 140"/>
              <a:gd name="T23" fmla="*/ 164 h 192"/>
              <a:gd name="T24" fmla="*/ 80 w 140"/>
              <a:gd name="T25" fmla="*/ 135 h 192"/>
              <a:gd name="T26" fmla="*/ 140 w 140"/>
              <a:gd name="T27" fmla="*/ 66 h 192"/>
              <a:gd name="T28" fmla="*/ 140 w 140"/>
              <a:gd name="T29" fmla="*/ 16 h 192"/>
              <a:gd name="T30" fmla="*/ 124 w 140"/>
              <a:gd name="T31" fmla="*/ 0 h 192"/>
              <a:gd name="T32" fmla="*/ 16 w 140"/>
              <a:gd name="T33" fmla="*/ 0 h 192"/>
              <a:gd name="T34" fmla="*/ 0 w 140"/>
              <a:gd name="T35" fmla="*/ 16 h 192"/>
              <a:gd name="T36" fmla="*/ 0 w 140"/>
              <a:gd name="T37" fmla="*/ 66 h 192"/>
              <a:gd name="T38" fmla="*/ 29 w 140"/>
              <a:gd name="T39" fmla="*/ 20 h 192"/>
              <a:gd name="T40" fmla="*/ 111 w 140"/>
              <a:gd name="T41" fmla="*/ 20 h 192"/>
              <a:gd name="T42" fmla="*/ 120 w 140"/>
              <a:gd name="T43" fmla="*/ 29 h 192"/>
              <a:gd name="T44" fmla="*/ 120 w 140"/>
              <a:gd name="T45" fmla="*/ 51 h 192"/>
              <a:gd name="T46" fmla="*/ 111 w 140"/>
              <a:gd name="T47" fmla="*/ 60 h 192"/>
              <a:gd name="T48" fmla="*/ 29 w 140"/>
              <a:gd name="T49" fmla="*/ 60 h 192"/>
              <a:gd name="T50" fmla="*/ 20 w 140"/>
              <a:gd name="T51" fmla="*/ 51 h 192"/>
              <a:gd name="T52" fmla="*/ 20 w 140"/>
              <a:gd name="T53" fmla="*/ 29 h 192"/>
              <a:gd name="T54" fmla="*/ 29 w 140"/>
              <a:gd name="T55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0" h="192">
                <a:moveTo>
                  <a:pt x="0" y="66"/>
                </a:moveTo>
                <a:cubicBezTo>
                  <a:pt x="0" y="101"/>
                  <a:pt x="26" y="130"/>
                  <a:pt x="60" y="135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0" y="168"/>
                  <a:pt x="56" y="172"/>
                  <a:pt x="52" y="172"/>
                </a:cubicBezTo>
                <a:cubicBezTo>
                  <a:pt x="30" y="172"/>
                  <a:pt x="30" y="172"/>
                  <a:pt x="30" y="172"/>
                </a:cubicBezTo>
                <a:cubicBezTo>
                  <a:pt x="24" y="172"/>
                  <a:pt x="20" y="176"/>
                  <a:pt x="20" y="182"/>
                </a:cubicBezTo>
                <a:cubicBezTo>
                  <a:pt x="20" y="188"/>
                  <a:pt x="24" y="192"/>
                  <a:pt x="3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6" y="192"/>
                  <a:pt x="120" y="188"/>
                  <a:pt x="120" y="182"/>
                </a:cubicBezTo>
                <a:cubicBezTo>
                  <a:pt x="120" y="176"/>
                  <a:pt x="116" y="172"/>
                  <a:pt x="110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2"/>
                  <a:pt x="80" y="168"/>
                  <a:pt x="80" y="164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114" y="130"/>
                  <a:pt x="140" y="101"/>
                  <a:pt x="140" y="6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7"/>
                  <a:pt x="133" y="0"/>
                  <a:pt x="12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66"/>
                </a:lnTo>
                <a:close/>
                <a:moveTo>
                  <a:pt x="29" y="20"/>
                </a:moveTo>
                <a:cubicBezTo>
                  <a:pt x="111" y="20"/>
                  <a:pt x="111" y="20"/>
                  <a:pt x="111" y="20"/>
                </a:cubicBezTo>
                <a:cubicBezTo>
                  <a:pt x="116" y="20"/>
                  <a:pt x="120" y="24"/>
                  <a:pt x="120" y="29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20" y="56"/>
                  <a:pt x="116" y="60"/>
                  <a:pt x="111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E86245A-D308-4713-AF26-148D1E2EB415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1173956"/>
            <a:ext cx="312738" cy="311150"/>
          </a:xfrm>
          <a:custGeom>
            <a:avLst/>
            <a:gdLst>
              <a:gd name="T0" fmla="*/ 148 w 192"/>
              <a:gd name="T1" fmla="*/ 146 h 192"/>
              <a:gd name="T2" fmla="*/ 160 w 192"/>
              <a:gd name="T3" fmla="*/ 148 h 192"/>
              <a:gd name="T4" fmla="*/ 192 w 192"/>
              <a:gd name="T5" fmla="*/ 116 h 192"/>
              <a:gd name="T6" fmla="*/ 192 w 192"/>
              <a:gd name="T7" fmla="*/ 56 h 192"/>
              <a:gd name="T8" fmla="*/ 160 w 192"/>
              <a:gd name="T9" fmla="*/ 24 h 192"/>
              <a:gd name="T10" fmla="*/ 148 w 192"/>
              <a:gd name="T11" fmla="*/ 26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51 h 192"/>
              <a:gd name="T22" fmla="*/ 41 w 192"/>
              <a:gd name="T23" fmla="*/ 192 h 192"/>
              <a:gd name="T24" fmla="*/ 107 w 192"/>
              <a:gd name="T25" fmla="*/ 192 h 192"/>
              <a:gd name="T26" fmla="*/ 148 w 192"/>
              <a:gd name="T27" fmla="*/ 151 h 192"/>
              <a:gd name="T28" fmla="*/ 148 w 192"/>
              <a:gd name="T29" fmla="*/ 146 h 192"/>
              <a:gd name="T30" fmla="*/ 36 w 192"/>
              <a:gd name="T31" fmla="*/ 28 h 192"/>
              <a:gd name="T32" fmla="*/ 36 w 192"/>
              <a:gd name="T33" fmla="*/ 144 h 192"/>
              <a:gd name="T34" fmla="*/ 28 w 192"/>
              <a:gd name="T35" fmla="*/ 152 h 192"/>
              <a:gd name="T36" fmla="*/ 20 w 192"/>
              <a:gd name="T37" fmla="*/ 144 h 192"/>
              <a:gd name="T38" fmla="*/ 20 w 192"/>
              <a:gd name="T39" fmla="*/ 28 h 192"/>
              <a:gd name="T40" fmla="*/ 28 w 192"/>
              <a:gd name="T41" fmla="*/ 20 h 192"/>
              <a:gd name="T42" fmla="*/ 36 w 192"/>
              <a:gd name="T43" fmla="*/ 28 h 192"/>
              <a:gd name="T44" fmla="*/ 172 w 192"/>
              <a:gd name="T45" fmla="*/ 116 h 192"/>
              <a:gd name="T46" fmla="*/ 160 w 192"/>
              <a:gd name="T47" fmla="*/ 128 h 192"/>
              <a:gd name="T48" fmla="*/ 148 w 192"/>
              <a:gd name="T49" fmla="*/ 116 h 192"/>
              <a:gd name="T50" fmla="*/ 148 w 192"/>
              <a:gd name="T51" fmla="*/ 56 h 192"/>
              <a:gd name="T52" fmla="*/ 160 w 192"/>
              <a:gd name="T53" fmla="*/ 44 h 192"/>
              <a:gd name="T54" fmla="*/ 172 w 192"/>
              <a:gd name="T55" fmla="*/ 56 h 192"/>
              <a:gd name="T56" fmla="*/ 172 w 192"/>
              <a:gd name="T57" fmla="*/ 1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92">
                <a:moveTo>
                  <a:pt x="148" y="146"/>
                </a:moveTo>
                <a:cubicBezTo>
                  <a:pt x="152" y="147"/>
                  <a:pt x="156" y="148"/>
                  <a:pt x="160" y="148"/>
                </a:cubicBezTo>
                <a:cubicBezTo>
                  <a:pt x="178" y="148"/>
                  <a:pt x="192" y="134"/>
                  <a:pt x="192" y="11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38"/>
                  <a:pt x="178" y="24"/>
                  <a:pt x="160" y="24"/>
                </a:cubicBezTo>
                <a:cubicBezTo>
                  <a:pt x="156" y="24"/>
                  <a:pt x="152" y="25"/>
                  <a:pt x="148" y="2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74"/>
                  <a:pt x="18" y="192"/>
                  <a:pt x="41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30" y="192"/>
                  <a:pt x="148" y="174"/>
                  <a:pt x="148" y="151"/>
                </a:cubicBezTo>
                <a:lnTo>
                  <a:pt x="148" y="146"/>
                </a:lnTo>
                <a:close/>
                <a:moveTo>
                  <a:pt x="36" y="28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148"/>
                  <a:pt x="32" y="152"/>
                  <a:pt x="28" y="152"/>
                </a:cubicBezTo>
                <a:cubicBezTo>
                  <a:pt x="24" y="152"/>
                  <a:pt x="20" y="148"/>
                  <a:pt x="20" y="144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172" y="116"/>
                </a:moveTo>
                <a:cubicBezTo>
                  <a:pt x="172" y="123"/>
                  <a:pt x="167" y="128"/>
                  <a:pt x="160" y="128"/>
                </a:cubicBezTo>
                <a:cubicBezTo>
                  <a:pt x="153" y="128"/>
                  <a:pt x="148" y="123"/>
                  <a:pt x="148" y="11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8" y="49"/>
                  <a:pt x="153" y="44"/>
                  <a:pt x="160" y="44"/>
                </a:cubicBezTo>
                <a:cubicBezTo>
                  <a:pt x="167" y="44"/>
                  <a:pt x="172" y="49"/>
                  <a:pt x="172" y="56"/>
                </a:cubicBezTo>
                <a:lnTo>
                  <a:pt x="172" y="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07301136-E78E-4280-BA8C-53ECA7CBC69D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1199356"/>
            <a:ext cx="311150" cy="254000"/>
          </a:xfrm>
          <a:custGeom>
            <a:avLst/>
            <a:gdLst>
              <a:gd name="T0" fmla="*/ 0 w 192"/>
              <a:gd name="T1" fmla="*/ 115 h 156"/>
              <a:gd name="T2" fmla="*/ 41 w 192"/>
              <a:gd name="T3" fmla="*/ 156 h 156"/>
              <a:gd name="T4" fmla="*/ 107 w 192"/>
              <a:gd name="T5" fmla="*/ 156 h 156"/>
              <a:gd name="T6" fmla="*/ 148 w 192"/>
              <a:gd name="T7" fmla="*/ 115 h 156"/>
              <a:gd name="T8" fmla="*/ 148 w 192"/>
              <a:gd name="T9" fmla="*/ 107 h 156"/>
              <a:gd name="T10" fmla="*/ 192 w 192"/>
              <a:gd name="T11" fmla="*/ 60 h 156"/>
              <a:gd name="T12" fmla="*/ 160 w 192"/>
              <a:gd name="T13" fmla="*/ 28 h 156"/>
              <a:gd name="T14" fmla="*/ 148 w 192"/>
              <a:gd name="T15" fmla="*/ 30 h 156"/>
              <a:gd name="T16" fmla="*/ 148 w 192"/>
              <a:gd name="T17" fmla="*/ 16 h 156"/>
              <a:gd name="T18" fmla="*/ 132 w 192"/>
              <a:gd name="T19" fmla="*/ 0 h 156"/>
              <a:gd name="T20" fmla="*/ 16 w 192"/>
              <a:gd name="T21" fmla="*/ 0 h 156"/>
              <a:gd name="T22" fmla="*/ 0 w 192"/>
              <a:gd name="T23" fmla="*/ 16 h 156"/>
              <a:gd name="T24" fmla="*/ 0 w 192"/>
              <a:gd name="T25" fmla="*/ 115 h 156"/>
              <a:gd name="T26" fmla="*/ 148 w 192"/>
              <a:gd name="T27" fmla="*/ 84 h 156"/>
              <a:gd name="T28" fmla="*/ 148 w 192"/>
              <a:gd name="T29" fmla="*/ 60 h 156"/>
              <a:gd name="T30" fmla="*/ 160 w 192"/>
              <a:gd name="T31" fmla="*/ 48 h 156"/>
              <a:gd name="T32" fmla="*/ 172 w 192"/>
              <a:gd name="T33" fmla="*/ 60 h 156"/>
              <a:gd name="T34" fmla="*/ 148 w 192"/>
              <a:gd name="T35" fmla="*/ 84 h 156"/>
              <a:gd name="T36" fmla="*/ 36 w 192"/>
              <a:gd name="T37" fmla="*/ 28 h 156"/>
              <a:gd name="T38" fmla="*/ 36 w 192"/>
              <a:gd name="T39" fmla="*/ 108 h 156"/>
              <a:gd name="T40" fmla="*/ 28 w 192"/>
              <a:gd name="T41" fmla="*/ 116 h 156"/>
              <a:gd name="T42" fmla="*/ 20 w 192"/>
              <a:gd name="T43" fmla="*/ 108 h 156"/>
              <a:gd name="T44" fmla="*/ 20 w 192"/>
              <a:gd name="T45" fmla="*/ 28 h 156"/>
              <a:gd name="T46" fmla="*/ 28 w 192"/>
              <a:gd name="T47" fmla="*/ 20 h 156"/>
              <a:gd name="T48" fmla="*/ 36 w 192"/>
              <a:gd name="T49" fmla="*/ 2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2" h="156">
                <a:moveTo>
                  <a:pt x="0" y="115"/>
                </a:moveTo>
                <a:cubicBezTo>
                  <a:pt x="0" y="138"/>
                  <a:pt x="18" y="156"/>
                  <a:pt x="41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30" y="156"/>
                  <a:pt x="148" y="138"/>
                  <a:pt x="148" y="115"/>
                </a:cubicBezTo>
                <a:cubicBezTo>
                  <a:pt x="148" y="107"/>
                  <a:pt x="148" y="107"/>
                  <a:pt x="148" y="107"/>
                </a:cubicBezTo>
                <a:cubicBezTo>
                  <a:pt x="165" y="95"/>
                  <a:pt x="192" y="86"/>
                  <a:pt x="192" y="60"/>
                </a:cubicBezTo>
                <a:cubicBezTo>
                  <a:pt x="192" y="42"/>
                  <a:pt x="178" y="28"/>
                  <a:pt x="160" y="28"/>
                </a:cubicBezTo>
                <a:cubicBezTo>
                  <a:pt x="156" y="28"/>
                  <a:pt x="152" y="29"/>
                  <a:pt x="148" y="30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15"/>
                </a:lnTo>
                <a:close/>
                <a:moveTo>
                  <a:pt x="148" y="84"/>
                </a:moveTo>
                <a:cubicBezTo>
                  <a:pt x="148" y="60"/>
                  <a:pt x="148" y="60"/>
                  <a:pt x="148" y="60"/>
                </a:cubicBezTo>
                <a:cubicBezTo>
                  <a:pt x="148" y="53"/>
                  <a:pt x="153" y="48"/>
                  <a:pt x="160" y="48"/>
                </a:cubicBezTo>
                <a:cubicBezTo>
                  <a:pt x="167" y="48"/>
                  <a:pt x="172" y="53"/>
                  <a:pt x="172" y="60"/>
                </a:cubicBezTo>
                <a:cubicBezTo>
                  <a:pt x="172" y="72"/>
                  <a:pt x="160" y="77"/>
                  <a:pt x="148" y="84"/>
                </a:cubicBezTo>
                <a:close/>
                <a:moveTo>
                  <a:pt x="36" y="28"/>
                </a:moveTo>
                <a:cubicBezTo>
                  <a:pt x="36" y="108"/>
                  <a:pt x="36" y="108"/>
                  <a:pt x="36" y="108"/>
                </a:cubicBezTo>
                <a:cubicBezTo>
                  <a:pt x="36" y="112"/>
                  <a:pt x="32" y="116"/>
                  <a:pt x="28" y="116"/>
                </a:cubicBezTo>
                <a:cubicBezTo>
                  <a:pt x="24" y="116"/>
                  <a:pt x="20" y="112"/>
                  <a:pt x="20" y="10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Freeform 51">
            <a:extLst>
              <a:ext uri="{FF2B5EF4-FFF2-40B4-BE49-F238E27FC236}">
                <a16:creationId xmlns:a16="http://schemas.microsoft.com/office/drawing/2014/main" id="{C0B8ED6B-3AF7-4553-A182-E1AE2CB96CE8}"/>
              </a:ext>
            </a:extLst>
          </p:cNvPr>
          <p:cNvSpPr>
            <a:spLocks/>
          </p:cNvSpPr>
          <p:nvPr/>
        </p:nvSpPr>
        <p:spPr bwMode="auto">
          <a:xfrm>
            <a:off x="7708107" y="1172368"/>
            <a:ext cx="315913" cy="315912"/>
          </a:xfrm>
          <a:custGeom>
            <a:avLst/>
            <a:gdLst>
              <a:gd name="T0" fmla="*/ 95 w 195"/>
              <a:gd name="T1" fmla="*/ 40 h 195"/>
              <a:gd name="T2" fmla="*/ 82 w 195"/>
              <a:gd name="T3" fmla="*/ 82 h 195"/>
              <a:gd name="T4" fmla="*/ 16 w 195"/>
              <a:gd name="T5" fmla="*/ 15 h 195"/>
              <a:gd name="T6" fmla="*/ 10 w 195"/>
              <a:gd name="T7" fmla="*/ 12 h 195"/>
              <a:gd name="T8" fmla="*/ 2 w 195"/>
              <a:gd name="T9" fmla="*/ 20 h 195"/>
              <a:gd name="T10" fmla="*/ 2 w 195"/>
              <a:gd name="T11" fmla="*/ 23 h 195"/>
              <a:gd name="T12" fmla="*/ 45 w 195"/>
              <a:gd name="T13" fmla="*/ 128 h 195"/>
              <a:gd name="T14" fmla="*/ 7 w 195"/>
              <a:gd name="T15" fmla="*/ 166 h 195"/>
              <a:gd name="T16" fmla="*/ 7 w 195"/>
              <a:gd name="T17" fmla="*/ 188 h 195"/>
              <a:gd name="T18" fmla="*/ 29 w 195"/>
              <a:gd name="T19" fmla="*/ 188 h 195"/>
              <a:gd name="T20" fmla="*/ 67 w 195"/>
              <a:gd name="T21" fmla="*/ 150 h 195"/>
              <a:gd name="T22" fmla="*/ 90 w 195"/>
              <a:gd name="T23" fmla="*/ 173 h 195"/>
              <a:gd name="T24" fmla="*/ 110 w 195"/>
              <a:gd name="T25" fmla="*/ 155 h 195"/>
              <a:gd name="T26" fmla="*/ 143 w 195"/>
              <a:gd name="T27" fmla="*/ 188 h 195"/>
              <a:gd name="T28" fmla="*/ 165 w 195"/>
              <a:gd name="T29" fmla="*/ 188 h 195"/>
              <a:gd name="T30" fmla="*/ 165 w 195"/>
              <a:gd name="T31" fmla="*/ 166 h 195"/>
              <a:gd name="T32" fmla="*/ 113 w 195"/>
              <a:gd name="T33" fmla="*/ 113 h 195"/>
              <a:gd name="T34" fmla="*/ 155 w 195"/>
              <a:gd name="T35" fmla="*/ 100 h 195"/>
              <a:gd name="T36" fmla="*/ 191 w 195"/>
              <a:gd name="T37" fmla="*/ 64 h 195"/>
              <a:gd name="T38" fmla="*/ 191 w 195"/>
              <a:gd name="T39" fmla="*/ 50 h 195"/>
              <a:gd name="T40" fmla="*/ 177 w 195"/>
              <a:gd name="T41" fmla="*/ 50 h 195"/>
              <a:gd name="T42" fmla="*/ 145 w 195"/>
              <a:gd name="T43" fmla="*/ 81 h 195"/>
              <a:gd name="T44" fmla="*/ 137 w 195"/>
              <a:gd name="T45" fmla="*/ 81 h 195"/>
              <a:gd name="T46" fmla="*/ 137 w 195"/>
              <a:gd name="T47" fmla="*/ 73 h 195"/>
              <a:gd name="T48" fmla="*/ 168 w 195"/>
              <a:gd name="T49" fmla="*/ 41 h 195"/>
              <a:gd name="T50" fmla="*/ 168 w 195"/>
              <a:gd name="T51" fmla="*/ 27 h 195"/>
              <a:gd name="T52" fmla="*/ 154 w 195"/>
              <a:gd name="T53" fmla="*/ 27 h 195"/>
              <a:gd name="T54" fmla="*/ 122 w 195"/>
              <a:gd name="T55" fmla="*/ 58 h 195"/>
              <a:gd name="T56" fmla="*/ 114 w 195"/>
              <a:gd name="T57" fmla="*/ 58 h 195"/>
              <a:gd name="T58" fmla="*/ 114 w 195"/>
              <a:gd name="T59" fmla="*/ 50 h 195"/>
              <a:gd name="T60" fmla="*/ 145 w 195"/>
              <a:gd name="T61" fmla="*/ 18 h 195"/>
              <a:gd name="T62" fmla="*/ 145 w 195"/>
              <a:gd name="T63" fmla="*/ 4 h 195"/>
              <a:gd name="T64" fmla="*/ 131 w 195"/>
              <a:gd name="T65" fmla="*/ 4 h 195"/>
              <a:gd name="T66" fmla="*/ 95 w 195"/>
              <a:gd name="T67" fmla="*/ 4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195">
                <a:moveTo>
                  <a:pt x="95" y="40"/>
                </a:moveTo>
                <a:cubicBezTo>
                  <a:pt x="83" y="52"/>
                  <a:pt x="86" y="67"/>
                  <a:pt x="82" y="82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3"/>
                  <a:pt x="12" y="12"/>
                  <a:pt x="10" y="12"/>
                </a:cubicBezTo>
                <a:cubicBezTo>
                  <a:pt x="6" y="12"/>
                  <a:pt x="2" y="16"/>
                  <a:pt x="2" y="20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47"/>
                  <a:pt x="12" y="92"/>
                  <a:pt x="45" y="128"/>
                </a:cubicBezTo>
                <a:cubicBezTo>
                  <a:pt x="7" y="166"/>
                  <a:pt x="7" y="166"/>
                  <a:pt x="7" y="166"/>
                </a:cubicBezTo>
                <a:cubicBezTo>
                  <a:pt x="0" y="172"/>
                  <a:pt x="0" y="182"/>
                  <a:pt x="7" y="188"/>
                </a:cubicBezTo>
                <a:cubicBezTo>
                  <a:pt x="13" y="195"/>
                  <a:pt x="23" y="195"/>
                  <a:pt x="29" y="188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90" y="173"/>
                  <a:pt x="90" y="173"/>
                  <a:pt x="90" y="173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49" y="195"/>
                  <a:pt x="159" y="195"/>
                  <a:pt x="165" y="188"/>
                </a:cubicBezTo>
                <a:cubicBezTo>
                  <a:pt x="172" y="182"/>
                  <a:pt x="172" y="172"/>
                  <a:pt x="165" y="166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28" y="109"/>
                  <a:pt x="143" y="112"/>
                  <a:pt x="155" y="100"/>
                </a:cubicBezTo>
                <a:cubicBezTo>
                  <a:pt x="191" y="64"/>
                  <a:pt x="191" y="64"/>
                  <a:pt x="191" y="64"/>
                </a:cubicBezTo>
                <a:cubicBezTo>
                  <a:pt x="195" y="60"/>
                  <a:pt x="195" y="54"/>
                  <a:pt x="191" y="50"/>
                </a:cubicBezTo>
                <a:cubicBezTo>
                  <a:pt x="187" y="46"/>
                  <a:pt x="181" y="46"/>
                  <a:pt x="177" y="50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43" y="84"/>
                  <a:pt x="139" y="84"/>
                  <a:pt x="137" y="81"/>
                </a:cubicBezTo>
                <a:cubicBezTo>
                  <a:pt x="134" y="79"/>
                  <a:pt x="134" y="75"/>
                  <a:pt x="137" y="7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2" y="37"/>
                  <a:pt x="172" y="31"/>
                  <a:pt x="168" y="27"/>
                </a:cubicBezTo>
                <a:cubicBezTo>
                  <a:pt x="164" y="23"/>
                  <a:pt x="158" y="23"/>
                  <a:pt x="154" y="27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0" y="61"/>
                  <a:pt x="116" y="61"/>
                  <a:pt x="114" y="58"/>
                </a:cubicBezTo>
                <a:cubicBezTo>
                  <a:pt x="111" y="56"/>
                  <a:pt x="111" y="52"/>
                  <a:pt x="114" y="50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9" y="14"/>
                  <a:pt x="149" y="8"/>
                  <a:pt x="145" y="4"/>
                </a:cubicBezTo>
                <a:cubicBezTo>
                  <a:pt x="141" y="0"/>
                  <a:pt x="135" y="0"/>
                  <a:pt x="131" y="4"/>
                </a:cubicBezTo>
                <a:lnTo>
                  <a:pt x="95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6B6BD3A5-43C5-4BF8-B20A-6E384A84EB8C}"/>
              </a:ext>
            </a:extLst>
          </p:cNvPr>
          <p:cNvSpPr>
            <a:spLocks noEditPoints="1"/>
          </p:cNvSpPr>
          <p:nvPr/>
        </p:nvSpPr>
        <p:spPr bwMode="auto">
          <a:xfrm>
            <a:off x="7033419" y="1173956"/>
            <a:ext cx="254000" cy="304800"/>
          </a:xfrm>
          <a:custGeom>
            <a:avLst/>
            <a:gdLst>
              <a:gd name="T0" fmla="*/ 0 w 156"/>
              <a:gd name="T1" fmla="*/ 110 h 188"/>
              <a:gd name="T2" fmla="*/ 78 w 156"/>
              <a:gd name="T3" fmla="*/ 188 h 188"/>
              <a:gd name="T4" fmla="*/ 156 w 156"/>
              <a:gd name="T5" fmla="*/ 110 h 188"/>
              <a:gd name="T6" fmla="*/ 101 w 156"/>
              <a:gd name="T7" fmla="*/ 36 h 188"/>
              <a:gd name="T8" fmla="*/ 101 w 156"/>
              <a:gd name="T9" fmla="*/ 35 h 188"/>
              <a:gd name="T10" fmla="*/ 96 w 156"/>
              <a:gd name="T11" fmla="*/ 28 h 188"/>
              <a:gd name="T12" fmla="*/ 104 w 156"/>
              <a:gd name="T13" fmla="*/ 20 h 188"/>
              <a:gd name="T14" fmla="*/ 106 w 156"/>
              <a:gd name="T15" fmla="*/ 20 h 188"/>
              <a:gd name="T16" fmla="*/ 116 w 156"/>
              <a:gd name="T17" fmla="*/ 10 h 188"/>
              <a:gd name="T18" fmla="*/ 106 w 156"/>
              <a:gd name="T19" fmla="*/ 0 h 188"/>
              <a:gd name="T20" fmla="*/ 50 w 156"/>
              <a:gd name="T21" fmla="*/ 0 h 188"/>
              <a:gd name="T22" fmla="*/ 40 w 156"/>
              <a:gd name="T23" fmla="*/ 10 h 188"/>
              <a:gd name="T24" fmla="*/ 50 w 156"/>
              <a:gd name="T25" fmla="*/ 20 h 188"/>
              <a:gd name="T26" fmla="*/ 52 w 156"/>
              <a:gd name="T27" fmla="*/ 20 h 188"/>
              <a:gd name="T28" fmla="*/ 60 w 156"/>
              <a:gd name="T29" fmla="*/ 28 h 188"/>
              <a:gd name="T30" fmla="*/ 55 w 156"/>
              <a:gd name="T31" fmla="*/ 36 h 188"/>
              <a:gd name="T32" fmla="*/ 34 w 156"/>
              <a:gd name="T33" fmla="*/ 45 h 188"/>
              <a:gd name="T34" fmla="*/ 27 w 156"/>
              <a:gd name="T35" fmla="*/ 38 h 188"/>
              <a:gd name="T36" fmla="*/ 17 w 156"/>
              <a:gd name="T37" fmla="*/ 38 h 188"/>
              <a:gd name="T38" fmla="*/ 6 w 156"/>
              <a:gd name="T39" fmla="*/ 49 h 188"/>
              <a:gd name="T40" fmla="*/ 6 w 156"/>
              <a:gd name="T41" fmla="*/ 59 h 188"/>
              <a:gd name="T42" fmla="*/ 13 w 156"/>
              <a:gd name="T43" fmla="*/ 66 h 188"/>
              <a:gd name="T44" fmla="*/ 0 w 156"/>
              <a:gd name="T45" fmla="*/ 110 h 188"/>
              <a:gd name="T46" fmla="*/ 68 w 156"/>
              <a:gd name="T47" fmla="*/ 62 h 188"/>
              <a:gd name="T48" fmla="*/ 78 w 156"/>
              <a:gd name="T49" fmla="*/ 52 h 188"/>
              <a:gd name="T50" fmla="*/ 88 w 156"/>
              <a:gd name="T51" fmla="*/ 62 h 188"/>
              <a:gd name="T52" fmla="*/ 78 w 156"/>
              <a:gd name="T53" fmla="*/ 72 h 188"/>
              <a:gd name="T54" fmla="*/ 68 w 156"/>
              <a:gd name="T55" fmla="*/ 62 h 188"/>
              <a:gd name="T56" fmla="*/ 20 w 156"/>
              <a:gd name="T57" fmla="*/ 110 h 188"/>
              <a:gd name="T58" fmla="*/ 30 w 156"/>
              <a:gd name="T59" fmla="*/ 100 h 188"/>
              <a:gd name="T60" fmla="*/ 40 w 156"/>
              <a:gd name="T61" fmla="*/ 110 h 188"/>
              <a:gd name="T62" fmla="*/ 30 w 156"/>
              <a:gd name="T63" fmla="*/ 120 h 188"/>
              <a:gd name="T64" fmla="*/ 20 w 156"/>
              <a:gd name="T65" fmla="*/ 110 h 188"/>
              <a:gd name="T66" fmla="*/ 116 w 156"/>
              <a:gd name="T67" fmla="*/ 110 h 188"/>
              <a:gd name="T68" fmla="*/ 126 w 156"/>
              <a:gd name="T69" fmla="*/ 100 h 188"/>
              <a:gd name="T70" fmla="*/ 136 w 156"/>
              <a:gd name="T71" fmla="*/ 110 h 188"/>
              <a:gd name="T72" fmla="*/ 126 w 156"/>
              <a:gd name="T73" fmla="*/ 120 h 188"/>
              <a:gd name="T74" fmla="*/ 116 w 156"/>
              <a:gd name="T75" fmla="*/ 110 h 188"/>
              <a:gd name="T76" fmla="*/ 68 w 156"/>
              <a:gd name="T77" fmla="*/ 158 h 188"/>
              <a:gd name="T78" fmla="*/ 78 w 156"/>
              <a:gd name="T79" fmla="*/ 148 h 188"/>
              <a:gd name="T80" fmla="*/ 88 w 156"/>
              <a:gd name="T81" fmla="*/ 158 h 188"/>
              <a:gd name="T82" fmla="*/ 78 w 156"/>
              <a:gd name="T83" fmla="*/ 168 h 188"/>
              <a:gd name="T84" fmla="*/ 68 w 156"/>
              <a:gd name="T85" fmla="*/ 158 h 188"/>
              <a:gd name="T86" fmla="*/ 118 w 156"/>
              <a:gd name="T87" fmla="*/ 81 h 188"/>
              <a:gd name="T88" fmla="*/ 85 w 156"/>
              <a:gd name="T89" fmla="*/ 114 h 188"/>
              <a:gd name="T90" fmla="*/ 74 w 156"/>
              <a:gd name="T91" fmla="*/ 114 h 188"/>
              <a:gd name="T92" fmla="*/ 74 w 156"/>
              <a:gd name="T93" fmla="*/ 103 h 188"/>
              <a:gd name="T94" fmla="*/ 107 w 156"/>
              <a:gd name="T95" fmla="*/ 70 h 188"/>
              <a:gd name="T96" fmla="*/ 118 w 156"/>
              <a:gd name="T97" fmla="*/ 70 h 188"/>
              <a:gd name="T98" fmla="*/ 118 w 156"/>
              <a:gd name="T99" fmla="*/ 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88">
                <a:moveTo>
                  <a:pt x="0" y="110"/>
                </a:moveTo>
                <a:cubicBezTo>
                  <a:pt x="0" y="153"/>
                  <a:pt x="35" y="188"/>
                  <a:pt x="78" y="188"/>
                </a:cubicBezTo>
                <a:cubicBezTo>
                  <a:pt x="121" y="188"/>
                  <a:pt x="156" y="153"/>
                  <a:pt x="156" y="110"/>
                </a:cubicBezTo>
                <a:cubicBezTo>
                  <a:pt x="156" y="75"/>
                  <a:pt x="133" y="45"/>
                  <a:pt x="101" y="36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98" y="34"/>
                  <a:pt x="96" y="31"/>
                  <a:pt x="96" y="28"/>
                </a:cubicBezTo>
                <a:cubicBezTo>
                  <a:pt x="96" y="24"/>
                  <a:pt x="100" y="20"/>
                  <a:pt x="104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2" y="20"/>
                  <a:pt x="116" y="16"/>
                  <a:pt x="116" y="10"/>
                </a:cubicBezTo>
                <a:cubicBezTo>
                  <a:pt x="116" y="4"/>
                  <a:pt x="112" y="0"/>
                  <a:pt x="106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40" y="4"/>
                  <a:pt x="40" y="10"/>
                </a:cubicBezTo>
                <a:cubicBezTo>
                  <a:pt x="40" y="16"/>
                  <a:pt x="44" y="20"/>
                  <a:pt x="50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6" y="20"/>
                  <a:pt x="60" y="24"/>
                  <a:pt x="60" y="28"/>
                </a:cubicBezTo>
                <a:cubicBezTo>
                  <a:pt x="60" y="31"/>
                  <a:pt x="58" y="34"/>
                  <a:pt x="55" y="36"/>
                </a:cubicBezTo>
                <a:cubicBezTo>
                  <a:pt x="47" y="38"/>
                  <a:pt x="40" y="41"/>
                  <a:pt x="34" y="45"/>
                </a:cubicBezTo>
                <a:cubicBezTo>
                  <a:pt x="27" y="38"/>
                  <a:pt x="27" y="38"/>
                  <a:pt x="27" y="38"/>
                </a:cubicBezTo>
                <a:cubicBezTo>
                  <a:pt x="24" y="35"/>
                  <a:pt x="19" y="35"/>
                  <a:pt x="17" y="38"/>
                </a:cubicBezTo>
                <a:cubicBezTo>
                  <a:pt x="6" y="49"/>
                  <a:pt x="6" y="49"/>
                  <a:pt x="6" y="49"/>
                </a:cubicBezTo>
                <a:cubicBezTo>
                  <a:pt x="3" y="51"/>
                  <a:pt x="3" y="56"/>
                  <a:pt x="6" y="59"/>
                </a:cubicBezTo>
                <a:cubicBezTo>
                  <a:pt x="13" y="66"/>
                  <a:pt x="13" y="66"/>
                  <a:pt x="13" y="66"/>
                </a:cubicBezTo>
                <a:cubicBezTo>
                  <a:pt x="5" y="79"/>
                  <a:pt x="0" y="94"/>
                  <a:pt x="0" y="110"/>
                </a:cubicBezTo>
                <a:close/>
                <a:moveTo>
                  <a:pt x="68" y="62"/>
                </a:moveTo>
                <a:cubicBezTo>
                  <a:pt x="68" y="56"/>
                  <a:pt x="72" y="52"/>
                  <a:pt x="78" y="52"/>
                </a:cubicBezTo>
                <a:cubicBezTo>
                  <a:pt x="84" y="52"/>
                  <a:pt x="88" y="56"/>
                  <a:pt x="88" y="62"/>
                </a:cubicBezTo>
                <a:cubicBezTo>
                  <a:pt x="88" y="68"/>
                  <a:pt x="84" y="72"/>
                  <a:pt x="78" y="72"/>
                </a:cubicBezTo>
                <a:cubicBezTo>
                  <a:pt x="72" y="72"/>
                  <a:pt x="68" y="68"/>
                  <a:pt x="68" y="62"/>
                </a:cubicBezTo>
                <a:close/>
                <a:moveTo>
                  <a:pt x="20" y="110"/>
                </a:moveTo>
                <a:cubicBezTo>
                  <a:pt x="20" y="104"/>
                  <a:pt x="24" y="100"/>
                  <a:pt x="30" y="100"/>
                </a:cubicBezTo>
                <a:cubicBezTo>
                  <a:pt x="36" y="100"/>
                  <a:pt x="40" y="104"/>
                  <a:pt x="40" y="110"/>
                </a:cubicBezTo>
                <a:cubicBezTo>
                  <a:pt x="40" y="116"/>
                  <a:pt x="36" y="120"/>
                  <a:pt x="30" y="120"/>
                </a:cubicBezTo>
                <a:cubicBezTo>
                  <a:pt x="24" y="120"/>
                  <a:pt x="20" y="116"/>
                  <a:pt x="20" y="110"/>
                </a:cubicBezTo>
                <a:close/>
                <a:moveTo>
                  <a:pt x="116" y="110"/>
                </a:moveTo>
                <a:cubicBezTo>
                  <a:pt x="116" y="104"/>
                  <a:pt x="120" y="100"/>
                  <a:pt x="126" y="100"/>
                </a:cubicBezTo>
                <a:cubicBezTo>
                  <a:pt x="132" y="100"/>
                  <a:pt x="136" y="104"/>
                  <a:pt x="136" y="110"/>
                </a:cubicBezTo>
                <a:cubicBezTo>
                  <a:pt x="136" y="116"/>
                  <a:pt x="132" y="120"/>
                  <a:pt x="126" y="120"/>
                </a:cubicBezTo>
                <a:cubicBezTo>
                  <a:pt x="120" y="120"/>
                  <a:pt x="116" y="116"/>
                  <a:pt x="116" y="110"/>
                </a:cubicBezTo>
                <a:close/>
                <a:moveTo>
                  <a:pt x="68" y="158"/>
                </a:moveTo>
                <a:cubicBezTo>
                  <a:pt x="68" y="152"/>
                  <a:pt x="72" y="148"/>
                  <a:pt x="78" y="148"/>
                </a:cubicBezTo>
                <a:cubicBezTo>
                  <a:pt x="84" y="148"/>
                  <a:pt x="88" y="152"/>
                  <a:pt x="88" y="158"/>
                </a:cubicBezTo>
                <a:cubicBezTo>
                  <a:pt x="88" y="164"/>
                  <a:pt x="84" y="168"/>
                  <a:pt x="78" y="168"/>
                </a:cubicBezTo>
                <a:cubicBezTo>
                  <a:pt x="72" y="168"/>
                  <a:pt x="68" y="164"/>
                  <a:pt x="68" y="158"/>
                </a:cubicBezTo>
                <a:close/>
                <a:moveTo>
                  <a:pt x="118" y="81"/>
                </a:moveTo>
                <a:cubicBezTo>
                  <a:pt x="85" y="114"/>
                  <a:pt x="85" y="114"/>
                  <a:pt x="85" y="114"/>
                </a:cubicBezTo>
                <a:cubicBezTo>
                  <a:pt x="82" y="117"/>
                  <a:pt x="77" y="117"/>
                  <a:pt x="74" y="114"/>
                </a:cubicBezTo>
                <a:cubicBezTo>
                  <a:pt x="71" y="111"/>
                  <a:pt x="71" y="106"/>
                  <a:pt x="74" y="103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10" y="67"/>
                  <a:pt x="115" y="67"/>
                  <a:pt x="118" y="70"/>
                </a:cubicBezTo>
                <a:cubicBezTo>
                  <a:pt x="121" y="73"/>
                  <a:pt x="121" y="78"/>
                  <a:pt x="118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Freeform 53">
            <a:extLst>
              <a:ext uri="{FF2B5EF4-FFF2-40B4-BE49-F238E27FC236}">
                <a16:creationId xmlns:a16="http://schemas.microsoft.com/office/drawing/2014/main" id="{A282F445-397F-448E-B303-33CF159199FC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173956"/>
            <a:ext cx="306388" cy="304800"/>
          </a:xfrm>
          <a:custGeom>
            <a:avLst/>
            <a:gdLst>
              <a:gd name="T0" fmla="*/ 0 w 188"/>
              <a:gd name="T1" fmla="*/ 94 h 188"/>
              <a:gd name="T2" fmla="*/ 94 w 188"/>
              <a:gd name="T3" fmla="*/ 188 h 188"/>
              <a:gd name="T4" fmla="*/ 188 w 188"/>
              <a:gd name="T5" fmla="*/ 94 h 188"/>
              <a:gd name="T6" fmla="*/ 94 w 188"/>
              <a:gd name="T7" fmla="*/ 0 h 188"/>
              <a:gd name="T8" fmla="*/ 0 w 188"/>
              <a:gd name="T9" fmla="*/ 94 h 188"/>
              <a:gd name="T10" fmla="*/ 84 w 188"/>
              <a:gd name="T11" fmla="*/ 30 h 188"/>
              <a:gd name="T12" fmla="*/ 94 w 188"/>
              <a:gd name="T13" fmla="*/ 20 h 188"/>
              <a:gd name="T14" fmla="*/ 104 w 188"/>
              <a:gd name="T15" fmla="*/ 30 h 188"/>
              <a:gd name="T16" fmla="*/ 94 w 188"/>
              <a:gd name="T17" fmla="*/ 40 h 188"/>
              <a:gd name="T18" fmla="*/ 84 w 188"/>
              <a:gd name="T19" fmla="*/ 30 h 188"/>
              <a:gd name="T20" fmla="*/ 20 w 188"/>
              <a:gd name="T21" fmla="*/ 94 h 188"/>
              <a:gd name="T22" fmla="*/ 30 w 188"/>
              <a:gd name="T23" fmla="*/ 84 h 188"/>
              <a:gd name="T24" fmla="*/ 40 w 188"/>
              <a:gd name="T25" fmla="*/ 94 h 188"/>
              <a:gd name="T26" fmla="*/ 30 w 188"/>
              <a:gd name="T27" fmla="*/ 104 h 188"/>
              <a:gd name="T28" fmla="*/ 20 w 188"/>
              <a:gd name="T29" fmla="*/ 94 h 188"/>
              <a:gd name="T30" fmla="*/ 148 w 188"/>
              <a:gd name="T31" fmla="*/ 94 h 188"/>
              <a:gd name="T32" fmla="*/ 158 w 188"/>
              <a:gd name="T33" fmla="*/ 84 h 188"/>
              <a:gd name="T34" fmla="*/ 168 w 188"/>
              <a:gd name="T35" fmla="*/ 94 h 188"/>
              <a:gd name="T36" fmla="*/ 158 w 188"/>
              <a:gd name="T37" fmla="*/ 104 h 188"/>
              <a:gd name="T38" fmla="*/ 148 w 188"/>
              <a:gd name="T39" fmla="*/ 94 h 188"/>
              <a:gd name="T40" fmla="*/ 84 w 188"/>
              <a:gd name="T41" fmla="*/ 158 h 188"/>
              <a:gd name="T42" fmla="*/ 94 w 188"/>
              <a:gd name="T43" fmla="*/ 148 h 188"/>
              <a:gd name="T44" fmla="*/ 104 w 188"/>
              <a:gd name="T45" fmla="*/ 158 h 188"/>
              <a:gd name="T46" fmla="*/ 94 w 188"/>
              <a:gd name="T47" fmla="*/ 168 h 188"/>
              <a:gd name="T48" fmla="*/ 84 w 188"/>
              <a:gd name="T49" fmla="*/ 158 h 188"/>
              <a:gd name="T50" fmla="*/ 79 w 188"/>
              <a:gd name="T51" fmla="*/ 99 h 188"/>
              <a:gd name="T52" fmla="*/ 50 w 188"/>
              <a:gd name="T53" fmla="*/ 69 h 188"/>
              <a:gd name="T54" fmla="*/ 50 w 188"/>
              <a:gd name="T55" fmla="*/ 58 h 188"/>
              <a:gd name="T56" fmla="*/ 61 w 188"/>
              <a:gd name="T57" fmla="*/ 58 h 188"/>
              <a:gd name="T58" fmla="*/ 88 w 188"/>
              <a:gd name="T59" fmla="*/ 85 h 188"/>
              <a:gd name="T60" fmla="*/ 96 w 188"/>
              <a:gd name="T61" fmla="*/ 85 h 188"/>
              <a:gd name="T62" fmla="*/ 135 w 188"/>
              <a:gd name="T63" fmla="*/ 46 h 188"/>
              <a:gd name="T64" fmla="*/ 146 w 188"/>
              <a:gd name="T65" fmla="*/ 46 h 188"/>
              <a:gd name="T66" fmla="*/ 146 w 188"/>
              <a:gd name="T67" fmla="*/ 57 h 188"/>
              <a:gd name="T68" fmla="*/ 105 w 188"/>
              <a:gd name="T69" fmla="*/ 99 h 188"/>
              <a:gd name="T70" fmla="*/ 92 w 188"/>
              <a:gd name="T71" fmla="*/ 104 h 188"/>
              <a:gd name="T72" fmla="*/ 79 w 188"/>
              <a:gd name="T73" fmla="*/ 99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84" y="30"/>
                </a:moveTo>
                <a:cubicBezTo>
                  <a:pt x="84" y="24"/>
                  <a:pt x="88" y="20"/>
                  <a:pt x="94" y="20"/>
                </a:cubicBezTo>
                <a:cubicBezTo>
                  <a:pt x="100" y="20"/>
                  <a:pt x="104" y="24"/>
                  <a:pt x="104" y="30"/>
                </a:cubicBezTo>
                <a:cubicBezTo>
                  <a:pt x="104" y="36"/>
                  <a:pt x="100" y="40"/>
                  <a:pt x="94" y="40"/>
                </a:cubicBezTo>
                <a:cubicBezTo>
                  <a:pt x="88" y="40"/>
                  <a:pt x="84" y="36"/>
                  <a:pt x="84" y="30"/>
                </a:cubicBezTo>
                <a:close/>
                <a:moveTo>
                  <a:pt x="20" y="94"/>
                </a:moveTo>
                <a:cubicBezTo>
                  <a:pt x="20" y="88"/>
                  <a:pt x="24" y="84"/>
                  <a:pt x="30" y="84"/>
                </a:cubicBezTo>
                <a:cubicBezTo>
                  <a:pt x="36" y="84"/>
                  <a:pt x="40" y="88"/>
                  <a:pt x="40" y="94"/>
                </a:cubicBezTo>
                <a:cubicBezTo>
                  <a:pt x="40" y="100"/>
                  <a:pt x="36" y="104"/>
                  <a:pt x="30" y="104"/>
                </a:cubicBezTo>
                <a:cubicBezTo>
                  <a:pt x="24" y="104"/>
                  <a:pt x="20" y="100"/>
                  <a:pt x="20" y="94"/>
                </a:cubicBezTo>
                <a:close/>
                <a:moveTo>
                  <a:pt x="148" y="94"/>
                </a:moveTo>
                <a:cubicBezTo>
                  <a:pt x="148" y="88"/>
                  <a:pt x="152" y="84"/>
                  <a:pt x="158" y="84"/>
                </a:cubicBezTo>
                <a:cubicBezTo>
                  <a:pt x="164" y="84"/>
                  <a:pt x="168" y="88"/>
                  <a:pt x="168" y="94"/>
                </a:cubicBezTo>
                <a:cubicBezTo>
                  <a:pt x="168" y="100"/>
                  <a:pt x="164" y="104"/>
                  <a:pt x="158" y="104"/>
                </a:cubicBezTo>
                <a:cubicBezTo>
                  <a:pt x="152" y="104"/>
                  <a:pt x="148" y="100"/>
                  <a:pt x="148" y="94"/>
                </a:cubicBezTo>
                <a:close/>
                <a:moveTo>
                  <a:pt x="84" y="158"/>
                </a:moveTo>
                <a:cubicBezTo>
                  <a:pt x="84" y="152"/>
                  <a:pt x="88" y="148"/>
                  <a:pt x="94" y="148"/>
                </a:cubicBezTo>
                <a:cubicBezTo>
                  <a:pt x="100" y="148"/>
                  <a:pt x="104" y="152"/>
                  <a:pt x="104" y="158"/>
                </a:cubicBezTo>
                <a:cubicBezTo>
                  <a:pt x="104" y="164"/>
                  <a:pt x="100" y="168"/>
                  <a:pt x="94" y="168"/>
                </a:cubicBezTo>
                <a:cubicBezTo>
                  <a:pt x="88" y="168"/>
                  <a:pt x="84" y="164"/>
                  <a:pt x="84" y="158"/>
                </a:cubicBezTo>
                <a:close/>
                <a:moveTo>
                  <a:pt x="79" y="99"/>
                </a:moveTo>
                <a:cubicBezTo>
                  <a:pt x="77" y="97"/>
                  <a:pt x="50" y="69"/>
                  <a:pt x="50" y="69"/>
                </a:cubicBezTo>
                <a:cubicBezTo>
                  <a:pt x="47" y="66"/>
                  <a:pt x="47" y="61"/>
                  <a:pt x="50" y="58"/>
                </a:cubicBezTo>
                <a:cubicBezTo>
                  <a:pt x="53" y="55"/>
                  <a:pt x="58" y="55"/>
                  <a:pt x="61" y="58"/>
                </a:cubicBezTo>
                <a:cubicBezTo>
                  <a:pt x="88" y="85"/>
                  <a:pt x="88" y="85"/>
                  <a:pt x="88" y="85"/>
                </a:cubicBezTo>
                <a:cubicBezTo>
                  <a:pt x="90" y="87"/>
                  <a:pt x="94" y="87"/>
                  <a:pt x="96" y="85"/>
                </a:cubicBezTo>
                <a:cubicBezTo>
                  <a:pt x="135" y="46"/>
                  <a:pt x="135" y="46"/>
                  <a:pt x="135" y="46"/>
                </a:cubicBezTo>
                <a:cubicBezTo>
                  <a:pt x="138" y="43"/>
                  <a:pt x="143" y="43"/>
                  <a:pt x="146" y="46"/>
                </a:cubicBezTo>
                <a:cubicBezTo>
                  <a:pt x="149" y="49"/>
                  <a:pt x="149" y="54"/>
                  <a:pt x="146" y="57"/>
                </a:cubicBezTo>
                <a:cubicBezTo>
                  <a:pt x="146" y="57"/>
                  <a:pt x="107" y="97"/>
                  <a:pt x="105" y="99"/>
                </a:cubicBezTo>
                <a:cubicBezTo>
                  <a:pt x="101" y="102"/>
                  <a:pt x="97" y="104"/>
                  <a:pt x="92" y="104"/>
                </a:cubicBezTo>
                <a:cubicBezTo>
                  <a:pt x="87" y="104"/>
                  <a:pt x="83" y="102"/>
                  <a:pt x="7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Freeform 54">
            <a:extLst>
              <a:ext uri="{FF2B5EF4-FFF2-40B4-BE49-F238E27FC236}">
                <a16:creationId xmlns:a16="http://schemas.microsoft.com/office/drawing/2014/main" id="{5D6C601F-0EFF-4061-AE1B-2D724A055890}"/>
              </a:ext>
            </a:extLst>
          </p:cNvPr>
          <p:cNvSpPr>
            <a:spLocks noEditPoints="1"/>
          </p:cNvSpPr>
          <p:nvPr/>
        </p:nvSpPr>
        <p:spPr bwMode="auto">
          <a:xfrm>
            <a:off x="5666582" y="5374481"/>
            <a:ext cx="169863" cy="312737"/>
          </a:xfrm>
          <a:custGeom>
            <a:avLst/>
            <a:gdLst>
              <a:gd name="T0" fmla="*/ 20 w 104"/>
              <a:gd name="T1" fmla="*/ 32 h 192"/>
              <a:gd name="T2" fmla="*/ 52 w 104"/>
              <a:gd name="T3" fmla="*/ 64 h 192"/>
              <a:gd name="T4" fmla="*/ 84 w 104"/>
              <a:gd name="T5" fmla="*/ 32 h 192"/>
              <a:gd name="T6" fmla="*/ 52 w 104"/>
              <a:gd name="T7" fmla="*/ 0 h 192"/>
              <a:gd name="T8" fmla="*/ 20 w 104"/>
              <a:gd name="T9" fmla="*/ 32 h 192"/>
              <a:gd name="T10" fmla="*/ 20 w 104"/>
              <a:gd name="T11" fmla="*/ 100 h 192"/>
              <a:gd name="T12" fmla="*/ 20 w 104"/>
              <a:gd name="T13" fmla="*/ 172 h 192"/>
              <a:gd name="T14" fmla="*/ 10 w 104"/>
              <a:gd name="T15" fmla="*/ 172 h 192"/>
              <a:gd name="T16" fmla="*/ 0 w 104"/>
              <a:gd name="T17" fmla="*/ 182 h 192"/>
              <a:gd name="T18" fmla="*/ 10 w 104"/>
              <a:gd name="T19" fmla="*/ 192 h 192"/>
              <a:gd name="T20" fmla="*/ 94 w 104"/>
              <a:gd name="T21" fmla="*/ 192 h 192"/>
              <a:gd name="T22" fmla="*/ 104 w 104"/>
              <a:gd name="T23" fmla="*/ 182 h 192"/>
              <a:gd name="T24" fmla="*/ 94 w 104"/>
              <a:gd name="T25" fmla="*/ 172 h 192"/>
              <a:gd name="T26" fmla="*/ 84 w 104"/>
              <a:gd name="T27" fmla="*/ 172 h 192"/>
              <a:gd name="T28" fmla="*/ 84 w 104"/>
              <a:gd name="T29" fmla="*/ 89 h 192"/>
              <a:gd name="T30" fmla="*/ 75 w 104"/>
              <a:gd name="T31" fmla="*/ 80 h 192"/>
              <a:gd name="T32" fmla="*/ 10 w 104"/>
              <a:gd name="T33" fmla="*/ 80 h 192"/>
              <a:gd name="T34" fmla="*/ 0 w 104"/>
              <a:gd name="T35" fmla="*/ 90 h 192"/>
              <a:gd name="T36" fmla="*/ 10 w 104"/>
              <a:gd name="T37" fmla="*/ 100 h 192"/>
              <a:gd name="T38" fmla="*/ 20 w 104"/>
              <a:gd name="T39" fmla="*/ 10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192">
                <a:moveTo>
                  <a:pt x="20" y="32"/>
                </a:moveTo>
                <a:cubicBezTo>
                  <a:pt x="20" y="50"/>
                  <a:pt x="34" y="64"/>
                  <a:pt x="52" y="64"/>
                </a:cubicBezTo>
                <a:cubicBezTo>
                  <a:pt x="70" y="64"/>
                  <a:pt x="84" y="50"/>
                  <a:pt x="84" y="32"/>
                </a:cubicBezTo>
                <a:cubicBezTo>
                  <a:pt x="84" y="14"/>
                  <a:pt x="70" y="0"/>
                  <a:pt x="52" y="0"/>
                </a:cubicBezTo>
                <a:cubicBezTo>
                  <a:pt x="34" y="0"/>
                  <a:pt x="20" y="14"/>
                  <a:pt x="20" y="32"/>
                </a:cubicBezTo>
                <a:close/>
                <a:moveTo>
                  <a:pt x="20" y="100"/>
                </a:moveTo>
                <a:cubicBezTo>
                  <a:pt x="20" y="172"/>
                  <a:pt x="20" y="172"/>
                  <a:pt x="2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94" y="192"/>
                  <a:pt x="94" y="192"/>
                  <a:pt x="94" y="192"/>
                </a:cubicBezTo>
                <a:cubicBezTo>
                  <a:pt x="100" y="192"/>
                  <a:pt x="104" y="188"/>
                  <a:pt x="104" y="182"/>
                </a:cubicBezTo>
                <a:cubicBezTo>
                  <a:pt x="104" y="176"/>
                  <a:pt x="100" y="172"/>
                  <a:pt x="94" y="172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4"/>
                  <a:pt x="80" y="80"/>
                  <a:pt x="75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4" y="80"/>
                  <a:pt x="0" y="84"/>
                  <a:pt x="0" y="90"/>
                </a:cubicBezTo>
                <a:cubicBezTo>
                  <a:pt x="0" y="96"/>
                  <a:pt x="4" y="100"/>
                  <a:pt x="10" y="100"/>
                </a:cubicBezTo>
                <a:lnTo>
                  <a:pt x="2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77530531-6E33-4226-B188-87ABC87361AD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5374481"/>
            <a:ext cx="296863" cy="314325"/>
          </a:xfrm>
          <a:custGeom>
            <a:avLst/>
            <a:gdLst>
              <a:gd name="T0" fmla="*/ 7 w 182"/>
              <a:gd name="T1" fmla="*/ 153 h 193"/>
              <a:gd name="T2" fmla="*/ 7 w 182"/>
              <a:gd name="T3" fmla="*/ 175 h 193"/>
              <a:gd name="T4" fmla="*/ 29 w 182"/>
              <a:gd name="T5" fmla="*/ 175 h 193"/>
              <a:gd name="T6" fmla="*/ 34 w 182"/>
              <a:gd name="T7" fmla="*/ 171 h 193"/>
              <a:gd name="T8" fmla="*/ 52 w 182"/>
              <a:gd name="T9" fmla="*/ 190 h 193"/>
              <a:gd name="T10" fmla="*/ 64 w 182"/>
              <a:gd name="T11" fmla="*/ 190 h 193"/>
              <a:gd name="T12" fmla="*/ 92 w 182"/>
              <a:gd name="T13" fmla="*/ 162 h 193"/>
              <a:gd name="T14" fmla="*/ 92 w 182"/>
              <a:gd name="T15" fmla="*/ 150 h 193"/>
              <a:gd name="T16" fmla="*/ 73 w 182"/>
              <a:gd name="T17" fmla="*/ 132 h 193"/>
              <a:gd name="T18" fmla="*/ 106 w 182"/>
              <a:gd name="T19" fmla="*/ 98 h 193"/>
              <a:gd name="T20" fmla="*/ 130 w 182"/>
              <a:gd name="T21" fmla="*/ 104 h 193"/>
              <a:gd name="T22" fmla="*/ 182 w 182"/>
              <a:gd name="T23" fmla="*/ 52 h 193"/>
              <a:gd name="T24" fmla="*/ 130 w 182"/>
              <a:gd name="T25" fmla="*/ 0 h 193"/>
              <a:gd name="T26" fmla="*/ 78 w 182"/>
              <a:gd name="T27" fmla="*/ 52 h 193"/>
              <a:gd name="T28" fmla="*/ 84 w 182"/>
              <a:gd name="T29" fmla="*/ 76 h 193"/>
              <a:gd name="T30" fmla="*/ 7 w 182"/>
              <a:gd name="T31" fmla="*/ 153 h 193"/>
              <a:gd name="T32" fmla="*/ 110 w 182"/>
              <a:gd name="T33" fmla="*/ 52 h 193"/>
              <a:gd name="T34" fmla="*/ 130 w 182"/>
              <a:gd name="T35" fmla="*/ 32 h 193"/>
              <a:gd name="T36" fmla="*/ 150 w 182"/>
              <a:gd name="T37" fmla="*/ 52 h 193"/>
              <a:gd name="T38" fmla="*/ 130 w 182"/>
              <a:gd name="T39" fmla="*/ 72 h 193"/>
              <a:gd name="T40" fmla="*/ 110 w 182"/>
              <a:gd name="T41" fmla="*/ 5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2" h="193"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5" y="193"/>
                  <a:pt x="61" y="193"/>
                  <a:pt x="64" y="190"/>
                </a:cubicBezTo>
                <a:cubicBezTo>
                  <a:pt x="92" y="162"/>
                  <a:pt x="92" y="162"/>
                  <a:pt x="92" y="162"/>
                </a:cubicBezTo>
                <a:cubicBezTo>
                  <a:pt x="95" y="159"/>
                  <a:pt x="95" y="153"/>
                  <a:pt x="92" y="150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13" y="102"/>
                  <a:pt x="121" y="104"/>
                  <a:pt x="130" y="104"/>
                </a:cubicBezTo>
                <a:cubicBezTo>
                  <a:pt x="159" y="104"/>
                  <a:pt x="182" y="81"/>
                  <a:pt x="182" y="52"/>
                </a:cubicBezTo>
                <a:cubicBezTo>
                  <a:pt x="182" y="23"/>
                  <a:pt x="159" y="0"/>
                  <a:pt x="130" y="0"/>
                </a:cubicBezTo>
                <a:cubicBezTo>
                  <a:pt x="101" y="0"/>
                  <a:pt x="78" y="23"/>
                  <a:pt x="78" y="52"/>
                </a:cubicBezTo>
                <a:cubicBezTo>
                  <a:pt x="78" y="61"/>
                  <a:pt x="80" y="69"/>
                  <a:pt x="84" y="76"/>
                </a:cubicBezTo>
                <a:lnTo>
                  <a:pt x="7" y="153"/>
                </a:lnTo>
                <a:close/>
                <a:moveTo>
                  <a:pt x="110" y="52"/>
                </a:moveTo>
                <a:cubicBezTo>
                  <a:pt x="110" y="41"/>
                  <a:pt x="119" y="32"/>
                  <a:pt x="130" y="32"/>
                </a:cubicBezTo>
                <a:cubicBezTo>
                  <a:pt x="141" y="32"/>
                  <a:pt x="150" y="41"/>
                  <a:pt x="150" y="52"/>
                </a:cubicBezTo>
                <a:cubicBezTo>
                  <a:pt x="150" y="63"/>
                  <a:pt x="141" y="72"/>
                  <a:pt x="130" y="72"/>
                </a:cubicBezTo>
                <a:cubicBezTo>
                  <a:pt x="119" y="72"/>
                  <a:pt x="110" y="63"/>
                  <a:pt x="110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6284D357-D399-4D7A-A839-7F76AA32C7E6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5374481"/>
            <a:ext cx="260350" cy="312737"/>
          </a:xfrm>
          <a:custGeom>
            <a:avLst/>
            <a:gdLst>
              <a:gd name="T0" fmla="*/ 0 w 160"/>
              <a:gd name="T1" fmla="*/ 176 h 192"/>
              <a:gd name="T2" fmla="*/ 16 w 160"/>
              <a:gd name="T3" fmla="*/ 192 h 192"/>
              <a:gd name="T4" fmla="*/ 144 w 160"/>
              <a:gd name="T5" fmla="*/ 192 h 192"/>
              <a:gd name="T6" fmla="*/ 160 w 160"/>
              <a:gd name="T7" fmla="*/ 176 h 192"/>
              <a:gd name="T8" fmla="*/ 160 w 160"/>
              <a:gd name="T9" fmla="*/ 96 h 192"/>
              <a:gd name="T10" fmla="*/ 144 w 160"/>
              <a:gd name="T11" fmla="*/ 80 h 192"/>
              <a:gd name="T12" fmla="*/ 48 w 160"/>
              <a:gd name="T13" fmla="*/ 80 h 192"/>
              <a:gd name="T14" fmla="*/ 48 w 160"/>
              <a:gd name="T15" fmla="*/ 52 h 192"/>
              <a:gd name="T16" fmla="*/ 80 w 160"/>
              <a:gd name="T17" fmla="*/ 20 h 192"/>
              <a:gd name="T18" fmla="*/ 112 w 160"/>
              <a:gd name="T19" fmla="*/ 52 h 192"/>
              <a:gd name="T20" fmla="*/ 112 w 160"/>
              <a:gd name="T21" fmla="*/ 54 h 192"/>
              <a:gd name="T22" fmla="*/ 122 w 160"/>
              <a:gd name="T23" fmla="*/ 64 h 192"/>
              <a:gd name="T24" fmla="*/ 132 w 160"/>
              <a:gd name="T25" fmla="*/ 54 h 192"/>
              <a:gd name="T26" fmla="*/ 132 w 160"/>
              <a:gd name="T27" fmla="*/ 52 h 192"/>
              <a:gd name="T28" fmla="*/ 80 w 160"/>
              <a:gd name="T29" fmla="*/ 0 h 192"/>
              <a:gd name="T30" fmla="*/ 28 w 160"/>
              <a:gd name="T31" fmla="*/ 52 h 192"/>
              <a:gd name="T32" fmla="*/ 28 w 160"/>
              <a:gd name="T33" fmla="*/ 80 h 192"/>
              <a:gd name="T34" fmla="*/ 16 w 160"/>
              <a:gd name="T35" fmla="*/ 80 h 192"/>
              <a:gd name="T36" fmla="*/ 0 w 160"/>
              <a:gd name="T37" fmla="*/ 96 h 192"/>
              <a:gd name="T38" fmla="*/ 0 w 160"/>
              <a:gd name="T39" fmla="*/ 176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2" y="60"/>
                  <a:pt x="116" y="64"/>
                  <a:pt x="122" y="64"/>
                </a:cubicBezTo>
                <a:cubicBezTo>
                  <a:pt x="128" y="64"/>
                  <a:pt x="132" y="60"/>
                  <a:pt x="132" y="54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lnTo>
                  <a:pt x="0" y="176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63D1B21A-B5B7-437F-A9CE-943C48FCE3E8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5374481"/>
            <a:ext cx="260350" cy="312737"/>
          </a:xfrm>
          <a:custGeom>
            <a:avLst/>
            <a:gdLst>
              <a:gd name="T0" fmla="*/ 28 w 160"/>
              <a:gd name="T1" fmla="*/ 52 h 192"/>
              <a:gd name="T2" fmla="*/ 28 w 160"/>
              <a:gd name="T3" fmla="*/ 80 h 192"/>
              <a:gd name="T4" fmla="*/ 16 w 160"/>
              <a:gd name="T5" fmla="*/ 80 h 192"/>
              <a:gd name="T6" fmla="*/ 0 w 160"/>
              <a:gd name="T7" fmla="*/ 96 h 192"/>
              <a:gd name="T8" fmla="*/ 0 w 160"/>
              <a:gd name="T9" fmla="*/ 176 h 192"/>
              <a:gd name="T10" fmla="*/ 16 w 160"/>
              <a:gd name="T11" fmla="*/ 192 h 192"/>
              <a:gd name="T12" fmla="*/ 144 w 160"/>
              <a:gd name="T13" fmla="*/ 192 h 192"/>
              <a:gd name="T14" fmla="*/ 160 w 160"/>
              <a:gd name="T15" fmla="*/ 176 h 192"/>
              <a:gd name="T16" fmla="*/ 160 w 160"/>
              <a:gd name="T17" fmla="*/ 96 h 192"/>
              <a:gd name="T18" fmla="*/ 144 w 160"/>
              <a:gd name="T19" fmla="*/ 80 h 192"/>
              <a:gd name="T20" fmla="*/ 132 w 160"/>
              <a:gd name="T21" fmla="*/ 80 h 192"/>
              <a:gd name="T22" fmla="*/ 132 w 160"/>
              <a:gd name="T23" fmla="*/ 52 h 192"/>
              <a:gd name="T24" fmla="*/ 80 w 160"/>
              <a:gd name="T25" fmla="*/ 0 h 192"/>
              <a:gd name="T26" fmla="*/ 28 w 160"/>
              <a:gd name="T27" fmla="*/ 52 h 192"/>
              <a:gd name="T28" fmla="*/ 48 w 160"/>
              <a:gd name="T29" fmla="*/ 80 h 192"/>
              <a:gd name="T30" fmla="*/ 48 w 160"/>
              <a:gd name="T31" fmla="*/ 52 h 192"/>
              <a:gd name="T32" fmla="*/ 80 w 160"/>
              <a:gd name="T33" fmla="*/ 20 h 192"/>
              <a:gd name="T34" fmla="*/ 112 w 160"/>
              <a:gd name="T35" fmla="*/ 52 h 192"/>
              <a:gd name="T36" fmla="*/ 112 w 160"/>
              <a:gd name="T37" fmla="*/ 80 h 192"/>
              <a:gd name="T38" fmla="*/ 48 w 160"/>
              <a:gd name="T39" fmla="*/ 80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28" y="52"/>
                </a:move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lose/>
                <a:moveTo>
                  <a:pt x="48" y="80"/>
                </a:move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80"/>
                  <a:pt x="112" y="80"/>
                  <a:pt x="112" y="80"/>
                </a:cubicBezTo>
                <a:lnTo>
                  <a:pt x="48" y="80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54E53B4B-093E-4864-9139-88A09AB430DD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5374481"/>
            <a:ext cx="304800" cy="312737"/>
          </a:xfrm>
          <a:custGeom>
            <a:avLst/>
            <a:gdLst>
              <a:gd name="T0" fmla="*/ 0 w 188"/>
              <a:gd name="T1" fmla="*/ 182 h 192"/>
              <a:gd name="T2" fmla="*/ 10 w 188"/>
              <a:gd name="T3" fmla="*/ 192 h 192"/>
              <a:gd name="T4" fmla="*/ 178 w 188"/>
              <a:gd name="T5" fmla="*/ 192 h 192"/>
              <a:gd name="T6" fmla="*/ 188 w 188"/>
              <a:gd name="T7" fmla="*/ 182 h 192"/>
              <a:gd name="T8" fmla="*/ 178 w 188"/>
              <a:gd name="T9" fmla="*/ 172 h 192"/>
              <a:gd name="T10" fmla="*/ 156 w 188"/>
              <a:gd name="T11" fmla="*/ 172 h 192"/>
              <a:gd name="T12" fmla="*/ 103 w 188"/>
              <a:gd name="T13" fmla="*/ 7 h 192"/>
              <a:gd name="T14" fmla="*/ 94 w 188"/>
              <a:gd name="T15" fmla="*/ 0 h 192"/>
              <a:gd name="T16" fmla="*/ 85 w 188"/>
              <a:gd name="T17" fmla="*/ 7 h 192"/>
              <a:gd name="T18" fmla="*/ 32 w 188"/>
              <a:gd name="T19" fmla="*/ 172 h 192"/>
              <a:gd name="T20" fmla="*/ 10 w 188"/>
              <a:gd name="T21" fmla="*/ 172 h 192"/>
              <a:gd name="T22" fmla="*/ 0 w 188"/>
              <a:gd name="T23" fmla="*/ 182 h 192"/>
              <a:gd name="T24" fmla="*/ 58 w 188"/>
              <a:gd name="T25" fmla="*/ 152 h 192"/>
              <a:gd name="T26" fmla="*/ 66 w 188"/>
              <a:gd name="T27" fmla="*/ 124 h 192"/>
              <a:gd name="T28" fmla="*/ 122 w 188"/>
              <a:gd name="T29" fmla="*/ 124 h 192"/>
              <a:gd name="T30" fmla="*/ 130 w 188"/>
              <a:gd name="T31" fmla="*/ 152 h 192"/>
              <a:gd name="T32" fmla="*/ 58 w 188"/>
              <a:gd name="T33" fmla="*/ 152 h 192"/>
              <a:gd name="T34" fmla="*/ 77 w 188"/>
              <a:gd name="T35" fmla="*/ 88 h 192"/>
              <a:gd name="T36" fmla="*/ 87 w 188"/>
              <a:gd name="T37" fmla="*/ 56 h 192"/>
              <a:gd name="T38" fmla="*/ 101 w 188"/>
              <a:gd name="T39" fmla="*/ 56 h 192"/>
              <a:gd name="T40" fmla="*/ 111 w 188"/>
              <a:gd name="T41" fmla="*/ 88 h 192"/>
              <a:gd name="T42" fmla="*/ 77 w 188"/>
              <a:gd name="T4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192">
                <a:moveTo>
                  <a:pt x="0" y="182"/>
                </a:moveTo>
                <a:cubicBezTo>
                  <a:pt x="0" y="188"/>
                  <a:pt x="4" y="192"/>
                  <a:pt x="10" y="192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84" y="192"/>
                  <a:pt x="188" y="188"/>
                  <a:pt x="188" y="182"/>
                </a:cubicBezTo>
                <a:cubicBezTo>
                  <a:pt x="188" y="176"/>
                  <a:pt x="184" y="172"/>
                  <a:pt x="178" y="172"/>
                </a:cubicBezTo>
                <a:cubicBezTo>
                  <a:pt x="156" y="172"/>
                  <a:pt x="156" y="172"/>
                  <a:pt x="156" y="172"/>
                </a:cubicBezTo>
                <a:cubicBezTo>
                  <a:pt x="103" y="7"/>
                  <a:pt x="103" y="7"/>
                  <a:pt x="103" y="7"/>
                </a:cubicBezTo>
                <a:cubicBezTo>
                  <a:pt x="102" y="3"/>
                  <a:pt x="98" y="0"/>
                  <a:pt x="94" y="0"/>
                </a:cubicBezTo>
                <a:cubicBezTo>
                  <a:pt x="90" y="0"/>
                  <a:pt x="86" y="3"/>
                  <a:pt x="85" y="7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lose/>
                <a:moveTo>
                  <a:pt x="58" y="152"/>
                </a:moveTo>
                <a:cubicBezTo>
                  <a:pt x="66" y="124"/>
                  <a:pt x="66" y="124"/>
                  <a:pt x="66" y="124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0" y="152"/>
                  <a:pt x="130" y="152"/>
                  <a:pt x="130" y="152"/>
                </a:cubicBezTo>
                <a:lnTo>
                  <a:pt x="58" y="152"/>
                </a:lnTo>
                <a:close/>
                <a:moveTo>
                  <a:pt x="77" y="88"/>
                </a:moveTo>
                <a:cubicBezTo>
                  <a:pt x="87" y="56"/>
                  <a:pt x="87" y="56"/>
                  <a:pt x="87" y="56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11" y="88"/>
                  <a:pt x="111" y="88"/>
                  <a:pt x="111" y="88"/>
                </a:cubicBezTo>
                <a:lnTo>
                  <a:pt x="77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Freeform 59">
            <a:extLst>
              <a:ext uri="{FF2B5EF4-FFF2-40B4-BE49-F238E27FC236}">
                <a16:creationId xmlns:a16="http://schemas.microsoft.com/office/drawing/2014/main" id="{3A3595A5-5A91-478F-AE03-19126BB3A0B8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5374481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56 h 192"/>
              <a:gd name="T10" fmla="*/ 176 w 192"/>
              <a:gd name="T11" fmla="*/ 40 h 192"/>
              <a:gd name="T12" fmla="*/ 144 w 192"/>
              <a:gd name="T13" fmla="*/ 40 h 192"/>
              <a:gd name="T14" fmla="*/ 144 w 192"/>
              <a:gd name="T15" fmla="*/ 16 h 192"/>
              <a:gd name="T16" fmla="*/ 128 w 192"/>
              <a:gd name="T17" fmla="*/ 0 h 192"/>
              <a:gd name="T18" fmla="*/ 64 w 192"/>
              <a:gd name="T19" fmla="*/ 0 h 192"/>
              <a:gd name="T20" fmla="*/ 48 w 192"/>
              <a:gd name="T21" fmla="*/ 16 h 192"/>
              <a:gd name="T22" fmla="*/ 48 w 192"/>
              <a:gd name="T23" fmla="*/ 40 h 192"/>
              <a:gd name="T24" fmla="*/ 16 w 192"/>
              <a:gd name="T25" fmla="*/ 40 h 192"/>
              <a:gd name="T26" fmla="*/ 0 w 192"/>
              <a:gd name="T27" fmla="*/ 56 h 192"/>
              <a:gd name="T28" fmla="*/ 0 w 192"/>
              <a:gd name="T29" fmla="*/ 176 h 192"/>
              <a:gd name="T30" fmla="*/ 124 w 192"/>
              <a:gd name="T31" fmla="*/ 40 h 192"/>
              <a:gd name="T32" fmla="*/ 68 w 192"/>
              <a:gd name="T33" fmla="*/ 40 h 192"/>
              <a:gd name="T34" fmla="*/ 68 w 192"/>
              <a:gd name="T35" fmla="*/ 29 h 192"/>
              <a:gd name="T36" fmla="*/ 77 w 192"/>
              <a:gd name="T37" fmla="*/ 20 h 192"/>
              <a:gd name="T38" fmla="*/ 115 w 192"/>
              <a:gd name="T39" fmla="*/ 20 h 192"/>
              <a:gd name="T40" fmla="*/ 124 w 192"/>
              <a:gd name="T41" fmla="*/ 29 h 192"/>
              <a:gd name="T42" fmla="*/ 124 w 192"/>
              <a:gd name="T43" fmla="*/ 40 h 192"/>
              <a:gd name="T44" fmla="*/ 57 w 192"/>
              <a:gd name="T45" fmla="*/ 96 h 192"/>
              <a:gd name="T46" fmla="*/ 76 w 192"/>
              <a:gd name="T47" fmla="*/ 96 h 192"/>
              <a:gd name="T48" fmla="*/ 76 w 192"/>
              <a:gd name="T49" fmla="*/ 77 h 192"/>
              <a:gd name="T50" fmla="*/ 85 w 192"/>
              <a:gd name="T51" fmla="*/ 68 h 192"/>
              <a:gd name="T52" fmla="*/ 107 w 192"/>
              <a:gd name="T53" fmla="*/ 68 h 192"/>
              <a:gd name="T54" fmla="*/ 116 w 192"/>
              <a:gd name="T55" fmla="*/ 77 h 192"/>
              <a:gd name="T56" fmla="*/ 116 w 192"/>
              <a:gd name="T57" fmla="*/ 96 h 192"/>
              <a:gd name="T58" fmla="*/ 135 w 192"/>
              <a:gd name="T59" fmla="*/ 96 h 192"/>
              <a:gd name="T60" fmla="*/ 144 w 192"/>
              <a:gd name="T61" fmla="*/ 105 h 192"/>
              <a:gd name="T62" fmla="*/ 144 w 192"/>
              <a:gd name="T63" fmla="*/ 127 h 192"/>
              <a:gd name="T64" fmla="*/ 135 w 192"/>
              <a:gd name="T65" fmla="*/ 136 h 192"/>
              <a:gd name="T66" fmla="*/ 116 w 192"/>
              <a:gd name="T67" fmla="*/ 136 h 192"/>
              <a:gd name="T68" fmla="*/ 116 w 192"/>
              <a:gd name="T69" fmla="*/ 155 h 192"/>
              <a:gd name="T70" fmla="*/ 107 w 192"/>
              <a:gd name="T71" fmla="*/ 164 h 192"/>
              <a:gd name="T72" fmla="*/ 85 w 192"/>
              <a:gd name="T73" fmla="*/ 164 h 192"/>
              <a:gd name="T74" fmla="*/ 76 w 192"/>
              <a:gd name="T75" fmla="*/ 155 h 192"/>
              <a:gd name="T76" fmla="*/ 76 w 192"/>
              <a:gd name="T77" fmla="*/ 136 h 192"/>
              <a:gd name="T78" fmla="*/ 57 w 192"/>
              <a:gd name="T79" fmla="*/ 136 h 192"/>
              <a:gd name="T80" fmla="*/ 48 w 192"/>
              <a:gd name="T81" fmla="*/ 127 h 192"/>
              <a:gd name="T82" fmla="*/ 48 w 192"/>
              <a:gd name="T83" fmla="*/ 105 h 192"/>
              <a:gd name="T84" fmla="*/ 57 w 192"/>
              <a:gd name="T85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lnTo>
                  <a:pt x="0" y="176"/>
                </a:lnTo>
                <a:close/>
                <a:moveTo>
                  <a:pt x="12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lnTo>
                  <a:pt x="124" y="40"/>
                </a:lnTo>
                <a:close/>
                <a:moveTo>
                  <a:pt x="57" y="96"/>
                </a:moveTo>
                <a:cubicBezTo>
                  <a:pt x="76" y="96"/>
                  <a:pt x="76" y="96"/>
                  <a:pt x="76" y="96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72"/>
                  <a:pt x="80" y="68"/>
                  <a:pt x="85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12" y="68"/>
                  <a:pt x="116" y="72"/>
                  <a:pt x="116" y="77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40" y="96"/>
                  <a:pt x="144" y="100"/>
                  <a:pt x="144" y="105"/>
                </a:cubicBezTo>
                <a:cubicBezTo>
                  <a:pt x="144" y="127"/>
                  <a:pt x="144" y="127"/>
                  <a:pt x="144" y="127"/>
                </a:cubicBezTo>
                <a:cubicBezTo>
                  <a:pt x="144" y="132"/>
                  <a:pt x="140" y="136"/>
                  <a:pt x="135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16" y="155"/>
                  <a:pt x="116" y="155"/>
                  <a:pt x="116" y="155"/>
                </a:cubicBezTo>
                <a:cubicBezTo>
                  <a:pt x="116" y="160"/>
                  <a:pt x="112" y="164"/>
                  <a:pt x="107" y="164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0" y="164"/>
                  <a:pt x="76" y="160"/>
                  <a:pt x="76" y="155"/>
                </a:cubicBezTo>
                <a:cubicBezTo>
                  <a:pt x="76" y="136"/>
                  <a:pt x="76" y="136"/>
                  <a:pt x="76" y="136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52" y="136"/>
                  <a:pt x="48" y="132"/>
                  <a:pt x="48" y="127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0"/>
                  <a:pt x="52" y="96"/>
                  <a:pt x="57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948DF778-5CD9-4C4F-9DC7-15BCC76648BB}"/>
              </a:ext>
            </a:extLst>
          </p:cNvPr>
          <p:cNvSpPr>
            <a:spLocks noEditPoints="1"/>
          </p:cNvSpPr>
          <p:nvPr/>
        </p:nvSpPr>
        <p:spPr bwMode="auto">
          <a:xfrm>
            <a:off x="1356519" y="5353844"/>
            <a:ext cx="354013" cy="354012"/>
          </a:xfrm>
          <a:custGeom>
            <a:avLst/>
            <a:gdLst>
              <a:gd name="T0" fmla="*/ 20 w 218"/>
              <a:gd name="T1" fmla="*/ 145 h 218"/>
              <a:gd name="T2" fmla="*/ 145 w 218"/>
              <a:gd name="T3" fmla="*/ 198 h 218"/>
              <a:gd name="T4" fmla="*/ 198 w 218"/>
              <a:gd name="T5" fmla="*/ 73 h 218"/>
              <a:gd name="T6" fmla="*/ 73 w 218"/>
              <a:gd name="T7" fmla="*/ 20 h 218"/>
              <a:gd name="T8" fmla="*/ 20 w 218"/>
              <a:gd name="T9" fmla="*/ 145 h 218"/>
              <a:gd name="T10" fmla="*/ 39 w 218"/>
              <a:gd name="T11" fmla="*/ 137 h 218"/>
              <a:gd name="T12" fmla="*/ 65 w 218"/>
              <a:gd name="T13" fmla="*/ 127 h 218"/>
              <a:gd name="T14" fmla="*/ 91 w 218"/>
              <a:gd name="T15" fmla="*/ 153 h 218"/>
              <a:gd name="T16" fmla="*/ 80 w 218"/>
              <a:gd name="T17" fmla="*/ 178 h 218"/>
              <a:gd name="T18" fmla="*/ 39 w 218"/>
              <a:gd name="T19" fmla="*/ 137 h 218"/>
              <a:gd name="T20" fmla="*/ 138 w 218"/>
              <a:gd name="T21" fmla="*/ 179 h 218"/>
              <a:gd name="T22" fmla="*/ 127 w 218"/>
              <a:gd name="T23" fmla="*/ 153 h 218"/>
              <a:gd name="T24" fmla="*/ 153 w 218"/>
              <a:gd name="T25" fmla="*/ 127 h 218"/>
              <a:gd name="T26" fmla="*/ 178 w 218"/>
              <a:gd name="T27" fmla="*/ 138 h 218"/>
              <a:gd name="T28" fmla="*/ 138 w 218"/>
              <a:gd name="T29" fmla="*/ 179 h 218"/>
              <a:gd name="T30" fmla="*/ 179 w 218"/>
              <a:gd name="T31" fmla="*/ 80 h 218"/>
              <a:gd name="T32" fmla="*/ 153 w 218"/>
              <a:gd name="T33" fmla="*/ 91 h 218"/>
              <a:gd name="T34" fmla="*/ 127 w 218"/>
              <a:gd name="T35" fmla="*/ 65 h 218"/>
              <a:gd name="T36" fmla="*/ 138 w 218"/>
              <a:gd name="T37" fmla="*/ 40 h 218"/>
              <a:gd name="T38" fmla="*/ 179 w 218"/>
              <a:gd name="T39" fmla="*/ 80 h 218"/>
              <a:gd name="T40" fmla="*/ 81 w 218"/>
              <a:gd name="T41" fmla="*/ 39 h 218"/>
              <a:gd name="T42" fmla="*/ 91 w 218"/>
              <a:gd name="T43" fmla="*/ 65 h 218"/>
              <a:gd name="T44" fmla="*/ 65 w 218"/>
              <a:gd name="T45" fmla="*/ 91 h 218"/>
              <a:gd name="T46" fmla="*/ 40 w 218"/>
              <a:gd name="T47" fmla="*/ 80 h 218"/>
              <a:gd name="T48" fmla="*/ 81 w 218"/>
              <a:gd name="T49" fmla="*/ 39 h 218"/>
              <a:gd name="T50" fmla="*/ 83 w 218"/>
              <a:gd name="T51" fmla="*/ 119 h 218"/>
              <a:gd name="T52" fmla="*/ 99 w 218"/>
              <a:gd name="T53" fmla="*/ 83 h 218"/>
              <a:gd name="T54" fmla="*/ 135 w 218"/>
              <a:gd name="T55" fmla="*/ 98 h 218"/>
              <a:gd name="T56" fmla="*/ 120 w 218"/>
              <a:gd name="T57" fmla="*/ 135 h 218"/>
              <a:gd name="T58" fmla="*/ 83 w 218"/>
              <a:gd name="T59" fmla="*/ 11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8" h="218">
                <a:moveTo>
                  <a:pt x="20" y="145"/>
                </a:moveTo>
                <a:cubicBezTo>
                  <a:pt x="40" y="194"/>
                  <a:pt x="96" y="218"/>
                  <a:pt x="145" y="198"/>
                </a:cubicBezTo>
                <a:cubicBezTo>
                  <a:pt x="194" y="178"/>
                  <a:pt x="218" y="122"/>
                  <a:pt x="198" y="73"/>
                </a:cubicBezTo>
                <a:cubicBezTo>
                  <a:pt x="178" y="24"/>
                  <a:pt x="122" y="0"/>
                  <a:pt x="73" y="20"/>
                </a:cubicBezTo>
                <a:cubicBezTo>
                  <a:pt x="24" y="40"/>
                  <a:pt x="0" y="96"/>
                  <a:pt x="20" y="145"/>
                </a:cubicBezTo>
                <a:close/>
                <a:moveTo>
                  <a:pt x="39" y="137"/>
                </a:moveTo>
                <a:cubicBezTo>
                  <a:pt x="65" y="127"/>
                  <a:pt x="65" y="127"/>
                  <a:pt x="65" y="127"/>
                </a:cubicBezTo>
                <a:cubicBezTo>
                  <a:pt x="70" y="139"/>
                  <a:pt x="79" y="148"/>
                  <a:pt x="91" y="153"/>
                </a:cubicBezTo>
                <a:cubicBezTo>
                  <a:pt x="80" y="178"/>
                  <a:pt x="80" y="178"/>
                  <a:pt x="80" y="178"/>
                </a:cubicBezTo>
                <a:cubicBezTo>
                  <a:pt x="62" y="171"/>
                  <a:pt x="47" y="157"/>
                  <a:pt x="39" y="137"/>
                </a:cubicBezTo>
                <a:close/>
                <a:moveTo>
                  <a:pt x="138" y="179"/>
                </a:moveTo>
                <a:cubicBezTo>
                  <a:pt x="127" y="153"/>
                  <a:pt x="127" y="153"/>
                  <a:pt x="127" y="153"/>
                </a:cubicBezTo>
                <a:cubicBezTo>
                  <a:pt x="139" y="148"/>
                  <a:pt x="148" y="139"/>
                  <a:pt x="153" y="127"/>
                </a:cubicBezTo>
                <a:cubicBezTo>
                  <a:pt x="178" y="138"/>
                  <a:pt x="178" y="138"/>
                  <a:pt x="178" y="138"/>
                </a:cubicBezTo>
                <a:cubicBezTo>
                  <a:pt x="171" y="156"/>
                  <a:pt x="157" y="171"/>
                  <a:pt x="138" y="179"/>
                </a:cubicBezTo>
                <a:close/>
                <a:moveTo>
                  <a:pt x="179" y="80"/>
                </a:moveTo>
                <a:cubicBezTo>
                  <a:pt x="153" y="91"/>
                  <a:pt x="153" y="91"/>
                  <a:pt x="153" y="91"/>
                </a:cubicBezTo>
                <a:cubicBezTo>
                  <a:pt x="148" y="79"/>
                  <a:pt x="139" y="70"/>
                  <a:pt x="127" y="65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56" y="47"/>
                  <a:pt x="171" y="61"/>
                  <a:pt x="179" y="80"/>
                </a:cubicBezTo>
                <a:close/>
                <a:moveTo>
                  <a:pt x="81" y="39"/>
                </a:moveTo>
                <a:cubicBezTo>
                  <a:pt x="91" y="65"/>
                  <a:pt x="91" y="65"/>
                  <a:pt x="91" y="65"/>
                </a:cubicBezTo>
                <a:cubicBezTo>
                  <a:pt x="79" y="70"/>
                  <a:pt x="70" y="79"/>
                  <a:pt x="65" y="91"/>
                </a:cubicBezTo>
                <a:cubicBezTo>
                  <a:pt x="40" y="80"/>
                  <a:pt x="40" y="80"/>
                  <a:pt x="40" y="80"/>
                </a:cubicBezTo>
                <a:cubicBezTo>
                  <a:pt x="47" y="62"/>
                  <a:pt x="61" y="47"/>
                  <a:pt x="81" y="39"/>
                </a:cubicBezTo>
                <a:close/>
                <a:moveTo>
                  <a:pt x="83" y="119"/>
                </a:moveTo>
                <a:cubicBezTo>
                  <a:pt x="78" y="105"/>
                  <a:pt x="84" y="89"/>
                  <a:pt x="99" y="83"/>
                </a:cubicBezTo>
                <a:cubicBezTo>
                  <a:pt x="113" y="78"/>
                  <a:pt x="129" y="84"/>
                  <a:pt x="135" y="98"/>
                </a:cubicBezTo>
                <a:cubicBezTo>
                  <a:pt x="140" y="113"/>
                  <a:pt x="134" y="129"/>
                  <a:pt x="120" y="135"/>
                </a:cubicBezTo>
                <a:cubicBezTo>
                  <a:pt x="105" y="140"/>
                  <a:pt x="89" y="134"/>
                  <a:pt x="83" y="1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1ADDFF01-259D-46BE-9579-E0EAA11F448D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4671219"/>
            <a:ext cx="312738" cy="315912"/>
          </a:xfrm>
          <a:custGeom>
            <a:avLst/>
            <a:gdLst>
              <a:gd name="T0" fmla="*/ 0 w 192"/>
              <a:gd name="T1" fmla="*/ 164 h 194"/>
              <a:gd name="T2" fmla="*/ 28 w 192"/>
              <a:gd name="T3" fmla="*/ 192 h 194"/>
              <a:gd name="T4" fmla="*/ 48 w 192"/>
              <a:gd name="T5" fmla="*/ 184 h 194"/>
              <a:gd name="T6" fmla="*/ 99 w 192"/>
              <a:gd name="T7" fmla="*/ 133 h 194"/>
              <a:gd name="T8" fmla="*/ 113 w 192"/>
              <a:gd name="T9" fmla="*/ 147 h 194"/>
              <a:gd name="T10" fmla="*/ 118 w 192"/>
              <a:gd name="T11" fmla="*/ 166 h 194"/>
              <a:gd name="T12" fmla="*/ 138 w 192"/>
              <a:gd name="T13" fmla="*/ 186 h 194"/>
              <a:gd name="T14" fmla="*/ 166 w 192"/>
              <a:gd name="T15" fmla="*/ 186 h 194"/>
              <a:gd name="T16" fmla="*/ 166 w 192"/>
              <a:gd name="T17" fmla="*/ 158 h 194"/>
              <a:gd name="T18" fmla="*/ 146 w 192"/>
              <a:gd name="T19" fmla="*/ 138 h 194"/>
              <a:gd name="T20" fmla="*/ 127 w 192"/>
              <a:gd name="T21" fmla="*/ 133 h 194"/>
              <a:gd name="T22" fmla="*/ 113 w 192"/>
              <a:gd name="T23" fmla="*/ 119 h 194"/>
              <a:gd name="T24" fmla="*/ 122 w 192"/>
              <a:gd name="T25" fmla="*/ 110 h 194"/>
              <a:gd name="T26" fmla="*/ 176 w 192"/>
              <a:gd name="T27" fmla="*/ 96 h 194"/>
              <a:gd name="T28" fmla="*/ 192 w 192"/>
              <a:gd name="T29" fmla="*/ 61 h 194"/>
              <a:gd name="T30" fmla="*/ 192 w 192"/>
              <a:gd name="T31" fmla="*/ 60 h 194"/>
              <a:gd name="T32" fmla="*/ 184 w 192"/>
              <a:gd name="T33" fmla="*/ 52 h 194"/>
              <a:gd name="T34" fmla="*/ 178 w 192"/>
              <a:gd name="T35" fmla="*/ 54 h 194"/>
              <a:gd name="T36" fmla="*/ 176 w 192"/>
              <a:gd name="T37" fmla="*/ 57 h 194"/>
              <a:gd name="T38" fmla="*/ 168 w 192"/>
              <a:gd name="T39" fmla="*/ 65 h 194"/>
              <a:gd name="T40" fmla="*/ 148 w 192"/>
              <a:gd name="T41" fmla="*/ 72 h 194"/>
              <a:gd name="T42" fmla="*/ 128 w 192"/>
              <a:gd name="T43" fmla="*/ 64 h 194"/>
              <a:gd name="T44" fmla="*/ 120 w 192"/>
              <a:gd name="T45" fmla="*/ 44 h 194"/>
              <a:gd name="T46" fmla="*/ 127 w 192"/>
              <a:gd name="T47" fmla="*/ 24 h 194"/>
              <a:gd name="T48" fmla="*/ 135 w 192"/>
              <a:gd name="T49" fmla="*/ 16 h 194"/>
              <a:gd name="T50" fmla="*/ 138 w 192"/>
              <a:gd name="T51" fmla="*/ 14 h 194"/>
              <a:gd name="T52" fmla="*/ 140 w 192"/>
              <a:gd name="T53" fmla="*/ 8 h 194"/>
              <a:gd name="T54" fmla="*/ 132 w 192"/>
              <a:gd name="T55" fmla="*/ 0 h 194"/>
              <a:gd name="T56" fmla="*/ 131 w 192"/>
              <a:gd name="T57" fmla="*/ 0 h 194"/>
              <a:gd name="T58" fmla="*/ 96 w 192"/>
              <a:gd name="T59" fmla="*/ 16 h 194"/>
              <a:gd name="T60" fmla="*/ 82 w 192"/>
              <a:gd name="T61" fmla="*/ 70 h 194"/>
              <a:gd name="T62" fmla="*/ 73 w 192"/>
              <a:gd name="T63" fmla="*/ 79 h 194"/>
              <a:gd name="T64" fmla="*/ 36 w 192"/>
              <a:gd name="T65" fmla="*/ 42 h 194"/>
              <a:gd name="T66" fmla="*/ 36 w 192"/>
              <a:gd name="T67" fmla="*/ 32 h 194"/>
              <a:gd name="T68" fmla="*/ 12 w 192"/>
              <a:gd name="T69" fmla="*/ 20 h 194"/>
              <a:gd name="T70" fmla="*/ 0 w 192"/>
              <a:gd name="T71" fmla="*/ 32 h 194"/>
              <a:gd name="T72" fmla="*/ 12 w 192"/>
              <a:gd name="T73" fmla="*/ 56 h 194"/>
              <a:gd name="T74" fmla="*/ 22 w 192"/>
              <a:gd name="T75" fmla="*/ 56 h 194"/>
              <a:gd name="T76" fmla="*/ 59 w 192"/>
              <a:gd name="T77" fmla="*/ 93 h 194"/>
              <a:gd name="T78" fmla="*/ 8 w 192"/>
              <a:gd name="T79" fmla="*/ 144 h 194"/>
              <a:gd name="T80" fmla="*/ 0 w 192"/>
              <a:gd name="T81" fmla="*/ 164 h 194"/>
              <a:gd name="T82" fmla="*/ 20 w 192"/>
              <a:gd name="T83" fmla="*/ 162 h 194"/>
              <a:gd name="T84" fmla="*/ 30 w 192"/>
              <a:gd name="T85" fmla="*/ 152 h 194"/>
              <a:gd name="T86" fmla="*/ 40 w 192"/>
              <a:gd name="T87" fmla="*/ 162 h 194"/>
              <a:gd name="T88" fmla="*/ 30 w 192"/>
              <a:gd name="T89" fmla="*/ 172 h 194"/>
              <a:gd name="T90" fmla="*/ 20 w 192"/>
              <a:gd name="T91" fmla="*/ 16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4">
                <a:moveTo>
                  <a:pt x="0" y="164"/>
                </a:moveTo>
                <a:cubicBezTo>
                  <a:pt x="0" y="179"/>
                  <a:pt x="13" y="192"/>
                  <a:pt x="28" y="192"/>
                </a:cubicBezTo>
                <a:cubicBezTo>
                  <a:pt x="36" y="192"/>
                  <a:pt x="43" y="189"/>
                  <a:pt x="48" y="184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1" y="153"/>
                  <a:pt x="113" y="161"/>
                  <a:pt x="118" y="166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46" y="194"/>
                  <a:pt x="158" y="194"/>
                  <a:pt x="166" y="186"/>
                </a:cubicBezTo>
                <a:cubicBezTo>
                  <a:pt x="174" y="178"/>
                  <a:pt x="174" y="166"/>
                  <a:pt x="166" y="15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41" y="133"/>
                  <a:pt x="133" y="131"/>
                  <a:pt x="127" y="133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22" y="110"/>
                  <a:pt x="122" y="110"/>
                  <a:pt x="122" y="110"/>
                </a:cubicBezTo>
                <a:cubicBezTo>
                  <a:pt x="140" y="115"/>
                  <a:pt x="161" y="110"/>
                  <a:pt x="176" y="96"/>
                </a:cubicBezTo>
                <a:cubicBezTo>
                  <a:pt x="186" y="86"/>
                  <a:pt x="191" y="73"/>
                  <a:pt x="192" y="61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92" y="56"/>
                  <a:pt x="188" y="52"/>
                  <a:pt x="184" y="52"/>
                </a:cubicBezTo>
                <a:cubicBezTo>
                  <a:pt x="182" y="52"/>
                  <a:pt x="180" y="53"/>
                  <a:pt x="178" y="54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68" y="65"/>
                  <a:pt x="168" y="65"/>
                  <a:pt x="168" y="65"/>
                </a:cubicBezTo>
                <a:cubicBezTo>
                  <a:pt x="163" y="69"/>
                  <a:pt x="156" y="72"/>
                  <a:pt x="148" y="72"/>
                </a:cubicBezTo>
                <a:cubicBezTo>
                  <a:pt x="140" y="72"/>
                  <a:pt x="133" y="69"/>
                  <a:pt x="128" y="64"/>
                </a:cubicBezTo>
                <a:cubicBezTo>
                  <a:pt x="123" y="59"/>
                  <a:pt x="120" y="52"/>
                  <a:pt x="120" y="44"/>
                </a:cubicBezTo>
                <a:cubicBezTo>
                  <a:pt x="120" y="36"/>
                  <a:pt x="123" y="29"/>
                  <a:pt x="127" y="24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39" y="12"/>
                  <a:pt x="140" y="10"/>
                  <a:pt x="140" y="8"/>
                </a:cubicBezTo>
                <a:cubicBezTo>
                  <a:pt x="140" y="4"/>
                  <a:pt x="136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19" y="1"/>
                  <a:pt x="106" y="6"/>
                  <a:pt x="96" y="16"/>
                </a:cubicBezTo>
                <a:cubicBezTo>
                  <a:pt x="82" y="31"/>
                  <a:pt x="77" y="52"/>
                  <a:pt x="82" y="70"/>
                </a:cubicBezTo>
                <a:cubicBezTo>
                  <a:pt x="73" y="79"/>
                  <a:pt x="73" y="79"/>
                  <a:pt x="73" y="79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2"/>
                  <a:pt x="36" y="32"/>
                  <a:pt x="36" y="32"/>
                </a:cubicBezTo>
                <a:cubicBezTo>
                  <a:pt x="12" y="20"/>
                  <a:pt x="12" y="20"/>
                  <a:pt x="12" y="20"/>
                </a:cubicBezTo>
                <a:cubicBezTo>
                  <a:pt x="0" y="32"/>
                  <a:pt x="0" y="32"/>
                  <a:pt x="0" y="32"/>
                </a:cubicBezTo>
                <a:cubicBezTo>
                  <a:pt x="12" y="56"/>
                  <a:pt x="12" y="56"/>
                  <a:pt x="1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59" y="93"/>
                  <a:pt x="59" y="93"/>
                  <a:pt x="59" y="93"/>
                </a:cubicBezTo>
                <a:cubicBezTo>
                  <a:pt x="8" y="144"/>
                  <a:pt x="8" y="144"/>
                  <a:pt x="8" y="144"/>
                </a:cubicBezTo>
                <a:cubicBezTo>
                  <a:pt x="3" y="149"/>
                  <a:pt x="0" y="156"/>
                  <a:pt x="0" y="164"/>
                </a:cubicBezTo>
                <a:close/>
                <a:moveTo>
                  <a:pt x="20" y="162"/>
                </a:moveTo>
                <a:cubicBezTo>
                  <a:pt x="20" y="156"/>
                  <a:pt x="24" y="152"/>
                  <a:pt x="30" y="152"/>
                </a:cubicBezTo>
                <a:cubicBezTo>
                  <a:pt x="36" y="152"/>
                  <a:pt x="40" y="156"/>
                  <a:pt x="40" y="162"/>
                </a:cubicBezTo>
                <a:cubicBezTo>
                  <a:pt x="40" y="168"/>
                  <a:pt x="36" y="172"/>
                  <a:pt x="30" y="172"/>
                </a:cubicBezTo>
                <a:cubicBezTo>
                  <a:pt x="24" y="172"/>
                  <a:pt x="20" y="168"/>
                  <a:pt x="20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15C8D32D-5745-4D60-A4CB-C26D49A714E8}"/>
              </a:ext>
            </a:extLst>
          </p:cNvPr>
          <p:cNvSpPr>
            <a:spLocks noEditPoints="1"/>
          </p:cNvSpPr>
          <p:nvPr/>
        </p:nvSpPr>
        <p:spPr bwMode="auto">
          <a:xfrm>
            <a:off x="4944269" y="4671219"/>
            <a:ext cx="207963" cy="315912"/>
          </a:xfrm>
          <a:custGeom>
            <a:avLst/>
            <a:gdLst>
              <a:gd name="T0" fmla="*/ 32 w 128"/>
              <a:gd name="T1" fmla="*/ 148 h 194"/>
              <a:gd name="T2" fmla="*/ 32 w 128"/>
              <a:gd name="T3" fmla="*/ 160 h 194"/>
              <a:gd name="T4" fmla="*/ 38 w 128"/>
              <a:gd name="T5" fmla="*/ 174 h 194"/>
              <a:gd name="T6" fmla="*/ 50 w 128"/>
              <a:gd name="T7" fmla="*/ 186 h 194"/>
              <a:gd name="T8" fmla="*/ 78 w 128"/>
              <a:gd name="T9" fmla="*/ 186 h 194"/>
              <a:gd name="T10" fmla="*/ 90 w 128"/>
              <a:gd name="T11" fmla="*/ 174 h 194"/>
              <a:gd name="T12" fmla="*/ 96 w 128"/>
              <a:gd name="T13" fmla="*/ 160 h 194"/>
              <a:gd name="T14" fmla="*/ 96 w 128"/>
              <a:gd name="T15" fmla="*/ 152 h 194"/>
              <a:gd name="T16" fmla="*/ 60 w 128"/>
              <a:gd name="T17" fmla="*/ 152 h 194"/>
              <a:gd name="T18" fmla="*/ 52 w 128"/>
              <a:gd name="T19" fmla="*/ 144 h 194"/>
              <a:gd name="T20" fmla="*/ 60 w 128"/>
              <a:gd name="T21" fmla="*/ 136 h 194"/>
              <a:gd name="T22" fmla="*/ 97 w 128"/>
              <a:gd name="T23" fmla="*/ 136 h 194"/>
              <a:gd name="T24" fmla="*/ 128 w 128"/>
              <a:gd name="T25" fmla="*/ 62 h 194"/>
              <a:gd name="T26" fmla="*/ 64 w 128"/>
              <a:gd name="T27" fmla="*/ 0 h 194"/>
              <a:gd name="T28" fmla="*/ 0 w 128"/>
              <a:gd name="T29" fmla="*/ 62 h 194"/>
              <a:gd name="T30" fmla="*/ 32 w 128"/>
              <a:gd name="T31" fmla="*/ 148 h 194"/>
              <a:gd name="T32" fmla="*/ 75 w 128"/>
              <a:gd name="T33" fmla="*/ 36 h 194"/>
              <a:gd name="T34" fmla="*/ 68 w 128"/>
              <a:gd name="T35" fmla="*/ 28 h 194"/>
              <a:gd name="T36" fmla="*/ 76 w 128"/>
              <a:gd name="T37" fmla="*/ 20 h 194"/>
              <a:gd name="T38" fmla="*/ 97 w 128"/>
              <a:gd name="T39" fmla="*/ 31 h 194"/>
              <a:gd name="T40" fmla="*/ 108 w 128"/>
              <a:gd name="T41" fmla="*/ 52 h 194"/>
              <a:gd name="T42" fmla="*/ 100 w 128"/>
              <a:gd name="T43" fmla="*/ 60 h 194"/>
              <a:gd name="T44" fmla="*/ 92 w 128"/>
              <a:gd name="T45" fmla="*/ 53 h 194"/>
              <a:gd name="T46" fmla="*/ 75 w 128"/>
              <a:gd name="T47" fmla="*/ 3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8" h="194">
                <a:moveTo>
                  <a:pt x="32" y="148"/>
                </a:moveTo>
                <a:cubicBezTo>
                  <a:pt x="32" y="160"/>
                  <a:pt x="32" y="160"/>
                  <a:pt x="32" y="160"/>
                </a:cubicBezTo>
                <a:cubicBezTo>
                  <a:pt x="32" y="166"/>
                  <a:pt x="34" y="171"/>
                  <a:pt x="38" y="174"/>
                </a:cubicBezTo>
                <a:cubicBezTo>
                  <a:pt x="50" y="186"/>
                  <a:pt x="50" y="186"/>
                  <a:pt x="50" y="186"/>
                </a:cubicBezTo>
                <a:cubicBezTo>
                  <a:pt x="58" y="194"/>
                  <a:pt x="70" y="194"/>
                  <a:pt x="78" y="186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4" y="171"/>
                  <a:pt x="96" y="166"/>
                  <a:pt x="96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56" y="152"/>
                  <a:pt x="52" y="148"/>
                  <a:pt x="52" y="144"/>
                </a:cubicBezTo>
                <a:cubicBezTo>
                  <a:pt x="52" y="140"/>
                  <a:pt x="56" y="136"/>
                  <a:pt x="60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103" y="105"/>
                  <a:pt x="128" y="92"/>
                  <a:pt x="128" y="62"/>
                </a:cubicBezTo>
                <a:cubicBezTo>
                  <a:pt x="128" y="28"/>
                  <a:pt x="99" y="0"/>
                  <a:pt x="64" y="0"/>
                </a:cubicBezTo>
                <a:cubicBezTo>
                  <a:pt x="29" y="0"/>
                  <a:pt x="0" y="28"/>
                  <a:pt x="0" y="62"/>
                </a:cubicBezTo>
                <a:cubicBezTo>
                  <a:pt x="0" y="96"/>
                  <a:pt x="32" y="108"/>
                  <a:pt x="32" y="148"/>
                </a:cubicBezTo>
                <a:close/>
                <a:moveTo>
                  <a:pt x="75" y="36"/>
                </a:moveTo>
                <a:cubicBezTo>
                  <a:pt x="71" y="35"/>
                  <a:pt x="68" y="32"/>
                  <a:pt x="68" y="28"/>
                </a:cubicBezTo>
                <a:cubicBezTo>
                  <a:pt x="68" y="24"/>
                  <a:pt x="72" y="20"/>
                  <a:pt x="76" y="20"/>
                </a:cubicBezTo>
                <a:cubicBezTo>
                  <a:pt x="82" y="20"/>
                  <a:pt x="90" y="25"/>
                  <a:pt x="97" y="31"/>
                </a:cubicBezTo>
                <a:cubicBezTo>
                  <a:pt x="103" y="37"/>
                  <a:pt x="108" y="46"/>
                  <a:pt x="108" y="52"/>
                </a:cubicBezTo>
                <a:cubicBezTo>
                  <a:pt x="108" y="56"/>
                  <a:pt x="104" y="60"/>
                  <a:pt x="100" y="60"/>
                </a:cubicBezTo>
                <a:cubicBezTo>
                  <a:pt x="96" y="60"/>
                  <a:pt x="93" y="57"/>
                  <a:pt x="92" y="53"/>
                </a:cubicBezTo>
                <a:cubicBezTo>
                  <a:pt x="90" y="45"/>
                  <a:pt x="83" y="38"/>
                  <a:pt x="75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29F20DB5-4151-4A38-8F43-2236BC4E51AC}"/>
              </a:ext>
            </a:extLst>
          </p:cNvPr>
          <p:cNvSpPr>
            <a:spLocks noEditPoints="1"/>
          </p:cNvSpPr>
          <p:nvPr/>
        </p:nvSpPr>
        <p:spPr bwMode="auto">
          <a:xfrm>
            <a:off x="4182269" y="4664869"/>
            <a:ext cx="325438" cy="319087"/>
          </a:xfrm>
          <a:custGeom>
            <a:avLst/>
            <a:gdLst>
              <a:gd name="T0" fmla="*/ 72 w 200"/>
              <a:gd name="T1" fmla="*/ 16 h 196"/>
              <a:gd name="T2" fmla="*/ 16 w 200"/>
              <a:gd name="T3" fmla="*/ 16 h 196"/>
              <a:gd name="T4" fmla="*/ 16 w 200"/>
              <a:gd name="T5" fmla="*/ 72 h 196"/>
              <a:gd name="T6" fmla="*/ 44 w 200"/>
              <a:gd name="T7" fmla="*/ 84 h 196"/>
              <a:gd name="T8" fmla="*/ 13 w 200"/>
              <a:gd name="T9" fmla="*/ 84 h 196"/>
              <a:gd name="T10" fmla="*/ 4 w 200"/>
              <a:gd name="T11" fmla="*/ 93 h 196"/>
              <a:gd name="T12" fmla="*/ 4 w 200"/>
              <a:gd name="T13" fmla="*/ 111 h 196"/>
              <a:gd name="T14" fmla="*/ 13 w 200"/>
              <a:gd name="T15" fmla="*/ 120 h 196"/>
              <a:gd name="T16" fmla="*/ 20 w 200"/>
              <a:gd name="T17" fmla="*/ 120 h 196"/>
              <a:gd name="T18" fmla="*/ 20 w 200"/>
              <a:gd name="T19" fmla="*/ 180 h 196"/>
              <a:gd name="T20" fmla="*/ 36 w 200"/>
              <a:gd name="T21" fmla="*/ 196 h 196"/>
              <a:gd name="T22" fmla="*/ 164 w 200"/>
              <a:gd name="T23" fmla="*/ 196 h 196"/>
              <a:gd name="T24" fmla="*/ 180 w 200"/>
              <a:gd name="T25" fmla="*/ 180 h 196"/>
              <a:gd name="T26" fmla="*/ 180 w 200"/>
              <a:gd name="T27" fmla="*/ 120 h 196"/>
              <a:gd name="T28" fmla="*/ 187 w 200"/>
              <a:gd name="T29" fmla="*/ 120 h 196"/>
              <a:gd name="T30" fmla="*/ 196 w 200"/>
              <a:gd name="T31" fmla="*/ 111 h 196"/>
              <a:gd name="T32" fmla="*/ 196 w 200"/>
              <a:gd name="T33" fmla="*/ 93 h 196"/>
              <a:gd name="T34" fmla="*/ 187 w 200"/>
              <a:gd name="T35" fmla="*/ 84 h 196"/>
              <a:gd name="T36" fmla="*/ 156 w 200"/>
              <a:gd name="T37" fmla="*/ 84 h 196"/>
              <a:gd name="T38" fmla="*/ 184 w 200"/>
              <a:gd name="T39" fmla="*/ 72 h 196"/>
              <a:gd name="T40" fmla="*/ 184 w 200"/>
              <a:gd name="T41" fmla="*/ 16 h 196"/>
              <a:gd name="T42" fmla="*/ 128 w 200"/>
              <a:gd name="T43" fmla="*/ 16 h 196"/>
              <a:gd name="T44" fmla="*/ 100 w 200"/>
              <a:gd name="T45" fmla="*/ 44 h 196"/>
              <a:gd name="T46" fmla="*/ 72 w 200"/>
              <a:gd name="T47" fmla="*/ 16 h 196"/>
              <a:gd name="T48" fmla="*/ 121 w 200"/>
              <a:gd name="T49" fmla="*/ 51 h 196"/>
              <a:gd name="T50" fmla="*/ 142 w 200"/>
              <a:gd name="T51" fmla="*/ 30 h 196"/>
              <a:gd name="T52" fmla="*/ 170 w 200"/>
              <a:gd name="T53" fmla="*/ 30 h 196"/>
              <a:gd name="T54" fmla="*/ 170 w 200"/>
              <a:gd name="T55" fmla="*/ 58 h 196"/>
              <a:gd name="T56" fmla="*/ 156 w 200"/>
              <a:gd name="T57" fmla="*/ 64 h 196"/>
              <a:gd name="T58" fmla="*/ 127 w 200"/>
              <a:gd name="T59" fmla="*/ 64 h 196"/>
              <a:gd name="T60" fmla="*/ 119 w 200"/>
              <a:gd name="T61" fmla="*/ 56 h 196"/>
              <a:gd name="T62" fmla="*/ 121 w 200"/>
              <a:gd name="T63" fmla="*/ 51 h 196"/>
              <a:gd name="T64" fmla="*/ 58 w 200"/>
              <a:gd name="T65" fmla="*/ 30 h 196"/>
              <a:gd name="T66" fmla="*/ 79 w 200"/>
              <a:gd name="T67" fmla="*/ 50 h 196"/>
              <a:gd name="T68" fmla="*/ 79 w 200"/>
              <a:gd name="T69" fmla="*/ 50 h 196"/>
              <a:gd name="T70" fmla="*/ 81 w 200"/>
              <a:gd name="T71" fmla="*/ 56 h 196"/>
              <a:gd name="T72" fmla="*/ 73 w 200"/>
              <a:gd name="T73" fmla="*/ 64 h 196"/>
              <a:gd name="T74" fmla="*/ 44 w 200"/>
              <a:gd name="T75" fmla="*/ 64 h 196"/>
              <a:gd name="T76" fmla="*/ 30 w 200"/>
              <a:gd name="T77" fmla="*/ 58 h 196"/>
              <a:gd name="T78" fmla="*/ 30 w 200"/>
              <a:gd name="T79" fmla="*/ 30 h 196"/>
              <a:gd name="T80" fmla="*/ 58 w 200"/>
              <a:gd name="T81" fmla="*/ 30 h 196"/>
              <a:gd name="T82" fmla="*/ 80 w 200"/>
              <a:gd name="T83" fmla="*/ 84 h 196"/>
              <a:gd name="T84" fmla="*/ 120 w 200"/>
              <a:gd name="T85" fmla="*/ 84 h 196"/>
              <a:gd name="T86" fmla="*/ 120 w 200"/>
              <a:gd name="T87" fmla="*/ 167 h 196"/>
              <a:gd name="T88" fmla="*/ 111 w 200"/>
              <a:gd name="T89" fmla="*/ 176 h 196"/>
              <a:gd name="T90" fmla="*/ 89 w 200"/>
              <a:gd name="T91" fmla="*/ 176 h 196"/>
              <a:gd name="T92" fmla="*/ 80 w 200"/>
              <a:gd name="T93" fmla="*/ 167 h 196"/>
              <a:gd name="T94" fmla="*/ 80 w 200"/>
              <a:gd name="T95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0" h="196">
                <a:moveTo>
                  <a:pt x="72" y="16"/>
                </a:moveTo>
                <a:cubicBezTo>
                  <a:pt x="56" y="0"/>
                  <a:pt x="31" y="0"/>
                  <a:pt x="16" y="16"/>
                </a:cubicBezTo>
                <a:cubicBezTo>
                  <a:pt x="0" y="31"/>
                  <a:pt x="0" y="57"/>
                  <a:pt x="16" y="72"/>
                </a:cubicBezTo>
                <a:cubicBezTo>
                  <a:pt x="24" y="80"/>
                  <a:pt x="34" y="84"/>
                  <a:pt x="44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8" y="84"/>
                  <a:pt x="4" y="88"/>
                  <a:pt x="4" y="93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6"/>
                  <a:pt x="8" y="120"/>
                  <a:pt x="13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89"/>
                  <a:pt x="27" y="196"/>
                  <a:pt x="36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73" y="196"/>
                  <a:pt x="180" y="189"/>
                  <a:pt x="180" y="18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192" y="120"/>
                  <a:pt x="196" y="116"/>
                  <a:pt x="196" y="111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88"/>
                  <a:pt x="192" y="84"/>
                  <a:pt x="187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66" y="84"/>
                  <a:pt x="176" y="80"/>
                  <a:pt x="184" y="72"/>
                </a:cubicBezTo>
                <a:cubicBezTo>
                  <a:pt x="200" y="57"/>
                  <a:pt x="200" y="31"/>
                  <a:pt x="184" y="16"/>
                </a:cubicBezTo>
                <a:cubicBezTo>
                  <a:pt x="169" y="0"/>
                  <a:pt x="144" y="0"/>
                  <a:pt x="128" y="16"/>
                </a:cubicBezTo>
                <a:cubicBezTo>
                  <a:pt x="100" y="44"/>
                  <a:pt x="100" y="44"/>
                  <a:pt x="100" y="44"/>
                </a:cubicBezTo>
                <a:lnTo>
                  <a:pt x="72" y="16"/>
                </a:lnTo>
                <a:close/>
                <a:moveTo>
                  <a:pt x="121" y="51"/>
                </a:moveTo>
                <a:cubicBezTo>
                  <a:pt x="142" y="30"/>
                  <a:pt x="142" y="30"/>
                  <a:pt x="142" y="30"/>
                </a:cubicBezTo>
                <a:cubicBezTo>
                  <a:pt x="150" y="22"/>
                  <a:pt x="162" y="22"/>
                  <a:pt x="170" y="30"/>
                </a:cubicBezTo>
                <a:cubicBezTo>
                  <a:pt x="178" y="38"/>
                  <a:pt x="178" y="50"/>
                  <a:pt x="170" y="58"/>
                </a:cubicBezTo>
                <a:cubicBezTo>
                  <a:pt x="166" y="62"/>
                  <a:pt x="161" y="64"/>
                  <a:pt x="156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3" y="64"/>
                  <a:pt x="119" y="60"/>
                  <a:pt x="119" y="56"/>
                </a:cubicBezTo>
                <a:cubicBezTo>
                  <a:pt x="119" y="54"/>
                  <a:pt x="120" y="52"/>
                  <a:pt x="121" y="51"/>
                </a:cubicBezTo>
                <a:close/>
                <a:moveTo>
                  <a:pt x="58" y="30"/>
                </a:moveTo>
                <a:cubicBezTo>
                  <a:pt x="79" y="50"/>
                  <a:pt x="79" y="50"/>
                  <a:pt x="79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2"/>
                  <a:pt x="81" y="54"/>
                  <a:pt x="81" y="56"/>
                </a:cubicBezTo>
                <a:cubicBezTo>
                  <a:pt x="81" y="60"/>
                  <a:pt x="77" y="64"/>
                  <a:pt x="73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39" y="64"/>
                  <a:pt x="34" y="62"/>
                  <a:pt x="30" y="58"/>
                </a:cubicBezTo>
                <a:cubicBezTo>
                  <a:pt x="22" y="50"/>
                  <a:pt x="22" y="38"/>
                  <a:pt x="30" y="30"/>
                </a:cubicBezTo>
                <a:cubicBezTo>
                  <a:pt x="38" y="22"/>
                  <a:pt x="50" y="22"/>
                  <a:pt x="58" y="30"/>
                </a:cubicBezTo>
                <a:close/>
                <a:moveTo>
                  <a:pt x="80" y="84"/>
                </a:moveTo>
                <a:cubicBezTo>
                  <a:pt x="120" y="84"/>
                  <a:pt x="120" y="84"/>
                  <a:pt x="120" y="84"/>
                </a:cubicBezTo>
                <a:cubicBezTo>
                  <a:pt x="120" y="167"/>
                  <a:pt x="120" y="167"/>
                  <a:pt x="120" y="167"/>
                </a:cubicBezTo>
                <a:cubicBezTo>
                  <a:pt x="120" y="172"/>
                  <a:pt x="116" y="176"/>
                  <a:pt x="111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84" y="176"/>
                  <a:pt x="80" y="172"/>
                  <a:pt x="80" y="167"/>
                </a:cubicBezTo>
                <a:lnTo>
                  <a:pt x="80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C7BB5AF5-CB55-49B5-9DF9-14DE619F1A05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4683919"/>
            <a:ext cx="311150" cy="287337"/>
          </a:xfrm>
          <a:custGeom>
            <a:avLst/>
            <a:gdLst>
              <a:gd name="T0" fmla="*/ 0 w 192"/>
              <a:gd name="T1" fmla="*/ 160 h 176"/>
              <a:gd name="T2" fmla="*/ 16 w 192"/>
              <a:gd name="T3" fmla="*/ 176 h 176"/>
              <a:gd name="T4" fmla="*/ 160 w 192"/>
              <a:gd name="T5" fmla="*/ 176 h 176"/>
              <a:gd name="T6" fmla="*/ 176 w 192"/>
              <a:gd name="T7" fmla="*/ 160 h 176"/>
              <a:gd name="T8" fmla="*/ 176 w 192"/>
              <a:gd name="T9" fmla="*/ 136 h 176"/>
              <a:gd name="T10" fmla="*/ 183 w 192"/>
              <a:gd name="T11" fmla="*/ 136 h 176"/>
              <a:gd name="T12" fmla="*/ 192 w 192"/>
              <a:gd name="T13" fmla="*/ 127 h 176"/>
              <a:gd name="T14" fmla="*/ 192 w 192"/>
              <a:gd name="T15" fmla="*/ 85 h 176"/>
              <a:gd name="T16" fmla="*/ 183 w 192"/>
              <a:gd name="T17" fmla="*/ 76 h 176"/>
              <a:gd name="T18" fmla="*/ 176 w 192"/>
              <a:gd name="T19" fmla="*/ 76 h 176"/>
              <a:gd name="T20" fmla="*/ 176 w 192"/>
              <a:gd name="T21" fmla="*/ 52 h 176"/>
              <a:gd name="T22" fmla="*/ 160 w 192"/>
              <a:gd name="T23" fmla="*/ 36 h 176"/>
              <a:gd name="T24" fmla="*/ 28 w 192"/>
              <a:gd name="T25" fmla="*/ 36 h 176"/>
              <a:gd name="T26" fmla="*/ 20 w 192"/>
              <a:gd name="T27" fmla="*/ 28 h 176"/>
              <a:gd name="T28" fmla="*/ 28 w 192"/>
              <a:gd name="T29" fmla="*/ 20 h 176"/>
              <a:gd name="T30" fmla="*/ 146 w 192"/>
              <a:gd name="T31" fmla="*/ 20 h 176"/>
              <a:gd name="T32" fmla="*/ 156 w 192"/>
              <a:gd name="T33" fmla="*/ 10 h 176"/>
              <a:gd name="T34" fmla="*/ 146 w 192"/>
              <a:gd name="T35" fmla="*/ 0 h 176"/>
              <a:gd name="T36" fmla="*/ 16 w 192"/>
              <a:gd name="T37" fmla="*/ 0 h 176"/>
              <a:gd name="T38" fmla="*/ 0 w 192"/>
              <a:gd name="T39" fmla="*/ 16 h 176"/>
              <a:gd name="T40" fmla="*/ 0 w 192"/>
              <a:gd name="T41" fmla="*/ 160 h 176"/>
              <a:gd name="T42" fmla="*/ 136 w 192"/>
              <a:gd name="T43" fmla="*/ 106 h 176"/>
              <a:gd name="T44" fmla="*/ 146 w 192"/>
              <a:gd name="T45" fmla="*/ 96 h 176"/>
              <a:gd name="T46" fmla="*/ 156 w 192"/>
              <a:gd name="T47" fmla="*/ 106 h 176"/>
              <a:gd name="T48" fmla="*/ 146 w 192"/>
              <a:gd name="T49" fmla="*/ 116 h 176"/>
              <a:gd name="T50" fmla="*/ 136 w 192"/>
              <a:gd name="T51" fmla="*/ 10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" h="176"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8" y="136"/>
                  <a:pt x="192" y="132"/>
                  <a:pt x="192" y="127"/>
                </a:cubicBezTo>
                <a:cubicBezTo>
                  <a:pt x="192" y="85"/>
                  <a:pt x="192" y="85"/>
                  <a:pt x="192" y="85"/>
                </a:cubicBezTo>
                <a:cubicBezTo>
                  <a:pt x="192" y="80"/>
                  <a:pt x="188" y="76"/>
                  <a:pt x="183" y="76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43"/>
                  <a:pt x="169" y="36"/>
                  <a:pt x="160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4" y="36"/>
                  <a:pt x="20" y="32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52" y="20"/>
                  <a:pt x="156" y="16"/>
                  <a:pt x="156" y="10"/>
                </a:cubicBezTo>
                <a:cubicBezTo>
                  <a:pt x="156" y="4"/>
                  <a:pt x="152" y="0"/>
                  <a:pt x="14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60"/>
                </a:lnTo>
                <a:close/>
                <a:moveTo>
                  <a:pt x="136" y="106"/>
                </a:moveTo>
                <a:cubicBezTo>
                  <a:pt x="136" y="100"/>
                  <a:pt x="140" y="96"/>
                  <a:pt x="146" y="96"/>
                </a:cubicBezTo>
                <a:cubicBezTo>
                  <a:pt x="152" y="96"/>
                  <a:pt x="156" y="100"/>
                  <a:pt x="156" y="106"/>
                </a:cubicBezTo>
                <a:cubicBezTo>
                  <a:pt x="156" y="112"/>
                  <a:pt x="152" y="116"/>
                  <a:pt x="146" y="116"/>
                </a:cubicBezTo>
                <a:cubicBezTo>
                  <a:pt x="140" y="116"/>
                  <a:pt x="136" y="112"/>
                  <a:pt x="136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9C39EF9B-5B41-4151-AA16-4EAB1488CD0F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4704556"/>
            <a:ext cx="311150" cy="247650"/>
          </a:xfrm>
          <a:custGeom>
            <a:avLst/>
            <a:gdLst>
              <a:gd name="T0" fmla="*/ 106 w 192"/>
              <a:gd name="T1" fmla="*/ 92 h 152"/>
              <a:gd name="T2" fmla="*/ 50 w 192"/>
              <a:gd name="T3" fmla="*/ 92 h 152"/>
              <a:gd name="T4" fmla="*/ 40 w 192"/>
              <a:gd name="T5" fmla="*/ 102 h 152"/>
              <a:gd name="T6" fmla="*/ 50 w 192"/>
              <a:gd name="T7" fmla="*/ 112 h 152"/>
              <a:gd name="T8" fmla="*/ 106 w 192"/>
              <a:gd name="T9" fmla="*/ 112 h 152"/>
              <a:gd name="T10" fmla="*/ 116 w 192"/>
              <a:gd name="T11" fmla="*/ 102 h 152"/>
              <a:gd name="T12" fmla="*/ 106 w 192"/>
              <a:gd name="T13" fmla="*/ 92 h 152"/>
              <a:gd name="T14" fmla="*/ 0 w 192"/>
              <a:gd name="T15" fmla="*/ 136 h 152"/>
              <a:gd name="T16" fmla="*/ 16 w 192"/>
              <a:gd name="T17" fmla="*/ 152 h 152"/>
              <a:gd name="T18" fmla="*/ 176 w 192"/>
              <a:gd name="T19" fmla="*/ 152 h 152"/>
              <a:gd name="T20" fmla="*/ 192 w 192"/>
              <a:gd name="T21" fmla="*/ 136 h 152"/>
              <a:gd name="T22" fmla="*/ 192 w 192"/>
              <a:gd name="T23" fmla="*/ 16 h 152"/>
              <a:gd name="T24" fmla="*/ 176 w 192"/>
              <a:gd name="T25" fmla="*/ 0 h 152"/>
              <a:gd name="T26" fmla="*/ 16 w 192"/>
              <a:gd name="T27" fmla="*/ 0 h 152"/>
              <a:gd name="T28" fmla="*/ 0 w 192"/>
              <a:gd name="T29" fmla="*/ 16 h 152"/>
              <a:gd name="T30" fmla="*/ 0 w 192"/>
              <a:gd name="T31" fmla="*/ 136 h 152"/>
              <a:gd name="T32" fmla="*/ 29 w 192"/>
              <a:gd name="T33" fmla="*/ 20 h 152"/>
              <a:gd name="T34" fmla="*/ 163 w 192"/>
              <a:gd name="T35" fmla="*/ 20 h 152"/>
              <a:gd name="T36" fmla="*/ 172 w 192"/>
              <a:gd name="T37" fmla="*/ 29 h 152"/>
              <a:gd name="T38" fmla="*/ 172 w 192"/>
              <a:gd name="T39" fmla="*/ 40 h 152"/>
              <a:gd name="T40" fmla="*/ 20 w 192"/>
              <a:gd name="T41" fmla="*/ 40 h 152"/>
              <a:gd name="T42" fmla="*/ 20 w 192"/>
              <a:gd name="T43" fmla="*/ 29 h 152"/>
              <a:gd name="T44" fmla="*/ 29 w 192"/>
              <a:gd name="T45" fmla="*/ 20 h 152"/>
              <a:gd name="T46" fmla="*/ 20 w 192"/>
              <a:gd name="T47" fmla="*/ 72 h 152"/>
              <a:gd name="T48" fmla="*/ 172 w 192"/>
              <a:gd name="T49" fmla="*/ 72 h 152"/>
              <a:gd name="T50" fmla="*/ 172 w 192"/>
              <a:gd name="T51" fmla="*/ 123 h 152"/>
              <a:gd name="T52" fmla="*/ 163 w 192"/>
              <a:gd name="T53" fmla="*/ 132 h 152"/>
              <a:gd name="T54" fmla="*/ 29 w 192"/>
              <a:gd name="T55" fmla="*/ 132 h 152"/>
              <a:gd name="T56" fmla="*/ 20 w 192"/>
              <a:gd name="T57" fmla="*/ 123 h 152"/>
              <a:gd name="T58" fmla="*/ 20 w 192"/>
              <a:gd name="T59" fmla="*/ 7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52">
                <a:moveTo>
                  <a:pt x="106" y="92"/>
                </a:moveTo>
                <a:cubicBezTo>
                  <a:pt x="50" y="92"/>
                  <a:pt x="50" y="92"/>
                  <a:pt x="50" y="92"/>
                </a:cubicBezTo>
                <a:cubicBezTo>
                  <a:pt x="44" y="92"/>
                  <a:pt x="40" y="96"/>
                  <a:pt x="40" y="102"/>
                </a:cubicBezTo>
                <a:cubicBezTo>
                  <a:pt x="40" y="108"/>
                  <a:pt x="44" y="112"/>
                  <a:pt x="50" y="112"/>
                </a:cubicBezTo>
                <a:cubicBezTo>
                  <a:pt x="106" y="112"/>
                  <a:pt x="106" y="112"/>
                  <a:pt x="106" y="112"/>
                </a:cubicBezTo>
                <a:cubicBezTo>
                  <a:pt x="112" y="112"/>
                  <a:pt x="116" y="108"/>
                  <a:pt x="116" y="102"/>
                </a:cubicBezTo>
                <a:cubicBezTo>
                  <a:pt x="116" y="96"/>
                  <a:pt x="112" y="92"/>
                  <a:pt x="106" y="92"/>
                </a:cubicBezTo>
                <a:close/>
                <a:moveTo>
                  <a:pt x="0" y="136"/>
                </a:moveTo>
                <a:cubicBezTo>
                  <a:pt x="0" y="145"/>
                  <a:pt x="7" y="152"/>
                  <a:pt x="16" y="152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85" y="152"/>
                  <a:pt x="192" y="145"/>
                  <a:pt x="192" y="13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36"/>
                </a:lnTo>
                <a:close/>
                <a:moveTo>
                  <a:pt x="29" y="20"/>
                </a:moveTo>
                <a:cubicBezTo>
                  <a:pt x="163" y="20"/>
                  <a:pt x="163" y="20"/>
                  <a:pt x="163" y="20"/>
                </a:cubicBezTo>
                <a:cubicBezTo>
                  <a:pt x="168" y="20"/>
                  <a:pt x="172" y="24"/>
                  <a:pt x="172" y="29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20" y="72"/>
                </a:moveTo>
                <a:cubicBezTo>
                  <a:pt x="172" y="72"/>
                  <a:pt x="172" y="72"/>
                  <a:pt x="172" y="72"/>
                </a:cubicBezTo>
                <a:cubicBezTo>
                  <a:pt x="172" y="123"/>
                  <a:pt x="172" y="123"/>
                  <a:pt x="172" y="123"/>
                </a:cubicBezTo>
                <a:cubicBezTo>
                  <a:pt x="172" y="128"/>
                  <a:pt x="168" y="132"/>
                  <a:pt x="163" y="132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4" y="132"/>
                  <a:pt x="20" y="128"/>
                  <a:pt x="20" y="123"/>
                </a:cubicBezTo>
                <a:lnTo>
                  <a:pt x="2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A60A215C-6DC2-4C32-A9C5-697DF9A0A956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4683919"/>
            <a:ext cx="312738" cy="287337"/>
          </a:xfrm>
          <a:custGeom>
            <a:avLst/>
            <a:gdLst>
              <a:gd name="T0" fmla="*/ 144 w 192"/>
              <a:gd name="T1" fmla="*/ 40 h 176"/>
              <a:gd name="T2" fmla="*/ 144 w 192"/>
              <a:gd name="T3" fmla="*/ 16 h 176"/>
              <a:gd name="T4" fmla="*/ 128 w 192"/>
              <a:gd name="T5" fmla="*/ 0 h 176"/>
              <a:gd name="T6" fmla="*/ 64 w 192"/>
              <a:gd name="T7" fmla="*/ 0 h 176"/>
              <a:gd name="T8" fmla="*/ 48 w 192"/>
              <a:gd name="T9" fmla="*/ 16 h 176"/>
              <a:gd name="T10" fmla="*/ 48 w 192"/>
              <a:gd name="T11" fmla="*/ 40 h 176"/>
              <a:gd name="T12" fmla="*/ 16 w 192"/>
              <a:gd name="T13" fmla="*/ 40 h 176"/>
              <a:gd name="T14" fmla="*/ 0 w 192"/>
              <a:gd name="T15" fmla="*/ 56 h 176"/>
              <a:gd name="T16" fmla="*/ 0 w 192"/>
              <a:gd name="T17" fmla="*/ 160 h 176"/>
              <a:gd name="T18" fmla="*/ 16 w 192"/>
              <a:gd name="T19" fmla="*/ 176 h 176"/>
              <a:gd name="T20" fmla="*/ 176 w 192"/>
              <a:gd name="T21" fmla="*/ 176 h 176"/>
              <a:gd name="T22" fmla="*/ 192 w 192"/>
              <a:gd name="T23" fmla="*/ 160 h 176"/>
              <a:gd name="T24" fmla="*/ 192 w 192"/>
              <a:gd name="T25" fmla="*/ 56 h 176"/>
              <a:gd name="T26" fmla="*/ 176 w 192"/>
              <a:gd name="T27" fmla="*/ 40 h 176"/>
              <a:gd name="T28" fmla="*/ 144 w 192"/>
              <a:gd name="T29" fmla="*/ 40 h 176"/>
              <a:gd name="T30" fmla="*/ 77 w 192"/>
              <a:gd name="T31" fmla="*/ 20 h 176"/>
              <a:gd name="T32" fmla="*/ 115 w 192"/>
              <a:gd name="T33" fmla="*/ 20 h 176"/>
              <a:gd name="T34" fmla="*/ 124 w 192"/>
              <a:gd name="T35" fmla="*/ 29 h 176"/>
              <a:gd name="T36" fmla="*/ 124 w 192"/>
              <a:gd name="T37" fmla="*/ 40 h 176"/>
              <a:gd name="T38" fmla="*/ 68 w 192"/>
              <a:gd name="T39" fmla="*/ 40 h 176"/>
              <a:gd name="T40" fmla="*/ 68 w 192"/>
              <a:gd name="T41" fmla="*/ 29 h 176"/>
              <a:gd name="T42" fmla="*/ 77 w 192"/>
              <a:gd name="T43" fmla="*/ 20 h 176"/>
              <a:gd name="T44" fmla="*/ 48 w 192"/>
              <a:gd name="T45" fmla="*/ 68 h 176"/>
              <a:gd name="T46" fmla="*/ 48 w 192"/>
              <a:gd name="T47" fmla="*/ 148 h 176"/>
              <a:gd name="T48" fmla="*/ 40 w 192"/>
              <a:gd name="T49" fmla="*/ 156 h 176"/>
              <a:gd name="T50" fmla="*/ 32 w 192"/>
              <a:gd name="T51" fmla="*/ 148 h 176"/>
              <a:gd name="T52" fmla="*/ 32 w 192"/>
              <a:gd name="T53" fmla="*/ 68 h 176"/>
              <a:gd name="T54" fmla="*/ 40 w 192"/>
              <a:gd name="T55" fmla="*/ 60 h 176"/>
              <a:gd name="T56" fmla="*/ 48 w 192"/>
              <a:gd name="T57" fmla="*/ 68 h 176"/>
              <a:gd name="T58" fmla="*/ 160 w 192"/>
              <a:gd name="T59" fmla="*/ 68 h 176"/>
              <a:gd name="T60" fmla="*/ 160 w 192"/>
              <a:gd name="T61" fmla="*/ 148 h 176"/>
              <a:gd name="T62" fmla="*/ 152 w 192"/>
              <a:gd name="T63" fmla="*/ 156 h 176"/>
              <a:gd name="T64" fmla="*/ 144 w 192"/>
              <a:gd name="T65" fmla="*/ 148 h 176"/>
              <a:gd name="T66" fmla="*/ 144 w 192"/>
              <a:gd name="T67" fmla="*/ 68 h 176"/>
              <a:gd name="T68" fmla="*/ 152 w 192"/>
              <a:gd name="T69" fmla="*/ 60 h 176"/>
              <a:gd name="T70" fmla="*/ 160 w 192"/>
              <a:gd name="T71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76">
                <a:moveTo>
                  <a:pt x="144" y="40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lnTo>
                  <a:pt x="144" y="40"/>
                </a:lnTo>
                <a:close/>
                <a:moveTo>
                  <a:pt x="77" y="20"/>
                </a:move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lose/>
                <a:moveTo>
                  <a:pt x="48" y="68"/>
                </a:moveTo>
                <a:cubicBezTo>
                  <a:pt x="48" y="148"/>
                  <a:pt x="48" y="148"/>
                  <a:pt x="48" y="148"/>
                </a:cubicBezTo>
                <a:cubicBezTo>
                  <a:pt x="48" y="152"/>
                  <a:pt x="44" y="156"/>
                  <a:pt x="40" y="156"/>
                </a:cubicBezTo>
                <a:cubicBezTo>
                  <a:pt x="36" y="156"/>
                  <a:pt x="32" y="152"/>
                  <a:pt x="32" y="14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4"/>
                  <a:pt x="36" y="60"/>
                  <a:pt x="40" y="60"/>
                </a:cubicBezTo>
                <a:cubicBezTo>
                  <a:pt x="44" y="60"/>
                  <a:pt x="48" y="64"/>
                  <a:pt x="48" y="68"/>
                </a:cubicBezTo>
                <a:close/>
                <a:moveTo>
                  <a:pt x="160" y="68"/>
                </a:moveTo>
                <a:cubicBezTo>
                  <a:pt x="160" y="148"/>
                  <a:pt x="160" y="148"/>
                  <a:pt x="160" y="148"/>
                </a:cubicBezTo>
                <a:cubicBezTo>
                  <a:pt x="160" y="152"/>
                  <a:pt x="156" y="156"/>
                  <a:pt x="152" y="156"/>
                </a:cubicBezTo>
                <a:cubicBezTo>
                  <a:pt x="148" y="156"/>
                  <a:pt x="144" y="152"/>
                  <a:pt x="144" y="14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64"/>
                  <a:pt x="148" y="60"/>
                  <a:pt x="152" y="60"/>
                </a:cubicBezTo>
                <a:cubicBezTo>
                  <a:pt x="156" y="60"/>
                  <a:pt x="160" y="64"/>
                  <a:pt x="16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E0C7230F-E99C-4D23-AB72-89093239347F}"/>
              </a:ext>
            </a:extLst>
          </p:cNvPr>
          <p:cNvSpPr>
            <a:spLocks noEditPoints="1"/>
          </p:cNvSpPr>
          <p:nvPr/>
        </p:nvSpPr>
        <p:spPr bwMode="auto">
          <a:xfrm>
            <a:off x="1377157" y="4671219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76 h 192"/>
              <a:gd name="T10" fmla="*/ 176 w 192"/>
              <a:gd name="T11" fmla="*/ 60 h 192"/>
              <a:gd name="T12" fmla="*/ 160 w 192"/>
              <a:gd name="T13" fmla="*/ 60 h 192"/>
              <a:gd name="T14" fmla="*/ 160 w 192"/>
              <a:gd name="T15" fmla="*/ 42 h 192"/>
              <a:gd name="T16" fmla="*/ 118 w 192"/>
              <a:gd name="T17" fmla="*/ 0 h 192"/>
              <a:gd name="T18" fmla="*/ 93 w 192"/>
              <a:gd name="T19" fmla="*/ 8 h 192"/>
              <a:gd name="T20" fmla="*/ 74 w 192"/>
              <a:gd name="T21" fmla="*/ 4 h 192"/>
              <a:gd name="T22" fmla="*/ 32 w 192"/>
              <a:gd name="T23" fmla="*/ 46 h 192"/>
              <a:gd name="T24" fmla="*/ 32 w 192"/>
              <a:gd name="T25" fmla="*/ 60 h 192"/>
              <a:gd name="T26" fmla="*/ 16 w 192"/>
              <a:gd name="T27" fmla="*/ 60 h 192"/>
              <a:gd name="T28" fmla="*/ 0 w 192"/>
              <a:gd name="T29" fmla="*/ 76 h 192"/>
              <a:gd name="T30" fmla="*/ 0 w 192"/>
              <a:gd name="T31" fmla="*/ 176 h 192"/>
              <a:gd name="T32" fmla="*/ 140 w 192"/>
              <a:gd name="T33" fmla="*/ 60 h 192"/>
              <a:gd name="T34" fmla="*/ 96 w 192"/>
              <a:gd name="T35" fmla="*/ 60 h 192"/>
              <a:gd name="T36" fmla="*/ 96 w 192"/>
              <a:gd name="T37" fmla="*/ 42 h 192"/>
              <a:gd name="T38" fmla="*/ 118 w 192"/>
              <a:gd name="T39" fmla="*/ 20 h 192"/>
              <a:gd name="T40" fmla="*/ 140 w 192"/>
              <a:gd name="T41" fmla="*/ 42 h 192"/>
              <a:gd name="T42" fmla="*/ 140 w 192"/>
              <a:gd name="T43" fmla="*/ 60 h 192"/>
              <a:gd name="T44" fmla="*/ 76 w 192"/>
              <a:gd name="T45" fmla="*/ 60 h 192"/>
              <a:gd name="T46" fmla="*/ 52 w 192"/>
              <a:gd name="T47" fmla="*/ 60 h 192"/>
              <a:gd name="T48" fmla="*/ 52 w 192"/>
              <a:gd name="T49" fmla="*/ 46 h 192"/>
              <a:gd name="T50" fmla="*/ 74 w 192"/>
              <a:gd name="T51" fmla="*/ 24 h 192"/>
              <a:gd name="T52" fmla="*/ 80 w 192"/>
              <a:gd name="T53" fmla="*/ 25 h 192"/>
              <a:gd name="T54" fmla="*/ 76 w 192"/>
              <a:gd name="T55" fmla="*/ 42 h 192"/>
              <a:gd name="T56" fmla="*/ 76 w 192"/>
              <a:gd name="T57" fmla="*/ 60 h 192"/>
              <a:gd name="T58" fmla="*/ 76 w 192"/>
              <a:gd name="T59" fmla="*/ 86 h 192"/>
              <a:gd name="T60" fmla="*/ 86 w 192"/>
              <a:gd name="T61" fmla="*/ 76 h 192"/>
              <a:gd name="T62" fmla="*/ 96 w 192"/>
              <a:gd name="T63" fmla="*/ 86 h 192"/>
              <a:gd name="T64" fmla="*/ 86 w 192"/>
              <a:gd name="T65" fmla="*/ 96 h 192"/>
              <a:gd name="T66" fmla="*/ 76 w 192"/>
              <a:gd name="T67" fmla="*/ 86 h 192"/>
              <a:gd name="T68" fmla="*/ 140 w 192"/>
              <a:gd name="T69" fmla="*/ 86 h 192"/>
              <a:gd name="T70" fmla="*/ 150 w 192"/>
              <a:gd name="T71" fmla="*/ 76 h 192"/>
              <a:gd name="T72" fmla="*/ 160 w 192"/>
              <a:gd name="T73" fmla="*/ 86 h 192"/>
              <a:gd name="T74" fmla="*/ 150 w 192"/>
              <a:gd name="T75" fmla="*/ 96 h 192"/>
              <a:gd name="T76" fmla="*/ 140 w 192"/>
              <a:gd name="T77" fmla="*/ 86 h 192"/>
              <a:gd name="T78" fmla="*/ 36 w 192"/>
              <a:gd name="T79" fmla="*/ 88 h 192"/>
              <a:gd name="T80" fmla="*/ 36 w 192"/>
              <a:gd name="T81" fmla="*/ 164 h 192"/>
              <a:gd name="T82" fmla="*/ 28 w 192"/>
              <a:gd name="T83" fmla="*/ 172 h 192"/>
              <a:gd name="T84" fmla="*/ 20 w 192"/>
              <a:gd name="T85" fmla="*/ 164 h 192"/>
              <a:gd name="T86" fmla="*/ 20 w 192"/>
              <a:gd name="T87" fmla="*/ 88 h 192"/>
              <a:gd name="T88" fmla="*/ 28 w 192"/>
              <a:gd name="T89" fmla="*/ 80 h 192"/>
              <a:gd name="T90" fmla="*/ 36 w 192"/>
              <a:gd name="T91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2" y="67"/>
                  <a:pt x="185" y="60"/>
                  <a:pt x="176" y="60"/>
                </a:cubicBezTo>
                <a:cubicBezTo>
                  <a:pt x="160" y="60"/>
                  <a:pt x="160" y="60"/>
                  <a:pt x="160" y="60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19"/>
                  <a:pt x="141" y="0"/>
                  <a:pt x="118" y="0"/>
                </a:cubicBezTo>
                <a:cubicBezTo>
                  <a:pt x="109" y="0"/>
                  <a:pt x="100" y="3"/>
                  <a:pt x="93" y="8"/>
                </a:cubicBezTo>
                <a:cubicBezTo>
                  <a:pt x="87" y="6"/>
                  <a:pt x="81" y="4"/>
                  <a:pt x="74" y="4"/>
                </a:cubicBezTo>
                <a:cubicBezTo>
                  <a:pt x="51" y="4"/>
                  <a:pt x="32" y="23"/>
                  <a:pt x="32" y="46"/>
                </a:cubicBezTo>
                <a:cubicBezTo>
                  <a:pt x="32" y="60"/>
                  <a:pt x="32" y="60"/>
                  <a:pt x="32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7" y="60"/>
                  <a:pt x="0" y="67"/>
                  <a:pt x="0" y="76"/>
                </a:cubicBezTo>
                <a:lnTo>
                  <a:pt x="0" y="176"/>
                </a:lnTo>
                <a:close/>
                <a:moveTo>
                  <a:pt x="140" y="60"/>
                </a:moveTo>
                <a:cubicBezTo>
                  <a:pt x="96" y="60"/>
                  <a:pt x="96" y="60"/>
                  <a:pt x="96" y="60"/>
                </a:cubicBezTo>
                <a:cubicBezTo>
                  <a:pt x="96" y="42"/>
                  <a:pt x="96" y="42"/>
                  <a:pt x="96" y="42"/>
                </a:cubicBezTo>
                <a:cubicBezTo>
                  <a:pt x="96" y="30"/>
                  <a:pt x="106" y="20"/>
                  <a:pt x="118" y="20"/>
                </a:cubicBezTo>
                <a:cubicBezTo>
                  <a:pt x="130" y="20"/>
                  <a:pt x="140" y="30"/>
                  <a:pt x="140" y="42"/>
                </a:cubicBezTo>
                <a:lnTo>
                  <a:pt x="140" y="60"/>
                </a:lnTo>
                <a:close/>
                <a:moveTo>
                  <a:pt x="76" y="60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34"/>
                  <a:pt x="62" y="24"/>
                  <a:pt x="74" y="24"/>
                </a:cubicBezTo>
                <a:cubicBezTo>
                  <a:pt x="76" y="24"/>
                  <a:pt x="78" y="24"/>
                  <a:pt x="80" y="25"/>
                </a:cubicBezTo>
                <a:cubicBezTo>
                  <a:pt x="77" y="30"/>
                  <a:pt x="76" y="36"/>
                  <a:pt x="76" y="42"/>
                </a:cubicBezTo>
                <a:lnTo>
                  <a:pt x="76" y="60"/>
                </a:lnTo>
                <a:close/>
                <a:moveTo>
                  <a:pt x="76" y="86"/>
                </a:moveTo>
                <a:cubicBezTo>
                  <a:pt x="76" y="80"/>
                  <a:pt x="80" y="76"/>
                  <a:pt x="86" y="76"/>
                </a:cubicBezTo>
                <a:cubicBezTo>
                  <a:pt x="92" y="76"/>
                  <a:pt x="96" y="80"/>
                  <a:pt x="96" y="86"/>
                </a:cubicBezTo>
                <a:cubicBezTo>
                  <a:pt x="96" y="92"/>
                  <a:pt x="92" y="96"/>
                  <a:pt x="86" y="96"/>
                </a:cubicBezTo>
                <a:cubicBezTo>
                  <a:pt x="80" y="96"/>
                  <a:pt x="76" y="92"/>
                  <a:pt x="76" y="86"/>
                </a:cubicBezTo>
                <a:close/>
                <a:moveTo>
                  <a:pt x="140" y="86"/>
                </a:moveTo>
                <a:cubicBezTo>
                  <a:pt x="140" y="80"/>
                  <a:pt x="144" y="76"/>
                  <a:pt x="150" y="76"/>
                </a:cubicBezTo>
                <a:cubicBezTo>
                  <a:pt x="156" y="76"/>
                  <a:pt x="160" y="80"/>
                  <a:pt x="160" y="86"/>
                </a:cubicBezTo>
                <a:cubicBezTo>
                  <a:pt x="160" y="92"/>
                  <a:pt x="156" y="96"/>
                  <a:pt x="150" y="96"/>
                </a:cubicBezTo>
                <a:cubicBezTo>
                  <a:pt x="144" y="96"/>
                  <a:pt x="140" y="92"/>
                  <a:pt x="140" y="86"/>
                </a:cubicBezTo>
                <a:close/>
                <a:moveTo>
                  <a:pt x="36" y="88"/>
                </a:moveTo>
                <a:cubicBezTo>
                  <a:pt x="36" y="164"/>
                  <a:pt x="36" y="164"/>
                  <a:pt x="36" y="164"/>
                </a:cubicBezTo>
                <a:cubicBezTo>
                  <a:pt x="36" y="168"/>
                  <a:pt x="32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84"/>
                  <a:pt x="24" y="80"/>
                  <a:pt x="28" y="80"/>
                </a:cubicBezTo>
                <a:cubicBezTo>
                  <a:pt x="32" y="80"/>
                  <a:pt x="36" y="84"/>
                  <a:pt x="36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6AF9CBB4-419B-4DA5-8A34-207C0BEBB728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988594"/>
            <a:ext cx="312738" cy="273050"/>
          </a:xfrm>
          <a:custGeom>
            <a:avLst/>
            <a:gdLst>
              <a:gd name="T0" fmla="*/ 100 w 192"/>
              <a:gd name="T1" fmla="*/ 138 h 168"/>
              <a:gd name="T2" fmla="*/ 98 w 192"/>
              <a:gd name="T3" fmla="*/ 128 h 168"/>
              <a:gd name="T4" fmla="*/ 122 w 192"/>
              <a:gd name="T5" fmla="*/ 128 h 168"/>
              <a:gd name="T6" fmla="*/ 120 w 192"/>
              <a:gd name="T7" fmla="*/ 138 h 168"/>
              <a:gd name="T8" fmla="*/ 150 w 192"/>
              <a:gd name="T9" fmla="*/ 168 h 168"/>
              <a:gd name="T10" fmla="*/ 180 w 192"/>
              <a:gd name="T11" fmla="*/ 138 h 168"/>
              <a:gd name="T12" fmla="*/ 150 w 192"/>
              <a:gd name="T13" fmla="*/ 108 h 168"/>
              <a:gd name="T14" fmla="*/ 84 w 192"/>
              <a:gd name="T15" fmla="*/ 108 h 168"/>
              <a:gd name="T16" fmla="*/ 76 w 192"/>
              <a:gd name="T17" fmla="*/ 100 h 168"/>
              <a:gd name="T18" fmla="*/ 84 w 192"/>
              <a:gd name="T19" fmla="*/ 92 h 168"/>
              <a:gd name="T20" fmla="*/ 153 w 192"/>
              <a:gd name="T21" fmla="*/ 92 h 168"/>
              <a:gd name="T22" fmla="*/ 169 w 192"/>
              <a:gd name="T23" fmla="*/ 82 h 168"/>
              <a:gd name="T24" fmla="*/ 191 w 192"/>
              <a:gd name="T25" fmla="*/ 32 h 168"/>
              <a:gd name="T26" fmla="*/ 192 w 192"/>
              <a:gd name="T27" fmla="*/ 28 h 168"/>
              <a:gd name="T28" fmla="*/ 184 w 192"/>
              <a:gd name="T29" fmla="*/ 20 h 168"/>
              <a:gd name="T30" fmla="*/ 59 w 192"/>
              <a:gd name="T31" fmla="*/ 20 h 168"/>
              <a:gd name="T32" fmla="*/ 56 w 192"/>
              <a:gd name="T33" fmla="*/ 10 h 168"/>
              <a:gd name="T34" fmla="*/ 44 w 192"/>
              <a:gd name="T35" fmla="*/ 0 h 168"/>
              <a:gd name="T36" fmla="*/ 10 w 192"/>
              <a:gd name="T37" fmla="*/ 0 h 168"/>
              <a:gd name="T38" fmla="*/ 0 w 192"/>
              <a:gd name="T39" fmla="*/ 10 h 168"/>
              <a:gd name="T40" fmla="*/ 10 w 192"/>
              <a:gd name="T41" fmla="*/ 20 h 168"/>
              <a:gd name="T42" fmla="*/ 31 w 192"/>
              <a:gd name="T43" fmla="*/ 20 h 168"/>
              <a:gd name="T44" fmla="*/ 39 w 192"/>
              <a:gd name="T45" fmla="*/ 25 h 168"/>
              <a:gd name="T46" fmla="*/ 55 w 192"/>
              <a:gd name="T47" fmla="*/ 112 h 168"/>
              <a:gd name="T48" fmla="*/ 40 w 192"/>
              <a:gd name="T49" fmla="*/ 138 h 168"/>
              <a:gd name="T50" fmla="*/ 70 w 192"/>
              <a:gd name="T51" fmla="*/ 168 h 168"/>
              <a:gd name="T52" fmla="*/ 100 w 192"/>
              <a:gd name="T53" fmla="*/ 138 h 168"/>
              <a:gd name="T54" fmla="*/ 80 w 192"/>
              <a:gd name="T55" fmla="*/ 138 h 168"/>
              <a:gd name="T56" fmla="*/ 70 w 192"/>
              <a:gd name="T57" fmla="*/ 148 h 168"/>
              <a:gd name="T58" fmla="*/ 60 w 192"/>
              <a:gd name="T59" fmla="*/ 138 h 168"/>
              <a:gd name="T60" fmla="*/ 70 w 192"/>
              <a:gd name="T61" fmla="*/ 128 h 168"/>
              <a:gd name="T62" fmla="*/ 80 w 192"/>
              <a:gd name="T63" fmla="*/ 138 h 168"/>
              <a:gd name="T64" fmla="*/ 160 w 192"/>
              <a:gd name="T65" fmla="*/ 138 h 168"/>
              <a:gd name="T66" fmla="*/ 150 w 192"/>
              <a:gd name="T67" fmla="*/ 148 h 168"/>
              <a:gd name="T68" fmla="*/ 140 w 192"/>
              <a:gd name="T69" fmla="*/ 138 h 168"/>
              <a:gd name="T70" fmla="*/ 150 w 192"/>
              <a:gd name="T71" fmla="*/ 128 h 168"/>
              <a:gd name="T72" fmla="*/ 160 w 192"/>
              <a:gd name="T73" fmla="*/ 13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68">
                <a:moveTo>
                  <a:pt x="100" y="138"/>
                </a:moveTo>
                <a:cubicBezTo>
                  <a:pt x="100" y="134"/>
                  <a:pt x="99" y="131"/>
                  <a:pt x="98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1" y="131"/>
                  <a:pt x="120" y="134"/>
                  <a:pt x="120" y="138"/>
                </a:cubicBezTo>
                <a:cubicBezTo>
                  <a:pt x="120" y="155"/>
                  <a:pt x="133" y="168"/>
                  <a:pt x="150" y="168"/>
                </a:cubicBezTo>
                <a:cubicBezTo>
                  <a:pt x="167" y="168"/>
                  <a:pt x="180" y="155"/>
                  <a:pt x="180" y="138"/>
                </a:cubicBezTo>
                <a:cubicBezTo>
                  <a:pt x="180" y="121"/>
                  <a:pt x="167" y="108"/>
                  <a:pt x="150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0" y="108"/>
                  <a:pt x="76" y="104"/>
                  <a:pt x="76" y="100"/>
                </a:cubicBezTo>
                <a:cubicBezTo>
                  <a:pt x="76" y="96"/>
                  <a:pt x="80" y="92"/>
                  <a:pt x="8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60" y="92"/>
                  <a:pt x="166" y="88"/>
                  <a:pt x="169" y="82"/>
                </a:cubicBezTo>
                <a:cubicBezTo>
                  <a:pt x="170" y="79"/>
                  <a:pt x="191" y="32"/>
                  <a:pt x="191" y="32"/>
                </a:cubicBezTo>
                <a:cubicBezTo>
                  <a:pt x="191" y="31"/>
                  <a:pt x="192" y="29"/>
                  <a:pt x="192" y="28"/>
                </a:cubicBezTo>
                <a:cubicBezTo>
                  <a:pt x="192" y="24"/>
                  <a:pt x="188" y="20"/>
                  <a:pt x="184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4"/>
                  <a:pt x="50" y="0"/>
                  <a:pt x="4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20"/>
                  <a:pt x="38" y="22"/>
                  <a:pt x="39" y="25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46" y="117"/>
                  <a:pt x="40" y="127"/>
                  <a:pt x="40" y="138"/>
                </a:cubicBezTo>
                <a:cubicBezTo>
                  <a:pt x="40" y="155"/>
                  <a:pt x="53" y="168"/>
                  <a:pt x="70" y="168"/>
                </a:cubicBezTo>
                <a:cubicBezTo>
                  <a:pt x="87" y="168"/>
                  <a:pt x="100" y="155"/>
                  <a:pt x="100" y="138"/>
                </a:cubicBezTo>
                <a:close/>
                <a:moveTo>
                  <a:pt x="80" y="138"/>
                </a:moveTo>
                <a:cubicBezTo>
                  <a:pt x="80" y="144"/>
                  <a:pt x="76" y="148"/>
                  <a:pt x="70" y="148"/>
                </a:cubicBezTo>
                <a:cubicBezTo>
                  <a:pt x="64" y="148"/>
                  <a:pt x="60" y="144"/>
                  <a:pt x="60" y="138"/>
                </a:cubicBezTo>
                <a:cubicBezTo>
                  <a:pt x="60" y="132"/>
                  <a:pt x="64" y="128"/>
                  <a:pt x="70" y="128"/>
                </a:cubicBezTo>
                <a:cubicBezTo>
                  <a:pt x="76" y="128"/>
                  <a:pt x="80" y="132"/>
                  <a:pt x="80" y="138"/>
                </a:cubicBezTo>
                <a:close/>
                <a:moveTo>
                  <a:pt x="160" y="138"/>
                </a:moveTo>
                <a:cubicBezTo>
                  <a:pt x="160" y="144"/>
                  <a:pt x="156" y="148"/>
                  <a:pt x="150" y="148"/>
                </a:cubicBezTo>
                <a:cubicBezTo>
                  <a:pt x="144" y="148"/>
                  <a:pt x="140" y="144"/>
                  <a:pt x="140" y="138"/>
                </a:cubicBezTo>
                <a:cubicBezTo>
                  <a:pt x="140" y="132"/>
                  <a:pt x="144" y="128"/>
                  <a:pt x="150" y="128"/>
                </a:cubicBezTo>
                <a:cubicBezTo>
                  <a:pt x="156" y="128"/>
                  <a:pt x="160" y="132"/>
                  <a:pt x="160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C07E0734-E048-4B25-824D-3F7B85319CB9}"/>
              </a:ext>
            </a:extLst>
          </p:cNvPr>
          <p:cNvSpPr>
            <a:spLocks noEditPoints="1"/>
          </p:cNvSpPr>
          <p:nvPr/>
        </p:nvSpPr>
        <p:spPr bwMode="auto">
          <a:xfrm>
            <a:off x="4912519" y="3969544"/>
            <a:ext cx="273050" cy="311150"/>
          </a:xfrm>
          <a:custGeom>
            <a:avLst/>
            <a:gdLst>
              <a:gd name="T0" fmla="*/ 158 w 168"/>
              <a:gd name="T1" fmla="*/ 40 h 192"/>
              <a:gd name="T2" fmla="*/ 132 w 168"/>
              <a:gd name="T3" fmla="*/ 40 h 192"/>
              <a:gd name="T4" fmla="*/ 132 w 168"/>
              <a:gd name="T5" fmla="*/ 16 h 192"/>
              <a:gd name="T6" fmla="*/ 116 w 168"/>
              <a:gd name="T7" fmla="*/ 0 h 192"/>
              <a:gd name="T8" fmla="*/ 52 w 168"/>
              <a:gd name="T9" fmla="*/ 0 h 192"/>
              <a:gd name="T10" fmla="*/ 36 w 168"/>
              <a:gd name="T11" fmla="*/ 16 h 192"/>
              <a:gd name="T12" fmla="*/ 36 w 168"/>
              <a:gd name="T13" fmla="*/ 40 h 192"/>
              <a:gd name="T14" fmla="*/ 10 w 168"/>
              <a:gd name="T15" fmla="*/ 40 h 192"/>
              <a:gd name="T16" fmla="*/ 0 w 168"/>
              <a:gd name="T17" fmla="*/ 50 h 192"/>
              <a:gd name="T18" fmla="*/ 10 w 168"/>
              <a:gd name="T19" fmla="*/ 60 h 192"/>
              <a:gd name="T20" fmla="*/ 16 w 168"/>
              <a:gd name="T21" fmla="*/ 60 h 192"/>
              <a:gd name="T22" fmla="*/ 16 w 168"/>
              <a:gd name="T23" fmla="*/ 176 h 192"/>
              <a:gd name="T24" fmla="*/ 32 w 168"/>
              <a:gd name="T25" fmla="*/ 192 h 192"/>
              <a:gd name="T26" fmla="*/ 136 w 168"/>
              <a:gd name="T27" fmla="*/ 192 h 192"/>
              <a:gd name="T28" fmla="*/ 152 w 168"/>
              <a:gd name="T29" fmla="*/ 176 h 192"/>
              <a:gd name="T30" fmla="*/ 152 w 168"/>
              <a:gd name="T31" fmla="*/ 60 h 192"/>
              <a:gd name="T32" fmla="*/ 158 w 168"/>
              <a:gd name="T33" fmla="*/ 60 h 192"/>
              <a:gd name="T34" fmla="*/ 168 w 168"/>
              <a:gd name="T35" fmla="*/ 50 h 192"/>
              <a:gd name="T36" fmla="*/ 158 w 168"/>
              <a:gd name="T37" fmla="*/ 40 h 192"/>
              <a:gd name="T38" fmla="*/ 112 w 168"/>
              <a:gd name="T39" fmla="*/ 40 h 192"/>
              <a:gd name="T40" fmla="*/ 56 w 168"/>
              <a:gd name="T41" fmla="*/ 40 h 192"/>
              <a:gd name="T42" fmla="*/ 56 w 168"/>
              <a:gd name="T43" fmla="*/ 29 h 192"/>
              <a:gd name="T44" fmla="*/ 65 w 168"/>
              <a:gd name="T45" fmla="*/ 20 h 192"/>
              <a:gd name="T46" fmla="*/ 103 w 168"/>
              <a:gd name="T47" fmla="*/ 20 h 192"/>
              <a:gd name="T48" fmla="*/ 112 w 168"/>
              <a:gd name="T49" fmla="*/ 29 h 192"/>
              <a:gd name="T50" fmla="*/ 112 w 168"/>
              <a:gd name="T51" fmla="*/ 40 h 192"/>
              <a:gd name="T52" fmla="*/ 56 w 168"/>
              <a:gd name="T53" fmla="*/ 68 h 192"/>
              <a:gd name="T54" fmla="*/ 56 w 168"/>
              <a:gd name="T55" fmla="*/ 164 h 192"/>
              <a:gd name="T56" fmla="*/ 48 w 168"/>
              <a:gd name="T57" fmla="*/ 172 h 192"/>
              <a:gd name="T58" fmla="*/ 40 w 168"/>
              <a:gd name="T59" fmla="*/ 164 h 192"/>
              <a:gd name="T60" fmla="*/ 40 w 168"/>
              <a:gd name="T61" fmla="*/ 68 h 192"/>
              <a:gd name="T62" fmla="*/ 48 w 168"/>
              <a:gd name="T63" fmla="*/ 60 h 192"/>
              <a:gd name="T64" fmla="*/ 56 w 168"/>
              <a:gd name="T65" fmla="*/ 68 h 192"/>
              <a:gd name="T66" fmla="*/ 92 w 168"/>
              <a:gd name="T67" fmla="*/ 68 h 192"/>
              <a:gd name="T68" fmla="*/ 92 w 168"/>
              <a:gd name="T69" fmla="*/ 164 h 192"/>
              <a:gd name="T70" fmla="*/ 84 w 168"/>
              <a:gd name="T71" fmla="*/ 172 h 192"/>
              <a:gd name="T72" fmla="*/ 76 w 168"/>
              <a:gd name="T73" fmla="*/ 164 h 192"/>
              <a:gd name="T74" fmla="*/ 76 w 168"/>
              <a:gd name="T75" fmla="*/ 68 h 192"/>
              <a:gd name="T76" fmla="*/ 84 w 168"/>
              <a:gd name="T77" fmla="*/ 60 h 192"/>
              <a:gd name="T78" fmla="*/ 92 w 168"/>
              <a:gd name="T79" fmla="*/ 68 h 192"/>
              <a:gd name="T80" fmla="*/ 128 w 168"/>
              <a:gd name="T81" fmla="*/ 68 h 192"/>
              <a:gd name="T82" fmla="*/ 128 w 168"/>
              <a:gd name="T83" fmla="*/ 164 h 192"/>
              <a:gd name="T84" fmla="*/ 120 w 168"/>
              <a:gd name="T85" fmla="*/ 172 h 192"/>
              <a:gd name="T86" fmla="*/ 112 w 168"/>
              <a:gd name="T87" fmla="*/ 164 h 192"/>
              <a:gd name="T88" fmla="*/ 112 w 168"/>
              <a:gd name="T89" fmla="*/ 68 h 192"/>
              <a:gd name="T90" fmla="*/ 120 w 168"/>
              <a:gd name="T91" fmla="*/ 60 h 192"/>
              <a:gd name="T92" fmla="*/ 128 w 168"/>
              <a:gd name="T93" fmla="*/ 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8" h="192">
                <a:moveTo>
                  <a:pt x="158" y="40"/>
                </a:moveTo>
                <a:cubicBezTo>
                  <a:pt x="132" y="40"/>
                  <a:pt x="132" y="40"/>
                  <a:pt x="132" y="4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7"/>
                  <a:pt x="125" y="0"/>
                  <a:pt x="11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40"/>
                  <a:pt x="36" y="40"/>
                  <a:pt x="36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4" y="40"/>
                  <a:pt x="0" y="44"/>
                  <a:pt x="0" y="50"/>
                </a:cubicBezTo>
                <a:cubicBezTo>
                  <a:pt x="0" y="56"/>
                  <a:pt x="4" y="60"/>
                  <a:pt x="10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85"/>
                  <a:pt x="23" y="192"/>
                  <a:pt x="32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64" y="60"/>
                  <a:pt x="168" y="56"/>
                  <a:pt x="168" y="50"/>
                </a:cubicBezTo>
                <a:cubicBezTo>
                  <a:pt x="168" y="44"/>
                  <a:pt x="164" y="40"/>
                  <a:pt x="158" y="40"/>
                </a:cubicBezTo>
                <a:close/>
                <a:moveTo>
                  <a:pt x="112" y="40"/>
                </a:moveTo>
                <a:cubicBezTo>
                  <a:pt x="56" y="40"/>
                  <a:pt x="56" y="40"/>
                  <a:pt x="56" y="4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lnTo>
                  <a:pt x="112" y="40"/>
                </a:lnTo>
                <a:close/>
                <a:moveTo>
                  <a:pt x="56" y="68"/>
                </a:moveTo>
                <a:cubicBezTo>
                  <a:pt x="56" y="164"/>
                  <a:pt x="56" y="164"/>
                  <a:pt x="56" y="164"/>
                </a:cubicBezTo>
                <a:cubicBezTo>
                  <a:pt x="56" y="168"/>
                  <a:pt x="52" y="172"/>
                  <a:pt x="48" y="172"/>
                </a:cubicBezTo>
                <a:cubicBezTo>
                  <a:pt x="44" y="172"/>
                  <a:pt x="40" y="168"/>
                  <a:pt x="40" y="164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64"/>
                  <a:pt x="44" y="60"/>
                  <a:pt x="48" y="60"/>
                </a:cubicBezTo>
                <a:cubicBezTo>
                  <a:pt x="52" y="60"/>
                  <a:pt x="56" y="64"/>
                  <a:pt x="56" y="68"/>
                </a:cubicBezTo>
                <a:close/>
                <a:moveTo>
                  <a:pt x="92" y="68"/>
                </a:moveTo>
                <a:cubicBezTo>
                  <a:pt x="92" y="164"/>
                  <a:pt x="92" y="164"/>
                  <a:pt x="92" y="164"/>
                </a:cubicBezTo>
                <a:cubicBezTo>
                  <a:pt x="92" y="168"/>
                  <a:pt x="88" y="172"/>
                  <a:pt x="84" y="172"/>
                </a:cubicBezTo>
                <a:cubicBezTo>
                  <a:pt x="80" y="172"/>
                  <a:pt x="76" y="168"/>
                  <a:pt x="76" y="16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4"/>
                  <a:pt x="80" y="60"/>
                  <a:pt x="84" y="60"/>
                </a:cubicBezTo>
                <a:cubicBezTo>
                  <a:pt x="88" y="60"/>
                  <a:pt x="92" y="64"/>
                  <a:pt x="92" y="68"/>
                </a:cubicBezTo>
                <a:close/>
                <a:moveTo>
                  <a:pt x="128" y="68"/>
                </a:moveTo>
                <a:cubicBezTo>
                  <a:pt x="128" y="164"/>
                  <a:pt x="128" y="164"/>
                  <a:pt x="128" y="164"/>
                </a:cubicBezTo>
                <a:cubicBezTo>
                  <a:pt x="128" y="168"/>
                  <a:pt x="124" y="172"/>
                  <a:pt x="120" y="172"/>
                </a:cubicBezTo>
                <a:cubicBezTo>
                  <a:pt x="116" y="172"/>
                  <a:pt x="112" y="168"/>
                  <a:pt x="112" y="16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64"/>
                  <a:pt x="116" y="60"/>
                  <a:pt x="120" y="60"/>
                </a:cubicBezTo>
                <a:cubicBezTo>
                  <a:pt x="124" y="60"/>
                  <a:pt x="128" y="64"/>
                  <a:pt x="12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5172A6BE-1C72-45B3-917D-9D6CF3DA296C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35 w 156"/>
              <a:gd name="T3" fmla="*/ 123 h 192"/>
              <a:gd name="T4" fmla="*/ 78 w 156"/>
              <a:gd name="T5" fmla="*/ 160 h 192"/>
              <a:gd name="T6" fmla="*/ 21 w 156"/>
              <a:gd name="T7" fmla="*/ 123 h 192"/>
              <a:gd name="T8" fmla="*/ 5 w 156"/>
              <a:gd name="T9" fmla="*/ 138 h 192"/>
              <a:gd name="T10" fmla="*/ 0 w 156"/>
              <a:gd name="T11" fmla="*/ 156 h 192"/>
              <a:gd name="T12" fmla="*/ 0 w 156"/>
              <a:gd name="T13" fmla="*/ 176 h 192"/>
              <a:gd name="T14" fmla="*/ 16 w 156"/>
              <a:gd name="T15" fmla="*/ 192 h 192"/>
              <a:gd name="T16" fmla="*/ 140 w 156"/>
              <a:gd name="T17" fmla="*/ 192 h 192"/>
              <a:gd name="T18" fmla="*/ 156 w 156"/>
              <a:gd name="T19" fmla="*/ 176 h 192"/>
              <a:gd name="T20" fmla="*/ 156 w 156"/>
              <a:gd name="T21" fmla="*/ 156 h 192"/>
              <a:gd name="T22" fmla="*/ 151 w 156"/>
              <a:gd name="T23" fmla="*/ 138 h 192"/>
              <a:gd name="T24" fmla="*/ 56 w 156"/>
              <a:gd name="T25" fmla="*/ 113 h 192"/>
              <a:gd name="T26" fmla="*/ 47 w 156"/>
              <a:gd name="T27" fmla="*/ 114 h 192"/>
              <a:gd name="T28" fmla="*/ 41 w 156"/>
              <a:gd name="T29" fmla="*/ 122 h 192"/>
              <a:gd name="T30" fmla="*/ 42 w 156"/>
              <a:gd name="T31" fmla="*/ 126 h 192"/>
              <a:gd name="T32" fmla="*/ 78 w 156"/>
              <a:gd name="T33" fmla="*/ 144 h 192"/>
              <a:gd name="T34" fmla="*/ 114 w 156"/>
              <a:gd name="T35" fmla="*/ 127 h 192"/>
              <a:gd name="T36" fmla="*/ 115 w 156"/>
              <a:gd name="T37" fmla="*/ 122 h 192"/>
              <a:gd name="T38" fmla="*/ 109 w 156"/>
              <a:gd name="T39" fmla="*/ 114 h 192"/>
              <a:gd name="T40" fmla="*/ 99 w 156"/>
              <a:gd name="T41" fmla="*/ 113 h 192"/>
              <a:gd name="T42" fmla="*/ 91 w 156"/>
              <a:gd name="T43" fmla="*/ 104 h 192"/>
              <a:gd name="T44" fmla="*/ 99 w 156"/>
              <a:gd name="T45" fmla="*/ 96 h 192"/>
              <a:gd name="T46" fmla="*/ 100 w 156"/>
              <a:gd name="T47" fmla="*/ 96 h 192"/>
              <a:gd name="T48" fmla="*/ 146 w 156"/>
              <a:gd name="T49" fmla="*/ 81 h 192"/>
              <a:gd name="T50" fmla="*/ 148 w 156"/>
              <a:gd name="T51" fmla="*/ 76 h 192"/>
              <a:gd name="T52" fmla="*/ 141 w 156"/>
              <a:gd name="T53" fmla="*/ 68 h 192"/>
              <a:gd name="T54" fmla="*/ 120 w 156"/>
              <a:gd name="T55" fmla="*/ 44 h 192"/>
              <a:gd name="T56" fmla="*/ 120 w 156"/>
              <a:gd name="T57" fmla="*/ 42 h 192"/>
              <a:gd name="T58" fmla="*/ 78 w 156"/>
              <a:gd name="T59" fmla="*/ 0 h 192"/>
              <a:gd name="T60" fmla="*/ 36 w 156"/>
              <a:gd name="T61" fmla="*/ 42 h 192"/>
              <a:gd name="T62" fmla="*/ 36 w 156"/>
              <a:gd name="T63" fmla="*/ 44 h 192"/>
              <a:gd name="T64" fmla="*/ 15 w 156"/>
              <a:gd name="T65" fmla="*/ 68 h 192"/>
              <a:gd name="T66" fmla="*/ 8 w 156"/>
              <a:gd name="T67" fmla="*/ 76 h 192"/>
              <a:gd name="T68" fmla="*/ 10 w 156"/>
              <a:gd name="T69" fmla="*/ 81 h 192"/>
              <a:gd name="T70" fmla="*/ 56 w 156"/>
              <a:gd name="T71" fmla="*/ 96 h 192"/>
              <a:gd name="T72" fmla="*/ 58 w 156"/>
              <a:gd name="T73" fmla="*/ 96 h 192"/>
              <a:gd name="T74" fmla="*/ 65 w 156"/>
              <a:gd name="T75" fmla="*/ 104 h 192"/>
              <a:gd name="T76" fmla="*/ 56 w 156"/>
              <a:gd name="T77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6" y="132"/>
                  <a:pt x="141" y="127"/>
                  <a:pt x="135" y="123"/>
                </a:cubicBezTo>
                <a:cubicBezTo>
                  <a:pt x="125" y="145"/>
                  <a:pt x="103" y="160"/>
                  <a:pt x="78" y="160"/>
                </a:cubicBezTo>
                <a:cubicBezTo>
                  <a:pt x="53" y="160"/>
                  <a:pt x="31" y="145"/>
                  <a:pt x="21" y="123"/>
                </a:cubicBezTo>
                <a:cubicBezTo>
                  <a:pt x="15" y="127"/>
                  <a:pt x="10" y="132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56" y="113"/>
                </a:moveTo>
                <a:cubicBezTo>
                  <a:pt x="53" y="113"/>
                  <a:pt x="50" y="114"/>
                  <a:pt x="47" y="114"/>
                </a:cubicBezTo>
                <a:cubicBezTo>
                  <a:pt x="43" y="115"/>
                  <a:pt x="41" y="118"/>
                  <a:pt x="41" y="122"/>
                </a:cubicBezTo>
                <a:cubicBezTo>
                  <a:pt x="41" y="124"/>
                  <a:pt x="41" y="125"/>
                  <a:pt x="42" y="126"/>
                </a:cubicBezTo>
                <a:cubicBezTo>
                  <a:pt x="50" y="137"/>
                  <a:pt x="63" y="144"/>
                  <a:pt x="78" y="144"/>
                </a:cubicBezTo>
                <a:cubicBezTo>
                  <a:pt x="92" y="144"/>
                  <a:pt x="105" y="137"/>
                  <a:pt x="114" y="127"/>
                </a:cubicBezTo>
                <a:cubicBezTo>
                  <a:pt x="115" y="126"/>
                  <a:pt x="115" y="124"/>
                  <a:pt x="115" y="122"/>
                </a:cubicBezTo>
                <a:cubicBezTo>
                  <a:pt x="115" y="118"/>
                  <a:pt x="113" y="115"/>
                  <a:pt x="109" y="114"/>
                </a:cubicBezTo>
                <a:cubicBezTo>
                  <a:pt x="106" y="114"/>
                  <a:pt x="102" y="113"/>
                  <a:pt x="99" y="113"/>
                </a:cubicBezTo>
                <a:cubicBezTo>
                  <a:pt x="94" y="112"/>
                  <a:pt x="91" y="109"/>
                  <a:pt x="91" y="104"/>
                </a:cubicBezTo>
                <a:cubicBezTo>
                  <a:pt x="91" y="100"/>
                  <a:pt x="94" y="96"/>
                  <a:pt x="99" y="96"/>
                </a:cubicBezTo>
                <a:cubicBezTo>
                  <a:pt x="99" y="96"/>
                  <a:pt x="100" y="96"/>
                  <a:pt x="100" y="96"/>
                </a:cubicBezTo>
                <a:cubicBezTo>
                  <a:pt x="122" y="94"/>
                  <a:pt x="136" y="90"/>
                  <a:pt x="146" y="81"/>
                </a:cubicBezTo>
                <a:cubicBezTo>
                  <a:pt x="147" y="80"/>
                  <a:pt x="148" y="78"/>
                  <a:pt x="148" y="76"/>
                </a:cubicBezTo>
                <a:cubicBezTo>
                  <a:pt x="148" y="72"/>
                  <a:pt x="145" y="68"/>
                  <a:pt x="141" y="68"/>
                </a:cubicBezTo>
                <a:cubicBezTo>
                  <a:pt x="129" y="66"/>
                  <a:pt x="120" y="56"/>
                  <a:pt x="120" y="44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56"/>
                  <a:pt x="27" y="66"/>
                  <a:pt x="15" y="68"/>
                </a:cubicBezTo>
                <a:cubicBezTo>
                  <a:pt x="11" y="68"/>
                  <a:pt x="8" y="72"/>
                  <a:pt x="8" y="76"/>
                </a:cubicBezTo>
                <a:cubicBezTo>
                  <a:pt x="8" y="78"/>
                  <a:pt x="9" y="80"/>
                  <a:pt x="10" y="81"/>
                </a:cubicBezTo>
                <a:cubicBezTo>
                  <a:pt x="20" y="90"/>
                  <a:pt x="34" y="94"/>
                  <a:pt x="56" y="96"/>
                </a:cubicBezTo>
                <a:cubicBezTo>
                  <a:pt x="57" y="96"/>
                  <a:pt x="57" y="96"/>
                  <a:pt x="58" y="96"/>
                </a:cubicBezTo>
                <a:cubicBezTo>
                  <a:pt x="62" y="96"/>
                  <a:pt x="65" y="100"/>
                  <a:pt x="65" y="104"/>
                </a:cubicBezTo>
                <a:cubicBezTo>
                  <a:pt x="65" y="109"/>
                  <a:pt x="61" y="112"/>
                  <a:pt x="56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9ACD4678-B6F8-4DC2-9D60-AF44E3F18D14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18 w 156"/>
              <a:gd name="T3" fmla="*/ 116 h 192"/>
              <a:gd name="T4" fmla="*/ 104 w 156"/>
              <a:gd name="T5" fmla="*/ 164 h 192"/>
              <a:gd name="T6" fmla="*/ 96 w 156"/>
              <a:gd name="T7" fmla="*/ 172 h 192"/>
              <a:gd name="T8" fmla="*/ 88 w 156"/>
              <a:gd name="T9" fmla="*/ 164 h 192"/>
              <a:gd name="T10" fmla="*/ 88 w 156"/>
              <a:gd name="T11" fmla="*/ 126 h 192"/>
              <a:gd name="T12" fmla="*/ 78 w 156"/>
              <a:gd name="T13" fmla="*/ 116 h 192"/>
              <a:gd name="T14" fmla="*/ 68 w 156"/>
              <a:gd name="T15" fmla="*/ 126 h 192"/>
              <a:gd name="T16" fmla="*/ 68 w 156"/>
              <a:gd name="T17" fmla="*/ 164 h 192"/>
              <a:gd name="T18" fmla="*/ 60 w 156"/>
              <a:gd name="T19" fmla="*/ 172 h 192"/>
              <a:gd name="T20" fmla="*/ 52 w 156"/>
              <a:gd name="T21" fmla="*/ 164 h 192"/>
              <a:gd name="T22" fmla="*/ 38 w 156"/>
              <a:gd name="T23" fmla="*/ 116 h 192"/>
              <a:gd name="T24" fmla="*/ 5 w 156"/>
              <a:gd name="T25" fmla="*/ 138 h 192"/>
              <a:gd name="T26" fmla="*/ 0 w 156"/>
              <a:gd name="T27" fmla="*/ 156 h 192"/>
              <a:gd name="T28" fmla="*/ 0 w 156"/>
              <a:gd name="T29" fmla="*/ 160 h 192"/>
              <a:gd name="T30" fmla="*/ 0 w 156"/>
              <a:gd name="T31" fmla="*/ 168 h 192"/>
              <a:gd name="T32" fmla="*/ 0 w 156"/>
              <a:gd name="T33" fmla="*/ 176 h 192"/>
              <a:gd name="T34" fmla="*/ 16 w 156"/>
              <a:gd name="T35" fmla="*/ 192 h 192"/>
              <a:gd name="T36" fmla="*/ 140 w 156"/>
              <a:gd name="T37" fmla="*/ 192 h 192"/>
              <a:gd name="T38" fmla="*/ 156 w 156"/>
              <a:gd name="T39" fmla="*/ 176 h 192"/>
              <a:gd name="T40" fmla="*/ 156 w 156"/>
              <a:gd name="T41" fmla="*/ 168 h 192"/>
              <a:gd name="T42" fmla="*/ 156 w 156"/>
              <a:gd name="T43" fmla="*/ 160 h 192"/>
              <a:gd name="T44" fmla="*/ 156 w 156"/>
              <a:gd name="T45" fmla="*/ 156 h 192"/>
              <a:gd name="T46" fmla="*/ 151 w 156"/>
              <a:gd name="T47" fmla="*/ 138 h 192"/>
              <a:gd name="T48" fmla="*/ 36 w 156"/>
              <a:gd name="T49" fmla="*/ 42 h 192"/>
              <a:gd name="T50" fmla="*/ 78 w 156"/>
              <a:gd name="T51" fmla="*/ 100 h 192"/>
              <a:gd name="T52" fmla="*/ 120 w 156"/>
              <a:gd name="T53" fmla="*/ 42 h 192"/>
              <a:gd name="T54" fmla="*/ 78 w 156"/>
              <a:gd name="T55" fmla="*/ 0 h 192"/>
              <a:gd name="T56" fmla="*/ 36 w 156"/>
              <a:gd name="T57" fmla="*/ 4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2" y="127"/>
                  <a:pt x="132" y="120"/>
                  <a:pt x="118" y="11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8"/>
                  <a:pt x="100" y="172"/>
                  <a:pt x="96" y="172"/>
                </a:cubicBezTo>
                <a:cubicBezTo>
                  <a:pt x="92" y="172"/>
                  <a:pt x="88" y="168"/>
                  <a:pt x="88" y="164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8" y="120"/>
                  <a:pt x="84" y="116"/>
                  <a:pt x="78" y="116"/>
                </a:cubicBezTo>
                <a:cubicBezTo>
                  <a:pt x="72" y="116"/>
                  <a:pt x="68" y="120"/>
                  <a:pt x="68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8" y="168"/>
                  <a:pt x="64" y="172"/>
                  <a:pt x="60" y="172"/>
                </a:cubicBezTo>
                <a:cubicBezTo>
                  <a:pt x="56" y="172"/>
                  <a:pt x="52" y="168"/>
                  <a:pt x="52" y="164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24" y="120"/>
                  <a:pt x="14" y="127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59"/>
                  <a:pt x="0" y="16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68"/>
                  <a:pt x="156" y="168"/>
                  <a:pt x="156" y="168"/>
                </a:cubicBezTo>
                <a:cubicBezTo>
                  <a:pt x="156" y="160"/>
                  <a:pt x="156" y="160"/>
                  <a:pt x="156" y="160"/>
                </a:cubicBezTo>
                <a:cubicBezTo>
                  <a:pt x="156" y="159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36" y="42"/>
                </a:moveTo>
                <a:cubicBezTo>
                  <a:pt x="36" y="66"/>
                  <a:pt x="51" y="100"/>
                  <a:pt x="78" y="100"/>
                </a:cubicBezTo>
                <a:cubicBezTo>
                  <a:pt x="105" y="100"/>
                  <a:pt x="120" y="66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74D4AEC8-119D-4CDE-816D-63F5FDDA695C}"/>
              </a:ext>
            </a:extLst>
          </p:cNvPr>
          <p:cNvSpPr>
            <a:spLocks/>
          </p:cNvSpPr>
          <p:nvPr/>
        </p:nvSpPr>
        <p:spPr bwMode="auto">
          <a:xfrm>
            <a:off x="2809082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1A4375E3-C377-442F-9F83-26C758D60E6D}"/>
              </a:ext>
            </a:extLst>
          </p:cNvPr>
          <p:cNvSpPr>
            <a:spLocks/>
          </p:cNvSpPr>
          <p:nvPr/>
        </p:nvSpPr>
        <p:spPr bwMode="auto">
          <a:xfrm>
            <a:off x="2080419" y="3967956"/>
            <a:ext cx="314325" cy="312737"/>
          </a:xfrm>
          <a:custGeom>
            <a:avLst/>
            <a:gdLst>
              <a:gd name="T0" fmla="*/ 92 w 193"/>
              <a:gd name="T1" fmla="*/ 112 h 193"/>
              <a:gd name="T2" fmla="*/ 25 w 193"/>
              <a:gd name="T3" fmla="*/ 179 h 193"/>
              <a:gd name="T4" fmla="*/ 22 w 193"/>
              <a:gd name="T5" fmla="*/ 185 h 193"/>
              <a:gd name="T6" fmla="*/ 30 w 193"/>
              <a:gd name="T7" fmla="*/ 193 h 193"/>
              <a:gd name="T8" fmla="*/ 34 w 193"/>
              <a:gd name="T9" fmla="*/ 192 h 193"/>
              <a:gd name="T10" fmla="*/ 148 w 193"/>
              <a:gd name="T11" fmla="*/ 143 h 193"/>
              <a:gd name="T12" fmla="*/ 153 w 193"/>
              <a:gd name="T13" fmla="*/ 136 h 193"/>
              <a:gd name="T14" fmla="*/ 172 w 193"/>
              <a:gd name="T15" fmla="*/ 70 h 193"/>
              <a:gd name="T16" fmla="*/ 175 w 193"/>
              <a:gd name="T17" fmla="*/ 74 h 193"/>
              <a:gd name="T18" fmla="*/ 189 w 193"/>
              <a:gd name="T19" fmla="*/ 74 h 193"/>
              <a:gd name="T20" fmla="*/ 189 w 193"/>
              <a:gd name="T21" fmla="*/ 60 h 193"/>
              <a:gd name="T22" fmla="*/ 133 w 193"/>
              <a:gd name="T23" fmla="*/ 4 h 193"/>
              <a:gd name="T24" fmla="*/ 119 w 193"/>
              <a:gd name="T25" fmla="*/ 4 h 193"/>
              <a:gd name="T26" fmla="*/ 119 w 193"/>
              <a:gd name="T27" fmla="*/ 18 h 193"/>
              <a:gd name="T28" fmla="*/ 123 w 193"/>
              <a:gd name="T29" fmla="*/ 21 h 193"/>
              <a:gd name="T30" fmla="*/ 57 w 193"/>
              <a:gd name="T31" fmla="*/ 40 h 193"/>
              <a:gd name="T32" fmla="*/ 50 w 193"/>
              <a:gd name="T33" fmla="*/ 45 h 193"/>
              <a:gd name="T34" fmla="*/ 1 w 193"/>
              <a:gd name="T35" fmla="*/ 160 h 193"/>
              <a:gd name="T36" fmla="*/ 0 w 193"/>
              <a:gd name="T37" fmla="*/ 163 h 193"/>
              <a:gd name="T38" fmla="*/ 8 w 193"/>
              <a:gd name="T39" fmla="*/ 171 h 193"/>
              <a:gd name="T40" fmla="*/ 14 w 193"/>
              <a:gd name="T41" fmla="*/ 168 h 193"/>
              <a:gd name="T42" fmla="*/ 81 w 193"/>
              <a:gd name="T43" fmla="*/ 101 h 193"/>
              <a:gd name="T44" fmla="*/ 80 w 193"/>
              <a:gd name="T45" fmla="*/ 93 h 193"/>
              <a:gd name="T46" fmla="*/ 100 w 193"/>
              <a:gd name="T47" fmla="*/ 73 h 193"/>
              <a:gd name="T48" fmla="*/ 120 w 193"/>
              <a:gd name="T49" fmla="*/ 93 h 193"/>
              <a:gd name="T50" fmla="*/ 100 w 193"/>
              <a:gd name="T51" fmla="*/ 113 h 193"/>
              <a:gd name="T52" fmla="*/ 92 w 193"/>
              <a:gd name="T53" fmla="*/ 1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3" h="193">
                <a:moveTo>
                  <a:pt x="92" y="112"/>
                </a:moveTo>
                <a:cubicBezTo>
                  <a:pt x="25" y="179"/>
                  <a:pt x="25" y="179"/>
                  <a:pt x="25" y="179"/>
                </a:cubicBezTo>
                <a:cubicBezTo>
                  <a:pt x="23" y="181"/>
                  <a:pt x="22" y="183"/>
                  <a:pt x="22" y="185"/>
                </a:cubicBezTo>
                <a:cubicBezTo>
                  <a:pt x="22" y="189"/>
                  <a:pt x="26" y="193"/>
                  <a:pt x="30" y="193"/>
                </a:cubicBezTo>
                <a:cubicBezTo>
                  <a:pt x="31" y="193"/>
                  <a:pt x="33" y="193"/>
                  <a:pt x="34" y="192"/>
                </a:cubicBezTo>
                <a:cubicBezTo>
                  <a:pt x="34" y="192"/>
                  <a:pt x="147" y="143"/>
                  <a:pt x="148" y="143"/>
                </a:cubicBezTo>
                <a:cubicBezTo>
                  <a:pt x="150" y="142"/>
                  <a:pt x="152" y="139"/>
                  <a:pt x="153" y="136"/>
                </a:cubicBezTo>
                <a:cubicBezTo>
                  <a:pt x="172" y="70"/>
                  <a:pt x="172" y="70"/>
                  <a:pt x="172" y="70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9" y="78"/>
                  <a:pt x="185" y="78"/>
                  <a:pt x="189" y="74"/>
                </a:cubicBezTo>
                <a:cubicBezTo>
                  <a:pt x="193" y="70"/>
                  <a:pt x="193" y="64"/>
                  <a:pt x="189" y="60"/>
                </a:cubicBezTo>
                <a:cubicBezTo>
                  <a:pt x="133" y="4"/>
                  <a:pt x="133" y="4"/>
                  <a:pt x="133" y="4"/>
                </a:cubicBezTo>
                <a:cubicBezTo>
                  <a:pt x="129" y="0"/>
                  <a:pt x="123" y="0"/>
                  <a:pt x="119" y="4"/>
                </a:cubicBezTo>
                <a:cubicBezTo>
                  <a:pt x="115" y="8"/>
                  <a:pt x="115" y="14"/>
                  <a:pt x="119" y="18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1" y="43"/>
                  <a:pt x="50" y="45"/>
                </a:cubicBezTo>
                <a:cubicBezTo>
                  <a:pt x="1" y="160"/>
                  <a:pt x="1" y="160"/>
                  <a:pt x="1" y="160"/>
                </a:cubicBezTo>
                <a:cubicBezTo>
                  <a:pt x="0" y="161"/>
                  <a:pt x="0" y="162"/>
                  <a:pt x="0" y="163"/>
                </a:cubicBezTo>
                <a:cubicBezTo>
                  <a:pt x="0" y="167"/>
                  <a:pt x="4" y="171"/>
                  <a:pt x="8" y="171"/>
                </a:cubicBezTo>
                <a:cubicBezTo>
                  <a:pt x="10" y="171"/>
                  <a:pt x="12" y="170"/>
                  <a:pt x="14" y="16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81" y="98"/>
                  <a:pt x="80" y="96"/>
                  <a:pt x="80" y="93"/>
                </a:cubicBezTo>
                <a:cubicBezTo>
                  <a:pt x="80" y="82"/>
                  <a:pt x="89" y="73"/>
                  <a:pt x="100" y="73"/>
                </a:cubicBezTo>
                <a:cubicBezTo>
                  <a:pt x="111" y="73"/>
                  <a:pt x="120" y="82"/>
                  <a:pt x="120" y="93"/>
                </a:cubicBezTo>
                <a:cubicBezTo>
                  <a:pt x="120" y="104"/>
                  <a:pt x="111" y="113"/>
                  <a:pt x="100" y="113"/>
                </a:cubicBezTo>
                <a:cubicBezTo>
                  <a:pt x="97" y="113"/>
                  <a:pt x="95" y="112"/>
                  <a:pt x="92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B80F6D70-795A-4313-971D-0744C1352220}"/>
              </a:ext>
            </a:extLst>
          </p:cNvPr>
          <p:cNvSpPr>
            <a:spLocks noEditPoints="1"/>
          </p:cNvSpPr>
          <p:nvPr/>
        </p:nvSpPr>
        <p:spPr bwMode="auto">
          <a:xfrm>
            <a:off x="1373982" y="3966369"/>
            <a:ext cx="319088" cy="317500"/>
          </a:xfrm>
          <a:custGeom>
            <a:avLst/>
            <a:gdLst>
              <a:gd name="T0" fmla="*/ 24 w 196"/>
              <a:gd name="T1" fmla="*/ 83 h 196"/>
              <a:gd name="T2" fmla="*/ 17 w 196"/>
              <a:gd name="T3" fmla="*/ 98 h 196"/>
              <a:gd name="T4" fmla="*/ 2 w 196"/>
              <a:gd name="T5" fmla="*/ 170 h 196"/>
              <a:gd name="T6" fmla="*/ 26 w 196"/>
              <a:gd name="T7" fmla="*/ 194 h 196"/>
              <a:gd name="T8" fmla="*/ 98 w 196"/>
              <a:gd name="T9" fmla="*/ 179 h 196"/>
              <a:gd name="T10" fmla="*/ 113 w 196"/>
              <a:gd name="T11" fmla="*/ 172 h 196"/>
              <a:gd name="T12" fmla="*/ 189 w 196"/>
              <a:gd name="T13" fmla="*/ 96 h 196"/>
              <a:gd name="T14" fmla="*/ 189 w 196"/>
              <a:gd name="T15" fmla="*/ 73 h 196"/>
              <a:gd name="T16" fmla="*/ 123 w 196"/>
              <a:gd name="T17" fmla="*/ 7 h 196"/>
              <a:gd name="T18" fmla="*/ 100 w 196"/>
              <a:gd name="T19" fmla="*/ 7 h 196"/>
              <a:gd name="T20" fmla="*/ 24 w 196"/>
              <a:gd name="T21" fmla="*/ 83 h 196"/>
              <a:gd name="T22" fmla="*/ 98 w 196"/>
              <a:gd name="T23" fmla="*/ 160 h 196"/>
              <a:gd name="T24" fmla="*/ 60 w 196"/>
              <a:gd name="T25" fmla="*/ 167 h 196"/>
              <a:gd name="T26" fmla="*/ 29 w 196"/>
              <a:gd name="T27" fmla="*/ 136 h 196"/>
              <a:gd name="T28" fmla="*/ 36 w 196"/>
              <a:gd name="T29" fmla="*/ 99 h 196"/>
              <a:gd name="T30" fmla="*/ 92 w 196"/>
              <a:gd name="T31" fmla="*/ 43 h 196"/>
              <a:gd name="T32" fmla="*/ 103 w 196"/>
              <a:gd name="T33" fmla="*/ 43 h 196"/>
              <a:gd name="T34" fmla="*/ 103 w 196"/>
              <a:gd name="T35" fmla="*/ 54 h 196"/>
              <a:gd name="T36" fmla="*/ 52 w 196"/>
              <a:gd name="T37" fmla="*/ 105 h 196"/>
              <a:gd name="T38" fmla="*/ 52 w 196"/>
              <a:gd name="T39" fmla="*/ 119 h 196"/>
              <a:gd name="T40" fmla="*/ 66 w 196"/>
              <a:gd name="T41" fmla="*/ 119 h 196"/>
              <a:gd name="T42" fmla="*/ 117 w 196"/>
              <a:gd name="T43" fmla="*/ 68 h 196"/>
              <a:gd name="T44" fmla="*/ 128 w 196"/>
              <a:gd name="T45" fmla="*/ 68 h 196"/>
              <a:gd name="T46" fmla="*/ 128 w 196"/>
              <a:gd name="T47" fmla="*/ 79 h 196"/>
              <a:gd name="T48" fmla="*/ 77 w 196"/>
              <a:gd name="T49" fmla="*/ 131 h 196"/>
              <a:gd name="T50" fmla="*/ 77 w 196"/>
              <a:gd name="T51" fmla="*/ 144 h 196"/>
              <a:gd name="T52" fmla="*/ 91 w 196"/>
              <a:gd name="T53" fmla="*/ 144 h 196"/>
              <a:gd name="T54" fmla="*/ 142 w 196"/>
              <a:gd name="T55" fmla="*/ 93 h 196"/>
              <a:gd name="T56" fmla="*/ 153 w 196"/>
              <a:gd name="T57" fmla="*/ 93 h 196"/>
              <a:gd name="T58" fmla="*/ 153 w 196"/>
              <a:gd name="T59" fmla="*/ 104 h 196"/>
              <a:gd name="T60" fmla="*/ 98 w 196"/>
              <a:gd name="T61" fmla="*/ 16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6" h="196">
                <a:moveTo>
                  <a:pt x="24" y="83"/>
                </a:moveTo>
                <a:cubicBezTo>
                  <a:pt x="20" y="87"/>
                  <a:pt x="18" y="92"/>
                  <a:pt x="17" y="98"/>
                </a:cubicBezTo>
                <a:cubicBezTo>
                  <a:pt x="2" y="170"/>
                  <a:pt x="2" y="170"/>
                  <a:pt x="2" y="170"/>
                </a:cubicBezTo>
                <a:cubicBezTo>
                  <a:pt x="0" y="183"/>
                  <a:pt x="13" y="196"/>
                  <a:pt x="26" y="194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03" y="178"/>
                  <a:pt x="109" y="176"/>
                  <a:pt x="113" y="172"/>
                </a:cubicBezTo>
                <a:cubicBezTo>
                  <a:pt x="189" y="96"/>
                  <a:pt x="189" y="96"/>
                  <a:pt x="189" y="96"/>
                </a:cubicBezTo>
                <a:cubicBezTo>
                  <a:pt x="196" y="90"/>
                  <a:pt x="196" y="80"/>
                  <a:pt x="189" y="73"/>
                </a:cubicBezTo>
                <a:cubicBezTo>
                  <a:pt x="123" y="7"/>
                  <a:pt x="123" y="7"/>
                  <a:pt x="123" y="7"/>
                </a:cubicBezTo>
                <a:cubicBezTo>
                  <a:pt x="116" y="0"/>
                  <a:pt x="107" y="0"/>
                  <a:pt x="100" y="7"/>
                </a:cubicBezTo>
                <a:lnTo>
                  <a:pt x="24" y="83"/>
                </a:lnTo>
                <a:close/>
                <a:moveTo>
                  <a:pt x="98" y="160"/>
                </a:moveTo>
                <a:cubicBezTo>
                  <a:pt x="60" y="167"/>
                  <a:pt x="60" y="167"/>
                  <a:pt x="60" y="167"/>
                </a:cubicBezTo>
                <a:cubicBezTo>
                  <a:pt x="29" y="136"/>
                  <a:pt x="29" y="136"/>
                  <a:pt x="29" y="136"/>
                </a:cubicBezTo>
                <a:cubicBezTo>
                  <a:pt x="36" y="99"/>
                  <a:pt x="36" y="99"/>
                  <a:pt x="36" y="99"/>
                </a:cubicBezTo>
                <a:cubicBezTo>
                  <a:pt x="92" y="43"/>
                  <a:pt x="92" y="43"/>
                  <a:pt x="92" y="43"/>
                </a:cubicBezTo>
                <a:cubicBezTo>
                  <a:pt x="95" y="40"/>
                  <a:pt x="100" y="40"/>
                  <a:pt x="103" y="43"/>
                </a:cubicBezTo>
                <a:cubicBezTo>
                  <a:pt x="106" y="46"/>
                  <a:pt x="106" y="51"/>
                  <a:pt x="103" y="54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48" y="109"/>
                  <a:pt x="48" y="116"/>
                  <a:pt x="52" y="119"/>
                </a:cubicBezTo>
                <a:cubicBezTo>
                  <a:pt x="56" y="123"/>
                  <a:pt x="62" y="123"/>
                  <a:pt x="66" y="119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20" y="65"/>
                  <a:pt x="125" y="65"/>
                  <a:pt x="128" y="68"/>
                </a:cubicBezTo>
                <a:cubicBezTo>
                  <a:pt x="131" y="71"/>
                  <a:pt x="131" y="76"/>
                  <a:pt x="128" y="79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3" y="134"/>
                  <a:pt x="73" y="141"/>
                  <a:pt x="77" y="144"/>
                </a:cubicBezTo>
                <a:cubicBezTo>
                  <a:pt x="81" y="148"/>
                  <a:pt x="87" y="148"/>
                  <a:pt x="91" y="144"/>
                </a:cubicBezTo>
                <a:cubicBezTo>
                  <a:pt x="142" y="93"/>
                  <a:pt x="142" y="93"/>
                  <a:pt x="142" y="93"/>
                </a:cubicBezTo>
                <a:cubicBezTo>
                  <a:pt x="145" y="90"/>
                  <a:pt x="150" y="90"/>
                  <a:pt x="153" y="93"/>
                </a:cubicBezTo>
                <a:cubicBezTo>
                  <a:pt x="156" y="96"/>
                  <a:pt x="156" y="101"/>
                  <a:pt x="153" y="104"/>
                </a:cubicBezTo>
                <a:lnTo>
                  <a:pt x="98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9B0FA242-6505-4F38-9743-24DED729FE86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278981"/>
            <a:ext cx="312738" cy="287337"/>
          </a:xfrm>
          <a:custGeom>
            <a:avLst/>
            <a:gdLst>
              <a:gd name="T0" fmla="*/ 94 w 192"/>
              <a:gd name="T1" fmla="*/ 120 h 176"/>
              <a:gd name="T2" fmla="*/ 76 w 192"/>
              <a:gd name="T3" fmla="*/ 110 h 176"/>
              <a:gd name="T4" fmla="*/ 73 w 192"/>
              <a:gd name="T5" fmla="*/ 107 h 176"/>
              <a:gd name="T6" fmla="*/ 77 w 192"/>
              <a:gd name="T7" fmla="*/ 101 h 176"/>
              <a:gd name="T8" fmla="*/ 84 w 192"/>
              <a:gd name="T9" fmla="*/ 84 h 176"/>
              <a:gd name="T10" fmla="*/ 66 w 192"/>
              <a:gd name="T11" fmla="*/ 68 h 176"/>
              <a:gd name="T12" fmla="*/ 48 w 192"/>
              <a:gd name="T13" fmla="*/ 84 h 176"/>
              <a:gd name="T14" fmla="*/ 55 w 192"/>
              <a:gd name="T15" fmla="*/ 102 h 176"/>
              <a:gd name="T16" fmla="*/ 59 w 192"/>
              <a:gd name="T17" fmla="*/ 107 h 176"/>
              <a:gd name="T18" fmla="*/ 56 w 192"/>
              <a:gd name="T19" fmla="*/ 111 h 176"/>
              <a:gd name="T20" fmla="*/ 38 w 192"/>
              <a:gd name="T21" fmla="*/ 120 h 176"/>
              <a:gd name="T22" fmla="*/ 36 w 192"/>
              <a:gd name="T23" fmla="*/ 126 h 176"/>
              <a:gd name="T24" fmla="*/ 36 w 192"/>
              <a:gd name="T25" fmla="*/ 134 h 176"/>
              <a:gd name="T26" fmla="*/ 42 w 192"/>
              <a:gd name="T27" fmla="*/ 140 h 176"/>
              <a:gd name="T28" fmla="*/ 90 w 192"/>
              <a:gd name="T29" fmla="*/ 140 h 176"/>
              <a:gd name="T30" fmla="*/ 96 w 192"/>
              <a:gd name="T31" fmla="*/ 134 h 176"/>
              <a:gd name="T32" fmla="*/ 96 w 192"/>
              <a:gd name="T33" fmla="*/ 126 h 176"/>
              <a:gd name="T34" fmla="*/ 94 w 192"/>
              <a:gd name="T35" fmla="*/ 120 h 176"/>
              <a:gd name="T36" fmla="*/ 142 w 192"/>
              <a:gd name="T37" fmla="*/ 76 h 176"/>
              <a:gd name="T38" fmla="*/ 122 w 192"/>
              <a:gd name="T39" fmla="*/ 76 h 176"/>
              <a:gd name="T40" fmla="*/ 112 w 192"/>
              <a:gd name="T41" fmla="*/ 86 h 176"/>
              <a:gd name="T42" fmla="*/ 122 w 192"/>
              <a:gd name="T43" fmla="*/ 96 h 176"/>
              <a:gd name="T44" fmla="*/ 142 w 192"/>
              <a:gd name="T45" fmla="*/ 96 h 176"/>
              <a:gd name="T46" fmla="*/ 152 w 192"/>
              <a:gd name="T47" fmla="*/ 86 h 176"/>
              <a:gd name="T48" fmla="*/ 142 w 192"/>
              <a:gd name="T49" fmla="*/ 76 h 176"/>
              <a:gd name="T50" fmla="*/ 142 w 192"/>
              <a:gd name="T51" fmla="*/ 112 h 176"/>
              <a:gd name="T52" fmla="*/ 122 w 192"/>
              <a:gd name="T53" fmla="*/ 112 h 176"/>
              <a:gd name="T54" fmla="*/ 112 w 192"/>
              <a:gd name="T55" fmla="*/ 122 h 176"/>
              <a:gd name="T56" fmla="*/ 122 w 192"/>
              <a:gd name="T57" fmla="*/ 132 h 176"/>
              <a:gd name="T58" fmla="*/ 142 w 192"/>
              <a:gd name="T59" fmla="*/ 132 h 176"/>
              <a:gd name="T60" fmla="*/ 152 w 192"/>
              <a:gd name="T61" fmla="*/ 122 h 176"/>
              <a:gd name="T62" fmla="*/ 142 w 192"/>
              <a:gd name="T63" fmla="*/ 112 h 176"/>
              <a:gd name="T64" fmla="*/ 0 w 192"/>
              <a:gd name="T65" fmla="*/ 160 h 176"/>
              <a:gd name="T66" fmla="*/ 16 w 192"/>
              <a:gd name="T67" fmla="*/ 176 h 176"/>
              <a:gd name="T68" fmla="*/ 176 w 192"/>
              <a:gd name="T69" fmla="*/ 176 h 176"/>
              <a:gd name="T70" fmla="*/ 192 w 192"/>
              <a:gd name="T71" fmla="*/ 160 h 176"/>
              <a:gd name="T72" fmla="*/ 192 w 192"/>
              <a:gd name="T73" fmla="*/ 32 h 176"/>
              <a:gd name="T74" fmla="*/ 176 w 192"/>
              <a:gd name="T75" fmla="*/ 16 h 176"/>
              <a:gd name="T76" fmla="*/ 128 w 192"/>
              <a:gd name="T77" fmla="*/ 16 h 176"/>
              <a:gd name="T78" fmla="*/ 128 w 192"/>
              <a:gd name="T79" fmla="*/ 9 h 176"/>
              <a:gd name="T80" fmla="*/ 119 w 192"/>
              <a:gd name="T81" fmla="*/ 0 h 176"/>
              <a:gd name="T82" fmla="*/ 73 w 192"/>
              <a:gd name="T83" fmla="*/ 0 h 176"/>
              <a:gd name="T84" fmla="*/ 64 w 192"/>
              <a:gd name="T85" fmla="*/ 9 h 176"/>
              <a:gd name="T86" fmla="*/ 64 w 192"/>
              <a:gd name="T87" fmla="*/ 16 h 176"/>
              <a:gd name="T88" fmla="*/ 16 w 192"/>
              <a:gd name="T89" fmla="*/ 16 h 176"/>
              <a:gd name="T90" fmla="*/ 0 w 192"/>
              <a:gd name="T91" fmla="*/ 32 h 176"/>
              <a:gd name="T92" fmla="*/ 0 w 192"/>
              <a:gd name="T93" fmla="*/ 160 h 176"/>
              <a:gd name="T94" fmla="*/ 29 w 192"/>
              <a:gd name="T95" fmla="*/ 36 h 176"/>
              <a:gd name="T96" fmla="*/ 64 w 192"/>
              <a:gd name="T97" fmla="*/ 36 h 176"/>
              <a:gd name="T98" fmla="*/ 64 w 192"/>
              <a:gd name="T99" fmla="*/ 43 h 176"/>
              <a:gd name="T100" fmla="*/ 73 w 192"/>
              <a:gd name="T101" fmla="*/ 52 h 176"/>
              <a:gd name="T102" fmla="*/ 119 w 192"/>
              <a:gd name="T103" fmla="*/ 52 h 176"/>
              <a:gd name="T104" fmla="*/ 128 w 192"/>
              <a:gd name="T105" fmla="*/ 43 h 176"/>
              <a:gd name="T106" fmla="*/ 128 w 192"/>
              <a:gd name="T107" fmla="*/ 36 h 176"/>
              <a:gd name="T108" fmla="*/ 163 w 192"/>
              <a:gd name="T109" fmla="*/ 36 h 176"/>
              <a:gd name="T110" fmla="*/ 172 w 192"/>
              <a:gd name="T111" fmla="*/ 45 h 176"/>
              <a:gd name="T112" fmla="*/ 172 w 192"/>
              <a:gd name="T113" fmla="*/ 147 h 176"/>
              <a:gd name="T114" fmla="*/ 163 w 192"/>
              <a:gd name="T115" fmla="*/ 156 h 176"/>
              <a:gd name="T116" fmla="*/ 29 w 192"/>
              <a:gd name="T117" fmla="*/ 156 h 176"/>
              <a:gd name="T118" fmla="*/ 20 w 192"/>
              <a:gd name="T119" fmla="*/ 147 h 176"/>
              <a:gd name="T120" fmla="*/ 20 w 192"/>
              <a:gd name="T121" fmla="*/ 45 h 176"/>
              <a:gd name="T122" fmla="*/ 29 w 192"/>
              <a:gd name="T123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2" h="176">
                <a:moveTo>
                  <a:pt x="94" y="120"/>
                </a:moveTo>
                <a:cubicBezTo>
                  <a:pt x="90" y="114"/>
                  <a:pt x="86" y="111"/>
                  <a:pt x="76" y="110"/>
                </a:cubicBezTo>
                <a:cubicBezTo>
                  <a:pt x="74" y="110"/>
                  <a:pt x="73" y="109"/>
                  <a:pt x="73" y="107"/>
                </a:cubicBezTo>
                <a:cubicBezTo>
                  <a:pt x="73" y="105"/>
                  <a:pt x="77" y="102"/>
                  <a:pt x="77" y="101"/>
                </a:cubicBezTo>
                <a:cubicBezTo>
                  <a:pt x="82" y="97"/>
                  <a:pt x="84" y="90"/>
                  <a:pt x="84" y="84"/>
                </a:cubicBezTo>
                <a:cubicBezTo>
                  <a:pt x="84" y="75"/>
                  <a:pt x="76" y="68"/>
                  <a:pt x="66" y="68"/>
                </a:cubicBezTo>
                <a:cubicBezTo>
                  <a:pt x="56" y="68"/>
                  <a:pt x="48" y="75"/>
                  <a:pt x="48" y="84"/>
                </a:cubicBezTo>
                <a:cubicBezTo>
                  <a:pt x="48" y="90"/>
                  <a:pt x="50" y="97"/>
                  <a:pt x="55" y="102"/>
                </a:cubicBezTo>
                <a:cubicBezTo>
                  <a:pt x="55" y="102"/>
                  <a:pt x="59" y="105"/>
                  <a:pt x="59" y="107"/>
                </a:cubicBezTo>
                <a:cubicBezTo>
                  <a:pt x="59" y="109"/>
                  <a:pt x="58" y="110"/>
                  <a:pt x="56" y="111"/>
                </a:cubicBezTo>
                <a:cubicBezTo>
                  <a:pt x="46" y="111"/>
                  <a:pt x="42" y="114"/>
                  <a:pt x="38" y="120"/>
                </a:cubicBezTo>
                <a:cubicBezTo>
                  <a:pt x="37" y="122"/>
                  <a:pt x="36" y="125"/>
                  <a:pt x="36" y="126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7"/>
                  <a:pt x="39" y="140"/>
                  <a:pt x="42" y="140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3" y="140"/>
                  <a:pt x="96" y="137"/>
                  <a:pt x="96" y="134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5" y="122"/>
                  <a:pt x="94" y="120"/>
                </a:cubicBezTo>
                <a:close/>
                <a:moveTo>
                  <a:pt x="142" y="76"/>
                </a:moveTo>
                <a:cubicBezTo>
                  <a:pt x="122" y="76"/>
                  <a:pt x="122" y="76"/>
                  <a:pt x="122" y="76"/>
                </a:cubicBezTo>
                <a:cubicBezTo>
                  <a:pt x="116" y="76"/>
                  <a:pt x="112" y="80"/>
                  <a:pt x="112" y="86"/>
                </a:cubicBezTo>
                <a:cubicBezTo>
                  <a:pt x="112" y="92"/>
                  <a:pt x="116" y="96"/>
                  <a:pt x="122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8" y="96"/>
                  <a:pt x="152" y="92"/>
                  <a:pt x="152" y="86"/>
                </a:cubicBezTo>
                <a:cubicBezTo>
                  <a:pt x="152" y="80"/>
                  <a:pt x="148" y="76"/>
                  <a:pt x="142" y="76"/>
                </a:cubicBezTo>
                <a:close/>
                <a:moveTo>
                  <a:pt x="142" y="112"/>
                </a:moveTo>
                <a:cubicBezTo>
                  <a:pt x="122" y="112"/>
                  <a:pt x="122" y="112"/>
                  <a:pt x="122" y="112"/>
                </a:cubicBezTo>
                <a:cubicBezTo>
                  <a:pt x="116" y="112"/>
                  <a:pt x="112" y="116"/>
                  <a:pt x="112" y="122"/>
                </a:cubicBezTo>
                <a:cubicBezTo>
                  <a:pt x="112" y="128"/>
                  <a:pt x="116" y="132"/>
                  <a:pt x="122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8" y="132"/>
                  <a:pt x="152" y="128"/>
                  <a:pt x="152" y="122"/>
                </a:cubicBezTo>
                <a:cubicBezTo>
                  <a:pt x="152" y="116"/>
                  <a:pt x="148" y="112"/>
                  <a:pt x="142" y="112"/>
                </a:cubicBezTo>
                <a:close/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4"/>
                  <a:pt x="124" y="0"/>
                  <a:pt x="11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8" y="0"/>
                  <a:pt x="64" y="4"/>
                  <a:pt x="64" y="9"/>
                </a:cubicBezTo>
                <a:cubicBezTo>
                  <a:pt x="64" y="16"/>
                  <a:pt x="64" y="16"/>
                  <a:pt x="64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60"/>
                </a:lnTo>
                <a:close/>
                <a:moveTo>
                  <a:pt x="29" y="36"/>
                </a:moveTo>
                <a:cubicBezTo>
                  <a:pt x="64" y="36"/>
                  <a:pt x="64" y="36"/>
                  <a:pt x="64" y="36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8"/>
                  <a:pt x="68" y="52"/>
                  <a:pt x="73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24" y="52"/>
                  <a:pt x="128" y="48"/>
                  <a:pt x="128" y="43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8" y="36"/>
                  <a:pt x="172" y="40"/>
                  <a:pt x="172" y="45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2"/>
                  <a:pt x="168" y="156"/>
                  <a:pt x="163" y="156"/>
                </a:cubicBezTo>
                <a:cubicBezTo>
                  <a:pt x="29" y="156"/>
                  <a:pt x="29" y="156"/>
                  <a:pt x="29" y="156"/>
                </a:cubicBezTo>
                <a:cubicBezTo>
                  <a:pt x="24" y="156"/>
                  <a:pt x="20" y="152"/>
                  <a:pt x="20" y="147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974146BA-AA90-4B42-9F98-CC6CD7F8FB20}"/>
              </a:ext>
            </a:extLst>
          </p:cNvPr>
          <p:cNvSpPr>
            <a:spLocks noEditPoints="1"/>
          </p:cNvSpPr>
          <p:nvPr/>
        </p:nvSpPr>
        <p:spPr bwMode="auto">
          <a:xfrm>
            <a:off x="4918869" y="3266281"/>
            <a:ext cx="254000" cy="312737"/>
          </a:xfrm>
          <a:custGeom>
            <a:avLst/>
            <a:gdLst>
              <a:gd name="T0" fmla="*/ 0 w 156"/>
              <a:gd name="T1" fmla="*/ 176 h 192"/>
              <a:gd name="T2" fmla="*/ 16 w 156"/>
              <a:gd name="T3" fmla="*/ 192 h 192"/>
              <a:gd name="T4" fmla="*/ 140 w 156"/>
              <a:gd name="T5" fmla="*/ 192 h 192"/>
              <a:gd name="T6" fmla="*/ 156 w 156"/>
              <a:gd name="T7" fmla="*/ 176 h 192"/>
              <a:gd name="T8" fmla="*/ 156 w 156"/>
              <a:gd name="T9" fmla="*/ 40 h 192"/>
              <a:gd name="T10" fmla="*/ 140 w 156"/>
              <a:gd name="T11" fmla="*/ 24 h 192"/>
              <a:gd name="T12" fmla="*/ 107 w 156"/>
              <a:gd name="T13" fmla="*/ 24 h 192"/>
              <a:gd name="T14" fmla="*/ 78 w 156"/>
              <a:gd name="T15" fmla="*/ 0 h 192"/>
              <a:gd name="T16" fmla="*/ 49 w 156"/>
              <a:gd name="T17" fmla="*/ 24 h 192"/>
              <a:gd name="T18" fmla="*/ 16 w 156"/>
              <a:gd name="T19" fmla="*/ 24 h 192"/>
              <a:gd name="T20" fmla="*/ 0 w 156"/>
              <a:gd name="T21" fmla="*/ 40 h 192"/>
              <a:gd name="T22" fmla="*/ 0 w 156"/>
              <a:gd name="T23" fmla="*/ 176 h 192"/>
              <a:gd name="T24" fmla="*/ 29 w 156"/>
              <a:gd name="T25" fmla="*/ 44 h 192"/>
              <a:gd name="T26" fmla="*/ 48 w 156"/>
              <a:gd name="T27" fmla="*/ 44 h 192"/>
              <a:gd name="T28" fmla="*/ 48 w 156"/>
              <a:gd name="T29" fmla="*/ 51 h 192"/>
              <a:gd name="T30" fmla="*/ 57 w 156"/>
              <a:gd name="T31" fmla="*/ 60 h 192"/>
              <a:gd name="T32" fmla="*/ 99 w 156"/>
              <a:gd name="T33" fmla="*/ 60 h 192"/>
              <a:gd name="T34" fmla="*/ 108 w 156"/>
              <a:gd name="T35" fmla="*/ 51 h 192"/>
              <a:gd name="T36" fmla="*/ 108 w 156"/>
              <a:gd name="T37" fmla="*/ 44 h 192"/>
              <a:gd name="T38" fmla="*/ 127 w 156"/>
              <a:gd name="T39" fmla="*/ 44 h 192"/>
              <a:gd name="T40" fmla="*/ 136 w 156"/>
              <a:gd name="T41" fmla="*/ 53 h 192"/>
              <a:gd name="T42" fmla="*/ 136 w 156"/>
              <a:gd name="T43" fmla="*/ 163 h 192"/>
              <a:gd name="T44" fmla="*/ 127 w 156"/>
              <a:gd name="T45" fmla="*/ 172 h 192"/>
              <a:gd name="T46" fmla="*/ 29 w 156"/>
              <a:gd name="T47" fmla="*/ 172 h 192"/>
              <a:gd name="T48" fmla="*/ 20 w 156"/>
              <a:gd name="T49" fmla="*/ 163 h 192"/>
              <a:gd name="T50" fmla="*/ 20 w 156"/>
              <a:gd name="T51" fmla="*/ 53 h 192"/>
              <a:gd name="T52" fmla="*/ 29 w 156"/>
              <a:gd name="T53" fmla="*/ 44 h 192"/>
              <a:gd name="T54" fmla="*/ 68 w 156"/>
              <a:gd name="T55" fmla="*/ 30 h 192"/>
              <a:gd name="T56" fmla="*/ 78 w 156"/>
              <a:gd name="T57" fmla="*/ 20 h 192"/>
              <a:gd name="T58" fmla="*/ 88 w 156"/>
              <a:gd name="T59" fmla="*/ 30 h 192"/>
              <a:gd name="T60" fmla="*/ 78 w 156"/>
              <a:gd name="T61" fmla="*/ 40 h 192"/>
              <a:gd name="T62" fmla="*/ 68 w 156"/>
              <a:gd name="T63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6C025E86-33B4-4CFF-A6E0-06B8A542CD03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266281"/>
            <a:ext cx="254000" cy="312737"/>
          </a:xfrm>
          <a:custGeom>
            <a:avLst/>
            <a:gdLst>
              <a:gd name="T0" fmla="*/ 106 w 156"/>
              <a:gd name="T1" fmla="*/ 96 h 192"/>
              <a:gd name="T2" fmla="*/ 50 w 156"/>
              <a:gd name="T3" fmla="*/ 96 h 192"/>
              <a:gd name="T4" fmla="*/ 40 w 156"/>
              <a:gd name="T5" fmla="*/ 106 h 192"/>
              <a:gd name="T6" fmla="*/ 50 w 156"/>
              <a:gd name="T7" fmla="*/ 116 h 192"/>
              <a:gd name="T8" fmla="*/ 106 w 156"/>
              <a:gd name="T9" fmla="*/ 116 h 192"/>
              <a:gd name="T10" fmla="*/ 116 w 156"/>
              <a:gd name="T11" fmla="*/ 106 h 192"/>
              <a:gd name="T12" fmla="*/ 106 w 156"/>
              <a:gd name="T13" fmla="*/ 96 h 192"/>
              <a:gd name="T14" fmla="*/ 106 w 156"/>
              <a:gd name="T15" fmla="*/ 132 h 192"/>
              <a:gd name="T16" fmla="*/ 50 w 156"/>
              <a:gd name="T17" fmla="*/ 132 h 192"/>
              <a:gd name="T18" fmla="*/ 40 w 156"/>
              <a:gd name="T19" fmla="*/ 142 h 192"/>
              <a:gd name="T20" fmla="*/ 50 w 156"/>
              <a:gd name="T21" fmla="*/ 152 h 192"/>
              <a:gd name="T22" fmla="*/ 106 w 156"/>
              <a:gd name="T23" fmla="*/ 152 h 192"/>
              <a:gd name="T24" fmla="*/ 116 w 156"/>
              <a:gd name="T25" fmla="*/ 142 h 192"/>
              <a:gd name="T26" fmla="*/ 106 w 156"/>
              <a:gd name="T27" fmla="*/ 132 h 192"/>
              <a:gd name="T28" fmla="*/ 0 w 156"/>
              <a:gd name="T29" fmla="*/ 176 h 192"/>
              <a:gd name="T30" fmla="*/ 16 w 156"/>
              <a:gd name="T31" fmla="*/ 192 h 192"/>
              <a:gd name="T32" fmla="*/ 140 w 156"/>
              <a:gd name="T33" fmla="*/ 192 h 192"/>
              <a:gd name="T34" fmla="*/ 156 w 156"/>
              <a:gd name="T35" fmla="*/ 176 h 192"/>
              <a:gd name="T36" fmla="*/ 156 w 156"/>
              <a:gd name="T37" fmla="*/ 40 h 192"/>
              <a:gd name="T38" fmla="*/ 140 w 156"/>
              <a:gd name="T39" fmla="*/ 24 h 192"/>
              <a:gd name="T40" fmla="*/ 107 w 156"/>
              <a:gd name="T41" fmla="*/ 24 h 192"/>
              <a:gd name="T42" fmla="*/ 78 w 156"/>
              <a:gd name="T43" fmla="*/ 0 h 192"/>
              <a:gd name="T44" fmla="*/ 49 w 156"/>
              <a:gd name="T45" fmla="*/ 24 h 192"/>
              <a:gd name="T46" fmla="*/ 16 w 156"/>
              <a:gd name="T47" fmla="*/ 24 h 192"/>
              <a:gd name="T48" fmla="*/ 0 w 156"/>
              <a:gd name="T49" fmla="*/ 40 h 192"/>
              <a:gd name="T50" fmla="*/ 0 w 156"/>
              <a:gd name="T51" fmla="*/ 176 h 192"/>
              <a:gd name="T52" fmla="*/ 29 w 156"/>
              <a:gd name="T53" fmla="*/ 44 h 192"/>
              <a:gd name="T54" fmla="*/ 48 w 156"/>
              <a:gd name="T55" fmla="*/ 44 h 192"/>
              <a:gd name="T56" fmla="*/ 48 w 156"/>
              <a:gd name="T57" fmla="*/ 51 h 192"/>
              <a:gd name="T58" fmla="*/ 57 w 156"/>
              <a:gd name="T59" fmla="*/ 60 h 192"/>
              <a:gd name="T60" fmla="*/ 99 w 156"/>
              <a:gd name="T61" fmla="*/ 60 h 192"/>
              <a:gd name="T62" fmla="*/ 108 w 156"/>
              <a:gd name="T63" fmla="*/ 51 h 192"/>
              <a:gd name="T64" fmla="*/ 108 w 156"/>
              <a:gd name="T65" fmla="*/ 44 h 192"/>
              <a:gd name="T66" fmla="*/ 127 w 156"/>
              <a:gd name="T67" fmla="*/ 44 h 192"/>
              <a:gd name="T68" fmla="*/ 136 w 156"/>
              <a:gd name="T69" fmla="*/ 53 h 192"/>
              <a:gd name="T70" fmla="*/ 136 w 156"/>
              <a:gd name="T71" fmla="*/ 163 h 192"/>
              <a:gd name="T72" fmla="*/ 127 w 156"/>
              <a:gd name="T73" fmla="*/ 172 h 192"/>
              <a:gd name="T74" fmla="*/ 29 w 156"/>
              <a:gd name="T75" fmla="*/ 172 h 192"/>
              <a:gd name="T76" fmla="*/ 20 w 156"/>
              <a:gd name="T77" fmla="*/ 163 h 192"/>
              <a:gd name="T78" fmla="*/ 20 w 156"/>
              <a:gd name="T79" fmla="*/ 53 h 192"/>
              <a:gd name="T80" fmla="*/ 29 w 156"/>
              <a:gd name="T81" fmla="*/ 44 h 192"/>
              <a:gd name="T82" fmla="*/ 68 w 156"/>
              <a:gd name="T83" fmla="*/ 30 h 192"/>
              <a:gd name="T84" fmla="*/ 78 w 156"/>
              <a:gd name="T85" fmla="*/ 20 h 192"/>
              <a:gd name="T86" fmla="*/ 88 w 156"/>
              <a:gd name="T87" fmla="*/ 30 h 192"/>
              <a:gd name="T88" fmla="*/ 78 w 156"/>
              <a:gd name="T89" fmla="*/ 40 h 192"/>
              <a:gd name="T90" fmla="*/ 68 w 156"/>
              <a:gd name="T91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6" h="192">
                <a:moveTo>
                  <a:pt x="106" y="96"/>
                </a:moveTo>
                <a:cubicBezTo>
                  <a:pt x="50" y="96"/>
                  <a:pt x="50" y="96"/>
                  <a:pt x="50" y="96"/>
                </a:cubicBezTo>
                <a:cubicBezTo>
                  <a:pt x="44" y="96"/>
                  <a:pt x="40" y="100"/>
                  <a:pt x="40" y="106"/>
                </a:cubicBezTo>
                <a:cubicBezTo>
                  <a:pt x="40" y="112"/>
                  <a:pt x="44" y="116"/>
                  <a:pt x="50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12" y="116"/>
                  <a:pt x="116" y="112"/>
                  <a:pt x="116" y="106"/>
                </a:cubicBezTo>
                <a:cubicBezTo>
                  <a:pt x="116" y="100"/>
                  <a:pt x="112" y="96"/>
                  <a:pt x="106" y="96"/>
                </a:cubicBezTo>
                <a:close/>
                <a:moveTo>
                  <a:pt x="106" y="132"/>
                </a:moveTo>
                <a:cubicBezTo>
                  <a:pt x="50" y="132"/>
                  <a:pt x="50" y="132"/>
                  <a:pt x="50" y="132"/>
                </a:cubicBezTo>
                <a:cubicBezTo>
                  <a:pt x="44" y="132"/>
                  <a:pt x="40" y="136"/>
                  <a:pt x="40" y="142"/>
                </a:cubicBezTo>
                <a:cubicBezTo>
                  <a:pt x="40" y="148"/>
                  <a:pt x="44" y="152"/>
                  <a:pt x="50" y="152"/>
                </a:cubicBezTo>
                <a:cubicBezTo>
                  <a:pt x="106" y="152"/>
                  <a:pt x="106" y="152"/>
                  <a:pt x="106" y="152"/>
                </a:cubicBezTo>
                <a:cubicBezTo>
                  <a:pt x="112" y="152"/>
                  <a:pt x="116" y="148"/>
                  <a:pt x="116" y="142"/>
                </a:cubicBezTo>
                <a:cubicBezTo>
                  <a:pt x="116" y="136"/>
                  <a:pt x="112" y="132"/>
                  <a:pt x="106" y="132"/>
                </a:cubicBezTo>
                <a:close/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AD50B463-39B9-490E-95A4-777FFBE94A0F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3266281"/>
            <a:ext cx="311150" cy="312737"/>
          </a:xfrm>
          <a:custGeom>
            <a:avLst/>
            <a:gdLst>
              <a:gd name="T0" fmla="*/ 176 w 192"/>
              <a:gd name="T1" fmla="*/ 176 h 192"/>
              <a:gd name="T2" fmla="*/ 183 w 192"/>
              <a:gd name="T3" fmla="*/ 156 h 192"/>
              <a:gd name="T4" fmla="*/ 192 w 192"/>
              <a:gd name="T5" fmla="*/ 105 h 192"/>
              <a:gd name="T6" fmla="*/ 176 w 192"/>
              <a:gd name="T7" fmla="*/ 96 h 192"/>
              <a:gd name="T8" fmla="*/ 183 w 192"/>
              <a:gd name="T9" fmla="*/ 80 h 192"/>
              <a:gd name="T10" fmla="*/ 192 w 192"/>
              <a:gd name="T11" fmla="*/ 29 h 192"/>
              <a:gd name="T12" fmla="*/ 176 w 192"/>
              <a:gd name="T13" fmla="*/ 20 h 192"/>
              <a:gd name="T14" fmla="*/ 160 w 192"/>
              <a:gd name="T15" fmla="*/ 0 h 192"/>
              <a:gd name="T16" fmla="*/ 20 w 192"/>
              <a:gd name="T17" fmla="*/ 16 h 192"/>
              <a:gd name="T18" fmla="*/ 10 w 192"/>
              <a:gd name="T19" fmla="*/ 32 h 192"/>
              <a:gd name="T20" fmla="*/ 10 w 192"/>
              <a:gd name="T21" fmla="*/ 52 h 192"/>
              <a:gd name="T22" fmla="*/ 20 w 192"/>
              <a:gd name="T23" fmla="*/ 68 h 192"/>
              <a:gd name="T24" fmla="*/ 0 w 192"/>
              <a:gd name="T25" fmla="*/ 78 h 192"/>
              <a:gd name="T26" fmla="*/ 20 w 192"/>
              <a:gd name="T27" fmla="*/ 88 h 192"/>
              <a:gd name="T28" fmla="*/ 10 w 192"/>
              <a:gd name="T29" fmla="*/ 104 h 192"/>
              <a:gd name="T30" fmla="*/ 10 w 192"/>
              <a:gd name="T31" fmla="*/ 124 h 192"/>
              <a:gd name="T32" fmla="*/ 20 w 192"/>
              <a:gd name="T33" fmla="*/ 140 h 192"/>
              <a:gd name="T34" fmla="*/ 0 w 192"/>
              <a:gd name="T35" fmla="*/ 150 h 192"/>
              <a:gd name="T36" fmla="*/ 20 w 192"/>
              <a:gd name="T37" fmla="*/ 160 h 192"/>
              <a:gd name="T38" fmla="*/ 36 w 192"/>
              <a:gd name="T39" fmla="*/ 192 h 192"/>
              <a:gd name="T40" fmla="*/ 40 w 192"/>
              <a:gd name="T41" fmla="*/ 163 h 192"/>
              <a:gd name="T42" fmla="*/ 54 w 192"/>
              <a:gd name="T43" fmla="*/ 160 h 192"/>
              <a:gd name="T44" fmla="*/ 54 w 192"/>
              <a:gd name="T45" fmla="*/ 140 h 192"/>
              <a:gd name="T46" fmla="*/ 40 w 192"/>
              <a:gd name="T47" fmla="*/ 124 h 192"/>
              <a:gd name="T48" fmla="*/ 64 w 192"/>
              <a:gd name="T49" fmla="*/ 114 h 192"/>
              <a:gd name="T50" fmla="*/ 40 w 192"/>
              <a:gd name="T51" fmla="*/ 104 h 192"/>
              <a:gd name="T52" fmla="*/ 54 w 192"/>
              <a:gd name="T53" fmla="*/ 88 h 192"/>
              <a:gd name="T54" fmla="*/ 54 w 192"/>
              <a:gd name="T55" fmla="*/ 68 h 192"/>
              <a:gd name="T56" fmla="*/ 40 w 192"/>
              <a:gd name="T57" fmla="*/ 52 h 192"/>
              <a:gd name="T58" fmla="*/ 64 w 192"/>
              <a:gd name="T59" fmla="*/ 42 h 192"/>
              <a:gd name="T60" fmla="*/ 40 w 192"/>
              <a:gd name="T61" fmla="*/ 32 h 192"/>
              <a:gd name="T62" fmla="*/ 49 w 192"/>
              <a:gd name="T63" fmla="*/ 20 h 192"/>
              <a:gd name="T64" fmla="*/ 84 w 192"/>
              <a:gd name="T65" fmla="*/ 29 h 192"/>
              <a:gd name="T66" fmla="*/ 75 w 192"/>
              <a:gd name="T67" fmla="*/ 172 h 192"/>
              <a:gd name="T68" fmla="*/ 40 w 192"/>
              <a:gd name="T69" fmla="*/ 16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2" h="192">
                <a:moveTo>
                  <a:pt x="160" y="192"/>
                </a:moveTo>
                <a:cubicBezTo>
                  <a:pt x="169" y="192"/>
                  <a:pt x="176" y="185"/>
                  <a:pt x="176" y="17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3" y="156"/>
                  <a:pt x="183" y="156"/>
                  <a:pt x="183" y="156"/>
                </a:cubicBezTo>
                <a:cubicBezTo>
                  <a:pt x="188" y="156"/>
                  <a:pt x="192" y="152"/>
                  <a:pt x="192" y="147"/>
                </a:cubicBezTo>
                <a:cubicBezTo>
                  <a:pt x="192" y="105"/>
                  <a:pt x="192" y="105"/>
                  <a:pt x="192" y="105"/>
                </a:cubicBezTo>
                <a:cubicBezTo>
                  <a:pt x="192" y="100"/>
                  <a:pt x="188" y="96"/>
                  <a:pt x="183" y="96"/>
                </a:cubicBezTo>
                <a:cubicBezTo>
                  <a:pt x="176" y="96"/>
                  <a:pt x="176" y="96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8" y="80"/>
                  <a:pt x="192" y="76"/>
                  <a:pt x="192" y="71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2" y="24"/>
                  <a:pt x="188" y="20"/>
                  <a:pt x="183" y="20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27" y="0"/>
                  <a:pt x="20" y="7"/>
                  <a:pt x="20" y="16"/>
                </a:cubicBezTo>
                <a:cubicBezTo>
                  <a:pt x="20" y="32"/>
                  <a:pt x="20" y="32"/>
                  <a:pt x="20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4" y="32"/>
                  <a:pt x="0" y="36"/>
                  <a:pt x="0" y="42"/>
                </a:cubicBezTo>
                <a:cubicBezTo>
                  <a:pt x="0" y="48"/>
                  <a:pt x="4" y="52"/>
                  <a:pt x="1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68"/>
                  <a:pt x="20" y="68"/>
                  <a:pt x="20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4" y="68"/>
                  <a:pt x="0" y="72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4" y="104"/>
                  <a:pt x="0" y="108"/>
                  <a:pt x="0" y="114"/>
                </a:cubicBezTo>
                <a:cubicBezTo>
                  <a:pt x="0" y="120"/>
                  <a:pt x="4" y="124"/>
                  <a:pt x="10" y="124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4" y="140"/>
                  <a:pt x="0" y="144"/>
                  <a:pt x="0" y="150"/>
                </a:cubicBezTo>
                <a:cubicBezTo>
                  <a:pt x="0" y="156"/>
                  <a:pt x="4" y="160"/>
                  <a:pt x="10" y="160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76"/>
                  <a:pt x="20" y="176"/>
                  <a:pt x="20" y="176"/>
                </a:cubicBezTo>
                <a:cubicBezTo>
                  <a:pt x="20" y="185"/>
                  <a:pt x="27" y="192"/>
                  <a:pt x="36" y="192"/>
                </a:cubicBezTo>
                <a:lnTo>
                  <a:pt x="160" y="192"/>
                </a:lnTo>
                <a:close/>
                <a:moveTo>
                  <a:pt x="40" y="163"/>
                </a:moveTo>
                <a:cubicBezTo>
                  <a:pt x="40" y="160"/>
                  <a:pt x="40" y="160"/>
                  <a:pt x="40" y="160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60" y="160"/>
                  <a:pt x="64" y="156"/>
                  <a:pt x="64" y="150"/>
                </a:cubicBezTo>
                <a:cubicBezTo>
                  <a:pt x="64" y="144"/>
                  <a:pt x="60" y="140"/>
                  <a:pt x="54" y="140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60" y="124"/>
                  <a:pt x="64" y="120"/>
                  <a:pt x="64" y="114"/>
                </a:cubicBezTo>
                <a:cubicBezTo>
                  <a:pt x="64" y="108"/>
                  <a:pt x="60" y="104"/>
                  <a:pt x="5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88"/>
                  <a:pt x="40" y="88"/>
                  <a:pt x="40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60" y="88"/>
                  <a:pt x="64" y="84"/>
                  <a:pt x="64" y="78"/>
                </a:cubicBezTo>
                <a:cubicBezTo>
                  <a:pt x="64" y="72"/>
                  <a:pt x="60" y="68"/>
                  <a:pt x="54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52"/>
                  <a:pt x="40" y="52"/>
                  <a:pt x="40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60" y="52"/>
                  <a:pt x="64" y="48"/>
                  <a:pt x="64" y="42"/>
                </a:cubicBezTo>
                <a:cubicBezTo>
                  <a:pt x="64" y="36"/>
                  <a:pt x="60" y="32"/>
                  <a:pt x="54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4" y="20"/>
                  <a:pt x="49" y="20"/>
                </a:cubicBezTo>
                <a:cubicBezTo>
                  <a:pt x="75" y="20"/>
                  <a:pt x="75" y="20"/>
                  <a:pt x="75" y="20"/>
                </a:cubicBezTo>
                <a:cubicBezTo>
                  <a:pt x="80" y="20"/>
                  <a:pt x="84" y="24"/>
                  <a:pt x="84" y="2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84" y="168"/>
                  <a:pt x="80" y="172"/>
                  <a:pt x="75" y="172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44" y="172"/>
                  <a:pt x="40" y="168"/>
                  <a:pt x="40" y="1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C28682CB-CCE8-4CED-A514-E4ACCB823049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3266281"/>
            <a:ext cx="311150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36 h 192"/>
              <a:gd name="T10" fmla="*/ 176 w 192"/>
              <a:gd name="T11" fmla="*/ 20 h 192"/>
              <a:gd name="T12" fmla="*/ 160 w 192"/>
              <a:gd name="T13" fmla="*/ 20 h 192"/>
              <a:gd name="T14" fmla="*/ 160 w 192"/>
              <a:gd name="T15" fmla="*/ 10 h 192"/>
              <a:gd name="T16" fmla="*/ 150 w 192"/>
              <a:gd name="T17" fmla="*/ 0 h 192"/>
              <a:gd name="T18" fmla="*/ 140 w 192"/>
              <a:gd name="T19" fmla="*/ 10 h 192"/>
              <a:gd name="T20" fmla="*/ 140 w 192"/>
              <a:gd name="T21" fmla="*/ 20 h 192"/>
              <a:gd name="T22" fmla="*/ 124 w 192"/>
              <a:gd name="T23" fmla="*/ 20 h 192"/>
              <a:gd name="T24" fmla="*/ 124 w 192"/>
              <a:gd name="T25" fmla="*/ 10 h 192"/>
              <a:gd name="T26" fmla="*/ 114 w 192"/>
              <a:gd name="T27" fmla="*/ 0 h 192"/>
              <a:gd name="T28" fmla="*/ 104 w 192"/>
              <a:gd name="T29" fmla="*/ 10 h 192"/>
              <a:gd name="T30" fmla="*/ 104 w 192"/>
              <a:gd name="T31" fmla="*/ 20 h 192"/>
              <a:gd name="T32" fmla="*/ 88 w 192"/>
              <a:gd name="T33" fmla="*/ 20 h 192"/>
              <a:gd name="T34" fmla="*/ 88 w 192"/>
              <a:gd name="T35" fmla="*/ 10 h 192"/>
              <a:gd name="T36" fmla="*/ 78 w 192"/>
              <a:gd name="T37" fmla="*/ 0 h 192"/>
              <a:gd name="T38" fmla="*/ 68 w 192"/>
              <a:gd name="T39" fmla="*/ 10 h 192"/>
              <a:gd name="T40" fmla="*/ 68 w 192"/>
              <a:gd name="T41" fmla="*/ 20 h 192"/>
              <a:gd name="T42" fmla="*/ 52 w 192"/>
              <a:gd name="T43" fmla="*/ 20 h 192"/>
              <a:gd name="T44" fmla="*/ 52 w 192"/>
              <a:gd name="T45" fmla="*/ 10 h 192"/>
              <a:gd name="T46" fmla="*/ 42 w 192"/>
              <a:gd name="T47" fmla="*/ 0 h 192"/>
              <a:gd name="T48" fmla="*/ 32 w 192"/>
              <a:gd name="T49" fmla="*/ 10 h 192"/>
              <a:gd name="T50" fmla="*/ 32 w 192"/>
              <a:gd name="T51" fmla="*/ 20 h 192"/>
              <a:gd name="T52" fmla="*/ 16 w 192"/>
              <a:gd name="T53" fmla="*/ 20 h 192"/>
              <a:gd name="T54" fmla="*/ 0 w 192"/>
              <a:gd name="T55" fmla="*/ 36 h 192"/>
              <a:gd name="T56" fmla="*/ 0 w 192"/>
              <a:gd name="T57" fmla="*/ 176 h 192"/>
              <a:gd name="T58" fmla="*/ 29 w 192"/>
              <a:gd name="T59" fmla="*/ 40 h 192"/>
              <a:gd name="T60" fmla="*/ 32 w 192"/>
              <a:gd name="T61" fmla="*/ 40 h 192"/>
              <a:gd name="T62" fmla="*/ 32 w 192"/>
              <a:gd name="T63" fmla="*/ 54 h 192"/>
              <a:gd name="T64" fmla="*/ 42 w 192"/>
              <a:gd name="T65" fmla="*/ 64 h 192"/>
              <a:gd name="T66" fmla="*/ 52 w 192"/>
              <a:gd name="T67" fmla="*/ 54 h 192"/>
              <a:gd name="T68" fmla="*/ 52 w 192"/>
              <a:gd name="T69" fmla="*/ 40 h 192"/>
              <a:gd name="T70" fmla="*/ 68 w 192"/>
              <a:gd name="T71" fmla="*/ 40 h 192"/>
              <a:gd name="T72" fmla="*/ 68 w 192"/>
              <a:gd name="T73" fmla="*/ 54 h 192"/>
              <a:gd name="T74" fmla="*/ 78 w 192"/>
              <a:gd name="T75" fmla="*/ 64 h 192"/>
              <a:gd name="T76" fmla="*/ 88 w 192"/>
              <a:gd name="T77" fmla="*/ 54 h 192"/>
              <a:gd name="T78" fmla="*/ 88 w 192"/>
              <a:gd name="T79" fmla="*/ 40 h 192"/>
              <a:gd name="T80" fmla="*/ 104 w 192"/>
              <a:gd name="T81" fmla="*/ 40 h 192"/>
              <a:gd name="T82" fmla="*/ 104 w 192"/>
              <a:gd name="T83" fmla="*/ 54 h 192"/>
              <a:gd name="T84" fmla="*/ 114 w 192"/>
              <a:gd name="T85" fmla="*/ 64 h 192"/>
              <a:gd name="T86" fmla="*/ 124 w 192"/>
              <a:gd name="T87" fmla="*/ 54 h 192"/>
              <a:gd name="T88" fmla="*/ 124 w 192"/>
              <a:gd name="T89" fmla="*/ 40 h 192"/>
              <a:gd name="T90" fmla="*/ 140 w 192"/>
              <a:gd name="T91" fmla="*/ 40 h 192"/>
              <a:gd name="T92" fmla="*/ 140 w 192"/>
              <a:gd name="T93" fmla="*/ 54 h 192"/>
              <a:gd name="T94" fmla="*/ 150 w 192"/>
              <a:gd name="T95" fmla="*/ 64 h 192"/>
              <a:gd name="T96" fmla="*/ 160 w 192"/>
              <a:gd name="T97" fmla="*/ 54 h 192"/>
              <a:gd name="T98" fmla="*/ 160 w 192"/>
              <a:gd name="T99" fmla="*/ 40 h 192"/>
              <a:gd name="T100" fmla="*/ 163 w 192"/>
              <a:gd name="T101" fmla="*/ 40 h 192"/>
              <a:gd name="T102" fmla="*/ 172 w 192"/>
              <a:gd name="T103" fmla="*/ 49 h 192"/>
              <a:gd name="T104" fmla="*/ 172 w 192"/>
              <a:gd name="T105" fmla="*/ 91 h 192"/>
              <a:gd name="T106" fmla="*/ 163 w 192"/>
              <a:gd name="T107" fmla="*/ 100 h 192"/>
              <a:gd name="T108" fmla="*/ 29 w 192"/>
              <a:gd name="T109" fmla="*/ 100 h 192"/>
              <a:gd name="T110" fmla="*/ 20 w 192"/>
              <a:gd name="T111" fmla="*/ 91 h 192"/>
              <a:gd name="T112" fmla="*/ 20 w 192"/>
              <a:gd name="T113" fmla="*/ 49 h 192"/>
              <a:gd name="T114" fmla="*/ 29 w 192"/>
              <a:gd name="T115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192" y="27"/>
                  <a:pt x="185" y="20"/>
                  <a:pt x="176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4"/>
                  <a:pt x="156" y="0"/>
                  <a:pt x="150" y="0"/>
                </a:cubicBezTo>
                <a:cubicBezTo>
                  <a:pt x="144" y="0"/>
                  <a:pt x="140" y="4"/>
                  <a:pt x="140" y="10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4" y="4"/>
                  <a:pt x="120" y="0"/>
                  <a:pt x="114" y="0"/>
                </a:cubicBezTo>
                <a:cubicBezTo>
                  <a:pt x="108" y="0"/>
                  <a:pt x="104" y="4"/>
                  <a:pt x="104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ubicBezTo>
                  <a:pt x="72" y="0"/>
                  <a:pt x="68" y="4"/>
                  <a:pt x="68" y="10"/>
                </a:cubicBezTo>
                <a:cubicBezTo>
                  <a:pt x="68" y="20"/>
                  <a:pt x="68" y="20"/>
                  <a:pt x="68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4"/>
                  <a:pt x="48" y="0"/>
                  <a:pt x="42" y="0"/>
                </a:cubicBezTo>
                <a:cubicBezTo>
                  <a:pt x="36" y="0"/>
                  <a:pt x="32" y="4"/>
                  <a:pt x="32" y="10"/>
                </a:cubicBezTo>
                <a:cubicBezTo>
                  <a:pt x="32" y="20"/>
                  <a:pt x="32" y="20"/>
                  <a:pt x="3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7"/>
                  <a:pt x="0" y="36"/>
                </a:cubicBezTo>
                <a:lnTo>
                  <a:pt x="0" y="176"/>
                </a:lnTo>
                <a:close/>
                <a:moveTo>
                  <a:pt x="29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60"/>
                  <a:pt x="36" y="64"/>
                  <a:pt x="42" y="64"/>
                </a:cubicBezTo>
                <a:cubicBezTo>
                  <a:pt x="48" y="64"/>
                  <a:pt x="52" y="60"/>
                  <a:pt x="52" y="54"/>
                </a:cubicBezTo>
                <a:cubicBezTo>
                  <a:pt x="52" y="40"/>
                  <a:pt x="52" y="40"/>
                  <a:pt x="52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60"/>
                  <a:pt x="72" y="64"/>
                  <a:pt x="78" y="64"/>
                </a:cubicBezTo>
                <a:cubicBezTo>
                  <a:pt x="84" y="64"/>
                  <a:pt x="88" y="60"/>
                  <a:pt x="88" y="54"/>
                </a:cubicBezTo>
                <a:cubicBezTo>
                  <a:pt x="88" y="40"/>
                  <a:pt x="88" y="40"/>
                  <a:pt x="88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4" y="60"/>
                  <a:pt x="108" y="64"/>
                  <a:pt x="114" y="64"/>
                </a:cubicBezTo>
                <a:cubicBezTo>
                  <a:pt x="120" y="64"/>
                  <a:pt x="124" y="60"/>
                  <a:pt x="124" y="54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0" y="60"/>
                  <a:pt x="144" y="64"/>
                  <a:pt x="150" y="64"/>
                </a:cubicBezTo>
                <a:cubicBezTo>
                  <a:pt x="156" y="64"/>
                  <a:pt x="160" y="60"/>
                  <a:pt x="160" y="54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8" y="40"/>
                  <a:pt x="172" y="44"/>
                  <a:pt x="172" y="49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72" y="96"/>
                  <a:pt x="168" y="100"/>
                  <a:pt x="163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4" y="100"/>
                  <a:pt x="20" y="96"/>
                  <a:pt x="20" y="91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4"/>
                  <a:pt x="24" y="40"/>
                  <a:pt x="29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1BAD4C2D-98CC-47D6-AC44-134A4F947BFB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3285331"/>
            <a:ext cx="312738" cy="266700"/>
          </a:xfrm>
          <a:custGeom>
            <a:avLst/>
            <a:gdLst>
              <a:gd name="T0" fmla="*/ 0 w 192"/>
              <a:gd name="T1" fmla="*/ 148 h 164"/>
              <a:gd name="T2" fmla="*/ 16 w 192"/>
              <a:gd name="T3" fmla="*/ 164 h 164"/>
              <a:gd name="T4" fmla="*/ 176 w 192"/>
              <a:gd name="T5" fmla="*/ 164 h 164"/>
              <a:gd name="T6" fmla="*/ 192 w 192"/>
              <a:gd name="T7" fmla="*/ 148 h 164"/>
              <a:gd name="T8" fmla="*/ 192 w 192"/>
              <a:gd name="T9" fmla="*/ 16 h 164"/>
              <a:gd name="T10" fmla="*/ 176 w 192"/>
              <a:gd name="T11" fmla="*/ 0 h 164"/>
              <a:gd name="T12" fmla="*/ 52 w 192"/>
              <a:gd name="T13" fmla="*/ 0 h 164"/>
              <a:gd name="T14" fmla="*/ 36 w 192"/>
              <a:gd name="T15" fmla="*/ 16 h 164"/>
              <a:gd name="T16" fmla="*/ 36 w 192"/>
              <a:gd name="T17" fmla="*/ 136 h 164"/>
              <a:gd name="T18" fmla="*/ 28 w 192"/>
              <a:gd name="T19" fmla="*/ 144 h 164"/>
              <a:gd name="T20" fmla="*/ 20 w 192"/>
              <a:gd name="T21" fmla="*/ 136 h 164"/>
              <a:gd name="T22" fmla="*/ 20 w 192"/>
              <a:gd name="T23" fmla="*/ 30 h 164"/>
              <a:gd name="T24" fmla="*/ 10 w 192"/>
              <a:gd name="T25" fmla="*/ 20 h 164"/>
              <a:gd name="T26" fmla="*/ 0 w 192"/>
              <a:gd name="T27" fmla="*/ 30 h 164"/>
              <a:gd name="T28" fmla="*/ 0 w 192"/>
              <a:gd name="T29" fmla="*/ 148 h 164"/>
              <a:gd name="T30" fmla="*/ 112 w 192"/>
              <a:gd name="T31" fmla="*/ 29 h 164"/>
              <a:gd name="T32" fmla="*/ 112 w 192"/>
              <a:gd name="T33" fmla="*/ 59 h 164"/>
              <a:gd name="T34" fmla="*/ 103 w 192"/>
              <a:gd name="T35" fmla="*/ 68 h 164"/>
              <a:gd name="T36" fmla="*/ 65 w 192"/>
              <a:gd name="T37" fmla="*/ 68 h 164"/>
              <a:gd name="T38" fmla="*/ 56 w 192"/>
              <a:gd name="T39" fmla="*/ 59 h 164"/>
              <a:gd name="T40" fmla="*/ 56 w 192"/>
              <a:gd name="T41" fmla="*/ 29 h 164"/>
              <a:gd name="T42" fmla="*/ 65 w 192"/>
              <a:gd name="T43" fmla="*/ 20 h 164"/>
              <a:gd name="T44" fmla="*/ 103 w 192"/>
              <a:gd name="T45" fmla="*/ 20 h 164"/>
              <a:gd name="T46" fmla="*/ 112 w 192"/>
              <a:gd name="T47" fmla="*/ 29 h 164"/>
              <a:gd name="T48" fmla="*/ 164 w 192"/>
              <a:gd name="T49" fmla="*/ 100 h 164"/>
              <a:gd name="T50" fmla="*/ 64 w 192"/>
              <a:gd name="T51" fmla="*/ 100 h 164"/>
              <a:gd name="T52" fmla="*/ 56 w 192"/>
              <a:gd name="T53" fmla="*/ 92 h 164"/>
              <a:gd name="T54" fmla="*/ 64 w 192"/>
              <a:gd name="T55" fmla="*/ 84 h 164"/>
              <a:gd name="T56" fmla="*/ 164 w 192"/>
              <a:gd name="T57" fmla="*/ 84 h 164"/>
              <a:gd name="T58" fmla="*/ 172 w 192"/>
              <a:gd name="T59" fmla="*/ 92 h 164"/>
              <a:gd name="T60" fmla="*/ 164 w 192"/>
              <a:gd name="T61" fmla="*/ 100 h 164"/>
              <a:gd name="T62" fmla="*/ 164 w 192"/>
              <a:gd name="T63" fmla="*/ 132 h 164"/>
              <a:gd name="T64" fmla="*/ 64 w 192"/>
              <a:gd name="T65" fmla="*/ 132 h 164"/>
              <a:gd name="T66" fmla="*/ 56 w 192"/>
              <a:gd name="T67" fmla="*/ 124 h 164"/>
              <a:gd name="T68" fmla="*/ 64 w 192"/>
              <a:gd name="T69" fmla="*/ 116 h 164"/>
              <a:gd name="T70" fmla="*/ 164 w 192"/>
              <a:gd name="T71" fmla="*/ 116 h 164"/>
              <a:gd name="T72" fmla="*/ 172 w 192"/>
              <a:gd name="T73" fmla="*/ 124 h 164"/>
              <a:gd name="T74" fmla="*/ 164 w 192"/>
              <a:gd name="T75" fmla="*/ 132 h 164"/>
              <a:gd name="T76" fmla="*/ 164 w 192"/>
              <a:gd name="T77" fmla="*/ 36 h 164"/>
              <a:gd name="T78" fmla="*/ 136 w 192"/>
              <a:gd name="T79" fmla="*/ 36 h 164"/>
              <a:gd name="T80" fmla="*/ 128 w 192"/>
              <a:gd name="T81" fmla="*/ 28 h 164"/>
              <a:gd name="T82" fmla="*/ 136 w 192"/>
              <a:gd name="T83" fmla="*/ 20 h 164"/>
              <a:gd name="T84" fmla="*/ 164 w 192"/>
              <a:gd name="T85" fmla="*/ 20 h 164"/>
              <a:gd name="T86" fmla="*/ 172 w 192"/>
              <a:gd name="T87" fmla="*/ 28 h 164"/>
              <a:gd name="T88" fmla="*/ 164 w 192"/>
              <a:gd name="T89" fmla="*/ 36 h 164"/>
              <a:gd name="T90" fmla="*/ 164 w 192"/>
              <a:gd name="T91" fmla="*/ 68 h 164"/>
              <a:gd name="T92" fmla="*/ 136 w 192"/>
              <a:gd name="T93" fmla="*/ 68 h 164"/>
              <a:gd name="T94" fmla="*/ 128 w 192"/>
              <a:gd name="T95" fmla="*/ 60 h 164"/>
              <a:gd name="T96" fmla="*/ 136 w 192"/>
              <a:gd name="T97" fmla="*/ 52 h 164"/>
              <a:gd name="T98" fmla="*/ 164 w 192"/>
              <a:gd name="T99" fmla="*/ 52 h 164"/>
              <a:gd name="T100" fmla="*/ 172 w 192"/>
              <a:gd name="T101" fmla="*/ 60 h 164"/>
              <a:gd name="T102" fmla="*/ 164 w 192"/>
              <a:gd name="T103" fmla="*/ 6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2" h="164">
                <a:moveTo>
                  <a:pt x="0" y="148"/>
                </a:moveTo>
                <a:cubicBezTo>
                  <a:pt x="0" y="157"/>
                  <a:pt x="7" y="164"/>
                  <a:pt x="16" y="164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85" y="164"/>
                  <a:pt x="192" y="157"/>
                  <a:pt x="192" y="148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40"/>
                  <a:pt x="32" y="144"/>
                  <a:pt x="28" y="144"/>
                </a:cubicBezTo>
                <a:cubicBezTo>
                  <a:pt x="24" y="144"/>
                  <a:pt x="20" y="140"/>
                  <a:pt x="20" y="136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4"/>
                  <a:pt x="16" y="20"/>
                  <a:pt x="10" y="20"/>
                </a:cubicBezTo>
                <a:cubicBezTo>
                  <a:pt x="4" y="20"/>
                  <a:pt x="0" y="24"/>
                  <a:pt x="0" y="30"/>
                </a:cubicBezTo>
                <a:lnTo>
                  <a:pt x="0" y="148"/>
                </a:lnTo>
                <a:close/>
                <a:moveTo>
                  <a:pt x="112" y="29"/>
                </a:move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0" y="68"/>
                  <a:pt x="56" y="64"/>
                  <a:pt x="56" y="5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close/>
                <a:moveTo>
                  <a:pt x="164" y="100"/>
                </a:moveTo>
                <a:cubicBezTo>
                  <a:pt x="64" y="100"/>
                  <a:pt x="64" y="100"/>
                  <a:pt x="64" y="100"/>
                </a:cubicBezTo>
                <a:cubicBezTo>
                  <a:pt x="60" y="100"/>
                  <a:pt x="56" y="96"/>
                  <a:pt x="56" y="92"/>
                </a:cubicBezTo>
                <a:cubicBezTo>
                  <a:pt x="56" y="88"/>
                  <a:pt x="60" y="84"/>
                  <a:pt x="64" y="84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68" y="84"/>
                  <a:pt x="172" y="88"/>
                  <a:pt x="172" y="92"/>
                </a:cubicBezTo>
                <a:cubicBezTo>
                  <a:pt x="172" y="96"/>
                  <a:pt x="168" y="100"/>
                  <a:pt x="164" y="100"/>
                </a:cubicBezTo>
                <a:close/>
                <a:moveTo>
                  <a:pt x="164" y="132"/>
                </a:moveTo>
                <a:cubicBezTo>
                  <a:pt x="64" y="132"/>
                  <a:pt x="64" y="132"/>
                  <a:pt x="64" y="132"/>
                </a:cubicBezTo>
                <a:cubicBezTo>
                  <a:pt x="60" y="132"/>
                  <a:pt x="56" y="128"/>
                  <a:pt x="56" y="124"/>
                </a:cubicBezTo>
                <a:cubicBezTo>
                  <a:pt x="56" y="120"/>
                  <a:pt x="60" y="116"/>
                  <a:pt x="64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68" y="116"/>
                  <a:pt x="172" y="120"/>
                  <a:pt x="172" y="124"/>
                </a:cubicBezTo>
                <a:cubicBezTo>
                  <a:pt x="172" y="128"/>
                  <a:pt x="168" y="132"/>
                  <a:pt x="164" y="132"/>
                </a:cubicBezTo>
                <a:close/>
                <a:moveTo>
                  <a:pt x="164" y="36"/>
                </a:moveTo>
                <a:cubicBezTo>
                  <a:pt x="136" y="36"/>
                  <a:pt x="136" y="36"/>
                  <a:pt x="136" y="36"/>
                </a:cubicBezTo>
                <a:cubicBezTo>
                  <a:pt x="132" y="36"/>
                  <a:pt x="128" y="32"/>
                  <a:pt x="128" y="28"/>
                </a:cubicBezTo>
                <a:cubicBezTo>
                  <a:pt x="128" y="24"/>
                  <a:pt x="132" y="20"/>
                  <a:pt x="136" y="20"/>
                </a:cubicBezTo>
                <a:cubicBezTo>
                  <a:pt x="164" y="20"/>
                  <a:pt x="164" y="20"/>
                  <a:pt x="164" y="20"/>
                </a:cubicBezTo>
                <a:cubicBezTo>
                  <a:pt x="168" y="20"/>
                  <a:pt x="172" y="24"/>
                  <a:pt x="172" y="28"/>
                </a:cubicBezTo>
                <a:cubicBezTo>
                  <a:pt x="172" y="32"/>
                  <a:pt x="168" y="36"/>
                  <a:pt x="164" y="36"/>
                </a:cubicBezTo>
                <a:close/>
                <a:moveTo>
                  <a:pt x="164" y="68"/>
                </a:moveTo>
                <a:cubicBezTo>
                  <a:pt x="136" y="68"/>
                  <a:pt x="136" y="68"/>
                  <a:pt x="136" y="68"/>
                </a:cubicBezTo>
                <a:cubicBezTo>
                  <a:pt x="132" y="68"/>
                  <a:pt x="128" y="64"/>
                  <a:pt x="128" y="60"/>
                </a:cubicBezTo>
                <a:cubicBezTo>
                  <a:pt x="128" y="56"/>
                  <a:pt x="132" y="52"/>
                  <a:pt x="136" y="52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8" y="52"/>
                  <a:pt x="172" y="56"/>
                  <a:pt x="172" y="60"/>
                </a:cubicBezTo>
                <a:cubicBezTo>
                  <a:pt x="172" y="64"/>
                  <a:pt x="168" y="68"/>
                  <a:pt x="164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1915EAAA-FCC4-4D53-8560-88FB82E3C1AA}"/>
              </a:ext>
            </a:extLst>
          </p:cNvPr>
          <p:cNvSpPr>
            <a:spLocks/>
          </p:cNvSpPr>
          <p:nvPr/>
        </p:nvSpPr>
        <p:spPr bwMode="auto">
          <a:xfrm>
            <a:off x="1402557" y="3266281"/>
            <a:ext cx="260350" cy="312737"/>
          </a:xfrm>
          <a:custGeom>
            <a:avLst/>
            <a:gdLst>
              <a:gd name="T0" fmla="*/ 0 w 160"/>
              <a:gd name="T1" fmla="*/ 16 h 192"/>
              <a:gd name="T2" fmla="*/ 0 w 160"/>
              <a:gd name="T3" fmla="*/ 176 h 192"/>
              <a:gd name="T4" fmla="*/ 16 w 160"/>
              <a:gd name="T5" fmla="*/ 192 h 192"/>
              <a:gd name="T6" fmla="*/ 150 w 160"/>
              <a:gd name="T7" fmla="*/ 192 h 192"/>
              <a:gd name="T8" fmla="*/ 160 w 160"/>
              <a:gd name="T9" fmla="*/ 182 h 192"/>
              <a:gd name="T10" fmla="*/ 150 w 160"/>
              <a:gd name="T11" fmla="*/ 172 h 192"/>
              <a:gd name="T12" fmla="*/ 28 w 160"/>
              <a:gd name="T13" fmla="*/ 172 h 192"/>
              <a:gd name="T14" fmla="*/ 20 w 160"/>
              <a:gd name="T15" fmla="*/ 164 h 192"/>
              <a:gd name="T16" fmla="*/ 28 w 160"/>
              <a:gd name="T17" fmla="*/ 156 h 192"/>
              <a:gd name="T18" fmla="*/ 144 w 160"/>
              <a:gd name="T19" fmla="*/ 156 h 192"/>
              <a:gd name="T20" fmla="*/ 160 w 160"/>
              <a:gd name="T21" fmla="*/ 140 h 192"/>
              <a:gd name="T22" fmla="*/ 160 w 160"/>
              <a:gd name="T23" fmla="*/ 16 h 192"/>
              <a:gd name="T24" fmla="*/ 144 w 160"/>
              <a:gd name="T25" fmla="*/ 0 h 192"/>
              <a:gd name="T26" fmla="*/ 88 w 160"/>
              <a:gd name="T27" fmla="*/ 0 h 192"/>
              <a:gd name="T28" fmla="*/ 88 w 160"/>
              <a:gd name="T29" fmla="*/ 72 h 192"/>
              <a:gd name="T30" fmla="*/ 87 w 160"/>
              <a:gd name="T31" fmla="*/ 75 h 192"/>
              <a:gd name="T32" fmla="*/ 81 w 160"/>
              <a:gd name="T33" fmla="*/ 75 h 192"/>
              <a:gd name="T34" fmla="*/ 64 w 160"/>
              <a:gd name="T35" fmla="*/ 60 h 192"/>
              <a:gd name="T36" fmla="*/ 47 w 160"/>
              <a:gd name="T37" fmla="*/ 75 h 192"/>
              <a:gd name="T38" fmla="*/ 41 w 160"/>
              <a:gd name="T39" fmla="*/ 75 h 192"/>
              <a:gd name="T40" fmla="*/ 40 w 160"/>
              <a:gd name="T41" fmla="*/ 72 h 192"/>
              <a:gd name="T42" fmla="*/ 40 w 160"/>
              <a:gd name="T43" fmla="*/ 0 h 192"/>
              <a:gd name="T44" fmla="*/ 16 w 160"/>
              <a:gd name="T45" fmla="*/ 0 h 192"/>
              <a:gd name="T46" fmla="*/ 0 w 160"/>
              <a:gd name="T4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92">
                <a:moveTo>
                  <a:pt x="0" y="16"/>
                </a:move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56" y="192"/>
                  <a:pt x="160" y="188"/>
                  <a:pt x="160" y="182"/>
                </a:cubicBezTo>
                <a:cubicBezTo>
                  <a:pt x="160" y="176"/>
                  <a:pt x="156" y="172"/>
                  <a:pt x="150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160"/>
                  <a:pt x="24" y="156"/>
                  <a:pt x="28" y="156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153" y="156"/>
                  <a:pt x="160" y="149"/>
                  <a:pt x="160" y="14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73"/>
                  <a:pt x="88" y="74"/>
                  <a:pt x="87" y="75"/>
                </a:cubicBezTo>
                <a:cubicBezTo>
                  <a:pt x="85" y="76"/>
                  <a:pt x="83" y="76"/>
                  <a:pt x="81" y="75"/>
                </a:cubicBezTo>
                <a:cubicBezTo>
                  <a:pt x="80" y="74"/>
                  <a:pt x="64" y="60"/>
                  <a:pt x="64" y="60"/>
                </a:cubicBezTo>
                <a:cubicBezTo>
                  <a:pt x="64" y="60"/>
                  <a:pt x="48" y="74"/>
                  <a:pt x="47" y="75"/>
                </a:cubicBezTo>
                <a:cubicBezTo>
                  <a:pt x="45" y="76"/>
                  <a:pt x="43" y="76"/>
                  <a:pt x="41" y="75"/>
                </a:cubicBezTo>
                <a:cubicBezTo>
                  <a:pt x="40" y="74"/>
                  <a:pt x="40" y="73"/>
                  <a:pt x="40" y="72"/>
                </a:cubicBezTo>
                <a:cubicBezTo>
                  <a:pt x="40" y="0"/>
                  <a:pt x="40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86A54260-B5ED-4016-8C7C-4EDB2A5D24D8}"/>
              </a:ext>
            </a:extLst>
          </p:cNvPr>
          <p:cNvSpPr>
            <a:spLocks/>
          </p:cNvSpPr>
          <p:nvPr/>
        </p:nvSpPr>
        <p:spPr bwMode="auto">
          <a:xfrm>
            <a:off x="5660232" y="2563019"/>
            <a:ext cx="176213" cy="312737"/>
          </a:xfrm>
          <a:custGeom>
            <a:avLst/>
            <a:gdLst>
              <a:gd name="T0" fmla="*/ 16 w 108"/>
              <a:gd name="T1" fmla="*/ 0 h 192"/>
              <a:gd name="T2" fmla="*/ 0 w 108"/>
              <a:gd name="T3" fmla="*/ 16 h 192"/>
              <a:gd name="T4" fmla="*/ 0 w 108"/>
              <a:gd name="T5" fmla="*/ 184 h 192"/>
              <a:gd name="T6" fmla="*/ 8 w 108"/>
              <a:gd name="T7" fmla="*/ 192 h 192"/>
              <a:gd name="T8" fmla="*/ 14 w 108"/>
              <a:gd name="T9" fmla="*/ 190 h 192"/>
              <a:gd name="T10" fmla="*/ 34 w 108"/>
              <a:gd name="T11" fmla="*/ 169 h 192"/>
              <a:gd name="T12" fmla="*/ 46 w 108"/>
              <a:gd name="T13" fmla="*/ 169 h 192"/>
              <a:gd name="T14" fmla="*/ 66 w 108"/>
              <a:gd name="T15" fmla="*/ 190 h 192"/>
              <a:gd name="T16" fmla="*/ 72 w 108"/>
              <a:gd name="T17" fmla="*/ 192 h 192"/>
              <a:gd name="T18" fmla="*/ 80 w 108"/>
              <a:gd name="T19" fmla="*/ 184 h 192"/>
              <a:gd name="T20" fmla="*/ 80 w 108"/>
              <a:gd name="T21" fmla="*/ 28 h 192"/>
              <a:gd name="T22" fmla="*/ 88 w 108"/>
              <a:gd name="T23" fmla="*/ 20 h 192"/>
              <a:gd name="T24" fmla="*/ 98 w 108"/>
              <a:gd name="T25" fmla="*/ 20 h 192"/>
              <a:gd name="T26" fmla="*/ 108 w 108"/>
              <a:gd name="T27" fmla="*/ 10 h 192"/>
              <a:gd name="T28" fmla="*/ 98 w 108"/>
              <a:gd name="T29" fmla="*/ 0 h 192"/>
              <a:gd name="T30" fmla="*/ 16 w 108"/>
              <a:gd name="T3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8"/>
                  <a:pt x="4" y="192"/>
                  <a:pt x="8" y="192"/>
                </a:cubicBezTo>
                <a:cubicBezTo>
                  <a:pt x="10" y="192"/>
                  <a:pt x="12" y="191"/>
                  <a:pt x="14" y="19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7" y="166"/>
                  <a:pt x="43" y="166"/>
                  <a:pt x="46" y="169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8" y="191"/>
                  <a:pt x="70" y="192"/>
                  <a:pt x="72" y="192"/>
                </a:cubicBezTo>
                <a:cubicBezTo>
                  <a:pt x="76" y="192"/>
                  <a:pt x="80" y="188"/>
                  <a:pt x="80" y="184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3"/>
                  <a:pt x="84" y="20"/>
                  <a:pt x="88" y="20"/>
                </a:cubicBezTo>
                <a:cubicBezTo>
                  <a:pt x="98" y="20"/>
                  <a:pt x="98" y="20"/>
                  <a:pt x="98" y="20"/>
                </a:cubicBezTo>
                <a:cubicBezTo>
                  <a:pt x="104" y="20"/>
                  <a:pt x="108" y="16"/>
                  <a:pt x="108" y="10"/>
                </a:cubicBezTo>
                <a:cubicBezTo>
                  <a:pt x="108" y="4"/>
                  <a:pt x="104" y="0"/>
                  <a:pt x="98" y="0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45CDE833-ACE6-42A5-AADA-34A30A98EFEB}"/>
              </a:ext>
            </a:extLst>
          </p:cNvPr>
          <p:cNvSpPr>
            <a:spLocks/>
          </p:cNvSpPr>
          <p:nvPr/>
        </p:nvSpPr>
        <p:spPr bwMode="auto">
          <a:xfrm>
            <a:off x="4882357" y="2575719"/>
            <a:ext cx="325438" cy="290512"/>
          </a:xfrm>
          <a:custGeom>
            <a:avLst/>
            <a:gdLst>
              <a:gd name="T0" fmla="*/ 138 w 200"/>
              <a:gd name="T1" fmla="*/ 49 h 179"/>
              <a:gd name="T2" fmla="*/ 68 w 200"/>
              <a:gd name="T3" fmla="*/ 119 h 179"/>
              <a:gd name="T4" fmla="*/ 59 w 200"/>
              <a:gd name="T5" fmla="*/ 119 h 179"/>
              <a:gd name="T6" fmla="*/ 59 w 200"/>
              <a:gd name="T7" fmla="*/ 111 h 179"/>
              <a:gd name="T8" fmla="*/ 141 w 200"/>
              <a:gd name="T9" fmla="*/ 28 h 179"/>
              <a:gd name="T10" fmla="*/ 154 w 200"/>
              <a:gd name="T11" fmla="*/ 28 h 179"/>
              <a:gd name="T12" fmla="*/ 172 w 200"/>
              <a:gd name="T13" fmla="*/ 47 h 179"/>
              <a:gd name="T14" fmla="*/ 172 w 200"/>
              <a:gd name="T15" fmla="*/ 59 h 179"/>
              <a:gd name="T16" fmla="*/ 90 w 200"/>
              <a:gd name="T17" fmla="*/ 142 h 179"/>
              <a:gd name="T18" fmla="*/ 37 w 200"/>
              <a:gd name="T19" fmla="*/ 142 h 179"/>
              <a:gd name="T20" fmla="*/ 37 w 200"/>
              <a:gd name="T21" fmla="*/ 88 h 179"/>
              <a:gd name="T22" fmla="*/ 107 w 200"/>
              <a:gd name="T23" fmla="*/ 18 h 179"/>
              <a:gd name="T24" fmla="*/ 107 w 200"/>
              <a:gd name="T25" fmla="*/ 4 h 179"/>
              <a:gd name="T26" fmla="*/ 93 w 200"/>
              <a:gd name="T27" fmla="*/ 4 h 179"/>
              <a:gd name="T28" fmla="*/ 23 w 200"/>
              <a:gd name="T29" fmla="*/ 74 h 179"/>
              <a:gd name="T30" fmla="*/ 23 w 200"/>
              <a:gd name="T31" fmla="*/ 156 h 179"/>
              <a:gd name="T32" fmla="*/ 104 w 200"/>
              <a:gd name="T33" fmla="*/ 156 h 179"/>
              <a:gd name="T34" fmla="*/ 192 w 200"/>
              <a:gd name="T35" fmla="*/ 67 h 179"/>
              <a:gd name="T36" fmla="*/ 192 w 200"/>
              <a:gd name="T37" fmla="*/ 39 h 179"/>
              <a:gd name="T38" fmla="*/ 161 w 200"/>
              <a:gd name="T39" fmla="*/ 8 h 179"/>
              <a:gd name="T40" fmla="*/ 133 w 200"/>
              <a:gd name="T41" fmla="*/ 8 h 179"/>
              <a:gd name="T42" fmla="*/ 45 w 200"/>
              <a:gd name="T43" fmla="*/ 97 h 179"/>
              <a:gd name="T44" fmla="*/ 45 w 200"/>
              <a:gd name="T45" fmla="*/ 134 h 179"/>
              <a:gd name="T46" fmla="*/ 82 w 200"/>
              <a:gd name="T47" fmla="*/ 134 h 179"/>
              <a:gd name="T48" fmla="*/ 152 w 200"/>
              <a:gd name="T49" fmla="*/ 63 h 179"/>
              <a:gd name="T50" fmla="*/ 152 w 200"/>
              <a:gd name="T51" fmla="*/ 49 h 179"/>
              <a:gd name="T52" fmla="*/ 138 w 200"/>
              <a:gd name="T5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0" h="179">
                <a:moveTo>
                  <a:pt x="138" y="49"/>
                </a:moveTo>
                <a:cubicBezTo>
                  <a:pt x="68" y="119"/>
                  <a:pt x="68" y="119"/>
                  <a:pt x="68" y="119"/>
                </a:cubicBezTo>
                <a:cubicBezTo>
                  <a:pt x="65" y="122"/>
                  <a:pt x="62" y="122"/>
                  <a:pt x="59" y="119"/>
                </a:cubicBezTo>
                <a:cubicBezTo>
                  <a:pt x="57" y="117"/>
                  <a:pt x="57" y="113"/>
                  <a:pt x="59" y="111"/>
                </a:cubicBezTo>
                <a:cubicBezTo>
                  <a:pt x="141" y="28"/>
                  <a:pt x="141" y="28"/>
                  <a:pt x="141" y="28"/>
                </a:cubicBezTo>
                <a:cubicBezTo>
                  <a:pt x="145" y="25"/>
                  <a:pt x="150" y="25"/>
                  <a:pt x="154" y="2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5" y="50"/>
                  <a:pt x="175" y="56"/>
                  <a:pt x="172" y="59"/>
                </a:cubicBezTo>
                <a:cubicBezTo>
                  <a:pt x="90" y="142"/>
                  <a:pt x="90" y="142"/>
                  <a:pt x="90" y="142"/>
                </a:cubicBezTo>
                <a:cubicBezTo>
                  <a:pt x="75" y="157"/>
                  <a:pt x="52" y="157"/>
                  <a:pt x="37" y="142"/>
                </a:cubicBezTo>
                <a:cubicBezTo>
                  <a:pt x="22" y="127"/>
                  <a:pt x="22" y="103"/>
                  <a:pt x="37" y="8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11" y="14"/>
                  <a:pt x="111" y="8"/>
                  <a:pt x="107" y="4"/>
                </a:cubicBezTo>
                <a:cubicBezTo>
                  <a:pt x="103" y="0"/>
                  <a:pt x="97" y="0"/>
                  <a:pt x="93" y="4"/>
                </a:cubicBezTo>
                <a:cubicBezTo>
                  <a:pt x="23" y="74"/>
                  <a:pt x="23" y="74"/>
                  <a:pt x="23" y="74"/>
                </a:cubicBezTo>
                <a:cubicBezTo>
                  <a:pt x="0" y="97"/>
                  <a:pt x="0" y="134"/>
                  <a:pt x="23" y="156"/>
                </a:cubicBezTo>
                <a:cubicBezTo>
                  <a:pt x="45" y="179"/>
                  <a:pt x="82" y="179"/>
                  <a:pt x="104" y="156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200" y="60"/>
                  <a:pt x="200" y="47"/>
                  <a:pt x="192" y="39"/>
                </a:cubicBezTo>
                <a:cubicBezTo>
                  <a:pt x="161" y="8"/>
                  <a:pt x="161" y="8"/>
                  <a:pt x="161" y="8"/>
                </a:cubicBezTo>
                <a:cubicBezTo>
                  <a:pt x="154" y="0"/>
                  <a:pt x="141" y="0"/>
                  <a:pt x="133" y="8"/>
                </a:cubicBezTo>
                <a:cubicBezTo>
                  <a:pt x="45" y="97"/>
                  <a:pt x="45" y="97"/>
                  <a:pt x="45" y="97"/>
                </a:cubicBezTo>
                <a:cubicBezTo>
                  <a:pt x="35" y="107"/>
                  <a:pt x="35" y="123"/>
                  <a:pt x="45" y="134"/>
                </a:cubicBezTo>
                <a:cubicBezTo>
                  <a:pt x="55" y="144"/>
                  <a:pt x="72" y="144"/>
                  <a:pt x="82" y="134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5" y="59"/>
                  <a:pt x="155" y="53"/>
                  <a:pt x="152" y="49"/>
                </a:cubicBezTo>
                <a:cubicBezTo>
                  <a:pt x="148" y="45"/>
                  <a:pt x="141" y="45"/>
                  <a:pt x="138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FB0CC1B9-74FD-49D4-BCE8-67EFC867FA03}"/>
              </a:ext>
            </a:extLst>
          </p:cNvPr>
          <p:cNvSpPr>
            <a:spLocks noEditPoints="1"/>
          </p:cNvSpPr>
          <p:nvPr/>
        </p:nvSpPr>
        <p:spPr bwMode="auto">
          <a:xfrm>
            <a:off x="4188619" y="2572544"/>
            <a:ext cx="306388" cy="290512"/>
          </a:xfrm>
          <a:custGeom>
            <a:avLst/>
            <a:gdLst>
              <a:gd name="T0" fmla="*/ 0 w 188"/>
              <a:gd name="T1" fmla="*/ 163 h 179"/>
              <a:gd name="T2" fmla="*/ 16 w 188"/>
              <a:gd name="T3" fmla="*/ 179 h 179"/>
              <a:gd name="T4" fmla="*/ 68 w 188"/>
              <a:gd name="T5" fmla="*/ 179 h 179"/>
              <a:gd name="T6" fmla="*/ 84 w 188"/>
              <a:gd name="T7" fmla="*/ 163 h 179"/>
              <a:gd name="T8" fmla="*/ 84 w 188"/>
              <a:gd name="T9" fmla="*/ 99 h 179"/>
              <a:gd name="T10" fmla="*/ 68 w 188"/>
              <a:gd name="T11" fmla="*/ 83 h 179"/>
              <a:gd name="T12" fmla="*/ 42 w 188"/>
              <a:gd name="T13" fmla="*/ 83 h 179"/>
              <a:gd name="T14" fmla="*/ 34 w 188"/>
              <a:gd name="T15" fmla="*/ 75 h 179"/>
              <a:gd name="T16" fmla="*/ 35 w 188"/>
              <a:gd name="T17" fmla="*/ 73 h 179"/>
              <a:gd name="T18" fmla="*/ 74 w 188"/>
              <a:gd name="T19" fmla="*/ 31 h 179"/>
              <a:gd name="T20" fmla="*/ 74 w 188"/>
              <a:gd name="T21" fmla="*/ 31 h 179"/>
              <a:gd name="T22" fmla="*/ 84 w 188"/>
              <a:gd name="T23" fmla="*/ 16 h 179"/>
              <a:gd name="T24" fmla="*/ 68 w 188"/>
              <a:gd name="T25" fmla="*/ 0 h 179"/>
              <a:gd name="T26" fmla="*/ 62 w 188"/>
              <a:gd name="T27" fmla="*/ 1 h 179"/>
              <a:gd name="T28" fmla="*/ 61 w 188"/>
              <a:gd name="T29" fmla="*/ 1 h 179"/>
              <a:gd name="T30" fmla="*/ 0 w 188"/>
              <a:gd name="T31" fmla="*/ 91 h 179"/>
              <a:gd name="T32" fmla="*/ 0 w 188"/>
              <a:gd name="T33" fmla="*/ 163 h 179"/>
              <a:gd name="T34" fmla="*/ 104 w 188"/>
              <a:gd name="T35" fmla="*/ 163 h 179"/>
              <a:gd name="T36" fmla="*/ 120 w 188"/>
              <a:gd name="T37" fmla="*/ 179 h 179"/>
              <a:gd name="T38" fmla="*/ 172 w 188"/>
              <a:gd name="T39" fmla="*/ 179 h 179"/>
              <a:gd name="T40" fmla="*/ 188 w 188"/>
              <a:gd name="T41" fmla="*/ 163 h 179"/>
              <a:gd name="T42" fmla="*/ 188 w 188"/>
              <a:gd name="T43" fmla="*/ 99 h 179"/>
              <a:gd name="T44" fmla="*/ 172 w 188"/>
              <a:gd name="T45" fmla="*/ 83 h 179"/>
              <a:gd name="T46" fmla="*/ 146 w 188"/>
              <a:gd name="T47" fmla="*/ 83 h 179"/>
              <a:gd name="T48" fmla="*/ 138 w 188"/>
              <a:gd name="T49" fmla="*/ 75 h 179"/>
              <a:gd name="T50" fmla="*/ 139 w 188"/>
              <a:gd name="T51" fmla="*/ 73 h 179"/>
              <a:gd name="T52" fmla="*/ 178 w 188"/>
              <a:gd name="T53" fmla="*/ 31 h 179"/>
              <a:gd name="T54" fmla="*/ 178 w 188"/>
              <a:gd name="T55" fmla="*/ 31 h 179"/>
              <a:gd name="T56" fmla="*/ 188 w 188"/>
              <a:gd name="T57" fmla="*/ 16 h 179"/>
              <a:gd name="T58" fmla="*/ 172 w 188"/>
              <a:gd name="T59" fmla="*/ 0 h 179"/>
              <a:gd name="T60" fmla="*/ 166 w 188"/>
              <a:gd name="T61" fmla="*/ 1 h 179"/>
              <a:gd name="T62" fmla="*/ 165 w 188"/>
              <a:gd name="T63" fmla="*/ 1 h 179"/>
              <a:gd name="T64" fmla="*/ 104 w 188"/>
              <a:gd name="T65" fmla="*/ 91 h 179"/>
              <a:gd name="T66" fmla="*/ 104 w 188"/>
              <a:gd name="T67" fmla="*/ 163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8" h="179">
                <a:moveTo>
                  <a:pt x="0" y="163"/>
                </a:moveTo>
                <a:cubicBezTo>
                  <a:pt x="0" y="172"/>
                  <a:pt x="7" y="179"/>
                  <a:pt x="16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77" y="179"/>
                  <a:pt x="84" y="172"/>
                  <a:pt x="84" y="163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90"/>
                  <a:pt x="77" y="83"/>
                  <a:pt x="68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38" y="83"/>
                  <a:pt x="34" y="79"/>
                  <a:pt x="34" y="75"/>
                </a:cubicBezTo>
                <a:cubicBezTo>
                  <a:pt x="34" y="74"/>
                  <a:pt x="35" y="73"/>
                  <a:pt x="35" y="73"/>
                </a:cubicBezTo>
                <a:cubicBezTo>
                  <a:pt x="41" y="53"/>
                  <a:pt x="55" y="38"/>
                  <a:pt x="74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80" y="28"/>
                  <a:pt x="84" y="23"/>
                  <a:pt x="84" y="16"/>
                </a:cubicBezTo>
                <a:cubicBezTo>
                  <a:pt x="84" y="7"/>
                  <a:pt x="77" y="0"/>
                  <a:pt x="68" y="0"/>
                </a:cubicBezTo>
                <a:cubicBezTo>
                  <a:pt x="66" y="0"/>
                  <a:pt x="64" y="0"/>
                  <a:pt x="62" y="1"/>
                </a:cubicBezTo>
                <a:cubicBezTo>
                  <a:pt x="61" y="1"/>
                  <a:pt x="61" y="1"/>
                  <a:pt x="61" y="1"/>
                </a:cubicBezTo>
                <a:cubicBezTo>
                  <a:pt x="25" y="15"/>
                  <a:pt x="0" y="50"/>
                  <a:pt x="0" y="91"/>
                </a:cubicBezTo>
                <a:lnTo>
                  <a:pt x="0" y="163"/>
                </a:lnTo>
                <a:close/>
                <a:moveTo>
                  <a:pt x="104" y="163"/>
                </a:moveTo>
                <a:cubicBezTo>
                  <a:pt x="104" y="172"/>
                  <a:pt x="111" y="179"/>
                  <a:pt x="120" y="179"/>
                </a:cubicBezTo>
                <a:cubicBezTo>
                  <a:pt x="172" y="179"/>
                  <a:pt x="172" y="179"/>
                  <a:pt x="172" y="179"/>
                </a:cubicBezTo>
                <a:cubicBezTo>
                  <a:pt x="181" y="179"/>
                  <a:pt x="188" y="172"/>
                  <a:pt x="188" y="163"/>
                </a:cubicBezTo>
                <a:cubicBezTo>
                  <a:pt x="188" y="99"/>
                  <a:pt x="188" y="99"/>
                  <a:pt x="188" y="99"/>
                </a:cubicBezTo>
                <a:cubicBezTo>
                  <a:pt x="188" y="90"/>
                  <a:pt x="181" y="83"/>
                  <a:pt x="172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2" y="83"/>
                  <a:pt x="138" y="79"/>
                  <a:pt x="138" y="75"/>
                </a:cubicBezTo>
                <a:cubicBezTo>
                  <a:pt x="138" y="74"/>
                  <a:pt x="139" y="73"/>
                  <a:pt x="139" y="73"/>
                </a:cubicBezTo>
                <a:cubicBezTo>
                  <a:pt x="145" y="53"/>
                  <a:pt x="159" y="38"/>
                  <a:pt x="178" y="31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84" y="28"/>
                  <a:pt x="188" y="23"/>
                  <a:pt x="188" y="16"/>
                </a:cubicBezTo>
                <a:cubicBezTo>
                  <a:pt x="188" y="7"/>
                  <a:pt x="181" y="0"/>
                  <a:pt x="172" y="0"/>
                </a:cubicBezTo>
                <a:cubicBezTo>
                  <a:pt x="170" y="0"/>
                  <a:pt x="168" y="0"/>
                  <a:pt x="166" y="1"/>
                </a:cubicBezTo>
                <a:cubicBezTo>
                  <a:pt x="165" y="1"/>
                  <a:pt x="165" y="1"/>
                  <a:pt x="165" y="1"/>
                </a:cubicBezTo>
                <a:cubicBezTo>
                  <a:pt x="129" y="15"/>
                  <a:pt x="104" y="50"/>
                  <a:pt x="104" y="91"/>
                </a:cubicBezTo>
                <a:lnTo>
                  <a:pt x="104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1DD8F8ED-D74B-4E58-9509-BED7F0F9CD43}"/>
              </a:ext>
            </a:extLst>
          </p:cNvPr>
          <p:cNvSpPr>
            <a:spLocks noEditPoints="1"/>
          </p:cNvSpPr>
          <p:nvPr/>
        </p:nvSpPr>
        <p:spPr bwMode="auto">
          <a:xfrm>
            <a:off x="3482182" y="2563019"/>
            <a:ext cx="315913" cy="315912"/>
          </a:xfrm>
          <a:custGeom>
            <a:avLst/>
            <a:gdLst>
              <a:gd name="T0" fmla="*/ 138 w 194"/>
              <a:gd name="T1" fmla="*/ 46 h 194"/>
              <a:gd name="T2" fmla="*/ 148 w 194"/>
              <a:gd name="T3" fmla="*/ 56 h 194"/>
              <a:gd name="T4" fmla="*/ 158 w 194"/>
              <a:gd name="T5" fmla="*/ 46 h 194"/>
              <a:gd name="T6" fmla="*/ 148 w 194"/>
              <a:gd name="T7" fmla="*/ 36 h 194"/>
              <a:gd name="T8" fmla="*/ 138 w 194"/>
              <a:gd name="T9" fmla="*/ 46 h 194"/>
              <a:gd name="T10" fmla="*/ 68 w 194"/>
              <a:gd name="T11" fmla="*/ 187 h 194"/>
              <a:gd name="T12" fmla="*/ 90 w 194"/>
              <a:gd name="T13" fmla="*/ 187 h 194"/>
              <a:gd name="T14" fmla="*/ 188 w 194"/>
              <a:gd name="T15" fmla="*/ 90 h 194"/>
              <a:gd name="T16" fmla="*/ 194 w 194"/>
              <a:gd name="T17" fmla="*/ 76 h 194"/>
              <a:gd name="T18" fmla="*/ 194 w 194"/>
              <a:gd name="T19" fmla="*/ 20 h 194"/>
              <a:gd name="T20" fmla="*/ 174 w 194"/>
              <a:gd name="T21" fmla="*/ 0 h 194"/>
              <a:gd name="T22" fmla="*/ 118 w 194"/>
              <a:gd name="T23" fmla="*/ 0 h 194"/>
              <a:gd name="T24" fmla="*/ 104 w 194"/>
              <a:gd name="T25" fmla="*/ 6 h 194"/>
              <a:gd name="T26" fmla="*/ 7 w 194"/>
              <a:gd name="T27" fmla="*/ 104 h 194"/>
              <a:gd name="T28" fmla="*/ 7 w 194"/>
              <a:gd name="T29" fmla="*/ 126 h 194"/>
              <a:gd name="T30" fmla="*/ 68 w 194"/>
              <a:gd name="T31" fmla="*/ 187 h 194"/>
              <a:gd name="T32" fmla="*/ 122 w 194"/>
              <a:gd name="T33" fmla="*/ 46 h 194"/>
              <a:gd name="T34" fmla="*/ 148 w 194"/>
              <a:gd name="T35" fmla="*/ 20 h 194"/>
              <a:gd name="T36" fmla="*/ 174 w 194"/>
              <a:gd name="T37" fmla="*/ 46 h 194"/>
              <a:gd name="T38" fmla="*/ 148 w 194"/>
              <a:gd name="T39" fmla="*/ 72 h 194"/>
              <a:gd name="T40" fmla="*/ 122 w 194"/>
              <a:gd name="T41" fmla="*/ 4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4">
                <a:moveTo>
                  <a:pt x="138" y="46"/>
                </a:moveTo>
                <a:cubicBezTo>
                  <a:pt x="138" y="52"/>
                  <a:pt x="142" y="56"/>
                  <a:pt x="148" y="56"/>
                </a:cubicBezTo>
                <a:cubicBezTo>
                  <a:pt x="154" y="56"/>
                  <a:pt x="158" y="52"/>
                  <a:pt x="158" y="46"/>
                </a:cubicBezTo>
                <a:cubicBezTo>
                  <a:pt x="158" y="40"/>
                  <a:pt x="154" y="36"/>
                  <a:pt x="148" y="36"/>
                </a:cubicBezTo>
                <a:cubicBezTo>
                  <a:pt x="142" y="36"/>
                  <a:pt x="138" y="40"/>
                  <a:pt x="138" y="46"/>
                </a:cubicBezTo>
                <a:close/>
                <a:moveTo>
                  <a:pt x="68" y="187"/>
                </a:moveTo>
                <a:cubicBezTo>
                  <a:pt x="74" y="194"/>
                  <a:pt x="84" y="194"/>
                  <a:pt x="90" y="187"/>
                </a:cubicBezTo>
                <a:cubicBezTo>
                  <a:pt x="188" y="90"/>
                  <a:pt x="188" y="90"/>
                  <a:pt x="188" y="90"/>
                </a:cubicBezTo>
                <a:cubicBezTo>
                  <a:pt x="192" y="86"/>
                  <a:pt x="194" y="81"/>
                  <a:pt x="194" y="76"/>
                </a:cubicBezTo>
                <a:cubicBezTo>
                  <a:pt x="194" y="20"/>
                  <a:pt x="194" y="20"/>
                  <a:pt x="194" y="20"/>
                </a:cubicBezTo>
                <a:cubicBezTo>
                  <a:pt x="194" y="9"/>
                  <a:pt x="185" y="0"/>
                  <a:pt x="174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3" y="0"/>
                  <a:pt x="108" y="2"/>
                  <a:pt x="104" y="6"/>
                </a:cubicBezTo>
                <a:cubicBezTo>
                  <a:pt x="7" y="104"/>
                  <a:pt x="7" y="104"/>
                  <a:pt x="7" y="104"/>
                </a:cubicBezTo>
                <a:cubicBezTo>
                  <a:pt x="0" y="110"/>
                  <a:pt x="0" y="120"/>
                  <a:pt x="7" y="126"/>
                </a:cubicBezTo>
                <a:lnTo>
                  <a:pt x="68" y="187"/>
                </a:lnTo>
                <a:close/>
                <a:moveTo>
                  <a:pt x="122" y="46"/>
                </a:moveTo>
                <a:cubicBezTo>
                  <a:pt x="122" y="32"/>
                  <a:pt x="134" y="20"/>
                  <a:pt x="148" y="20"/>
                </a:cubicBezTo>
                <a:cubicBezTo>
                  <a:pt x="162" y="20"/>
                  <a:pt x="174" y="32"/>
                  <a:pt x="174" y="46"/>
                </a:cubicBezTo>
                <a:cubicBezTo>
                  <a:pt x="174" y="60"/>
                  <a:pt x="162" y="72"/>
                  <a:pt x="148" y="72"/>
                </a:cubicBezTo>
                <a:cubicBezTo>
                  <a:pt x="134" y="72"/>
                  <a:pt x="122" y="60"/>
                  <a:pt x="122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31BDC561-BC62-4A7E-A588-E50805FB2DC6}"/>
              </a:ext>
            </a:extLst>
          </p:cNvPr>
          <p:cNvSpPr>
            <a:spLocks noEditPoints="1"/>
          </p:cNvSpPr>
          <p:nvPr/>
        </p:nvSpPr>
        <p:spPr bwMode="auto">
          <a:xfrm>
            <a:off x="2815432" y="2563019"/>
            <a:ext cx="247650" cy="312737"/>
          </a:xfrm>
          <a:custGeom>
            <a:avLst/>
            <a:gdLst>
              <a:gd name="T0" fmla="*/ 16 w 152"/>
              <a:gd name="T1" fmla="*/ 0 h 192"/>
              <a:gd name="T2" fmla="*/ 0 w 152"/>
              <a:gd name="T3" fmla="*/ 16 h 192"/>
              <a:gd name="T4" fmla="*/ 0 w 152"/>
              <a:gd name="T5" fmla="*/ 176 h 192"/>
              <a:gd name="T6" fmla="*/ 16 w 152"/>
              <a:gd name="T7" fmla="*/ 192 h 192"/>
              <a:gd name="T8" fmla="*/ 136 w 152"/>
              <a:gd name="T9" fmla="*/ 192 h 192"/>
              <a:gd name="T10" fmla="*/ 152 w 152"/>
              <a:gd name="T11" fmla="*/ 176 h 192"/>
              <a:gd name="T12" fmla="*/ 152 w 152"/>
              <a:gd name="T13" fmla="*/ 56 h 192"/>
              <a:gd name="T14" fmla="*/ 146 w 152"/>
              <a:gd name="T15" fmla="*/ 42 h 192"/>
              <a:gd name="T16" fmla="*/ 110 w 152"/>
              <a:gd name="T17" fmla="*/ 6 h 192"/>
              <a:gd name="T18" fmla="*/ 96 w 152"/>
              <a:gd name="T19" fmla="*/ 0 h 192"/>
              <a:gd name="T20" fmla="*/ 16 w 152"/>
              <a:gd name="T21" fmla="*/ 0 h 192"/>
              <a:gd name="T22" fmla="*/ 72 w 152"/>
              <a:gd name="T23" fmla="*/ 28 h 192"/>
              <a:gd name="T24" fmla="*/ 80 w 152"/>
              <a:gd name="T25" fmla="*/ 20 h 192"/>
              <a:gd name="T26" fmla="*/ 88 w 152"/>
              <a:gd name="T27" fmla="*/ 28 h 192"/>
              <a:gd name="T28" fmla="*/ 88 w 152"/>
              <a:gd name="T29" fmla="*/ 58 h 192"/>
              <a:gd name="T30" fmla="*/ 94 w 152"/>
              <a:gd name="T31" fmla="*/ 64 h 192"/>
              <a:gd name="T32" fmla="*/ 124 w 152"/>
              <a:gd name="T33" fmla="*/ 64 h 192"/>
              <a:gd name="T34" fmla="*/ 132 w 152"/>
              <a:gd name="T35" fmla="*/ 72 h 192"/>
              <a:gd name="T36" fmla="*/ 124 w 152"/>
              <a:gd name="T37" fmla="*/ 80 h 192"/>
              <a:gd name="T38" fmla="*/ 88 w 152"/>
              <a:gd name="T39" fmla="*/ 80 h 192"/>
              <a:gd name="T40" fmla="*/ 72 w 152"/>
              <a:gd name="T41" fmla="*/ 64 h 192"/>
              <a:gd name="T42" fmla="*/ 72 w 152"/>
              <a:gd name="T43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52" y="50"/>
                  <a:pt x="150" y="46"/>
                  <a:pt x="146" y="42"/>
                </a:cubicBezTo>
                <a:cubicBezTo>
                  <a:pt x="110" y="6"/>
                  <a:pt x="110" y="6"/>
                  <a:pt x="110" y="6"/>
                </a:cubicBezTo>
                <a:cubicBezTo>
                  <a:pt x="107" y="2"/>
                  <a:pt x="102" y="0"/>
                  <a:pt x="96" y="0"/>
                </a:cubicBezTo>
                <a:lnTo>
                  <a:pt x="16" y="0"/>
                </a:lnTo>
                <a:close/>
                <a:moveTo>
                  <a:pt x="72" y="28"/>
                </a:moveTo>
                <a:cubicBezTo>
                  <a:pt x="72" y="24"/>
                  <a:pt x="76" y="20"/>
                  <a:pt x="80" y="20"/>
                </a:cubicBezTo>
                <a:cubicBezTo>
                  <a:pt x="84" y="20"/>
                  <a:pt x="88" y="24"/>
                  <a:pt x="88" y="28"/>
                </a:cubicBezTo>
                <a:cubicBezTo>
                  <a:pt x="88" y="58"/>
                  <a:pt x="88" y="58"/>
                  <a:pt x="88" y="58"/>
                </a:cubicBezTo>
                <a:cubicBezTo>
                  <a:pt x="88" y="61"/>
                  <a:pt x="91" y="64"/>
                  <a:pt x="9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8" y="64"/>
                  <a:pt x="132" y="68"/>
                  <a:pt x="132" y="72"/>
                </a:cubicBezTo>
                <a:cubicBezTo>
                  <a:pt x="132" y="76"/>
                  <a:pt x="128" y="80"/>
                  <a:pt x="124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79" y="80"/>
                  <a:pt x="72" y="73"/>
                  <a:pt x="72" y="64"/>
                </a:cubicBezTo>
                <a:lnTo>
                  <a:pt x="72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34949AE8-E0A7-4851-A7CE-3B36BB61BA17}"/>
              </a:ext>
            </a:extLst>
          </p:cNvPr>
          <p:cNvSpPr>
            <a:spLocks noEditPoints="1"/>
          </p:cNvSpPr>
          <p:nvPr/>
        </p:nvSpPr>
        <p:spPr bwMode="auto">
          <a:xfrm>
            <a:off x="2112169" y="2563019"/>
            <a:ext cx="247650" cy="312737"/>
          </a:xfrm>
          <a:custGeom>
            <a:avLst/>
            <a:gdLst>
              <a:gd name="T0" fmla="*/ 32 w 152"/>
              <a:gd name="T1" fmla="*/ 88 h 192"/>
              <a:gd name="T2" fmla="*/ 2 w 152"/>
              <a:gd name="T3" fmla="*/ 118 h 192"/>
              <a:gd name="T4" fmla="*/ 0 w 152"/>
              <a:gd name="T5" fmla="*/ 124 h 192"/>
              <a:gd name="T6" fmla="*/ 8 w 152"/>
              <a:gd name="T7" fmla="*/ 132 h 192"/>
              <a:gd name="T8" fmla="*/ 64 w 152"/>
              <a:gd name="T9" fmla="*/ 132 h 192"/>
              <a:gd name="T10" fmla="*/ 64 w 152"/>
              <a:gd name="T11" fmla="*/ 182 h 192"/>
              <a:gd name="T12" fmla="*/ 74 w 152"/>
              <a:gd name="T13" fmla="*/ 192 h 192"/>
              <a:gd name="T14" fmla="*/ 84 w 152"/>
              <a:gd name="T15" fmla="*/ 182 h 192"/>
              <a:gd name="T16" fmla="*/ 84 w 152"/>
              <a:gd name="T17" fmla="*/ 132 h 192"/>
              <a:gd name="T18" fmla="*/ 144 w 152"/>
              <a:gd name="T19" fmla="*/ 132 h 192"/>
              <a:gd name="T20" fmla="*/ 152 w 152"/>
              <a:gd name="T21" fmla="*/ 124 h 192"/>
              <a:gd name="T22" fmla="*/ 150 w 152"/>
              <a:gd name="T23" fmla="*/ 118 h 192"/>
              <a:gd name="T24" fmla="*/ 120 w 152"/>
              <a:gd name="T25" fmla="*/ 88 h 192"/>
              <a:gd name="T26" fmla="*/ 120 w 152"/>
              <a:gd name="T27" fmla="*/ 20 h 192"/>
              <a:gd name="T28" fmla="*/ 126 w 152"/>
              <a:gd name="T29" fmla="*/ 20 h 192"/>
              <a:gd name="T30" fmla="*/ 136 w 152"/>
              <a:gd name="T31" fmla="*/ 10 h 192"/>
              <a:gd name="T32" fmla="*/ 126 w 152"/>
              <a:gd name="T33" fmla="*/ 0 h 192"/>
              <a:gd name="T34" fmla="*/ 26 w 152"/>
              <a:gd name="T35" fmla="*/ 0 h 192"/>
              <a:gd name="T36" fmla="*/ 16 w 152"/>
              <a:gd name="T37" fmla="*/ 10 h 192"/>
              <a:gd name="T38" fmla="*/ 26 w 152"/>
              <a:gd name="T39" fmla="*/ 20 h 192"/>
              <a:gd name="T40" fmla="*/ 32 w 152"/>
              <a:gd name="T41" fmla="*/ 20 h 192"/>
              <a:gd name="T42" fmla="*/ 32 w 152"/>
              <a:gd name="T43" fmla="*/ 88 h 192"/>
              <a:gd name="T44" fmla="*/ 68 w 152"/>
              <a:gd name="T45" fmla="*/ 28 h 192"/>
              <a:gd name="T46" fmla="*/ 68 w 152"/>
              <a:gd name="T47" fmla="*/ 80 h 192"/>
              <a:gd name="T48" fmla="*/ 60 w 152"/>
              <a:gd name="T49" fmla="*/ 88 h 192"/>
              <a:gd name="T50" fmla="*/ 52 w 152"/>
              <a:gd name="T51" fmla="*/ 80 h 192"/>
              <a:gd name="T52" fmla="*/ 52 w 152"/>
              <a:gd name="T53" fmla="*/ 28 h 192"/>
              <a:gd name="T54" fmla="*/ 60 w 152"/>
              <a:gd name="T55" fmla="*/ 20 h 192"/>
              <a:gd name="T56" fmla="*/ 68 w 152"/>
              <a:gd name="T57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2" h="192">
                <a:moveTo>
                  <a:pt x="32" y="88"/>
                </a:moveTo>
                <a:cubicBezTo>
                  <a:pt x="2" y="118"/>
                  <a:pt x="2" y="118"/>
                  <a:pt x="2" y="118"/>
                </a:cubicBezTo>
                <a:cubicBezTo>
                  <a:pt x="1" y="120"/>
                  <a:pt x="0" y="122"/>
                  <a:pt x="0" y="124"/>
                </a:cubicBezTo>
                <a:cubicBezTo>
                  <a:pt x="0" y="128"/>
                  <a:pt x="4" y="132"/>
                  <a:pt x="8" y="13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64" y="182"/>
                  <a:pt x="64" y="182"/>
                  <a:pt x="64" y="182"/>
                </a:cubicBezTo>
                <a:cubicBezTo>
                  <a:pt x="64" y="188"/>
                  <a:pt x="68" y="192"/>
                  <a:pt x="74" y="192"/>
                </a:cubicBezTo>
                <a:cubicBezTo>
                  <a:pt x="80" y="192"/>
                  <a:pt x="84" y="188"/>
                  <a:pt x="84" y="18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144" y="132"/>
                  <a:pt x="144" y="132"/>
                  <a:pt x="144" y="132"/>
                </a:cubicBezTo>
                <a:cubicBezTo>
                  <a:pt x="148" y="132"/>
                  <a:pt x="152" y="128"/>
                  <a:pt x="152" y="124"/>
                </a:cubicBezTo>
                <a:cubicBezTo>
                  <a:pt x="152" y="122"/>
                  <a:pt x="151" y="120"/>
                  <a:pt x="150" y="11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0" y="0"/>
                  <a:pt x="16" y="4"/>
                  <a:pt x="16" y="10"/>
                </a:cubicBezTo>
                <a:cubicBezTo>
                  <a:pt x="16" y="16"/>
                  <a:pt x="20" y="20"/>
                  <a:pt x="26" y="20"/>
                </a:cubicBezTo>
                <a:cubicBezTo>
                  <a:pt x="32" y="20"/>
                  <a:pt x="32" y="20"/>
                  <a:pt x="32" y="20"/>
                </a:cubicBezTo>
                <a:lnTo>
                  <a:pt x="32" y="88"/>
                </a:lnTo>
                <a:close/>
                <a:moveTo>
                  <a:pt x="68" y="28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84"/>
                  <a:pt x="64" y="88"/>
                  <a:pt x="60" y="88"/>
                </a:cubicBezTo>
                <a:cubicBezTo>
                  <a:pt x="56" y="88"/>
                  <a:pt x="52" y="84"/>
                  <a:pt x="52" y="80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4"/>
                  <a:pt x="56" y="20"/>
                  <a:pt x="60" y="20"/>
                </a:cubicBezTo>
                <a:cubicBezTo>
                  <a:pt x="64" y="20"/>
                  <a:pt x="68" y="24"/>
                  <a:pt x="6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B1C90945-2D47-4662-B134-7995FAA835A0}"/>
              </a:ext>
            </a:extLst>
          </p:cNvPr>
          <p:cNvSpPr>
            <a:spLocks noEditPoints="1"/>
          </p:cNvSpPr>
          <p:nvPr/>
        </p:nvSpPr>
        <p:spPr bwMode="auto">
          <a:xfrm>
            <a:off x="1429544" y="2563019"/>
            <a:ext cx="201613" cy="312737"/>
          </a:xfrm>
          <a:custGeom>
            <a:avLst/>
            <a:gdLst>
              <a:gd name="T0" fmla="*/ 52 w 124"/>
              <a:gd name="T1" fmla="*/ 62 h 192"/>
              <a:gd name="T2" fmla="*/ 62 w 124"/>
              <a:gd name="T3" fmla="*/ 52 h 192"/>
              <a:gd name="T4" fmla="*/ 72 w 124"/>
              <a:gd name="T5" fmla="*/ 62 h 192"/>
              <a:gd name="T6" fmla="*/ 62 w 124"/>
              <a:gd name="T7" fmla="*/ 72 h 192"/>
              <a:gd name="T8" fmla="*/ 52 w 124"/>
              <a:gd name="T9" fmla="*/ 62 h 192"/>
              <a:gd name="T10" fmla="*/ 62 w 124"/>
              <a:gd name="T11" fmla="*/ 36 h 192"/>
              <a:gd name="T12" fmla="*/ 36 w 124"/>
              <a:gd name="T13" fmla="*/ 62 h 192"/>
              <a:gd name="T14" fmla="*/ 62 w 124"/>
              <a:gd name="T15" fmla="*/ 88 h 192"/>
              <a:gd name="T16" fmla="*/ 88 w 124"/>
              <a:gd name="T17" fmla="*/ 62 h 192"/>
              <a:gd name="T18" fmla="*/ 62 w 124"/>
              <a:gd name="T19" fmla="*/ 36 h 192"/>
              <a:gd name="T20" fmla="*/ 0 w 124"/>
              <a:gd name="T21" fmla="*/ 61 h 192"/>
              <a:gd name="T22" fmla="*/ 52 w 124"/>
              <a:gd name="T23" fmla="*/ 180 h 192"/>
              <a:gd name="T24" fmla="*/ 52 w 124"/>
              <a:gd name="T25" fmla="*/ 182 h 192"/>
              <a:gd name="T26" fmla="*/ 62 w 124"/>
              <a:gd name="T27" fmla="*/ 192 h 192"/>
              <a:gd name="T28" fmla="*/ 72 w 124"/>
              <a:gd name="T29" fmla="*/ 182 h 192"/>
              <a:gd name="T30" fmla="*/ 72 w 124"/>
              <a:gd name="T31" fmla="*/ 180 h 192"/>
              <a:gd name="T32" fmla="*/ 124 w 124"/>
              <a:gd name="T33" fmla="*/ 61 h 192"/>
              <a:gd name="T34" fmla="*/ 62 w 124"/>
              <a:gd name="T35" fmla="*/ 0 h 192"/>
              <a:gd name="T36" fmla="*/ 0 w 124"/>
              <a:gd name="T37" fmla="*/ 61 h 192"/>
              <a:gd name="T38" fmla="*/ 62 w 124"/>
              <a:gd name="T39" fmla="*/ 20 h 192"/>
              <a:gd name="T40" fmla="*/ 104 w 124"/>
              <a:gd name="T41" fmla="*/ 62 h 192"/>
              <a:gd name="T42" fmla="*/ 62 w 124"/>
              <a:gd name="T43" fmla="*/ 104 h 192"/>
              <a:gd name="T44" fmla="*/ 20 w 124"/>
              <a:gd name="T45" fmla="*/ 62 h 192"/>
              <a:gd name="T46" fmla="*/ 62 w 124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" h="192">
                <a:moveTo>
                  <a:pt x="52" y="62"/>
                </a:moveTo>
                <a:cubicBezTo>
                  <a:pt x="52" y="56"/>
                  <a:pt x="56" y="52"/>
                  <a:pt x="62" y="52"/>
                </a:cubicBezTo>
                <a:cubicBezTo>
                  <a:pt x="68" y="52"/>
                  <a:pt x="72" y="56"/>
                  <a:pt x="72" y="62"/>
                </a:cubicBezTo>
                <a:cubicBezTo>
                  <a:pt x="72" y="68"/>
                  <a:pt x="68" y="72"/>
                  <a:pt x="62" y="72"/>
                </a:cubicBezTo>
                <a:cubicBezTo>
                  <a:pt x="56" y="72"/>
                  <a:pt x="52" y="68"/>
                  <a:pt x="52" y="62"/>
                </a:cubicBezTo>
                <a:close/>
                <a:moveTo>
                  <a:pt x="62" y="36"/>
                </a:moveTo>
                <a:cubicBezTo>
                  <a:pt x="48" y="36"/>
                  <a:pt x="36" y="48"/>
                  <a:pt x="36" y="62"/>
                </a:cubicBezTo>
                <a:cubicBezTo>
                  <a:pt x="36" y="76"/>
                  <a:pt x="48" y="88"/>
                  <a:pt x="62" y="88"/>
                </a:cubicBezTo>
                <a:cubicBezTo>
                  <a:pt x="76" y="88"/>
                  <a:pt x="88" y="76"/>
                  <a:pt x="88" y="62"/>
                </a:cubicBezTo>
                <a:cubicBezTo>
                  <a:pt x="88" y="48"/>
                  <a:pt x="76" y="36"/>
                  <a:pt x="62" y="36"/>
                </a:cubicBezTo>
                <a:close/>
                <a:moveTo>
                  <a:pt x="0" y="61"/>
                </a:moveTo>
                <a:cubicBezTo>
                  <a:pt x="0" y="102"/>
                  <a:pt x="48" y="133"/>
                  <a:pt x="52" y="180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52" y="188"/>
                  <a:pt x="56" y="192"/>
                  <a:pt x="62" y="192"/>
                </a:cubicBezTo>
                <a:cubicBezTo>
                  <a:pt x="68" y="192"/>
                  <a:pt x="72" y="188"/>
                  <a:pt x="72" y="182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6" y="133"/>
                  <a:pt x="124" y="102"/>
                  <a:pt x="124" y="61"/>
                </a:cubicBezTo>
                <a:cubicBezTo>
                  <a:pt x="124" y="27"/>
                  <a:pt x="96" y="0"/>
                  <a:pt x="62" y="0"/>
                </a:cubicBezTo>
                <a:cubicBezTo>
                  <a:pt x="28" y="0"/>
                  <a:pt x="0" y="27"/>
                  <a:pt x="0" y="61"/>
                </a:cubicBezTo>
                <a:close/>
                <a:moveTo>
                  <a:pt x="62" y="20"/>
                </a:moveTo>
                <a:cubicBezTo>
                  <a:pt x="85" y="20"/>
                  <a:pt x="104" y="39"/>
                  <a:pt x="104" y="62"/>
                </a:cubicBezTo>
                <a:cubicBezTo>
                  <a:pt x="104" y="85"/>
                  <a:pt x="85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8BD7517D-CB6C-413C-9B05-773B59773C22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1874044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68 w 192"/>
              <a:gd name="T5" fmla="*/ 192 h 192"/>
              <a:gd name="T6" fmla="*/ 84 w 192"/>
              <a:gd name="T7" fmla="*/ 176 h 192"/>
              <a:gd name="T8" fmla="*/ 84 w 192"/>
              <a:gd name="T9" fmla="*/ 112 h 192"/>
              <a:gd name="T10" fmla="*/ 108 w 192"/>
              <a:gd name="T11" fmla="*/ 112 h 192"/>
              <a:gd name="T12" fmla="*/ 108 w 192"/>
              <a:gd name="T13" fmla="*/ 176 h 192"/>
              <a:gd name="T14" fmla="*/ 124 w 192"/>
              <a:gd name="T15" fmla="*/ 192 h 192"/>
              <a:gd name="T16" fmla="*/ 176 w 192"/>
              <a:gd name="T17" fmla="*/ 192 h 192"/>
              <a:gd name="T18" fmla="*/ 192 w 192"/>
              <a:gd name="T19" fmla="*/ 176 h 192"/>
              <a:gd name="T20" fmla="*/ 192 w 192"/>
              <a:gd name="T21" fmla="*/ 72 h 192"/>
              <a:gd name="T22" fmla="*/ 176 w 192"/>
              <a:gd name="T23" fmla="*/ 56 h 192"/>
              <a:gd name="T24" fmla="*/ 168 w 192"/>
              <a:gd name="T25" fmla="*/ 56 h 192"/>
              <a:gd name="T26" fmla="*/ 168 w 192"/>
              <a:gd name="T27" fmla="*/ 20 h 192"/>
              <a:gd name="T28" fmla="*/ 170 w 192"/>
              <a:gd name="T29" fmla="*/ 20 h 192"/>
              <a:gd name="T30" fmla="*/ 180 w 192"/>
              <a:gd name="T31" fmla="*/ 10 h 192"/>
              <a:gd name="T32" fmla="*/ 170 w 192"/>
              <a:gd name="T33" fmla="*/ 0 h 192"/>
              <a:gd name="T34" fmla="*/ 118 w 192"/>
              <a:gd name="T35" fmla="*/ 0 h 192"/>
              <a:gd name="T36" fmla="*/ 108 w 192"/>
              <a:gd name="T37" fmla="*/ 10 h 192"/>
              <a:gd name="T38" fmla="*/ 118 w 192"/>
              <a:gd name="T39" fmla="*/ 20 h 192"/>
              <a:gd name="T40" fmla="*/ 120 w 192"/>
              <a:gd name="T41" fmla="*/ 20 h 192"/>
              <a:gd name="T42" fmla="*/ 120 w 192"/>
              <a:gd name="T43" fmla="*/ 56 h 192"/>
              <a:gd name="T44" fmla="*/ 72 w 192"/>
              <a:gd name="T45" fmla="*/ 56 h 192"/>
              <a:gd name="T46" fmla="*/ 72 w 192"/>
              <a:gd name="T47" fmla="*/ 20 h 192"/>
              <a:gd name="T48" fmla="*/ 74 w 192"/>
              <a:gd name="T49" fmla="*/ 20 h 192"/>
              <a:gd name="T50" fmla="*/ 84 w 192"/>
              <a:gd name="T51" fmla="*/ 10 h 192"/>
              <a:gd name="T52" fmla="*/ 74 w 192"/>
              <a:gd name="T53" fmla="*/ 0 h 192"/>
              <a:gd name="T54" fmla="*/ 22 w 192"/>
              <a:gd name="T55" fmla="*/ 0 h 192"/>
              <a:gd name="T56" fmla="*/ 12 w 192"/>
              <a:gd name="T57" fmla="*/ 10 h 192"/>
              <a:gd name="T58" fmla="*/ 22 w 192"/>
              <a:gd name="T59" fmla="*/ 20 h 192"/>
              <a:gd name="T60" fmla="*/ 24 w 192"/>
              <a:gd name="T61" fmla="*/ 20 h 192"/>
              <a:gd name="T62" fmla="*/ 24 w 192"/>
              <a:gd name="T63" fmla="*/ 56 h 192"/>
              <a:gd name="T64" fmla="*/ 16 w 192"/>
              <a:gd name="T65" fmla="*/ 56 h 192"/>
              <a:gd name="T66" fmla="*/ 0 w 192"/>
              <a:gd name="T67" fmla="*/ 72 h 192"/>
              <a:gd name="T68" fmla="*/ 0 w 192"/>
              <a:gd name="T69" fmla="*/ 176 h 192"/>
              <a:gd name="T70" fmla="*/ 104 w 192"/>
              <a:gd name="T71" fmla="*/ 92 h 192"/>
              <a:gd name="T72" fmla="*/ 88 w 192"/>
              <a:gd name="T73" fmla="*/ 92 h 192"/>
              <a:gd name="T74" fmla="*/ 80 w 192"/>
              <a:gd name="T75" fmla="*/ 84 h 192"/>
              <a:gd name="T76" fmla="*/ 88 w 192"/>
              <a:gd name="T77" fmla="*/ 76 h 192"/>
              <a:gd name="T78" fmla="*/ 104 w 192"/>
              <a:gd name="T79" fmla="*/ 76 h 192"/>
              <a:gd name="T80" fmla="*/ 112 w 192"/>
              <a:gd name="T81" fmla="*/ 84 h 192"/>
              <a:gd name="T82" fmla="*/ 104 w 192"/>
              <a:gd name="T83" fmla="*/ 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7" y="192"/>
                  <a:pt x="84" y="185"/>
                  <a:pt x="84" y="176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85"/>
                  <a:pt x="115" y="192"/>
                  <a:pt x="124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2"/>
                  <a:pt x="192" y="72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70" y="20"/>
                  <a:pt x="170" y="20"/>
                  <a:pt x="170" y="20"/>
                </a:cubicBezTo>
                <a:cubicBezTo>
                  <a:pt x="176" y="20"/>
                  <a:pt x="180" y="16"/>
                  <a:pt x="180" y="10"/>
                </a:cubicBezTo>
                <a:cubicBezTo>
                  <a:pt x="180" y="4"/>
                  <a:pt x="176" y="0"/>
                  <a:pt x="170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2" y="0"/>
                  <a:pt x="108" y="4"/>
                  <a:pt x="108" y="10"/>
                </a:cubicBezTo>
                <a:cubicBezTo>
                  <a:pt x="108" y="16"/>
                  <a:pt x="112" y="20"/>
                  <a:pt x="118" y="2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20"/>
                  <a:pt x="72" y="20"/>
                  <a:pt x="72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80" y="20"/>
                  <a:pt x="84" y="16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0"/>
                  <a:pt x="12" y="4"/>
                  <a:pt x="12" y="10"/>
                </a:cubicBezTo>
                <a:cubicBezTo>
                  <a:pt x="12" y="16"/>
                  <a:pt x="16" y="20"/>
                  <a:pt x="2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56"/>
                  <a:pt x="24" y="56"/>
                  <a:pt x="2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7" y="56"/>
                  <a:pt x="0" y="63"/>
                  <a:pt x="0" y="72"/>
                </a:cubicBezTo>
                <a:lnTo>
                  <a:pt x="0" y="176"/>
                </a:lnTo>
                <a:close/>
                <a:moveTo>
                  <a:pt x="104" y="92"/>
                </a:moveTo>
                <a:cubicBezTo>
                  <a:pt x="88" y="92"/>
                  <a:pt x="88" y="92"/>
                  <a:pt x="88" y="92"/>
                </a:cubicBezTo>
                <a:cubicBezTo>
                  <a:pt x="84" y="92"/>
                  <a:pt x="80" y="88"/>
                  <a:pt x="80" y="84"/>
                </a:cubicBezTo>
                <a:cubicBezTo>
                  <a:pt x="80" y="80"/>
                  <a:pt x="84" y="76"/>
                  <a:pt x="88" y="76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8" y="76"/>
                  <a:pt x="112" y="80"/>
                  <a:pt x="112" y="84"/>
                </a:cubicBezTo>
                <a:cubicBezTo>
                  <a:pt x="112" y="88"/>
                  <a:pt x="108" y="92"/>
                  <a:pt x="10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C8C306CA-E153-46CF-BCCF-37D47BAD12BA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02 w 182"/>
              <a:gd name="T7" fmla="*/ 80 h 182"/>
              <a:gd name="T8" fmla="*/ 102 w 182"/>
              <a:gd name="T9" fmla="*/ 90 h 182"/>
              <a:gd name="T10" fmla="*/ 112 w 182"/>
              <a:gd name="T11" fmla="*/ 100 h 182"/>
              <a:gd name="T12" fmla="*/ 122 w 182"/>
              <a:gd name="T13" fmla="*/ 90 h 182"/>
              <a:gd name="T14" fmla="*/ 122 w 182"/>
              <a:gd name="T15" fmla="*/ 80 h 182"/>
              <a:gd name="T16" fmla="*/ 132 w 182"/>
              <a:gd name="T17" fmla="*/ 80 h 182"/>
              <a:gd name="T18" fmla="*/ 142 w 182"/>
              <a:gd name="T19" fmla="*/ 70 h 182"/>
              <a:gd name="T20" fmla="*/ 132 w 182"/>
              <a:gd name="T21" fmla="*/ 60 h 182"/>
              <a:gd name="T22" fmla="*/ 122 w 182"/>
              <a:gd name="T23" fmla="*/ 60 h 182"/>
              <a:gd name="T24" fmla="*/ 122 w 182"/>
              <a:gd name="T25" fmla="*/ 50 h 182"/>
              <a:gd name="T26" fmla="*/ 112 w 182"/>
              <a:gd name="T27" fmla="*/ 40 h 182"/>
              <a:gd name="T28" fmla="*/ 102 w 182"/>
              <a:gd name="T29" fmla="*/ 50 h 182"/>
              <a:gd name="T30" fmla="*/ 102 w 182"/>
              <a:gd name="T31" fmla="*/ 60 h 182"/>
              <a:gd name="T32" fmla="*/ 92 w 182"/>
              <a:gd name="T33" fmla="*/ 60 h 182"/>
              <a:gd name="T34" fmla="*/ 7 w 182"/>
              <a:gd name="T35" fmla="*/ 153 h 182"/>
              <a:gd name="T36" fmla="*/ 7 w 182"/>
              <a:gd name="T37" fmla="*/ 175 h 182"/>
              <a:gd name="T38" fmla="*/ 29 w 182"/>
              <a:gd name="T39" fmla="*/ 175 h 182"/>
              <a:gd name="T40" fmla="*/ 75 w 182"/>
              <a:gd name="T41" fmla="*/ 129 h 182"/>
              <a:gd name="T42" fmla="*/ 112 w 182"/>
              <a:gd name="T43" fmla="*/ 140 h 182"/>
              <a:gd name="T44" fmla="*/ 182 w 182"/>
              <a:gd name="T45" fmla="*/ 70 h 182"/>
              <a:gd name="T46" fmla="*/ 112 w 182"/>
              <a:gd name="T47" fmla="*/ 0 h 182"/>
              <a:gd name="T48" fmla="*/ 42 w 182"/>
              <a:gd name="T49" fmla="*/ 70 h 182"/>
              <a:gd name="T50" fmla="*/ 53 w 182"/>
              <a:gd name="T51" fmla="*/ 107 h 182"/>
              <a:gd name="T52" fmla="*/ 7 w 182"/>
              <a:gd name="T53" fmla="*/ 153 h 182"/>
              <a:gd name="T54" fmla="*/ 62 w 182"/>
              <a:gd name="T55" fmla="*/ 70 h 182"/>
              <a:gd name="T56" fmla="*/ 112 w 182"/>
              <a:gd name="T57" fmla="*/ 20 h 182"/>
              <a:gd name="T58" fmla="*/ 162 w 182"/>
              <a:gd name="T59" fmla="*/ 70 h 182"/>
              <a:gd name="T60" fmla="*/ 112 w 182"/>
              <a:gd name="T61" fmla="*/ 120 h 182"/>
              <a:gd name="T62" fmla="*/ 62 w 182"/>
              <a:gd name="T6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102" y="96"/>
                  <a:pt x="106" y="100"/>
                  <a:pt x="112" y="100"/>
                </a:cubicBezTo>
                <a:cubicBezTo>
                  <a:pt x="118" y="100"/>
                  <a:pt x="122" y="96"/>
                  <a:pt x="122" y="9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44"/>
                  <a:pt x="118" y="40"/>
                  <a:pt x="112" y="40"/>
                </a:cubicBezTo>
                <a:cubicBezTo>
                  <a:pt x="106" y="40"/>
                  <a:pt x="102" y="44"/>
                  <a:pt x="102" y="50"/>
                </a:cubicBezTo>
                <a:cubicBezTo>
                  <a:pt x="102" y="60"/>
                  <a:pt x="102" y="60"/>
                  <a:pt x="10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894BD32D-80E5-49C3-96D4-7FC0D1C214A4}"/>
              </a:ext>
            </a:extLst>
          </p:cNvPr>
          <p:cNvSpPr>
            <a:spLocks noEditPoints="1"/>
          </p:cNvSpPr>
          <p:nvPr/>
        </p:nvSpPr>
        <p:spPr bwMode="auto">
          <a:xfrm>
            <a:off x="4191794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32 w 182"/>
              <a:gd name="T7" fmla="*/ 80 h 182"/>
              <a:gd name="T8" fmla="*/ 142 w 182"/>
              <a:gd name="T9" fmla="*/ 70 h 182"/>
              <a:gd name="T10" fmla="*/ 132 w 182"/>
              <a:gd name="T11" fmla="*/ 60 h 182"/>
              <a:gd name="T12" fmla="*/ 92 w 182"/>
              <a:gd name="T13" fmla="*/ 60 h 182"/>
              <a:gd name="T14" fmla="*/ 7 w 182"/>
              <a:gd name="T15" fmla="*/ 153 h 182"/>
              <a:gd name="T16" fmla="*/ 7 w 182"/>
              <a:gd name="T17" fmla="*/ 175 h 182"/>
              <a:gd name="T18" fmla="*/ 29 w 182"/>
              <a:gd name="T19" fmla="*/ 175 h 182"/>
              <a:gd name="T20" fmla="*/ 75 w 182"/>
              <a:gd name="T21" fmla="*/ 129 h 182"/>
              <a:gd name="T22" fmla="*/ 112 w 182"/>
              <a:gd name="T23" fmla="*/ 140 h 182"/>
              <a:gd name="T24" fmla="*/ 182 w 182"/>
              <a:gd name="T25" fmla="*/ 70 h 182"/>
              <a:gd name="T26" fmla="*/ 112 w 182"/>
              <a:gd name="T27" fmla="*/ 0 h 182"/>
              <a:gd name="T28" fmla="*/ 42 w 182"/>
              <a:gd name="T29" fmla="*/ 70 h 182"/>
              <a:gd name="T30" fmla="*/ 53 w 182"/>
              <a:gd name="T31" fmla="*/ 107 h 182"/>
              <a:gd name="T32" fmla="*/ 7 w 182"/>
              <a:gd name="T33" fmla="*/ 153 h 182"/>
              <a:gd name="T34" fmla="*/ 62 w 182"/>
              <a:gd name="T35" fmla="*/ 70 h 182"/>
              <a:gd name="T36" fmla="*/ 112 w 182"/>
              <a:gd name="T37" fmla="*/ 20 h 182"/>
              <a:gd name="T38" fmla="*/ 162 w 182"/>
              <a:gd name="T39" fmla="*/ 70 h 182"/>
              <a:gd name="T40" fmla="*/ 112 w 182"/>
              <a:gd name="T41" fmla="*/ 120 h 182"/>
              <a:gd name="T42" fmla="*/ 62 w 182"/>
              <a:gd name="T4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1CE8998-2097-4399-8CDB-E8F9CAD44342}"/>
              </a:ext>
            </a:extLst>
          </p:cNvPr>
          <p:cNvSpPr>
            <a:spLocks noEditPoints="1"/>
          </p:cNvSpPr>
          <p:nvPr/>
        </p:nvSpPr>
        <p:spPr bwMode="auto">
          <a:xfrm>
            <a:off x="3490119" y="1880394"/>
            <a:ext cx="295275" cy="296862"/>
          </a:xfrm>
          <a:custGeom>
            <a:avLst/>
            <a:gdLst>
              <a:gd name="T0" fmla="*/ 117 w 182"/>
              <a:gd name="T1" fmla="*/ 48 h 182"/>
              <a:gd name="T2" fmla="*/ 134 w 182"/>
              <a:gd name="T3" fmla="*/ 65 h 182"/>
              <a:gd name="T4" fmla="*/ 142 w 182"/>
              <a:gd name="T5" fmla="*/ 72 h 182"/>
              <a:gd name="T6" fmla="*/ 150 w 182"/>
              <a:gd name="T7" fmla="*/ 64 h 182"/>
              <a:gd name="T8" fmla="*/ 139 w 182"/>
              <a:gd name="T9" fmla="*/ 43 h 182"/>
              <a:gd name="T10" fmla="*/ 118 w 182"/>
              <a:gd name="T11" fmla="*/ 32 h 182"/>
              <a:gd name="T12" fmla="*/ 110 w 182"/>
              <a:gd name="T13" fmla="*/ 40 h 182"/>
              <a:gd name="T14" fmla="*/ 117 w 182"/>
              <a:gd name="T15" fmla="*/ 48 h 182"/>
              <a:gd name="T16" fmla="*/ 7 w 182"/>
              <a:gd name="T17" fmla="*/ 153 h 182"/>
              <a:gd name="T18" fmla="*/ 7 w 182"/>
              <a:gd name="T19" fmla="*/ 175 h 182"/>
              <a:gd name="T20" fmla="*/ 29 w 182"/>
              <a:gd name="T21" fmla="*/ 175 h 182"/>
              <a:gd name="T22" fmla="*/ 75 w 182"/>
              <a:gd name="T23" fmla="*/ 129 h 182"/>
              <a:gd name="T24" fmla="*/ 112 w 182"/>
              <a:gd name="T25" fmla="*/ 140 h 182"/>
              <a:gd name="T26" fmla="*/ 182 w 182"/>
              <a:gd name="T27" fmla="*/ 70 h 182"/>
              <a:gd name="T28" fmla="*/ 112 w 182"/>
              <a:gd name="T29" fmla="*/ 0 h 182"/>
              <a:gd name="T30" fmla="*/ 42 w 182"/>
              <a:gd name="T31" fmla="*/ 70 h 182"/>
              <a:gd name="T32" fmla="*/ 53 w 182"/>
              <a:gd name="T33" fmla="*/ 107 h 182"/>
              <a:gd name="T34" fmla="*/ 7 w 182"/>
              <a:gd name="T35" fmla="*/ 153 h 182"/>
              <a:gd name="T36" fmla="*/ 62 w 182"/>
              <a:gd name="T37" fmla="*/ 70 h 182"/>
              <a:gd name="T38" fmla="*/ 112 w 182"/>
              <a:gd name="T39" fmla="*/ 20 h 182"/>
              <a:gd name="T40" fmla="*/ 162 w 182"/>
              <a:gd name="T41" fmla="*/ 70 h 182"/>
              <a:gd name="T42" fmla="*/ 112 w 182"/>
              <a:gd name="T43" fmla="*/ 120 h 182"/>
              <a:gd name="T44" fmla="*/ 62 w 182"/>
              <a:gd name="T45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2" h="182">
                <a:moveTo>
                  <a:pt x="117" y="48"/>
                </a:moveTo>
                <a:cubicBezTo>
                  <a:pt x="125" y="50"/>
                  <a:pt x="132" y="57"/>
                  <a:pt x="134" y="65"/>
                </a:cubicBezTo>
                <a:cubicBezTo>
                  <a:pt x="135" y="69"/>
                  <a:pt x="138" y="72"/>
                  <a:pt x="142" y="72"/>
                </a:cubicBezTo>
                <a:cubicBezTo>
                  <a:pt x="146" y="72"/>
                  <a:pt x="150" y="68"/>
                  <a:pt x="150" y="64"/>
                </a:cubicBezTo>
                <a:cubicBezTo>
                  <a:pt x="150" y="58"/>
                  <a:pt x="145" y="49"/>
                  <a:pt x="139" y="43"/>
                </a:cubicBezTo>
                <a:cubicBezTo>
                  <a:pt x="132" y="37"/>
                  <a:pt x="124" y="32"/>
                  <a:pt x="118" y="32"/>
                </a:cubicBezTo>
                <a:cubicBezTo>
                  <a:pt x="114" y="32"/>
                  <a:pt x="110" y="36"/>
                  <a:pt x="110" y="40"/>
                </a:cubicBezTo>
                <a:cubicBezTo>
                  <a:pt x="110" y="44"/>
                  <a:pt x="113" y="47"/>
                  <a:pt x="117" y="48"/>
                </a:cubicBez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F1473684-1198-4E57-B8C9-755F3098547F}"/>
              </a:ext>
            </a:extLst>
          </p:cNvPr>
          <p:cNvSpPr>
            <a:spLocks/>
          </p:cNvSpPr>
          <p:nvPr/>
        </p:nvSpPr>
        <p:spPr bwMode="auto">
          <a:xfrm>
            <a:off x="2783682" y="1899444"/>
            <a:ext cx="311150" cy="254000"/>
          </a:xfrm>
          <a:custGeom>
            <a:avLst/>
            <a:gdLst>
              <a:gd name="T0" fmla="*/ 0 w 192"/>
              <a:gd name="T1" fmla="*/ 140 h 156"/>
              <a:gd name="T2" fmla="*/ 16 w 192"/>
              <a:gd name="T3" fmla="*/ 156 h 156"/>
              <a:gd name="T4" fmla="*/ 176 w 192"/>
              <a:gd name="T5" fmla="*/ 156 h 156"/>
              <a:gd name="T6" fmla="*/ 192 w 192"/>
              <a:gd name="T7" fmla="*/ 140 h 156"/>
              <a:gd name="T8" fmla="*/ 192 w 192"/>
              <a:gd name="T9" fmla="*/ 32 h 156"/>
              <a:gd name="T10" fmla="*/ 176 w 192"/>
              <a:gd name="T11" fmla="*/ 16 h 156"/>
              <a:gd name="T12" fmla="*/ 96 w 192"/>
              <a:gd name="T13" fmla="*/ 16 h 156"/>
              <a:gd name="T14" fmla="*/ 96 w 192"/>
              <a:gd name="T15" fmla="*/ 9 h 156"/>
              <a:gd name="T16" fmla="*/ 87 w 192"/>
              <a:gd name="T17" fmla="*/ 0 h 156"/>
              <a:gd name="T18" fmla="*/ 45 w 192"/>
              <a:gd name="T19" fmla="*/ 0 h 156"/>
              <a:gd name="T20" fmla="*/ 36 w 192"/>
              <a:gd name="T21" fmla="*/ 9 h 156"/>
              <a:gd name="T22" fmla="*/ 36 w 192"/>
              <a:gd name="T23" fmla="*/ 128 h 156"/>
              <a:gd name="T24" fmla="*/ 28 w 192"/>
              <a:gd name="T25" fmla="*/ 136 h 156"/>
              <a:gd name="T26" fmla="*/ 20 w 192"/>
              <a:gd name="T27" fmla="*/ 128 h 156"/>
              <a:gd name="T28" fmla="*/ 20 w 192"/>
              <a:gd name="T29" fmla="*/ 26 h 156"/>
              <a:gd name="T30" fmla="*/ 10 w 192"/>
              <a:gd name="T31" fmla="*/ 16 h 156"/>
              <a:gd name="T32" fmla="*/ 0 w 192"/>
              <a:gd name="T33" fmla="*/ 26 h 156"/>
              <a:gd name="T34" fmla="*/ 0 w 192"/>
              <a:gd name="T35" fmla="*/ 14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56">
                <a:moveTo>
                  <a:pt x="0" y="140"/>
                </a:moveTo>
                <a:cubicBezTo>
                  <a:pt x="0" y="149"/>
                  <a:pt x="7" y="156"/>
                  <a:pt x="16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5" y="156"/>
                  <a:pt x="192" y="149"/>
                  <a:pt x="192" y="14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6" y="132"/>
                  <a:pt x="32" y="136"/>
                  <a:pt x="28" y="136"/>
                </a:cubicBezTo>
                <a:cubicBezTo>
                  <a:pt x="24" y="136"/>
                  <a:pt x="20" y="132"/>
                  <a:pt x="20" y="128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0"/>
                  <a:pt x="16" y="16"/>
                  <a:pt x="10" y="16"/>
                </a:cubicBezTo>
                <a:cubicBezTo>
                  <a:pt x="4" y="16"/>
                  <a:pt x="0" y="20"/>
                  <a:pt x="0" y="26"/>
                </a:cubicBezTo>
                <a:lnTo>
                  <a:pt x="0" y="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312A0C5E-0B78-4D1B-98DB-9D1786022F22}"/>
              </a:ext>
            </a:extLst>
          </p:cNvPr>
          <p:cNvSpPr>
            <a:spLocks noEditPoints="1"/>
          </p:cNvSpPr>
          <p:nvPr/>
        </p:nvSpPr>
        <p:spPr bwMode="auto">
          <a:xfrm>
            <a:off x="2124869" y="1874044"/>
            <a:ext cx="215900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36 h 192"/>
              <a:gd name="T32" fmla="*/ 103 w 132"/>
              <a:gd name="T33" fmla="*/ 36 h 192"/>
              <a:gd name="T34" fmla="*/ 112 w 132"/>
              <a:gd name="T35" fmla="*/ 45 h 192"/>
              <a:gd name="T36" fmla="*/ 112 w 132"/>
              <a:gd name="T37" fmla="*/ 59 h 192"/>
              <a:gd name="T38" fmla="*/ 103 w 132"/>
              <a:gd name="T39" fmla="*/ 68 h 192"/>
              <a:gd name="T40" fmla="*/ 29 w 132"/>
              <a:gd name="T41" fmla="*/ 68 h 192"/>
              <a:gd name="T42" fmla="*/ 20 w 132"/>
              <a:gd name="T43" fmla="*/ 59 h 192"/>
              <a:gd name="T44" fmla="*/ 20 w 132"/>
              <a:gd name="T45" fmla="*/ 45 h 192"/>
              <a:gd name="T46" fmla="*/ 29 w 132"/>
              <a:gd name="T47" fmla="*/ 36 h 192"/>
              <a:gd name="T48" fmla="*/ 29 w 132"/>
              <a:gd name="T49" fmla="*/ 140 h 192"/>
              <a:gd name="T50" fmla="*/ 103 w 132"/>
              <a:gd name="T51" fmla="*/ 140 h 192"/>
              <a:gd name="T52" fmla="*/ 112 w 132"/>
              <a:gd name="T53" fmla="*/ 149 h 192"/>
              <a:gd name="T54" fmla="*/ 112 w 132"/>
              <a:gd name="T55" fmla="*/ 163 h 192"/>
              <a:gd name="T56" fmla="*/ 103 w 132"/>
              <a:gd name="T57" fmla="*/ 172 h 192"/>
              <a:gd name="T58" fmla="*/ 29 w 132"/>
              <a:gd name="T59" fmla="*/ 172 h 192"/>
              <a:gd name="T60" fmla="*/ 20 w 132"/>
              <a:gd name="T61" fmla="*/ 163 h 192"/>
              <a:gd name="T62" fmla="*/ 20 w 132"/>
              <a:gd name="T63" fmla="*/ 149 h 192"/>
              <a:gd name="T64" fmla="*/ 29 w 132"/>
              <a:gd name="T65" fmla="*/ 140 h 192"/>
              <a:gd name="T66" fmla="*/ 29 w 132"/>
              <a:gd name="T67" fmla="*/ 88 h 192"/>
              <a:gd name="T68" fmla="*/ 103 w 132"/>
              <a:gd name="T69" fmla="*/ 88 h 192"/>
              <a:gd name="T70" fmla="*/ 112 w 132"/>
              <a:gd name="T71" fmla="*/ 97 h 192"/>
              <a:gd name="T72" fmla="*/ 112 w 132"/>
              <a:gd name="T73" fmla="*/ 111 h 192"/>
              <a:gd name="T74" fmla="*/ 103 w 132"/>
              <a:gd name="T75" fmla="*/ 120 h 192"/>
              <a:gd name="T76" fmla="*/ 29 w 132"/>
              <a:gd name="T77" fmla="*/ 120 h 192"/>
              <a:gd name="T78" fmla="*/ 20 w 132"/>
              <a:gd name="T79" fmla="*/ 111 h 192"/>
              <a:gd name="T80" fmla="*/ 20 w 132"/>
              <a:gd name="T81" fmla="*/ 97 h 192"/>
              <a:gd name="T82" fmla="*/ 29 w 132"/>
              <a:gd name="T8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8" y="36"/>
                  <a:pt x="112" y="40"/>
                  <a:pt x="112" y="45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4" y="68"/>
                  <a:pt x="20" y="64"/>
                  <a:pt x="20" y="59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4296282A-A148-46D4-86D0-7298E22F127F}"/>
              </a:ext>
            </a:extLst>
          </p:cNvPr>
          <p:cNvSpPr>
            <a:spLocks noEditPoints="1"/>
          </p:cNvSpPr>
          <p:nvPr/>
        </p:nvSpPr>
        <p:spPr bwMode="auto">
          <a:xfrm>
            <a:off x="1423194" y="1874044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  <a:gd name="T48" fmla="*/ 29 w 132"/>
              <a:gd name="T49" fmla="*/ 88 h 192"/>
              <a:gd name="T50" fmla="*/ 103 w 132"/>
              <a:gd name="T51" fmla="*/ 88 h 192"/>
              <a:gd name="T52" fmla="*/ 112 w 132"/>
              <a:gd name="T53" fmla="*/ 97 h 192"/>
              <a:gd name="T54" fmla="*/ 112 w 132"/>
              <a:gd name="T55" fmla="*/ 111 h 192"/>
              <a:gd name="T56" fmla="*/ 103 w 132"/>
              <a:gd name="T57" fmla="*/ 120 h 192"/>
              <a:gd name="T58" fmla="*/ 29 w 132"/>
              <a:gd name="T59" fmla="*/ 120 h 192"/>
              <a:gd name="T60" fmla="*/ 20 w 132"/>
              <a:gd name="T61" fmla="*/ 111 h 192"/>
              <a:gd name="T62" fmla="*/ 20 w 132"/>
              <a:gd name="T63" fmla="*/ 97 h 192"/>
              <a:gd name="T64" fmla="*/ 29 w 132"/>
              <a:gd name="T65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5D6C8063-4097-4699-B331-DD609201A414}"/>
              </a:ext>
            </a:extLst>
          </p:cNvPr>
          <p:cNvSpPr>
            <a:spLocks noEditPoints="1"/>
          </p:cNvSpPr>
          <p:nvPr/>
        </p:nvSpPr>
        <p:spPr bwMode="auto">
          <a:xfrm>
            <a:off x="5641182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4CD857BC-AADF-4C56-84FC-E4BE54E7DD57}"/>
              </a:ext>
            </a:extLst>
          </p:cNvPr>
          <p:cNvSpPr>
            <a:spLocks/>
          </p:cNvSpPr>
          <p:nvPr/>
        </p:nvSpPr>
        <p:spPr bwMode="auto">
          <a:xfrm>
            <a:off x="4937919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A4C9D86D-134E-44BE-AA33-A53F43D653AF}"/>
              </a:ext>
            </a:extLst>
          </p:cNvPr>
          <p:cNvSpPr>
            <a:spLocks noEditPoints="1"/>
          </p:cNvSpPr>
          <p:nvPr/>
        </p:nvSpPr>
        <p:spPr bwMode="auto">
          <a:xfrm>
            <a:off x="4180682" y="1150144"/>
            <a:ext cx="328613" cy="328612"/>
          </a:xfrm>
          <a:custGeom>
            <a:avLst/>
            <a:gdLst>
              <a:gd name="T0" fmla="*/ 13 w 202"/>
              <a:gd name="T1" fmla="*/ 13 h 202"/>
              <a:gd name="T2" fmla="*/ 23 w 202"/>
              <a:gd name="T3" fmla="*/ 85 h 202"/>
              <a:gd name="T4" fmla="*/ 21 w 202"/>
              <a:gd name="T5" fmla="*/ 101 h 202"/>
              <a:gd name="T6" fmla="*/ 101 w 202"/>
              <a:gd name="T7" fmla="*/ 181 h 202"/>
              <a:gd name="T8" fmla="*/ 117 w 202"/>
              <a:gd name="T9" fmla="*/ 179 h 202"/>
              <a:gd name="T10" fmla="*/ 189 w 202"/>
              <a:gd name="T11" fmla="*/ 189 h 202"/>
              <a:gd name="T12" fmla="*/ 179 w 202"/>
              <a:gd name="T13" fmla="*/ 117 h 202"/>
              <a:gd name="T14" fmla="*/ 181 w 202"/>
              <a:gd name="T15" fmla="*/ 101 h 202"/>
              <a:gd name="T16" fmla="*/ 101 w 202"/>
              <a:gd name="T17" fmla="*/ 21 h 202"/>
              <a:gd name="T18" fmla="*/ 85 w 202"/>
              <a:gd name="T19" fmla="*/ 23 h 202"/>
              <a:gd name="T20" fmla="*/ 13 w 202"/>
              <a:gd name="T21" fmla="*/ 13 h 202"/>
              <a:gd name="T22" fmla="*/ 173 w 202"/>
              <a:gd name="T23" fmla="*/ 175 h 202"/>
              <a:gd name="T24" fmla="*/ 28 w 202"/>
              <a:gd name="T25" fmla="*/ 28 h 202"/>
              <a:gd name="T26" fmla="*/ 61 w 202"/>
              <a:gd name="T27" fmla="*/ 32 h 202"/>
              <a:gd name="T28" fmla="*/ 43 w 202"/>
              <a:gd name="T29" fmla="*/ 46 h 202"/>
              <a:gd name="T30" fmla="*/ 156 w 202"/>
              <a:gd name="T31" fmla="*/ 159 h 202"/>
              <a:gd name="T32" fmla="*/ 170 w 202"/>
              <a:gd name="T33" fmla="*/ 141 h 202"/>
              <a:gd name="T34" fmla="*/ 173 w 202"/>
              <a:gd name="T35" fmla="*/ 17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02">
                <a:moveTo>
                  <a:pt x="13" y="13"/>
                </a:moveTo>
                <a:cubicBezTo>
                  <a:pt x="0" y="26"/>
                  <a:pt x="5" y="54"/>
                  <a:pt x="23" y="85"/>
                </a:cubicBezTo>
                <a:cubicBezTo>
                  <a:pt x="22" y="90"/>
                  <a:pt x="21" y="95"/>
                  <a:pt x="21" y="101"/>
                </a:cubicBezTo>
                <a:cubicBezTo>
                  <a:pt x="21" y="145"/>
                  <a:pt x="57" y="181"/>
                  <a:pt x="101" y="181"/>
                </a:cubicBezTo>
                <a:cubicBezTo>
                  <a:pt x="107" y="181"/>
                  <a:pt x="112" y="180"/>
                  <a:pt x="117" y="179"/>
                </a:cubicBezTo>
                <a:cubicBezTo>
                  <a:pt x="148" y="197"/>
                  <a:pt x="176" y="202"/>
                  <a:pt x="189" y="189"/>
                </a:cubicBezTo>
                <a:cubicBezTo>
                  <a:pt x="202" y="176"/>
                  <a:pt x="197" y="148"/>
                  <a:pt x="179" y="117"/>
                </a:cubicBezTo>
                <a:cubicBezTo>
                  <a:pt x="180" y="112"/>
                  <a:pt x="181" y="107"/>
                  <a:pt x="181" y="101"/>
                </a:cubicBezTo>
                <a:cubicBezTo>
                  <a:pt x="181" y="57"/>
                  <a:pt x="145" y="21"/>
                  <a:pt x="101" y="21"/>
                </a:cubicBezTo>
                <a:cubicBezTo>
                  <a:pt x="95" y="21"/>
                  <a:pt x="90" y="22"/>
                  <a:pt x="85" y="23"/>
                </a:cubicBezTo>
                <a:cubicBezTo>
                  <a:pt x="54" y="5"/>
                  <a:pt x="26" y="0"/>
                  <a:pt x="13" y="13"/>
                </a:cubicBezTo>
                <a:close/>
                <a:moveTo>
                  <a:pt x="173" y="175"/>
                </a:moveTo>
                <a:cubicBezTo>
                  <a:pt x="124" y="191"/>
                  <a:pt x="3" y="52"/>
                  <a:pt x="28" y="28"/>
                </a:cubicBezTo>
                <a:cubicBezTo>
                  <a:pt x="33" y="22"/>
                  <a:pt x="45" y="24"/>
                  <a:pt x="61" y="32"/>
                </a:cubicBezTo>
                <a:cubicBezTo>
                  <a:pt x="54" y="36"/>
                  <a:pt x="48" y="41"/>
                  <a:pt x="43" y="46"/>
                </a:cubicBezTo>
                <a:cubicBezTo>
                  <a:pt x="60" y="89"/>
                  <a:pt x="114" y="143"/>
                  <a:pt x="156" y="159"/>
                </a:cubicBezTo>
                <a:cubicBezTo>
                  <a:pt x="162" y="153"/>
                  <a:pt x="167" y="147"/>
                  <a:pt x="170" y="141"/>
                </a:cubicBezTo>
                <a:cubicBezTo>
                  <a:pt x="177" y="155"/>
                  <a:pt x="178" y="167"/>
                  <a:pt x="173" y="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013EA121-C143-4E52-B466-DBD8FA2E0312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1158081"/>
            <a:ext cx="304800" cy="306387"/>
          </a:xfrm>
          <a:custGeom>
            <a:avLst/>
            <a:gdLst>
              <a:gd name="T0" fmla="*/ 94 w 188"/>
              <a:gd name="T1" fmla="*/ 188 h 188"/>
              <a:gd name="T2" fmla="*/ 94 w 188"/>
              <a:gd name="T3" fmla="*/ 0 h 188"/>
              <a:gd name="T4" fmla="*/ 20 w 188"/>
              <a:gd name="T5" fmla="*/ 94 h 188"/>
              <a:gd name="T6" fmla="*/ 41 w 188"/>
              <a:gd name="T7" fmla="*/ 80 h 188"/>
              <a:gd name="T8" fmla="*/ 41 w 188"/>
              <a:gd name="T9" fmla="*/ 104 h 188"/>
              <a:gd name="T10" fmla="*/ 20 w 188"/>
              <a:gd name="T11" fmla="*/ 94 h 188"/>
              <a:gd name="T12" fmla="*/ 53 w 188"/>
              <a:gd name="T13" fmla="*/ 32 h 188"/>
              <a:gd name="T14" fmla="*/ 28 w 188"/>
              <a:gd name="T15" fmla="*/ 60 h 188"/>
              <a:gd name="T16" fmla="*/ 84 w 188"/>
              <a:gd name="T17" fmla="*/ 21 h 188"/>
              <a:gd name="T18" fmla="*/ 64 w 188"/>
              <a:gd name="T19" fmla="*/ 60 h 188"/>
              <a:gd name="T20" fmla="*/ 104 w 188"/>
              <a:gd name="T21" fmla="*/ 21 h 188"/>
              <a:gd name="T22" fmla="*/ 124 w 188"/>
              <a:gd name="T23" fmla="*/ 60 h 188"/>
              <a:gd name="T24" fmla="*/ 104 w 188"/>
              <a:gd name="T25" fmla="*/ 21 h 188"/>
              <a:gd name="T26" fmla="*/ 160 w 188"/>
              <a:gd name="T27" fmla="*/ 60 h 188"/>
              <a:gd name="T28" fmla="*/ 135 w 188"/>
              <a:gd name="T29" fmla="*/ 32 h 188"/>
              <a:gd name="T30" fmla="*/ 168 w 188"/>
              <a:gd name="T31" fmla="*/ 94 h 188"/>
              <a:gd name="T32" fmla="*/ 148 w 188"/>
              <a:gd name="T33" fmla="*/ 104 h 188"/>
              <a:gd name="T34" fmla="*/ 148 w 188"/>
              <a:gd name="T35" fmla="*/ 80 h 188"/>
              <a:gd name="T36" fmla="*/ 162 w 188"/>
              <a:gd name="T37" fmla="*/ 124 h 188"/>
              <a:gd name="T38" fmla="*/ 144 w 188"/>
              <a:gd name="T39" fmla="*/ 124 h 188"/>
              <a:gd name="T40" fmla="*/ 56 w 188"/>
              <a:gd name="T41" fmla="*/ 158 h 188"/>
              <a:gd name="T42" fmla="*/ 44 w 188"/>
              <a:gd name="T43" fmla="*/ 124 h 188"/>
              <a:gd name="T44" fmla="*/ 61 w 188"/>
              <a:gd name="T45" fmla="*/ 80 h 188"/>
              <a:gd name="T46" fmla="*/ 84 w 188"/>
              <a:gd name="T47" fmla="*/ 104 h 188"/>
              <a:gd name="T48" fmla="*/ 60 w 188"/>
              <a:gd name="T49" fmla="*/ 92 h 188"/>
              <a:gd name="T50" fmla="*/ 104 w 188"/>
              <a:gd name="T51" fmla="*/ 80 h 188"/>
              <a:gd name="T52" fmla="*/ 128 w 188"/>
              <a:gd name="T53" fmla="*/ 92 h 188"/>
              <a:gd name="T54" fmla="*/ 104 w 188"/>
              <a:gd name="T55" fmla="*/ 104 h 188"/>
              <a:gd name="T56" fmla="*/ 64 w 188"/>
              <a:gd name="T57" fmla="*/ 124 h 188"/>
              <a:gd name="T58" fmla="*/ 84 w 188"/>
              <a:gd name="T59" fmla="*/ 164 h 188"/>
              <a:gd name="T60" fmla="*/ 104 w 188"/>
              <a:gd name="T61" fmla="*/ 124 h 188"/>
              <a:gd name="T62" fmla="*/ 104 w 188"/>
              <a:gd name="T63" fmla="*/ 16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20" y="94"/>
                </a:moveTo>
                <a:cubicBezTo>
                  <a:pt x="20" y="89"/>
                  <a:pt x="20" y="85"/>
                  <a:pt x="2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4"/>
                  <a:pt x="40" y="88"/>
                  <a:pt x="40" y="92"/>
                </a:cubicBezTo>
                <a:cubicBezTo>
                  <a:pt x="40" y="96"/>
                  <a:pt x="40" y="100"/>
                  <a:pt x="41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0" y="101"/>
                  <a:pt x="20" y="97"/>
                  <a:pt x="20" y="94"/>
                </a:cubicBezTo>
                <a:close/>
                <a:moveTo>
                  <a:pt x="28" y="60"/>
                </a:moveTo>
                <a:cubicBezTo>
                  <a:pt x="34" y="49"/>
                  <a:pt x="43" y="39"/>
                  <a:pt x="53" y="32"/>
                </a:cubicBezTo>
                <a:cubicBezTo>
                  <a:pt x="49" y="41"/>
                  <a:pt x="46" y="50"/>
                  <a:pt x="44" y="60"/>
                </a:cubicBezTo>
                <a:lnTo>
                  <a:pt x="28" y="60"/>
                </a:lnTo>
                <a:close/>
                <a:moveTo>
                  <a:pt x="83" y="21"/>
                </a:moveTo>
                <a:cubicBezTo>
                  <a:pt x="84" y="21"/>
                  <a:pt x="84" y="21"/>
                  <a:pt x="84" y="21"/>
                </a:cubicBezTo>
                <a:cubicBezTo>
                  <a:pt x="84" y="60"/>
                  <a:pt x="84" y="60"/>
                  <a:pt x="8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8" y="46"/>
                  <a:pt x="75" y="32"/>
                  <a:pt x="83" y="21"/>
                </a:cubicBezTo>
                <a:close/>
                <a:moveTo>
                  <a:pt x="104" y="21"/>
                </a:moveTo>
                <a:cubicBezTo>
                  <a:pt x="105" y="21"/>
                  <a:pt x="105" y="21"/>
                  <a:pt x="105" y="21"/>
                </a:cubicBezTo>
                <a:cubicBezTo>
                  <a:pt x="113" y="32"/>
                  <a:pt x="120" y="46"/>
                  <a:pt x="124" y="60"/>
                </a:cubicBezTo>
                <a:cubicBezTo>
                  <a:pt x="104" y="60"/>
                  <a:pt x="104" y="60"/>
                  <a:pt x="104" y="60"/>
                </a:cubicBezTo>
                <a:lnTo>
                  <a:pt x="104" y="21"/>
                </a:lnTo>
                <a:close/>
                <a:moveTo>
                  <a:pt x="135" y="32"/>
                </a:moveTo>
                <a:cubicBezTo>
                  <a:pt x="145" y="39"/>
                  <a:pt x="154" y="49"/>
                  <a:pt x="160" y="60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42" y="50"/>
                  <a:pt x="139" y="41"/>
                  <a:pt x="135" y="32"/>
                </a:cubicBezTo>
                <a:close/>
                <a:moveTo>
                  <a:pt x="167" y="80"/>
                </a:moveTo>
                <a:cubicBezTo>
                  <a:pt x="168" y="85"/>
                  <a:pt x="168" y="89"/>
                  <a:pt x="168" y="94"/>
                </a:cubicBezTo>
                <a:cubicBezTo>
                  <a:pt x="168" y="97"/>
                  <a:pt x="168" y="101"/>
                  <a:pt x="167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48" y="100"/>
                  <a:pt x="148" y="96"/>
                  <a:pt x="148" y="92"/>
                </a:cubicBezTo>
                <a:cubicBezTo>
                  <a:pt x="148" y="88"/>
                  <a:pt x="148" y="84"/>
                  <a:pt x="148" y="80"/>
                </a:cubicBezTo>
                <a:lnTo>
                  <a:pt x="167" y="80"/>
                </a:lnTo>
                <a:close/>
                <a:moveTo>
                  <a:pt x="162" y="124"/>
                </a:moveTo>
                <a:cubicBezTo>
                  <a:pt x="155" y="138"/>
                  <a:pt x="145" y="150"/>
                  <a:pt x="132" y="158"/>
                </a:cubicBezTo>
                <a:cubicBezTo>
                  <a:pt x="137" y="147"/>
                  <a:pt x="142" y="136"/>
                  <a:pt x="144" y="124"/>
                </a:cubicBezTo>
                <a:lnTo>
                  <a:pt x="162" y="124"/>
                </a:lnTo>
                <a:close/>
                <a:moveTo>
                  <a:pt x="56" y="158"/>
                </a:moveTo>
                <a:cubicBezTo>
                  <a:pt x="43" y="150"/>
                  <a:pt x="33" y="138"/>
                  <a:pt x="26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6" y="136"/>
                  <a:pt x="51" y="147"/>
                  <a:pt x="56" y="158"/>
                </a:cubicBezTo>
                <a:close/>
                <a:moveTo>
                  <a:pt x="61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0" y="100"/>
                  <a:pt x="60" y="96"/>
                  <a:pt x="60" y="92"/>
                </a:cubicBezTo>
                <a:cubicBezTo>
                  <a:pt x="60" y="88"/>
                  <a:pt x="60" y="84"/>
                  <a:pt x="61" y="80"/>
                </a:cubicBezTo>
                <a:close/>
                <a:moveTo>
                  <a:pt x="104" y="80"/>
                </a:moveTo>
                <a:cubicBezTo>
                  <a:pt x="127" y="80"/>
                  <a:pt x="127" y="80"/>
                  <a:pt x="127" y="80"/>
                </a:cubicBezTo>
                <a:cubicBezTo>
                  <a:pt x="128" y="84"/>
                  <a:pt x="128" y="88"/>
                  <a:pt x="128" y="92"/>
                </a:cubicBezTo>
                <a:cubicBezTo>
                  <a:pt x="128" y="96"/>
                  <a:pt x="128" y="100"/>
                  <a:pt x="127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80"/>
                </a:lnTo>
                <a:close/>
                <a:moveTo>
                  <a:pt x="64" y="124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75" y="152"/>
                  <a:pt x="68" y="139"/>
                  <a:pt x="64" y="124"/>
                </a:cubicBezTo>
                <a:close/>
                <a:moveTo>
                  <a:pt x="104" y="124"/>
                </a:moveTo>
                <a:cubicBezTo>
                  <a:pt x="124" y="124"/>
                  <a:pt x="124" y="124"/>
                  <a:pt x="124" y="124"/>
                </a:cubicBezTo>
                <a:cubicBezTo>
                  <a:pt x="120" y="139"/>
                  <a:pt x="113" y="152"/>
                  <a:pt x="104" y="164"/>
                </a:cubicBezTo>
                <a:lnTo>
                  <a:pt x="104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0BFB6594-F4E8-452C-A923-050554AEAF62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1158081"/>
            <a:ext cx="311150" cy="312737"/>
          </a:xfrm>
          <a:custGeom>
            <a:avLst/>
            <a:gdLst>
              <a:gd name="T0" fmla="*/ 0 w 192"/>
              <a:gd name="T1" fmla="*/ 96 h 192"/>
              <a:gd name="T2" fmla="*/ 96 w 192"/>
              <a:gd name="T3" fmla="*/ 192 h 192"/>
              <a:gd name="T4" fmla="*/ 192 w 192"/>
              <a:gd name="T5" fmla="*/ 96 h 192"/>
              <a:gd name="T6" fmla="*/ 96 w 192"/>
              <a:gd name="T7" fmla="*/ 0 h 192"/>
              <a:gd name="T8" fmla="*/ 0 w 192"/>
              <a:gd name="T9" fmla="*/ 96 h 192"/>
              <a:gd name="T10" fmla="*/ 20 w 192"/>
              <a:gd name="T11" fmla="*/ 96 h 192"/>
              <a:gd name="T12" fmla="*/ 22 w 192"/>
              <a:gd name="T13" fmla="*/ 78 h 192"/>
              <a:gd name="T14" fmla="*/ 40 w 192"/>
              <a:gd name="T15" fmla="*/ 96 h 192"/>
              <a:gd name="T16" fmla="*/ 36 w 192"/>
              <a:gd name="T17" fmla="*/ 120 h 192"/>
              <a:gd name="T18" fmla="*/ 52 w 192"/>
              <a:gd name="T19" fmla="*/ 136 h 192"/>
              <a:gd name="T20" fmla="*/ 52 w 192"/>
              <a:gd name="T21" fmla="*/ 158 h 192"/>
              <a:gd name="T22" fmla="*/ 20 w 192"/>
              <a:gd name="T23" fmla="*/ 96 h 192"/>
              <a:gd name="T24" fmla="*/ 79 w 192"/>
              <a:gd name="T25" fmla="*/ 22 h 192"/>
              <a:gd name="T26" fmla="*/ 96 w 192"/>
              <a:gd name="T27" fmla="*/ 20 h 192"/>
              <a:gd name="T28" fmla="*/ 115 w 192"/>
              <a:gd name="T29" fmla="*/ 22 h 192"/>
              <a:gd name="T30" fmla="*/ 112 w 192"/>
              <a:gd name="T31" fmla="*/ 28 h 192"/>
              <a:gd name="T32" fmla="*/ 116 w 192"/>
              <a:gd name="T33" fmla="*/ 32 h 192"/>
              <a:gd name="T34" fmla="*/ 128 w 192"/>
              <a:gd name="T35" fmla="*/ 32 h 192"/>
              <a:gd name="T36" fmla="*/ 131 w 192"/>
              <a:gd name="T37" fmla="*/ 29 h 192"/>
              <a:gd name="T38" fmla="*/ 139 w 192"/>
              <a:gd name="T39" fmla="*/ 34 h 192"/>
              <a:gd name="T40" fmla="*/ 132 w 192"/>
              <a:gd name="T41" fmla="*/ 36 h 192"/>
              <a:gd name="T42" fmla="*/ 124 w 192"/>
              <a:gd name="T43" fmla="*/ 44 h 192"/>
              <a:gd name="T44" fmla="*/ 132 w 192"/>
              <a:gd name="T45" fmla="*/ 48 h 192"/>
              <a:gd name="T46" fmla="*/ 132 w 192"/>
              <a:gd name="T47" fmla="*/ 52 h 192"/>
              <a:gd name="T48" fmla="*/ 124 w 192"/>
              <a:gd name="T49" fmla="*/ 52 h 192"/>
              <a:gd name="T50" fmla="*/ 124 w 192"/>
              <a:gd name="T51" fmla="*/ 60 h 192"/>
              <a:gd name="T52" fmla="*/ 136 w 192"/>
              <a:gd name="T53" fmla="*/ 64 h 192"/>
              <a:gd name="T54" fmla="*/ 144 w 192"/>
              <a:gd name="T55" fmla="*/ 52 h 192"/>
              <a:gd name="T56" fmla="*/ 154 w 192"/>
              <a:gd name="T57" fmla="*/ 49 h 192"/>
              <a:gd name="T58" fmla="*/ 157 w 192"/>
              <a:gd name="T59" fmla="*/ 50 h 192"/>
              <a:gd name="T60" fmla="*/ 168 w 192"/>
              <a:gd name="T61" fmla="*/ 72 h 192"/>
              <a:gd name="T62" fmla="*/ 168 w 192"/>
              <a:gd name="T63" fmla="*/ 72 h 192"/>
              <a:gd name="T64" fmla="*/ 152 w 192"/>
              <a:gd name="T65" fmla="*/ 68 h 192"/>
              <a:gd name="T66" fmla="*/ 132 w 192"/>
              <a:gd name="T67" fmla="*/ 72 h 192"/>
              <a:gd name="T68" fmla="*/ 120 w 192"/>
              <a:gd name="T69" fmla="*/ 84 h 192"/>
              <a:gd name="T70" fmla="*/ 124 w 192"/>
              <a:gd name="T71" fmla="*/ 104 h 192"/>
              <a:gd name="T72" fmla="*/ 144 w 192"/>
              <a:gd name="T73" fmla="*/ 116 h 192"/>
              <a:gd name="T74" fmla="*/ 144 w 192"/>
              <a:gd name="T75" fmla="*/ 155 h 192"/>
              <a:gd name="T76" fmla="*/ 96 w 192"/>
              <a:gd name="T77" fmla="*/ 172 h 192"/>
              <a:gd name="T78" fmla="*/ 71 w 192"/>
              <a:gd name="T79" fmla="*/ 168 h 192"/>
              <a:gd name="T80" fmla="*/ 92 w 192"/>
              <a:gd name="T81" fmla="*/ 120 h 192"/>
              <a:gd name="T82" fmla="*/ 88 w 192"/>
              <a:gd name="T83" fmla="*/ 100 h 192"/>
              <a:gd name="T84" fmla="*/ 64 w 192"/>
              <a:gd name="T85" fmla="*/ 80 h 192"/>
              <a:gd name="T86" fmla="*/ 52 w 192"/>
              <a:gd name="T87" fmla="*/ 92 h 192"/>
              <a:gd name="T88" fmla="*/ 44 w 192"/>
              <a:gd name="T89" fmla="*/ 76 h 192"/>
              <a:gd name="T90" fmla="*/ 68 w 192"/>
              <a:gd name="T91" fmla="*/ 60 h 192"/>
              <a:gd name="T92" fmla="*/ 80 w 192"/>
              <a:gd name="T93" fmla="*/ 28 h 192"/>
              <a:gd name="T94" fmla="*/ 79 w 192"/>
              <a:gd name="T95" fmla="*/ 2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0" y="96"/>
                </a:move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ubicBezTo>
                  <a:pt x="43" y="0"/>
                  <a:pt x="0" y="43"/>
                  <a:pt x="0" y="96"/>
                </a:cubicBezTo>
                <a:close/>
                <a:moveTo>
                  <a:pt x="20" y="96"/>
                </a:moveTo>
                <a:cubicBezTo>
                  <a:pt x="20" y="90"/>
                  <a:pt x="21" y="84"/>
                  <a:pt x="22" y="78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33" y="144"/>
                  <a:pt x="20" y="122"/>
                  <a:pt x="20" y="96"/>
                </a:cubicBezTo>
                <a:close/>
                <a:moveTo>
                  <a:pt x="79" y="22"/>
                </a:moveTo>
                <a:cubicBezTo>
                  <a:pt x="84" y="21"/>
                  <a:pt x="90" y="20"/>
                  <a:pt x="96" y="20"/>
                </a:cubicBezTo>
                <a:cubicBezTo>
                  <a:pt x="103" y="20"/>
                  <a:pt x="109" y="21"/>
                  <a:pt x="115" y="22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4" y="30"/>
                  <a:pt x="137" y="32"/>
                  <a:pt x="139" y="34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24" y="52"/>
                  <a:pt x="124" y="52"/>
                  <a:pt x="124" y="52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60"/>
                  <a:pt x="130" y="64"/>
                  <a:pt x="136" y="64"/>
                </a:cubicBezTo>
                <a:cubicBezTo>
                  <a:pt x="142" y="64"/>
                  <a:pt x="140" y="55"/>
                  <a:pt x="144" y="52"/>
                </a:cubicBezTo>
                <a:cubicBezTo>
                  <a:pt x="149" y="49"/>
                  <a:pt x="154" y="49"/>
                  <a:pt x="154" y="49"/>
                </a:cubicBezTo>
                <a:cubicBezTo>
                  <a:pt x="157" y="50"/>
                  <a:pt x="157" y="50"/>
                  <a:pt x="157" y="50"/>
                </a:cubicBezTo>
                <a:cubicBezTo>
                  <a:pt x="161" y="57"/>
                  <a:pt x="165" y="64"/>
                  <a:pt x="168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2" y="68"/>
                  <a:pt x="152" y="68"/>
                </a:cubicBezTo>
                <a:cubicBezTo>
                  <a:pt x="142" y="68"/>
                  <a:pt x="132" y="72"/>
                  <a:pt x="132" y="72"/>
                </a:cubicBezTo>
                <a:cubicBezTo>
                  <a:pt x="132" y="72"/>
                  <a:pt x="121" y="75"/>
                  <a:pt x="120" y="84"/>
                </a:cubicBezTo>
                <a:cubicBezTo>
                  <a:pt x="119" y="99"/>
                  <a:pt x="124" y="104"/>
                  <a:pt x="124" y="104"/>
                </a:cubicBezTo>
                <a:cubicBezTo>
                  <a:pt x="144" y="116"/>
                  <a:pt x="144" y="116"/>
                  <a:pt x="144" y="116"/>
                </a:cubicBezTo>
                <a:cubicBezTo>
                  <a:pt x="144" y="155"/>
                  <a:pt x="144" y="155"/>
                  <a:pt x="144" y="155"/>
                </a:cubicBezTo>
                <a:cubicBezTo>
                  <a:pt x="131" y="166"/>
                  <a:pt x="114" y="172"/>
                  <a:pt x="96" y="172"/>
                </a:cubicBezTo>
                <a:cubicBezTo>
                  <a:pt x="87" y="172"/>
                  <a:pt x="79" y="171"/>
                  <a:pt x="71" y="168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0"/>
                  <a:pt x="72" y="80"/>
                  <a:pt x="64" y="80"/>
                </a:cubicBezTo>
                <a:cubicBezTo>
                  <a:pt x="56" y="80"/>
                  <a:pt x="52" y="92"/>
                  <a:pt x="52" y="92"/>
                </a:cubicBezTo>
                <a:cubicBezTo>
                  <a:pt x="44" y="76"/>
                  <a:pt x="44" y="76"/>
                  <a:pt x="44" y="76"/>
                </a:cubicBezTo>
                <a:cubicBezTo>
                  <a:pt x="68" y="60"/>
                  <a:pt x="68" y="60"/>
                  <a:pt x="68" y="60"/>
                </a:cubicBezTo>
                <a:cubicBezTo>
                  <a:pt x="80" y="28"/>
                  <a:pt x="80" y="28"/>
                  <a:pt x="80" y="28"/>
                </a:cubicBezTo>
                <a:lnTo>
                  <a:pt x="79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D269FCA7-EF03-4327-B728-3B68A0C7C451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1158081"/>
            <a:ext cx="306388" cy="306387"/>
          </a:xfrm>
          <a:custGeom>
            <a:avLst/>
            <a:gdLst>
              <a:gd name="T0" fmla="*/ 84 w 188"/>
              <a:gd name="T1" fmla="*/ 10 h 188"/>
              <a:gd name="T2" fmla="*/ 68 w 188"/>
              <a:gd name="T3" fmla="*/ 29 h 188"/>
              <a:gd name="T4" fmla="*/ 47 w 188"/>
              <a:gd name="T5" fmla="*/ 13 h 188"/>
              <a:gd name="T6" fmla="*/ 51 w 188"/>
              <a:gd name="T7" fmla="*/ 39 h 188"/>
              <a:gd name="T8" fmla="*/ 26 w 188"/>
              <a:gd name="T9" fmla="*/ 43 h 188"/>
              <a:gd name="T10" fmla="*/ 16 w 188"/>
              <a:gd name="T11" fmla="*/ 61 h 188"/>
              <a:gd name="T12" fmla="*/ 25 w 188"/>
              <a:gd name="T13" fmla="*/ 84 h 188"/>
              <a:gd name="T14" fmla="*/ 0 w 188"/>
              <a:gd name="T15" fmla="*/ 94 h 188"/>
              <a:gd name="T16" fmla="*/ 25 w 188"/>
              <a:gd name="T17" fmla="*/ 104 h 188"/>
              <a:gd name="T18" fmla="*/ 16 w 188"/>
              <a:gd name="T19" fmla="*/ 127 h 188"/>
              <a:gd name="T20" fmla="*/ 26 w 188"/>
              <a:gd name="T21" fmla="*/ 145 h 188"/>
              <a:gd name="T22" fmla="*/ 51 w 188"/>
              <a:gd name="T23" fmla="*/ 149 h 188"/>
              <a:gd name="T24" fmla="*/ 47 w 188"/>
              <a:gd name="T25" fmla="*/ 175 h 188"/>
              <a:gd name="T26" fmla="*/ 68 w 188"/>
              <a:gd name="T27" fmla="*/ 159 h 188"/>
              <a:gd name="T28" fmla="*/ 84 w 188"/>
              <a:gd name="T29" fmla="*/ 178 h 188"/>
              <a:gd name="T30" fmla="*/ 104 w 188"/>
              <a:gd name="T31" fmla="*/ 178 h 188"/>
              <a:gd name="T32" fmla="*/ 120 w 188"/>
              <a:gd name="T33" fmla="*/ 159 h 188"/>
              <a:gd name="T34" fmla="*/ 141 w 188"/>
              <a:gd name="T35" fmla="*/ 175 h 188"/>
              <a:gd name="T36" fmla="*/ 137 w 188"/>
              <a:gd name="T37" fmla="*/ 149 h 188"/>
              <a:gd name="T38" fmla="*/ 162 w 188"/>
              <a:gd name="T39" fmla="*/ 145 h 188"/>
              <a:gd name="T40" fmla="*/ 172 w 188"/>
              <a:gd name="T41" fmla="*/ 127 h 188"/>
              <a:gd name="T42" fmla="*/ 163 w 188"/>
              <a:gd name="T43" fmla="*/ 104 h 188"/>
              <a:gd name="T44" fmla="*/ 188 w 188"/>
              <a:gd name="T45" fmla="*/ 94 h 188"/>
              <a:gd name="T46" fmla="*/ 163 w 188"/>
              <a:gd name="T47" fmla="*/ 84 h 188"/>
              <a:gd name="T48" fmla="*/ 172 w 188"/>
              <a:gd name="T49" fmla="*/ 61 h 188"/>
              <a:gd name="T50" fmla="*/ 162 w 188"/>
              <a:gd name="T51" fmla="*/ 43 h 188"/>
              <a:gd name="T52" fmla="*/ 137 w 188"/>
              <a:gd name="T53" fmla="*/ 39 h 188"/>
              <a:gd name="T54" fmla="*/ 141 w 188"/>
              <a:gd name="T55" fmla="*/ 13 h 188"/>
              <a:gd name="T56" fmla="*/ 120 w 188"/>
              <a:gd name="T57" fmla="*/ 29 h 188"/>
              <a:gd name="T58" fmla="*/ 104 w 188"/>
              <a:gd name="T59" fmla="*/ 10 h 188"/>
              <a:gd name="T60" fmla="*/ 68 w 188"/>
              <a:gd name="T61" fmla="*/ 116 h 188"/>
              <a:gd name="T62" fmla="*/ 108 w 188"/>
              <a:gd name="T63" fmla="*/ 116 h 188"/>
              <a:gd name="T64" fmla="*/ 68 w 188"/>
              <a:gd name="T65" fmla="*/ 116 h 188"/>
              <a:gd name="T66" fmla="*/ 122 w 188"/>
              <a:gd name="T67" fmla="*/ 64 h 188"/>
              <a:gd name="T68" fmla="*/ 122 w 188"/>
              <a:gd name="T69" fmla="*/ 92 h 188"/>
              <a:gd name="T70" fmla="*/ 76 w 188"/>
              <a:gd name="T71" fmla="*/ 58 h 188"/>
              <a:gd name="T72" fmla="*/ 96 w 188"/>
              <a:gd name="T73" fmla="*/ 58 h 188"/>
              <a:gd name="T74" fmla="*/ 76 w 188"/>
              <a:gd name="T75" fmla="*/ 5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88">
                <a:moveTo>
                  <a:pt x="94" y="0"/>
                </a:moveTo>
                <a:cubicBezTo>
                  <a:pt x="88" y="0"/>
                  <a:pt x="84" y="4"/>
                  <a:pt x="84" y="10"/>
                </a:cubicBezTo>
                <a:cubicBezTo>
                  <a:pt x="84" y="25"/>
                  <a:pt x="84" y="25"/>
                  <a:pt x="84" y="25"/>
                </a:cubicBezTo>
                <a:cubicBezTo>
                  <a:pt x="78" y="25"/>
                  <a:pt x="73" y="27"/>
                  <a:pt x="68" y="29"/>
                </a:cubicBezTo>
                <a:cubicBezTo>
                  <a:pt x="61" y="16"/>
                  <a:pt x="61" y="16"/>
                  <a:pt x="61" y="16"/>
                </a:cubicBezTo>
                <a:cubicBezTo>
                  <a:pt x="58" y="11"/>
                  <a:pt x="52" y="10"/>
                  <a:pt x="47" y="13"/>
                </a:cubicBezTo>
                <a:cubicBezTo>
                  <a:pt x="42" y="15"/>
                  <a:pt x="41" y="21"/>
                  <a:pt x="43" y="26"/>
                </a:cubicBezTo>
                <a:cubicBezTo>
                  <a:pt x="51" y="39"/>
                  <a:pt x="51" y="39"/>
                  <a:pt x="51" y="39"/>
                </a:cubicBezTo>
                <a:cubicBezTo>
                  <a:pt x="46" y="42"/>
                  <a:pt x="42" y="46"/>
                  <a:pt x="39" y="51"/>
                </a:cubicBezTo>
                <a:cubicBezTo>
                  <a:pt x="26" y="43"/>
                  <a:pt x="26" y="43"/>
                  <a:pt x="26" y="43"/>
                </a:cubicBezTo>
                <a:cubicBezTo>
                  <a:pt x="21" y="41"/>
                  <a:pt x="15" y="42"/>
                  <a:pt x="13" y="47"/>
                </a:cubicBezTo>
                <a:cubicBezTo>
                  <a:pt x="10" y="52"/>
                  <a:pt x="11" y="58"/>
                  <a:pt x="16" y="61"/>
                </a:cubicBezTo>
                <a:cubicBezTo>
                  <a:pt x="29" y="68"/>
                  <a:pt x="29" y="68"/>
                  <a:pt x="29" y="68"/>
                </a:cubicBezTo>
                <a:cubicBezTo>
                  <a:pt x="27" y="73"/>
                  <a:pt x="25" y="78"/>
                  <a:pt x="25" y="84"/>
                </a:cubicBezTo>
                <a:cubicBezTo>
                  <a:pt x="10" y="84"/>
                  <a:pt x="10" y="84"/>
                  <a:pt x="10" y="84"/>
                </a:cubicBezTo>
                <a:cubicBezTo>
                  <a:pt x="4" y="84"/>
                  <a:pt x="0" y="88"/>
                  <a:pt x="0" y="94"/>
                </a:cubicBezTo>
                <a:cubicBezTo>
                  <a:pt x="0" y="100"/>
                  <a:pt x="4" y="104"/>
                  <a:pt x="10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10"/>
                  <a:pt x="27" y="115"/>
                  <a:pt x="29" y="120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1" y="130"/>
                  <a:pt x="10" y="136"/>
                  <a:pt x="13" y="141"/>
                </a:cubicBezTo>
                <a:cubicBezTo>
                  <a:pt x="15" y="146"/>
                  <a:pt x="21" y="147"/>
                  <a:pt x="26" y="14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2"/>
                  <a:pt x="46" y="146"/>
                  <a:pt x="51" y="149"/>
                </a:cubicBezTo>
                <a:cubicBezTo>
                  <a:pt x="43" y="162"/>
                  <a:pt x="43" y="162"/>
                  <a:pt x="43" y="162"/>
                </a:cubicBezTo>
                <a:cubicBezTo>
                  <a:pt x="41" y="167"/>
                  <a:pt x="42" y="173"/>
                  <a:pt x="47" y="175"/>
                </a:cubicBezTo>
                <a:cubicBezTo>
                  <a:pt x="52" y="178"/>
                  <a:pt x="58" y="177"/>
                  <a:pt x="61" y="172"/>
                </a:cubicBezTo>
                <a:cubicBezTo>
                  <a:pt x="68" y="159"/>
                  <a:pt x="68" y="159"/>
                  <a:pt x="68" y="159"/>
                </a:cubicBezTo>
                <a:cubicBezTo>
                  <a:pt x="73" y="161"/>
                  <a:pt x="78" y="163"/>
                  <a:pt x="84" y="163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4" y="184"/>
                  <a:pt x="88" y="188"/>
                  <a:pt x="94" y="188"/>
                </a:cubicBezTo>
                <a:cubicBezTo>
                  <a:pt x="100" y="188"/>
                  <a:pt x="104" y="184"/>
                  <a:pt x="104" y="178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10" y="163"/>
                  <a:pt x="115" y="161"/>
                  <a:pt x="120" y="159"/>
                </a:cubicBezTo>
                <a:cubicBezTo>
                  <a:pt x="127" y="172"/>
                  <a:pt x="127" y="172"/>
                  <a:pt x="127" y="172"/>
                </a:cubicBezTo>
                <a:cubicBezTo>
                  <a:pt x="130" y="177"/>
                  <a:pt x="136" y="178"/>
                  <a:pt x="141" y="175"/>
                </a:cubicBezTo>
                <a:cubicBezTo>
                  <a:pt x="146" y="173"/>
                  <a:pt x="147" y="167"/>
                  <a:pt x="145" y="162"/>
                </a:cubicBezTo>
                <a:cubicBezTo>
                  <a:pt x="137" y="149"/>
                  <a:pt x="137" y="149"/>
                  <a:pt x="137" y="149"/>
                </a:cubicBezTo>
                <a:cubicBezTo>
                  <a:pt x="142" y="146"/>
                  <a:pt x="146" y="142"/>
                  <a:pt x="149" y="137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7" y="147"/>
                  <a:pt x="173" y="146"/>
                  <a:pt x="175" y="141"/>
                </a:cubicBezTo>
                <a:cubicBezTo>
                  <a:pt x="178" y="136"/>
                  <a:pt x="177" y="130"/>
                  <a:pt x="172" y="127"/>
                </a:cubicBezTo>
                <a:cubicBezTo>
                  <a:pt x="159" y="120"/>
                  <a:pt x="159" y="120"/>
                  <a:pt x="159" y="120"/>
                </a:cubicBezTo>
                <a:cubicBezTo>
                  <a:pt x="161" y="115"/>
                  <a:pt x="163" y="110"/>
                  <a:pt x="163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84" y="104"/>
                  <a:pt x="188" y="100"/>
                  <a:pt x="188" y="94"/>
                </a:cubicBezTo>
                <a:cubicBezTo>
                  <a:pt x="188" y="88"/>
                  <a:pt x="184" y="84"/>
                  <a:pt x="178" y="84"/>
                </a:cubicBezTo>
                <a:cubicBezTo>
                  <a:pt x="163" y="84"/>
                  <a:pt x="163" y="84"/>
                  <a:pt x="163" y="84"/>
                </a:cubicBezTo>
                <a:cubicBezTo>
                  <a:pt x="163" y="78"/>
                  <a:pt x="161" y="73"/>
                  <a:pt x="159" y="68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7" y="58"/>
                  <a:pt x="178" y="52"/>
                  <a:pt x="175" y="47"/>
                </a:cubicBezTo>
                <a:cubicBezTo>
                  <a:pt x="173" y="42"/>
                  <a:pt x="167" y="41"/>
                  <a:pt x="162" y="43"/>
                </a:cubicBezTo>
                <a:cubicBezTo>
                  <a:pt x="149" y="51"/>
                  <a:pt x="149" y="51"/>
                  <a:pt x="149" y="51"/>
                </a:cubicBezTo>
                <a:cubicBezTo>
                  <a:pt x="146" y="46"/>
                  <a:pt x="142" y="42"/>
                  <a:pt x="137" y="39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7" y="21"/>
                  <a:pt x="146" y="15"/>
                  <a:pt x="141" y="13"/>
                </a:cubicBezTo>
                <a:cubicBezTo>
                  <a:pt x="136" y="10"/>
                  <a:pt x="130" y="11"/>
                  <a:pt x="127" y="16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15" y="27"/>
                  <a:pt x="110" y="25"/>
                  <a:pt x="104" y="25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lose/>
                <a:moveTo>
                  <a:pt x="68" y="116"/>
                </a:moveTo>
                <a:cubicBezTo>
                  <a:pt x="68" y="105"/>
                  <a:pt x="77" y="96"/>
                  <a:pt x="88" y="96"/>
                </a:cubicBezTo>
                <a:cubicBezTo>
                  <a:pt x="99" y="96"/>
                  <a:pt x="108" y="105"/>
                  <a:pt x="108" y="116"/>
                </a:cubicBezTo>
                <a:cubicBezTo>
                  <a:pt x="108" y="127"/>
                  <a:pt x="99" y="136"/>
                  <a:pt x="88" y="136"/>
                </a:cubicBezTo>
                <a:cubicBezTo>
                  <a:pt x="77" y="136"/>
                  <a:pt x="68" y="127"/>
                  <a:pt x="68" y="116"/>
                </a:cubicBezTo>
                <a:close/>
                <a:moveTo>
                  <a:pt x="108" y="78"/>
                </a:moveTo>
                <a:cubicBezTo>
                  <a:pt x="108" y="70"/>
                  <a:pt x="114" y="64"/>
                  <a:pt x="122" y="64"/>
                </a:cubicBezTo>
                <a:cubicBezTo>
                  <a:pt x="130" y="64"/>
                  <a:pt x="136" y="70"/>
                  <a:pt x="136" y="78"/>
                </a:cubicBezTo>
                <a:cubicBezTo>
                  <a:pt x="136" y="86"/>
                  <a:pt x="130" y="92"/>
                  <a:pt x="122" y="92"/>
                </a:cubicBezTo>
                <a:cubicBezTo>
                  <a:pt x="114" y="92"/>
                  <a:pt x="108" y="86"/>
                  <a:pt x="108" y="78"/>
                </a:cubicBezTo>
                <a:close/>
                <a:moveTo>
                  <a:pt x="76" y="58"/>
                </a:moveTo>
                <a:cubicBezTo>
                  <a:pt x="76" y="52"/>
                  <a:pt x="80" y="48"/>
                  <a:pt x="86" y="48"/>
                </a:cubicBezTo>
                <a:cubicBezTo>
                  <a:pt x="92" y="48"/>
                  <a:pt x="96" y="52"/>
                  <a:pt x="96" y="58"/>
                </a:cubicBezTo>
                <a:cubicBezTo>
                  <a:pt x="96" y="64"/>
                  <a:pt x="92" y="68"/>
                  <a:pt x="86" y="68"/>
                </a:cubicBezTo>
                <a:cubicBezTo>
                  <a:pt x="80" y="68"/>
                  <a:pt x="76" y="64"/>
                  <a:pt x="76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2">
            <a:extLst>
              <a:ext uri="{FF2B5EF4-FFF2-40B4-BE49-F238E27FC236}">
                <a16:creationId xmlns:a16="http://schemas.microsoft.com/office/drawing/2014/main" id="{25587C31-54E4-4AF6-9932-D3CEE38E43D6}"/>
              </a:ext>
            </a:extLst>
          </p:cNvPr>
          <p:cNvSpPr>
            <a:spLocks/>
          </p:cNvSpPr>
          <p:nvPr/>
        </p:nvSpPr>
        <p:spPr bwMode="auto">
          <a:xfrm>
            <a:off x="1377157" y="1159669"/>
            <a:ext cx="312738" cy="311150"/>
          </a:xfrm>
          <a:custGeom>
            <a:avLst/>
            <a:gdLst>
              <a:gd name="T0" fmla="*/ 10 w 192"/>
              <a:gd name="T1" fmla="*/ 139 h 191"/>
              <a:gd name="T2" fmla="*/ 20 w 192"/>
              <a:gd name="T3" fmla="*/ 120 h 191"/>
              <a:gd name="T4" fmla="*/ 32 w 192"/>
              <a:gd name="T5" fmla="*/ 111 h 191"/>
              <a:gd name="T6" fmla="*/ 36 w 192"/>
              <a:gd name="T7" fmla="*/ 139 h 191"/>
              <a:gd name="T8" fmla="*/ 20 w 192"/>
              <a:gd name="T9" fmla="*/ 163 h 191"/>
              <a:gd name="T10" fmla="*/ 30 w 192"/>
              <a:gd name="T11" fmla="*/ 191 h 191"/>
              <a:gd name="T12" fmla="*/ 40 w 192"/>
              <a:gd name="T13" fmla="*/ 169 h 191"/>
              <a:gd name="T14" fmla="*/ 48 w 192"/>
              <a:gd name="T15" fmla="*/ 157 h 191"/>
              <a:gd name="T16" fmla="*/ 78 w 192"/>
              <a:gd name="T17" fmla="*/ 179 h 191"/>
              <a:gd name="T18" fmla="*/ 88 w 192"/>
              <a:gd name="T19" fmla="*/ 171 h 191"/>
              <a:gd name="T20" fmla="*/ 96 w 192"/>
              <a:gd name="T21" fmla="*/ 95 h 191"/>
              <a:gd name="T22" fmla="*/ 104 w 192"/>
              <a:gd name="T23" fmla="*/ 171 h 191"/>
              <a:gd name="T24" fmla="*/ 114 w 192"/>
              <a:gd name="T25" fmla="*/ 179 h 191"/>
              <a:gd name="T26" fmla="*/ 144 w 192"/>
              <a:gd name="T27" fmla="*/ 157 h 191"/>
              <a:gd name="T28" fmla="*/ 152 w 192"/>
              <a:gd name="T29" fmla="*/ 169 h 191"/>
              <a:gd name="T30" fmla="*/ 162 w 192"/>
              <a:gd name="T31" fmla="*/ 191 h 191"/>
              <a:gd name="T32" fmla="*/ 172 w 192"/>
              <a:gd name="T33" fmla="*/ 163 h 191"/>
              <a:gd name="T34" fmla="*/ 156 w 192"/>
              <a:gd name="T35" fmla="*/ 139 h 191"/>
              <a:gd name="T36" fmla="*/ 160 w 192"/>
              <a:gd name="T37" fmla="*/ 111 h 191"/>
              <a:gd name="T38" fmla="*/ 172 w 192"/>
              <a:gd name="T39" fmla="*/ 120 h 191"/>
              <a:gd name="T40" fmla="*/ 182 w 192"/>
              <a:gd name="T41" fmla="*/ 139 h 191"/>
              <a:gd name="T42" fmla="*/ 192 w 192"/>
              <a:gd name="T43" fmla="*/ 111 h 191"/>
              <a:gd name="T44" fmla="*/ 153 w 192"/>
              <a:gd name="T45" fmla="*/ 91 h 191"/>
              <a:gd name="T46" fmla="*/ 164 w 192"/>
              <a:gd name="T47" fmla="*/ 63 h 191"/>
              <a:gd name="T48" fmla="*/ 168 w 192"/>
              <a:gd name="T49" fmla="*/ 33 h 191"/>
              <a:gd name="T50" fmla="*/ 148 w 192"/>
              <a:gd name="T51" fmla="*/ 33 h 191"/>
              <a:gd name="T52" fmla="*/ 147 w 192"/>
              <a:gd name="T53" fmla="*/ 51 h 191"/>
              <a:gd name="T54" fmla="*/ 128 w 192"/>
              <a:gd name="T55" fmla="*/ 31 h 191"/>
              <a:gd name="T56" fmla="*/ 104 w 192"/>
              <a:gd name="T57" fmla="*/ 19 h 191"/>
              <a:gd name="T58" fmla="*/ 88 w 192"/>
              <a:gd name="T59" fmla="*/ 19 h 191"/>
              <a:gd name="T60" fmla="*/ 64 w 192"/>
              <a:gd name="T61" fmla="*/ 31 h 191"/>
              <a:gd name="T62" fmla="*/ 45 w 192"/>
              <a:gd name="T63" fmla="*/ 51 h 191"/>
              <a:gd name="T64" fmla="*/ 44 w 192"/>
              <a:gd name="T65" fmla="*/ 33 h 191"/>
              <a:gd name="T66" fmla="*/ 24 w 192"/>
              <a:gd name="T67" fmla="*/ 33 h 191"/>
              <a:gd name="T68" fmla="*/ 28 w 192"/>
              <a:gd name="T69" fmla="*/ 63 h 191"/>
              <a:gd name="T70" fmla="*/ 39 w 192"/>
              <a:gd name="T71" fmla="*/ 91 h 191"/>
              <a:gd name="T72" fmla="*/ 0 w 192"/>
              <a:gd name="T73" fmla="*/ 11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1">
                <a:moveTo>
                  <a:pt x="0" y="129"/>
                </a:moveTo>
                <a:cubicBezTo>
                  <a:pt x="0" y="135"/>
                  <a:pt x="4" y="139"/>
                  <a:pt x="10" y="139"/>
                </a:cubicBezTo>
                <a:cubicBezTo>
                  <a:pt x="16" y="139"/>
                  <a:pt x="20" y="135"/>
                  <a:pt x="20" y="129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15"/>
                  <a:pt x="24" y="111"/>
                  <a:pt x="29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3"/>
                  <a:pt x="32" y="115"/>
                  <a:pt x="32" y="117"/>
                </a:cubicBezTo>
                <a:cubicBezTo>
                  <a:pt x="32" y="125"/>
                  <a:pt x="33" y="132"/>
                  <a:pt x="36" y="139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22" y="154"/>
                  <a:pt x="20" y="160"/>
                  <a:pt x="20" y="163"/>
                </a:cubicBezTo>
                <a:cubicBezTo>
                  <a:pt x="20" y="181"/>
                  <a:pt x="20" y="181"/>
                  <a:pt x="20" y="181"/>
                </a:cubicBezTo>
                <a:cubicBezTo>
                  <a:pt x="20" y="187"/>
                  <a:pt x="24" y="191"/>
                  <a:pt x="30" y="191"/>
                </a:cubicBezTo>
                <a:cubicBezTo>
                  <a:pt x="36" y="191"/>
                  <a:pt x="40" y="187"/>
                  <a:pt x="40" y="181"/>
                </a:cubicBezTo>
                <a:cubicBezTo>
                  <a:pt x="40" y="169"/>
                  <a:pt x="40" y="169"/>
                  <a:pt x="40" y="169"/>
                </a:cubicBezTo>
                <a:cubicBezTo>
                  <a:pt x="40" y="167"/>
                  <a:pt x="41" y="165"/>
                  <a:pt x="41" y="164"/>
                </a:cubicBezTo>
                <a:cubicBezTo>
                  <a:pt x="48" y="157"/>
                  <a:pt x="48" y="157"/>
                  <a:pt x="48" y="157"/>
                </a:cubicBezTo>
                <a:cubicBezTo>
                  <a:pt x="55" y="166"/>
                  <a:pt x="64" y="175"/>
                  <a:pt x="77" y="178"/>
                </a:cubicBezTo>
                <a:cubicBezTo>
                  <a:pt x="77" y="179"/>
                  <a:pt x="78" y="179"/>
                  <a:pt x="78" y="179"/>
                </a:cubicBezTo>
                <a:cubicBezTo>
                  <a:pt x="79" y="179"/>
                  <a:pt x="79" y="179"/>
                  <a:pt x="80" y="179"/>
                </a:cubicBezTo>
                <a:cubicBezTo>
                  <a:pt x="84" y="179"/>
                  <a:pt x="88" y="175"/>
                  <a:pt x="88" y="171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88" y="99"/>
                  <a:pt x="92" y="95"/>
                  <a:pt x="96" y="95"/>
                </a:cubicBezTo>
                <a:cubicBezTo>
                  <a:pt x="100" y="95"/>
                  <a:pt x="104" y="99"/>
                  <a:pt x="104" y="103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5"/>
                  <a:pt x="108" y="179"/>
                  <a:pt x="112" y="179"/>
                </a:cubicBezTo>
                <a:cubicBezTo>
                  <a:pt x="113" y="179"/>
                  <a:pt x="114" y="179"/>
                  <a:pt x="114" y="179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28" y="175"/>
                  <a:pt x="137" y="166"/>
                  <a:pt x="144" y="157"/>
                </a:cubicBezTo>
                <a:cubicBezTo>
                  <a:pt x="151" y="164"/>
                  <a:pt x="151" y="164"/>
                  <a:pt x="151" y="164"/>
                </a:cubicBezTo>
                <a:cubicBezTo>
                  <a:pt x="151" y="165"/>
                  <a:pt x="152" y="167"/>
                  <a:pt x="152" y="169"/>
                </a:cubicBezTo>
                <a:cubicBezTo>
                  <a:pt x="152" y="181"/>
                  <a:pt x="152" y="181"/>
                  <a:pt x="152" y="181"/>
                </a:cubicBezTo>
                <a:cubicBezTo>
                  <a:pt x="152" y="187"/>
                  <a:pt x="156" y="191"/>
                  <a:pt x="162" y="191"/>
                </a:cubicBezTo>
                <a:cubicBezTo>
                  <a:pt x="168" y="191"/>
                  <a:pt x="172" y="187"/>
                  <a:pt x="172" y="181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2" y="160"/>
                  <a:pt x="170" y="154"/>
                  <a:pt x="168" y="15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2"/>
                  <a:pt x="160" y="125"/>
                  <a:pt x="160" y="117"/>
                </a:cubicBezTo>
                <a:cubicBezTo>
                  <a:pt x="160" y="115"/>
                  <a:pt x="160" y="113"/>
                  <a:pt x="160" y="111"/>
                </a:cubicBezTo>
                <a:cubicBezTo>
                  <a:pt x="163" y="111"/>
                  <a:pt x="163" y="111"/>
                  <a:pt x="163" y="111"/>
                </a:cubicBezTo>
                <a:cubicBezTo>
                  <a:pt x="168" y="111"/>
                  <a:pt x="172" y="115"/>
                  <a:pt x="172" y="120"/>
                </a:cubicBezTo>
                <a:cubicBezTo>
                  <a:pt x="172" y="129"/>
                  <a:pt x="172" y="129"/>
                  <a:pt x="172" y="129"/>
                </a:cubicBezTo>
                <a:cubicBezTo>
                  <a:pt x="172" y="135"/>
                  <a:pt x="176" y="139"/>
                  <a:pt x="182" y="139"/>
                </a:cubicBezTo>
                <a:cubicBezTo>
                  <a:pt x="188" y="139"/>
                  <a:pt x="192" y="135"/>
                  <a:pt x="192" y="129"/>
                </a:cubicBezTo>
                <a:cubicBezTo>
                  <a:pt x="192" y="111"/>
                  <a:pt x="192" y="111"/>
                  <a:pt x="192" y="111"/>
                </a:cubicBezTo>
                <a:cubicBezTo>
                  <a:pt x="192" y="100"/>
                  <a:pt x="183" y="91"/>
                  <a:pt x="172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1" y="88"/>
                  <a:pt x="149" y="84"/>
                  <a:pt x="147" y="8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66" y="61"/>
                  <a:pt x="168" y="55"/>
                  <a:pt x="168" y="51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168" y="27"/>
                  <a:pt x="164" y="23"/>
                  <a:pt x="158" y="23"/>
                </a:cubicBezTo>
                <a:cubicBezTo>
                  <a:pt x="152" y="23"/>
                  <a:pt x="148" y="27"/>
                  <a:pt x="148" y="33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8" y="48"/>
                  <a:pt x="147" y="50"/>
                  <a:pt x="147" y="51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1" y="54"/>
                  <a:pt x="128" y="44"/>
                  <a:pt x="128" y="31"/>
                </a:cubicBezTo>
                <a:cubicBezTo>
                  <a:pt x="128" y="16"/>
                  <a:pt x="118" y="4"/>
                  <a:pt x="104" y="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4" y="23"/>
                  <a:pt x="100" y="27"/>
                  <a:pt x="96" y="27"/>
                </a:cubicBezTo>
                <a:cubicBezTo>
                  <a:pt x="92" y="27"/>
                  <a:pt x="88" y="23"/>
                  <a:pt x="88" y="19"/>
                </a:cubicBezTo>
                <a:cubicBezTo>
                  <a:pt x="88" y="0"/>
                  <a:pt x="88" y="0"/>
                  <a:pt x="88" y="0"/>
                </a:cubicBezTo>
                <a:cubicBezTo>
                  <a:pt x="74" y="4"/>
                  <a:pt x="64" y="16"/>
                  <a:pt x="64" y="31"/>
                </a:cubicBezTo>
                <a:cubicBezTo>
                  <a:pt x="64" y="44"/>
                  <a:pt x="61" y="54"/>
                  <a:pt x="56" y="62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4" y="48"/>
                  <a:pt x="44" y="46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7"/>
                  <a:pt x="40" y="23"/>
                  <a:pt x="34" y="23"/>
                </a:cubicBezTo>
                <a:cubicBezTo>
                  <a:pt x="28" y="23"/>
                  <a:pt x="24" y="27"/>
                  <a:pt x="24" y="33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6" y="61"/>
                  <a:pt x="28" y="63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4"/>
                  <a:pt x="41" y="88"/>
                  <a:pt x="39" y="91"/>
                </a:cubicBezTo>
                <a:cubicBezTo>
                  <a:pt x="20" y="91"/>
                  <a:pt x="20" y="91"/>
                  <a:pt x="20" y="91"/>
                </a:cubicBezTo>
                <a:cubicBezTo>
                  <a:pt x="9" y="91"/>
                  <a:pt x="0" y="100"/>
                  <a:pt x="0" y="111"/>
                </a:cubicBezTo>
                <a:lnTo>
                  <a:pt x="0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>
            <a:extLst>
              <a:ext uri="{FF2B5EF4-FFF2-40B4-BE49-F238E27FC236}">
                <a16:creationId xmlns:a16="http://schemas.microsoft.com/office/drawing/2014/main" id="{52A5D0AC-7E42-4C82-81FD-D6F3F895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pic>
        <p:nvPicPr>
          <p:cNvPr id="7" name="OfficePLUS.cn-14">
            <a:hlinkClick r:id="rId3"/>
            <a:extLst>
              <a:ext uri="{FF2B5EF4-FFF2-40B4-BE49-F238E27FC236}">
                <a16:creationId xmlns:a16="http://schemas.microsoft.com/office/drawing/2014/main" id="{07CF5C9E-EF46-47D4-A25F-A4C8F4DD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677545"/>
            <a:ext cx="1828800" cy="2438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4EFA65F-2644-4F75-832F-398AB3565BC3}"/>
              </a:ext>
            </a:extLst>
          </p:cNvPr>
          <p:cNvSpPr/>
          <p:nvPr/>
        </p:nvSpPr>
        <p:spPr>
          <a:xfrm>
            <a:off x="304800" y="-7785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9E08140-6757-4F65-BECB-E3A3AFC45ABE}"/>
              </a:ext>
            </a:extLst>
          </p:cNvPr>
          <p:cNvGrpSpPr/>
          <p:nvPr/>
        </p:nvGrpSpPr>
        <p:grpSpPr>
          <a:xfrm>
            <a:off x="473095" y="387854"/>
            <a:ext cx="2849654" cy="646331"/>
            <a:chOff x="1657880" y="2084260"/>
            <a:chExt cx="2849654" cy="646331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DB7EC7E-9549-4068-B3EE-773971ABFB70}"/>
                </a:ext>
              </a:extLst>
            </p:cNvPr>
            <p:cNvSpPr txBox="1"/>
            <p:nvPr/>
          </p:nvSpPr>
          <p:spPr>
            <a:xfrm>
              <a:off x="2763223" y="2310274"/>
              <a:ext cx="17443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Contents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DED8B93-105D-46A8-A81B-48FE2A759F47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目录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F17E294-FA0E-4403-8784-84AD3F409B89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6FFA40D-7C50-42B1-A2BB-97A61B9E4B55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234C38B-7503-42B5-AAF7-88B27F62C14F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992611B1-3C81-4B54-BE36-D9A4EAEE11E2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19D03BF3-265F-4081-8314-B74A27FDA00C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: 空心 16">
            <a:extLst>
              <a:ext uri="{FF2B5EF4-FFF2-40B4-BE49-F238E27FC236}">
                <a16:creationId xmlns:a16="http://schemas.microsoft.com/office/drawing/2014/main" id="{D1282D00-E8D2-4727-919B-6B867FD47875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B30183A-3DF0-42B4-9455-A9AA47F3C5B1}"/>
              </a:ext>
            </a:extLst>
          </p:cNvPr>
          <p:cNvSpPr txBox="1"/>
          <p:nvPr/>
        </p:nvSpPr>
        <p:spPr>
          <a:xfrm>
            <a:off x="3951846" y="2075571"/>
            <a:ext cx="460365" cy="45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56A2C7-0EED-4250-90EF-B0583F5813F4}"/>
              </a:ext>
            </a:extLst>
          </p:cNvPr>
          <p:cNvSpPr txBox="1"/>
          <p:nvPr/>
        </p:nvSpPr>
        <p:spPr>
          <a:xfrm>
            <a:off x="1859513" y="2014465"/>
            <a:ext cx="164893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公司概述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CA2667-F45C-4BF0-9621-54921927C204}"/>
              </a:ext>
            </a:extLst>
          </p:cNvPr>
          <p:cNvSpPr txBox="1"/>
          <p:nvPr/>
        </p:nvSpPr>
        <p:spPr>
          <a:xfrm>
            <a:off x="1859513" y="2543336"/>
            <a:ext cx="2322516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Company overview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9CB9583-9E64-4A30-9267-080368159B9B}"/>
              </a:ext>
            </a:extLst>
          </p:cNvPr>
          <p:cNvSpPr/>
          <p:nvPr/>
        </p:nvSpPr>
        <p:spPr>
          <a:xfrm flipV="1">
            <a:off x="1960521" y="3127213"/>
            <a:ext cx="21924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BF80D64-03A9-4FD8-962D-5FC473311801}"/>
              </a:ext>
            </a:extLst>
          </p:cNvPr>
          <p:cNvSpPr/>
          <p:nvPr/>
        </p:nvSpPr>
        <p:spPr>
          <a:xfrm flipV="1">
            <a:off x="4225391" y="3127211"/>
            <a:ext cx="45719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D32E789-27A0-491F-A1D0-2FAF87712039}"/>
              </a:ext>
            </a:extLst>
          </p:cNvPr>
          <p:cNvSpPr txBox="1"/>
          <p:nvPr/>
        </p:nvSpPr>
        <p:spPr>
          <a:xfrm>
            <a:off x="7677077" y="2075571"/>
            <a:ext cx="460365" cy="45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02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24EF27C-CF3F-48E7-8F85-48657983668C}"/>
              </a:ext>
            </a:extLst>
          </p:cNvPr>
          <p:cNvSpPr txBox="1"/>
          <p:nvPr/>
        </p:nvSpPr>
        <p:spPr>
          <a:xfrm>
            <a:off x="5584744" y="2014465"/>
            <a:ext cx="164893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发展计划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AD14C4B-21A0-4CFA-AA1B-1C2B2ED06564}"/>
              </a:ext>
            </a:extLst>
          </p:cNvPr>
          <p:cNvSpPr txBox="1"/>
          <p:nvPr/>
        </p:nvSpPr>
        <p:spPr>
          <a:xfrm>
            <a:off x="5584744" y="2543336"/>
            <a:ext cx="2322516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Development plan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45ED999-91A5-40F0-9D29-A200A4870B66}"/>
              </a:ext>
            </a:extLst>
          </p:cNvPr>
          <p:cNvSpPr/>
          <p:nvPr/>
        </p:nvSpPr>
        <p:spPr>
          <a:xfrm flipV="1">
            <a:off x="5685752" y="3127213"/>
            <a:ext cx="21924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C6A77AC-EC61-4DAD-A832-4725A6711BE5}"/>
              </a:ext>
            </a:extLst>
          </p:cNvPr>
          <p:cNvSpPr/>
          <p:nvPr/>
        </p:nvSpPr>
        <p:spPr>
          <a:xfrm flipV="1">
            <a:off x="7950622" y="3127211"/>
            <a:ext cx="45719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82ACF95-EDC4-4D09-8136-91C46B9FA240}"/>
              </a:ext>
            </a:extLst>
          </p:cNvPr>
          <p:cNvSpPr txBox="1"/>
          <p:nvPr/>
        </p:nvSpPr>
        <p:spPr>
          <a:xfrm>
            <a:off x="6146892" y="4063653"/>
            <a:ext cx="460365" cy="45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03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CFE42E0-8EEF-4890-B445-8555FA189B68}"/>
              </a:ext>
            </a:extLst>
          </p:cNvPr>
          <p:cNvSpPr txBox="1"/>
          <p:nvPr/>
        </p:nvSpPr>
        <p:spPr>
          <a:xfrm>
            <a:off x="4054559" y="4002547"/>
            <a:ext cx="164893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未来规划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2D17E0B-ECAB-4495-9A4A-06AEED0C0F97}"/>
              </a:ext>
            </a:extLst>
          </p:cNvPr>
          <p:cNvSpPr txBox="1"/>
          <p:nvPr/>
        </p:nvSpPr>
        <p:spPr>
          <a:xfrm>
            <a:off x="4054559" y="4531418"/>
            <a:ext cx="2322516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Future planning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F05F9FA-CCCF-4021-AF9F-DDEDD4DBC461}"/>
              </a:ext>
            </a:extLst>
          </p:cNvPr>
          <p:cNvSpPr/>
          <p:nvPr/>
        </p:nvSpPr>
        <p:spPr>
          <a:xfrm flipV="1">
            <a:off x="4155567" y="5115295"/>
            <a:ext cx="21924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451B33E-9436-4742-BA13-8999537B63F9}"/>
              </a:ext>
            </a:extLst>
          </p:cNvPr>
          <p:cNvSpPr/>
          <p:nvPr/>
        </p:nvSpPr>
        <p:spPr>
          <a:xfrm flipV="1">
            <a:off x="6420437" y="5115293"/>
            <a:ext cx="45719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DE760BD-D10F-4867-BBAE-28BC92A5D52C}"/>
              </a:ext>
            </a:extLst>
          </p:cNvPr>
          <p:cNvSpPr txBox="1"/>
          <p:nvPr/>
        </p:nvSpPr>
        <p:spPr>
          <a:xfrm>
            <a:off x="9872123" y="4063653"/>
            <a:ext cx="460365" cy="45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04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57575FB-2684-4BD0-8F30-C065635AB0AD}"/>
              </a:ext>
            </a:extLst>
          </p:cNvPr>
          <p:cNvSpPr txBox="1"/>
          <p:nvPr/>
        </p:nvSpPr>
        <p:spPr>
          <a:xfrm>
            <a:off x="7779790" y="4002547"/>
            <a:ext cx="164893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感谢观看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7042DE7-FAD9-4F65-BE78-5FCF17B45AFD}"/>
              </a:ext>
            </a:extLst>
          </p:cNvPr>
          <p:cNvSpPr txBox="1"/>
          <p:nvPr/>
        </p:nvSpPr>
        <p:spPr>
          <a:xfrm>
            <a:off x="7779790" y="4531418"/>
            <a:ext cx="2322516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Thanks for watching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53DCDF0-63DB-41DB-ABC9-77E85E491D96}"/>
              </a:ext>
            </a:extLst>
          </p:cNvPr>
          <p:cNvSpPr/>
          <p:nvPr/>
        </p:nvSpPr>
        <p:spPr>
          <a:xfrm flipV="1">
            <a:off x="7880798" y="5115295"/>
            <a:ext cx="21924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631DE23-FFE4-4896-9AAC-40E605653C8A}"/>
              </a:ext>
            </a:extLst>
          </p:cNvPr>
          <p:cNvSpPr/>
          <p:nvPr/>
        </p:nvSpPr>
        <p:spPr>
          <a:xfrm flipV="1">
            <a:off x="10145668" y="5115293"/>
            <a:ext cx="45719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700761BD-D00C-4B2F-99D2-E71523BED0A7}"/>
              </a:ext>
            </a:extLst>
          </p:cNvPr>
          <p:cNvSpPr/>
          <p:nvPr/>
        </p:nvSpPr>
        <p:spPr>
          <a:xfrm>
            <a:off x="1189671" y="2429368"/>
            <a:ext cx="6820430" cy="3149956"/>
          </a:xfrm>
          <a:custGeom>
            <a:avLst/>
            <a:gdLst>
              <a:gd name="connsiteX0" fmla="*/ 1904241 w 6834381"/>
              <a:gd name="connsiteY0" fmla="*/ 3543300 h 3711656"/>
              <a:gd name="connsiteX1" fmla="*/ 1812801 w 6834381"/>
              <a:gd name="connsiteY1" fmla="*/ 3535680 h 3711656"/>
              <a:gd name="connsiteX2" fmla="*/ 951741 w 6834381"/>
              <a:gd name="connsiteY2" fmla="*/ 3710940 h 3711656"/>
              <a:gd name="connsiteX3" fmla="*/ 29721 w 6834381"/>
              <a:gd name="connsiteY3" fmla="*/ 3459480 h 3711656"/>
              <a:gd name="connsiteX4" fmla="*/ 395481 w 6834381"/>
              <a:gd name="connsiteY4" fmla="*/ 2613660 h 3711656"/>
              <a:gd name="connsiteX5" fmla="*/ 204981 w 6834381"/>
              <a:gd name="connsiteY5" fmla="*/ 1927860 h 3711656"/>
              <a:gd name="connsiteX6" fmla="*/ 22101 w 6834381"/>
              <a:gd name="connsiteY6" fmla="*/ 1348740 h 3711656"/>
              <a:gd name="connsiteX7" fmla="*/ 746001 w 6834381"/>
              <a:gd name="connsiteY7" fmla="*/ 594360 h 3711656"/>
              <a:gd name="connsiteX8" fmla="*/ 2193801 w 6834381"/>
              <a:gd name="connsiteY8" fmla="*/ 731520 h 3711656"/>
              <a:gd name="connsiteX9" fmla="*/ 3192021 w 6834381"/>
              <a:gd name="connsiteY9" fmla="*/ 1257300 h 3711656"/>
              <a:gd name="connsiteX10" fmla="*/ 4563621 w 6834381"/>
              <a:gd name="connsiteY10" fmla="*/ 830580 h 3711656"/>
              <a:gd name="connsiteX11" fmla="*/ 5279901 w 6834381"/>
              <a:gd name="connsiteY11" fmla="*/ 213360 h 3711656"/>
              <a:gd name="connsiteX12" fmla="*/ 6834381 w 6834381"/>
              <a:gd name="connsiteY12" fmla="*/ 0 h 3711656"/>
              <a:gd name="connsiteX0" fmla="*/ 1911382 w 6841522"/>
              <a:gd name="connsiteY0" fmla="*/ 3543300 h 3711656"/>
              <a:gd name="connsiteX1" fmla="*/ 1819942 w 6841522"/>
              <a:gd name="connsiteY1" fmla="*/ 3535680 h 3711656"/>
              <a:gd name="connsiteX2" fmla="*/ 958882 w 6841522"/>
              <a:gd name="connsiteY2" fmla="*/ 3710940 h 3711656"/>
              <a:gd name="connsiteX3" fmla="*/ 36862 w 6841522"/>
              <a:gd name="connsiteY3" fmla="*/ 3459480 h 3711656"/>
              <a:gd name="connsiteX4" fmla="*/ 402622 w 6841522"/>
              <a:gd name="connsiteY4" fmla="*/ 2613660 h 3711656"/>
              <a:gd name="connsiteX5" fmla="*/ 212122 w 6841522"/>
              <a:gd name="connsiteY5" fmla="*/ 1927860 h 3711656"/>
              <a:gd name="connsiteX6" fmla="*/ 29242 w 6841522"/>
              <a:gd name="connsiteY6" fmla="*/ 1348740 h 3711656"/>
              <a:gd name="connsiteX7" fmla="*/ 753142 w 6841522"/>
              <a:gd name="connsiteY7" fmla="*/ 594360 h 3711656"/>
              <a:gd name="connsiteX8" fmla="*/ 2200942 w 6841522"/>
              <a:gd name="connsiteY8" fmla="*/ 731520 h 3711656"/>
              <a:gd name="connsiteX9" fmla="*/ 3199162 w 6841522"/>
              <a:gd name="connsiteY9" fmla="*/ 1257300 h 3711656"/>
              <a:gd name="connsiteX10" fmla="*/ 4570762 w 6841522"/>
              <a:gd name="connsiteY10" fmla="*/ 830580 h 3711656"/>
              <a:gd name="connsiteX11" fmla="*/ 5287042 w 6841522"/>
              <a:gd name="connsiteY11" fmla="*/ 213360 h 3711656"/>
              <a:gd name="connsiteX12" fmla="*/ 6841522 w 6841522"/>
              <a:gd name="connsiteY12" fmla="*/ 0 h 3711656"/>
              <a:gd name="connsiteX0" fmla="*/ 1903345 w 6833485"/>
              <a:gd name="connsiteY0" fmla="*/ 3543300 h 3711656"/>
              <a:gd name="connsiteX1" fmla="*/ 1811905 w 6833485"/>
              <a:gd name="connsiteY1" fmla="*/ 3535680 h 3711656"/>
              <a:gd name="connsiteX2" fmla="*/ 950845 w 6833485"/>
              <a:gd name="connsiteY2" fmla="*/ 3710940 h 3711656"/>
              <a:gd name="connsiteX3" fmla="*/ 28825 w 6833485"/>
              <a:gd name="connsiteY3" fmla="*/ 3459480 h 3711656"/>
              <a:gd name="connsiteX4" fmla="*/ 318385 w 6833485"/>
              <a:gd name="connsiteY4" fmla="*/ 2636520 h 3711656"/>
              <a:gd name="connsiteX5" fmla="*/ 204085 w 6833485"/>
              <a:gd name="connsiteY5" fmla="*/ 1927860 h 3711656"/>
              <a:gd name="connsiteX6" fmla="*/ 21205 w 6833485"/>
              <a:gd name="connsiteY6" fmla="*/ 1348740 h 3711656"/>
              <a:gd name="connsiteX7" fmla="*/ 745105 w 6833485"/>
              <a:gd name="connsiteY7" fmla="*/ 594360 h 3711656"/>
              <a:gd name="connsiteX8" fmla="*/ 2192905 w 6833485"/>
              <a:gd name="connsiteY8" fmla="*/ 731520 h 3711656"/>
              <a:gd name="connsiteX9" fmla="*/ 3191125 w 6833485"/>
              <a:gd name="connsiteY9" fmla="*/ 1257300 h 3711656"/>
              <a:gd name="connsiteX10" fmla="*/ 4562725 w 6833485"/>
              <a:gd name="connsiteY10" fmla="*/ 830580 h 3711656"/>
              <a:gd name="connsiteX11" fmla="*/ 5279005 w 6833485"/>
              <a:gd name="connsiteY11" fmla="*/ 213360 h 3711656"/>
              <a:gd name="connsiteX12" fmla="*/ 6833485 w 6833485"/>
              <a:gd name="connsiteY12" fmla="*/ 0 h 3711656"/>
              <a:gd name="connsiteX0" fmla="*/ 1903345 w 6833485"/>
              <a:gd name="connsiteY0" fmla="*/ 3543300 h 3720599"/>
              <a:gd name="connsiteX1" fmla="*/ 1811905 w 6833485"/>
              <a:gd name="connsiteY1" fmla="*/ 3535680 h 3720599"/>
              <a:gd name="connsiteX2" fmla="*/ 950845 w 6833485"/>
              <a:gd name="connsiteY2" fmla="*/ 3710940 h 3720599"/>
              <a:gd name="connsiteX3" fmla="*/ 74545 w 6833485"/>
              <a:gd name="connsiteY3" fmla="*/ 3581400 h 3720599"/>
              <a:gd name="connsiteX4" fmla="*/ 318385 w 6833485"/>
              <a:gd name="connsiteY4" fmla="*/ 2636520 h 3720599"/>
              <a:gd name="connsiteX5" fmla="*/ 204085 w 6833485"/>
              <a:gd name="connsiteY5" fmla="*/ 1927860 h 3720599"/>
              <a:gd name="connsiteX6" fmla="*/ 21205 w 6833485"/>
              <a:gd name="connsiteY6" fmla="*/ 1348740 h 3720599"/>
              <a:gd name="connsiteX7" fmla="*/ 745105 w 6833485"/>
              <a:gd name="connsiteY7" fmla="*/ 594360 h 3720599"/>
              <a:gd name="connsiteX8" fmla="*/ 2192905 w 6833485"/>
              <a:gd name="connsiteY8" fmla="*/ 731520 h 3720599"/>
              <a:gd name="connsiteX9" fmla="*/ 3191125 w 6833485"/>
              <a:gd name="connsiteY9" fmla="*/ 1257300 h 3720599"/>
              <a:gd name="connsiteX10" fmla="*/ 4562725 w 6833485"/>
              <a:gd name="connsiteY10" fmla="*/ 830580 h 3720599"/>
              <a:gd name="connsiteX11" fmla="*/ 5279005 w 6833485"/>
              <a:gd name="connsiteY11" fmla="*/ 213360 h 3720599"/>
              <a:gd name="connsiteX12" fmla="*/ 6833485 w 6833485"/>
              <a:gd name="connsiteY12" fmla="*/ 0 h 3720599"/>
              <a:gd name="connsiteX0" fmla="*/ 1903345 w 6833485"/>
              <a:gd name="connsiteY0" fmla="*/ 3543300 h 3878992"/>
              <a:gd name="connsiteX1" fmla="*/ 1811905 w 6833485"/>
              <a:gd name="connsiteY1" fmla="*/ 3535680 h 3878992"/>
              <a:gd name="connsiteX2" fmla="*/ 1049905 w 6833485"/>
              <a:gd name="connsiteY2" fmla="*/ 3878580 h 3878992"/>
              <a:gd name="connsiteX3" fmla="*/ 74545 w 6833485"/>
              <a:gd name="connsiteY3" fmla="*/ 3581400 h 3878992"/>
              <a:gd name="connsiteX4" fmla="*/ 318385 w 6833485"/>
              <a:gd name="connsiteY4" fmla="*/ 2636520 h 3878992"/>
              <a:gd name="connsiteX5" fmla="*/ 204085 w 6833485"/>
              <a:gd name="connsiteY5" fmla="*/ 1927860 h 3878992"/>
              <a:gd name="connsiteX6" fmla="*/ 21205 w 6833485"/>
              <a:gd name="connsiteY6" fmla="*/ 1348740 h 3878992"/>
              <a:gd name="connsiteX7" fmla="*/ 745105 w 6833485"/>
              <a:gd name="connsiteY7" fmla="*/ 594360 h 3878992"/>
              <a:gd name="connsiteX8" fmla="*/ 2192905 w 6833485"/>
              <a:gd name="connsiteY8" fmla="*/ 731520 h 3878992"/>
              <a:gd name="connsiteX9" fmla="*/ 3191125 w 6833485"/>
              <a:gd name="connsiteY9" fmla="*/ 1257300 h 3878992"/>
              <a:gd name="connsiteX10" fmla="*/ 4562725 w 6833485"/>
              <a:gd name="connsiteY10" fmla="*/ 830580 h 3878992"/>
              <a:gd name="connsiteX11" fmla="*/ 5279005 w 6833485"/>
              <a:gd name="connsiteY11" fmla="*/ 213360 h 3878992"/>
              <a:gd name="connsiteX12" fmla="*/ 6833485 w 6833485"/>
              <a:gd name="connsiteY12" fmla="*/ 0 h 3878992"/>
              <a:gd name="connsiteX0" fmla="*/ 1906923 w 6837063"/>
              <a:gd name="connsiteY0" fmla="*/ 3543300 h 3878992"/>
              <a:gd name="connsiteX1" fmla="*/ 1815483 w 6837063"/>
              <a:gd name="connsiteY1" fmla="*/ 3535680 h 3878992"/>
              <a:gd name="connsiteX2" fmla="*/ 1053483 w 6837063"/>
              <a:gd name="connsiteY2" fmla="*/ 3878580 h 3878992"/>
              <a:gd name="connsiteX3" fmla="*/ 78123 w 6837063"/>
              <a:gd name="connsiteY3" fmla="*/ 3581400 h 3878992"/>
              <a:gd name="connsiteX4" fmla="*/ 321963 w 6837063"/>
              <a:gd name="connsiteY4" fmla="*/ 2636520 h 3878992"/>
              <a:gd name="connsiteX5" fmla="*/ 207663 w 6837063"/>
              <a:gd name="connsiteY5" fmla="*/ 1927860 h 3878992"/>
              <a:gd name="connsiteX6" fmla="*/ 24783 w 6837063"/>
              <a:gd name="connsiteY6" fmla="*/ 1348740 h 3878992"/>
              <a:gd name="connsiteX7" fmla="*/ 748683 w 6837063"/>
              <a:gd name="connsiteY7" fmla="*/ 594360 h 3878992"/>
              <a:gd name="connsiteX8" fmla="*/ 2196483 w 6837063"/>
              <a:gd name="connsiteY8" fmla="*/ 731520 h 3878992"/>
              <a:gd name="connsiteX9" fmla="*/ 3194703 w 6837063"/>
              <a:gd name="connsiteY9" fmla="*/ 1257300 h 3878992"/>
              <a:gd name="connsiteX10" fmla="*/ 4566303 w 6837063"/>
              <a:gd name="connsiteY10" fmla="*/ 830580 h 3878992"/>
              <a:gd name="connsiteX11" fmla="*/ 5282583 w 6837063"/>
              <a:gd name="connsiteY11" fmla="*/ 213360 h 3878992"/>
              <a:gd name="connsiteX12" fmla="*/ 6837063 w 6837063"/>
              <a:gd name="connsiteY12" fmla="*/ 0 h 3878992"/>
              <a:gd name="connsiteX0" fmla="*/ 1897231 w 6827371"/>
              <a:gd name="connsiteY0" fmla="*/ 3543300 h 3878992"/>
              <a:gd name="connsiteX1" fmla="*/ 1805791 w 6827371"/>
              <a:gd name="connsiteY1" fmla="*/ 3535680 h 3878992"/>
              <a:gd name="connsiteX2" fmla="*/ 1043791 w 6827371"/>
              <a:gd name="connsiteY2" fmla="*/ 3878580 h 3878992"/>
              <a:gd name="connsiteX3" fmla="*/ 68431 w 6827371"/>
              <a:gd name="connsiteY3" fmla="*/ 3581400 h 3878992"/>
              <a:gd name="connsiteX4" fmla="*/ 312271 w 6827371"/>
              <a:gd name="connsiteY4" fmla="*/ 2636520 h 3878992"/>
              <a:gd name="connsiteX5" fmla="*/ 274171 w 6827371"/>
              <a:gd name="connsiteY5" fmla="*/ 2049780 h 3878992"/>
              <a:gd name="connsiteX6" fmla="*/ 15091 w 6827371"/>
              <a:gd name="connsiteY6" fmla="*/ 1348740 h 3878992"/>
              <a:gd name="connsiteX7" fmla="*/ 738991 w 6827371"/>
              <a:gd name="connsiteY7" fmla="*/ 594360 h 3878992"/>
              <a:gd name="connsiteX8" fmla="*/ 2186791 w 6827371"/>
              <a:gd name="connsiteY8" fmla="*/ 731520 h 3878992"/>
              <a:gd name="connsiteX9" fmla="*/ 3185011 w 6827371"/>
              <a:gd name="connsiteY9" fmla="*/ 1257300 h 3878992"/>
              <a:gd name="connsiteX10" fmla="*/ 4556611 w 6827371"/>
              <a:gd name="connsiteY10" fmla="*/ 830580 h 3878992"/>
              <a:gd name="connsiteX11" fmla="*/ 5272891 w 6827371"/>
              <a:gd name="connsiteY11" fmla="*/ 213360 h 3878992"/>
              <a:gd name="connsiteX12" fmla="*/ 6827371 w 6827371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36708 w 6877288"/>
              <a:gd name="connsiteY8" fmla="*/ 7315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13848 w 6877288"/>
              <a:gd name="connsiteY8" fmla="*/ 8077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13848 w 6877288"/>
              <a:gd name="connsiteY8" fmla="*/ 8077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5604 w 6875744"/>
              <a:gd name="connsiteY0" fmla="*/ 3543300 h 3878992"/>
              <a:gd name="connsiteX1" fmla="*/ 1854164 w 6875744"/>
              <a:gd name="connsiteY1" fmla="*/ 3535680 h 3878992"/>
              <a:gd name="connsiteX2" fmla="*/ 1092164 w 6875744"/>
              <a:gd name="connsiteY2" fmla="*/ 3878580 h 3878992"/>
              <a:gd name="connsiteX3" fmla="*/ 116804 w 6875744"/>
              <a:gd name="connsiteY3" fmla="*/ 3581400 h 3878992"/>
              <a:gd name="connsiteX4" fmla="*/ 360644 w 6875744"/>
              <a:gd name="connsiteY4" fmla="*/ 2636520 h 3878992"/>
              <a:gd name="connsiteX5" fmla="*/ 345404 w 6875744"/>
              <a:gd name="connsiteY5" fmla="*/ 2057400 h 3878992"/>
              <a:gd name="connsiteX6" fmla="*/ 10124 w 6875744"/>
              <a:gd name="connsiteY6" fmla="*/ 1272540 h 3878992"/>
              <a:gd name="connsiteX7" fmla="*/ 787364 w 6875744"/>
              <a:gd name="connsiteY7" fmla="*/ 594360 h 3878992"/>
              <a:gd name="connsiteX8" fmla="*/ 2212304 w 6875744"/>
              <a:gd name="connsiteY8" fmla="*/ 807720 h 3878992"/>
              <a:gd name="connsiteX9" fmla="*/ 3233384 w 6875744"/>
              <a:gd name="connsiteY9" fmla="*/ 1257300 h 3878992"/>
              <a:gd name="connsiteX10" fmla="*/ 4604984 w 6875744"/>
              <a:gd name="connsiteY10" fmla="*/ 830580 h 3878992"/>
              <a:gd name="connsiteX11" fmla="*/ 5321264 w 6875744"/>
              <a:gd name="connsiteY11" fmla="*/ 213360 h 3878992"/>
              <a:gd name="connsiteX12" fmla="*/ 6875744 w 6875744"/>
              <a:gd name="connsiteY12" fmla="*/ 0 h 3878992"/>
              <a:gd name="connsiteX0" fmla="*/ 1946836 w 6876976"/>
              <a:gd name="connsiteY0" fmla="*/ 3543300 h 3878992"/>
              <a:gd name="connsiteX1" fmla="*/ 1855396 w 6876976"/>
              <a:gd name="connsiteY1" fmla="*/ 3535680 h 3878992"/>
              <a:gd name="connsiteX2" fmla="*/ 1093396 w 6876976"/>
              <a:gd name="connsiteY2" fmla="*/ 3878580 h 3878992"/>
              <a:gd name="connsiteX3" fmla="*/ 118036 w 6876976"/>
              <a:gd name="connsiteY3" fmla="*/ 3581400 h 3878992"/>
              <a:gd name="connsiteX4" fmla="*/ 361876 w 6876976"/>
              <a:gd name="connsiteY4" fmla="*/ 2636520 h 3878992"/>
              <a:gd name="connsiteX5" fmla="*/ 346636 w 6876976"/>
              <a:gd name="connsiteY5" fmla="*/ 2057400 h 3878992"/>
              <a:gd name="connsiteX6" fmla="*/ 11356 w 6876976"/>
              <a:gd name="connsiteY6" fmla="*/ 1272540 h 3878992"/>
              <a:gd name="connsiteX7" fmla="*/ 788596 w 6876976"/>
              <a:gd name="connsiteY7" fmla="*/ 594360 h 3878992"/>
              <a:gd name="connsiteX8" fmla="*/ 2213536 w 6876976"/>
              <a:gd name="connsiteY8" fmla="*/ 807720 h 3878992"/>
              <a:gd name="connsiteX9" fmla="*/ 3234616 w 6876976"/>
              <a:gd name="connsiteY9" fmla="*/ 1257300 h 3878992"/>
              <a:gd name="connsiteX10" fmla="*/ 4606216 w 6876976"/>
              <a:gd name="connsiteY10" fmla="*/ 830580 h 3878992"/>
              <a:gd name="connsiteX11" fmla="*/ 5322496 w 6876976"/>
              <a:gd name="connsiteY11" fmla="*/ 213360 h 3878992"/>
              <a:gd name="connsiteX12" fmla="*/ 6876976 w 6876976"/>
              <a:gd name="connsiteY12" fmla="*/ 0 h 3878992"/>
              <a:gd name="connsiteX0" fmla="*/ 1943871 w 6874011"/>
              <a:gd name="connsiteY0" fmla="*/ 3543300 h 3878992"/>
              <a:gd name="connsiteX1" fmla="*/ 1852431 w 6874011"/>
              <a:gd name="connsiteY1" fmla="*/ 3535680 h 3878992"/>
              <a:gd name="connsiteX2" fmla="*/ 1090431 w 6874011"/>
              <a:gd name="connsiteY2" fmla="*/ 3878580 h 3878992"/>
              <a:gd name="connsiteX3" fmla="*/ 115071 w 6874011"/>
              <a:gd name="connsiteY3" fmla="*/ 3581400 h 3878992"/>
              <a:gd name="connsiteX4" fmla="*/ 358911 w 6874011"/>
              <a:gd name="connsiteY4" fmla="*/ 2636520 h 3878992"/>
              <a:gd name="connsiteX5" fmla="*/ 8391 w 6874011"/>
              <a:gd name="connsiteY5" fmla="*/ 1272540 h 3878992"/>
              <a:gd name="connsiteX6" fmla="*/ 785631 w 6874011"/>
              <a:gd name="connsiteY6" fmla="*/ 594360 h 3878992"/>
              <a:gd name="connsiteX7" fmla="*/ 2210571 w 6874011"/>
              <a:gd name="connsiteY7" fmla="*/ 807720 h 3878992"/>
              <a:gd name="connsiteX8" fmla="*/ 3231651 w 6874011"/>
              <a:gd name="connsiteY8" fmla="*/ 1257300 h 3878992"/>
              <a:gd name="connsiteX9" fmla="*/ 4603251 w 6874011"/>
              <a:gd name="connsiteY9" fmla="*/ 830580 h 3878992"/>
              <a:gd name="connsiteX10" fmla="*/ 5319531 w 6874011"/>
              <a:gd name="connsiteY10" fmla="*/ 213360 h 3878992"/>
              <a:gd name="connsiteX11" fmla="*/ 6874011 w 6874011"/>
              <a:gd name="connsiteY11" fmla="*/ 0 h 3878992"/>
              <a:gd name="connsiteX0" fmla="*/ 1944277 w 6874417"/>
              <a:gd name="connsiteY0" fmla="*/ 3543300 h 3878618"/>
              <a:gd name="connsiteX1" fmla="*/ 1852837 w 6874417"/>
              <a:gd name="connsiteY1" fmla="*/ 3535680 h 3878618"/>
              <a:gd name="connsiteX2" fmla="*/ 1090837 w 6874417"/>
              <a:gd name="connsiteY2" fmla="*/ 3878580 h 3878618"/>
              <a:gd name="connsiteX3" fmla="*/ 245017 w 6874417"/>
              <a:gd name="connsiteY3" fmla="*/ 3550920 h 3878618"/>
              <a:gd name="connsiteX4" fmla="*/ 359317 w 6874417"/>
              <a:gd name="connsiteY4" fmla="*/ 2636520 h 3878618"/>
              <a:gd name="connsiteX5" fmla="*/ 8797 w 6874417"/>
              <a:gd name="connsiteY5" fmla="*/ 1272540 h 3878618"/>
              <a:gd name="connsiteX6" fmla="*/ 786037 w 6874417"/>
              <a:gd name="connsiteY6" fmla="*/ 594360 h 3878618"/>
              <a:gd name="connsiteX7" fmla="*/ 2210977 w 6874417"/>
              <a:gd name="connsiteY7" fmla="*/ 807720 h 3878618"/>
              <a:gd name="connsiteX8" fmla="*/ 3232057 w 6874417"/>
              <a:gd name="connsiteY8" fmla="*/ 1257300 h 3878618"/>
              <a:gd name="connsiteX9" fmla="*/ 4603657 w 6874417"/>
              <a:gd name="connsiteY9" fmla="*/ 830580 h 3878618"/>
              <a:gd name="connsiteX10" fmla="*/ 5319937 w 6874417"/>
              <a:gd name="connsiteY10" fmla="*/ 213360 h 3878618"/>
              <a:gd name="connsiteX11" fmla="*/ 6874417 w 6874417"/>
              <a:gd name="connsiteY11" fmla="*/ 0 h 3878618"/>
              <a:gd name="connsiteX0" fmla="*/ 1944277 w 6874417"/>
              <a:gd name="connsiteY0" fmla="*/ 3543300 h 3878618"/>
              <a:gd name="connsiteX1" fmla="*/ 1852837 w 6874417"/>
              <a:gd name="connsiteY1" fmla="*/ 3535680 h 3878618"/>
              <a:gd name="connsiteX2" fmla="*/ 1090837 w 6874417"/>
              <a:gd name="connsiteY2" fmla="*/ 3878580 h 3878618"/>
              <a:gd name="connsiteX3" fmla="*/ 245017 w 6874417"/>
              <a:gd name="connsiteY3" fmla="*/ 3550920 h 3878618"/>
              <a:gd name="connsiteX4" fmla="*/ 359317 w 6874417"/>
              <a:gd name="connsiteY4" fmla="*/ 2636520 h 3878618"/>
              <a:gd name="connsiteX5" fmla="*/ 8797 w 6874417"/>
              <a:gd name="connsiteY5" fmla="*/ 1272540 h 3878618"/>
              <a:gd name="connsiteX6" fmla="*/ 786037 w 6874417"/>
              <a:gd name="connsiteY6" fmla="*/ 594360 h 3878618"/>
              <a:gd name="connsiteX7" fmla="*/ 2210977 w 6874417"/>
              <a:gd name="connsiteY7" fmla="*/ 807720 h 3878618"/>
              <a:gd name="connsiteX8" fmla="*/ 3232057 w 6874417"/>
              <a:gd name="connsiteY8" fmla="*/ 1257300 h 3878618"/>
              <a:gd name="connsiteX9" fmla="*/ 4603657 w 6874417"/>
              <a:gd name="connsiteY9" fmla="*/ 830580 h 3878618"/>
              <a:gd name="connsiteX10" fmla="*/ 5319937 w 6874417"/>
              <a:gd name="connsiteY10" fmla="*/ 213360 h 3878618"/>
              <a:gd name="connsiteX11" fmla="*/ 6874417 w 6874417"/>
              <a:gd name="connsiteY11" fmla="*/ 0 h 3878618"/>
              <a:gd name="connsiteX0" fmla="*/ 1966764 w 6896904"/>
              <a:gd name="connsiteY0" fmla="*/ 3543300 h 3878618"/>
              <a:gd name="connsiteX1" fmla="*/ 1875324 w 6896904"/>
              <a:gd name="connsiteY1" fmla="*/ 3535680 h 3878618"/>
              <a:gd name="connsiteX2" fmla="*/ 1113324 w 6896904"/>
              <a:gd name="connsiteY2" fmla="*/ 3878580 h 3878618"/>
              <a:gd name="connsiteX3" fmla="*/ 267504 w 6896904"/>
              <a:gd name="connsiteY3" fmla="*/ 3550920 h 3878618"/>
              <a:gd name="connsiteX4" fmla="*/ 381804 w 6896904"/>
              <a:gd name="connsiteY4" fmla="*/ 2636520 h 3878618"/>
              <a:gd name="connsiteX5" fmla="*/ 8424 w 6896904"/>
              <a:gd name="connsiteY5" fmla="*/ 1424940 h 3878618"/>
              <a:gd name="connsiteX6" fmla="*/ 808524 w 6896904"/>
              <a:gd name="connsiteY6" fmla="*/ 594360 h 3878618"/>
              <a:gd name="connsiteX7" fmla="*/ 2233464 w 6896904"/>
              <a:gd name="connsiteY7" fmla="*/ 807720 h 3878618"/>
              <a:gd name="connsiteX8" fmla="*/ 3254544 w 6896904"/>
              <a:gd name="connsiteY8" fmla="*/ 1257300 h 3878618"/>
              <a:gd name="connsiteX9" fmla="*/ 4626144 w 6896904"/>
              <a:gd name="connsiteY9" fmla="*/ 830580 h 3878618"/>
              <a:gd name="connsiteX10" fmla="*/ 5342424 w 6896904"/>
              <a:gd name="connsiteY10" fmla="*/ 213360 h 3878618"/>
              <a:gd name="connsiteX11" fmla="*/ 6896904 w 6896904"/>
              <a:gd name="connsiteY11" fmla="*/ 0 h 387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96904" h="3878618">
                <a:moveTo>
                  <a:pt x="1966764" y="3543300"/>
                </a:moveTo>
                <a:cubicBezTo>
                  <a:pt x="2000419" y="3525520"/>
                  <a:pt x="2017564" y="3479800"/>
                  <a:pt x="1875324" y="3535680"/>
                </a:cubicBezTo>
                <a:cubicBezTo>
                  <a:pt x="1733084" y="3591560"/>
                  <a:pt x="1381294" y="3876040"/>
                  <a:pt x="1113324" y="3878580"/>
                </a:cubicBezTo>
                <a:cubicBezTo>
                  <a:pt x="845354" y="3881120"/>
                  <a:pt x="389424" y="3757930"/>
                  <a:pt x="267504" y="3550920"/>
                </a:cubicBezTo>
                <a:cubicBezTo>
                  <a:pt x="145584" y="3343910"/>
                  <a:pt x="424984" y="2990850"/>
                  <a:pt x="381804" y="2636520"/>
                </a:cubicBezTo>
                <a:cubicBezTo>
                  <a:pt x="338624" y="2282190"/>
                  <a:pt x="-62696" y="1765300"/>
                  <a:pt x="8424" y="1424940"/>
                </a:cubicBezTo>
                <a:cubicBezTo>
                  <a:pt x="79544" y="1084580"/>
                  <a:pt x="437684" y="697230"/>
                  <a:pt x="808524" y="594360"/>
                </a:cubicBezTo>
                <a:cubicBezTo>
                  <a:pt x="1179364" y="491490"/>
                  <a:pt x="1856274" y="544830"/>
                  <a:pt x="2233464" y="807720"/>
                </a:cubicBezTo>
                <a:cubicBezTo>
                  <a:pt x="2610654" y="1070610"/>
                  <a:pt x="2855764" y="1253490"/>
                  <a:pt x="3254544" y="1257300"/>
                </a:cubicBezTo>
                <a:cubicBezTo>
                  <a:pt x="3653324" y="1261110"/>
                  <a:pt x="4278164" y="1004570"/>
                  <a:pt x="4626144" y="830580"/>
                </a:cubicBezTo>
                <a:cubicBezTo>
                  <a:pt x="4974124" y="656590"/>
                  <a:pt x="4963964" y="351790"/>
                  <a:pt x="5342424" y="213360"/>
                </a:cubicBezTo>
                <a:cubicBezTo>
                  <a:pt x="5720884" y="74930"/>
                  <a:pt x="6308894" y="37465"/>
                  <a:pt x="6896904" y="0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8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7D3329E-25ED-4EE2-9C7E-6D701B273642}"/>
              </a:ext>
            </a:extLst>
          </p:cNvPr>
          <p:cNvSpPr/>
          <p:nvPr/>
        </p:nvSpPr>
        <p:spPr>
          <a:xfrm>
            <a:off x="4761230" y="3772146"/>
            <a:ext cx="2742946" cy="8243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7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A79454B2-BEEC-4445-B539-4A14D8B14A3C}"/>
              </a:ext>
            </a:extLst>
          </p:cNvPr>
          <p:cNvSpPr/>
          <p:nvPr/>
        </p:nvSpPr>
        <p:spPr>
          <a:xfrm>
            <a:off x="4038600" y="1087120"/>
            <a:ext cx="4114800" cy="4114800"/>
          </a:xfrm>
          <a:prstGeom prst="arc">
            <a:avLst>
              <a:gd name="adj1" fmla="val 12890959"/>
              <a:gd name="adj2" fmla="val 1101952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4B99340-7539-4B3B-9299-99FBD171DD28}"/>
              </a:ext>
            </a:extLst>
          </p:cNvPr>
          <p:cNvCxnSpPr/>
          <p:nvPr/>
        </p:nvCxnSpPr>
        <p:spPr>
          <a:xfrm>
            <a:off x="3831590" y="209296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6C079A2-FBC2-4881-87B0-A4C31BB5F959}"/>
              </a:ext>
            </a:extLst>
          </p:cNvPr>
          <p:cNvCxnSpPr/>
          <p:nvPr/>
        </p:nvCxnSpPr>
        <p:spPr>
          <a:xfrm>
            <a:off x="3572510" y="287020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F2D6E7A-3EAF-4405-BEC6-4298C0645D58}"/>
              </a:ext>
            </a:extLst>
          </p:cNvPr>
          <p:cNvSpPr txBox="1"/>
          <p:nvPr/>
        </p:nvSpPr>
        <p:spPr>
          <a:xfrm>
            <a:off x="3698240" y="2204581"/>
            <a:ext cx="14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General Template 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930B82-175C-4E19-B800-B78465C7582E}"/>
              </a:ext>
            </a:extLst>
          </p:cNvPr>
          <p:cNvSpPr txBox="1"/>
          <p:nvPr/>
        </p:nvSpPr>
        <p:spPr>
          <a:xfrm>
            <a:off x="3515360" y="2454700"/>
            <a:ext cx="1560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307081-73AB-4ECE-8640-EAB167F5B659}"/>
              </a:ext>
            </a:extLst>
          </p:cNvPr>
          <p:cNvSpPr txBox="1"/>
          <p:nvPr/>
        </p:nvSpPr>
        <p:spPr>
          <a:xfrm>
            <a:off x="5020310" y="1408260"/>
            <a:ext cx="29464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01</a:t>
            </a:r>
            <a:endParaRPr lang="zh-CN" altLang="en-US" sz="16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66653F-3380-41FE-8E09-3BF6C546666B}"/>
              </a:ext>
            </a:extLst>
          </p:cNvPr>
          <p:cNvSpPr txBox="1"/>
          <p:nvPr/>
        </p:nvSpPr>
        <p:spPr>
          <a:xfrm>
            <a:off x="4473373" y="3798921"/>
            <a:ext cx="324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公司概述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F234C1-7A44-4A3F-8EF9-F65F54B4103F}"/>
              </a:ext>
            </a:extLst>
          </p:cNvPr>
          <p:cNvSpPr/>
          <p:nvPr/>
        </p:nvSpPr>
        <p:spPr>
          <a:xfrm>
            <a:off x="-513080" y="6618847"/>
            <a:ext cx="13218160" cy="2391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   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B0A88B7-B205-4801-97BF-B66AE7D0DC71}"/>
              </a:ext>
            </a:extLst>
          </p:cNvPr>
          <p:cNvSpPr/>
          <p:nvPr/>
        </p:nvSpPr>
        <p:spPr>
          <a:xfrm>
            <a:off x="-1082040" y="1305925"/>
            <a:ext cx="15256601" cy="3331919"/>
          </a:xfrm>
          <a:custGeom>
            <a:avLst/>
            <a:gdLst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037320 w 15256601"/>
              <a:gd name="connsiteY14" fmla="*/ 1706880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30384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256601" h="3331919">
                <a:moveTo>
                  <a:pt x="0" y="3246120"/>
                </a:moveTo>
                <a:cubicBezTo>
                  <a:pt x="11430" y="3314700"/>
                  <a:pt x="22860" y="3383280"/>
                  <a:pt x="167640" y="3276600"/>
                </a:cubicBezTo>
                <a:cubicBezTo>
                  <a:pt x="312420" y="3169920"/>
                  <a:pt x="711200" y="2664460"/>
                  <a:pt x="868680" y="2606040"/>
                </a:cubicBezTo>
                <a:cubicBezTo>
                  <a:pt x="1026160" y="2547620"/>
                  <a:pt x="1000760" y="2987040"/>
                  <a:pt x="1112520" y="2926080"/>
                </a:cubicBezTo>
                <a:cubicBezTo>
                  <a:pt x="1224280" y="2865120"/>
                  <a:pt x="1262380" y="2275840"/>
                  <a:pt x="1539240" y="2240280"/>
                </a:cubicBezTo>
                <a:cubicBezTo>
                  <a:pt x="1816100" y="2204720"/>
                  <a:pt x="2379980" y="2639060"/>
                  <a:pt x="2773680" y="2712720"/>
                </a:cubicBezTo>
                <a:cubicBezTo>
                  <a:pt x="3167380" y="2786380"/>
                  <a:pt x="3609340" y="2755900"/>
                  <a:pt x="3901440" y="2682240"/>
                </a:cubicBezTo>
                <a:cubicBezTo>
                  <a:pt x="4193540" y="2608580"/>
                  <a:pt x="4185920" y="2400300"/>
                  <a:pt x="4526280" y="2270760"/>
                </a:cubicBezTo>
                <a:cubicBezTo>
                  <a:pt x="4866640" y="2141220"/>
                  <a:pt x="5392420" y="1899412"/>
                  <a:pt x="5943600" y="1905000"/>
                </a:cubicBezTo>
                <a:cubicBezTo>
                  <a:pt x="6494780" y="1910588"/>
                  <a:pt x="7411720" y="2259584"/>
                  <a:pt x="7833360" y="2304288"/>
                </a:cubicBezTo>
                <a:cubicBezTo>
                  <a:pt x="8255000" y="2348992"/>
                  <a:pt x="8285480" y="2285492"/>
                  <a:pt x="8473440" y="2173224"/>
                </a:cubicBezTo>
                <a:cubicBezTo>
                  <a:pt x="8661400" y="2060956"/>
                  <a:pt x="8718296" y="1701800"/>
                  <a:pt x="8961120" y="1630680"/>
                </a:cubicBezTo>
                <a:cubicBezTo>
                  <a:pt x="9203944" y="1559560"/>
                  <a:pt x="9803892" y="1698244"/>
                  <a:pt x="9930384" y="1746504"/>
                </a:cubicBezTo>
                <a:cubicBezTo>
                  <a:pt x="10056876" y="1794764"/>
                  <a:pt x="9770364" y="1937004"/>
                  <a:pt x="9720072" y="1920240"/>
                </a:cubicBezTo>
                <a:cubicBezTo>
                  <a:pt x="9669780" y="1903476"/>
                  <a:pt x="9526524" y="1817116"/>
                  <a:pt x="9628632" y="1645920"/>
                </a:cubicBezTo>
                <a:cubicBezTo>
                  <a:pt x="9730740" y="1474724"/>
                  <a:pt x="9918192" y="984504"/>
                  <a:pt x="10332720" y="893064"/>
                </a:cubicBezTo>
                <a:cubicBezTo>
                  <a:pt x="10747248" y="801624"/>
                  <a:pt x="11549380" y="1009904"/>
                  <a:pt x="12115800" y="1097280"/>
                </a:cubicBezTo>
                <a:cubicBezTo>
                  <a:pt x="12682220" y="1184656"/>
                  <a:pt x="13230860" y="1493520"/>
                  <a:pt x="13731240" y="1417320"/>
                </a:cubicBezTo>
                <a:cubicBezTo>
                  <a:pt x="14231620" y="1341120"/>
                  <a:pt x="14884400" y="876300"/>
                  <a:pt x="15118080" y="640080"/>
                </a:cubicBezTo>
                <a:cubicBezTo>
                  <a:pt x="15351760" y="403860"/>
                  <a:pt x="15242540" y="201930"/>
                  <a:pt x="15133320" y="0"/>
                </a:cubicBezTo>
              </a:path>
            </a:pathLst>
          </a:custGeom>
          <a:noFill/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2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0">
            <a:extLst>
              <a:ext uri="{FF2B5EF4-FFF2-40B4-BE49-F238E27FC236}">
                <a16:creationId xmlns:a16="http://schemas.microsoft.com/office/drawing/2014/main" id="{02CC42F0-DC8B-4CBF-90F5-0051AFB90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Company Overview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公司概况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F0E4AD-BEBE-4338-BA0B-BB933533CA9E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93A508B-A357-4A98-B942-A9739423C254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D9CB29C-83A8-4BFD-8A74-DF8054B3E01C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F60175-C278-4A5B-AB8C-AA05624D4A70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9BE2A85B-E57E-44F0-B27D-55BAA39BC531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: 空心 39">
            <a:extLst>
              <a:ext uri="{FF2B5EF4-FFF2-40B4-BE49-F238E27FC236}">
                <a16:creationId xmlns:a16="http://schemas.microsoft.com/office/drawing/2014/main" id="{D86F04ED-F370-4ABA-A1F0-0049E54FDA22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B5C70D7-A593-4C77-A0E3-45A99F5630BE}"/>
              </a:ext>
            </a:extLst>
          </p:cNvPr>
          <p:cNvSpPr/>
          <p:nvPr/>
        </p:nvSpPr>
        <p:spPr>
          <a:xfrm>
            <a:off x="1100544" y="2240280"/>
            <a:ext cx="2678786" cy="3563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dist="419100" dir="5400000" sx="83000" sy="83000" algn="t" rotWithShape="0">
              <a:schemeClr val="tx1">
                <a:lumMod val="65000"/>
                <a:lumOff val="35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2EC29E71-D1B1-4758-8992-149F5EAB9E41}"/>
              </a:ext>
            </a:extLst>
          </p:cNvPr>
          <p:cNvSpPr/>
          <p:nvPr/>
        </p:nvSpPr>
        <p:spPr>
          <a:xfrm>
            <a:off x="4623663" y="1609804"/>
            <a:ext cx="2944673" cy="4193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69900" dist="419100" dir="5400000" sx="83000" sy="83000" algn="t" rotWithShape="0">
              <a:schemeClr val="tx1">
                <a:lumMod val="65000"/>
                <a:lumOff val="35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E30379A-D8B3-4BED-820C-6DF398F3B3CA}"/>
              </a:ext>
            </a:extLst>
          </p:cNvPr>
          <p:cNvSpPr/>
          <p:nvPr/>
        </p:nvSpPr>
        <p:spPr>
          <a:xfrm>
            <a:off x="8412669" y="2240280"/>
            <a:ext cx="2678786" cy="35630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69900" dist="419100" dir="5400000" sx="83000" sy="83000" algn="t" rotWithShape="0">
              <a:schemeClr val="tx1">
                <a:lumMod val="65000"/>
                <a:lumOff val="35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698C8D0-0029-479B-A99F-BACCF67888A4}"/>
              </a:ext>
            </a:extLst>
          </p:cNvPr>
          <p:cNvSpPr txBox="1"/>
          <p:nvPr/>
        </p:nvSpPr>
        <p:spPr>
          <a:xfrm>
            <a:off x="4735423" y="1809552"/>
            <a:ext cx="2539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2021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年</a:t>
            </a:r>
            <a:endParaRPr lang="zh-CN" altLang="en-US" sz="5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0B35600-D86D-4433-BF28-2E8FC39BC428}"/>
              </a:ext>
            </a:extLst>
          </p:cNvPr>
          <p:cNvSpPr/>
          <p:nvPr/>
        </p:nvSpPr>
        <p:spPr>
          <a:xfrm>
            <a:off x="5161280" y="2692242"/>
            <a:ext cx="2407056" cy="10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42908B8-2B18-44C7-8D33-59E430D77DDF}"/>
              </a:ext>
            </a:extLst>
          </p:cNvPr>
          <p:cNvSpPr/>
          <p:nvPr/>
        </p:nvSpPr>
        <p:spPr>
          <a:xfrm>
            <a:off x="4953506" y="2692242"/>
            <a:ext cx="101263" cy="10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21D1986E-DF8A-4D95-B522-8B57ABEAC129}"/>
              </a:ext>
            </a:extLst>
          </p:cNvPr>
          <p:cNvSpPr txBox="1"/>
          <p:nvPr/>
        </p:nvSpPr>
        <p:spPr>
          <a:xfrm>
            <a:off x="4793447" y="3127166"/>
            <a:ext cx="2605103" cy="212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</a:rPr>
              <a:t>在此输入有关公司发展的说明，以便于观众更好的理解，输入文字时可以直接复制，粘贴时请选择右键只保留文本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7749739-8E94-42D5-9914-44C78CF98E6B}"/>
              </a:ext>
            </a:extLst>
          </p:cNvPr>
          <p:cNvSpPr txBox="1"/>
          <p:nvPr/>
        </p:nvSpPr>
        <p:spPr>
          <a:xfrm>
            <a:off x="1220000" y="2466430"/>
            <a:ext cx="2539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2020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年</a:t>
            </a:r>
            <a:endParaRPr lang="zh-CN" altLang="en-US" sz="48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5945254-15B8-490C-B277-DE549275D326}"/>
              </a:ext>
            </a:extLst>
          </p:cNvPr>
          <p:cNvSpPr/>
          <p:nvPr/>
        </p:nvSpPr>
        <p:spPr>
          <a:xfrm>
            <a:off x="1703070" y="3297427"/>
            <a:ext cx="208134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D4CE4C9B-6064-419A-A3A9-3A82E5A5B258}"/>
              </a:ext>
            </a:extLst>
          </p:cNvPr>
          <p:cNvSpPr/>
          <p:nvPr/>
        </p:nvSpPr>
        <p:spPr>
          <a:xfrm>
            <a:off x="1597046" y="3297426"/>
            <a:ext cx="46296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0285830-01FF-4ABB-AD99-9BBF3C95F0E4}"/>
              </a:ext>
            </a:extLst>
          </p:cNvPr>
          <p:cNvSpPr txBox="1"/>
          <p:nvPr/>
        </p:nvSpPr>
        <p:spPr>
          <a:xfrm>
            <a:off x="1282805" y="3546217"/>
            <a:ext cx="2383223" cy="189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在此输入有关公司发展的说明，以便于观众更好的理解，输入文字时可以直接复制，粘贴时请选择右键只保留文本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81A012E2-EA5E-4B1C-B091-C399E976FC28}"/>
              </a:ext>
            </a:extLst>
          </p:cNvPr>
          <p:cNvSpPr txBox="1"/>
          <p:nvPr/>
        </p:nvSpPr>
        <p:spPr>
          <a:xfrm>
            <a:off x="8525972" y="2466430"/>
            <a:ext cx="2539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2022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年</a:t>
            </a:r>
            <a:endParaRPr lang="zh-CN" altLang="en-US" sz="4800" dirty="0">
              <a:solidFill>
                <a:schemeClr val="accent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614395D-B108-4B49-8416-136DDA9AD0CA}"/>
              </a:ext>
            </a:extLst>
          </p:cNvPr>
          <p:cNvSpPr/>
          <p:nvPr/>
        </p:nvSpPr>
        <p:spPr>
          <a:xfrm>
            <a:off x="9009042" y="3297427"/>
            <a:ext cx="208134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4DDC922-5363-49DD-AA86-8133A5C080FB}"/>
              </a:ext>
            </a:extLst>
          </p:cNvPr>
          <p:cNvSpPr/>
          <p:nvPr/>
        </p:nvSpPr>
        <p:spPr>
          <a:xfrm>
            <a:off x="8903018" y="3297426"/>
            <a:ext cx="46296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A4E67CD-3B58-4128-B424-F70EA0BB7A63}"/>
              </a:ext>
            </a:extLst>
          </p:cNvPr>
          <p:cNvSpPr txBox="1"/>
          <p:nvPr/>
        </p:nvSpPr>
        <p:spPr>
          <a:xfrm>
            <a:off x="8588777" y="3546217"/>
            <a:ext cx="2383223" cy="1895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在此输入有关公司发展的说明，以便于观众更好的理解，输入文字时可以直接复制，粘贴时请选择右键只保留文本</a:t>
            </a:r>
          </a:p>
        </p:txBody>
      </p:sp>
    </p:spTree>
    <p:extLst>
      <p:ext uri="{BB962C8B-B14F-4D97-AF65-F5344CB8AC3E}">
        <p14:creationId xmlns:p14="http://schemas.microsoft.com/office/powerpoint/2010/main" val="152176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0">
            <a:extLst>
              <a:ext uri="{FF2B5EF4-FFF2-40B4-BE49-F238E27FC236}">
                <a16:creationId xmlns:a16="http://schemas.microsoft.com/office/drawing/2014/main" id="{C8A47089-3B13-4879-85FB-4C595EB11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Company Overview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公司概况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F0E4AD-BEBE-4338-BA0B-BB933533CA9E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93A508B-A357-4A98-B942-A9739423C254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D9CB29C-83A8-4BFD-8A74-DF8054B3E01C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F60175-C278-4A5B-AB8C-AA05624D4A70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9BE2A85B-E57E-44F0-B27D-55BAA39BC531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: 空心 39">
            <a:extLst>
              <a:ext uri="{FF2B5EF4-FFF2-40B4-BE49-F238E27FC236}">
                <a16:creationId xmlns:a16="http://schemas.microsoft.com/office/drawing/2014/main" id="{D86F04ED-F370-4ABA-A1F0-0049E54FDA22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284E9DBD-0717-44DD-AFB4-30D6982B52C5}"/>
              </a:ext>
            </a:extLst>
          </p:cNvPr>
          <p:cNvSpPr/>
          <p:nvPr/>
        </p:nvSpPr>
        <p:spPr>
          <a:xfrm>
            <a:off x="6457523" y="1915252"/>
            <a:ext cx="4178462" cy="3965893"/>
          </a:xfrm>
          <a:custGeom>
            <a:avLst/>
            <a:gdLst>
              <a:gd name="connsiteX0" fmla="*/ 3002898 w 4178462"/>
              <a:gd name="connsiteY0" fmla="*/ 0 h 3965893"/>
              <a:gd name="connsiteX1" fmla="*/ 3085082 w 4178462"/>
              <a:gd name="connsiteY1" fmla="*/ 39590 h 3965893"/>
              <a:gd name="connsiteX2" fmla="*/ 4178462 w 4178462"/>
              <a:gd name="connsiteY2" fmla="*/ 1876662 h 3965893"/>
              <a:gd name="connsiteX3" fmla="*/ 4170687 w 4178462"/>
              <a:gd name="connsiteY3" fmla="*/ 2030628 h 3965893"/>
              <a:gd name="connsiteX4" fmla="*/ 4102313 w 4178462"/>
              <a:gd name="connsiteY4" fmla="*/ 2013047 h 3965893"/>
              <a:gd name="connsiteX5" fmla="*/ 3918030 w 4178462"/>
              <a:gd name="connsiteY5" fmla="*/ 1994470 h 3965893"/>
              <a:gd name="connsiteX6" fmla="*/ 3003630 w 4178462"/>
              <a:gd name="connsiteY6" fmla="*/ 2908870 h 3965893"/>
              <a:gd name="connsiteX7" fmla="*/ 3271452 w 4178462"/>
              <a:gd name="connsiteY7" fmla="*/ 3555449 h 3965893"/>
              <a:gd name="connsiteX8" fmla="*/ 3298844 w 4178462"/>
              <a:gd name="connsiteY8" fmla="*/ 3578049 h 3965893"/>
              <a:gd name="connsiteX9" fmla="*/ 3257340 w 4178462"/>
              <a:gd name="connsiteY9" fmla="*/ 3609085 h 3965893"/>
              <a:gd name="connsiteX10" fmla="*/ 2089231 w 4178462"/>
              <a:gd name="connsiteY10" fmla="*/ 3965893 h 3965893"/>
              <a:gd name="connsiteX11" fmla="*/ 921123 w 4178462"/>
              <a:gd name="connsiteY11" fmla="*/ 3609085 h 3965893"/>
              <a:gd name="connsiteX12" fmla="*/ 868486 w 4178462"/>
              <a:gd name="connsiteY12" fmla="*/ 3569724 h 3965893"/>
              <a:gd name="connsiteX13" fmla="*/ 885789 w 4178462"/>
              <a:gd name="connsiteY13" fmla="*/ 3555449 h 3965893"/>
              <a:gd name="connsiteX14" fmla="*/ 1153610 w 4178462"/>
              <a:gd name="connsiteY14" fmla="*/ 2908870 h 3965893"/>
              <a:gd name="connsiteX15" fmla="*/ 239210 w 4178462"/>
              <a:gd name="connsiteY15" fmla="*/ 1994470 h 3965893"/>
              <a:gd name="connsiteX16" fmla="*/ 54927 w 4178462"/>
              <a:gd name="connsiteY16" fmla="*/ 2013047 h 3965893"/>
              <a:gd name="connsiteX17" fmla="*/ 7503 w 4178462"/>
              <a:gd name="connsiteY17" fmla="*/ 2025241 h 3965893"/>
              <a:gd name="connsiteX18" fmla="*/ 0 w 4178462"/>
              <a:gd name="connsiteY18" fmla="*/ 1876662 h 3965893"/>
              <a:gd name="connsiteX19" fmla="*/ 1093380 w 4178462"/>
              <a:gd name="connsiteY19" fmla="*/ 39590 h 3965893"/>
              <a:gd name="connsiteX20" fmla="*/ 1175562 w 4178462"/>
              <a:gd name="connsiteY20" fmla="*/ 1 h 3965893"/>
              <a:gd name="connsiteX21" fmla="*/ 1179551 w 4178462"/>
              <a:gd name="connsiteY21" fmla="*/ 79003 h 3965893"/>
              <a:gd name="connsiteX22" fmla="*/ 2089230 w 4178462"/>
              <a:gd name="connsiteY22" fmla="*/ 899911 h 3965893"/>
              <a:gd name="connsiteX23" fmla="*/ 2998909 w 4178462"/>
              <a:gd name="connsiteY23" fmla="*/ 79003 h 396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178462" h="3965893">
                <a:moveTo>
                  <a:pt x="3002898" y="0"/>
                </a:moveTo>
                <a:lnTo>
                  <a:pt x="3085082" y="39590"/>
                </a:lnTo>
                <a:cubicBezTo>
                  <a:pt x="3736348" y="393379"/>
                  <a:pt x="4178462" y="1083390"/>
                  <a:pt x="4178462" y="1876662"/>
                </a:cubicBezTo>
                <a:lnTo>
                  <a:pt x="4170687" y="2030628"/>
                </a:lnTo>
                <a:lnTo>
                  <a:pt x="4102313" y="2013047"/>
                </a:lnTo>
                <a:cubicBezTo>
                  <a:pt x="4042788" y="2000867"/>
                  <a:pt x="3981156" y="1994470"/>
                  <a:pt x="3918030" y="1994470"/>
                </a:cubicBezTo>
                <a:cubicBezTo>
                  <a:pt x="3413021" y="1994470"/>
                  <a:pt x="3003630" y="2403861"/>
                  <a:pt x="3003630" y="2908870"/>
                </a:cubicBezTo>
                <a:cubicBezTo>
                  <a:pt x="3003630" y="3161375"/>
                  <a:pt x="3105978" y="3389975"/>
                  <a:pt x="3271452" y="3555449"/>
                </a:cubicBezTo>
                <a:lnTo>
                  <a:pt x="3298844" y="3578049"/>
                </a:lnTo>
                <a:lnTo>
                  <a:pt x="3257340" y="3609085"/>
                </a:lnTo>
                <a:cubicBezTo>
                  <a:pt x="2923896" y="3834355"/>
                  <a:pt x="2521925" y="3965893"/>
                  <a:pt x="2089231" y="3965893"/>
                </a:cubicBezTo>
                <a:cubicBezTo>
                  <a:pt x="1656538" y="3965893"/>
                  <a:pt x="1254566" y="3834355"/>
                  <a:pt x="921123" y="3609085"/>
                </a:cubicBezTo>
                <a:lnTo>
                  <a:pt x="868486" y="3569724"/>
                </a:lnTo>
                <a:lnTo>
                  <a:pt x="885789" y="3555449"/>
                </a:lnTo>
                <a:cubicBezTo>
                  <a:pt x="1051263" y="3389975"/>
                  <a:pt x="1153610" y="3161375"/>
                  <a:pt x="1153610" y="2908870"/>
                </a:cubicBezTo>
                <a:cubicBezTo>
                  <a:pt x="1153610" y="2403861"/>
                  <a:pt x="744219" y="1994470"/>
                  <a:pt x="239210" y="1994470"/>
                </a:cubicBezTo>
                <a:cubicBezTo>
                  <a:pt x="176084" y="1994470"/>
                  <a:pt x="114452" y="2000867"/>
                  <a:pt x="54927" y="2013047"/>
                </a:cubicBezTo>
                <a:lnTo>
                  <a:pt x="7503" y="2025241"/>
                </a:lnTo>
                <a:lnTo>
                  <a:pt x="0" y="1876662"/>
                </a:lnTo>
                <a:cubicBezTo>
                  <a:pt x="0" y="1083390"/>
                  <a:pt x="442114" y="393379"/>
                  <a:pt x="1093380" y="39590"/>
                </a:cubicBezTo>
                <a:lnTo>
                  <a:pt x="1175562" y="1"/>
                </a:lnTo>
                <a:lnTo>
                  <a:pt x="1179551" y="79003"/>
                </a:lnTo>
                <a:cubicBezTo>
                  <a:pt x="1226378" y="540095"/>
                  <a:pt x="1615784" y="899911"/>
                  <a:pt x="2089230" y="899911"/>
                </a:cubicBezTo>
                <a:cubicBezTo>
                  <a:pt x="2562676" y="899911"/>
                  <a:pt x="2952083" y="540095"/>
                  <a:pt x="2998909" y="790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9E23D38-0253-43DD-AEF4-4318DC8FD870}"/>
              </a:ext>
            </a:extLst>
          </p:cNvPr>
          <p:cNvSpPr/>
          <p:nvPr/>
        </p:nvSpPr>
        <p:spPr>
          <a:xfrm>
            <a:off x="7700192" y="1068690"/>
            <a:ext cx="1693123" cy="1693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B0BCD3C-C4EC-4BDF-9658-0C2EFA7D2473}"/>
              </a:ext>
            </a:extLst>
          </p:cNvPr>
          <p:cNvSpPr/>
          <p:nvPr/>
        </p:nvSpPr>
        <p:spPr>
          <a:xfrm>
            <a:off x="5850172" y="3972056"/>
            <a:ext cx="1693123" cy="1693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96ECED8-DD7F-4698-90FA-E60231096451}"/>
              </a:ext>
            </a:extLst>
          </p:cNvPr>
          <p:cNvSpPr/>
          <p:nvPr/>
        </p:nvSpPr>
        <p:spPr>
          <a:xfrm>
            <a:off x="9550213" y="3972056"/>
            <a:ext cx="1693123" cy="16931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5BF767CE-5EDA-4108-BBCF-1666D6D36C2A}"/>
              </a:ext>
            </a:extLst>
          </p:cNvPr>
          <p:cNvSpPr/>
          <p:nvPr/>
        </p:nvSpPr>
        <p:spPr>
          <a:xfrm rot="21284884" flipH="1" flipV="1">
            <a:off x="966089" y="2925383"/>
            <a:ext cx="4012495" cy="2031292"/>
          </a:xfrm>
          <a:custGeom>
            <a:avLst/>
            <a:gdLst>
              <a:gd name="connsiteX0" fmla="*/ 441793 w 4168841"/>
              <a:gd name="connsiteY0" fmla="*/ 2337872 h 2337872"/>
              <a:gd name="connsiteX1" fmla="*/ 13529 w 4168841"/>
              <a:gd name="connsiteY1" fmla="*/ 1550794 h 2337872"/>
              <a:gd name="connsiteX2" fmla="*/ 893205 w 4168841"/>
              <a:gd name="connsiteY2" fmla="*/ 231280 h 2337872"/>
              <a:gd name="connsiteX3" fmla="*/ 2270593 w 4168841"/>
              <a:gd name="connsiteY3" fmla="*/ 694267 h 2337872"/>
              <a:gd name="connsiteX4" fmla="*/ 3289165 w 4168841"/>
              <a:gd name="connsiteY4" fmla="*/ 46085 h 2337872"/>
              <a:gd name="connsiteX5" fmla="*/ 4168841 w 4168841"/>
              <a:gd name="connsiteY5" fmla="*/ 103958 h 233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8841" h="2337872">
                <a:moveTo>
                  <a:pt x="441793" y="2337872"/>
                </a:moveTo>
                <a:cubicBezTo>
                  <a:pt x="190043" y="2119882"/>
                  <a:pt x="-61706" y="1901893"/>
                  <a:pt x="13529" y="1550794"/>
                </a:cubicBezTo>
                <a:cubicBezTo>
                  <a:pt x="88764" y="1199695"/>
                  <a:pt x="517028" y="374034"/>
                  <a:pt x="893205" y="231280"/>
                </a:cubicBezTo>
                <a:cubicBezTo>
                  <a:pt x="1269382" y="88525"/>
                  <a:pt x="1871266" y="725133"/>
                  <a:pt x="2270593" y="694267"/>
                </a:cubicBezTo>
                <a:cubicBezTo>
                  <a:pt x="2669920" y="663401"/>
                  <a:pt x="2972790" y="144470"/>
                  <a:pt x="3289165" y="46085"/>
                </a:cubicBezTo>
                <a:cubicBezTo>
                  <a:pt x="3605540" y="-52300"/>
                  <a:pt x="3887190" y="25829"/>
                  <a:pt x="4168841" y="103958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0037A60-092A-4F3B-8366-7D4DBC19F317}"/>
              </a:ext>
            </a:extLst>
          </p:cNvPr>
          <p:cNvSpPr txBox="1"/>
          <p:nvPr/>
        </p:nvSpPr>
        <p:spPr>
          <a:xfrm>
            <a:off x="1016629" y="2775449"/>
            <a:ext cx="4066435" cy="115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在此输入有关部门构成的说明，以便于观众更好的理解，输入文字时可以直接复制，粘贴时请选择右键只保留文本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AC24C8F-9EC0-435A-8C52-DCA66C366FFC}"/>
              </a:ext>
            </a:extLst>
          </p:cNvPr>
          <p:cNvSpPr txBox="1"/>
          <p:nvPr/>
        </p:nvSpPr>
        <p:spPr>
          <a:xfrm>
            <a:off x="1016629" y="4050118"/>
            <a:ext cx="4066435" cy="69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Enter the description of the company's development here to facilitate the audience's better understanding. You can directly copy the text when entering. When pasting, please right-click to keep only the text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22666889-9BBD-4FFD-AA3F-CBC47C24EA26}"/>
              </a:ext>
            </a:extLst>
          </p:cNvPr>
          <p:cNvSpPr/>
          <p:nvPr/>
        </p:nvSpPr>
        <p:spPr>
          <a:xfrm flipV="1">
            <a:off x="1124125" y="2554138"/>
            <a:ext cx="219248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26B7CD2-AD1A-47CA-9EEC-ADCD11AF0DD7}"/>
              </a:ext>
            </a:extLst>
          </p:cNvPr>
          <p:cNvSpPr/>
          <p:nvPr/>
        </p:nvSpPr>
        <p:spPr>
          <a:xfrm flipV="1">
            <a:off x="3388995" y="2554136"/>
            <a:ext cx="45719" cy="4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B8F6CBED-9295-4ED9-801A-C806F8E96D5A}"/>
              </a:ext>
            </a:extLst>
          </p:cNvPr>
          <p:cNvSpPr txBox="1"/>
          <p:nvPr/>
        </p:nvSpPr>
        <p:spPr>
          <a:xfrm>
            <a:off x="7661574" y="4504396"/>
            <a:ext cx="177036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部门构成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64303B5-831F-4117-B094-C7C3679A3421}"/>
              </a:ext>
            </a:extLst>
          </p:cNvPr>
          <p:cNvGrpSpPr/>
          <p:nvPr/>
        </p:nvGrpSpPr>
        <p:grpSpPr>
          <a:xfrm>
            <a:off x="8330166" y="1503475"/>
            <a:ext cx="433174" cy="437269"/>
            <a:chOff x="16798925" y="16133763"/>
            <a:chExt cx="3694113" cy="3729037"/>
          </a:xfrm>
          <a:solidFill>
            <a:srgbClr val="EEEEEE"/>
          </a:solidFill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A3F2E079-CE1A-4773-B478-CB2D51ED3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7388" y="18278475"/>
              <a:ext cx="357188" cy="833438"/>
            </a:xfrm>
            <a:custGeom>
              <a:avLst/>
              <a:gdLst>
                <a:gd name="T0" fmla="*/ 96 w 192"/>
                <a:gd name="T1" fmla="*/ 255 h 447"/>
                <a:gd name="T2" fmla="*/ 128 w 192"/>
                <a:gd name="T3" fmla="*/ 287 h 447"/>
                <a:gd name="T4" fmla="*/ 96 w 192"/>
                <a:gd name="T5" fmla="*/ 319 h 447"/>
                <a:gd name="T6" fmla="*/ 64 w 192"/>
                <a:gd name="T7" fmla="*/ 287 h 447"/>
                <a:gd name="T8" fmla="*/ 0 w 192"/>
                <a:gd name="T9" fmla="*/ 287 h 447"/>
                <a:gd name="T10" fmla="*/ 64 w 192"/>
                <a:gd name="T11" fmla="*/ 377 h 447"/>
                <a:gd name="T12" fmla="*/ 64 w 192"/>
                <a:gd name="T13" fmla="*/ 447 h 447"/>
                <a:gd name="T14" fmla="*/ 128 w 192"/>
                <a:gd name="T15" fmla="*/ 447 h 447"/>
                <a:gd name="T16" fmla="*/ 128 w 192"/>
                <a:gd name="T17" fmla="*/ 377 h 447"/>
                <a:gd name="T18" fmla="*/ 192 w 192"/>
                <a:gd name="T19" fmla="*/ 287 h 447"/>
                <a:gd name="T20" fmla="*/ 96 w 192"/>
                <a:gd name="T21" fmla="*/ 191 h 447"/>
                <a:gd name="T22" fmla="*/ 64 w 192"/>
                <a:gd name="T23" fmla="*/ 160 h 447"/>
                <a:gd name="T24" fmla="*/ 96 w 192"/>
                <a:gd name="T25" fmla="*/ 128 h 447"/>
                <a:gd name="T26" fmla="*/ 128 w 192"/>
                <a:gd name="T27" fmla="*/ 160 h 447"/>
                <a:gd name="T28" fmla="*/ 192 w 192"/>
                <a:gd name="T29" fmla="*/ 160 h 447"/>
                <a:gd name="T30" fmla="*/ 128 w 192"/>
                <a:gd name="T31" fmla="*/ 70 h 447"/>
                <a:gd name="T32" fmla="*/ 128 w 192"/>
                <a:gd name="T33" fmla="*/ 0 h 447"/>
                <a:gd name="T34" fmla="*/ 64 w 192"/>
                <a:gd name="T35" fmla="*/ 0 h 447"/>
                <a:gd name="T36" fmla="*/ 64 w 192"/>
                <a:gd name="T37" fmla="*/ 70 h 447"/>
                <a:gd name="T38" fmla="*/ 0 w 192"/>
                <a:gd name="T39" fmla="*/ 160 h 447"/>
                <a:gd name="T40" fmla="*/ 96 w 192"/>
                <a:gd name="T41" fmla="*/ 255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2" h="447">
                  <a:moveTo>
                    <a:pt x="96" y="255"/>
                  </a:moveTo>
                  <a:cubicBezTo>
                    <a:pt x="113" y="255"/>
                    <a:pt x="128" y="270"/>
                    <a:pt x="128" y="287"/>
                  </a:cubicBezTo>
                  <a:cubicBezTo>
                    <a:pt x="128" y="305"/>
                    <a:pt x="113" y="319"/>
                    <a:pt x="96" y="319"/>
                  </a:cubicBezTo>
                  <a:cubicBezTo>
                    <a:pt x="78" y="319"/>
                    <a:pt x="64" y="305"/>
                    <a:pt x="64" y="287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0" y="329"/>
                    <a:pt x="27" y="364"/>
                    <a:pt x="64" y="377"/>
                  </a:cubicBezTo>
                  <a:cubicBezTo>
                    <a:pt x="64" y="447"/>
                    <a:pt x="64" y="447"/>
                    <a:pt x="64" y="447"/>
                  </a:cubicBezTo>
                  <a:cubicBezTo>
                    <a:pt x="128" y="447"/>
                    <a:pt x="128" y="447"/>
                    <a:pt x="128" y="447"/>
                  </a:cubicBezTo>
                  <a:cubicBezTo>
                    <a:pt x="128" y="377"/>
                    <a:pt x="128" y="377"/>
                    <a:pt x="128" y="377"/>
                  </a:cubicBezTo>
                  <a:cubicBezTo>
                    <a:pt x="165" y="364"/>
                    <a:pt x="192" y="329"/>
                    <a:pt x="192" y="287"/>
                  </a:cubicBezTo>
                  <a:cubicBezTo>
                    <a:pt x="192" y="234"/>
                    <a:pt x="149" y="191"/>
                    <a:pt x="96" y="191"/>
                  </a:cubicBezTo>
                  <a:cubicBezTo>
                    <a:pt x="78" y="191"/>
                    <a:pt x="64" y="177"/>
                    <a:pt x="64" y="160"/>
                  </a:cubicBezTo>
                  <a:cubicBezTo>
                    <a:pt x="64" y="142"/>
                    <a:pt x="78" y="128"/>
                    <a:pt x="96" y="128"/>
                  </a:cubicBezTo>
                  <a:cubicBezTo>
                    <a:pt x="113" y="128"/>
                    <a:pt x="128" y="142"/>
                    <a:pt x="128" y="160"/>
                  </a:cubicBezTo>
                  <a:cubicBezTo>
                    <a:pt x="192" y="160"/>
                    <a:pt x="192" y="160"/>
                    <a:pt x="192" y="160"/>
                  </a:cubicBezTo>
                  <a:cubicBezTo>
                    <a:pt x="192" y="118"/>
                    <a:pt x="165" y="83"/>
                    <a:pt x="128" y="7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27" y="83"/>
                    <a:pt x="0" y="118"/>
                    <a:pt x="0" y="160"/>
                  </a:cubicBezTo>
                  <a:cubicBezTo>
                    <a:pt x="0" y="212"/>
                    <a:pt x="43" y="255"/>
                    <a:pt x="96" y="2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noFill/>
              </a:endParaRPr>
            </a:p>
          </p:txBody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5049B416-429C-46B5-97D4-60FC406BB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8925" y="16611600"/>
              <a:ext cx="3694113" cy="3251200"/>
            </a:xfrm>
            <a:custGeom>
              <a:avLst/>
              <a:gdLst>
                <a:gd name="T0" fmla="*/ 2214 w 2327"/>
                <a:gd name="T1" fmla="*/ 824 h 2048"/>
                <a:gd name="T2" fmla="*/ 1990 w 2327"/>
                <a:gd name="T3" fmla="*/ 74 h 2048"/>
                <a:gd name="T4" fmla="*/ 1985 w 2327"/>
                <a:gd name="T5" fmla="*/ 824 h 2048"/>
                <a:gd name="T6" fmla="*/ 1839 w 2327"/>
                <a:gd name="T7" fmla="*/ 525 h 2048"/>
                <a:gd name="T8" fmla="*/ 1614 w 2327"/>
                <a:gd name="T9" fmla="*/ 299 h 2048"/>
                <a:gd name="T10" fmla="*/ 1463 w 2327"/>
                <a:gd name="T11" fmla="*/ 525 h 2048"/>
                <a:gd name="T12" fmla="*/ 1239 w 2327"/>
                <a:gd name="T13" fmla="*/ 149 h 2048"/>
                <a:gd name="T14" fmla="*/ 1163 w 2327"/>
                <a:gd name="T15" fmla="*/ 525 h 2048"/>
                <a:gd name="T16" fmla="*/ 1322 w 2327"/>
                <a:gd name="T17" fmla="*/ 600 h 2048"/>
                <a:gd name="T18" fmla="*/ 1005 w 2327"/>
                <a:gd name="T19" fmla="*/ 600 h 2048"/>
                <a:gd name="T20" fmla="*/ 1088 w 2327"/>
                <a:gd name="T21" fmla="*/ 224 h 2048"/>
                <a:gd name="T22" fmla="*/ 863 w 2327"/>
                <a:gd name="T23" fmla="*/ 525 h 2048"/>
                <a:gd name="T24" fmla="*/ 713 w 2327"/>
                <a:gd name="T25" fmla="*/ 0 h 2048"/>
                <a:gd name="T26" fmla="*/ 488 w 2327"/>
                <a:gd name="T27" fmla="*/ 525 h 2048"/>
                <a:gd name="T28" fmla="*/ 342 w 2327"/>
                <a:gd name="T29" fmla="*/ 824 h 2048"/>
                <a:gd name="T30" fmla="*/ 337 w 2327"/>
                <a:gd name="T31" fmla="*/ 299 h 2048"/>
                <a:gd name="T32" fmla="*/ 113 w 2327"/>
                <a:gd name="T33" fmla="*/ 824 h 2048"/>
                <a:gd name="T34" fmla="*/ 0 w 2327"/>
                <a:gd name="T35" fmla="*/ 900 h 2048"/>
                <a:gd name="T36" fmla="*/ 295 w 2327"/>
                <a:gd name="T37" fmla="*/ 943 h 2048"/>
                <a:gd name="T38" fmla="*/ 2032 w 2327"/>
                <a:gd name="T39" fmla="*/ 943 h 2048"/>
                <a:gd name="T40" fmla="*/ 2327 w 2327"/>
                <a:gd name="T41" fmla="*/ 900 h 2048"/>
                <a:gd name="T42" fmla="*/ 2064 w 2327"/>
                <a:gd name="T43" fmla="*/ 149 h 2048"/>
                <a:gd name="T44" fmla="*/ 2139 w 2327"/>
                <a:gd name="T45" fmla="*/ 824 h 2048"/>
                <a:gd name="T46" fmla="*/ 2064 w 2327"/>
                <a:gd name="T47" fmla="*/ 149 h 2048"/>
                <a:gd name="T48" fmla="*/ 393 w 2327"/>
                <a:gd name="T49" fmla="*/ 900 h 2048"/>
                <a:gd name="T50" fmla="*/ 646 w 2327"/>
                <a:gd name="T51" fmla="*/ 900 h 2048"/>
                <a:gd name="T52" fmla="*/ 1933 w 2327"/>
                <a:gd name="T53" fmla="*/ 900 h 2048"/>
                <a:gd name="T54" fmla="*/ 1832 w 2327"/>
                <a:gd name="T55" fmla="*/ 646 h 2048"/>
                <a:gd name="T56" fmla="*/ 1614 w 2327"/>
                <a:gd name="T57" fmla="*/ 864 h 2048"/>
                <a:gd name="T58" fmla="*/ 1772 w 2327"/>
                <a:gd name="T59" fmla="*/ 600 h 2048"/>
                <a:gd name="T60" fmla="*/ 1229 w 2327"/>
                <a:gd name="T61" fmla="*/ 900 h 2048"/>
                <a:gd name="T62" fmla="*/ 1548 w 2327"/>
                <a:gd name="T63" fmla="*/ 900 h 2048"/>
                <a:gd name="T64" fmla="*/ 1163 w 2327"/>
                <a:gd name="T65" fmla="*/ 1892 h 2048"/>
                <a:gd name="T66" fmla="*/ 1557 w 2327"/>
                <a:gd name="T67" fmla="*/ 975 h 2048"/>
                <a:gd name="T68" fmla="*/ 938 w 2327"/>
                <a:gd name="T69" fmla="*/ 635 h 2048"/>
                <a:gd name="T70" fmla="*/ 779 w 2327"/>
                <a:gd name="T71" fmla="*/ 900 h 2048"/>
                <a:gd name="T72" fmla="*/ 1017 w 2327"/>
                <a:gd name="T73" fmla="*/ 1739 h 2048"/>
                <a:gd name="T74" fmla="*/ 689 w 2327"/>
                <a:gd name="T75" fmla="*/ 975 h 2048"/>
                <a:gd name="T76" fmla="*/ 1912 w 2327"/>
                <a:gd name="T77" fmla="*/ 975 h 2048"/>
                <a:gd name="T78" fmla="*/ 1638 w 2327"/>
                <a:gd name="T79" fmla="*/ 975 h 2048"/>
                <a:gd name="T80" fmla="*/ 1764 w 2327"/>
                <a:gd name="T81" fmla="*/ 375 h 2048"/>
                <a:gd name="T82" fmla="*/ 1689 w 2327"/>
                <a:gd name="T83" fmla="*/ 525 h 2048"/>
                <a:gd name="T84" fmla="*/ 1314 w 2327"/>
                <a:gd name="T85" fmla="*/ 224 h 2048"/>
                <a:gd name="T86" fmla="*/ 1389 w 2327"/>
                <a:gd name="T87" fmla="*/ 525 h 2048"/>
                <a:gd name="T88" fmla="*/ 1314 w 2327"/>
                <a:gd name="T89" fmla="*/ 224 h 2048"/>
                <a:gd name="T90" fmla="*/ 1013 w 2327"/>
                <a:gd name="T91" fmla="*/ 299 h 2048"/>
                <a:gd name="T92" fmla="*/ 938 w 2327"/>
                <a:gd name="T93" fmla="*/ 525 h 2048"/>
                <a:gd name="T94" fmla="*/ 872 w 2327"/>
                <a:gd name="T95" fmla="*/ 600 h 2048"/>
                <a:gd name="T96" fmla="*/ 554 w 2327"/>
                <a:gd name="T97" fmla="*/ 600 h 2048"/>
                <a:gd name="T98" fmla="*/ 563 w 2327"/>
                <a:gd name="T99" fmla="*/ 74 h 2048"/>
                <a:gd name="T100" fmla="*/ 638 w 2327"/>
                <a:gd name="T101" fmla="*/ 525 h 2048"/>
                <a:gd name="T102" fmla="*/ 563 w 2327"/>
                <a:gd name="T103" fmla="*/ 74 h 2048"/>
                <a:gd name="T104" fmla="*/ 262 w 2327"/>
                <a:gd name="T105" fmla="*/ 375 h 2048"/>
                <a:gd name="T106" fmla="*/ 187 w 2327"/>
                <a:gd name="T107" fmla="*/ 824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27" h="2048">
                  <a:moveTo>
                    <a:pt x="2327" y="824"/>
                  </a:moveTo>
                  <a:lnTo>
                    <a:pt x="2214" y="824"/>
                  </a:lnTo>
                  <a:lnTo>
                    <a:pt x="2214" y="74"/>
                  </a:lnTo>
                  <a:lnTo>
                    <a:pt x="1990" y="74"/>
                  </a:lnTo>
                  <a:lnTo>
                    <a:pt x="1990" y="824"/>
                  </a:lnTo>
                  <a:lnTo>
                    <a:pt x="1985" y="824"/>
                  </a:lnTo>
                  <a:lnTo>
                    <a:pt x="1864" y="525"/>
                  </a:lnTo>
                  <a:lnTo>
                    <a:pt x="1839" y="525"/>
                  </a:lnTo>
                  <a:lnTo>
                    <a:pt x="1839" y="299"/>
                  </a:lnTo>
                  <a:lnTo>
                    <a:pt x="1614" y="299"/>
                  </a:lnTo>
                  <a:lnTo>
                    <a:pt x="1614" y="525"/>
                  </a:lnTo>
                  <a:lnTo>
                    <a:pt x="1463" y="525"/>
                  </a:lnTo>
                  <a:lnTo>
                    <a:pt x="1463" y="149"/>
                  </a:lnTo>
                  <a:lnTo>
                    <a:pt x="1239" y="149"/>
                  </a:lnTo>
                  <a:lnTo>
                    <a:pt x="1239" y="525"/>
                  </a:lnTo>
                  <a:lnTo>
                    <a:pt x="1163" y="525"/>
                  </a:lnTo>
                  <a:lnTo>
                    <a:pt x="1163" y="600"/>
                  </a:lnTo>
                  <a:lnTo>
                    <a:pt x="1322" y="600"/>
                  </a:lnTo>
                  <a:lnTo>
                    <a:pt x="1163" y="864"/>
                  </a:lnTo>
                  <a:lnTo>
                    <a:pt x="1005" y="600"/>
                  </a:lnTo>
                  <a:lnTo>
                    <a:pt x="1088" y="600"/>
                  </a:lnTo>
                  <a:lnTo>
                    <a:pt x="1088" y="224"/>
                  </a:lnTo>
                  <a:lnTo>
                    <a:pt x="863" y="224"/>
                  </a:lnTo>
                  <a:lnTo>
                    <a:pt x="863" y="525"/>
                  </a:lnTo>
                  <a:lnTo>
                    <a:pt x="713" y="525"/>
                  </a:lnTo>
                  <a:lnTo>
                    <a:pt x="713" y="0"/>
                  </a:lnTo>
                  <a:lnTo>
                    <a:pt x="488" y="0"/>
                  </a:lnTo>
                  <a:lnTo>
                    <a:pt x="488" y="525"/>
                  </a:lnTo>
                  <a:lnTo>
                    <a:pt x="462" y="525"/>
                  </a:lnTo>
                  <a:lnTo>
                    <a:pt x="342" y="824"/>
                  </a:lnTo>
                  <a:lnTo>
                    <a:pt x="337" y="824"/>
                  </a:lnTo>
                  <a:lnTo>
                    <a:pt x="337" y="299"/>
                  </a:lnTo>
                  <a:lnTo>
                    <a:pt x="113" y="299"/>
                  </a:lnTo>
                  <a:lnTo>
                    <a:pt x="113" y="824"/>
                  </a:lnTo>
                  <a:lnTo>
                    <a:pt x="0" y="824"/>
                  </a:lnTo>
                  <a:lnTo>
                    <a:pt x="0" y="900"/>
                  </a:lnTo>
                  <a:lnTo>
                    <a:pt x="313" y="900"/>
                  </a:lnTo>
                  <a:lnTo>
                    <a:pt x="295" y="943"/>
                  </a:lnTo>
                  <a:lnTo>
                    <a:pt x="1163" y="2048"/>
                  </a:lnTo>
                  <a:lnTo>
                    <a:pt x="2032" y="943"/>
                  </a:lnTo>
                  <a:lnTo>
                    <a:pt x="2014" y="900"/>
                  </a:lnTo>
                  <a:lnTo>
                    <a:pt x="2327" y="900"/>
                  </a:lnTo>
                  <a:lnTo>
                    <a:pt x="2327" y="824"/>
                  </a:lnTo>
                  <a:close/>
                  <a:moveTo>
                    <a:pt x="2064" y="149"/>
                  </a:moveTo>
                  <a:lnTo>
                    <a:pt x="2139" y="149"/>
                  </a:lnTo>
                  <a:lnTo>
                    <a:pt x="2139" y="824"/>
                  </a:lnTo>
                  <a:lnTo>
                    <a:pt x="2064" y="824"/>
                  </a:lnTo>
                  <a:lnTo>
                    <a:pt x="2064" y="149"/>
                  </a:lnTo>
                  <a:close/>
                  <a:moveTo>
                    <a:pt x="646" y="900"/>
                  </a:moveTo>
                  <a:lnTo>
                    <a:pt x="393" y="900"/>
                  </a:lnTo>
                  <a:lnTo>
                    <a:pt x="495" y="646"/>
                  </a:lnTo>
                  <a:lnTo>
                    <a:pt x="646" y="900"/>
                  </a:lnTo>
                  <a:close/>
                  <a:moveTo>
                    <a:pt x="1832" y="646"/>
                  </a:moveTo>
                  <a:lnTo>
                    <a:pt x="1933" y="900"/>
                  </a:lnTo>
                  <a:lnTo>
                    <a:pt x="1681" y="900"/>
                  </a:lnTo>
                  <a:lnTo>
                    <a:pt x="1832" y="646"/>
                  </a:lnTo>
                  <a:close/>
                  <a:moveTo>
                    <a:pt x="1772" y="600"/>
                  </a:moveTo>
                  <a:lnTo>
                    <a:pt x="1614" y="864"/>
                  </a:lnTo>
                  <a:lnTo>
                    <a:pt x="1455" y="600"/>
                  </a:lnTo>
                  <a:lnTo>
                    <a:pt x="1772" y="600"/>
                  </a:lnTo>
                  <a:close/>
                  <a:moveTo>
                    <a:pt x="1548" y="900"/>
                  </a:moveTo>
                  <a:lnTo>
                    <a:pt x="1229" y="900"/>
                  </a:lnTo>
                  <a:lnTo>
                    <a:pt x="1389" y="635"/>
                  </a:lnTo>
                  <a:lnTo>
                    <a:pt x="1548" y="900"/>
                  </a:lnTo>
                  <a:close/>
                  <a:moveTo>
                    <a:pt x="1557" y="975"/>
                  </a:moveTo>
                  <a:lnTo>
                    <a:pt x="1163" y="1892"/>
                  </a:lnTo>
                  <a:lnTo>
                    <a:pt x="770" y="975"/>
                  </a:lnTo>
                  <a:lnTo>
                    <a:pt x="1557" y="975"/>
                  </a:lnTo>
                  <a:close/>
                  <a:moveTo>
                    <a:pt x="779" y="900"/>
                  </a:moveTo>
                  <a:lnTo>
                    <a:pt x="938" y="635"/>
                  </a:lnTo>
                  <a:lnTo>
                    <a:pt x="1096" y="900"/>
                  </a:lnTo>
                  <a:lnTo>
                    <a:pt x="779" y="900"/>
                  </a:lnTo>
                  <a:close/>
                  <a:moveTo>
                    <a:pt x="689" y="975"/>
                  </a:moveTo>
                  <a:lnTo>
                    <a:pt x="1017" y="1739"/>
                  </a:lnTo>
                  <a:lnTo>
                    <a:pt x="415" y="975"/>
                  </a:lnTo>
                  <a:lnTo>
                    <a:pt x="689" y="975"/>
                  </a:lnTo>
                  <a:close/>
                  <a:moveTo>
                    <a:pt x="1638" y="975"/>
                  </a:moveTo>
                  <a:lnTo>
                    <a:pt x="1912" y="975"/>
                  </a:lnTo>
                  <a:lnTo>
                    <a:pt x="1310" y="1739"/>
                  </a:lnTo>
                  <a:lnTo>
                    <a:pt x="1638" y="975"/>
                  </a:lnTo>
                  <a:close/>
                  <a:moveTo>
                    <a:pt x="1689" y="375"/>
                  </a:moveTo>
                  <a:lnTo>
                    <a:pt x="1764" y="375"/>
                  </a:lnTo>
                  <a:lnTo>
                    <a:pt x="1764" y="525"/>
                  </a:lnTo>
                  <a:lnTo>
                    <a:pt x="1689" y="525"/>
                  </a:lnTo>
                  <a:lnTo>
                    <a:pt x="1689" y="375"/>
                  </a:lnTo>
                  <a:close/>
                  <a:moveTo>
                    <a:pt x="1314" y="224"/>
                  </a:moveTo>
                  <a:lnTo>
                    <a:pt x="1389" y="224"/>
                  </a:lnTo>
                  <a:lnTo>
                    <a:pt x="1389" y="525"/>
                  </a:lnTo>
                  <a:lnTo>
                    <a:pt x="1314" y="525"/>
                  </a:lnTo>
                  <a:lnTo>
                    <a:pt x="1314" y="224"/>
                  </a:lnTo>
                  <a:close/>
                  <a:moveTo>
                    <a:pt x="938" y="299"/>
                  </a:moveTo>
                  <a:lnTo>
                    <a:pt x="1013" y="299"/>
                  </a:lnTo>
                  <a:lnTo>
                    <a:pt x="1013" y="525"/>
                  </a:lnTo>
                  <a:lnTo>
                    <a:pt x="938" y="525"/>
                  </a:lnTo>
                  <a:lnTo>
                    <a:pt x="938" y="299"/>
                  </a:lnTo>
                  <a:close/>
                  <a:moveTo>
                    <a:pt x="872" y="600"/>
                  </a:moveTo>
                  <a:lnTo>
                    <a:pt x="713" y="864"/>
                  </a:lnTo>
                  <a:lnTo>
                    <a:pt x="554" y="600"/>
                  </a:lnTo>
                  <a:lnTo>
                    <a:pt x="872" y="600"/>
                  </a:lnTo>
                  <a:close/>
                  <a:moveTo>
                    <a:pt x="563" y="74"/>
                  </a:moveTo>
                  <a:lnTo>
                    <a:pt x="638" y="74"/>
                  </a:lnTo>
                  <a:lnTo>
                    <a:pt x="638" y="525"/>
                  </a:lnTo>
                  <a:lnTo>
                    <a:pt x="563" y="525"/>
                  </a:lnTo>
                  <a:lnTo>
                    <a:pt x="563" y="74"/>
                  </a:lnTo>
                  <a:close/>
                  <a:moveTo>
                    <a:pt x="187" y="375"/>
                  </a:moveTo>
                  <a:lnTo>
                    <a:pt x="262" y="375"/>
                  </a:lnTo>
                  <a:lnTo>
                    <a:pt x="262" y="824"/>
                  </a:lnTo>
                  <a:lnTo>
                    <a:pt x="187" y="824"/>
                  </a:lnTo>
                  <a:lnTo>
                    <a:pt x="187" y="3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noFill/>
              </a:endParaRPr>
            </a:p>
          </p:txBody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0EA43158-AF22-4FAA-90CF-D54761EBBF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78313" y="16133763"/>
              <a:ext cx="3335338" cy="833438"/>
            </a:xfrm>
            <a:custGeom>
              <a:avLst/>
              <a:gdLst>
                <a:gd name="T0" fmla="*/ 191 w 1788"/>
                <a:gd name="T1" fmla="*/ 351 h 447"/>
                <a:gd name="T2" fmla="*/ 364 w 1788"/>
                <a:gd name="T3" fmla="*/ 177 h 447"/>
                <a:gd name="T4" fmla="*/ 475 w 1788"/>
                <a:gd name="T5" fmla="*/ 169 h 447"/>
                <a:gd name="T6" fmla="*/ 638 w 1788"/>
                <a:gd name="T7" fmla="*/ 287 h 447"/>
                <a:gd name="T8" fmla="*/ 829 w 1788"/>
                <a:gd name="T9" fmla="*/ 301 h 447"/>
                <a:gd name="T10" fmla="*/ 1054 w 1788"/>
                <a:gd name="T11" fmla="*/ 319 h 447"/>
                <a:gd name="T12" fmla="*/ 1278 w 1788"/>
                <a:gd name="T13" fmla="*/ 348 h 447"/>
                <a:gd name="T14" fmla="*/ 1373 w 1788"/>
                <a:gd name="T15" fmla="*/ 447 h 447"/>
                <a:gd name="T16" fmla="*/ 1467 w 1788"/>
                <a:gd name="T17" fmla="*/ 332 h 447"/>
                <a:gd name="T18" fmla="*/ 1692 w 1788"/>
                <a:gd name="T19" fmla="*/ 256 h 447"/>
                <a:gd name="T20" fmla="*/ 1692 w 1788"/>
                <a:gd name="T21" fmla="*/ 64 h 447"/>
                <a:gd name="T22" fmla="*/ 1598 w 1788"/>
                <a:gd name="T23" fmla="*/ 179 h 447"/>
                <a:gd name="T24" fmla="*/ 1373 w 1788"/>
                <a:gd name="T25" fmla="*/ 256 h 447"/>
                <a:gd name="T26" fmla="*/ 1149 w 1788"/>
                <a:gd name="T27" fmla="*/ 227 h 447"/>
                <a:gd name="T28" fmla="*/ 1054 w 1788"/>
                <a:gd name="T29" fmla="*/ 128 h 447"/>
                <a:gd name="T30" fmla="*/ 816 w 1788"/>
                <a:gd name="T31" fmla="*/ 239 h 447"/>
                <a:gd name="T32" fmla="*/ 674 w 1788"/>
                <a:gd name="T33" fmla="*/ 214 h 447"/>
                <a:gd name="T34" fmla="*/ 511 w 1788"/>
                <a:gd name="T35" fmla="*/ 96 h 447"/>
                <a:gd name="T36" fmla="*/ 319 w 1788"/>
                <a:gd name="T37" fmla="*/ 96 h 447"/>
                <a:gd name="T38" fmla="*/ 146 w 1788"/>
                <a:gd name="T39" fmla="*/ 270 h 447"/>
                <a:gd name="T40" fmla="*/ 0 w 1788"/>
                <a:gd name="T41" fmla="*/ 351 h 447"/>
                <a:gd name="T42" fmla="*/ 1692 w 1788"/>
                <a:gd name="T43" fmla="*/ 128 h 447"/>
                <a:gd name="T44" fmla="*/ 1692 w 1788"/>
                <a:gd name="T45" fmla="*/ 192 h 447"/>
                <a:gd name="T46" fmla="*/ 1692 w 1788"/>
                <a:gd name="T47" fmla="*/ 128 h 447"/>
                <a:gd name="T48" fmla="*/ 1405 w 1788"/>
                <a:gd name="T49" fmla="*/ 351 h 447"/>
                <a:gd name="T50" fmla="*/ 1341 w 1788"/>
                <a:gd name="T51" fmla="*/ 351 h 447"/>
                <a:gd name="T52" fmla="*/ 1054 w 1788"/>
                <a:gd name="T53" fmla="*/ 192 h 447"/>
                <a:gd name="T54" fmla="*/ 1054 w 1788"/>
                <a:gd name="T55" fmla="*/ 256 h 447"/>
                <a:gd name="T56" fmla="*/ 1054 w 1788"/>
                <a:gd name="T57" fmla="*/ 192 h 447"/>
                <a:gd name="T58" fmla="*/ 766 w 1788"/>
                <a:gd name="T59" fmla="*/ 287 h 447"/>
                <a:gd name="T60" fmla="*/ 702 w 1788"/>
                <a:gd name="T61" fmla="*/ 287 h 447"/>
                <a:gd name="T62" fmla="*/ 415 w 1788"/>
                <a:gd name="T63" fmla="*/ 64 h 447"/>
                <a:gd name="T64" fmla="*/ 415 w 1788"/>
                <a:gd name="T65" fmla="*/ 128 h 447"/>
                <a:gd name="T66" fmla="*/ 415 w 1788"/>
                <a:gd name="T67" fmla="*/ 64 h 447"/>
                <a:gd name="T68" fmla="*/ 127 w 1788"/>
                <a:gd name="T69" fmla="*/ 351 h 447"/>
                <a:gd name="T70" fmla="*/ 63 w 1788"/>
                <a:gd name="T71" fmla="*/ 35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88" h="447">
                  <a:moveTo>
                    <a:pt x="95" y="447"/>
                  </a:moveTo>
                  <a:cubicBezTo>
                    <a:pt x="148" y="447"/>
                    <a:pt x="191" y="404"/>
                    <a:pt x="191" y="351"/>
                  </a:cubicBezTo>
                  <a:cubicBezTo>
                    <a:pt x="191" y="340"/>
                    <a:pt x="189" y="330"/>
                    <a:pt x="186" y="320"/>
                  </a:cubicBezTo>
                  <a:cubicBezTo>
                    <a:pt x="364" y="177"/>
                    <a:pt x="364" y="177"/>
                    <a:pt x="364" y="177"/>
                  </a:cubicBezTo>
                  <a:cubicBezTo>
                    <a:pt x="379" y="186"/>
                    <a:pt x="396" y="192"/>
                    <a:pt x="415" y="192"/>
                  </a:cubicBezTo>
                  <a:cubicBezTo>
                    <a:pt x="438" y="192"/>
                    <a:pt x="459" y="183"/>
                    <a:pt x="475" y="169"/>
                  </a:cubicBezTo>
                  <a:cubicBezTo>
                    <a:pt x="640" y="268"/>
                    <a:pt x="640" y="268"/>
                    <a:pt x="640" y="268"/>
                  </a:cubicBezTo>
                  <a:cubicBezTo>
                    <a:pt x="639" y="275"/>
                    <a:pt x="638" y="281"/>
                    <a:pt x="638" y="287"/>
                  </a:cubicBezTo>
                  <a:cubicBezTo>
                    <a:pt x="638" y="340"/>
                    <a:pt x="681" y="383"/>
                    <a:pt x="734" y="383"/>
                  </a:cubicBezTo>
                  <a:cubicBezTo>
                    <a:pt x="782" y="383"/>
                    <a:pt x="822" y="347"/>
                    <a:pt x="829" y="301"/>
                  </a:cubicBezTo>
                  <a:cubicBezTo>
                    <a:pt x="972" y="273"/>
                    <a:pt x="972" y="273"/>
                    <a:pt x="972" y="273"/>
                  </a:cubicBezTo>
                  <a:cubicBezTo>
                    <a:pt x="988" y="300"/>
                    <a:pt x="1019" y="319"/>
                    <a:pt x="1054" y="319"/>
                  </a:cubicBezTo>
                  <a:cubicBezTo>
                    <a:pt x="1082" y="319"/>
                    <a:pt x="1108" y="307"/>
                    <a:pt x="1125" y="287"/>
                  </a:cubicBezTo>
                  <a:cubicBezTo>
                    <a:pt x="1278" y="348"/>
                    <a:pt x="1278" y="348"/>
                    <a:pt x="1278" y="348"/>
                  </a:cubicBezTo>
                  <a:cubicBezTo>
                    <a:pt x="1277" y="349"/>
                    <a:pt x="1277" y="350"/>
                    <a:pt x="1277" y="351"/>
                  </a:cubicBezTo>
                  <a:cubicBezTo>
                    <a:pt x="1277" y="404"/>
                    <a:pt x="1320" y="447"/>
                    <a:pt x="1373" y="447"/>
                  </a:cubicBezTo>
                  <a:cubicBezTo>
                    <a:pt x="1426" y="447"/>
                    <a:pt x="1469" y="404"/>
                    <a:pt x="1469" y="351"/>
                  </a:cubicBezTo>
                  <a:cubicBezTo>
                    <a:pt x="1469" y="345"/>
                    <a:pt x="1468" y="338"/>
                    <a:pt x="1467" y="332"/>
                  </a:cubicBezTo>
                  <a:cubicBezTo>
                    <a:pt x="1632" y="233"/>
                    <a:pt x="1632" y="233"/>
                    <a:pt x="1632" y="233"/>
                  </a:cubicBezTo>
                  <a:cubicBezTo>
                    <a:pt x="1648" y="247"/>
                    <a:pt x="1669" y="256"/>
                    <a:pt x="1692" y="256"/>
                  </a:cubicBezTo>
                  <a:cubicBezTo>
                    <a:pt x="1745" y="256"/>
                    <a:pt x="1788" y="213"/>
                    <a:pt x="1788" y="160"/>
                  </a:cubicBezTo>
                  <a:cubicBezTo>
                    <a:pt x="1788" y="107"/>
                    <a:pt x="1745" y="64"/>
                    <a:pt x="1692" y="64"/>
                  </a:cubicBezTo>
                  <a:cubicBezTo>
                    <a:pt x="1640" y="64"/>
                    <a:pt x="1597" y="107"/>
                    <a:pt x="1597" y="160"/>
                  </a:cubicBezTo>
                  <a:cubicBezTo>
                    <a:pt x="1597" y="166"/>
                    <a:pt x="1597" y="173"/>
                    <a:pt x="1598" y="179"/>
                  </a:cubicBezTo>
                  <a:cubicBezTo>
                    <a:pt x="1434" y="278"/>
                    <a:pt x="1434" y="278"/>
                    <a:pt x="1434" y="278"/>
                  </a:cubicBezTo>
                  <a:cubicBezTo>
                    <a:pt x="1417" y="264"/>
                    <a:pt x="1396" y="256"/>
                    <a:pt x="1373" y="256"/>
                  </a:cubicBezTo>
                  <a:cubicBezTo>
                    <a:pt x="1344" y="256"/>
                    <a:pt x="1319" y="268"/>
                    <a:pt x="1301" y="288"/>
                  </a:cubicBezTo>
                  <a:cubicBezTo>
                    <a:pt x="1149" y="227"/>
                    <a:pt x="1149" y="227"/>
                    <a:pt x="1149" y="227"/>
                  </a:cubicBezTo>
                  <a:cubicBezTo>
                    <a:pt x="1149" y="226"/>
                    <a:pt x="1149" y="225"/>
                    <a:pt x="1149" y="224"/>
                  </a:cubicBezTo>
                  <a:cubicBezTo>
                    <a:pt x="1149" y="171"/>
                    <a:pt x="1106" y="128"/>
                    <a:pt x="1054" y="128"/>
                  </a:cubicBezTo>
                  <a:cubicBezTo>
                    <a:pt x="1005" y="128"/>
                    <a:pt x="966" y="164"/>
                    <a:pt x="959" y="210"/>
                  </a:cubicBezTo>
                  <a:cubicBezTo>
                    <a:pt x="816" y="239"/>
                    <a:pt x="816" y="239"/>
                    <a:pt x="816" y="239"/>
                  </a:cubicBezTo>
                  <a:cubicBezTo>
                    <a:pt x="799" y="211"/>
                    <a:pt x="769" y="192"/>
                    <a:pt x="734" y="192"/>
                  </a:cubicBezTo>
                  <a:cubicBezTo>
                    <a:pt x="711" y="192"/>
                    <a:pt x="690" y="200"/>
                    <a:pt x="674" y="214"/>
                  </a:cubicBezTo>
                  <a:cubicBezTo>
                    <a:pt x="509" y="115"/>
                    <a:pt x="509" y="115"/>
                    <a:pt x="509" y="115"/>
                  </a:cubicBezTo>
                  <a:cubicBezTo>
                    <a:pt x="510" y="109"/>
                    <a:pt x="511" y="102"/>
                    <a:pt x="511" y="96"/>
                  </a:cubicBezTo>
                  <a:cubicBezTo>
                    <a:pt x="511" y="43"/>
                    <a:pt x="468" y="0"/>
                    <a:pt x="415" y="0"/>
                  </a:cubicBezTo>
                  <a:cubicBezTo>
                    <a:pt x="362" y="0"/>
                    <a:pt x="319" y="43"/>
                    <a:pt x="319" y="96"/>
                  </a:cubicBezTo>
                  <a:cubicBezTo>
                    <a:pt x="319" y="107"/>
                    <a:pt x="321" y="117"/>
                    <a:pt x="325" y="127"/>
                  </a:cubicBezTo>
                  <a:cubicBezTo>
                    <a:pt x="146" y="270"/>
                    <a:pt x="146" y="270"/>
                    <a:pt x="146" y="270"/>
                  </a:cubicBezTo>
                  <a:cubicBezTo>
                    <a:pt x="131" y="261"/>
                    <a:pt x="114" y="256"/>
                    <a:pt x="95" y="256"/>
                  </a:cubicBezTo>
                  <a:cubicBezTo>
                    <a:pt x="43" y="256"/>
                    <a:pt x="0" y="299"/>
                    <a:pt x="0" y="351"/>
                  </a:cubicBezTo>
                  <a:cubicBezTo>
                    <a:pt x="0" y="404"/>
                    <a:pt x="43" y="447"/>
                    <a:pt x="95" y="447"/>
                  </a:cubicBezTo>
                  <a:close/>
                  <a:moveTo>
                    <a:pt x="1692" y="128"/>
                  </a:moveTo>
                  <a:cubicBezTo>
                    <a:pt x="1710" y="128"/>
                    <a:pt x="1724" y="142"/>
                    <a:pt x="1724" y="160"/>
                  </a:cubicBezTo>
                  <a:cubicBezTo>
                    <a:pt x="1724" y="177"/>
                    <a:pt x="1710" y="192"/>
                    <a:pt x="1692" y="192"/>
                  </a:cubicBezTo>
                  <a:cubicBezTo>
                    <a:pt x="1675" y="192"/>
                    <a:pt x="1660" y="177"/>
                    <a:pt x="1660" y="160"/>
                  </a:cubicBezTo>
                  <a:cubicBezTo>
                    <a:pt x="1660" y="142"/>
                    <a:pt x="1675" y="128"/>
                    <a:pt x="1692" y="128"/>
                  </a:cubicBezTo>
                  <a:close/>
                  <a:moveTo>
                    <a:pt x="1373" y="319"/>
                  </a:moveTo>
                  <a:cubicBezTo>
                    <a:pt x="1391" y="319"/>
                    <a:pt x="1405" y="334"/>
                    <a:pt x="1405" y="351"/>
                  </a:cubicBezTo>
                  <a:cubicBezTo>
                    <a:pt x="1405" y="369"/>
                    <a:pt x="1391" y="383"/>
                    <a:pt x="1373" y="383"/>
                  </a:cubicBezTo>
                  <a:cubicBezTo>
                    <a:pt x="1355" y="383"/>
                    <a:pt x="1341" y="369"/>
                    <a:pt x="1341" y="351"/>
                  </a:cubicBezTo>
                  <a:cubicBezTo>
                    <a:pt x="1341" y="334"/>
                    <a:pt x="1355" y="319"/>
                    <a:pt x="1373" y="319"/>
                  </a:cubicBezTo>
                  <a:close/>
                  <a:moveTo>
                    <a:pt x="1054" y="192"/>
                  </a:moveTo>
                  <a:cubicBezTo>
                    <a:pt x="1071" y="192"/>
                    <a:pt x="1086" y="206"/>
                    <a:pt x="1086" y="224"/>
                  </a:cubicBezTo>
                  <a:cubicBezTo>
                    <a:pt x="1086" y="241"/>
                    <a:pt x="1071" y="256"/>
                    <a:pt x="1054" y="256"/>
                  </a:cubicBezTo>
                  <a:cubicBezTo>
                    <a:pt x="1036" y="256"/>
                    <a:pt x="1022" y="241"/>
                    <a:pt x="1022" y="224"/>
                  </a:cubicBezTo>
                  <a:cubicBezTo>
                    <a:pt x="1022" y="206"/>
                    <a:pt x="1036" y="192"/>
                    <a:pt x="1054" y="192"/>
                  </a:cubicBezTo>
                  <a:close/>
                  <a:moveTo>
                    <a:pt x="734" y="256"/>
                  </a:moveTo>
                  <a:cubicBezTo>
                    <a:pt x="752" y="256"/>
                    <a:pt x="766" y="270"/>
                    <a:pt x="766" y="287"/>
                  </a:cubicBezTo>
                  <a:cubicBezTo>
                    <a:pt x="766" y="305"/>
                    <a:pt x="752" y="319"/>
                    <a:pt x="734" y="319"/>
                  </a:cubicBezTo>
                  <a:cubicBezTo>
                    <a:pt x="717" y="319"/>
                    <a:pt x="702" y="305"/>
                    <a:pt x="702" y="287"/>
                  </a:cubicBezTo>
                  <a:cubicBezTo>
                    <a:pt x="702" y="270"/>
                    <a:pt x="717" y="256"/>
                    <a:pt x="734" y="256"/>
                  </a:cubicBezTo>
                  <a:close/>
                  <a:moveTo>
                    <a:pt x="415" y="64"/>
                  </a:moveTo>
                  <a:cubicBezTo>
                    <a:pt x="432" y="64"/>
                    <a:pt x="447" y="78"/>
                    <a:pt x="447" y="96"/>
                  </a:cubicBezTo>
                  <a:cubicBezTo>
                    <a:pt x="447" y="113"/>
                    <a:pt x="432" y="128"/>
                    <a:pt x="415" y="128"/>
                  </a:cubicBezTo>
                  <a:cubicBezTo>
                    <a:pt x="397" y="128"/>
                    <a:pt x="383" y="113"/>
                    <a:pt x="383" y="96"/>
                  </a:cubicBezTo>
                  <a:cubicBezTo>
                    <a:pt x="383" y="78"/>
                    <a:pt x="397" y="64"/>
                    <a:pt x="415" y="64"/>
                  </a:cubicBezTo>
                  <a:close/>
                  <a:moveTo>
                    <a:pt x="95" y="319"/>
                  </a:moveTo>
                  <a:cubicBezTo>
                    <a:pt x="113" y="319"/>
                    <a:pt x="127" y="334"/>
                    <a:pt x="127" y="351"/>
                  </a:cubicBezTo>
                  <a:cubicBezTo>
                    <a:pt x="127" y="369"/>
                    <a:pt x="113" y="383"/>
                    <a:pt x="95" y="383"/>
                  </a:cubicBezTo>
                  <a:cubicBezTo>
                    <a:pt x="78" y="383"/>
                    <a:pt x="63" y="369"/>
                    <a:pt x="63" y="351"/>
                  </a:cubicBezTo>
                  <a:cubicBezTo>
                    <a:pt x="63" y="334"/>
                    <a:pt x="78" y="319"/>
                    <a:pt x="95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>
                <a:noFill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A600DE03-D96A-4C45-B994-F8278FDFD8A6}"/>
              </a:ext>
            </a:extLst>
          </p:cNvPr>
          <p:cNvGrpSpPr/>
          <p:nvPr/>
        </p:nvGrpSpPr>
        <p:grpSpPr>
          <a:xfrm>
            <a:off x="10165153" y="4460441"/>
            <a:ext cx="463242" cy="463037"/>
            <a:chOff x="23960138" y="14352588"/>
            <a:chExt cx="3581400" cy="3579812"/>
          </a:xfrm>
          <a:solidFill>
            <a:srgbClr val="EEEEEE"/>
          </a:solidFill>
        </p:grpSpPr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CCF99D47-8446-442E-8C93-478D51F49D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4551" y="15903575"/>
              <a:ext cx="1552575" cy="1193800"/>
            </a:xfrm>
            <a:custGeom>
              <a:avLst/>
              <a:gdLst>
                <a:gd name="T0" fmla="*/ 672 w 832"/>
                <a:gd name="T1" fmla="*/ 192 h 640"/>
                <a:gd name="T2" fmla="*/ 512 w 832"/>
                <a:gd name="T3" fmla="*/ 192 h 640"/>
                <a:gd name="T4" fmla="*/ 512 w 832"/>
                <a:gd name="T5" fmla="*/ 96 h 640"/>
                <a:gd name="T6" fmla="*/ 416 w 832"/>
                <a:gd name="T7" fmla="*/ 0 h 640"/>
                <a:gd name="T8" fmla="*/ 352 w 832"/>
                <a:gd name="T9" fmla="*/ 0 h 640"/>
                <a:gd name="T10" fmla="*/ 320 w 832"/>
                <a:gd name="T11" fmla="*/ 32 h 640"/>
                <a:gd name="T12" fmla="*/ 320 w 832"/>
                <a:gd name="T13" fmla="*/ 211 h 640"/>
                <a:gd name="T14" fmla="*/ 243 w 832"/>
                <a:gd name="T15" fmla="*/ 288 h 640"/>
                <a:gd name="T16" fmla="*/ 32 w 832"/>
                <a:gd name="T17" fmla="*/ 288 h 640"/>
                <a:gd name="T18" fmla="*/ 0 w 832"/>
                <a:gd name="T19" fmla="*/ 320 h 640"/>
                <a:gd name="T20" fmla="*/ 0 w 832"/>
                <a:gd name="T21" fmla="*/ 608 h 640"/>
                <a:gd name="T22" fmla="*/ 32 w 832"/>
                <a:gd name="T23" fmla="*/ 640 h 640"/>
                <a:gd name="T24" fmla="*/ 256 w 832"/>
                <a:gd name="T25" fmla="*/ 640 h 640"/>
                <a:gd name="T26" fmla="*/ 672 w 832"/>
                <a:gd name="T27" fmla="*/ 640 h 640"/>
                <a:gd name="T28" fmla="*/ 832 w 832"/>
                <a:gd name="T29" fmla="*/ 480 h 640"/>
                <a:gd name="T30" fmla="*/ 832 w 832"/>
                <a:gd name="T31" fmla="*/ 352 h 640"/>
                <a:gd name="T32" fmla="*/ 672 w 832"/>
                <a:gd name="T33" fmla="*/ 192 h 640"/>
                <a:gd name="T34" fmla="*/ 224 w 832"/>
                <a:gd name="T35" fmla="*/ 576 h 640"/>
                <a:gd name="T36" fmla="*/ 64 w 832"/>
                <a:gd name="T37" fmla="*/ 576 h 640"/>
                <a:gd name="T38" fmla="*/ 64 w 832"/>
                <a:gd name="T39" fmla="*/ 352 h 640"/>
                <a:gd name="T40" fmla="*/ 224 w 832"/>
                <a:gd name="T41" fmla="*/ 352 h 640"/>
                <a:gd name="T42" fmla="*/ 224 w 832"/>
                <a:gd name="T43" fmla="*/ 576 h 640"/>
                <a:gd name="T44" fmla="*/ 768 w 832"/>
                <a:gd name="T45" fmla="*/ 480 h 640"/>
                <a:gd name="T46" fmla="*/ 672 w 832"/>
                <a:gd name="T47" fmla="*/ 576 h 640"/>
                <a:gd name="T48" fmla="*/ 288 w 832"/>
                <a:gd name="T49" fmla="*/ 576 h 640"/>
                <a:gd name="T50" fmla="*/ 288 w 832"/>
                <a:gd name="T51" fmla="*/ 333 h 640"/>
                <a:gd name="T52" fmla="*/ 375 w 832"/>
                <a:gd name="T53" fmla="*/ 247 h 640"/>
                <a:gd name="T54" fmla="*/ 384 w 832"/>
                <a:gd name="T55" fmla="*/ 224 h 640"/>
                <a:gd name="T56" fmla="*/ 384 w 832"/>
                <a:gd name="T57" fmla="*/ 64 h 640"/>
                <a:gd name="T58" fmla="*/ 416 w 832"/>
                <a:gd name="T59" fmla="*/ 64 h 640"/>
                <a:gd name="T60" fmla="*/ 448 w 832"/>
                <a:gd name="T61" fmla="*/ 96 h 640"/>
                <a:gd name="T62" fmla="*/ 448 w 832"/>
                <a:gd name="T63" fmla="*/ 224 h 640"/>
                <a:gd name="T64" fmla="*/ 480 w 832"/>
                <a:gd name="T65" fmla="*/ 256 h 640"/>
                <a:gd name="T66" fmla="*/ 672 w 832"/>
                <a:gd name="T67" fmla="*/ 256 h 640"/>
                <a:gd name="T68" fmla="*/ 768 w 832"/>
                <a:gd name="T69" fmla="*/ 352 h 640"/>
                <a:gd name="T70" fmla="*/ 768 w 832"/>
                <a:gd name="T71" fmla="*/ 48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2" h="640">
                  <a:moveTo>
                    <a:pt x="672" y="192"/>
                  </a:moveTo>
                  <a:cubicBezTo>
                    <a:pt x="512" y="192"/>
                    <a:pt x="512" y="192"/>
                    <a:pt x="512" y="192"/>
                  </a:cubicBezTo>
                  <a:cubicBezTo>
                    <a:pt x="512" y="96"/>
                    <a:pt x="512" y="96"/>
                    <a:pt x="512" y="96"/>
                  </a:cubicBezTo>
                  <a:cubicBezTo>
                    <a:pt x="512" y="43"/>
                    <a:pt x="469" y="0"/>
                    <a:pt x="416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34" y="0"/>
                    <a:pt x="320" y="14"/>
                    <a:pt x="320" y="32"/>
                  </a:cubicBezTo>
                  <a:cubicBezTo>
                    <a:pt x="320" y="211"/>
                    <a:pt x="320" y="211"/>
                    <a:pt x="320" y="211"/>
                  </a:cubicBezTo>
                  <a:cubicBezTo>
                    <a:pt x="243" y="288"/>
                    <a:pt x="243" y="288"/>
                    <a:pt x="243" y="288"/>
                  </a:cubicBezTo>
                  <a:cubicBezTo>
                    <a:pt x="32" y="288"/>
                    <a:pt x="32" y="288"/>
                    <a:pt x="32" y="288"/>
                  </a:cubicBezTo>
                  <a:cubicBezTo>
                    <a:pt x="14" y="288"/>
                    <a:pt x="0" y="302"/>
                    <a:pt x="0" y="320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26"/>
                    <a:pt x="14" y="640"/>
                    <a:pt x="32" y="640"/>
                  </a:cubicBezTo>
                  <a:cubicBezTo>
                    <a:pt x="256" y="640"/>
                    <a:pt x="256" y="640"/>
                    <a:pt x="256" y="640"/>
                  </a:cubicBezTo>
                  <a:cubicBezTo>
                    <a:pt x="672" y="640"/>
                    <a:pt x="672" y="640"/>
                    <a:pt x="672" y="640"/>
                  </a:cubicBezTo>
                  <a:cubicBezTo>
                    <a:pt x="760" y="640"/>
                    <a:pt x="832" y="568"/>
                    <a:pt x="832" y="480"/>
                  </a:cubicBezTo>
                  <a:cubicBezTo>
                    <a:pt x="832" y="352"/>
                    <a:pt x="832" y="352"/>
                    <a:pt x="832" y="352"/>
                  </a:cubicBezTo>
                  <a:cubicBezTo>
                    <a:pt x="832" y="264"/>
                    <a:pt x="760" y="192"/>
                    <a:pt x="672" y="192"/>
                  </a:cubicBezTo>
                  <a:close/>
                  <a:moveTo>
                    <a:pt x="224" y="576"/>
                  </a:moveTo>
                  <a:cubicBezTo>
                    <a:pt x="64" y="576"/>
                    <a:pt x="64" y="576"/>
                    <a:pt x="64" y="576"/>
                  </a:cubicBezTo>
                  <a:cubicBezTo>
                    <a:pt x="64" y="352"/>
                    <a:pt x="64" y="352"/>
                    <a:pt x="64" y="352"/>
                  </a:cubicBezTo>
                  <a:cubicBezTo>
                    <a:pt x="224" y="352"/>
                    <a:pt x="224" y="352"/>
                    <a:pt x="224" y="352"/>
                  </a:cubicBezTo>
                  <a:lnTo>
                    <a:pt x="224" y="576"/>
                  </a:lnTo>
                  <a:close/>
                  <a:moveTo>
                    <a:pt x="768" y="480"/>
                  </a:moveTo>
                  <a:cubicBezTo>
                    <a:pt x="768" y="533"/>
                    <a:pt x="725" y="576"/>
                    <a:pt x="672" y="576"/>
                  </a:cubicBezTo>
                  <a:cubicBezTo>
                    <a:pt x="288" y="576"/>
                    <a:pt x="288" y="576"/>
                    <a:pt x="288" y="576"/>
                  </a:cubicBezTo>
                  <a:cubicBezTo>
                    <a:pt x="288" y="333"/>
                    <a:pt x="288" y="333"/>
                    <a:pt x="288" y="333"/>
                  </a:cubicBezTo>
                  <a:cubicBezTo>
                    <a:pt x="375" y="247"/>
                    <a:pt x="375" y="247"/>
                    <a:pt x="375" y="247"/>
                  </a:cubicBezTo>
                  <a:cubicBezTo>
                    <a:pt x="381" y="241"/>
                    <a:pt x="384" y="233"/>
                    <a:pt x="384" y="224"/>
                  </a:cubicBezTo>
                  <a:cubicBezTo>
                    <a:pt x="384" y="64"/>
                    <a:pt x="384" y="64"/>
                    <a:pt x="384" y="64"/>
                  </a:cubicBezTo>
                  <a:cubicBezTo>
                    <a:pt x="416" y="64"/>
                    <a:pt x="416" y="64"/>
                    <a:pt x="416" y="64"/>
                  </a:cubicBezTo>
                  <a:cubicBezTo>
                    <a:pt x="434" y="64"/>
                    <a:pt x="448" y="78"/>
                    <a:pt x="448" y="96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48" y="242"/>
                    <a:pt x="462" y="256"/>
                    <a:pt x="480" y="256"/>
                  </a:cubicBezTo>
                  <a:cubicBezTo>
                    <a:pt x="672" y="256"/>
                    <a:pt x="672" y="256"/>
                    <a:pt x="672" y="256"/>
                  </a:cubicBezTo>
                  <a:cubicBezTo>
                    <a:pt x="725" y="256"/>
                    <a:pt x="768" y="299"/>
                    <a:pt x="768" y="352"/>
                  </a:cubicBezTo>
                  <a:lnTo>
                    <a:pt x="768" y="4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1BD5F211-D823-460E-B90E-88F36E943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60138" y="14352588"/>
              <a:ext cx="3581400" cy="3579812"/>
            </a:xfrm>
            <a:custGeom>
              <a:avLst/>
              <a:gdLst>
                <a:gd name="T0" fmla="*/ 1760 w 1920"/>
                <a:gd name="T1" fmla="*/ 0 h 1920"/>
                <a:gd name="T2" fmla="*/ 1024 w 1920"/>
                <a:gd name="T3" fmla="*/ 480 h 1920"/>
                <a:gd name="T4" fmla="*/ 896 w 1920"/>
                <a:gd name="T5" fmla="*/ 480 h 1920"/>
                <a:gd name="T6" fmla="*/ 160 w 1920"/>
                <a:gd name="T7" fmla="*/ 0 h 1920"/>
                <a:gd name="T8" fmla="*/ 160 w 1920"/>
                <a:gd name="T9" fmla="*/ 640 h 1920"/>
                <a:gd name="T10" fmla="*/ 0 w 1920"/>
                <a:gd name="T11" fmla="*/ 1696 h 1920"/>
                <a:gd name="T12" fmla="*/ 1920 w 1920"/>
                <a:gd name="T13" fmla="*/ 1696 h 1920"/>
                <a:gd name="T14" fmla="*/ 1760 w 1920"/>
                <a:gd name="T15" fmla="*/ 640 h 1920"/>
                <a:gd name="T16" fmla="*/ 857 w 1920"/>
                <a:gd name="T17" fmla="*/ 583 h 1920"/>
                <a:gd name="T18" fmla="*/ 1063 w 1920"/>
                <a:gd name="T19" fmla="*/ 583 h 1920"/>
                <a:gd name="T20" fmla="*/ 1101 w 1920"/>
                <a:gd name="T21" fmla="*/ 616 h 1920"/>
                <a:gd name="T22" fmla="*/ 1149 w 1920"/>
                <a:gd name="T23" fmla="*/ 636 h 1920"/>
                <a:gd name="T24" fmla="*/ 1312 w 1920"/>
                <a:gd name="T25" fmla="*/ 640 h 1920"/>
                <a:gd name="T26" fmla="*/ 608 w 1920"/>
                <a:gd name="T27" fmla="*/ 640 h 1920"/>
                <a:gd name="T28" fmla="*/ 771 w 1920"/>
                <a:gd name="T29" fmla="*/ 636 h 1920"/>
                <a:gd name="T30" fmla="*/ 819 w 1920"/>
                <a:gd name="T31" fmla="*/ 616 h 1920"/>
                <a:gd name="T32" fmla="*/ 320 w 1920"/>
                <a:gd name="T33" fmla="*/ 1600 h 1920"/>
                <a:gd name="T34" fmla="*/ 1632 w 1920"/>
                <a:gd name="T35" fmla="*/ 736 h 1920"/>
                <a:gd name="T36" fmla="*/ 1613 w 1920"/>
                <a:gd name="T37" fmla="*/ 640 h 1920"/>
                <a:gd name="T38" fmla="*/ 224 w 1920"/>
                <a:gd name="T39" fmla="*/ 1664 h 1920"/>
                <a:gd name="T40" fmla="*/ 371 w 1920"/>
                <a:gd name="T41" fmla="*/ 704 h 1920"/>
                <a:gd name="T42" fmla="*/ 288 w 1920"/>
                <a:gd name="T43" fmla="*/ 1568 h 1920"/>
                <a:gd name="T44" fmla="*/ 1568 w 1920"/>
                <a:gd name="T45" fmla="*/ 1536 h 1920"/>
                <a:gd name="T46" fmla="*/ 435 w 1920"/>
                <a:gd name="T47" fmla="*/ 768 h 1920"/>
                <a:gd name="T48" fmla="*/ 566 w 1920"/>
                <a:gd name="T49" fmla="*/ 894 h 1920"/>
                <a:gd name="T50" fmla="*/ 577 w 1920"/>
                <a:gd name="T51" fmla="*/ 896 h 1920"/>
                <a:gd name="T52" fmla="*/ 608 w 1920"/>
                <a:gd name="T53" fmla="*/ 768 h 1920"/>
                <a:gd name="T54" fmla="*/ 1332 w 1920"/>
                <a:gd name="T55" fmla="*/ 894 h 1920"/>
                <a:gd name="T56" fmla="*/ 1346 w 1920"/>
                <a:gd name="T57" fmla="*/ 896 h 1920"/>
                <a:gd name="T58" fmla="*/ 1367 w 1920"/>
                <a:gd name="T59" fmla="*/ 887 h 1920"/>
                <a:gd name="T60" fmla="*/ 64 w 1920"/>
                <a:gd name="T61" fmla="*/ 480 h 1920"/>
                <a:gd name="T62" fmla="*/ 736 w 1920"/>
                <a:gd name="T63" fmla="*/ 64 h 1920"/>
                <a:gd name="T64" fmla="*/ 819 w 1920"/>
                <a:gd name="T65" fmla="*/ 527 h 1920"/>
                <a:gd name="T66" fmla="*/ 781 w 1920"/>
                <a:gd name="T67" fmla="*/ 564 h 1920"/>
                <a:gd name="T68" fmla="*/ 736 w 1920"/>
                <a:gd name="T69" fmla="*/ 576 h 1920"/>
                <a:gd name="T70" fmla="*/ 544 w 1920"/>
                <a:gd name="T71" fmla="*/ 736 h 1920"/>
                <a:gd name="T72" fmla="*/ 343 w 1920"/>
                <a:gd name="T73" fmla="*/ 585 h 1920"/>
                <a:gd name="T74" fmla="*/ 160 w 1920"/>
                <a:gd name="T75" fmla="*/ 576 h 1920"/>
                <a:gd name="T76" fmla="*/ 1696 w 1920"/>
                <a:gd name="T77" fmla="*/ 1856 h 1920"/>
                <a:gd name="T78" fmla="*/ 192 w 1920"/>
                <a:gd name="T79" fmla="*/ 1728 h 1920"/>
                <a:gd name="T80" fmla="*/ 1728 w 1920"/>
                <a:gd name="T81" fmla="*/ 576 h 1920"/>
                <a:gd name="T82" fmla="*/ 1449 w 1920"/>
                <a:gd name="T83" fmla="*/ 713 h 1920"/>
                <a:gd name="T84" fmla="*/ 1376 w 1920"/>
                <a:gd name="T85" fmla="*/ 608 h 1920"/>
                <a:gd name="T86" fmla="*/ 1161 w 1920"/>
                <a:gd name="T87" fmla="*/ 573 h 1920"/>
                <a:gd name="T88" fmla="*/ 1135 w 1920"/>
                <a:gd name="T89" fmla="*/ 562 h 1920"/>
                <a:gd name="T90" fmla="*/ 1088 w 1920"/>
                <a:gd name="T91" fmla="*/ 480 h 1920"/>
                <a:gd name="T92" fmla="*/ 1760 w 1920"/>
                <a:gd name="T93" fmla="*/ 64 h 1920"/>
                <a:gd name="T94" fmla="*/ 1760 w 1920"/>
                <a:gd name="T95" fmla="*/ 576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20" h="1920">
                  <a:moveTo>
                    <a:pt x="1920" y="480"/>
                  </a:moveTo>
                  <a:cubicBezTo>
                    <a:pt x="1920" y="160"/>
                    <a:pt x="1920" y="160"/>
                    <a:pt x="1920" y="160"/>
                  </a:cubicBezTo>
                  <a:cubicBezTo>
                    <a:pt x="1920" y="72"/>
                    <a:pt x="1848" y="0"/>
                    <a:pt x="1760" y="0"/>
                  </a:cubicBezTo>
                  <a:cubicBezTo>
                    <a:pt x="1184" y="0"/>
                    <a:pt x="1184" y="0"/>
                    <a:pt x="1184" y="0"/>
                  </a:cubicBezTo>
                  <a:cubicBezTo>
                    <a:pt x="1096" y="0"/>
                    <a:pt x="1024" y="72"/>
                    <a:pt x="1024" y="160"/>
                  </a:cubicBezTo>
                  <a:cubicBezTo>
                    <a:pt x="1024" y="480"/>
                    <a:pt x="1024" y="480"/>
                    <a:pt x="1024" y="480"/>
                  </a:cubicBezTo>
                  <a:cubicBezTo>
                    <a:pt x="1024" y="491"/>
                    <a:pt x="1025" y="502"/>
                    <a:pt x="1027" y="512"/>
                  </a:cubicBezTo>
                  <a:cubicBezTo>
                    <a:pt x="893" y="512"/>
                    <a:pt x="893" y="512"/>
                    <a:pt x="893" y="512"/>
                  </a:cubicBezTo>
                  <a:cubicBezTo>
                    <a:pt x="895" y="502"/>
                    <a:pt x="896" y="491"/>
                    <a:pt x="896" y="480"/>
                  </a:cubicBezTo>
                  <a:cubicBezTo>
                    <a:pt x="896" y="160"/>
                    <a:pt x="896" y="160"/>
                    <a:pt x="896" y="160"/>
                  </a:cubicBezTo>
                  <a:cubicBezTo>
                    <a:pt x="896" y="72"/>
                    <a:pt x="824" y="0"/>
                    <a:pt x="7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72" y="0"/>
                    <a:pt x="0" y="72"/>
                    <a:pt x="0" y="160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0" y="568"/>
                    <a:pt x="72" y="640"/>
                    <a:pt x="160" y="640"/>
                  </a:cubicBezTo>
                  <a:cubicBezTo>
                    <a:pt x="160" y="1664"/>
                    <a:pt x="160" y="1664"/>
                    <a:pt x="160" y="1664"/>
                  </a:cubicBezTo>
                  <a:cubicBezTo>
                    <a:pt x="32" y="1664"/>
                    <a:pt x="32" y="1664"/>
                    <a:pt x="32" y="1664"/>
                  </a:cubicBezTo>
                  <a:cubicBezTo>
                    <a:pt x="14" y="1664"/>
                    <a:pt x="0" y="1678"/>
                    <a:pt x="0" y="1696"/>
                  </a:cubicBezTo>
                  <a:cubicBezTo>
                    <a:pt x="0" y="1819"/>
                    <a:pt x="100" y="1920"/>
                    <a:pt x="224" y="1920"/>
                  </a:cubicBezTo>
                  <a:cubicBezTo>
                    <a:pt x="1696" y="1920"/>
                    <a:pt x="1696" y="1920"/>
                    <a:pt x="1696" y="1920"/>
                  </a:cubicBezTo>
                  <a:cubicBezTo>
                    <a:pt x="1820" y="1920"/>
                    <a:pt x="1920" y="1819"/>
                    <a:pt x="1920" y="1696"/>
                  </a:cubicBezTo>
                  <a:cubicBezTo>
                    <a:pt x="1920" y="1678"/>
                    <a:pt x="1906" y="1664"/>
                    <a:pt x="1888" y="1664"/>
                  </a:cubicBezTo>
                  <a:cubicBezTo>
                    <a:pt x="1760" y="1664"/>
                    <a:pt x="1760" y="1664"/>
                    <a:pt x="1760" y="1664"/>
                  </a:cubicBezTo>
                  <a:cubicBezTo>
                    <a:pt x="1760" y="640"/>
                    <a:pt x="1760" y="640"/>
                    <a:pt x="1760" y="640"/>
                  </a:cubicBezTo>
                  <a:cubicBezTo>
                    <a:pt x="1848" y="640"/>
                    <a:pt x="1920" y="568"/>
                    <a:pt x="1920" y="480"/>
                  </a:cubicBezTo>
                  <a:close/>
                  <a:moveTo>
                    <a:pt x="842" y="599"/>
                  </a:moveTo>
                  <a:cubicBezTo>
                    <a:pt x="847" y="594"/>
                    <a:pt x="853" y="589"/>
                    <a:pt x="857" y="583"/>
                  </a:cubicBezTo>
                  <a:cubicBezTo>
                    <a:pt x="859" y="581"/>
                    <a:pt x="861" y="578"/>
                    <a:pt x="863" y="576"/>
                  </a:cubicBezTo>
                  <a:cubicBezTo>
                    <a:pt x="1057" y="576"/>
                    <a:pt x="1057" y="576"/>
                    <a:pt x="1057" y="576"/>
                  </a:cubicBezTo>
                  <a:cubicBezTo>
                    <a:pt x="1058" y="578"/>
                    <a:pt x="1061" y="581"/>
                    <a:pt x="1063" y="583"/>
                  </a:cubicBezTo>
                  <a:cubicBezTo>
                    <a:pt x="1067" y="589"/>
                    <a:pt x="1073" y="594"/>
                    <a:pt x="1078" y="599"/>
                  </a:cubicBezTo>
                  <a:cubicBezTo>
                    <a:pt x="1081" y="602"/>
                    <a:pt x="1084" y="604"/>
                    <a:pt x="1087" y="607"/>
                  </a:cubicBezTo>
                  <a:cubicBezTo>
                    <a:pt x="1092" y="610"/>
                    <a:pt x="1096" y="613"/>
                    <a:pt x="1101" y="616"/>
                  </a:cubicBezTo>
                  <a:cubicBezTo>
                    <a:pt x="1106" y="619"/>
                    <a:pt x="1111" y="622"/>
                    <a:pt x="1117" y="625"/>
                  </a:cubicBezTo>
                  <a:cubicBezTo>
                    <a:pt x="1120" y="626"/>
                    <a:pt x="1123" y="628"/>
                    <a:pt x="1126" y="629"/>
                  </a:cubicBezTo>
                  <a:cubicBezTo>
                    <a:pt x="1134" y="632"/>
                    <a:pt x="1142" y="634"/>
                    <a:pt x="1149" y="636"/>
                  </a:cubicBezTo>
                  <a:cubicBezTo>
                    <a:pt x="1151" y="636"/>
                    <a:pt x="1154" y="637"/>
                    <a:pt x="1156" y="637"/>
                  </a:cubicBezTo>
                  <a:cubicBezTo>
                    <a:pt x="1165" y="639"/>
                    <a:pt x="1174" y="640"/>
                    <a:pt x="1184" y="640"/>
                  </a:cubicBezTo>
                  <a:cubicBezTo>
                    <a:pt x="1312" y="640"/>
                    <a:pt x="1312" y="640"/>
                    <a:pt x="1312" y="640"/>
                  </a:cubicBezTo>
                  <a:cubicBezTo>
                    <a:pt x="1312" y="704"/>
                    <a:pt x="1312" y="704"/>
                    <a:pt x="1312" y="704"/>
                  </a:cubicBezTo>
                  <a:cubicBezTo>
                    <a:pt x="608" y="704"/>
                    <a:pt x="608" y="704"/>
                    <a:pt x="608" y="704"/>
                  </a:cubicBezTo>
                  <a:cubicBezTo>
                    <a:pt x="608" y="640"/>
                    <a:pt x="608" y="640"/>
                    <a:pt x="608" y="640"/>
                  </a:cubicBezTo>
                  <a:cubicBezTo>
                    <a:pt x="736" y="640"/>
                    <a:pt x="736" y="640"/>
                    <a:pt x="736" y="640"/>
                  </a:cubicBezTo>
                  <a:cubicBezTo>
                    <a:pt x="746" y="640"/>
                    <a:pt x="755" y="639"/>
                    <a:pt x="764" y="637"/>
                  </a:cubicBezTo>
                  <a:cubicBezTo>
                    <a:pt x="766" y="637"/>
                    <a:pt x="768" y="636"/>
                    <a:pt x="771" y="636"/>
                  </a:cubicBezTo>
                  <a:cubicBezTo>
                    <a:pt x="778" y="634"/>
                    <a:pt x="786" y="632"/>
                    <a:pt x="794" y="629"/>
                  </a:cubicBezTo>
                  <a:cubicBezTo>
                    <a:pt x="797" y="628"/>
                    <a:pt x="800" y="626"/>
                    <a:pt x="803" y="625"/>
                  </a:cubicBezTo>
                  <a:cubicBezTo>
                    <a:pt x="809" y="622"/>
                    <a:pt x="814" y="619"/>
                    <a:pt x="819" y="616"/>
                  </a:cubicBezTo>
                  <a:cubicBezTo>
                    <a:pt x="824" y="613"/>
                    <a:pt x="828" y="610"/>
                    <a:pt x="833" y="607"/>
                  </a:cubicBezTo>
                  <a:cubicBezTo>
                    <a:pt x="836" y="604"/>
                    <a:pt x="839" y="602"/>
                    <a:pt x="842" y="599"/>
                  </a:cubicBezTo>
                  <a:close/>
                  <a:moveTo>
                    <a:pt x="320" y="1600"/>
                  </a:moveTo>
                  <a:cubicBezTo>
                    <a:pt x="1600" y="1600"/>
                    <a:pt x="1600" y="1600"/>
                    <a:pt x="1600" y="1600"/>
                  </a:cubicBezTo>
                  <a:cubicBezTo>
                    <a:pt x="1618" y="1600"/>
                    <a:pt x="1632" y="1586"/>
                    <a:pt x="1632" y="1568"/>
                  </a:cubicBezTo>
                  <a:cubicBezTo>
                    <a:pt x="1632" y="736"/>
                    <a:pt x="1632" y="736"/>
                    <a:pt x="1632" y="736"/>
                  </a:cubicBezTo>
                  <a:cubicBezTo>
                    <a:pt x="1632" y="718"/>
                    <a:pt x="1618" y="704"/>
                    <a:pt x="1600" y="704"/>
                  </a:cubicBezTo>
                  <a:cubicBezTo>
                    <a:pt x="1549" y="704"/>
                    <a:pt x="1549" y="704"/>
                    <a:pt x="1549" y="704"/>
                  </a:cubicBezTo>
                  <a:cubicBezTo>
                    <a:pt x="1613" y="640"/>
                    <a:pt x="1613" y="640"/>
                    <a:pt x="1613" y="640"/>
                  </a:cubicBezTo>
                  <a:cubicBezTo>
                    <a:pt x="1696" y="640"/>
                    <a:pt x="1696" y="640"/>
                    <a:pt x="1696" y="640"/>
                  </a:cubicBezTo>
                  <a:cubicBezTo>
                    <a:pt x="1696" y="1664"/>
                    <a:pt x="1696" y="1664"/>
                    <a:pt x="1696" y="1664"/>
                  </a:cubicBezTo>
                  <a:cubicBezTo>
                    <a:pt x="224" y="1664"/>
                    <a:pt x="224" y="1664"/>
                    <a:pt x="224" y="1664"/>
                  </a:cubicBezTo>
                  <a:cubicBezTo>
                    <a:pt x="224" y="640"/>
                    <a:pt x="224" y="640"/>
                    <a:pt x="224" y="640"/>
                  </a:cubicBezTo>
                  <a:cubicBezTo>
                    <a:pt x="307" y="640"/>
                    <a:pt x="307" y="640"/>
                    <a:pt x="307" y="640"/>
                  </a:cubicBezTo>
                  <a:cubicBezTo>
                    <a:pt x="371" y="704"/>
                    <a:pt x="371" y="704"/>
                    <a:pt x="371" y="704"/>
                  </a:cubicBezTo>
                  <a:cubicBezTo>
                    <a:pt x="320" y="704"/>
                    <a:pt x="320" y="704"/>
                    <a:pt x="320" y="704"/>
                  </a:cubicBezTo>
                  <a:cubicBezTo>
                    <a:pt x="302" y="704"/>
                    <a:pt x="288" y="718"/>
                    <a:pt x="288" y="736"/>
                  </a:cubicBezTo>
                  <a:cubicBezTo>
                    <a:pt x="288" y="1568"/>
                    <a:pt x="288" y="1568"/>
                    <a:pt x="288" y="1568"/>
                  </a:cubicBezTo>
                  <a:cubicBezTo>
                    <a:pt x="288" y="1586"/>
                    <a:pt x="302" y="1600"/>
                    <a:pt x="320" y="1600"/>
                  </a:cubicBezTo>
                  <a:close/>
                  <a:moveTo>
                    <a:pt x="1568" y="768"/>
                  </a:moveTo>
                  <a:cubicBezTo>
                    <a:pt x="1568" y="1536"/>
                    <a:pt x="1568" y="1536"/>
                    <a:pt x="1568" y="1536"/>
                  </a:cubicBezTo>
                  <a:cubicBezTo>
                    <a:pt x="352" y="1536"/>
                    <a:pt x="352" y="1536"/>
                    <a:pt x="352" y="1536"/>
                  </a:cubicBezTo>
                  <a:cubicBezTo>
                    <a:pt x="352" y="768"/>
                    <a:pt x="352" y="768"/>
                    <a:pt x="352" y="768"/>
                  </a:cubicBezTo>
                  <a:cubicBezTo>
                    <a:pt x="435" y="768"/>
                    <a:pt x="435" y="768"/>
                    <a:pt x="435" y="768"/>
                  </a:cubicBezTo>
                  <a:cubicBezTo>
                    <a:pt x="553" y="887"/>
                    <a:pt x="553" y="887"/>
                    <a:pt x="553" y="887"/>
                  </a:cubicBezTo>
                  <a:cubicBezTo>
                    <a:pt x="556" y="889"/>
                    <a:pt x="559" y="891"/>
                    <a:pt x="563" y="893"/>
                  </a:cubicBezTo>
                  <a:cubicBezTo>
                    <a:pt x="564" y="893"/>
                    <a:pt x="565" y="894"/>
                    <a:pt x="566" y="894"/>
                  </a:cubicBezTo>
                  <a:cubicBezTo>
                    <a:pt x="568" y="895"/>
                    <a:pt x="571" y="895"/>
                    <a:pt x="574" y="896"/>
                  </a:cubicBezTo>
                  <a:cubicBezTo>
                    <a:pt x="575" y="896"/>
                    <a:pt x="575" y="896"/>
                    <a:pt x="576" y="896"/>
                  </a:cubicBezTo>
                  <a:cubicBezTo>
                    <a:pt x="576" y="896"/>
                    <a:pt x="577" y="896"/>
                    <a:pt x="577" y="896"/>
                  </a:cubicBezTo>
                  <a:cubicBezTo>
                    <a:pt x="581" y="896"/>
                    <a:pt x="585" y="895"/>
                    <a:pt x="588" y="894"/>
                  </a:cubicBezTo>
                  <a:cubicBezTo>
                    <a:pt x="600" y="889"/>
                    <a:pt x="608" y="877"/>
                    <a:pt x="608" y="864"/>
                  </a:cubicBezTo>
                  <a:cubicBezTo>
                    <a:pt x="608" y="768"/>
                    <a:pt x="608" y="768"/>
                    <a:pt x="608" y="768"/>
                  </a:cubicBezTo>
                  <a:cubicBezTo>
                    <a:pt x="1312" y="768"/>
                    <a:pt x="1312" y="768"/>
                    <a:pt x="1312" y="768"/>
                  </a:cubicBezTo>
                  <a:cubicBezTo>
                    <a:pt x="1312" y="864"/>
                    <a:pt x="1312" y="864"/>
                    <a:pt x="1312" y="864"/>
                  </a:cubicBezTo>
                  <a:cubicBezTo>
                    <a:pt x="1312" y="877"/>
                    <a:pt x="1320" y="889"/>
                    <a:pt x="1332" y="894"/>
                  </a:cubicBezTo>
                  <a:cubicBezTo>
                    <a:pt x="1335" y="895"/>
                    <a:pt x="1339" y="896"/>
                    <a:pt x="1343" y="896"/>
                  </a:cubicBezTo>
                  <a:cubicBezTo>
                    <a:pt x="1343" y="896"/>
                    <a:pt x="1344" y="896"/>
                    <a:pt x="1344" y="896"/>
                  </a:cubicBezTo>
                  <a:cubicBezTo>
                    <a:pt x="1345" y="896"/>
                    <a:pt x="1345" y="896"/>
                    <a:pt x="1346" y="896"/>
                  </a:cubicBezTo>
                  <a:cubicBezTo>
                    <a:pt x="1349" y="895"/>
                    <a:pt x="1351" y="895"/>
                    <a:pt x="1354" y="894"/>
                  </a:cubicBezTo>
                  <a:cubicBezTo>
                    <a:pt x="1355" y="894"/>
                    <a:pt x="1356" y="893"/>
                    <a:pt x="1357" y="893"/>
                  </a:cubicBezTo>
                  <a:cubicBezTo>
                    <a:pt x="1361" y="891"/>
                    <a:pt x="1364" y="889"/>
                    <a:pt x="1367" y="887"/>
                  </a:cubicBezTo>
                  <a:cubicBezTo>
                    <a:pt x="1485" y="768"/>
                    <a:pt x="1485" y="768"/>
                    <a:pt x="1485" y="768"/>
                  </a:cubicBezTo>
                  <a:lnTo>
                    <a:pt x="1568" y="768"/>
                  </a:lnTo>
                  <a:close/>
                  <a:moveTo>
                    <a:pt x="64" y="480"/>
                  </a:moveTo>
                  <a:cubicBezTo>
                    <a:pt x="64" y="160"/>
                    <a:pt x="64" y="160"/>
                    <a:pt x="64" y="160"/>
                  </a:cubicBezTo>
                  <a:cubicBezTo>
                    <a:pt x="64" y="107"/>
                    <a:pt x="107" y="64"/>
                    <a:pt x="160" y="64"/>
                  </a:cubicBezTo>
                  <a:cubicBezTo>
                    <a:pt x="736" y="64"/>
                    <a:pt x="736" y="64"/>
                    <a:pt x="736" y="64"/>
                  </a:cubicBezTo>
                  <a:cubicBezTo>
                    <a:pt x="789" y="64"/>
                    <a:pt x="832" y="107"/>
                    <a:pt x="832" y="160"/>
                  </a:cubicBezTo>
                  <a:cubicBezTo>
                    <a:pt x="832" y="480"/>
                    <a:pt x="832" y="480"/>
                    <a:pt x="832" y="480"/>
                  </a:cubicBezTo>
                  <a:cubicBezTo>
                    <a:pt x="832" y="497"/>
                    <a:pt x="827" y="513"/>
                    <a:pt x="819" y="527"/>
                  </a:cubicBezTo>
                  <a:cubicBezTo>
                    <a:pt x="819" y="528"/>
                    <a:pt x="819" y="528"/>
                    <a:pt x="819" y="528"/>
                  </a:cubicBezTo>
                  <a:cubicBezTo>
                    <a:pt x="810" y="542"/>
                    <a:pt x="799" y="554"/>
                    <a:pt x="785" y="562"/>
                  </a:cubicBezTo>
                  <a:cubicBezTo>
                    <a:pt x="784" y="563"/>
                    <a:pt x="782" y="564"/>
                    <a:pt x="781" y="564"/>
                  </a:cubicBezTo>
                  <a:cubicBezTo>
                    <a:pt x="776" y="567"/>
                    <a:pt x="770" y="569"/>
                    <a:pt x="765" y="571"/>
                  </a:cubicBezTo>
                  <a:cubicBezTo>
                    <a:pt x="763" y="572"/>
                    <a:pt x="761" y="573"/>
                    <a:pt x="759" y="573"/>
                  </a:cubicBezTo>
                  <a:cubicBezTo>
                    <a:pt x="751" y="575"/>
                    <a:pt x="744" y="576"/>
                    <a:pt x="736" y="576"/>
                  </a:cubicBezTo>
                  <a:cubicBezTo>
                    <a:pt x="576" y="576"/>
                    <a:pt x="576" y="576"/>
                    <a:pt x="576" y="576"/>
                  </a:cubicBezTo>
                  <a:cubicBezTo>
                    <a:pt x="558" y="576"/>
                    <a:pt x="544" y="590"/>
                    <a:pt x="544" y="608"/>
                  </a:cubicBezTo>
                  <a:cubicBezTo>
                    <a:pt x="544" y="736"/>
                    <a:pt x="544" y="736"/>
                    <a:pt x="544" y="736"/>
                  </a:cubicBezTo>
                  <a:cubicBezTo>
                    <a:pt x="544" y="787"/>
                    <a:pt x="544" y="787"/>
                    <a:pt x="544" y="787"/>
                  </a:cubicBezTo>
                  <a:cubicBezTo>
                    <a:pt x="471" y="713"/>
                    <a:pt x="471" y="713"/>
                    <a:pt x="471" y="713"/>
                  </a:cubicBezTo>
                  <a:cubicBezTo>
                    <a:pt x="343" y="585"/>
                    <a:pt x="343" y="585"/>
                    <a:pt x="343" y="585"/>
                  </a:cubicBezTo>
                  <a:cubicBezTo>
                    <a:pt x="337" y="579"/>
                    <a:pt x="328" y="576"/>
                    <a:pt x="320" y="576"/>
                  </a:cubicBezTo>
                  <a:cubicBezTo>
                    <a:pt x="192" y="576"/>
                    <a:pt x="192" y="576"/>
                    <a:pt x="192" y="576"/>
                  </a:cubicBezTo>
                  <a:cubicBezTo>
                    <a:pt x="160" y="576"/>
                    <a:pt x="160" y="576"/>
                    <a:pt x="160" y="576"/>
                  </a:cubicBezTo>
                  <a:cubicBezTo>
                    <a:pt x="107" y="576"/>
                    <a:pt x="64" y="533"/>
                    <a:pt x="64" y="480"/>
                  </a:cubicBezTo>
                  <a:close/>
                  <a:moveTo>
                    <a:pt x="1853" y="1728"/>
                  </a:moveTo>
                  <a:cubicBezTo>
                    <a:pt x="1838" y="1801"/>
                    <a:pt x="1773" y="1856"/>
                    <a:pt x="1696" y="1856"/>
                  </a:cubicBezTo>
                  <a:cubicBezTo>
                    <a:pt x="224" y="1856"/>
                    <a:pt x="224" y="1856"/>
                    <a:pt x="224" y="1856"/>
                  </a:cubicBezTo>
                  <a:cubicBezTo>
                    <a:pt x="147" y="1856"/>
                    <a:pt x="82" y="1801"/>
                    <a:pt x="67" y="1728"/>
                  </a:cubicBezTo>
                  <a:cubicBezTo>
                    <a:pt x="192" y="1728"/>
                    <a:pt x="192" y="1728"/>
                    <a:pt x="192" y="1728"/>
                  </a:cubicBezTo>
                  <a:cubicBezTo>
                    <a:pt x="1728" y="1728"/>
                    <a:pt x="1728" y="1728"/>
                    <a:pt x="1728" y="1728"/>
                  </a:cubicBezTo>
                  <a:lnTo>
                    <a:pt x="1853" y="1728"/>
                  </a:lnTo>
                  <a:close/>
                  <a:moveTo>
                    <a:pt x="1728" y="576"/>
                  </a:moveTo>
                  <a:cubicBezTo>
                    <a:pt x="1600" y="576"/>
                    <a:pt x="1600" y="576"/>
                    <a:pt x="1600" y="576"/>
                  </a:cubicBezTo>
                  <a:cubicBezTo>
                    <a:pt x="1592" y="576"/>
                    <a:pt x="1583" y="579"/>
                    <a:pt x="1577" y="585"/>
                  </a:cubicBezTo>
                  <a:cubicBezTo>
                    <a:pt x="1449" y="713"/>
                    <a:pt x="1449" y="713"/>
                    <a:pt x="1449" y="713"/>
                  </a:cubicBezTo>
                  <a:cubicBezTo>
                    <a:pt x="1376" y="787"/>
                    <a:pt x="1376" y="787"/>
                    <a:pt x="1376" y="787"/>
                  </a:cubicBezTo>
                  <a:cubicBezTo>
                    <a:pt x="1376" y="736"/>
                    <a:pt x="1376" y="736"/>
                    <a:pt x="1376" y="736"/>
                  </a:cubicBezTo>
                  <a:cubicBezTo>
                    <a:pt x="1376" y="608"/>
                    <a:pt x="1376" y="608"/>
                    <a:pt x="1376" y="608"/>
                  </a:cubicBezTo>
                  <a:cubicBezTo>
                    <a:pt x="1376" y="590"/>
                    <a:pt x="1362" y="576"/>
                    <a:pt x="1344" y="576"/>
                  </a:cubicBezTo>
                  <a:cubicBezTo>
                    <a:pt x="1184" y="576"/>
                    <a:pt x="1184" y="576"/>
                    <a:pt x="1184" y="576"/>
                  </a:cubicBezTo>
                  <a:cubicBezTo>
                    <a:pt x="1176" y="576"/>
                    <a:pt x="1169" y="575"/>
                    <a:pt x="1161" y="573"/>
                  </a:cubicBezTo>
                  <a:cubicBezTo>
                    <a:pt x="1159" y="573"/>
                    <a:pt x="1157" y="572"/>
                    <a:pt x="1155" y="571"/>
                  </a:cubicBezTo>
                  <a:cubicBezTo>
                    <a:pt x="1150" y="569"/>
                    <a:pt x="1144" y="567"/>
                    <a:pt x="1139" y="564"/>
                  </a:cubicBezTo>
                  <a:cubicBezTo>
                    <a:pt x="1138" y="564"/>
                    <a:pt x="1136" y="563"/>
                    <a:pt x="1135" y="562"/>
                  </a:cubicBezTo>
                  <a:cubicBezTo>
                    <a:pt x="1121" y="554"/>
                    <a:pt x="1110" y="542"/>
                    <a:pt x="1101" y="528"/>
                  </a:cubicBezTo>
                  <a:cubicBezTo>
                    <a:pt x="1101" y="528"/>
                    <a:pt x="1101" y="528"/>
                    <a:pt x="1101" y="527"/>
                  </a:cubicBezTo>
                  <a:cubicBezTo>
                    <a:pt x="1093" y="513"/>
                    <a:pt x="1088" y="497"/>
                    <a:pt x="1088" y="480"/>
                  </a:cubicBezTo>
                  <a:cubicBezTo>
                    <a:pt x="1088" y="160"/>
                    <a:pt x="1088" y="160"/>
                    <a:pt x="1088" y="160"/>
                  </a:cubicBezTo>
                  <a:cubicBezTo>
                    <a:pt x="1088" y="107"/>
                    <a:pt x="1131" y="64"/>
                    <a:pt x="1184" y="64"/>
                  </a:cubicBezTo>
                  <a:cubicBezTo>
                    <a:pt x="1760" y="64"/>
                    <a:pt x="1760" y="64"/>
                    <a:pt x="1760" y="64"/>
                  </a:cubicBezTo>
                  <a:cubicBezTo>
                    <a:pt x="1813" y="64"/>
                    <a:pt x="1856" y="107"/>
                    <a:pt x="1856" y="160"/>
                  </a:cubicBezTo>
                  <a:cubicBezTo>
                    <a:pt x="1856" y="480"/>
                    <a:pt x="1856" y="480"/>
                    <a:pt x="1856" y="480"/>
                  </a:cubicBezTo>
                  <a:cubicBezTo>
                    <a:pt x="1856" y="533"/>
                    <a:pt x="1813" y="576"/>
                    <a:pt x="1760" y="576"/>
                  </a:cubicBezTo>
                  <a:lnTo>
                    <a:pt x="1728" y="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1" name="Rectangle 13">
              <a:extLst>
                <a:ext uri="{FF2B5EF4-FFF2-40B4-BE49-F238E27FC236}">
                  <a16:creationId xmlns:a16="http://schemas.microsoft.com/office/drawing/2014/main" id="{DEE6605E-58BE-4080-A308-9D15D5EA6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8063" y="14889163"/>
              <a:ext cx="119063" cy="1190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2" name="Rectangle 14">
              <a:extLst>
                <a:ext uri="{FF2B5EF4-FFF2-40B4-BE49-F238E27FC236}">
                  <a16:creationId xmlns:a16="http://schemas.microsoft.com/office/drawing/2014/main" id="{510B902D-1BC7-4777-92FC-62D660BCB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6188" y="14889163"/>
              <a:ext cx="119063" cy="1190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3" name="Rectangle 15">
              <a:extLst>
                <a:ext uri="{FF2B5EF4-FFF2-40B4-BE49-F238E27FC236}">
                  <a16:creationId xmlns:a16="http://schemas.microsoft.com/office/drawing/2014/main" id="{35858177-94AE-45D4-B87C-E18199842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4313" y="14889163"/>
              <a:ext cx="120650" cy="1190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5FAEADAB-6805-4482-88BB-75CC10E1B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30038" y="14684375"/>
              <a:ext cx="731838" cy="622300"/>
            </a:xfrm>
            <a:custGeom>
              <a:avLst/>
              <a:gdLst>
                <a:gd name="T0" fmla="*/ 363 w 392"/>
                <a:gd name="T1" fmla="*/ 39 h 334"/>
                <a:gd name="T2" fmla="*/ 221 w 392"/>
                <a:gd name="T3" fmla="*/ 39 h 334"/>
                <a:gd name="T4" fmla="*/ 196 w 392"/>
                <a:gd name="T5" fmla="*/ 65 h 334"/>
                <a:gd name="T6" fmla="*/ 171 w 392"/>
                <a:gd name="T7" fmla="*/ 39 h 334"/>
                <a:gd name="T8" fmla="*/ 29 w 392"/>
                <a:gd name="T9" fmla="*/ 39 h 334"/>
                <a:gd name="T10" fmla="*/ 0 w 392"/>
                <a:gd name="T11" fmla="*/ 110 h 334"/>
                <a:gd name="T12" fmla="*/ 29 w 392"/>
                <a:gd name="T13" fmla="*/ 181 h 334"/>
                <a:gd name="T14" fmla="*/ 173 w 392"/>
                <a:gd name="T15" fmla="*/ 325 h 334"/>
                <a:gd name="T16" fmla="*/ 196 w 392"/>
                <a:gd name="T17" fmla="*/ 334 h 334"/>
                <a:gd name="T18" fmla="*/ 219 w 392"/>
                <a:gd name="T19" fmla="*/ 325 h 334"/>
                <a:gd name="T20" fmla="*/ 363 w 392"/>
                <a:gd name="T21" fmla="*/ 181 h 334"/>
                <a:gd name="T22" fmla="*/ 392 w 392"/>
                <a:gd name="T23" fmla="*/ 110 h 334"/>
                <a:gd name="T24" fmla="*/ 363 w 392"/>
                <a:gd name="T25" fmla="*/ 39 h 334"/>
                <a:gd name="T26" fmla="*/ 317 w 392"/>
                <a:gd name="T27" fmla="*/ 135 h 334"/>
                <a:gd name="T28" fmla="*/ 196 w 392"/>
                <a:gd name="T29" fmla="*/ 257 h 334"/>
                <a:gd name="T30" fmla="*/ 75 w 392"/>
                <a:gd name="T31" fmla="*/ 135 h 334"/>
                <a:gd name="T32" fmla="*/ 64 w 392"/>
                <a:gd name="T33" fmla="*/ 110 h 334"/>
                <a:gd name="T34" fmla="*/ 75 w 392"/>
                <a:gd name="T35" fmla="*/ 85 h 334"/>
                <a:gd name="T36" fmla="*/ 100 w 392"/>
                <a:gd name="T37" fmla="*/ 74 h 334"/>
                <a:gd name="T38" fmla="*/ 125 w 392"/>
                <a:gd name="T39" fmla="*/ 85 h 334"/>
                <a:gd name="T40" fmla="*/ 173 w 392"/>
                <a:gd name="T41" fmla="*/ 133 h 334"/>
                <a:gd name="T42" fmla="*/ 219 w 392"/>
                <a:gd name="T43" fmla="*/ 133 h 334"/>
                <a:gd name="T44" fmla="*/ 267 w 392"/>
                <a:gd name="T45" fmla="*/ 85 h 334"/>
                <a:gd name="T46" fmla="*/ 317 w 392"/>
                <a:gd name="T47" fmla="*/ 85 h 334"/>
                <a:gd name="T48" fmla="*/ 328 w 392"/>
                <a:gd name="T49" fmla="*/ 110 h 334"/>
                <a:gd name="T50" fmla="*/ 317 w 392"/>
                <a:gd name="T51" fmla="*/ 13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2" h="334">
                  <a:moveTo>
                    <a:pt x="363" y="39"/>
                  </a:moveTo>
                  <a:cubicBezTo>
                    <a:pt x="324" y="0"/>
                    <a:pt x="260" y="0"/>
                    <a:pt x="221" y="39"/>
                  </a:cubicBezTo>
                  <a:cubicBezTo>
                    <a:pt x="196" y="65"/>
                    <a:pt x="196" y="65"/>
                    <a:pt x="196" y="65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32" y="0"/>
                    <a:pt x="68" y="0"/>
                    <a:pt x="29" y="39"/>
                  </a:cubicBezTo>
                  <a:cubicBezTo>
                    <a:pt x="10" y="58"/>
                    <a:pt x="0" y="83"/>
                    <a:pt x="0" y="110"/>
                  </a:cubicBezTo>
                  <a:cubicBezTo>
                    <a:pt x="0" y="137"/>
                    <a:pt x="10" y="162"/>
                    <a:pt x="29" y="181"/>
                  </a:cubicBezTo>
                  <a:cubicBezTo>
                    <a:pt x="173" y="325"/>
                    <a:pt x="173" y="325"/>
                    <a:pt x="173" y="325"/>
                  </a:cubicBezTo>
                  <a:cubicBezTo>
                    <a:pt x="180" y="331"/>
                    <a:pt x="188" y="334"/>
                    <a:pt x="196" y="334"/>
                  </a:cubicBezTo>
                  <a:cubicBezTo>
                    <a:pt x="204" y="334"/>
                    <a:pt x="212" y="331"/>
                    <a:pt x="219" y="325"/>
                  </a:cubicBezTo>
                  <a:cubicBezTo>
                    <a:pt x="363" y="181"/>
                    <a:pt x="363" y="181"/>
                    <a:pt x="363" y="181"/>
                  </a:cubicBezTo>
                  <a:cubicBezTo>
                    <a:pt x="382" y="162"/>
                    <a:pt x="392" y="137"/>
                    <a:pt x="392" y="110"/>
                  </a:cubicBezTo>
                  <a:cubicBezTo>
                    <a:pt x="392" y="83"/>
                    <a:pt x="382" y="58"/>
                    <a:pt x="363" y="39"/>
                  </a:cubicBezTo>
                  <a:close/>
                  <a:moveTo>
                    <a:pt x="317" y="135"/>
                  </a:moveTo>
                  <a:cubicBezTo>
                    <a:pt x="196" y="257"/>
                    <a:pt x="196" y="257"/>
                    <a:pt x="196" y="257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68" y="129"/>
                    <a:pt x="64" y="120"/>
                    <a:pt x="64" y="110"/>
                  </a:cubicBezTo>
                  <a:cubicBezTo>
                    <a:pt x="64" y="100"/>
                    <a:pt x="68" y="91"/>
                    <a:pt x="75" y="85"/>
                  </a:cubicBezTo>
                  <a:cubicBezTo>
                    <a:pt x="82" y="78"/>
                    <a:pt x="91" y="74"/>
                    <a:pt x="100" y="74"/>
                  </a:cubicBezTo>
                  <a:cubicBezTo>
                    <a:pt x="109" y="74"/>
                    <a:pt x="118" y="78"/>
                    <a:pt x="125" y="85"/>
                  </a:cubicBezTo>
                  <a:cubicBezTo>
                    <a:pt x="173" y="133"/>
                    <a:pt x="173" y="133"/>
                    <a:pt x="173" y="133"/>
                  </a:cubicBezTo>
                  <a:cubicBezTo>
                    <a:pt x="186" y="145"/>
                    <a:pt x="206" y="145"/>
                    <a:pt x="219" y="133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81" y="71"/>
                    <a:pt x="303" y="71"/>
                    <a:pt x="317" y="85"/>
                  </a:cubicBezTo>
                  <a:cubicBezTo>
                    <a:pt x="324" y="91"/>
                    <a:pt x="328" y="100"/>
                    <a:pt x="328" y="110"/>
                  </a:cubicBezTo>
                  <a:cubicBezTo>
                    <a:pt x="328" y="120"/>
                    <a:pt x="324" y="129"/>
                    <a:pt x="317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E29A369-74F0-4B6C-8C06-2C1B7FDC3750}"/>
              </a:ext>
            </a:extLst>
          </p:cNvPr>
          <p:cNvGrpSpPr/>
          <p:nvPr/>
        </p:nvGrpSpPr>
        <p:grpSpPr>
          <a:xfrm>
            <a:off x="6465016" y="4415609"/>
            <a:ext cx="463434" cy="463037"/>
            <a:chOff x="22220238" y="11415713"/>
            <a:chExt cx="3700463" cy="3697288"/>
          </a:xfrm>
          <a:solidFill>
            <a:srgbClr val="EEEEEE"/>
          </a:solidFill>
        </p:grpSpPr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C1B4F257-CCC7-408B-8BE0-0FDABFE4A9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20238" y="11415713"/>
              <a:ext cx="3700463" cy="3697288"/>
            </a:xfrm>
            <a:custGeom>
              <a:avLst/>
              <a:gdLst>
                <a:gd name="T0" fmla="*/ 1920 w 1984"/>
                <a:gd name="T1" fmla="*/ 576 h 1984"/>
                <a:gd name="T2" fmla="*/ 64 w 1984"/>
                <a:gd name="T3" fmla="*/ 576 h 1984"/>
                <a:gd name="T4" fmla="*/ 626 w 1984"/>
                <a:gd name="T5" fmla="*/ 698 h 1984"/>
                <a:gd name="T6" fmla="*/ 480 w 1984"/>
                <a:gd name="T7" fmla="*/ 985 h 1984"/>
                <a:gd name="T8" fmla="*/ 567 w 1984"/>
                <a:gd name="T9" fmla="*/ 1195 h 1984"/>
                <a:gd name="T10" fmla="*/ 873 w 1984"/>
                <a:gd name="T11" fmla="*/ 1294 h 1984"/>
                <a:gd name="T12" fmla="*/ 1111 w 1984"/>
                <a:gd name="T13" fmla="*/ 1294 h 1984"/>
                <a:gd name="T14" fmla="*/ 1417 w 1984"/>
                <a:gd name="T15" fmla="*/ 1195 h 1984"/>
                <a:gd name="T16" fmla="*/ 1504 w 1984"/>
                <a:gd name="T17" fmla="*/ 985 h 1984"/>
                <a:gd name="T18" fmla="*/ 1358 w 1984"/>
                <a:gd name="T19" fmla="*/ 698 h 1984"/>
                <a:gd name="T20" fmla="*/ 1600 w 1984"/>
                <a:gd name="T21" fmla="*/ 576 h 1984"/>
                <a:gd name="T22" fmla="*/ 1408 w 1984"/>
                <a:gd name="T23" fmla="*/ 512 h 1984"/>
                <a:gd name="T24" fmla="*/ 1152 w 1984"/>
                <a:gd name="T25" fmla="*/ 256 h 1984"/>
                <a:gd name="T26" fmla="*/ 1088 w 1984"/>
                <a:gd name="T27" fmla="*/ 412 h 1984"/>
                <a:gd name="T28" fmla="*/ 896 w 1984"/>
                <a:gd name="T29" fmla="*/ 412 h 1984"/>
                <a:gd name="T30" fmla="*/ 832 w 1984"/>
                <a:gd name="T31" fmla="*/ 0 h 1984"/>
                <a:gd name="T32" fmla="*/ 576 w 1984"/>
                <a:gd name="T33" fmla="*/ 512 h 1984"/>
                <a:gd name="T34" fmla="*/ 384 w 1984"/>
                <a:gd name="T35" fmla="*/ 512 h 1984"/>
                <a:gd name="T36" fmla="*/ 1984 w 1984"/>
                <a:gd name="T37" fmla="*/ 1984 h 1984"/>
                <a:gd name="T38" fmla="*/ 1472 w 1984"/>
                <a:gd name="T39" fmla="*/ 192 h 1984"/>
                <a:gd name="T40" fmla="*/ 1472 w 1984"/>
                <a:gd name="T41" fmla="*/ 512 h 1984"/>
                <a:gd name="T42" fmla="*/ 1280 w 1984"/>
                <a:gd name="T43" fmla="*/ 478 h 1984"/>
                <a:gd name="T44" fmla="*/ 1280 w 1984"/>
                <a:gd name="T45" fmla="*/ 320 h 1984"/>
                <a:gd name="T46" fmla="*/ 960 w 1984"/>
                <a:gd name="T47" fmla="*/ 384 h 1984"/>
                <a:gd name="T48" fmla="*/ 907 w 1984"/>
                <a:gd name="T49" fmla="*/ 555 h 1984"/>
                <a:gd name="T50" fmla="*/ 1031 w 1984"/>
                <a:gd name="T51" fmla="*/ 448 h 1984"/>
                <a:gd name="T52" fmla="*/ 1173 w 1984"/>
                <a:gd name="T53" fmla="*/ 595 h 1984"/>
                <a:gd name="T54" fmla="*/ 1337 w 1984"/>
                <a:gd name="T55" fmla="*/ 607 h 1984"/>
                <a:gd name="T56" fmla="*/ 1333 w 1984"/>
                <a:gd name="T57" fmla="*/ 811 h 1984"/>
                <a:gd name="T58" fmla="*/ 1440 w 1984"/>
                <a:gd name="T59" fmla="*/ 935 h 1984"/>
                <a:gd name="T60" fmla="*/ 1293 w 1984"/>
                <a:gd name="T61" fmla="*/ 1077 h 1984"/>
                <a:gd name="T62" fmla="*/ 1281 w 1984"/>
                <a:gd name="T63" fmla="*/ 1241 h 1984"/>
                <a:gd name="T64" fmla="*/ 1077 w 1984"/>
                <a:gd name="T65" fmla="*/ 1237 h 1984"/>
                <a:gd name="T66" fmla="*/ 953 w 1984"/>
                <a:gd name="T67" fmla="*/ 1344 h 1984"/>
                <a:gd name="T68" fmla="*/ 811 w 1984"/>
                <a:gd name="T69" fmla="*/ 1197 h 1984"/>
                <a:gd name="T70" fmla="*/ 647 w 1984"/>
                <a:gd name="T71" fmla="*/ 1185 h 1984"/>
                <a:gd name="T72" fmla="*/ 651 w 1984"/>
                <a:gd name="T73" fmla="*/ 981 h 1984"/>
                <a:gd name="T74" fmla="*/ 544 w 1984"/>
                <a:gd name="T75" fmla="*/ 857 h 1984"/>
                <a:gd name="T76" fmla="*/ 691 w 1984"/>
                <a:gd name="T77" fmla="*/ 715 h 1984"/>
                <a:gd name="T78" fmla="*/ 703 w 1984"/>
                <a:gd name="T79" fmla="*/ 551 h 1984"/>
                <a:gd name="T80" fmla="*/ 907 w 1984"/>
                <a:gd name="T81" fmla="*/ 555 h 1984"/>
                <a:gd name="T82" fmla="*/ 704 w 1984"/>
                <a:gd name="T83" fmla="*/ 478 h 1984"/>
                <a:gd name="T84" fmla="*/ 448 w 1984"/>
                <a:gd name="T85" fmla="*/ 256 h 1984"/>
                <a:gd name="T86" fmla="*/ 448 w 1984"/>
                <a:gd name="T87" fmla="*/ 512 h 1984"/>
                <a:gd name="T88" fmla="*/ 384 w 1984"/>
                <a:gd name="T89" fmla="*/ 1536 h 1984"/>
                <a:gd name="T90" fmla="*/ 64 w 1984"/>
                <a:gd name="T91" fmla="*/ 1536 h 1984"/>
                <a:gd name="T92" fmla="*/ 1920 w 1984"/>
                <a:gd name="T93" fmla="*/ 1536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4" h="1984">
                  <a:moveTo>
                    <a:pt x="1664" y="512"/>
                  </a:moveTo>
                  <a:cubicBezTo>
                    <a:pt x="1664" y="576"/>
                    <a:pt x="1664" y="576"/>
                    <a:pt x="1664" y="576"/>
                  </a:cubicBezTo>
                  <a:cubicBezTo>
                    <a:pt x="1920" y="576"/>
                    <a:pt x="1920" y="576"/>
                    <a:pt x="1920" y="576"/>
                  </a:cubicBezTo>
                  <a:cubicBezTo>
                    <a:pt x="1920" y="1472"/>
                    <a:pt x="1920" y="1472"/>
                    <a:pt x="1920" y="1472"/>
                  </a:cubicBezTo>
                  <a:cubicBezTo>
                    <a:pt x="64" y="1472"/>
                    <a:pt x="64" y="1472"/>
                    <a:pt x="64" y="1472"/>
                  </a:cubicBezTo>
                  <a:cubicBezTo>
                    <a:pt x="64" y="576"/>
                    <a:pt x="64" y="576"/>
                    <a:pt x="64" y="576"/>
                  </a:cubicBezTo>
                  <a:cubicBezTo>
                    <a:pt x="588" y="576"/>
                    <a:pt x="588" y="576"/>
                    <a:pt x="588" y="576"/>
                  </a:cubicBezTo>
                  <a:cubicBezTo>
                    <a:pt x="567" y="597"/>
                    <a:pt x="567" y="597"/>
                    <a:pt x="567" y="597"/>
                  </a:cubicBezTo>
                  <a:cubicBezTo>
                    <a:pt x="626" y="698"/>
                    <a:pt x="626" y="698"/>
                    <a:pt x="626" y="698"/>
                  </a:cubicBezTo>
                  <a:cubicBezTo>
                    <a:pt x="613" y="723"/>
                    <a:pt x="602" y="750"/>
                    <a:pt x="594" y="777"/>
                  </a:cubicBezTo>
                  <a:cubicBezTo>
                    <a:pt x="480" y="807"/>
                    <a:pt x="480" y="807"/>
                    <a:pt x="480" y="807"/>
                  </a:cubicBezTo>
                  <a:cubicBezTo>
                    <a:pt x="480" y="985"/>
                    <a:pt x="480" y="985"/>
                    <a:pt x="480" y="985"/>
                  </a:cubicBezTo>
                  <a:cubicBezTo>
                    <a:pt x="594" y="1015"/>
                    <a:pt x="594" y="1015"/>
                    <a:pt x="594" y="1015"/>
                  </a:cubicBezTo>
                  <a:cubicBezTo>
                    <a:pt x="602" y="1042"/>
                    <a:pt x="613" y="1069"/>
                    <a:pt x="626" y="1094"/>
                  </a:cubicBezTo>
                  <a:cubicBezTo>
                    <a:pt x="567" y="1195"/>
                    <a:pt x="567" y="1195"/>
                    <a:pt x="567" y="1195"/>
                  </a:cubicBezTo>
                  <a:cubicBezTo>
                    <a:pt x="693" y="1321"/>
                    <a:pt x="693" y="1321"/>
                    <a:pt x="693" y="1321"/>
                  </a:cubicBezTo>
                  <a:cubicBezTo>
                    <a:pt x="794" y="1262"/>
                    <a:pt x="794" y="1262"/>
                    <a:pt x="794" y="1262"/>
                  </a:cubicBezTo>
                  <a:cubicBezTo>
                    <a:pt x="819" y="1275"/>
                    <a:pt x="846" y="1286"/>
                    <a:pt x="873" y="1294"/>
                  </a:cubicBezTo>
                  <a:cubicBezTo>
                    <a:pt x="903" y="1408"/>
                    <a:pt x="903" y="1408"/>
                    <a:pt x="903" y="1408"/>
                  </a:cubicBezTo>
                  <a:cubicBezTo>
                    <a:pt x="1081" y="1408"/>
                    <a:pt x="1081" y="1408"/>
                    <a:pt x="1081" y="1408"/>
                  </a:cubicBezTo>
                  <a:cubicBezTo>
                    <a:pt x="1111" y="1294"/>
                    <a:pt x="1111" y="1294"/>
                    <a:pt x="1111" y="1294"/>
                  </a:cubicBezTo>
                  <a:cubicBezTo>
                    <a:pt x="1138" y="1286"/>
                    <a:pt x="1165" y="1275"/>
                    <a:pt x="1190" y="1262"/>
                  </a:cubicBezTo>
                  <a:cubicBezTo>
                    <a:pt x="1291" y="1321"/>
                    <a:pt x="1291" y="1321"/>
                    <a:pt x="1291" y="1321"/>
                  </a:cubicBezTo>
                  <a:cubicBezTo>
                    <a:pt x="1417" y="1195"/>
                    <a:pt x="1417" y="1195"/>
                    <a:pt x="1417" y="1195"/>
                  </a:cubicBezTo>
                  <a:cubicBezTo>
                    <a:pt x="1358" y="1094"/>
                    <a:pt x="1358" y="1094"/>
                    <a:pt x="1358" y="1094"/>
                  </a:cubicBezTo>
                  <a:cubicBezTo>
                    <a:pt x="1371" y="1069"/>
                    <a:pt x="1382" y="1042"/>
                    <a:pt x="1390" y="1015"/>
                  </a:cubicBezTo>
                  <a:cubicBezTo>
                    <a:pt x="1504" y="985"/>
                    <a:pt x="1504" y="985"/>
                    <a:pt x="1504" y="985"/>
                  </a:cubicBezTo>
                  <a:cubicBezTo>
                    <a:pt x="1504" y="807"/>
                    <a:pt x="1504" y="807"/>
                    <a:pt x="1504" y="807"/>
                  </a:cubicBezTo>
                  <a:cubicBezTo>
                    <a:pt x="1390" y="777"/>
                    <a:pt x="1390" y="777"/>
                    <a:pt x="1390" y="777"/>
                  </a:cubicBezTo>
                  <a:cubicBezTo>
                    <a:pt x="1382" y="750"/>
                    <a:pt x="1371" y="723"/>
                    <a:pt x="1358" y="698"/>
                  </a:cubicBezTo>
                  <a:cubicBezTo>
                    <a:pt x="1417" y="597"/>
                    <a:pt x="1417" y="597"/>
                    <a:pt x="1417" y="597"/>
                  </a:cubicBezTo>
                  <a:cubicBezTo>
                    <a:pt x="1396" y="576"/>
                    <a:pt x="1396" y="576"/>
                    <a:pt x="1396" y="576"/>
                  </a:cubicBezTo>
                  <a:cubicBezTo>
                    <a:pt x="1600" y="576"/>
                    <a:pt x="1600" y="576"/>
                    <a:pt x="1600" y="576"/>
                  </a:cubicBezTo>
                  <a:cubicBezTo>
                    <a:pt x="1600" y="128"/>
                    <a:pt x="1600" y="128"/>
                    <a:pt x="1600" y="128"/>
                  </a:cubicBezTo>
                  <a:cubicBezTo>
                    <a:pt x="1408" y="128"/>
                    <a:pt x="1408" y="128"/>
                    <a:pt x="1408" y="128"/>
                  </a:cubicBezTo>
                  <a:cubicBezTo>
                    <a:pt x="1408" y="512"/>
                    <a:pt x="1408" y="512"/>
                    <a:pt x="1408" y="512"/>
                  </a:cubicBezTo>
                  <a:cubicBezTo>
                    <a:pt x="1344" y="512"/>
                    <a:pt x="1344" y="512"/>
                    <a:pt x="1344" y="512"/>
                  </a:cubicBezTo>
                  <a:cubicBezTo>
                    <a:pt x="1344" y="256"/>
                    <a:pt x="1344" y="256"/>
                    <a:pt x="1344" y="256"/>
                  </a:cubicBezTo>
                  <a:cubicBezTo>
                    <a:pt x="1152" y="256"/>
                    <a:pt x="1152" y="256"/>
                    <a:pt x="1152" y="256"/>
                  </a:cubicBezTo>
                  <a:cubicBezTo>
                    <a:pt x="1152" y="512"/>
                    <a:pt x="1152" y="512"/>
                    <a:pt x="1152" y="512"/>
                  </a:cubicBezTo>
                  <a:cubicBezTo>
                    <a:pt x="1139" y="507"/>
                    <a:pt x="1125" y="502"/>
                    <a:pt x="1111" y="498"/>
                  </a:cubicBezTo>
                  <a:cubicBezTo>
                    <a:pt x="1088" y="412"/>
                    <a:pt x="1088" y="412"/>
                    <a:pt x="1088" y="412"/>
                  </a:cubicBezTo>
                  <a:cubicBezTo>
                    <a:pt x="1088" y="128"/>
                    <a:pt x="1088" y="128"/>
                    <a:pt x="1088" y="128"/>
                  </a:cubicBezTo>
                  <a:cubicBezTo>
                    <a:pt x="896" y="128"/>
                    <a:pt x="896" y="128"/>
                    <a:pt x="896" y="128"/>
                  </a:cubicBezTo>
                  <a:cubicBezTo>
                    <a:pt x="896" y="412"/>
                    <a:pt x="896" y="412"/>
                    <a:pt x="896" y="412"/>
                  </a:cubicBezTo>
                  <a:cubicBezTo>
                    <a:pt x="873" y="498"/>
                    <a:pt x="873" y="498"/>
                    <a:pt x="873" y="498"/>
                  </a:cubicBezTo>
                  <a:cubicBezTo>
                    <a:pt x="859" y="502"/>
                    <a:pt x="845" y="507"/>
                    <a:pt x="832" y="512"/>
                  </a:cubicBezTo>
                  <a:cubicBezTo>
                    <a:pt x="832" y="0"/>
                    <a:pt x="832" y="0"/>
                    <a:pt x="832" y="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640" y="512"/>
                    <a:pt x="640" y="512"/>
                    <a:pt x="640" y="512"/>
                  </a:cubicBezTo>
                  <a:cubicBezTo>
                    <a:pt x="576" y="512"/>
                    <a:pt x="576" y="512"/>
                    <a:pt x="576" y="512"/>
                  </a:cubicBezTo>
                  <a:cubicBezTo>
                    <a:pt x="576" y="192"/>
                    <a:pt x="576" y="192"/>
                    <a:pt x="576" y="192"/>
                  </a:cubicBezTo>
                  <a:cubicBezTo>
                    <a:pt x="384" y="192"/>
                    <a:pt x="384" y="192"/>
                    <a:pt x="384" y="192"/>
                  </a:cubicBezTo>
                  <a:cubicBezTo>
                    <a:pt x="384" y="512"/>
                    <a:pt x="384" y="512"/>
                    <a:pt x="384" y="512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1984"/>
                    <a:pt x="0" y="1984"/>
                    <a:pt x="0" y="1984"/>
                  </a:cubicBezTo>
                  <a:cubicBezTo>
                    <a:pt x="1984" y="1984"/>
                    <a:pt x="1984" y="1984"/>
                    <a:pt x="1984" y="1984"/>
                  </a:cubicBezTo>
                  <a:cubicBezTo>
                    <a:pt x="1984" y="512"/>
                    <a:pt x="1984" y="512"/>
                    <a:pt x="1984" y="512"/>
                  </a:cubicBezTo>
                  <a:lnTo>
                    <a:pt x="1664" y="512"/>
                  </a:lnTo>
                  <a:close/>
                  <a:moveTo>
                    <a:pt x="1472" y="192"/>
                  </a:moveTo>
                  <a:cubicBezTo>
                    <a:pt x="1536" y="192"/>
                    <a:pt x="1536" y="192"/>
                    <a:pt x="1536" y="192"/>
                  </a:cubicBezTo>
                  <a:cubicBezTo>
                    <a:pt x="1536" y="512"/>
                    <a:pt x="1536" y="512"/>
                    <a:pt x="1536" y="512"/>
                  </a:cubicBezTo>
                  <a:cubicBezTo>
                    <a:pt x="1472" y="512"/>
                    <a:pt x="1472" y="512"/>
                    <a:pt x="1472" y="512"/>
                  </a:cubicBezTo>
                  <a:lnTo>
                    <a:pt x="1472" y="192"/>
                  </a:lnTo>
                  <a:close/>
                  <a:moveTo>
                    <a:pt x="1280" y="320"/>
                  </a:moveTo>
                  <a:cubicBezTo>
                    <a:pt x="1280" y="478"/>
                    <a:pt x="1280" y="478"/>
                    <a:pt x="1280" y="478"/>
                  </a:cubicBezTo>
                  <a:cubicBezTo>
                    <a:pt x="1216" y="515"/>
                    <a:pt x="1216" y="515"/>
                    <a:pt x="1216" y="515"/>
                  </a:cubicBezTo>
                  <a:cubicBezTo>
                    <a:pt x="1216" y="320"/>
                    <a:pt x="1216" y="320"/>
                    <a:pt x="1216" y="320"/>
                  </a:cubicBezTo>
                  <a:lnTo>
                    <a:pt x="1280" y="320"/>
                  </a:lnTo>
                  <a:close/>
                  <a:moveTo>
                    <a:pt x="1024" y="192"/>
                  </a:moveTo>
                  <a:cubicBezTo>
                    <a:pt x="1024" y="384"/>
                    <a:pt x="1024" y="384"/>
                    <a:pt x="1024" y="384"/>
                  </a:cubicBezTo>
                  <a:cubicBezTo>
                    <a:pt x="960" y="384"/>
                    <a:pt x="960" y="384"/>
                    <a:pt x="960" y="384"/>
                  </a:cubicBezTo>
                  <a:cubicBezTo>
                    <a:pt x="960" y="192"/>
                    <a:pt x="960" y="192"/>
                    <a:pt x="960" y="192"/>
                  </a:cubicBezTo>
                  <a:lnTo>
                    <a:pt x="1024" y="192"/>
                  </a:lnTo>
                  <a:close/>
                  <a:moveTo>
                    <a:pt x="907" y="555"/>
                  </a:moveTo>
                  <a:cubicBezTo>
                    <a:pt x="926" y="550"/>
                    <a:pt x="926" y="550"/>
                    <a:pt x="926" y="550"/>
                  </a:cubicBezTo>
                  <a:cubicBezTo>
                    <a:pt x="953" y="448"/>
                    <a:pt x="953" y="448"/>
                    <a:pt x="953" y="448"/>
                  </a:cubicBezTo>
                  <a:cubicBezTo>
                    <a:pt x="1031" y="448"/>
                    <a:pt x="1031" y="448"/>
                    <a:pt x="1031" y="448"/>
                  </a:cubicBezTo>
                  <a:cubicBezTo>
                    <a:pt x="1058" y="550"/>
                    <a:pt x="1058" y="550"/>
                    <a:pt x="1058" y="550"/>
                  </a:cubicBezTo>
                  <a:cubicBezTo>
                    <a:pt x="1077" y="555"/>
                    <a:pt x="1077" y="555"/>
                    <a:pt x="1077" y="555"/>
                  </a:cubicBezTo>
                  <a:cubicBezTo>
                    <a:pt x="1111" y="563"/>
                    <a:pt x="1143" y="577"/>
                    <a:pt x="1173" y="595"/>
                  </a:cubicBezTo>
                  <a:cubicBezTo>
                    <a:pt x="1190" y="605"/>
                    <a:pt x="1190" y="605"/>
                    <a:pt x="1190" y="605"/>
                  </a:cubicBezTo>
                  <a:cubicBezTo>
                    <a:pt x="1281" y="551"/>
                    <a:pt x="1281" y="551"/>
                    <a:pt x="1281" y="551"/>
                  </a:cubicBezTo>
                  <a:cubicBezTo>
                    <a:pt x="1337" y="607"/>
                    <a:pt x="1337" y="607"/>
                    <a:pt x="1337" y="607"/>
                  </a:cubicBezTo>
                  <a:cubicBezTo>
                    <a:pt x="1284" y="698"/>
                    <a:pt x="1284" y="698"/>
                    <a:pt x="1284" y="698"/>
                  </a:cubicBezTo>
                  <a:cubicBezTo>
                    <a:pt x="1293" y="715"/>
                    <a:pt x="1293" y="715"/>
                    <a:pt x="1293" y="715"/>
                  </a:cubicBezTo>
                  <a:cubicBezTo>
                    <a:pt x="1311" y="745"/>
                    <a:pt x="1325" y="777"/>
                    <a:pt x="1333" y="811"/>
                  </a:cubicBezTo>
                  <a:cubicBezTo>
                    <a:pt x="1338" y="830"/>
                    <a:pt x="1338" y="830"/>
                    <a:pt x="1338" y="830"/>
                  </a:cubicBezTo>
                  <a:cubicBezTo>
                    <a:pt x="1440" y="857"/>
                    <a:pt x="1440" y="857"/>
                    <a:pt x="1440" y="857"/>
                  </a:cubicBezTo>
                  <a:cubicBezTo>
                    <a:pt x="1440" y="935"/>
                    <a:pt x="1440" y="935"/>
                    <a:pt x="1440" y="935"/>
                  </a:cubicBezTo>
                  <a:cubicBezTo>
                    <a:pt x="1338" y="962"/>
                    <a:pt x="1338" y="962"/>
                    <a:pt x="1338" y="962"/>
                  </a:cubicBezTo>
                  <a:cubicBezTo>
                    <a:pt x="1333" y="981"/>
                    <a:pt x="1333" y="981"/>
                    <a:pt x="1333" y="981"/>
                  </a:cubicBezTo>
                  <a:cubicBezTo>
                    <a:pt x="1325" y="1015"/>
                    <a:pt x="1311" y="1047"/>
                    <a:pt x="1293" y="1077"/>
                  </a:cubicBezTo>
                  <a:cubicBezTo>
                    <a:pt x="1283" y="1094"/>
                    <a:pt x="1283" y="1094"/>
                    <a:pt x="1283" y="1094"/>
                  </a:cubicBezTo>
                  <a:cubicBezTo>
                    <a:pt x="1337" y="1185"/>
                    <a:pt x="1337" y="1185"/>
                    <a:pt x="1337" y="1185"/>
                  </a:cubicBezTo>
                  <a:cubicBezTo>
                    <a:pt x="1281" y="1241"/>
                    <a:pt x="1281" y="1241"/>
                    <a:pt x="1281" y="1241"/>
                  </a:cubicBezTo>
                  <a:cubicBezTo>
                    <a:pt x="1190" y="1188"/>
                    <a:pt x="1190" y="1188"/>
                    <a:pt x="1190" y="1188"/>
                  </a:cubicBezTo>
                  <a:cubicBezTo>
                    <a:pt x="1173" y="1197"/>
                    <a:pt x="1173" y="1197"/>
                    <a:pt x="1173" y="1197"/>
                  </a:cubicBezTo>
                  <a:cubicBezTo>
                    <a:pt x="1143" y="1215"/>
                    <a:pt x="1111" y="1229"/>
                    <a:pt x="1077" y="1237"/>
                  </a:cubicBezTo>
                  <a:cubicBezTo>
                    <a:pt x="1058" y="1242"/>
                    <a:pt x="1058" y="1242"/>
                    <a:pt x="1058" y="1242"/>
                  </a:cubicBezTo>
                  <a:cubicBezTo>
                    <a:pt x="1031" y="1344"/>
                    <a:pt x="1031" y="1344"/>
                    <a:pt x="1031" y="1344"/>
                  </a:cubicBezTo>
                  <a:cubicBezTo>
                    <a:pt x="953" y="1344"/>
                    <a:pt x="953" y="1344"/>
                    <a:pt x="953" y="1344"/>
                  </a:cubicBezTo>
                  <a:cubicBezTo>
                    <a:pt x="926" y="1242"/>
                    <a:pt x="926" y="1242"/>
                    <a:pt x="926" y="1242"/>
                  </a:cubicBezTo>
                  <a:cubicBezTo>
                    <a:pt x="907" y="1237"/>
                    <a:pt x="907" y="1237"/>
                    <a:pt x="907" y="1237"/>
                  </a:cubicBezTo>
                  <a:cubicBezTo>
                    <a:pt x="873" y="1229"/>
                    <a:pt x="841" y="1215"/>
                    <a:pt x="811" y="1197"/>
                  </a:cubicBezTo>
                  <a:cubicBezTo>
                    <a:pt x="795" y="1187"/>
                    <a:pt x="795" y="1187"/>
                    <a:pt x="795" y="1187"/>
                  </a:cubicBezTo>
                  <a:cubicBezTo>
                    <a:pt x="703" y="1241"/>
                    <a:pt x="703" y="1241"/>
                    <a:pt x="703" y="1241"/>
                  </a:cubicBezTo>
                  <a:cubicBezTo>
                    <a:pt x="647" y="1185"/>
                    <a:pt x="647" y="1185"/>
                    <a:pt x="647" y="1185"/>
                  </a:cubicBezTo>
                  <a:cubicBezTo>
                    <a:pt x="701" y="1093"/>
                    <a:pt x="701" y="1093"/>
                    <a:pt x="701" y="1093"/>
                  </a:cubicBezTo>
                  <a:cubicBezTo>
                    <a:pt x="691" y="1077"/>
                    <a:pt x="691" y="1077"/>
                    <a:pt x="691" y="1077"/>
                  </a:cubicBezTo>
                  <a:cubicBezTo>
                    <a:pt x="673" y="1047"/>
                    <a:pt x="659" y="1015"/>
                    <a:pt x="651" y="981"/>
                  </a:cubicBezTo>
                  <a:cubicBezTo>
                    <a:pt x="646" y="962"/>
                    <a:pt x="646" y="962"/>
                    <a:pt x="646" y="962"/>
                  </a:cubicBezTo>
                  <a:cubicBezTo>
                    <a:pt x="544" y="935"/>
                    <a:pt x="544" y="935"/>
                    <a:pt x="544" y="935"/>
                  </a:cubicBezTo>
                  <a:cubicBezTo>
                    <a:pt x="544" y="857"/>
                    <a:pt x="544" y="857"/>
                    <a:pt x="544" y="857"/>
                  </a:cubicBezTo>
                  <a:cubicBezTo>
                    <a:pt x="646" y="830"/>
                    <a:pt x="646" y="830"/>
                    <a:pt x="646" y="830"/>
                  </a:cubicBezTo>
                  <a:cubicBezTo>
                    <a:pt x="651" y="811"/>
                    <a:pt x="651" y="811"/>
                    <a:pt x="651" y="811"/>
                  </a:cubicBezTo>
                  <a:cubicBezTo>
                    <a:pt x="659" y="777"/>
                    <a:pt x="673" y="745"/>
                    <a:pt x="691" y="715"/>
                  </a:cubicBezTo>
                  <a:cubicBezTo>
                    <a:pt x="701" y="698"/>
                    <a:pt x="701" y="698"/>
                    <a:pt x="701" y="698"/>
                  </a:cubicBezTo>
                  <a:cubicBezTo>
                    <a:pt x="647" y="607"/>
                    <a:pt x="647" y="607"/>
                    <a:pt x="647" y="607"/>
                  </a:cubicBezTo>
                  <a:cubicBezTo>
                    <a:pt x="703" y="551"/>
                    <a:pt x="703" y="551"/>
                    <a:pt x="703" y="551"/>
                  </a:cubicBezTo>
                  <a:cubicBezTo>
                    <a:pt x="795" y="605"/>
                    <a:pt x="795" y="605"/>
                    <a:pt x="795" y="605"/>
                  </a:cubicBezTo>
                  <a:cubicBezTo>
                    <a:pt x="811" y="595"/>
                    <a:pt x="811" y="595"/>
                    <a:pt x="811" y="595"/>
                  </a:cubicBezTo>
                  <a:cubicBezTo>
                    <a:pt x="841" y="577"/>
                    <a:pt x="873" y="563"/>
                    <a:pt x="907" y="555"/>
                  </a:cubicBezTo>
                  <a:close/>
                  <a:moveTo>
                    <a:pt x="768" y="64"/>
                  </a:moveTo>
                  <a:cubicBezTo>
                    <a:pt x="768" y="515"/>
                    <a:pt x="768" y="515"/>
                    <a:pt x="768" y="515"/>
                  </a:cubicBezTo>
                  <a:cubicBezTo>
                    <a:pt x="704" y="478"/>
                    <a:pt x="704" y="478"/>
                    <a:pt x="704" y="478"/>
                  </a:cubicBezTo>
                  <a:cubicBezTo>
                    <a:pt x="704" y="64"/>
                    <a:pt x="704" y="64"/>
                    <a:pt x="704" y="64"/>
                  </a:cubicBezTo>
                  <a:lnTo>
                    <a:pt x="768" y="64"/>
                  </a:lnTo>
                  <a:close/>
                  <a:moveTo>
                    <a:pt x="448" y="256"/>
                  </a:moveTo>
                  <a:cubicBezTo>
                    <a:pt x="512" y="256"/>
                    <a:pt x="512" y="256"/>
                    <a:pt x="512" y="256"/>
                  </a:cubicBezTo>
                  <a:cubicBezTo>
                    <a:pt x="512" y="512"/>
                    <a:pt x="512" y="512"/>
                    <a:pt x="512" y="512"/>
                  </a:cubicBezTo>
                  <a:cubicBezTo>
                    <a:pt x="448" y="512"/>
                    <a:pt x="448" y="512"/>
                    <a:pt x="448" y="512"/>
                  </a:cubicBezTo>
                  <a:lnTo>
                    <a:pt x="448" y="256"/>
                  </a:lnTo>
                  <a:close/>
                  <a:moveTo>
                    <a:pt x="64" y="1536"/>
                  </a:moveTo>
                  <a:cubicBezTo>
                    <a:pt x="384" y="1536"/>
                    <a:pt x="384" y="1536"/>
                    <a:pt x="384" y="1536"/>
                  </a:cubicBezTo>
                  <a:cubicBezTo>
                    <a:pt x="384" y="1920"/>
                    <a:pt x="384" y="1920"/>
                    <a:pt x="384" y="1920"/>
                  </a:cubicBezTo>
                  <a:cubicBezTo>
                    <a:pt x="64" y="1920"/>
                    <a:pt x="64" y="1920"/>
                    <a:pt x="64" y="1920"/>
                  </a:cubicBezTo>
                  <a:lnTo>
                    <a:pt x="64" y="1536"/>
                  </a:lnTo>
                  <a:close/>
                  <a:moveTo>
                    <a:pt x="448" y="1920"/>
                  </a:moveTo>
                  <a:cubicBezTo>
                    <a:pt x="448" y="1536"/>
                    <a:pt x="448" y="1536"/>
                    <a:pt x="448" y="1536"/>
                  </a:cubicBezTo>
                  <a:cubicBezTo>
                    <a:pt x="1920" y="1536"/>
                    <a:pt x="1920" y="1536"/>
                    <a:pt x="1920" y="1536"/>
                  </a:cubicBezTo>
                  <a:cubicBezTo>
                    <a:pt x="1920" y="1920"/>
                    <a:pt x="1920" y="1920"/>
                    <a:pt x="1920" y="1920"/>
                  </a:cubicBezTo>
                  <a:lnTo>
                    <a:pt x="448" y="19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 dirty="0"/>
            </a:p>
          </p:txBody>
        </p:sp>
        <p:sp>
          <p:nvSpPr>
            <p:cNvPr id="87" name="Rectangle 21">
              <a:extLst>
                <a:ext uri="{FF2B5EF4-FFF2-40B4-BE49-F238E27FC236}">
                  <a16:creationId xmlns:a16="http://schemas.microsoft.com/office/drawing/2014/main" id="{4931FA1D-304E-4AC5-846A-D80F6EC20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98076" y="14397038"/>
              <a:ext cx="119063" cy="477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8" name="Rectangle 22">
              <a:extLst>
                <a:ext uri="{FF2B5EF4-FFF2-40B4-BE49-F238E27FC236}">
                  <a16:creationId xmlns:a16="http://schemas.microsoft.com/office/drawing/2014/main" id="{41A083BD-BFF3-45DB-9198-527A575B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8363" y="14397038"/>
              <a:ext cx="120650" cy="4778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BD4A1045-3270-4572-9CA5-1AF8FF94E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75913" y="14397038"/>
              <a:ext cx="2506663" cy="477838"/>
            </a:xfrm>
            <a:custGeom>
              <a:avLst/>
              <a:gdLst>
                <a:gd name="T0" fmla="*/ 864 w 1579"/>
                <a:gd name="T1" fmla="*/ 0 h 301"/>
                <a:gd name="T2" fmla="*/ 639 w 1579"/>
                <a:gd name="T3" fmla="*/ 0 h 301"/>
                <a:gd name="T4" fmla="*/ 639 w 1579"/>
                <a:gd name="T5" fmla="*/ 113 h 301"/>
                <a:gd name="T6" fmla="*/ 0 w 1579"/>
                <a:gd name="T7" fmla="*/ 113 h 301"/>
                <a:gd name="T8" fmla="*/ 0 w 1579"/>
                <a:gd name="T9" fmla="*/ 188 h 301"/>
                <a:gd name="T10" fmla="*/ 639 w 1579"/>
                <a:gd name="T11" fmla="*/ 188 h 301"/>
                <a:gd name="T12" fmla="*/ 639 w 1579"/>
                <a:gd name="T13" fmla="*/ 301 h 301"/>
                <a:gd name="T14" fmla="*/ 864 w 1579"/>
                <a:gd name="T15" fmla="*/ 301 h 301"/>
                <a:gd name="T16" fmla="*/ 864 w 1579"/>
                <a:gd name="T17" fmla="*/ 188 h 301"/>
                <a:gd name="T18" fmla="*/ 1579 w 1579"/>
                <a:gd name="T19" fmla="*/ 188 h 301"/>
                <a:gd name="T20" fmla="*/ 1579 w 1579"/>
                <a:gd name="T21" fmla="*/ 113 h 301"/>
                <a:gd name="T22" fmla="*/ 864 w 1579"/>
                <a:gd name="T23" fmla="*/ 113 h 301"/>
                <a:gd name="T24" fmla="*/ 864 w 1579"/>
                <a:gd name="T25" fmla="*/ 0 h 301"/>
                <a:gd name="T26" fmla="*/ 789 w 1579"/>
                <a:gd name="T27" fmla="*/ 226 h 301"/>
                <a:gd name="T28" fmla="*/ 714 w 1579"/>
                <a:gd name="T29" fmla="*/ 226 h 301"/>
                <a:gd name="T30" fmla="*/ 714 w 1579"/>
                <a:gd name="T31" fmla="*/ 75 h 301"/>
                <a:gd name="T32" fmla="*/ 789 w 1579"/>
                <a:gd name="T33" fmla="*/ 75 h 301"/>
                <a:gd name="T34" fmla="*/ 789 w 1579"/>
                <a:gd name="T35" fmla="*/ 22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79" h="301">
                  <a:moveTo>
                    <a:pt x="864" y="0"/>
                  </a:moveTo>
                  <a:lnTo>
                    <a:pt x="639" y="0"/>
                  </a:lnTo>
                  <a:lnTo>
                    <a:pt x="639" y="113"/>
                  </a:lnTo>
                  <a:lnTo>
                    <a:pt x="0" y="113"/>
                  </a:lnTo>
                  <a:lnTo>
                    <a:pt x="0" y="188"/>
                  </a:lnTo>
                  <a:lnTo>
                    <a:pt x="639" y="188"/>
                  </a:lnTo>
                  <a:lnTo>
                    <a:pt x="639" y="301"/>
                  </a:lnTo>
                  <a:lnTo>
                    <a:pt x="864" y="301"/>
                  </a:lnTo>
                  <a:lnTo>
                    <a:pt x="864" y="188"/>
                  </a:lnTo>
                  <a:lnTo>
                    <a:pt x="1579" y="188"/>
                  </a:lnTo>
                  <a:lnTo>
                    <a:pt x="1579" y="113"/>
                  </a:lnTo>
                  <a:lnTo>
                    <a:pt x="864" y="113"/>
                  </a:lnTo>
                  <a:lnTo>
                    <a:pt x="864" y="0"/>
                  </a:lnTo>
                  <a:close/>
                  <a:moveTo>
                    <a:pt x="789" y="226"/>
                  </a:moveTo>
                  <a:lnTo>
                    <a:pt x="714" y="226"/>
                  </a:lnTo>
                  <a:lnTo>
                    <a:pt x="714" y="75"/>
                  </a:lnTo>
                  <a:lnTo>
                    <a:pt x="789" y="75"/>
                  </a:lnTo>
                  <a:lnTo>
                    <a:pt x="789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56891DBE-4D8C-4740-8CA0-C31398DAC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3101" y="12549188"/>
              <a:ext cx="1074738" cy="1073150"/>
            </a:xfrm>
            <a:custGeom>
              <a:avLst/>
              <a:gdLst>
                <a:gd name="T0" fmla="*/ 0 w 576"/>
                <a:gd name="T1" fmla="*/ 288 h 576"/>
                <a:gd name="T2" fmla="*/ 288 w 576"/>
                <a:gd name="T3" fmla="*/ 576 h 576"/>
                <a:gd name="T4" fmla="*/ 576 w 576"/>
                <a:gd name="T5" fmla="*/ 288 h 576"/>
                <a:gd name="T6" fmla="*/ 288 w 576"/>
                <a:gd name="T7" fmla="*/ 0 h 576"/>
                <a:gd name="T8" fmla="*/ 0 w 576"/>
                <a:gd name="T9" fmla="*/ 288 h 576"/>
                <a:gd name="T10" fmla="*/ 288 w 576"/>
                <a:gd name="T11" fmla="*/ 64 h 576"/>
                <a:gd name="T12" fmla="*/ 512 w 576"/>
                <a:gd name="T13" fmla="*/ 288 h 576"/>
                <a:gd name="T14" fmla="*/ 288 w 576"/>
                <a:gd name="T15" fmla="*/ 512 h 576"/>
                <a:gd name="T16" fmla="*/ 64 w 576"/>
                <a:gd name="T17" fmla="*/ 288 h 576"/>
                <a:gd name="T18" fmla="*/ 288 w 576"/>
                <a:gd name="T19" fmla="*/ 6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" h="576">
                  <a:moveTo>
                    <a:pt x="0" y="288"/>
                  </a:moveTo>
                  <a:cubicBezTo>
                    <a:pt x="0" y="447"/>
                    <a:pt x="129" y="576"/>
                    <a:pt x="288" y="576"/>
                  </a:cubicBezTo>
                  <a:cubicBezTo>
                    <a:pt x="447" y="576"/>
                    <a:pt x="576" y="447"/>
                    <a:pt x="576" y="288"/>
                  </a:cubicBezTo>
                  <a:cubicBezTo>
                    <a:pt x="576" y="129"/>
                    <a:pt x="447" y="0"/>
                    <a:pt x="288" y="0"/>
                  </a:cubicBezTo>
                  <a:cubicBezTo>
                    <a:pt x="129" y="0"/>
                    <a:pt x="0" y="129"/>
                    <a:pt x="0" y="288"/>
                  </a:cubicBezTo>
                  <a:close/>
                  <a:moveTo>
                    <a:pt x="288" y="64"/>
                  </a:moveTo>
                  <a:cubicBezTo>
                    <a:pt x="411" y="64"/>
                    <a:pt x="512" y="165"/>
                    <a:pt x="512" y="288"/>
                  </a:cubicBezTo>
                  <a:cubicBezTo>
                    <a:pt x="512" y="411"/>
                    <a:pt x="411" y="512"/>
                    <a:pt x="288" y="512"/>
                  </a:cubicBezTo>
                  <a:cubicBezTo>
                    <a:pt x="165" y="512"/>
                    <a:pt x="64" y="411"/>
                    <a:pt x="64" y="288"/>
                  </a:cubicBezTo>
                  <a:cubicBezTo>
                    <a:pt x="64" y="165"/>
                    <a:pt x="165" y="64"/>
                    <a:pt x="28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132BD9D6-5941-4439-8E45-F74903A34D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91876" y="12809538"/>
              <a:ext cx="552450" cy="552450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348 h 348"/>
                <a:gd name="T4" fmla="*/ 348 w 348"/>
                <a:gd name="T5" fmla="*/ 174 h 348"/>
                <a:gd name="T6" fmla="*/ 0 w 348"/>
                <a:gd name="T7" fmla="*/ 0 h 348"/>
                <a:gd name="T8" fmla="*/ 75 w 348"/>
                <a:gd name="T9" fmla="*/ 122 h 348"/>
                <a:gd name="T10" fmla="*/ 178 w 348"/>
                <a:gd name="T11" fmla="*/ 174 h 348"/>
                <a:gd name="T12" fmla="*/ 75 w 348"/>
                <a:gd name="T13" fmla="*/ 225 h 348"/>
                <a:gd name="T14" fmla="*/ 75 w 348"/>
                <a:gd name="T15" fmla="*/ 12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48">
                  <a:moveTo>
                    <a:pt x="0" y="0"/>
                  </a:moveTo>
                  <a:lnTo>
                    <a:pt x="0" y="348"/>
                  </a:lnTo>
                  <a:lnTo>
                    <a:pt x="348" y="174"/>
                  </a:lnTo>
                  <a:lnTo>
                    <a:pt x="0" y="0"/>
                  </a:lnTo>
                  <a:close/>
                  <a:moveTo>
                    <a:pt x="75" y="122"/>
                  </a:moveTo>
                  <a:lnTo>
                    <a:pt x="178" y="174"/>
                  </a:lnTo>
                  <a:lnTo>
                    <a:pt x="75" y="225"/>
                  </a:lnTo>
                  <a:lnTo>
                    <a:pt x="75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200"/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FA26C4DC-F859-4D8A-AEF8-77DA637CA774}"/>
              </a:ext>
            </a:extLst>
          </p:cNvPr>
          <p:cNvSpPr txBox="1"/>
          <p:nvPr/>
        </p:nvSpPr>
        <p:spPr>
          <a:xfrm>
            <a:off x="7661574" y="2017384"/>
            <a:ext cx="177036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财务部门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73DFD79-596C-4386-844E-EF7F2A4FE999}"/>
              </a:ext>
            </a:extLst>
          </p:cNvPr>
          <p:cNvSpPr txBox="1"/>
          <p:nvPr/>
        </p:nvSpPr>
        <p:spPr>
          <a:xfrm>
            <a:off x="5823780" y="4941204"/>
            <a:ext cx="177036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开发部门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B069AB60-27A8-46C8-A758-F28463BE56A8}"/>
              </a:ext>
            </a:extLst>
          </p:cNvPr>
          <p:cNvSpPr txBox="1"/>
          <p:nvPr/>
        </p:nvSpPr>
        <p:spPr>
          <a:xfrm>
            <a:off x="9511594" y="4941204"/>
            <a:ext cx="177036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宣传部门</a:t>
            </a:r>
          </a:p>
        </p:txBody>
      </p:sp>
      <p:sp>
        <p:nvSpPr>
          <p:cNvPr id="95" name="圆: 空心 94">
            <a:extLst>
              <a:ext uri="{FF2B5EF4-FFF2-40B4-BE49-F238E27FC236}">
                <a16:creationId xmlns:a16="http://schemas.microsoft.com/office/drawing/2014/main" id="{0938D9CC-E410-4859-A64F-405659B39556}"/>
              </a:ext>
            </a:extLst>
          </p:cNvPr>
          <p:cNvSpPr/>
          <p:nvPr/>
        </p:nvSpPr>
        <p:spPr>
          <a:xfrm>
            <a:off x="8902218" y="4154190"/>
            <a:ext cx="239395" cy="239395"/>
          </a:xfrm>
          <a:prstGeom prst="donut">
            <a:avLst>
              <a:gd name="adj" fmla="val 178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6" name="圆: 空心 95">
            <a:extLst>
              <a:ext uri="{FF2B5EF4-FFF2-40B4-BE49-F238E27FC236}">
                <a16:creationId xmlns:a16="http://schemas.microsoft.com/office/drawing/2014/main" id="{C1956A78-8391-45FB-8892-A7AB7596C51B}"/>
              </a:ext>
            </a:extLst>
          </p:cNvPr>
          <p:cNvSpPr/>
          <p:nvPr/>
        </p:nvSpPr>
        <p:spPr>
          <a:xfrm>
            <a:off x="8018309" y="3681978"/>
            <a:ext cx="135257" cy="135257"/>
          </a:xfrm>
          <a:prstGeom prst="donut">
            <a:avLst>
              <a:gd name="adj" fmla="val 221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4EBB8ED-A8B5-4C92-B4AF-8E20F6D27EDC}"/>
              </a:ext>
            </a:extLst>
          </p:cNvPr>
          <p:cNvGrpSpPr/>
          <p:nvPr/>
        </p:nvGrpSpPr>
        <p:grpSpPr>
          <a:xfrm>
            <a:off x="8090900" y="3429000"/>
            <a:ext cx="911706" cy="910409"/>
            <a:chOff x="1893995" y="3083654"/>
            <a:chExt cx="911706" cy="910409"/>
          </a:xfrm>
          <a:solidFill>
            <a:schemeClr val="bg1"/>
          </a:solidFill>
        </p:grpSpPr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D7F2E146-9BC7-4315-BB42-B3F55BBD09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93995" y="3083654"/>
              <a:ext cx="911706" cy="910409"/>
            </a:xfrm>
            <a:custGeom>
              <a:avLst/>
              <a:gdLst>
                <a:gd name="T0" fmla="*/ 1664 w 1984"/>
                <a:gd name="T1" fmla="*/ 504 h 1984"/>
                <a:gd name="T2" fmla="*/ 1312 w 1984"/>
                <a:gd name="T3" fmla="*/ 320 h 1984"/>
                <a:gd name="T4" fmla="*/ 739 w 1984"/>
                <a:gd name="T5" fmla="*/ 601 h 1984"/>
                <a:gd name="T6" fmla="*/ 448 w 1984"/>
                <a:gd name="T7" fmla="*/ 0 h 1984"/>
                <a:gd name="T8" fmla="*/ 114 w 1984"/>
                <a:gd name="T9" fmla="*/ 614 h 1984"/>
                <a:gd name="T10" fmla="*/ 132 w 1984"/>
                <a:gd name="T11" fmla="*/ 675 h 1984"/>
                <a:gd name="T12" fmla="*/ 611 w 1984"/>
                <a:gd name="T13" fmla="*/ 839 h 1984"/>
                <a:gd name="T14" fmla="*/ 320 w 1984"/>
                <a:gd name="T15" fmla="*/ 1320 h 1984"/>
                <a:gd name="T16" fmla="*/ 416 w 1984"/>
                <a:gd name="T17" fmla="*/ 1856 h 1984"/>
                <a:gd name="T18" fmla="*/ 1984 w 1984"/>
                <a:gd name="T19" fmla="*/ 1824 h 1984"/>
                <a:gd name="T20" fmla="*/ 1760 w 1984"/>
                <a:gd name="T21" fmla="*/ 1088 h 1984"/>
                <a:gd name="T22" fmla="*/ 1288 w 1984"/>
                <a:gd name="T23" fmla="*/ 655 h 1984"/>
                <a:gd name="T24" fmla="*/ 1920 w 1984"/>
                <a:gd name="T25" fmla="*/ 767 h 1984"/>
                <a:gd name="T26" fmla="*/ 461 w 1984"/>
                <a:gd name="T27" fmla="*/ 224 h 1984"/>
                <a:gd name="T28" fmla="*/ 288 w 1984"/>
                <a:gd name="T29" fmla="*/ 224 h 1984"/>
                <a:gd name="T30" fmla="*/ 384 w 1984"/>
                <a:gd name="T31" fmla="*/ 265 h 1984"/>
                <a:gd name="T32" fmla="*/ 288 w 1984"/>
                <a:gd name="T33" fmla="*/ 320 h 1984"/>
                <a:gd name="T34" fmla="*/ 512 w 1984"/>
                <a:gd name="T35" fmla="*/ 535 h 1984"/>
                <a:gd name="T36" fmla="*/ 1408 w 1984"/>
                <a:gd name="T37" fmla="*/ 1320 h 1984"/>
                <a:gd name="T38" fmla="*/ 1230 w 1984"/>
                <a:gd name="T39" fmla="*/ 1215 h 1984"/>
                <a:gd name="T40" fmla="*/ 992 w 1984"/>
                <a:gd name="T41" fmla="*/ 1464 h 1984"/>
                <a:gd name="T42" fmla="*/ 935 w 1984"/>
                <a:gd name="T43" fmla="*/ 1501 h 1984"/>
                <a:gd name="T44" fmla="*/ 1027 w 1984"/>
                <a:gd name="T45" fmla="*/ 1696 h 1984"/>
                <a:gd name="T46" fmla="*/ 951 w 1984"/>
                <a:gd name="T47" fmla="*/ 1632 h 1984"/>
                <a:gd name="T48" fmla="*/ 1049 w 1984"/>
                <a:gd name="T49" fmla="*/ 1501 h 1984"/>
                <a:gd name="T50" fmla="*/ 1287 w 1984"/>
                <a:gd name="T51" fmla="*/ 1121 h 1984"/>
                <a:gd name="T52" fmla="*/ 1287 w 1984"/>
                <a:gd name="T53" fmla="*/ 1121 h 1984"/>
                <a:gd name="T54" fmla="*/ 909 w 1984"/>
                <a:gd name="T55" fmla="*/ 960 h 1984"/>
                <a:gd name="T56" fmla="*/ 737 w 1984"/>
                <a:gd name="T57" fmla="*/ 1146 h 1984"/>
                <a:gd name="T58" fmla="*/ 737 w 1984"/>
                <a:gd name="T59" fmla="*/ 1146 h 1984"/>
                <a:gd name="T60" fmla="*/ 782 w 1984"/>
                <a:gd name="T61" fmla="*/ 1382 h 1984"/>
                <a:gd name="T62" fmla="*/ 448 w 1984"/>
                <a:gd name="T63" fmla="*/ 832 h 1984"/>
                <a:gd name="T64" fmla="*/ 489 w 1984"/>
                <a:gd name="T65" fmla="*/ 969 h 1984"/>
                <a:gd name="T66" fmla="*/ 288 w 1984"/>
                <a:gd name="T67" fmla="*/ 1056 h 1984"/>
                <a:gd name="T68" fmla="*/ 608 w 1984"/>
                <a:gd name="T69" fmla="*/ 1088 h 1984"/>
                <a:gd name="T70" fmla="*/ 512 w 1984"/>
                <a:gd name="T71" fmla="*/ 1335 h 1984"/>
                <a:gd name="T72" fmla="*/ 384 w 1984"/>
                <a:gd name="T73" fmla="*/ 1760 h 1984"/>
                <a:gd name="T74" fmla="*/ 64 w 1984"/>
                <a:gd name="T75" fmla="*/ 1760 h 1984"/>
                <a:gd name="T76" fmla="*/ 558 w 1984"/>
                <a:gd name="T77" fmla="*/ 1381 h 1984"/>
                <a:gd name="T78" fmla="*/ 480 w 1984"/>
                <a:gd name="T79" fmla="*/ 1696 h 1984"/>
                <a:gd name="T80" fmla="*/ 876 w 1984"/>
                <a:gd name="T81" fmla="*/ 1611 h 1984"/>
                <a:gd name="T82" fmla="*/ 640 w 1984"/>
                <a:gd name="T83" fmla="*/ 1664 h 1984"/>
                <a:gd name="T84" fmla="*/ 1852 w 1984"/>
                <a:gd name="T85" fmla="*/ 1443 h 1984"/>
                <a:gd name="T86" fmla="*/ 1728 w 1984"/>
                <a:gd name="T87" fmla="*/ 1536 h 1984"/>
                <a:gd name="T88" fmla="*/ 1344 w 1984"/>
                <a:gd name="T89" fmla="*/ 1920 h 1984"/>
                <a:gd name="T90" fmla="*/ 1089 w 1984"/>
                <a:gd name="T91" fmla="*/ 1667 h 1984"/>
                <a:gd name="T92" fmla="*/ 1504 w 1984"/>
                <a:gd name="T93" fmla="*/ 1657 h 1984"/>
                <a:gd name="T94" fmla="*/ 1305 w 1984"/>
                <a:gd name="T95" fmla="*/ 1418 h 1984"/>
                <a:gd name="T96" fmla="*/ 1600 w 1984"/>
                <a:gd name="T97" fmla="*/ 1335 h 1984"/>
                <a:gd name="T98" fmla="*/ 1600 w 1984"/>
                <a:gd name="T99" fmla="*/ 1303 h 1984"/>
                <a:gd name="T100" fmla="*/ 1395 w 1984"/>
                <a:gd name="T101" fmla="*/ 1056 h 1984"/>
                <a:gd name="T102" fmla="*/ 1536 w 1984"/>
                <a:gd name="T103" fmla="*/ 1248 h 1984"/>
                <a:gd name="T104" fmla="*/ 1472 w 1984"/>
                <a:gd name="T105" fmla="*/ 947 h 1984"/>
                <a:gd name="T106" fmla="*/ 1312 w 1984"/>
                <a:gd name="T107" fmla="*/ 931 h 1984"/>
                <a:gd name="T108" fmla="*/ 909 w 1984"/>
                <a:gd name="T109" fmla="*/ 896 h 1984"/>
                <a:gd name="T110" fmla="*/ 1197 w 1984"/>
                <a:gd name="T111" fmla="*/ 666 h 1984"/>
                <a:gd name="T112" fmla="*/ 1536 w 1984"/>
                <a:gd name="T113" fmla="*/ 64 h 1984"/>
                <a:gd name="T114" fmla="*/ 1577 w 1984"/>
                <a:gd name="T115" fmla="*/ 201 h 1984"/>
                <a:gd name="T116" fmla="*/ 1376 w 1984"/>
                <a:gd name="T117" fmla="*/ 288 h 1984"/>
                <a:gd name="T118" fmla="*/ 1696 w 1984"/>
                <a:gd name="T119" fmla="*/ 320 h 1984"/>
                <a:gd name="T120" fmla="*/ 1472 w 1984"/>
                <a:gd name="T121" fmla="*/ 535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84" h="1984">
                  <a:moveTo>
                    <a:pt x="1984" y="1024"/>
                  </a:moveTo>
                  <a:cubicBezTo>
                    <a:pt x="1984" y="767"/>
                    <a:pt x="1984" y="767"/>
                    <a:pt x="1984" y="767"/>
                  </a:cubicBezTo>
                  <a:cubicBezTo>
                    <a:pt x="1984" y="696"/>
                    <a:pt x="1938" y="634"/>
                    <a:pt x="1870" y="614"/>
                  </a:cubicBezTo>
                  <a:cubicBezTo>
                    <a:pt x="1664" y="552"/>
                    <a:pt x="1664" y="552"/>
                    <a:pt x="1664" y="552"/>
                  </a:cubicBezTo>
                  <a:cubicBezTo>
                    <a:pt x="1664" y="504"/>
                    <a:pt x="1664" y="504"/>
                    <a:pt x="1664" y="504"/>
                  </a:cubicBezTo>
                  <a:cubicBezTo>
                    <a:pt x="1722" y="463"/>
                    <a:pt x="1760" y="396"/>
                    <a:pt x="1760" y="320"/>
                  </a:cubicBezTo>
                  <a:cubicBezTo>
                    <a:pt x="1760" y="224"/>
                    <a:pt x="1760" y="224"/>
                    <a:pt x="1760" y="224"/>
                  </a:cubicBezTo>
                  <a:cubicBezTo>
                    <a:pt x="1760" y="100"/>
                    <a:pt x="1660" y="0"/>
                    <a:pt x="1536" y="0"/>
                  </a:cubicBezTo>
                  <a:cubicBezTo>
                    <a:pt x="1412" y="0"/>
                    <a:pt x="1312" y="100"/>
                    <a:pt x="1312" y="224"/>
                  </a:cubicBezTo>
                  <a:cubicBezTo>
                    <a:pt x="1312" y="320"/>
                    <a:pt x="1312" y="320"/>
                    <a:pt x="1312" y="320"/>
                  </a:cubicBezTo>
                  <a:cubicBezTo>
                    <a:pt x="1312" y="396"/>
                    <a:pt x="1350" y="463"/>
                    <a:pt x="1408" y="504"/>
                  </a:cubicBezTo>
                  <a:cubicBezTo>
                    <a:pt x="1408" y="552"/>
                    <a:pt x="1408" y="552"/>
                    <a:pt x="1408" y="552"/>
                  </a:cubicBezTo>
                  <a:cubicBezTo>
                    <a:pt x="1226" y="607"/>
                    <a:pt x="1226" y="607"/>
                    <a:pt x="1226" y="607"/>
                  </a:cubicBezTo>
                  <a:cubicBezTo>
                    <a:pt x="1158" y="546"/>
                    <a:pt x="1072" y="512"/>
                    <a:pt x="979" y="512"/>
                  </a:cubicBezTo>
                  <a:cubicBezTo>
                    <a:pt x="888" y="512"/>
                    <a:pt x="804" y="546"/>
                    <a:pt x="739" y="601"/>
                  </a:cubicBezTo>
                  <a:cubicBezTo>
                    <a:pt x="576" y="552"/>
                    <a:pt x="576" y="552"/>
                    <a:pt x="576" y="552"/>
                  </a:cubicBezTo>
                  <a:cubicBezTo>
                    <a:pt x="576" y="504"/>
                    <a:pt x="576" y="504"/>
                    <a:pt x="576" y="504"/>
                  </a:cubicBezTo>
                  <a:cubicBezTo>
                    <a:pt x="634" y="463"/>
                    <a:pt x="672" y="396"/>
                    <a:pt x="672" y="320"/>
                  </a:cubicBezTo>
                  <a:cubicBezTo>
                    <a:pt x="672" y="224"/>
                    <a:pt x="672" y="224"/>
                    <a:pt x="672" y="224"/>
                  </a:cubicBezTo>
                  <a:cubicBezTo>
                    <a:pt x="672" y="100"/>
                    <a:pt x="572" y="0"/>
                    <a:pt x="448" y="0"/>
                  </a:cubicBezTo>
                  <a:cubicBezTo>
                    <a:pt x="324" y="0"/>
                    <a:pt x="224" y="100"/>
                    <a:pt x="224" y="224"/>
                  </a:cubicBezTo>
                  <a:cubicBezTo>
                    <a:pt x="224" y="320"/>
                    <a:pt x="224" y="320"/>
                    <a:pt x="224" y="320"/>
                  </a:cubicBezTo>
                  <a:cubicBezTo>
                    <a:pt x="224" y="396"/>
                    <a:pt x="262" y="463"/>
                    <a:pt x="320" y="504"/>
                  </a:cubicBezTo>
                  <a:cubicBezTo>
                    <a:pt x="320" y="552"/>
                    <a:pt x="320" y="552"/>
                    <a:pt x="320" y="552"/>
                  </a:cubicBezTo>
                  <a:cubicBezTo>
                    <a:pt x="114" y="614"/>
                    <a:pt x="114" y="614"/>
                    <a:pt x="114" y="614"/>
                  </a:cubicBezTo>
                  <a:cubicBezTo>
                    <a:pt x="46" y="634"/>
                    <a:pt x="0" y="696"/>
                    <a:pt x="0" y="767"/>
                  </a:cubicBezTo>
                  <a:cubicBezTo>
                    <a:pt x="0" y="1024"/>
                    <a:pt x="0" y="1024"/>
                    <a:pt x="0" y="1024"/>
                  </a:cubicBezTo>
                  <a:cubicBezTo>
                    <a:pt x="64" y="1024"/>
                    <a:pt x="64" y="1024"/>
                    <a:pt x="64" y="1024"/>
                  </a:cubicBezTo>
                  <a:cubicBezTo>
                    <a:pt x="64" y="767"/>
                    <a:pt x="64" y="767"/>
                    <a:pt x="64" y="767"/>
                  </a:cubicBezTo>
                  <a:cubicBezTo>
                    <a:pt x="64" y="725"/>
                    <a:pt x="91" y="688"/>
                    <a:pt x="132" y="675"/>
                  </a:cubicBezTo>
                  <a:cubicBezTo>
                    <a:pt x="338" y="613"/>
                    <a:pt x="338" y="613"/>
                    <a:pt x="338" y="613"/>
                  </a:cubicBezTo>
                  <a:cubicBezTo>
                    <a:pt x="357" y="638"/>
                    <a:pt x="393" y="672"/>
                    <a:pt x="448" y="672"/>
                  </a:cubicBezTo>
                  <a:cubicBezTo>
                    <a:pt x="503" y="672"/>
                    <a:pt x="539" y="638"/>
                    <a:pt x="558" y="613"/>
                  </a:cubicBezTo>
                  <a:cubicBezTo>
                    <a:pt x="689" y="653"/>
                    <a:pt x="689" y="653"/>
                    <a:pt x="689" y="653"/>
                  </a:cubicBezTo>
                  <a:cubicBezTo>
                    <a:pt x="647" y="705"/>
                    <a:pt x="619" y="769"/>
                    <a:pt x="611" y="839"/>
                  </a:cubicBezTo>
                  <a:cubicBezTo>
                    <a:pt x="570" y="795"/>
                    <a:pt x="512" y="768"/>
                    <a:pt x="448" y="768"/>
                  </a:cubicBezTo>
                  <a:cubicBezTo>
                    <a:pt x="324" y="768"/>
                    <a:pt x="224" y="868"/>
                    <a:pt x="224" y="992"/>
                  </a:cubicBezTo>
                  <a:cubicBezTo>
                    <a:pt x="224" y="1088"/>
                    <a:pt x="224" y="1088"/>
                    <a:pt x="224" y="1088"/>
                  </a:cubicBezTo>
                  <a:cubicBezTo>
                    <a:pt x="224" y="1164"/>
                    <a:pt x="262" y="1231"/>
                    <a:pt x="320" y="1272"/>
                  </a:cubicBezTo>
                  <a:cubicBezTo>
                    <a:pt x="320" y="1320"/>
                    <a:pt x="320" y="1320"/>
                    <a:pt x="320" y="1320"/>
                  </a:cubicBezTo>
                  <a:cubicBezTo>
                    <a:pt x="114" y="1382"/>
                    <a:pt x="114" y="1382"/>
                    <a:pt x="114" y="1382"/>
                  </a:cubicBezTo>
                  <a:cubicBezTo>
                    <a:pt x="46" y="1402"/>
                    <a:pt x="0" y="1464"/>
                    <a:pt x="0" y="1535"/>
                  </a:cubicBezTo>
                  <a:cubicBezTo>
                    <a:pt x="0" y="1824"/>
                    <a:pt x="0" y="1824"/>
                    <a:pt x="0" y="1824"/>
                  </a:cubicBezTo>
                  <a:cubicBezTo>
                    <a:pt x="384" y="1824"/>
                    <a:pt x="384" y="1824"/>
                    <a:pt x="384" y="1824"/>
                  </a:cubicBezTo>
                  <a:cubicBezTo>
                    <a:pt x="402" y="1824"/>
                    <a:pt x="416" y="1838"/>
                    <a:pt x="416" y="1856"/>
                  </a:cubicBezTo>
                  <a:cubicBezTo>
                    <a:pt x="416" y="1984"/>
                    <a:pt x="416" y="1984"/>
                    <a:pt x="416" y="1984"/>
                  </a:cubicBezTo>
                  <a:cubicBezTo>
                    <a:pt x="1568" y="1984"/>
                    <a:pt x="1568" y="1984"/>
                    <a:pt x="1568" y="1984"/>
                  </a:cubicBezTo>
                  <a:cubicBezTo>
                    <a:pt x="1568" y="1856"/>
                    <a:pt x="1568" y="1856"/>
                    <a:pt x="1568" y="1856"/>
                  </a:cubicBezTo>
                  <a:cubicBezTo>
                    <a:pt x="1568" y="1838"/>
                    <a:pt x="1582" y="1824"/>
                    <a:pt x="1600" y="1824"/>
                  </a:cubicBezTo>
                  <a:cubicBezTo>
                    <a:pt x="1984" y="1824"/>
                    <a:pt x="1984" y="1824"/>
                    <a:pt x="1984" y="1824"/>
                  </a:cubicBezTo>
                  <a:cubicBezTo>
                    <a:pt x="1984" y="1535"/>
                    <a:pt x="1984" y="1535"/>
                    <a:pt x="1984" y="1535"/>
                  </a:cubicBezTo>
                  <a:cubicBezTo>
                    <a:pt x="1984" y="1464"/>
                    <a:pt x="1938" y="1402"/>
                    <a:pt x="1870" y="1382"/>
                  </a:cubicBezTo>
                  <a:cubicBezTo>
                    <a:pt x="1664" y="1320"/>
                    <a:pt x="1664" y="1320"/>
                    <a:pt x="1664" y="1320"/>
                  </a:cubicBezTo>
                  <a:cubicBezTo>
                    <a:pt x="1664" y="1272"/>
                    <a:pt x="1664" y="1272"/>
                    <a:pt x="1664" y="1272"/>
                  </a:cubicBezTo>
                  <a:cubicBezTo>
                    <a:pt x="1722" y="1231"/>
                    <a:pt x="1760" y="1164"/>
                    <a:pt x="1760" y="1088"/>
                  </a:cubicBezTo>
                  <a:cubicBezTo>
                    <a:pt x="1760" y="992"/>
                    <a:pt x="1760" y="992"/>
                    <a:pt x="1760" y="992"/>
                  </a:cubicBezTo>
                  <a:cubicBezTo>
                    <a:pt x="1760" y="869"/>
                    <a:pt x="1660" y="768"/>
                    <a:pt x="1536" y="768"/>
                  </a:cubicBezTo>
                  <a:cubicBezTo>
                    <a:pt x="1473" y="768"/>
                    <a:pt x="1417" y="794"/>
                    <a:pt x="1376" y="836"/>
                  </a:cubicBezTo>
                  <a:cubicBezTo>
                    <a:pt x="1376" y="805"/>
                    <a:pt x="1376" y="805"/>
                    <a:pt x="1376" y="805"/>
                  </a:cubicBezTo>
                  <a:cubicBezTo>
                    <a:pt x="1376" y="742"/>
                    <a:pt x="1342" y="685"/>
                    <a:pt x="1288" y="655"/>
                  </a:cubicBezTo>
                  <a:cubicBezTo>
                    <a:pt x="1426" y="613"/>
                    <a:pt x="1426" y="613"/>
                    <a:pt x="1426" y="613"/>
                  </a:cubicBezTo>
                  <a:cubicBezTo>
                    <a:pt x="1445" y="638"/>
                    <a:pt x="1481" y="672"/>
                    <a:pt x="1536" y="672"/>
                  </a:cubicBezTo>
                  <a:cubicBezTo>
                    <a:pt x="1591" y="672"/>
                    <a:pt x="1627" y="638"/>
                    <a:pt x="1646" y="613"/>
                  </a:cubicBezTo>
                  <a:cubicBezTo>
                    <a:pt x="1852" y="675"/>
                    <a:pt x="1852" y="675"/>
                    <a:pt x="1852" y="675"/>
                  </a:cubicBezTo>
                  <a:cubicBezTo>
                    <a:pt x="1893" y="688"/>
                    <a:pt x="1920" y="725"/>
                    <a:pt x="1920" y="767"/>
                  </a:cubicBezTo>
                  <a:cubicBezTo>
                    <a:pt x="1920" y="1024"/>
                    <a:pt x="1920" y="1024"/>
                    <a:pt x="1920" y="1024"/>
                  </a:cubicBezTo>
                  <a:lnTo>
                    <a:pt x="1984" y="1024"/>
                  </a:lnTo>
                  <a:close/>
                  <a:moveTo>
                    <a:pt x="448" y="64"/>
                  </a:moveTo>
                  <a:cubicBezTo>
                    <a:pt x="536" y="64"/>
                    <a:pt x="608" y="136"/>
                    <a:pt x="608" y="224"/>
                  </a:cubicBezTo>
                  <a:cubicBezTo>
                    <a:pt x="461" y="224"/>
                    <a:pt x="461" y="224"/>
                    <a:pt x="461" y="224"/>
                  </a:cubicBezTo>
                  <a:cubicBezTo>
                    <a:pt x="441" y="224"/>
                    <a:pt x="421" y="216"/>
                    <a:pt x="407" y="201"/>
                  </a:cubicBezTo>
                  <a:cubicBezTo>
                    <a:pt x="384" y="179"/>
                    <a:pt x="384" y="179"/>
                    <a:pt x="384" y="179"/>
                  </a:cubicBezTo>
                  <a:cubicBezTo>
                    <a:pt x="361" y="201"/>
                    <a:pt x="361" y="201"/>
                    <a:pt x="361" y="201"/>
                  </a:cubicBezTo>
                  <a:cubicBezTo>
                    <a:pt x="347" y="216"/>
                    <a:pt x="327" y="224"/>
                    <a:pt x="307" y="224"/>
                  </a:cubicBezTo>
                  <a:cubicBezTo>
                    <a:pt x="288" y="224"/>
                    <a:pt x="288" y="224"/>
                    <a:pt x="288" y="224"/>
                  </a:cubicBezTo>
                  <a:cubicBezTo>
                    <a:pt x="288" y="136"/>
                    <a:pt x="360" y="64"/>
                    <a:pt x="448" y="64"/>
                  </a:cubicBezTo>
                  <a:close/>
                  <a:moveTo>
                    <a:pt x="288" y="320"/>
                  </a:moveTo>
                  <a:cubicBezTo>
                    <a:pt x="288" y="288"/>
                    <a:pt x="288" y="288"/>
                    <a:pt x="288" y="288"/>
                  </a:cubicBezTo>
                  <a:cubicBezTo>
                    <a:pt x="307" y="288"/>
                    <a:pt x="307" y="288"/>
                    <a:pt x="307" y="288"/>
                  </a:cubicBezTo>
                  <a:cubicBezTo>
                    <a:pt x="335" y="288"/>
                    <a:pt x="361" y="280"/>
                    <a:pt x="384" y="265"/>
                  </a:cubicBezTo>
                  <a:cubicBezTo>
                    <a:pt x="407" y="280"/>
                    <a:pt x="433" y="288"/>
                    <a:pt x="461" y="288"/>
                  </a:cubicBezTo>
                  <a:cubicBezTo>
                    <a:pt x="608" y="288"/>
                    <a:pt x="608" y="288"/>
                    <a:pt x="608" y="288"/>
                  </a:cubicBezTo>
                  <a:cubicBezTo>
                    <a:pt x="608" y="320"/>
                    <a:pt x="608" y="320"/>
                    <a:pt x="608" y="320"/>
                  </a:cubicBezTo>
                  <a:cubicBezTo>
                    <a:pt x="608" y="408"/>
                    <a:pt x="536" y="480"/>
                    <a:pt x="448" y="480"/>
                  </a:cubicBezTo>
                  <a:cubicBezTo>
                    <a:pt x="360" y="480"/>
                    <a:pt x="288" y="408"/>
                    <a:pt x="288" y="320"/>
                  </a:cubicBezTo>
                  <a:close/>
                  <a:moveTo>
                    <a:pt x="448" y="608"/>
                  </a:moveTo>
                  <a:cubicBezTo>
                    <a:pt x="414" y="608"/>
                    <a:pt x="392" y="579"/>
                    <a:pt x="384" y="567"/>
                  </a:cubicBezTo>
                  <a:cubicBezTo>
                    <a:pt x="384" y="535"/>
                    <a:pt x="384" y="535"/>
                    <a:pt x="384" y="535"/>
                  </a:cubicBezTo>
                  <a:cubicBezTo>
                    <a:pt x="404" y="541"/>
                    <a:pt x="426" y="544"/>
                    <a:pt x="448" y="544"/>
                  </a:cubicBezTo>
                  <a:cubicBezTo>
                    <a:pt x="470" y="544"/>
                    <a:pt x="492" y="541"/>
                    <a:pt x="512" y="535"/>
                  </a:cubicBezTo>
                  <a:cubicBezTo>
                    <a:pt x="512" y="567"/>
                    <a:pt x="512" y="567"/>
                    <a:pt x="512" y="567"/>
                  </a:cubicBezTo>
                  <a:cubicBezTo>
                    <a:pt x="504" y="579"/>
                    <a:pt x="482" y="608"/>
                    <a:pt x="448" y="608"/>
                  </a:cubicBezTo>
                  <a:close/>
                  <a:moveTo>
                    <a:pt x="1328" y="1170"/>
                  </a:moveTo>
                  <a:cubicBezTo>
                    <a:pt x="1344" y="1211"/>
                    <a:pt x="1372" y="1246"/>
                    <a:pt x="1408" y="1272"/>
                  </a:cubicBezTo>
                  <a:cubicBezTo>
                    <a:pt x="1408" y="1320"/>
                    <a:pt x="1408" y="1320"/>
                    <a:pt x="1408" y="1320"/>
                  </a:cubicBezTo>
                  <a:cubicBezTo>
                    <a:pt x="1202" y="1382"/>
                    <a:pt x="1202" y="1382"/>
                    <a:pt x="1202" y="1382"/>
                  </a:cubicBezTo>
                  <a:cubicBezTo>
                    <a:pt x="1195" y="1384"/>
                    <a:pt x="1189" y="1387"/>
                    <a:pt x="1182" y="1390"/>
                  </a:cubicBezTo>
                  <a:cubicBezTo>
                    <a:pt x="1152" y="1383"/>
                    <a:pt x="1152" y="1383"/>
                    <a:pt x="1152" y="1383"/>
                  </a:cubicBezTo>
                  <a:cubicBezTo>
                    <a:pt x="1152" y="1320"/>
                    <a:pt x="1152" y="1320"/>
                    <a:pt x="1152" y="1320"/>
                  </a:cubicBezTo>
                  <a:cubicBezTo>
                    <a:pt x="1186" y="1292"/>
                    <a:pt x="1213" y="1256"/>
                    <a:pt x="1230" y="1215"/>
                  </a:cubicBezTo>
                  <a:cubicBezTo>
                    <a:pt x="1267" y="1211"/>
                    <a:pt x="1301" y="1196"/>
                    <a:pt x="1328" y="1170"/>
                  </a:cubicBezTo>
                  <a:close/>
                  <a:moveTo>
                    <a:pt x="992" y="1376"/>
                  </a:moveTo>
                  <a:cubicBezTo>
                    <a:pt x="1026" y="1376"/>
                    <a:pt x="1058" y="1369"/>
                    <a:pt x="1088" y="1357"/>
                  </a:cubicBezTo>
                  <a:cubicBezTo>
                    <a:pt x="1088" y="1392"/>
                    <a:pt x="1088" y="1392"/>
                    <a:pt x="1088" y="1392"/>
                  </a:cubicBezTo>
                  <a:cubicBezTo>
                    <a:pt x="992" y="1464"/>
                    <a:pt x="992" y="1464"/>
                    <a:pt x="992" y="1464"/>
                  </a:cubicBezTo>
                  <a:cubicBezTo>
                    <a:pt x="896" y="1392"/>
                    <a:pt x="896" y="1392"/>
                    <a:pt x="896" y="1392"/>
                  </a:cubicBezTo>
                  <a:cubicBezTo>
                    <a:pt x="896" y="1357"/>
                    <a:pt x="896" y="1357"/>
                    <a:pt x="896" y="1357"/>
                  </a:cubicBezTo>
                  <a:cubicBezTo>
                    <a:pt x="926" y="1369"/>
                    <a:pt x="958" y="1376"/>
                    <a:pt x="992" y="1376"/>
                  </a:cubicBezTo>
                  <a:close/>
                  <a:moveTo>
                    <a:pt x="857" y="1443"/>
                  </a:moveTo>
                  <a:cubicBezTo>
                    <a:pt x="935" y="1501"/>
                    <a:pt x="935" y="1501"/>
                    <a:pt x="935" y="1501"/>
                  </a:cubicBezTo>
                  <a:cubicBezTo>
                    <a:pt x="854" y="1549"/>
                    <a:pt x="854" y="1549"/>
                    <a:pt x="854" y="1549"/>
                  </a:cubicBezTo>
                  <a:cubicBezTo>
                    <a:pt x="834" y="1448"/>
                    <a:pt x="834" y="1448"/>
                    <a:pt x="834" y="1448"/>
                  </a:cubicBezTo>
                  <a:lnTo>
                    <a:pt x="857" y="1443"/>
                  </a:lnTo>
                  <a:close/>
                  <a:moveTo>
                    <a:pt x="957" y="1696"/>
                  </a:moveTo>
                  <a:cubicBezTo>
                    <a:pt x="1027" y="1696"/>
                    <a:pt x="1027" y="1696"/>
                    <a:pt x="1027" y="1696"/>
                  </a:cubicBezTo>
                  <a:cubicBezTo>
                    <a:pt x="1052" y="1920"/>
                    <a:pt x="1052" y="1920"/>
                    <a:pt x="1052" y="1920"/>
                  </a:cubicBezTo>
                  <a:cubicBezTo>
                    <a:pt x="932" y="1920"/>
                    <a:pt x="932" y="1920"/>
                    <a:pt x="932" y="1920"/>
                  </a:cubicBezTo>
                  <a:lnTo>
                    <a:pt x="957" y="1696"/>
                  </a:lnTo>
                  <a:close/>
                  <a:moveTo>
                    <a:pt x="1033" y="1632"/>
                  </a:moveTo>
                  <a:cubicBezTo>
                    <a:pt x="951" y="1632"/>
                    <a:pt x="951" y="1632"/>
                    <a:pt x="951" y="1632"/>
                  </a:cubicBezTo>
                  <a:cubicBezTo>
                    <a:pt x="933" y="1577"/>
                    <a:pt x="933" y="1577"/>
                    <a:pt x="933" y="1577"/>
                  </a:cubicBezTo>
                  <a:cubicBezTo>
                    <a:pt x="992" y="1541"/>
                    <a:pt x="992" y="1541"/>
                    <a:pt x="992" y="1541"/>
                  </a:cubicBezTo>
                  <a:cubicBezTo>
                    <a:pt x="1051" y="1577"/>
                    <a:pt x="1051" y="1577"/>
                    <a:pt x="1051" y="1577"/>
                  </a:cubicBezTo>
                  <a:lnTo>
                    <a:pt x="1033" y="1632"/>
                  </a:lnTo>
                  <a:close/>
                  <a:moveTo>
                    <a:pt x="1049" y="1501"/>
                  </a:moveTo>
                  <a:cubicBezTo>
                    <a:pt x="1127" y="1443"/>
                    <a:pt x="1127" y="1443"/>
                    <a:pt x="1127" y="1443"/>
                  </a:cubicBezTo>
                  <a:cubicBezTo>
                    <a:pt x="1150" y="1448"/>
                    <a:pt x="1150" y="1448"/>
                    <a:pt x="1150" y="1448"/>
                  </a:cubicBezTo>
                  <a:cubicBezTo>
                    <a:pt x="1130" y="1549"/>
                    <a:pt x="1130" y="1549"/>
                    <a:pt x="1130" y="1549"/>
                  </a:cubicBezTo>
                  <a:lnTo>
                    <a:pt x="1049" y="1501"/>
                  </a:lnTo>
                  <a:close/>
                  <a:moveTo>
                    <a:pt x="1287" y="1121"/>
                  </a:moveTo>
                  <a:cubicBezTo>
                    <a:pt x="1276" y="1133"/>
                    <a:pt x="1262" y="1141"/>
                    <a:pt x="1247" y="1146"/>
                  </a:cubicBezTo>
                  <a:cubicBezTo>
                    <a:pt x="1248" y="1138"/>
                    <a:pt x="1248" y="1129"/>
                    <a:pt x="1248" y="1120"/>
                  </a:cubicBezTo>
                  <a:cubicBezTo>
                    <a:pt x="1248" y="967"/>
                    <a:pt x="1248" y="967"/>
                    <a:pt x="1248" y="967"/>
                  </a:cubicBezTo>
                  <a:cubicBezTo>
                    <a:pt x="1282" y="980"/>
                    <a:pt x="1308" y="1010"/>
                    <a:pt x="1312" y="1046"/>
                  </a:cubicBezTo>
                  <a:cubicBezTo>
                    <a:pt x="1314" y="1074"/>
                    <a:pt x="1305" y="1100"/>
                    <a:pt x="1287" y="1121"/>
                  </a:cubicBezTo>
                  <a:close/>
                  <a:moveTo>
                    <a:pt x="1184" y="1120"/>
                  </a:moveTo>
                  <a:cubicBezTo>
                    <a:pt x="1184" y="1226"/>
                    <a:pt x="1098" y="1312"/>
                    <a:pt x="992" y="1312"/>
                  </a:cubicBezTo>
                  <a:cubicBezTo>
                    <a:pt x="886" y="1312"/>
                    <a:pt x="800" y="1226"/>
                    <a:pt x="800" y="1120"/>
                  </a:cubicBezTo>
                  <a:cubicBezTo>
                    <a:pt x="800" y="960"/>
                    <a:pt x="800" y="960"/>
                    <a:pt x="800" y="960"/>
                  </a:cubicBezTo>
                  <a:cubicBezTo>
                    <a:pt x="909" y="960"/>
                    <a:pt x="909" y="960"/>
                    <a:pt x="909" y="960"/>
                  </a:cubicBezTo>
                  <a:cubicBezTo>
                    <a:pt x="978" y="960"/>
                    <a:pt x="1046" y="943"/>
                    <a:pt x="1107" y="909"/>
                  </a:cubicBezTo>
                  <a:cubicBezTo>
                    <a:pt x="1132" y="960"/>
                    <a:pt x="1132" y="960"/>
                    <a:pt x="1132" y="960"/>
                  </a:cubicBezTo>
                  <a:cubicBezTo>
                    <a:pt x="1184" y="960"/>
                    <a:pt x="1184" y="960"/>
                    <a:pt x="1184" y="960"/>
                  </a:cubicBezTo>
                  <a:lnTo>
                    <a:pt x="1184" y="1120"/>
                  </a:lnTo>
                  <a:close/>
                  <a:moveTo>
                    <a:pt x="737" y="1146"/>
                  </a:moveTo>
                  <a:cubicBezTo>
                    <a:pt x="722" y="1141"/>
                    <a:pt x="708" y="1133"/>
                    <a:pt x="697" y="1121"/>
                  </a:cubicBezTo>
                  <a:cubicBezTo>
                    <a:pt x="679" y="1100"/>
                    <a:pt x="670" y="1074"/>
                    <a:pt x="672" y="1046"/>
                  </a:cubicBezTo>
                  <a:cubicBezTo>
                    <a:pt x="676" y="1010"/>
                    <a:pt x="702" y="980"/>
                    <a:pt x="736" y="967"/>
                  </a:cubicBezTo>
                  <a:cubicBezTo>
                    <a:pt x="736" y="1120"/>
                    <a:pt x="736" y="1120"/>
                    <a:pt x="736" y="1120"/>
                  </a:cubicBezTo>
                  <a:cubicBezTo>
                    <a:pt x="736" y="1129"/>
                    <a:pt x="736" y="1138"/>
                    <a:pt x="737" y="1146"/>
                  </a:cubicBezTo>
                  <a:close/>
                  <a:moveTo>
                    <a:pt x="754" y="1215"/>
                  </a:moveTo>
                  <a:cubicBezTo>
                    <a:pt x="771" y="1256"/>
                    <a:pt x="798" y="1292"/>
                    <a:pt x="832" y="1320"/>
                  </a:cubicBezTo>
                  <a:cubicBezTo>
                    <a:pt x="832" y="1383"/>
                    <a:pt x="832" y="1383"/>
                    <a:pt x="832" y="1383"/>
                  </a:cubicBezTo>
                  <a:cubicBezTo>
                    <a:pt x="802" y="1390"/>
                    <a:pt x="802" y="1390"/>
                    <a:pt x="802" y="1390"/>
                  </a:cubicBezTo>
                  <a:cubicBezTo>
                    <a:pt x="795" y="1387"/>
                    <a:pt x="789" y="1384"/>
                    <a:pt x="782" y="1382"/>
                  </a:cubicBezTo>
                  <a:cubicBezTo>
                    <a:pt x="576" y="1320"/>
                    <a:pt x="576" y="1320"/>
                    <a:pt x="576" y="1320"/>
                  </a:cubicBezTo>
                  <a:cubicBezTo>
                    <a:pt x="576" y="1272"/>
                    <a:pt x="576" y="1272"/>
                    <a:pt x="576" y="1272"/>
                  </a:cubicBezTo>
                  <a:cubicBezTo>
                    <a:pt x="612" y="1246"/>
                    <a:pt x="640" y="1211"/>
                    <a:pt x="656" y="1170"/>
                  </a:cubicBezTo>
                  <a:cubicBezTo>
                    <a:pt x="683" y="1196"/>
                    <a:pt x="717" y="1211"/>
                    <a:pt x="754" y="1215"/>
                  </a:cubicBezTo>
                  <a:close/>
                  <a:moveTo>
                    <a:pt x="448" y="832"/>
                  </a:moveTo>
                  <a:cubicBezTo>
                    <a:pt x="536" y="832"/>
                    <a:pt x="608" y="904"/>
                    <a:pt x="608" y="992"/>
                  </a:cubicBezTo>
                  <a:cubicBezTo>
                    <a:pt x="589" y="992"/>
                    <a:pt x="589" y="992"/>
                    <a:pt x="589" y="992"/>
                  </a:cubicBezTo>
                  <a:cubicBezTo>
                    <a:pt x="569" y="992"/>
                    <a:pt x="549" y="984"/>
                    <a:pt x="535" y="969"/>
                  </a:cubicBezTo>
                  <a:cubicBezTo>
                    <a:pt x="512" y="947"/>
                    <a:pt x="512" y="947"/>
                    <a:pt x="512" y="947"/>
                  </a:cubicBezTo>
                  <a:cubicBezTo>
                    <a:pt x="489" y="969"/>
                    <a:pt x="489" y="969"/>
                    <a:pt x="489" y="969"/>
                  </a:cubicBezTo>
                  <a:cubicBezTo>
                    <a:pt x="475" y="984"/>
                    <a:pt x="455" y="992"/>
                    <a:pt x="435" y="992"/>
                  </a:cubicBezTo>
                  <a:cubicBezTo>
                    <a:pt x="288" y="992"/>
                    <a:pt x="288" y="992"/>
                    <a:pt x="288" y="992"/>
                  </a:cubicBezTo>
                  <a:cubicBezTo>
                    <a:pt x="288" y="904"/>
                    <a:pt x="360" y="832"/>
                    <a:pt x="448" y="832"/>
                  </a:cubicBezTo>
                  <a:close/>
                  <a:moveTo>
                    <a:pt x="288" y="1088"/>
                  </a:moveTo>
                  <a:cubicBezTo>
                    <a:pt x="288" y="1056"/>
                    <a:pt x="288" y="1056"/>
                    <a:pt x="288" y="1056"/>
                  </a:cubicBezTo>
                  <a:cubicBezTo>
                    <a:pt x="435" y="1056"/>
                    <a:pt x="435" y="1056"/>
                    <a:pt x="435" y="1056"/>
                  </a:cubicBezTo>
                  <a:cubicBezTo>
                    <a:pt x="463" y="1056"/>
                    <a:pt x="489" y="1048"/>
                    <a:pt x="512" y="1033"/>
                  </a:cubicBezTo>
                  <a:cubicBezTo>
                    <a:pt x="535" y="1048"/>
                    <a:pt x="561" y="1056"/>
                    <a:pt x="589" y="1056"/>
                  </a:cubicBezTo>
                  <a:cubicBezTo>
                    <a:pt x="608" y="1056"/>
                    <a:pt x="608" y="1056"/>
                    <a:pt x="608" y="1056"/>
                  </a:cubicBezTo>
                  <a:cubicBezTo>
                    <a:pt x="608" y="1088"/>
                    <a:pt x="608" y="1088"/>
                    <a:pt x="608" y="1088"/>
                  </a:cubicBezTo>
                  <a:cubicBezTo>
                    <a:pt x="608" y="1176"/>
                    <a:pt x="536" y="1248"/>
                    <a:pt x="448" y="1248"/>
                  </a:cubicBezTo>
                  <a:cubicBezTo>
                    <a:pt x="360" y="1248"/>
                    <a:pt x="288" y="1176"/>
                    <a:pt x="288" y="1088"/>
                  </a:cubicBezTo>
                  <a:close/>
                  <a:moveTo>
                    <a:pt x="448" y="1312"/>
                  </a:moveTo>
                  <a:cubicBezTo>
                    <a:pt x="470" y="1312"/>
                    <a:pt x="492" y="1309"/>
                    <a:pt x="512" y="1303"/>
                  </a:cubicBezTo>
                  <a:cubicBezTo>
                    <a:pt x="512" y="1335"/>
                    <a:pt x="512" y="1335"/>
                    <a:pt x="512" y="1335"/>
                  </a:cubicBezTo>
                  <a:cubicBezTo>
                    <a:pt x="504" y="1347"/>
                    <a:pt x="482" y="1376"/>
                    <a:pt x="448" y="1376"/>
                  </a:cubicBezTo>
                  <a:cubicBezTo>
                    <a:pt x="414" y="1376"/>
                    <a:pt x="392" y="1347"/>
                    <a:pt x="384" y="1335"/>
                  </a:cubicBezTo>
                  <a:cubicBezTo>
                    <a:pt x="384" y="1303"/>
                    <a:pt x="384" y="1303"/>
                    <a:pt x="384" y="1303"/>
                  </a:cubicBezTo>
                  <a:cubicBezTo>
                    <a:pt x="404" y="1309"/>
                    <a:pt x="426" y="1312"/>
                    <a:pt x="448" y="1312"/>
                  </a:cubicBezTo>
                  <a:close/>
                  <a:moveTo>
                    <a:pt x="384" y="1760"/>
                  </a:moveTo>
                  <a:cubicBezTo>
                    <a:pt x="256" y="1760"/>
                    <a:pt x="256" y="1760"/>
                    <a:pt x="256" y="1760"/>
                  </a:cubicBezTo>
                  <a:cubicBezTo>
                    <a:pt x="256" y="1536"/>
                    <a:pt x="256" y="1536"/>
                    <a:pt x="256" y="1536"/>
                  </a:cubicBezTo>
                  <a:cubicBezTo>
                    <a:pt x="192" y="1536"/>
                    <a:pt x="192" y="1536"/>
                    <a:pt x="192" y="1536"/>
                  </a:cubicBezTo>
                  <a:cubicBezTo>
                    <a:pt x="192" y="1760"/>
                    <a:pt x="192" y="1760"/>
                    <a:pt x="192" y="1760"/>
                  </a:cubicBezTo>
                  <a:cubicBezTo>
                    <a:pt x="64" y="1760"/>
                    <a:pt x="64" y="1760"/>
                    <a:pt x="64" y="1760"/>
                  </a:cubicBezTo>
                  <a:cubicBezTo>
                    <a:pt x="64" y="1535"/>
                    <a:pt x="64" y="1535"/>
                    <a:pt x="64" y="1535"/>
                  </a:cubicBezTo>
                  <a:cubicBezTo>
                    <a:pt x="64" y="1493"/>
                    <a:pt x="91" y="1456"/>
                    <a:pt x="132" y="1443"/>
                  </a:cubicBezTo>
                  <a:cubicBezTo>
                    <a:pt x="338" y="1381"/>
                    <a:pt x="338" y="1381"/>
                    <a:pt x="338" y="1381"/>
                  </a:cubicBezTo>
                  <a:cubicBezTo>
                    <a:pt x="357" y="1406"/>
                    <a:pt x="393" y="1440"/>
                    <a:pt x="448" y="1440"/>
                  </a:cubicBezTo>
                  <a:cubicBezTo>
                    <a:pt x="503" y="1440"/>
                    <a:pt x="539" y="1406"/>
                    <a:pt x="558" y="1381"/>
                  </a:cubicBezTo>
                  <a:cubicBezTo>
                    <a:pt x="679" y="1418"/>
                    <a:pt x="679" y="1418"/>
                    <a:pt x="679" y="1418"/>
                  </a:cubicBezTo>
                  <a:cubicBezTo>
                    <a:pt x="590" y="1438"/>
                    <a:pt x="590" y="1438"/>
                    <a:pt x="590" y="1438"/>
                  </a:cubicBezTo>
                  <a:cubicBezTo>
                    <a:pt x="487" y="1462"/>
                    <a:pt x="416" y="1552"/>
                    <a:pt x="416" y="1657"/>
                  </a:cubicBezTo>
                  <a:cubicBezTo>
                    <a:pt x="416" y="1696"/>
                    <a:pt x="416" y="1696"/>
                    <a:pt x="416" y="1696"/>
                  </a:cubicBezTo>
                  <a:cubicBezTo>
                    <a:pt x="480" y="1696"/>
                    <a:pt x="480" y="1696"/>
                    <a:pt x="480" y="1696"/>
                  </a:cubicBezTo>
                  <a:cubicBezTo>
                    <a:pt x="480" y="1657"/>
                    <a:pt x="480" y="1657"/>
                    <a:pt x="480" y="1657"/>
                  </a:cubicBezTo>
                  <a:cubicBezTo>
                    <a:pt x="480" y="1582"/>
                    <a:pt x="531" y="1518"/>
                    <a:pt x="604" y="1501"/>
                  </a:cubicBezTo>
                  <a:cubicBezTo>
                    <a:pt x="772" y="1462"/>
                    <a:pt x="772" y="1462"/>
                    <a:pt x="772" y="1462"/>
                  </a:cubicBezTo>
                  <a:cubicBezTo>
                    <a:pt x="810" y="1651"/>
                    <a:pt x="810" y="1651"/>
                    <a:pt x="810" y="1651"/>
                  </a:cubicBezTo>
                  <a:cubicBezTo>
                    <a:pt x="876" y="1611"/>
                    <a:pt x="876" y="1611"/>
                    <a:pt x="876" y="1611"/>
                  </a:cubicBezTo>
                  <a:cubicBezTo>
                    <a:pt x="895" y="1667"/>
                    <a:pt x="895" y="1667"/>
                    <a:pt x="895" y="1667"/>
                  </a:cubicBezTo>
                  <a:cubicBezTo>
                    <a:pt x="867" y="1920"/>
                    <a:pt x="867" y="1920"/>
                    <a:pt x="867" y="1920"/>
                  </a:cubicBezTo>
                  <a:cubicBezTo>
                    <a:pt x="704" y="1920"/>
                    <a:pt x="704" y="1920"/>
                    <a:pt x="704" y="1920"/>
                  </a:cubicBezTo>
                  <a:cubicBezTo>
                    <a:pt x="704" y="1664"/>
                    <a:pt x="704" y="1664"/>
                    <a:pt x="704" y="1664"/>
                  </a:cubicBezTo>
                  <a:cubicBezTo>
                    <a:pt x="640" y="1664"/>
                    <a:pt x="640" y="1664"/>
                    <a:pt x="640" y="1664"/>
                  </a:cubicBezTo>
                  <a:cubicBezTo>
                    <a:pt x="640" y="1920"/>
                    <a:pt x="640" y="1920"/>
                    <a:pt x="640" y="1920"/>
                  </a:cubicBezTo>
                  <a:cubicBezTo>
                    <a:pt x="480" y="1920"/>
                    <a:pt x="480" y="1920"/>
                    <a:pt x="480" y="1920"/>
                  </a:cubicBezTo>
                  <a:cubicBezTo>
                    <a:pt x="480" y="1856"/>
                    <a:pt x="480" y="1856"/>
                    <a:pt x="480" y="1856"/>
                  </a:cubicBezTo>
                  <a:cubicBezTo>
                    <a:pt x="480" y="1803"/>
                    <a:pt x="437" y="1760"/>
                    <a:pt x="384" y="1760"/>
                  </a:cubicBezTo>
                  <a:close/>
                  <a:moveTo>
                    <a:pt x="1852" y="1443"/>
                  </a:moveTo>
                  <a:cubicBezTo>
                    <a:pt x="1893" y="1456"/>
                    <a:pt x="1920" y="1493"/>
                    <a:pt x="1920" y="1535"/>
                  </a:cubicBezTo>
                  <a:cubicBezTo>
                    <a:pt x="1920" y="1760"/>
                    <a:pt x="1920" y="1760"/>
                    <a:pt x="1920" y="1760"/>
                  </a:cubicBezTo>
                  <a:cubicBezTo>
                    <a:pt x="1792" y="1760"/>
                    <a:pt x="1792" y="1760"/>
                    <a:pt x="1792" y="1760"/>
                  </a:cubicBezTo>
                  <a:cubicBezTo>
                    <a:pt x="1792" y="1536"/>
                    <a:pt x="1792" y="1536"/>
                    <a:pt x="1792" y="1536"/>
                  </a:cubicBezTo>
                  <a:cubicBezTo>
                    <a:pt x="1728" y="1536"/>
                    <a:pt x="1728" y="1536"/>
                    <a:pt x="1728" y="1536"/>
                  </a:cubicBezTo>
                  <a:cubicBezTo>
                    <a:pt x="1728" y="1760"/>
                    <a:pt x="1728" y="1760"/>
                    <a:pt x="1728" y="1760"/>
                  </a:cubicBezTo>
                  <a:cubicBezTo>
                    <a:pt x="1600" y="1760"/>
                    <a:pt x="1600" y="1760"/>
                    <a:pt x="1600" y="1760"/>
                  </a:cubicBezTo>
                  <a:cubicBezTo>
                    <a:pt x="1547" y="1760"/>
                    <a:pt x="1504" y="1803"/>
                    <a:pt x="1504" y="1856"/>
                  </a:cubicBezTo>
                  <a:cubicBezTo>
                    <a:pt x="1504" y="1920"/>
                    <a:pt x="1504" y="1920"/>
                    <a:pt x="1504" y="1920"/>
                  </a:cubicBezTo>
                  <a:cubicBezTo>
                    <a:pt x="1344" y="1920"/>
                    <a:pt x="1344" y="1920"/>
                    <a:pt x="1344" y="1920"/>
                  </a:cubicBezTo>
                  <a:cubicBezTo>
                    <a:pt x="1344" y="1664"/>
                    <a:pt x="1344" y="1664"/>
                    <a:pt x="1344" y="1664"/>
                  </a:cubicBezTo>
                  <a:cubicBezTo>
                    <a:pt x="1280" y="1664"/>
                    <a:pt x="1280" y="1664"/>
                    <a:pt x="1280" y="1664"/>
                  </a:cubicBezTo>
                  <a:cubicBezTo>
                    <a:pt x="1280" y="1920"/>
                    <a:pt x="1280" y="1920"/>
                    <a:pt x="1280" y="1920"/>
                  </a:cubicBezTo>
                  <a:cubicBezTo>
                    <a:pt x="1117" y="1920"/>
                    <a:pt x="1117" y="1920"/>
                    <a:pt x="1117" y="1920"/>
                  </a:cubicBezTo>
                  <a:cubicBezTo>
                    <a:pt x="1089" y="1667"/>
                    <a:pt x="1089" y="1667"/>
                    <a:pt x="1089" y="1667"/>
                  </a:cubicBezTo>
                  <a:cubicBezTo>
                    <a:pt x="1108" y="1611"/>
                    <a:pt x="1108" y="1611"/>
                    <a:pt x="1108" y="1611"/>
                  </a:cubicBezTo>
                  <a:cubicBezTo>
                    <a:pt x="1174" y="1651"/>
                    <a:pt x="1174" y="1651"/>
                    <a:pt x="1174" y="1651"/>
                  </a:cubicBezTo>
                  <a:cubicBezTo>
                    <a:pt x="1212" y="1462"/>
                    <a:pt x="1212" y="1462"/>
                    <a:pt x="1212" y="1462"/>
                  </a:cubicBezTo>
                  <a:cubicBezTo>
                    <a:pt x="1380" y="1501"/>
                    <a:pt x="1380" y="1501"/>
                    <a:pt x="1380" y="1501"/>
                  </a:cubicBezTo>
                  <a:cubicBezTo>
                    <a:pt x="1453" y="1518"/>
                    <a:pt x="1504" y="1582"/>
                    <a:pt x="1504" y="1657"/>
                  </a:cubicBezTo>
                  <a:cubicBezTo>
                    <a:pt x="1504" y="1696"/>
                    <a:pt x="1504" y="1696"/>
                    <a:pt x="1504" y="1696"/>
                  </a:cubicBezTo>
                  <a:cubicBezTo>
                    <a:pt x="1568" y="1696"/>
                    <a:pt x="1568" y="1696"/>
                    <a:pt x="1568" y="1696"/>
                  </a:cubicBezTo>
                  <a:cubicBezTo>
                    <a:pt x="1568" y="1657"/>
                    <a:pt x="1568" y="1657"/>
                    <a:pt x="1568" y="1657"/>
                  </a:cubicBezTo>
                  <a:cubicBezTo>
                    <a:pt x="1568" y="1552"/>
                    <a:pt x="1497" y="1462"/>
                    <a:pt x="1394" y="1438"/>
                  </a:cubicBezTo>
                  <a:cubicBezTo>
                    <a:pt x="1305" y="1418"/>
                    <a:pt x="1305" y="1418"/>
                    <a:pt x="1305" y="1418"/>
                  </a:cubicBezTo>
                  <a:cubicBezTo>
                    <a:pt x="1426" y="1381"/>
                    <a:pt x="1426" y="1381"/>
                    <a:pt x="1426" y="1381"/>
                  </a:cubicBezTo>
                  <a:cubicBezTo>
                    <a:pt x="1445" y="1406"/>
                    <a:pt x="1481" y="1440"/>
                    <a:pt x="1536" y="1440"/>
                  </a:cubicBezTo>
                  <a:cubicBezTo>
                    <a:pt x="1591" y="1440"/>
                    <a:pt x="1627" y="1406"/>
                    <a:pt x="1646" y="1381"/>
                  </a:cubicBezTo>
                  <a:lnTo>
                    <a:pt x="1852" y="1443"/>
                  </a:lnTo>
                  <a:close/>
                  <a:moveTo>
                    <a:pt x="1600" y="1335"/>
                  </a:moveTo>
                  <a:cubicBezTo>
                    <a:pt x="1592" y="1347"/>
                    <a:pt x="1570" y="1376"/>
                    <a:pt x="1536" y="1376"/>
                  </a:cubicBezTo>
                  <a:cubicBezTo>
                    <a:pt x="1502" y="1376"/>
                    <a:pt x="1480" y="1347"/>
                    <a:pt x="1472" y="1335"/>
                  </a:cubicBezTo>
                  <a:cubicBezTo>
                    <a:pt x="1472" y="1303"/>
                    <a:pt x="1472" y="1303"/>
                    <a:pt x="1472" y="1303"/>
                  </a:cubicBezTo>
                  <a:cubicBezTo>
                    <a:pt x="1492" y="1309"/>
                    <a:pt x="1514" y="1312"/>
                    <a:pt x="1536" y="1312"/>
                  </a:cubicBezTo>
                  <a:cubicBezTo>
                    <a:pt x="1558" y="1312"/>
                    <a:pt x="1580" y="1309"/>
                    <a:pt x="1600" y="1303"/>
                  </a:cubicBezTo>
                  <a:lnTo>
                    <a:pt x="1600" y="1335"/>
                  </a:lnTo>
                  <a:close/>
                  <a:moveTo>
                    <a:pt x="1536" y="1248"/>
                  </a:moveTo>
                  <a:cubicBezTo>
                    <a:pt x="1448" y="1248"/>
                    <a:pt x="1376" y="1176"/>
                    <a:pt x="1376" y="1088"/>
                  </a:cubicBezTo>
                  <a:cubicBezTo>
                    <a:pt x="1376" y="1056"/>
                    <a:pt x="1376" y="1056"/>
                    <a:pt x="1376" y="1056"/>
                  </a:cubicBezTo>
                  <a:cubicBezTo>
                    <a:pt x="1395" y="1056"/>
                    <a:pt x="1395" y="1056"/>
                    <a:pt x="1395" y="1056"/>
                  </a:cubicBezTo>
                  <a:cubicBezTo>
                    <a:pt x="1423" y="1056"/>
                    <a:pt x="1449" y="1048"/>
                    <a:pt x="1472" y="1033"/>
                  </a:cubicBezTo>
                  <a:cubicBezTo>
                    <a:pt x="1495" y="1048"/>
                    <a:pt x="1521" y="1056"/>
                    <a:pt x="1549" y="1056"/>
                  </a:cubicBezTo>
                  <a:cubicBezTo>
                    <a:pt x="1696" y="1056"/>
                    <a:pt x="1696" y="1056"/>
                    <a:pt x="1696" y="1056"/>
                  </a:cubicBezTo>
                  <a:cubicBezTo>
                    <a:pt x="1696" y="1088"/>
                    <a:pt x="1696" y="1088"/>
                    <a:pt x="1696" y="1088"/>
                  </a:cubicBezTo>
                  <a:cubicBezTo>
                    <a:pt x="1696" y="1176"/>
                    <a:pt x="1624" y="1248"/>
                    <a:pt x="1536" y="1248"/>
                  </a:cubicBezTo>
                  <a:close/>
                  <a:moveTo>
                    <a:pt x="1536" y="832"/>
                  </a:moveTo>
                  <a:cubicBezTo>
                    <a:pt x="1624" y="832"/>
                    <a:pt x="1696" y="904"/>
                    <a:pt x="1696" y="992"/>
                  </a:cubicBezTo>
                  <a:cubicBezTo>
                    <a:pt x="1549" y="992"/>
                    <a:pt x="1549" y="992"/>
                    <a:pt x="1549" y="992"/>
                  </a:cubicBezTo>
                  <a:cubicBezTo>
                    <a:pt x="1529" y="992"/>
                    <a:pt x="1509" y="984"/>
                    <a:pt x="1495" y="969"/>
                  </a:cubicBezTo>
                  <a:cubicBezTo>
                    <a:pt x="1472" y="947"/>
                    <a:pt x="1472" y="947"/>
                    <a:pt x="1472" y="947"/>
                  </a:cubicBezTo>
                  <a:cubicBezTo>
                    <a:pt x="1449" y="969"/>
                    <a:pt x="1449" y="969"/>
                    <a:pt x="1449" y="969"/>
                  </a:cubicBezTo>
                  <a:cubicBezTo>
                    <a:pt x="1435" y="984"/>
                    <a:pt x="1415" y="992"/>
                    <a:pt x="1395" y="992"/>
                  </a:cubicBezTo>
                  <a:cubicBezTo>
                    <a:pt x="1376" y="992"/>
                    <a:pt x="1376" y="992"/>
                    <a:pt x="1376" y="992"/>
                  </a:cubicBezTo>
                  <a:cubicBezTo>
                    <a:pt x="1376" y="904"/>
                    <a:pt x="1448" y="832"/>
                    <a:pt x="1536" y="832"/>
                  </a:cubicBezTo>
                  <a:close/>
                  <a:moveTo>
                    <a:pt x="1312" y="931"/>
                  </a:moveTo>
                  <a:cubicBezTo>
                    <a:pt x="1284" y="909"/>
                    <a:pt x="1249" y="896"/>
                    <a:pt x="1211" y="896"/>
                  </a:cubicBezTo>
                  <a:cubicBezTo>
                    <a:pt x="1172" y="896"/>
                    <a:pt x="1172" y="896"/>
                    <a:pt x="1172" y="896"/>
                  </a:cubicBezTo>
                  <a:cubicBezTo>
                    <a:pt x="1132" y="817"/>
                    <a:pt x="1132" y="817"/>
                    <a:pt x="1132" y="817"/>
                  </a:cubicBezTo>
                  <a:cubicBezTo>
                    <a:pt x="1102" y="837"/>
                    <a:pt x="1102" y="837"/>
                    <a:pt x="1102" y="837"/>
                  </a:cubicBezTo>
                  <a:cubicBezTo>
                    <a:pt x="1045" y="876"/>
                    <a:pt x="978" y="896"/>
                    <a:pt x="909" y="896"/>
                  </a:cubicBezTo>
                  <a:cubicBezTo>
                    <a:pt x="774" y="896"/>
                    <a:pt x="774" y="896"/>
                    <a:pt x="774" y="896"/>
                  </a:cubicBezTo>
                  <a:cubicBezTo>
                    <a:pt x="735" y="896"/>
                    <a:pt x="700" y="909"/>
                    <a:pt x="672" y="931"/>
                  </a:cubicBezTo>
                  <a:cubicBezTo>
                    <a:pt x="672" y="883"/>
                    <a:pt x="672" y="883"/>
                    <a:pt x="672" y="883"/>
                  </a:cubicBezTo>
                  <a:cubicBezTo>
                    <a:pt x="672" y="714"/>
                    <a:pt x="810" y="576"/>
                    <a:pt x="979" y="576"/>
                  </a:cubicBezTo>
                  <a:cubicBezTo>
                    <a:pt x="1062" y="576"/>
                    <a:pt x="1139" y="608"/>
                    <a:pt x="1197" y="666"/>
                  </a:cubicBezTo>
                  <a:cubicBezTo>
                    <a:pt x="1231" y="700"/>
                    <a:pt x="1231" y="700"/>
                    <a:pt x="1231" y="700"/>
                  </a:cubicBezTo>
                  <a:cubicBezTo>
                    <a:pt x="1238" y="702"/>
                    <a:pt x="1238" y="702"/>
                    <a:pt x="1238" y="702"/>
                  </a:cubicBezTo>
                  <a:cubicBezTo>
                    <a:pt x="1282" y="717"/>
                    <a:pt x="1312" y="758"/>
                    <a:pt x="1312" y="805"/>
                  </a:cubicBezTo>
                  <a:lnTo>
                    <a:pt x="1312" y="931"/>
                  </a:lnTo>
                  <a:close/>
                  <a:moveTo>
                    <a:pt x="1536" y="64"/>
                  </a:moveTo>
                  <a:cubicBezTo>
                    <a:pt x="1624" y="64"/>
                    <a:pt x="1696" y="136"/>
                    <a:pt x="1696" y="224"/>
                  </a:cubicBezTo>
                  <a:cubicBezTo>
                    <a:pt x="1677" y="224"/>
                    <a:pt x="1677" y="224"/>
                    <a:pt x="1677" y="224"/>
                  </a:cubicBezTo>
                  <a:cubicBezTo>
                    <a:pt x="1657" y="224"/>
                    <a:pt x="1637" y="216"/>
                    <a:pt x="1623" y="201"/>
                  </a:cubicBezTo>
                  <a:cubicBezTo>
                    <a:pt x="1600" y="179"/>
                    <a:pt x="1600" y="179"/>
                    <a:pt x="1600" y="179"/>
                  </a:cubicBezTo>
                  <a:cubicBezTo>
                    <a:pt x="1577" y="201"/>
                    <a:pt x="1577" y="201"/>
                    <a:pt x="1577" y="201"/>
                  </a:cubicBezTo>
                  <a:cubicBezTo>
                    <a:pt x="1563" y="216"/>
                    <a:pt x="1543" y="224"/>
                    <a:pt x="1523" y="224"/>
                  </a:cubicBezTo>
                  <a:cubicBezTo>
                    <a:pt x="1376" y="224"/>
                    <a:pt x="1376" y="224"/>
                    <a:pt x="1376" y="224"/>
                  </a:cubicBezTo>
                  <a:cubicBezTo>
                    <a:pt x="1376" y="136"/>
                    <a:pt x="1448" y="64"/>
                    <a:pt x="1536" y="64"/>
                  </a:cubicBezTo>
                  <a:close/>
                  <a:moveTo>
                    <a:pt x="1376" y="320"/>
                  </a:moveTo>
                  <a:cubicBezTo>
                    <a:pt x="1376" y="288"/>
                    <a:pt x="1376" y="288"/>
                    <a:pt x="1376" y="288"/>
                  </a:cubicBezTo>
                  <a:cubicBezTo>
                    <a:pt x="1523" y="288"/>
                    <a:pt x="1523" y="288"/>
                    <a:pt x="1523" y="288"/>
                  </a:cubicBezTo>
                  <a:cubicBezTo>
                    <a:pt x="1551" y="288"/>
                    <a:pt x="1577" y="280"/>
                    <a:pt x="1600" y="265"/>
                  </a:cubicBezTo>
                  <a:cubicBezTo>
                    <a:pt x="1623" y="280"/>
                    <a:pt x="1649" y="288"/>
                    <a:pt x="1677" y="288"/>
                  </a:cubicBezTo>
                  <a:cubicBezTo>
                    <a:pt x="1696" y="288"/>
                    <a:pt x="1696" y="288"/>
                    <a:pt x="1696" y="288"/>
                  </a:cubicBezTo>
                  <a:cubicBezTo>
                    <a:pt x="1696" y="320"/>
                    <a:pt x="1696" y="320"/>
                    <a:pt x="1696" y="320"/>
                  </a:cubicBezTo>
                  <a:cubicBezTo>
                    <a:pt x="1696" y="408"/>
                    <a:pt x="1624" y="480"/>
                    <a:pt x="1536" y="480"/>
                  </a:cubicBezTo>
                  <a:cubicBezTo>
                    <a:pt x="1448" y="480"/>
                    <a:pt x="1376" y="408"/>
                    <a:pt x="1376" y="320"/>
                  </a:cubicBezTo>
                  <a:close/>
                  <a:moveTo>
                    <a:pt x="1536" y="608"/>
                  </a:moveTo>
                  <a:cubicBezTo>
                    <a:pt x="1502" y="608"/>
                    <a:pt x="1480" y="579"/>
                    <a:pt x="1472" y="567"/>
                  </a:cubicBezTo>
                  <a:cubicBezTo>
                    <a:pt x="1472" y="535"/>
                    <a:pt x="1472" y="535"/>
                    <a:pt x="1472" y="535"/>
                  </a:cubicBezTo>
                  <a:cubicBezTo>
                    <a:pt x="1492" y="541"/>
                    <a:pt x="1514" y="544"/>
                    <a:pt x="1536" y="544"/>
                  </a:cubicBezTo>
                  <a:cubicBezTo>
                    <a:pt x="1558" y="544"/>
                    <a:pt x="1580" y="541"/>
                    <a:pt x="1600" y="535"/>
                  </a:cubicBezTo>
                  <a:cubicBezTo>
                    <a:pt x="1600" y="567"/>
                    <a:pt x="1600" y="567"/>
                    <a:pt x="1600" y="567"/>
                  </a:cubicBezTo>
                  <a:cubicBezTo>
                    <a:pt x="1592" y="579"/>
                    <a:pt x="1570" y="608"/>
                    <a:pt x="1536" y="6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65" name="Rectangle 18">
              <a:extLst>
                <a:ext uri="{FF2B5EF4-FFF2-40B4-BE49-F238E27FC236}">
                  <a16:creationId xmlns:a16="http://schemas.microsoft.com/office/drawing/2014/main" id="{E0B55C46-3E86-4BBB-B6BC-9EC6F886C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073" y="3083654"/>
              <a:ext cx="29201" cy="298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4C3855C2-D4FB-4700-AACF-691667EE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073" y="3142704"/>
              <a:ext cx="29201" cy="1615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67" name="Rectangle 20">
              <a:extLst>
                <a:ext uri="{FF2B5EF4-FFF2-40B4-BE49-F238E27FC236}">
                  <a16:creationId xmlns:a16="http://schemas.microsoft.com/office/drawing/2014/main" id="{2DD7B089-5FC0-4104-B215-2DCF0282D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774" y="3083654"/>
              <a:ext cx="29849" cy="298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68" name="Rectangle 21">
              <a:extLst>
                <a:ext uri="{FF2B5EF4-FFF2-40B4-BE49-F238E27FC236}">
                  <a16:creationId xmlns:a16="http://schemas.microsoft.com/office/drawing/2014/main" id="{56D0E55C-5153-4BAD-AC1B-0F7B71F9A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774" y="3142704"/>
              <a:ext cx="29849" cy="1615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69" name="Rectangle 22">
              <a:extLst>
                <a:ext uri="{FF2B5EF4-FFF2-40B4-BE49-F238E27FC236}">
                  <a16:creationId xmlns:a16="http://schemas.microsoft.com/office/drawing/2014/main" id="{E8EA8C3F-5A49-458F-9A2C-9009EDDE2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1122" y="3142704"/>
              <a:ext cx="29201" cy="1025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70" name="Rectangle 23">
              <a:extLst>
                <a:ext uri="{FF2B5EF4-FFF2-40B4-BE49-F238E27FC236}">
                  <a16:creationId xmlns:a16="http://schemas.microsoft.com/office/drawing/2014/main" id="{66EE50DC-B913-4DB5-BA59-2F0F7CE59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1122" y="3274431"/>
              <a:ext cx="29201" cy="298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71" name="Rectangle 24">
              <a:extLst>
                <a:ext uri="{FF2B5EF4-FFF2-40B4-BE49-F238E27FC236}">
                  <a16:creationId xmlns:a16="http://schemas.microsoft.com/office/drawing/2014/main" id="{C019FA31-6D67-4CA0-A893-8F2BBB458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373" y="3142704"/>
              <a:ext cx="29201" cy="10252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72" name="Rectangle 25">
              <a:extLst>
                <a:ext uri="{FF2B5EF4-FFF2-40B4-BE49-F238E27FC236}">
                  <a16:creationId xmlns:a16="http://schemas.microsoft.com/office/drawing/2014/main" id="{DFF515A8-F541-49E2-A514-E3EA8F69A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373" y="3274431"/>
              <a:ext cx="29201" cy="298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24193" tIns="12097" rIns="24193" bIns="12097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76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801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5CD904B-0696-4E3F-A774-3B59AA16352A}"/>
              </a:ext>
            </a:extLst>
          </p:cNvPr>
          <p:cNvSpPr/>
          <p:nvPr/>
        </p:nvSpPr>
        <p:spPr>
          <a:xfrm>
            <a:off x="1286976" y="1859281"/>
            <a:ext cx="6820430" cy="3149956"/>
          </a:xfrm>
          <a:custGeom>
            <a:avLst/>
            <a:gdLst>
              <a:gd name="connsiteX0" fmla="*/ 1904241 w 6834381"/>
              <a:gd name="connsiteY0" fmla="*/ 3543300 h 3711656"/>
              <a:gd name="connsiteX1" fmla="*/ 1812801 w 6834381"/>
              <a:gd name="connsiteY1" fmla="*/ 3535680 h 3711656"/>
              <a:gd name="connsiteX2" fmla="*/ 951741 w 6834381"/>
              <a:gd name="connsiteY2" fmla="*/ 3710940 h 3711656"/>
              <a:gd name="connsiteX3" fmla="*/ 29721 w 6834381"/>
              <a:gd name="connsiteY3" fmla="*/ 3459480 h 3711656"/>
              <a:gd name="connsiteX4" fmla="*/ 395481 w 6834381"/>
              <a:gd name="connsiteY4" fmla="*/ 2613660 h 3711656"/>
              <a:gd name="connsiteX5" fmla="*/ 204981 w 6834381"/>
              <a:gd name="connsiteY5" fmla="*/ 1927860 h 3711656"/>
              <a:gd name="connsiteX6" fmla="*/ 22101 w 6834381"/>
              <a:gd name="connsiteY6" fmla="*/ 1348740 h 3711656"/>
              <a:gd name="connsiteX7" fmla="*/ 746001 w 6834381"/>
              <a:gd name="connsiteY7" fmla="*/ 594360 h 3711656"/>
              <a:gd name="connsiteX8" fmla="*/ 2193801 w 6834381"/>
              <a:gd name="connsiteY8" fmla="*/ 731520 h 3711656"/>
              <a:gd name="connsiteX9" fmla="*/ 3192021 w 6834381"/>
              <a:gd name="connsiteY9" fmla="*/ 1257300 h 3711656"/>
              <a:gd name="connsiteX10" fmla="*/ 4563621 w 6834381"/>
              <a:gd name="connsiteY10" fmla="*/ 830580 h 3711656"/>
              <a:gd name="connsiteX11" fmla="*/ 5279901 w 6834381"/>
              <a:gd name="connsiteY11" fmla="*/ 213360 h 3711656"/>
              <a:gd name="connsiteX12" fmla="*/ 6834381 w 6834381"/>
              <a:gd name="connsiteY12" fmla="*/ 0 h 3711656"/>
              <a:gd name="connsiteX0" fmla="*/ 1911382 w 6841522"/>
              <a:gd name="connsiteY0" fmla="*/ 3543300 h 3711656"/>
              <a:gd name="connsiteX1" fmla="*/ 1819942 w 6841522"/>
              <a:gd name="connsiteY1" fmla="*/ 3535680 h 3711656"/>
              <a:gd name="connsiteX2" fmla="*/ 958882 w 6841522"/>
              <a:gd name="connsiteY2" fmla="*/ 3710940 h 3711656"/>
              <a:gd name="connsiteX3" fmla="*/ 36862 w 6841522"/>
              <a:gd name="connsiteY3" fmla="*/ 3459480 h 3711656"/>
              <a:gd name="connsiteX4" fmla="*/ 402622 w 6841522"/>
              <a:gd name="connsiteY4" fmla="*/ 2613660 h 3711656"/>
              <a:gd name="connsiteX5" fmla="*/ 212122 w 6841522"/>
              <a:gd name="connsiteY5" fmla="*/ 1927860 h 3711656"/>
              <a:gd name="connsiteX6" fmla="*/ 29242 w 6841522"/>
              <a:gd name="connsiteY6" fmla="*/ 1348740 h 3711656"/>
              <a:gd name="connsiteX7" fmla="*/ 753142 w 6841522"/>
              <a:gd name="connsiteY7" fmla="*/ 594360 h 3711656"/>
              <a:gd name="connsiteX8" fmla="*/ 2200942 w 6841522"/>
              <a:gd name="connsiteY8" fmla="*/ 731520 h 3711656"/>
              <a:gd name="connsiteX9" fmla="*/ 3199162 w 6841522"/>
              <a:gd name="connsiteY9" fmla="*/ 1257300 h 3711656"/>
              <a:gd name="connsiteX10" fmla="*/ 4570762 w 6841522"/>
              <a:gd name="connsiteY10" fmla="*/ 830580 h 3711656"/>
              <a:gd name="connsiteX11" fmla="*/ 5287042 w 6841522"/>
              <a:gd name="connsiteY11" fmla="*/ 213360 h 3711656"/>
              <a:gd name="connsiteX12" fmla="*/ 6841522 w 6841522"/>
              <a:gd name="connsiteY12" fmla="*/ 0 h 3711656"/>
              <a:gd name="connsiteX0" fmla="*/ 1903345 w 6833485"/>
              <a:gd name="connsiteY0" fmla="*/ 3543300 h 3711656"/>
              <a:gd name="connsiteX1" fmla="*/ 1811905 w 6833485"/>
              <a:gd name="connsiteY1" fmla="*/ 3535680 h 3711656"/>
              <a:gd name="connsiteX2" fmla="*/ 950845 w 6833485"/>
              <a:gd name="connsiteY2" fmla="*/ 3710940 h 3711656"/>
              <a:gd name="connsiteX3" fmla="*/ 28825 w 6833485"/>
              <a:gd name="connsiteY3" fmla="*/ 3459480 h 3711656"/>
              <a:gd name="connsiteX4" fmla="*/ 318385 w 6833485"/>
              <a:gd name="connsiteY4" fmla="*/ 2636520 h 3711656"/>
              <a:gd name="connsiteX5" fmla="*/ 204085 w 6833485"/>
              <a:gd name="connsiteY5" fmla="*/ 1927860 h 3711656"/>
              <a:gd name="connsiteX6" fmla="*/ 21205 w 6833485"/>
              <a:gd name="connsiteY6" fmla="*/ 1348740 h 3711656"/>
              <a:gd name="connsiteX7" fmla="*/ 745105 w 6833485"/>
              <a:gd name="connsiteY7" fmla="*/ 594360 h 3711656"/>
              <a:gd name="connsiteX8" fmla="*/ 2192905 w 6833485"/>
              <a:gd name="connsiteY8" fmla="*/ 731520 h 3711656"/>
              <a:gd name="connsiteX9" fmla="*/ 3191125 w 6833485"/>
              <a:gd name="connsiteY9" fmla="*/ 1257300 h 3711656"/>
              <a:gd name="connsiteX10" fmla="*/ 4562725 w 6833485"/>
              <a:gd name="connsiteY10" fmla="*/ 830580 h 3711656"/>
              <a:gd name="connsiteX11" fmla="*/ 5279005 w 6833485"/>
              <a:gd name="connsiteY11" fmla="*/ 213360 h 3711656"/>
              <a:gd name="connsiteX12" fmla="*/ 6833485 w 6833485"/>
              <a:gd name="connsiteY12" fmla="*/ 0 h 3711656"/>
              <a:gd name="connsiteX0" fmla="*/ 1903345 w 6833485"/>
              <a:gd name="connsiteY0" fmla="*/ 3543300 h 3720599"/>
              <a:gd name="connsiteX1" fmla="*/ 1811905 w 6833485"/>
              <a:gd name="connsiteY1" fmla="*/ 3535680 h 3720599"/>
              <a:gd name="connsiteX2" fmla="*/ 950845 w 6833485"/>
              <a:gd name="connsiteY2" fmla="*/ 3710940 h 3720599"/>
              <a:gd name="connsiteX3" fmla="*/ 74545 w 6833485"/>
              <a:gd name="connsiteY3" fmla="*/ 3581400 h 3720599"/>
              <a:gd name="connsiteX4" fmla="*/ 318385 w 6833485"/>
              <a:gd name="connsiteY4" fmla="*/ 2636520 h 3720599"/>
              <a:gd name="connsiteX5" fmla="*/ 204085 w 6833485"/>
              <a:gd name="connsiteY5" fmla="*/ 1927860 h 3720599"/>
              <a:gd name="connsiteX6" fmla="*/ 21205 w 6833485"/>
              <a:gd name="connsiteY6" fmla="*/ 1348740 h 3720599"/>
              <a:gd name="connsiteX7" fmla="*/ 745105 w 6833485"/>
              <a:gd name="connsiteY7" fmla="*/ 594360 h 3720599"/>
              <a:gd name="connsiteX8" fmla="*/ 2192905 w 6833485"/>
              <a:gd name="connsiteY8" fmla="*/ 731520 h 3720599"/>
              <a:gd name="connsiteX9" fmla="*/ 3191125 w 6833485"/>
              <a:gd name="connsiteY9" fmla="*/ 1257300 h 3720599"/>
              <a:gd name="connsiteX10" fmla="*/ 4562725 w 6833485"/>
              <a:gd name="connsiteY10" fmla="*/ 830580 h 3720599"/>
              <a:gd name="connsiteX11" fmla="*/ 5279005 w 6833485"/>
              <a:gd name="connsiteY11" fmla="*/ 213360 h 3720599"/>
              <a:gd name="connsiteX12" fmla="*/ 6833485 w 6833485"/>
              <a:gd name="connsiteY12" fmla="*/ 0 h 3720599"/>
              <a:gd name="connsiteX0" fmla="*/ 1903345 w 6833485"/>
              <a:gd name="connsiteY0" fmla="*/ 3543300 h 3878992"/>
              <a:gd name="connsiteX1" fmla="*/ 1811905 w 6833485"/>
              <a:gd name="connsiteY1" fmla="*/ 3535680 h 3878992"/>
              <a:gd name="connsiteX2" fmla="*/ 1049905 w 6833485"/>
              <a:gd name="connsiteY2" fmla="*/ 3878580 h 3878992"/>
              <a:gd name="connsiteX3" fmla="*/ 74545 w 6833485"/>
              <a:gd name="connsiteY3" fmla="*/ 3581400 h 3878992"/>
              <a:gd name="connsiteX4" fmla="*/ 318385 w 6833485"/>
              <a:gd name="connsiteY4" fmla="*/ 2636520 h 3878992"/>
              <a:gd name="connsiteX5" fmla="*/ 204085 w 6833485"/>
              <a:gd name="connsiteY5" fmla="*/ 1927860 h 3878992"/>
              <a:gd name="connsiteX6" fmla="*/ 21205 w 6833485"/>
              <a:gd name="connsiteY6" fmla="*/ 1348740 h 3878992"/>
              <a:gd name="connsiteX7" fmla="*/ 745105 w 6833485"/>
              <a:gd name="connsiteY7" fmla="*/ 594360 h 3878992"/>
              <a:gd name="connsiteX8" fmla="*/ 2192905 w 6833485"/>
              <a:gd name="connsiteY8" fmla="*/ 731520 h 3878992"/>
              <a:gd name="connsiteX9" fmla="*/ 3191125 w 6833485"/>
              <a:gd name="connsiteY9" fmla="*/ 1257300 h 3878992"/>
              <a:gd name="connsiteX10" fmla="*/ 4562725 w 6833485"/>
              <a:gd name="connsiteY10" fmla="*/ 830580 h 3878992"/>
              <a:gd name="connsiteX11" fmla="*/ 5279005 w 6833485"/>
              <a:gd name="connsiteY11" fmla="*/ 213360 h 3878992"/>
              <a:gd name="connsiteX12" fmla="*/ 6833485 w 6833485"/>
              <a:gd name="connsiteY12" fmla="*/ 0 h 3878992"/>
              <a:gd name="connsiteX0" fmla="*/ 1906923 w 6837063"/>
              <a:gd name="connsiteY0" fmla="*/ 3543300 h 3878992"/>
              <a:gd name="connsiteX1" fmla="*/ 1815483 w 6837063"/>
              <a:gd name="connsiteY1" fmla="*/ 3535680 h 3878992"/>
              <a:gd name="connsiteX2" fmla="*/ 1053483 w 6837063"/>
              <a:gd name="connsiteY2" fmla="*/ 3878580 h 3878992"/>
              <a:gd name="connsiteX3" fmla="*/ 78123 w 6837063"/>
              <a:gd name="connsiteY3" fmla="*/ 3581400 h 3878992"/>
              <a:gd name="connsiteX4" fmla="*/ 321963 w 6837063"/>
              <a:gd name="connsiteY4" fmla="*/ 2636520 h 3878992"/>
              <a:gd name="connsiteX5" fmla="*/ 207663 w 6837063"/>
              <a:gd name="connsiteY5" fmla="*/ 1927860 h 3878992"/>
              <a:gd name="connsiteX6" fmla="*/ 24783 w 6837063"/>
              <a:gd name="connsiteY6" fmla="*/ 1348740 h 3878992"/>
              <a:gd name="connsiteX7" fmla="*/ 748683 w 6837063"/>
              <a:gd name="connsiteY7" fmla="*/ 594360 h 3878992"/>
              <a:gd name="connsiteX8" fmla="*/ 2196483 w 6837063"/>
              <a:gd name="connsiteY8" fmla="*/ 731520 h 3878992"/>
              <a:gd name="connsiteX9" fmla="*/ 3194703 w 6837063"/>
              <a:gd name="connsiteY9" fmla="*/ 1257300 h 3878992"/>
              <a:gd name="connsiteX10" fmla="*/ 4566303 w 6837063"/>
              <a:gd name="connsiteY10" fmla="*/ 830580 h 3878992"/>
              <a:gd name="connsiteX11" fmla="*/ 5282583 w 6837063"/>
              <a:gd name="connsiteY11" fmla="*/ 213360 h 3878992"/>
              <a:gd name="connsiteX12" fmla="*/ 6837063 w 6837063"/>
              <a:gd name="connsiteY12" fmla="*/ 0 h 3878992"/>
              <a:gd name="connsiteX0" fmla="*/ 1897231 w 6827371"/>
              <a:gd name="connsiteY0" fmla="*/ 3543300 h 3878992"/>
              <a:gd name="connsiteX1" fmla="*/ 1805791 w 6827371"/>
              <a:gd name="connsiteY1" fmla="*/ 3535680 h 3878992"/>
              <a:gd name="connsiteX2" fmla="*/ 1043791 w 6827371"/>
              <a:gd name="connsiteY2" fmla="*/ 3878580 h 3878992"/>
              <a:gd name="connsiteX3" fmla="*/ 68431 w 6827371"/>
              <a:gd name="connsiteY3" fmla="*/ 3581400 h 3878992"/>
              <a:gd name="connsiteX4" fmla="*/ 312271 w 6827371"/>
              <a:gd name="connsiteY4" fmla="*/ 2636520 h 3878992"/>
              <a:gd name="connsiteX5" fmla="*/ 274171 w 6827371"/>
              <a:gd name="connsiteY5" fmla="*/ 2049780 h 3878992"/>
              <a:gd name="connsiteX6" fmla="*/ 15091 w 6827371"/>
              <a:gd name="connsiteY6" fmla="*/ 1348740 h 3878992"/>
              <a:gd name="connsiteX7" fmla="*/ 738991 w 6827371"/>
              <a:gd name="connsiteY7" fmla="*/ 594360 h 3878992"/>
              <a:gd name="connsiteX8" fmla="*/ 2186791 w 6827371"/>
              <a:gd name="connsiteY8" fmla="*/ 731520 h 3878992"/>
              <a:gd name="connsiteX9" fmla="*/ 3185011 w 6827371"/>
              <a:gd name="connsiteY9" fmla="*/ 1257300 h 3878992"/>
              <a:gd name="connsiteX10" fmla="*/ 4556611 w 6827371"/>
              <a:gd name="connsiteY10" fmla="*/ 830580 h 3878992"/>
              <a:gd name="connsiteX11" fmla="*/ 5272891 w 6827371"/>
              <a:gd name="connsiteY11" fmla="*/ 213360 h 3878992"/>
              <a:gd name="connsiteX12" fmla="*/ 6827371 w 6827371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36708 w 6877288"/>
              <a:gd name="connsiteY8" fmla="*/ 7315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13848 w 6877288"/>
              <a:gd name="connsiteY8" fmla="*/ 8077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7148 w 6877288"/>
              <a:gd name="connsiteY0" fmla="*/ 3543300 h 3878992"/>
              <a:gd name="connsiteX1" fmla="*/ 1855708 w 6877288"/>
              <a:gd name="connsiteY1" fmla="*/ 3535680 h 3878992"/>
              <a:gd name="connsiteX2" fmla="*/ 1093708 w 6877288"/>
              <a:gd name="connsiteY2" fmla="*/ 3878580 h 3878992"/>
              <a:gd name="connsiteX3" fmla="*/ 118348 w 6877288"/>
              <a:gd name="connsiteY3" fmla="*/ 3581400 h 3878992"/>
              <a:gd name="connsiteX4" fmla="*/ 362188 w 6877288"/>
              <a:gd name="connsiteY4" fmla="*/ 2636520 h 3878992"/>
              <a:gd name="connsiteX5" fmla="*/ 324088 w 6877288"/>
              <a:gd name="connsiteY5" fmla="*/ 2049780 h 3878992"/>
              <a:gd name="connsiteX6" fmla="*/ 11668 w 6877288"/>
              <a:gd name="connsiteY6" fmla="*/ 1272540 h 3878992"/>
              <a:gd name="connsiteX7" fmla="*/ 788908 w 6877288"/>
              <a:gd name="connsiteY7" fmla="*/ 594360 h 3878992"/>
              <a:gd name="connsiteX8" fmla="*/ 2213848 w 6877288"/>
              <a:gd name="connsiteY8" fmla="*/ 807720 h 3878992"/>
              <a:gd name="connsiteX9" fmla="*/ 3234928 w 6877288"/>
              <a:gd name="connsiteY9" fmla="*/ 1257300 h 3878992"/>
              <a:gd name="connsiteX10" fmla="*/ 4606528 w 6877288"/>
              <a:gd name="connsiteY10" fmla="*/ 830580 h 3878992"/>
              <a:gd name="connsiteX11" fmla="*/ 5322808 w 6877288"/>
              <a:gd name="connsiteY11" fmla="*/ 213360 h 3878992"/>
              <a:gd name="connsiteX12" fmla="*/ 6877288 w 6877288"/>
              <a:gd name="connsiteY12" fmla="*/ 0 h 3878992"/>
              <a:gd name="connsiteX0" fmla="*/ 1945604 w 6875744"/>
              <a:gd name="connsiteY0" fmla="*/ 3543300 h 3878992"/>
              <a:gd name="connsiteX1" fmla="*/ 1854164 w 6875744"/>
              <a:gd name="connsiteY1" fmla="*/ 3535680 h 3878992"/>
              <a:gd name="connsiteX2" fmla="*/ 1092164 w 6875744"/>
              <a:gd name="connsiteY2" fmla="*/ 3878580 h 3878992"/>
              <a:gd name="connsiteX3" fmla="*/ 116804 w 6875744"/>
              <a:gd name="connsiteY3" fmla="*/ 3581400 h 3878992"/>
              <a:gd name="connsiteX4" fmla="*/ 360644 w 6875744"/>
              <a:gd name="connsiteY4" fmla="*/ 2636520 h 3878992"/>
              <a:gd name="connsiteX5" fmla="*/ 345404 w 6875744"/>
              <a:gd name="connsiteY5" fmla="*/ 2057400 h 3878992"/>
              <a:gd name="connsiteX6" fmla="*/ 10124 w 6875744"/>
              <a:gd name="connsiteY6" fmla="*/ 1272540 h 3878992"/>
              <a:gd name="connsiteX7" fmla="*/ 787364 w 6875744"/>
              <a:gd name="connsiteY7" fmla="*/ 594360 h 3878992"/>
              <a:gd name="connsiteX8" fmla="*/ 2212304 w 6875744"/>
              <a:gd name="connsiteY8" fmla="*/ 807720 h 3878992"/>
              <a:gd name="connsiteX9" fmla="*/ 3233384 w 6875744"/>
              <a:gd name="connsiteY9" fmla="*/ 1257300 h 3878992"/>
              <a:gd name="connsiteX10" fmla="*/ 4604984 w 6875744"/>
              <a:gd name="connsiteY10" fmla="*/ 830580 h 3878992"/>
              <a:gd name="connsiteX11" fmla="*/ 5321264 w 6875744"/>
              <a:gd name="connsiteY11" fmla="*/ 213360 h 3878992"/>
              <a:gd name="connsiteX12" fmla="*/ 6875744 w 6875744"/>
              <a:gd name="connsiteY12" fmla="*/ 0 h 3878992"/>
              <a:gd name="connsiteX0" fmla="*/ 1946836 w 6876976"/>
              <a:gd name="connsiteY0" fmla="*/ 3543300 h 3878992"/>
              <a:gd name="connsiteX1" fmla="*/ 1855396 w 6876976"/>
              <a:gd name="connsiteY1" fmla="*/ 3535680 h 3878992"/>
              <a:gd name="connsiteX2" fmla="*/ 1093396 w 6876976"/>
              <a:gd name="connsiteY2" fmla="*/ 3878580 h 3878992"/>
              <a:gd name="connsiteX3" fmla="*/ 118036 w 6876976"/>
              <a:gd name="connsiteY3" fmla="*/ 3581400 h 3878992"/>
              <a:gd name="connsiteX4" fmla="*/ 361876 w 6876976"/>
              <a:gd name="connsiteY4" fmla="*/ 2636520 h 3878992"/>
              <a:gd name="connsiteX5" fmla="*/ 346636 w 6876976"/>
              <a:gd name="connsiteY5" fmla="*/ 2057400 h 3878992"/>
              <a:gd name="connsiteX6" fmla="*/ 11356 w 6876976"/>
              <a:gd name="connsiteY6" fmla="*/ 1272540 h 3878992"/>
              <a:gd name="connsiteX7" fmla="*/ 788596 w 6876976"/>
              <a:gd name="connsiteY7" fmla="*/ 594360 h 3878992"/>
              <a:gd name="connsiteX8" fmla="*/ 2213536 w 6876976"/>
              <a:gd name="connsiteY8" fmla="*/ 807720 h 3878992"/>
              <a:gd name="connsiteX9" fmla="*/ 3234616 w 6876976"/>
              <a:gd name="connsiteY9" fmla="*/ 1257300 h 3878992"/>
              <a:gd name="connsiteX10" fmla="*/ 4606216 w 6876976"/>
              <a:gd name="connsiteY10" fmla="*/ 830580 h 3878992"/>
              <a:gd name="connsiteX11" fmla="*/ 5322496 w 6876976"/>
              <a:gd name="connsiteY11" fmla="*/ 213360 h 3878992"/>
              <a:gd name="connsiteX12" fmla="*/ 6876976 w 6876976"/>
              <a:gd name="connsiteY12" fmla="*/ 0 h 3878992"/>
              <a:gd name="connsiteX0" fmla="*/ 1943871 w 6874011"/>
              <a:gd name="connsiteY0" fmla="*/ 3543300 h 3878992"/>
              <a:gd name="connsiteX1" fmla="*/ 1852431 w 6874011"/>
              <a:gd name="connsiteY1" fmla="*/ 3535680 h 3878992"/>
              <a:gd name="connsiteX2" fmla="*/ 1090431 w 6874011"/>
              <a:gd name="connsiteY2" fmla="*/ 3878580 h 3878992"/>
              <a:gd name="connsiteX3" fmla="*/ 115071 w 6874011"/>
              <a:gd name="connsiteY3" fmla="*/ 3581400 h 3878992"/>
              <a:gd name="connsiteX4" fmla="*/ 358911 w 6874011"/>
              <a:gd name="connsiteY4" fmla="*/ 2636520 h 3878992"/>
              <a:gd name="connsiteX5" fmla="*/ 8391 w 6874011"/>
              <a:gd name="connsiteY5" fmla="*/ 1272540 h 3878992"/>
              <a:gd name="connsiteX6" fmla="*/ 785631 w 6874011"/>
              <a:gd name="connsiteY6" fmla="*/ 594360 h 3878992"/>
              <a:gd name="connsiteX7" fmla="*/ 2210571 w 6874011"/>
              <a:gd name="connsiteY7" fmla="*/ 807720 h 3878992"/>
              <a:gd name="connsiteX8" fmla="*/ 3231651 w 6874011"/>
              <a:gd name="connsiteY8" fmla="*/ 1257300 h 3878992"/>
              <a:gd name="connsiteX9" fmla="*/ 4603251 w 6874011"/>
              <a:gd name="connsiteY9" fmla="*/ 830580 h 3878992"/>
              <a:gd name="connsiteX10" fmla="*/ 5319531 w 6874011"/>
              <a:gd name="connsiteY10" fmla="*/ 213360 h 3878992"/>
              <a:gd name="connsiteX11" fmla="*/ 6874011 w 6874011"/>
              <a:gd name="connsiteY11" fmla="*/ 0 h 3878992"/>
              <a:gd name="connsiteX0" fmla="*/ 1944277 w 6874417"/>
              <a:gd name="connsiteY0" fmla="*/ 3543300 h 3878618"/>
              <a:gd name="connsiteX1" fmla="*/ 1852837 w 6874417"/>
              <a:gd name="connsiteY1" fmla="*/ 3535680 h 3878618"/>
              <a:gd name="connsiteX2" fmla="*/ 1090837 w 6874417"/>
              <a:gd name="connsiteY2" fmla="*/ 3878580 h 3878618"/>
              <a:gd name="connsiteX3" fmla="*/ 245017 w 6874417"/>
              <a:gd name="connsiteY3" fmla="*/ 3550920 h 3878618"/>
              <a:gd name="connsiteX4" fmla="*/ 359317 w 6874417"/>
              <a:gd name="connsiteY4" fmla="*/ 2636520 h 3878618"/>
              <a:gd name="connsiteX5" fmla="*/ 8797 w 6874417"/>
              <a:gd name="connsiteY5" fmla="*/ 1272540 h 3878618"/>
              <a:gd name="connsiteX6" fmla="*/ 786037 w 6874417"/>
              <a:gd name="connsiteY6" fmla="*/ 594360 h 3878618"/>
              <a:gd name="connsiteX7" fmla="*/ 2210977 w 6874417"/>
              <a:gd name="connsiteY7" fmla="*/ 807720 h 3878618"/>
              <a:gd name="connsiteX8" fmla="*/ 3232057 w 6874417"/>
              <a:gd name="connsiteY8" fmla="*/ 1257300 h 3878618"/>
              <a:gd name="connsiteX9" fmla="*/ 4603657 w 6874417"/>
              <a:gd name="connsiteY9" fmla="*/ 830580 h 3878618"/>
              <a:gd name="connsiteX10" fmla="*/ 5319937 w 6874417"/>
              <a:gd name="connsiteY10" fmla="*/ 213360 h 3878618"/>
              <a:gd name="connsiteX11" fmla="*/ 6874417 w 6874417"/>
              <a:gd name="connsiteY11" fmla="*/ 0 h 3878618"/>
              <a:gd name="connsiteX0" fmla="*/ 1944277 w 6874417"/>
              <a:gd name="connsiteY0" fmla="*/ 3543300 h 3878618"/>
              <a:gd name="connsiteX1" fmla="*/ 1852837 w 6874417"/>
              <a:gd name="connsiteY1" fmla="*/ 3535680 h 3878618"/>
              <a:gd name="connsiteX2" fmla="*/ 1090837 w 6874417"/>
              <a:gd name="connsiteY2" fmla="*/ 3878580 h 3878618"/>
              <a:gd name="connsiteX3" fmla="*/ 245017 w 6874417"/>
              <a:gd name="connsiteY3" fmla="*/ 3550920 h 3878618"/>
              <a:gd name="connsiteX4" fmla="*/ 359317 w 6874417"/>
              <a:gd name="connsiteY4" fmla="*/ 2636520 h 3878618"/>
              <a:gd name="connsiteX5" fmla="*/ 8797 w 6874417"/>
              <a:gd name="connsiteY5" fmla="*/ 1272540 h 3878618"/>
              <a:gd name="connsiteX6" fmla="*/ 786037 w 6874417"/>
              <a:gd name="connsiteY6" fmla="*/ 594360 h 3878618"/>
              <a:gd name="connsiteX7" fmla="*/ 2210977 w 6874417"/>
              <a:gd name="connsiteY7" fmla="*/ 807720 h 3878618"/>
              <a:gd name="connsiteX8" fmla="*/ 3232057 w 6874417"/>
              <a:gd name="connsiteY8" fmla="*/ 1257300 h 3878618"/>
              <a:gd name="connsiteX9" fmla="*/ 4603657 w 6874417"/>
              <a:gd name="connsiteY9" fmla="*/ 830580 h 3878618"/>
              <a:gd name="connsiteX10" fmla="*/ 5319937 w 6874417"/>
              <a:gd name="connsiteY10" fmla="*/ 213360 h 3878618"/>
              <a:gd name="connsiteX11" fmla="*/ 6874417 w 6874417"/>
              <a:gd name="connsiteY11" fmla="*/ 0 h 3878618"/>
              <a:gd name="connsiteX0" fmla="*/ 1966764 w 6896904"/>
              <a:gd name="connsiteY0" fmla="*/ 3543300 h 3878618"/>
              <a:gd name="connsiteX1" fmla="*/ 1875324 w 6896904"/>
              <a:gd name="connsiteY1" fmla="*/ 3535680 h 3878618"/>
              <a:gd name="connsiteX2" fmla="*/ 1113324 w 6896904"/>
              <a:gd name="connsiteY2" fmla="*/ 3878580 h 3878618"/>
              <a:gd name="connsiteX3" fmla="*/ 267504 w 6896904"/>
              <a:gd name="connsiteY3" fmla="*/ 3550920 h 3878618"/>
              <a:gd name="connsiteX4" fmla="*/ 381804 w 6896904"/>
              <a:gd name="connsiteY4" fmla="*/ 2636520 h 3878618"/>
              <a:gd name="connsiteX5" fmla="*/ 8424 w 6896904"/>
              <a:gd name="connsiteY5" fmla="*/ 1424940 h 3878618"/>
              <a:gd name="connsiteX6" fmla="*/ 808524 w 6896904"/>
              <a:gd name="connsiteY6" fmla="*/ 594360 h 3878618"/>
              <a:gd name="connsiteX7" fmla="*/ 2233464 w 6896904"/>
              <a:gd name="connsiteY7" fmla="*/ 807720 h 3878618"/>
              <a:gd name="connsiteX8" fmla="*/ 3254544 w 6896904"/>
              <a:gd name="connsiteY8" fmla="*/ 1257300 h 3878618"/>
              <a:gd name="connsiteX9" fmla="*/ 4626144 w 6896904"/>
              <a:gd name="connsiteY9" fmla="*/ 830580 h 3878618"/>
              <a:gd name="connsiteX10" fmla="*/ 5342424 w 6896904"/>
              <a:gd name="connsiteY10" fmla="*/ 213360 h 3878618"/>
              <a:gd name="connsiteX11" fmla="*/ 6896904 w 6896904"/>
              <a:gd name="connsiteY11" fmla="*/ 0 h 387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96904" h="3878618">
                <a:moveTo>
                  <a:pt x="1966764" y="3543300"/>
                </a:moveTo>
                <a:cubicBezTo>
                  <a:pt x="2000419" y="3525520"/>
                  <a:pt x="2017564" y="3479800"/>
                  <a:pt x="1875324" y="3535680"/>
                </a:cubicBezTo>
                <a:cubicBezTo>
                  <a:pt x="1733084" y="3591560"/>
                  <a:pt x="1381294" y="3876040"/>
                  <a:pt x="1113324" y="3878580"/>
                </a:cubicBezTo>
                <a:cubicBezTo>
                  <a:pt x="845354" y="3881120"/>
                  <a:pt x="389424" y="3757930"/>
                  <a:pt x="267504" y="3550920"/>
                </a:cubicBezTo>
                <a:cubicBezTo>
                  <a:pt x="145584" y="3343910"/>
                  <a:pt x="424984" y="2990850"/>
                  <a:pt x="381804" y="2636520"/>
                </a:cubicBezTo>
                <a:cubicBezTo>
                  <a:pt x="338624" y="2282190"/>
                  <a:pt x="-62696" y="1765300"/>
                  <a:pt x="8424" y="1424940"/>
                </a:cubicBezTo>
                <a:cubicBezTo>
                  <a:pt x="79544" y="1084580"/>
                  <a:pt x="437684" y="697230"/>
                  <a:pt x="808524" y="594360"/>
                </a:cubicBezTo>
                <a:cubicBezTo>
                  <a:pt x="1179364" y="491490"/>
                  <a:pt x="1856274" y="544830"/>
                  <a:pt x="2233464" y="807720"/>
                </a:cubicBezTo>
                <a:cubicBezTo>
                  <a:pt x="2610654" y="1070610"/>
                  <a:pt x="2855764" y="1253490"/>
                  <a:pt x="3254544" y="1257300"/>
                </a:cubicBezTo>
                <a:cubicBezTo>
                  <a:pt x="3653324" y="1261110"/>
                  <a:pt x="4278164" y="1004570"/>
                  <a:pt x="4626144" y="830580"/>
                </a:cubicBezTo>
                <a:cubicBezTo>
                  <a:pt x="4974124" y="656590"/>
                  <a:pt x="4963964" y="351790"/>
                  <a:pt x="5342424" y="213360"/>
                </a:cubicBezTo>
                <a:cubicBezTo>
                  <a:pt x="5720884" y="74930"/>
                  <a:pt x="6308894" y="37465"/>
                  <a:pt x="6896904" y="0"/>
                </a:cubicBezTo>
              </a:path>
            </a:pathLst>
          </a:custGeom>
          <a:noFill/>
          <a:ln>
            <a:solidFill>
              <a:schemeClr val="accent1">
                <a:shade val="50000"/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OfficePLUS.cn-14">
            <a:hlinkClick r:id="rId3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Company Overview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公司概况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F0E4AD-BEBE-4338-BA0B-BB933533CA9E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93A508B-A357-4A98-B942-A9739423C254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D9CB29C-83A8-4BFD-8A74-DF8054B3E01C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F60175-C278-4A5B-AB8C-AA05624D4A70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9BE2A85B-E57E-44F0-B27D-55BAA39BC531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: 空心 39">
            <a:extLst>
              <a:ext uri="{FF2B5EF4-FFF2-40B4-BE49-F238E27FC236}">
                <a16:creationId xmlns:a16="http://schemas.microsoft.com/office/drawing/2014/main" id="{D86F04ED-F370-4ABA-A1F0-0049E54FDA22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794E9E83-3F98-4438-9A62-18455D53D389}"/>
              </a:ext>
            </a:extLst>
          </p:cNvPr>
          <p:cNvSpPr/>
          <p:nvPr/>
        </p:nvSpPr>
        <p:spPr>
          <a:xfrm>
            <a:off x="2971800" y="3270260"/>
            <a:ext cx="3907536" cy="2598122"/>
          </a:xfrm>
          <a:custGeom>
            <a:avLst/>
            <a:gdLst>
              <a:gd name="connsiteX0" fmla="*/ 0 w 3907536"/>
              <a:gd name="connsiteY0" fmla="*/ 0 h 2598122"/>
              <a:gd name="connsiteX1" fmla="*/ 3907536 w 3907536"/>
              <a:gd name="connsiteY1" fmla="*/ 0 h 2598122"/>
              <a:gd name="connsiteX2" fmla="*/ 3907536 w 3907536"/>
              <a:gd name="connsiteY2" fmla="*/ 2598122 h 2598122"/>
              <a:gd name="connsiteX3" fmla="*/ 0 w 3907536"/>
              <a:gd name="connsiteY3" fmla="*/ 2598122 h 2598122"/>
              <a:gd name="connsiteX4" fmla="*/ 0 w 3907536"/>
              <a:gd name="connsiteY4" fmla="*/ 0 h 25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536" h="2598122">
                <a:moveTo>
                  <a:pt x="0" y="0"/>
                </a:moveTo>
                <a:lnTo>
                  <a:pt x="3907536" y="0"/>
                </a:lnTo>
                <a:lnTo>
                  <a:pt x="3907536" y="2598122"/>
                </a:lnTo>
                <a:lnTo>
                  <a:pt x="0" y="25981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D71EAEAE-C78A-482E-B948-6D1F018DBA58}"/>
              </a:ext>
            </a:extLst>
          </p:cNvPr>
          <p:cNvSpPr/>
          <p:nvPr/>
        </p:nvSpPr>
        <p:spPr>
          <a:xfrm>
            <a:off x="7144512" y="3270260"/>
            <a:ext cx="3868654" cy="2598122"/>
          </a:xfrm>
          <a:custGeom>
            <a:avLst/>
            <a:gdLst>
              <a:gd name="connsiteX0" fmla="*/ 0 w 3868654"/>
              <a:gd name="connsiteY0" fmla="*/ 0 h 2598122"/>
              <a:gd name="connsiteX1" fmla="*/ 3868654 w 3868654"/>
              <a:gd name="connsiteY1" fmla="*/ 0 h 2598122"/>
              <a:gd name="connsiteX2" fmla="*/ 3868654 w 3868654"/>
              <a:gd name="connsiteY2" fmla="*/ 2598122 h 2598122"/>
              <a:gd name="connsiteX3" fmla="*/ 0 w 3868654"/>
              <a:gd name="connsiteY3" fmla="*/ 2598122 h 2598122"/>
              <a:gd name="connsiteX4" fmla="*/ 0 w 3868654"/>
              <a:gd name="connsiteY4" fmla="*/ 0 h 25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8654" h="2598122">
                <a:moveTo>
                  <a:pt x="0" y="0"/>
                </a:moveTo>
                <a:lnTo>
                  <a:pt x="3868654" y="0"/>
                </a:lnTo>
                <a:lnTo>
                  <a:pt x="3868654" y="2598122"/>
                </a:lnTo>
                <a:lnTo>
                  <a:pt x="0" y="25981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6A6B2B77-FA90-4D93-84E4-9FD63CA636E6}"/>
              </a:ext>
            </a:extLst>
          </p:cNvPr>
          <p:cNvSpPr/>
          <p:nvPr/>
        </p:nvSpPr>
        <p:spPr>
          <a:xfrm>
            <a:off x="11278342" y="3270260"/>
            <a:ext cx="470746" cy="2598122"/>
          </a:xfrm>
          <a:custGeom>
            <a:avLst/>
            <a:gdLst>
              <a:gd name="connsiteX0" fmla="*/ 0 w 3940048"/>
              <a:gd name="connsiteY0" fmla="*/ 0 h 2598122"/>
              <a:gd name="connsiteX1" fmla="*/ 3940048 w 3940048"/>
              <a:gd name="connsiteY1" fmla="*/ 0 h 2598122"/>
              <a:gd name="connsiteX2" fmla="*/ 3940048 w 3940048"/>
              <a:gd name="connsiteY2" fmla="*/ 2598122 h 2598122"/>
              <a:gd name="connsiteX3" fmla="*/ 0 w 3940048"/>
              <a:gd name="connsiteY3" fmla="*/ 2598122 h 2598122"/>
              <a:gd name="connsiteX4" fmla="*/ 0 w 3940048"/>
              <a:gd name="connsiteY4" fmla="*/ 0 h 25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0048" h="2598122">
                <a:moveTo>
                  <a:pt x="0" y="0"/>
                </a:moveTo>
                <a:lnTo>
                  <a:pt x="3940048" y="0"/>
                </a:lnTo>
                <a:lnTo>
                  <a:pt x="3940048" y="2598122"/>
                </a:lnTo>
                <a:lnTo>
                  <a:pt x="0" y="25981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B09AD69-FD8B-4F0C-8E78-BA9B030FF555}"/>
              </a:ext>
            </a:extLst>
          </p:cNvPr>
          <p:cNvGrpSpPr/>
          <p:nvPr/>
        </p:nvGrpSpPr>
        <p:grpSpPr>
          <a:xfrm>
            <a:off x="3116533" y="3774299"/>
            <a:ext cx="2057495" cy="509078"/>
            <a:chOff x="3421333" y="4016673"/>
            <a:chExt cx="2057495" cy="509078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60A35A18-1030-429C-995B-C4045AAF2972}"/>
                </a:ext>
              </a:extLst>
            </p:cNvPr>
            <p:cNvSpPr/>
            <p:nvPr/>
          </p:nvSpPr>
          <p:spPr>
            <a:xfrm rot="19325572">
              <a:off x="3421333" y="4016673"/>
              <a:ext cx="2057494" cy="50907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alpha val="87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33898ED1-0647-4420-B8E6-E8DC7789B6A9}"/>
                </a:ext>
              </a:extLst>
            </p:cNvPr>
            <p:cNvSpPr/>
            <p:nvPr/>
          </p:nvSpPr>
          <p:spPr>
            <a:xfrm rot="2274428" flipH="1">
              <a:off x="3421334" y="4016674"/>
              <a:ext cx="2057494" cy="50907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alpha val="87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964C1429-7158-401A-8E4F-B243C5D4769A}"/>
              </a:ext>
            </a:extLst>
          </p:cNvPr>
          <p:cNvGrpSpPr/>
          <p:nvPr/>
        </p:nvGrpSpPr>
        <p:grpSpPr>
          <a:xfrm>
            <a:off x="7262199" y="3774299"/>
            <a:ext cx="2057495" cy="509078"/>
            <a:chOff x="3421333" y="4016673"/>
            <a:chExt cx="2057495" cy="509078"/>
          </a:xfrm>
        </p:grpSpPr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1B240FC0-DF69-4230-B92B-F4860D18B6A3}"/>
                </a:ext>
              </a:extLst>
            </p:cNvPr>
            <p:cNvSpPr/>
            <p:nvPr/>
          </p:nvSpPr>
          <p:spPr>
            <a:xfrm rot="19325572">
              <a:off x="3421333" y="4016673"/>
              <a:ext cx="2057494" cy="50907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alpha val="87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id="{8DD44400-04F3-48DC-ACFD-A4DCB80DD406}"/>
                </a:ext>
              </a:extLst>
            </p:cNvPr>
            <p:cNvSpPr/>
            <p:nvPr/>
          </p:nvSpPr>
          <p:spPr>
            <a:xfrm rot="2274428" flipH="1">
              <a:off x="3421334" y="4016674"/>
              <a:ext cx="2057494" cy="50907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alpha val="87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AD377059-6B04-4039-A077-A92AC2C2B7B6}"/>
              </a:ext>
            </a:extLst>
          </p:cNvPr>
          <p:cNvSpPr txBox="1"/>
          <p:nvPr/>
        </p:nvSpPr>
        <p:spPr>
          <a:xfrm>
            <a:off x="3309529" y="3509564"/>
            <a:ext cx="1936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86</a:t>
            </a:r>
            <a:r>
              <a:rPr lang="en-US" altLang="zh-CN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%</a:t>
            </a:r>
            <a:endParaRPr lang="zh-CN" altLang="en-US" sz="6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2F20C8E4-85A2-4E33-BF61-D561F9CD3861}"/>
              </a:ext>
            </a:extLst>
          </p:cNvPr>
          <p:cNvSpPr txBox="1"/>
          <p:nvPr/>
        </p:nvSpPr>
        <p:spPr>
          <a:xfrm>
            <a:off x="7455193" y="3509564"/>
            <a:ext cx="1936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75</a:t>
            </a:r>
            <a:r>
              <a:rPr lang="en-US" altLang="zh-CN" sz="3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%</a:t>
            </a:r>
            <a:endParaRPr lang="zh-CN" altLang="en-US" sz="6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4EE13638-546E-452B-A7B6-06F53541CA9A}"/>
              </a:ext>
            </a:extLst>
          </p:cNvPr>
          <p:cNvSpPr txBox="1"/>
          <p:nvPr/>
        </p:nvSpPr>
        <p:spPr>
          <a:xfrm>
            <a:off x="3177206" y="5009237"/>
            <a:ext cx="3558874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在此输入有关此项数据的相关说明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40F7D12D-76AA-483E-BFF8-B6A331428EEF}"/>
              </a:ext>
            </a:extLst>
          </p:cNvPr>
          <p:cNvSpPr txBox="1"/>
          <p:nvPr/>
        </p:nvSpPr>
        <p:spPr>
          <a:xfrm>
            <a:off x="3177206" y="5363437"/>
            <a:ext cx="3558874" cy="31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Enter a description of this data here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0820F7F2-F461-4F14-A2B2-129630AB4B87}"/>
              </a:ext>
            </a:extLst>
          </p:cNvPr>
          <p:cNvSpPr txBox="1"/>
          <p:nvPr/>
        </p:nvSpPr>
        <p:spPr>
          <a:xfrm>
            <a:off x="7391066" y="5009237"/>
            <a:ext cx="3558874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在此输入有关此项数据的相关说明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FA7FE552-AB4F-459D-A94F-A32A38A7B079}"/>
              </a:ext>
            </a:extLst>
          </p:cNvPr>
          <p:cNvSpPr txBox="1"/>
          <p:nvPr/>
        </p:nvSpPr>
        <p:spPr>
          <a:xfrm>
            <a:off x="7391066" y="5363437"/>
            <a:ext cx="3558874" cy="31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Enter a description of this data here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F5AC819F-EF95-4042-810E-9B79334D495F}"/>
              </a:ext>
            </a:extLst>
          </p:cNvPr>
          <p:cNvSpPr txBox="1"/>
          <p:nvPr/>
        </p:nvSpPr>
        <p:spPr>
          <a:xfrm>
            <a:off x="841923" y="1464273"/>
            <a:ext cx="7480958" cy="787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在此输入有关部门构成的说明，以便于观众更好的理解，输入文字时可以直接复制，粘贴时请选择右键只保留文本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78F4F1D7-96A0-4AB0-BA93-46E4DABB0E52}"/>
              </a:ext>
            </a:extLst>
          </p:cNvPr>
          <p:cNvSpPr txBox="1"/>
          <p:nvPr/>
        </p:nvSpPr>
        <p:spPr>
          <a:xfrm>
            <a:off x="841923" y="2320880"/>
            <a:ext cx="7480958" cy="48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Enter the description of the company's development here to facilitate the audience's better understanding. You can directly copy the text when entering. When pasting, please right-click to keep only the text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575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0">
            <a:extLst>
              <a:ext uri="{FF2B5EF4-FFF2-40B4-BE49-F238E27FC236}">
                <a16:creationId xmlns:a16="http://schemas.microsoft.com/office/drawing/2014/main" id="{FACD96E8-0881-457B-974D-241BEB1E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037" y="0"/>
            <a:ext cx="7205473" cy="6858000"/>
          </a:xfrm>
          <a:prstGeom prst="rect">
            <a:avLst/>
          </a:prstGeom>
        </p:spPr>
      </p:pic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967E4A58-3140-4708-BEA4-A0C6CB1A4E2F}"/>
              </a:ext>
            </a:extLst>
          </p:cNvPr>
          <p:cNvSpPr/>
          <p:nvPr/>
        </p:nvSpPr>
        <p:spPr>
          <a:xfrm flipH="1">
            <a:off x="1486127" y="3091405"/>
            <a:ext cx="3698257" cy="2348285"/>
          </a:xfrm>
          <a:custGeom>
            <a:avLst/>
            <a:gdLst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07069 w 3698257"/>
              <a:gd name="connsiteY8" fmla="*/ 564474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62116 w 3698257"/>
              <a:gd name="connsiteY7" fmla="*/ 309639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62116 w 3698257"/>
              <a:gd name="connsiteY7" fmla="*/ 309639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8257" h="2348285">
                <a:moveTo>
                  <a:pt x="3628979" y="0"/>
                </a:moveTo>
                <a:lnTo>
                  <a:pt x="3660632" y="123104"/>
                </a:lnTo>
                <a:cubicBezTo>
                  <a:pt x="3685302" y="243661"/>
                  <a:pt x="3698257" y="368486"/>
                  <a:pt x="3698257" y="496336"/>
                </a:cubicBezTo>
                <a:cubicBezTo>
                  <a:pt x="3698257" y="1519139"/>
                  <a:pt x="2869111" y="2348285"/>
                  <a:pt x="1846308" y="2348285"/>
                </a:cubicBezTo>
                <a:cubicBezTo>
                  <a:pt x="887430" y="2348285"/>
                  <a:pt x="98759" y="1619544"/>
                  <a:pt x="3920" y="685687"/>
                </a:cubicBezTo>
                <a:lnTo>
                  <a:pt x="0" y="608055"/>
                </a:lnTo>
                <a:lnTo>
                  <a:pt x="12769" y="600984"/>
                </a:lnTo>
                <a:cubicBezTo>
                  <a:pt x="199871" y="502947"/>
                  <a:pt x="495140" y="310686"/>
                  <a:pt x="762116" y="309639"/>
                </a:cubicBezTo>
                <a:cubicBezTo>
                  <a:pt x="1029092" y="308592"/>
                  <a:pt x="1379099" y="490259"/>
                  <a:pt x="1614626" y="594702"/>
                </a:cubicBezTo>
                <a:cubicBezTo>
                  <a:pt x="1850153" y="699145"/>
                  <a:pt x="2179010" y="663065"/>
                  <a:pt x="2492674" y="573561"/>
                </a:cubicBezTo>
                <a:cubicBezTo>
                  <a:pt x="2806338" y="484057"/>
                  <a:pt x="3115461" y="117972"/>
                  <a:pt x="3489055" y="27447"/>
                </a:cubicBezTo>
                <a:cubicBezTo>
                  <a:pt x="3535755" y="16132"/>
                  <a:pt x="3581820" y="6892"/>
                  <a:pt x="3626848" y="195"/>
                </a:cubicBezTo>
                <a:lnTo>
                  <a:pt x="362897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AD563A4-A0BC-4414-82A4-F288B72E337F}"/>
              </a:ext>
            </a:extLst>
          </p:cNvPr>
          <p:cNvSpPr/>
          <p:nvPr/>
        </p:nvSpPr>
        <p:spPr>
          <a:xfrm>
            <a:off x="1486592" y="1735791"/>
            <a:ext cx="3703898" cy="3703898"/>
          </a:xfrm>
          <a:prstGeom prst="ellipse">
            <a:avLst/>
          </a:prstGeom>
          <a:solidFill>
            <a:schemeClr val="accent1">
              <a:alpha val="5000"/>
            </a:schemeClr>
          </a:solidFill>
          <a:ln w="63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OfficePLUS.cn-14">
            <a:hlinkClick r:id="rId4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Company Overview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公司概况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F0E4AD-BEBE-4338-BA0B-BB933533CA9E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93A508B-A357-4A98-B942-A9739423C254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D9CB29C-83A8-4BFD-8A74-DF8054B3E01C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F60175-C278-4A5B-AB8C-AA05624D4A70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9BE2A85B-E57E-44F0-B27D-55BAA39BC531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: 空心 39">
            <a:extLst>
              <a:ext uri="{FF2B5EF4-FFF2-40B4-BE49-F238E27FC236}">
                <a16:creationId xmlns:a16="http://schemas.microsoft.com/office/drawing/2014/main" id="{D86F04ED-F370-4ABA-A1F0-0049E54FDA22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76F6E9D6-3171-4EC0-A231-94D4EE6546D8}"/>
              </a:ext>
            </a:extLst>
          </p:cNvPr>
          <p:cNvSpPr/>
          <p:nvPr/>
        </p:nvSpPr>
        <p:spPr>
          <a:xfrm>
            <a:off x="6528727" y="2321437"/>
            <a:ext cx="285477" cy="2854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93" name="图形 92">
            <a:extLst>
              <a:ext uri="{FF2B5EF4-FFF2-40B4-BE49-F238E27FC236}">
                <a16:creationId xmlns:a16="http://schemas.microsoft.com/office/drawing/2014/main" id="{894EFF23-CF7B-439A-AFA2-6BB9FFDC3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2594" y="2385304"/>
            <a:ext cx="157742" cy="157742"/>
          </a:xfrm>
          <a:prstGeom prst="rect">
            <a:avLst/>
          </a:prstGeom>
        </p:spPr>
      </p:pic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F7CE3CEE-BD4C-4950-8F79-ED9476AC7DC5}"/>
              </a:ext>
            </a:extLst>
          </p:cNvPr>
          <p:cNvSpPr/>
          <p:nvPr/>
        </p:nvSpPr>
        <p:spPr>
          <a:xfrm>
            <a:off x="1486127" y="3091405"/>
            <a:ext cx="3698257" cy="2348285"/>
          </a:xfrm>
          <a:custGeom>
            <a:avLst/>
            <a:gdLst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07069 w 3698257"/>
              <a:gd name="connsiteY8" fmla="*/ 564474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16774 w 3698257"/>
              <a:gd name="connsiteY7" fmla="*/ 362538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62116 w 3698257"/>
              <a:gd name="connsiteY7" fmla="*/ 309639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  <a:gd name="connsiteX0" fmla="*/ 3628979 w 3698257"/>
              <a:gd name="connsiteY0" fmla="*/ 0 h 2348285"/>
              <a:gd name="connsiteX1" fmla="*/ 3660632 w 3698257"/>
              <a:gd name="connsiteY1" fmla="*/ 123104 h 2348285"/>
              <a:gd name="connsiteX2" fmla="*/ 3698257 w 3698257"/>
              <a:gd name="connsiteY2" fmla="*/ 496336 h 2348285"/>
              <a:gd name="connsiteX3" fmla="*/ 1846308 w 3698257"/>
              <a:gd name="connsiteY3" fmla="*/ 2348285 h 2348285"/>
              <a:gd name="connsiteX4" fmla="*/ 3920 w 3698257"/>
              <a:gd name="connsiteY4" fmla="*/ 685687 h 2348285"/>
              <a:gd name="connsiteX5" fmla="*/ 0 w 3698257"/>
              <a:gd name="connsiteY5" fmla="*/ 608055 h 2348285"/>
              <a:gd name="connsiteX6" fmla="*/ 12769 w 3698257"/>
              <a:gd name="connsiteY6" fmla="*/ 600984 h 2348285"/>
              <a:gd name="connsiteX7" fmla="*/ 762116 w 3698257"/>
              <a:gd name="connsiteY7" fmla="*/ 309639 h 2348285"/>
              <a:gd name="connsiteX8" fmla="*/ 1614626 w 3698257"/>
              <a:gd name="connsiteY8" fmla="*/ 594702 h 2348285"/>
              <a:gd name="connsiteX9" fmla="*/ 2492674 w 3698257"/>
              <a:gd name="connsiteY9" fmla="*/ 573561 h 2348285"/>
              <a:gd name="connsiteX10" fmla="*/ 3489055 w 3698257"/>
              <a:gd name="connsiteY10" fmla="*/ 27447 h 2348285"/>
              <a:gd name="connsiteX11" fmla="*/ 3626848 w 3698257"/>
              <a:gd name="connsiteY11" fmla="*/ 195 h 2348285"/>
              <a:gd name="connsiteX12" fmla="*/ 3628979 w 3698257"/>
              <a:gd name="connsiteY12" fmla="*/ 0 h 234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8257" h="2348285">
                <a:moveTo>
                  <a:pt x="3628979" y="0"/>
                </a:moveTo>
                <a:lnTo>
                  <a:pt x="3660632" y="123104"/>
                </a:lnTo>
                <a:cubicBezTo>
                  <a:pt x="3685302" y="243661"/>
                  <a:pt x="3698257" y="368486"/>
                  <a:pt x="3698257" y="496336"/>
                </a:cubicBezTo>
                <a:cubicBezTo>
                  <a:pt x="3698257" y="1519139"/>
                  <a:pt x="2869111" y="2348285"/>
                  <a:pt x="1846308" y="2348285"/>
                </a:cubicBezTo>
                <a:cubicBezTo>
                  <a:pt x="887430" y="2348285"/>
                  <a:pt x="98759" y="1619544"/>
                  <a:pt x="3920" y="685687"/>
                </a:cubicBezTo>
                <a:lnTo>
                  <a:pt x="0" y="608055"/>
                </a:lnTo>
                <a:lnTo>
                  <a:pt x="12769" y="600984"/>
                </a:lnTo>
                <a:cubicBezTo>
                  <a:pt x="199871" y="502947"/>
                  <a:pt x="495140" y="310686"/>
                  <a:pt x="762116" y="309639"/>
                </a:cubicBezTo>
                <a:cubicBezTo>
                  <a:pt x="1029092" y="308592"/>
                  <a:pt x="1379099" y="490259"/>
                  <a:pt x="1614626" y="594702"/>
                </a:cubicBezTo>
                <a:cubicBezTo>
                  <a:pt x="1850153" y="699145"/>
                  <a:pt x="2179010" y="663065"/>
                  <a:pt x="2492674" y="573561"/>
                </a:cubicBezTo>
                <a:cubicBezTo>
                  <a:pt x="2806338" y="484057"/>
                  <a:pt x="3115461" y="117972"/>
                  <a:pt x="3489055" y="27447"/>
                </a:cubicBezTo>
                <a:cubicBezTo>
                  <a:pt x="3535755" y="16132"/>
                  <a:pt x="3581820" y="6892"/>
                  <a:pt x="3626848" y="195"/>
                </a:cubicBezTo>
                <a:lnTo>
                  <a:pt x="362897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32C6995B-C816-4123-9E1F-33E78AF85ED9}"/>
              </a:ext>
            </a:extLst>
          </p:cNvPr>
          <p:cNvSpPr txBox="1"/>
          <p:nvPr/>
        </p:nvSpPr>
        <p:spPr>
          <a:xfrm>
            <a:off x="1755353" y="2510934"/>
            <a:ext cx="38644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56</a:t>
            </a:r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%</a:t>
            </a:r>
            <a:endParaRPr lang="zh-CN" altLang="en-US" sz="13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E65F3E07-F6B6-40CA-9D80-EADB1ECB1A87}"/>
              </a:ext>
            </a:extLst>
          </p:cNvPr>
          <p:cNvSpPr txBox="1"/>
          <p:nvPr/>
        </p:nvSpPr>
        <p:spPr>
          <a:xfrm>
            <a:off x="1559104" y="4329670"/>
            <a:ext cx="3558874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在此输入相关说明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CCC19217-387D-4C6D-BE9B-548EB252F09D}"/>
              </a:ext>
            </a:extLst>
          </p:cNvPr>
          <p:cNvSpPr txBox="1"/>
          <p:nvPr/>
        </p:nvSpPr>
        <p:spPr>
          <a:xfrm>
            <a:off x="1559104" y="4683870"/>
            <a:ext cx="3558874" cy="316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+mn-ea"/>
              </a:rPr>
              <a:t>Enter a description here</a:t>
            </a:r>
            <a:endParaRPr lang="zh-CN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7F865C49-2FC9-45C8-A0A8-DDF86DF48F5F}"/>
              </a:ext>
            </a:extLst>
          </p:cNvPr>
          <p:cNvSpPr txBox="1"/>
          <p:nvPr/>
        </p:nvSpPr>
        <p:spPr>
          <a:xfrm>
            <a:off x="6449676" y="2656393"/>
            <a:ext cx="5321325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在此输入有关财务数据的说明，以便于观众更好的理解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7E800D93-CE4D-4C1C-BABF-ED80CF627931}"/>
              </a:ext>
            </a:extLst>
          </p:cNvPr>
          <p:cNvSpPr txBox="1"/>
          <p:nvPr/>
        </p:nvSpPr>
        <p:spPr>
          <a:xfrm>
            <a:off x="6958961" y="2287061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数据来源</a:t>
            </a:r>
          </a:p>
        </p:txBody>
      </p:sp>
      <p:sp>
        <p:nvSpPr>
          <p:cNvPr id="117" name="椭圆 116">
            <a:extLst>
              <a:ext uri="{FF2B5EF4-FFF2-40B4-BE49-F238E27FC236}">
                <a16:creationId xmlns:a16="http://schemas.microsoft.com/office/drawing/2014/main" id="{7D00963E-8253-45E7-8A35-9EEAF6E5D986}"/>
              </a:ext>
            </a:extLst>
          </p:cNvPr>
          <p:cNvSpPr/>
          <p:nvPr/>
        </p:nvSpPr>
        <p:spPr>
          <a:xfrm>
            <a:off x="6528727" y="3546701"/>
            <a:ext cx="285477" cy="2854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118" name="图形 117">
            <a:extLst>
              <a:ext uri="{FF2B5EF4-FFF2-40B4-BE49-F238E27FC236}">
                <a16:creationId xmlns:a16="http://schemas.microsoft.com/office/drawing/2014/main" id="{0EB3D629-5C4C-4F8E-B995-53130308B8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2594" y="3610568"/>
            <a:ext cx="157742" cy="157742"/>
          </a:xfrm>
          <a:prstGeom prst="rect">
            <a:avLst/>
          </a:prstGeom>
        </p:spPr>
      </p:pic>
      <p:sp>
        <p:nvSpPr>
          <p:cNvPr id="119" name="文本框 118">
            <a:extLst>
              <a:ext uri="{FF2B5EF4-FFF2-40B4-BE49-F238E27FC236}">
                <a16:creationId xmlns:a16="http://schemas.microsoft.com/office/drawing/2014/main" id="{2888B0D6-5759-4D34-8AD6-E1E07F2B867F}"/>
              </a:ext>
            </a:extLst>
          </p:cNvPr>
          <p:cNvSpPr txBox="1"/>
          <p:nvPr/>
        </p:nvSpPr>
        <p:spPr>
          <a:xfrm>
            <a:off x="6449676" y="3881657"/>
            <a:ext cx="5321325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在此输入有关财务数据的说明，以便于观众更好的理解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06162F16-49D9-4723-B65A-49AD04D39E03}"/>
              </a:ext>
            </a:extLst>
          </p:cNvPr>
          <p:cNvSpPr txBox="1"/>
          <p:nvPr/>
        </p:nvSpPr>
        <p:spPr>
          <a:xfrm>
            <a:off x="6958961" y="3512325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数据分析</a:t>
            </a:r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CAE6306E-CDDB-4289-9C8F-39C73735C993}"/>
              </a:ext>
            </a:extLst>
          </p:cNvPr>
          <p:cNvSpPr/>
          <p:nvPr/>
        </p:nvSpPr>
        <p:spPr>
          <a:xfrm>
            <a:off x="6528727" y="4771965"/>
            <a:ext cx="285477" cy="2854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77800" dist="190500" dir="7380000" algn="tr" rotWithShape="0">
              <a:schemeClr val="accent1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pic>
        <p:nvPicPr>
          <p:cNvPr id="122" name="图形 121">
            <a:extLst>
              <a:ext uri="{FF2B5EF4-FFF2-40B4-BE49-F238E27FC236}">
                <a16:creationId xmlns:a16="http://schemas.microsoft.com/office/drawing/2014/main" id="{B18586A5-D0B7-4499-9DB7-301C46E00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2594" y="4835832"/>
            <a:ext cx="157742" cy="157742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7B651E2D-5E56-4CB6-80C9-421CE30D2ED2}"/>
              </a:ext>
            </a:extLst>
          </p:cNvPr>
          <p:cNvSpPr txBox="1"/>
          <p:nvPr/>
        </p:nvSpPr>
        <p:spPr>
          <a:xfrm>
            <a:off x="6449676" y="5106921"/>
            <a:ext cx="5321325" cy="37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在此输入有关财务数据的说明，以便于观众更好的理解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6CF8AB61-232F-46DD-AC13-E32D93B331A2}"/>
              </a:ext>
            </a:extLst>
          </p:cNvPr>
          <p:cNvSpPr txBox="1"/>
          <p:nvPr/>
        </p:nvSpPr>
        <p:spPr>
          <a:xfrm>
            <a:off x="6958961" y="4737589"/>
            <a:ext cx="16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转化效率</a:t>
            </a:r>
          </a:p>
        </p:txBody>
      </p:sp>
    </p:spTree>
    <p:extLst>
      <p:ext uri="{BB962C8B-B14F-4D97-AF65-F5344CB8AC3E}">
        <p14:creationId xmlns:p14="http://schemas.microsoft.com/office/powerpoint/2010/main" val="1672754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fficePLUS.cn-14">
            <a:hlinkClick r:id="rId3"/>
            <a:extLst>
              <a:ext uri="{FF2B5EF4-FFF2-40B4-BE49-F238E27FC236}">
                <a16:creationId xmlns:a16="http://schemas.microsoft.com/office/drawing/2014/main" id="{A2DD9EB9-FAD9-4D11-B848-96FF94E39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05" y="498672"/>
            <a:ext cx="1828800" cy="243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C66F9E7-7808-4D79-9B02-6525EDC28B90}"/>
              </a:ext>
            </a:extLst>
          </p:cNvPr>
          <p:cNvSpPr/>
          <p:nvPr/>
        </p:nvSpPr>
        <p:spPr>
          <a:xfrm>
            <a:off x="304800" y="-892810"/>
            <a:ext cx="55245" cy="1699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8A26994-9421-49D4-BB40-992AC5D76126}"/>
              </a:ext>
            </a:extLst>
          </p:cNvPr>
          <p:cNvGrpSpPr/>
          <p:nvPr/>
        </p:nvGrpSpPr>
        <p:grpSpPr>
          <a:xfrm>
            <a:off x="473095" y="387854"/>
            <a:ext cx="3152213" cy="461665"/>
            <a:chOff x="1657880" y="2084260"/>
            <a:chExt cx="3152213" cy="46166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D168327-ACC5-452F-BA91-AD1E63C521C6}"/>
                </a:ext>
              </a:extLst>
            </p:cNvPr>
            <p:cNvSpPr txBox="1"/>
            <p:nvPr/>
          </p:nvSpPr>
          <p:spPr>
            <a:xfrm>
              <a:off x="3065782" y="2268554"/>
              <a:ext cx="174431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di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gradFill flip="none" rotWithShape="1">
                    <a:gsLst>
                      <a:gs pos="0">
                        <a:srgbClr val="075FC5"/>
                      </a:gs>
                      <a:gs pos="68000">
                        <a:srgbClr val="4198E1"/>
                      </a:gs>
                    </a:gsLst>
                    <a:lin ang="16200000" scaled="1"/>
                    <a:tileRect/>
                  </a:gra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Company Overview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E971E42-5770-47D6-93C4-A1C9F145690F}"/>
                </a:ext>
              </a:extLst>
            </p:cNvPr>
            <p:cNvSpPr txBox="1"/>
            <p:nvPr/>
          </p:nvSpPr>
          <p:spPr>
            <a:xfrm>
              <a:off x="1657880" y="2084260"/>
              <a:ext cx="1648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公司概况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F0E4AD-BEBE-4338-BA0B-BB933533CA9E}"/>
              </a:ext>
            </a:extLst>
          </p:cNvPr>
          <p:cNvGrpSpPr/>
          <p:nvPr/>
        </p:nvGrpSpPr>
        <p:grpSpPr>
          <a:xfrm>
            <a:off x="341948" y="3202930"/>
            <a:ext cx="67330" cy="452140"/>
            <a:chOff x="341948" y="3272510"/>
            <a:chExt cx="67330" cy="452140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93A508B-A357-4A98-B942-A9739423C254}"/>
                </a:ext>
              </a:extLst>
            </p:cNvPr>
            <p:cNvSpPr/>
            <p:nvPr/>
          </p:nvSpPr>
          <p:spPr>
            <a:xfrm>
              <a:off x="341948" y="327251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FD9CB29C-83A8-4BFD-8A74-DF8054B3E01C}"/>
                </a:ext>
              </a:extLst>
            </p:cNvPr>
            <p:cNvSpPr/>
            <p:nvPr/>
          </p:nvSpPr>
          <p:spPr>
            <a:xfrm>
              <a:off x="341948" y="3464915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F60175-C278-4A5B-AB8C-AA05624D4A70}"/>
                </a:ext>
              </a:extLst>
            </p:cNvPr>
            <p:cNvSpPr/>
            <p:nvPr/>
          </p:nvSpPr>
          <p:spPr>
            <a:xfrm>
              <a:off x="341948" y="3657320"/>
              <a:ext cx="67330" cy="67330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id="{9BE2A85B-E57E-44F0-B27D-55BAA39BC531}"/>
              </a:ext>
            </a:extLst>
          </p:cNvPr>
          <p:cNvSpPr/>
          <p:nvPr/>
        </p:nvSpPr>
        <p:spPr>
          <a:xfrm>
            <a:off x="11355805" y="6207323"/>
            <a:ext cx="307777" cy="3077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: 空心 39">
            <a:extLst>
              <a:ext uri="{FF2B5EF4-FFF2-40B4-BE49-F238E27FC236}">
                <a16:creationId xmlns:a16="http://schemas.microsoft.com/office/drawing/2014/main" id="{D86F04ED-F370-4ABA-A1F0-0049E54FDA22}"/>
              </a:ext>
            </a:extLst>
          </p:cNvPr>
          <p:cNvSpPr/>
          <p:nvPr/>
        </p:nvSpPr>
        <p:spPr>
          <a:xfrm>
            <a:off x="11595199" y="6207323"/>
            <a:ext cx="307777" cy="307777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15ACF0-AAED-4AB1-9884-78408C68DE98}"/>
              </a:ext>
            </a:extLst>
          </p:cNvPr>
          <p:cNvSpPr/>
          <p:nvPr/>
        </p:nvSpPr>
        <p:spPr>
          <a:xfrm>
            <a:off x="1042452" y="1435261"/>
            <a:ext cx="9803757" cy="4525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3514FBE-888A-4439-A61C-23EF6C072525}"/>
              </a:ext>
            </a:extLst>
          </p:cNvPr>
          <p:cNvSpPr/>
          <p:nvPr/>
        </p:nvSpPr>
        <p:spPr>
          <a:xfrm>
            <a:off x="1194121" y="1435261"/>
            <a:ext cx="9803757" cy="45257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9903677-1BA3-4EE2-9079-1ACC93886853}"/>
              </a:ext>
            </a:extLst>
          </p:cNvPr>
          <p:cNvSpPr/>
          <p:nvPr/>
        </p:nvSpPr>
        <p:spPr>
          <a:xfrm>
            <a:off x="727740" y="3496286"/>
            <a:ext cx="10354478" cy="2483451"/>
          </a:xfrm>
          <a:custGeom>
            <a:avLst/>
            <a:gdLst>
              <a:gd name="connsiteX0" fmla="*/ 0 w 10012101"/>
              <a:gd name="connsiteY0" fmla="*/ 2419109 h 2419109"/>
              <a:gd name="connsiteX1" fmla="*/ 1307939 w 10012101"/>
              <a:gd name="connsiteY1" fmla="*/ 1481560 h 2419109"/>
              <a:gd name="connsiteX2" fmla="*/ 2777924 w 10012101"/>
              <a:gd name="connsiteY2" fmla="*/ 1539433 h 2419109"/>
              <a:gd name="connsiteX3" fmla="*/ 4618298 w 10012101"/>
              <a:gd name="connsiteY3" fmla="*/ 1203767 h 2419109"/>
              <a:gd name="connsiteX4" fmla="*/ 6169306 w 10012101"/>
              <a:gd name="connsiteY4" fmla="*/ 393539 h 2419109"/>
              <a:gd name="connsiteX5" fmla="*/ 7430947 w 10012101"/>
              <a:gd name="connsiteY5" fmla="*/ 92598 h 2419109"/>
              <a:gd name="connsiteX6" fmla="*/ 8738886 w 10012101"/>
              <a:gd name="connsiteY6" fmla="*/ 115747 h 2419109"/>
              <a:gd name="connsiteX7" fmla="*/ 10012101 w 10012101"/>
              <a:gd name="connsiteY7" fmla="*/ 0 h 2419109"/>
              <a:gd name="connsiteX0" fmla="*/ 0 w 10012101"/>
              <a:gd name="connsiteY0" fmla="*/ 2425723 h 2425723"/>
              <a:gd name="connsiteX1" fmla="*/ 1307939 w 10012101"/>
              <a:gd name="connsiteY1" fmla="*/ 1488174 h 2425723"/>
              <a:gd name="connsiteX2" fmla="*/ 2777924 w 10012101"/>
              <a:gd name="connsiteY2" fmla="*/ 1546047 h 2425723"/>
              <a:gd name="connsiteX3" fmla="*/ 4618298 w 10012101"/>
              <a:gd name="connsiteY3" fmla="*/ 1210381 h 2425723"/>
              <a:gd name="connsiteX4" fmla="*/ 6169306 w 10012101"/>
              <a:gd name="connsiteY4" fmla="*/ 400153 h 2425723"/>
              <a:gd name="connsiteX5" fmla="*/ 7442893 w 10012101"/>
              <a:gd name="connsiteY5" fmla="*/ 7772 h 2425723"/>
              <a:gd name="connsiteX6" fmla="*/ 8738886 w 10012101"/>
              <a:gd name="connsiteY6" fmla="*/ 122361 h 2425723"/>
              <a:gd name="connsiteX7" fmla="*/ 10012101 w 10012101"/>
              <a:gd name="connsiteY7" fmla="*/ 6614 h 2425723"/>
              <a:gd name="connsiteX0" fmla="*/ 0 w 10012101"/>
              <a:gd name="connsiteY0" fmla="*/ 2421310 h 2421310"/>
              <a:gd name="connsiteX1" fmla="*/ 1307939 w 10012101"/>
              <a:gd name="connsiteY1" fmla="*/ 1483761 h 2421310"/>
              <a:gd name="connsiteX2" fmla="*/ 2777924 w 10012101"/>
              <a:gd name="connsiteY2" fmla="*/ 1541634 h 2421310"/>
              <a:gd name="connsiteX3" fmla="*/ 4618298 w 10012101"/>
              <a:gd name="connsiteY3" fmla="*/ 1205968 h 2421310"/>
              <a:gd name="connsiteX4" fmla="*/ 6169306 w 10012101"/>
              <a:gd name="connsiteY4" fmla="*/ 395740 h 2421310"/>
              <a:gd name="connsiteX5" fmla="*/ 7442893 w 10012101"/>
              <a:gd name="connsiteY5" fmla="*/ 3359 h 2421310"/>
              <a:gd name="connsiteX6" fmla="*/ 9091290 w 10012101"/>
              <a:gd name="connsiteY6" fmla="*/ 191100 h 2421310"/>
              <a:gd name="connsiteX7" fmla="*/ 10012101 w 10012101"/>
              <a:gd name="connsiteY7" fmla="*/ 2201 h 2421310"/>
              <a:gd name="connsiteX0" fmla="*/ 0 w 10519802"/>
              <a:gd name="connsiteY0" fmla="*/ 2482270 h 2482270"/>
              <a:gd name="connsiteX1" fmla="*/ 1815640 w 10519802"/>
              <a:gd name="connsiteY1" fmla="*/ 1483761 h 2482270"/>
              <a:gd name="connsiteX2" fmla="*/ 3285625 w 10519802"/>
              <a:gd name="connsiteY2" fmla="*/ 1541634 h 2482270"/>
              <a:gd name="connsiteX3" fmla="*/ 5125999 w 10519802"/>
              <a:gd name="connsiteY3" fmla="*/ 1205968 h 2482270"/>
              <a:gd name="connsiteX4" fmla="*/ 6677007 w 10519802"/>
              <a:gd name="connsiteY4" fmla="*/ 395740 h 2482270"/>
              <a:gd name="connsiteX5" fmla="*/ 7950594 w 10519802"/>
              <a:gd name="connsiteY5" fmla="*/ 3359 h 2482270"/>
              <a:gd name="connsiteX6" fmla="*/ 9598991 w 10519802"/>
              <a:gd name="connsiteY6" fmla="*/ 191100 h 2482270"/>
              <a:gd name="connsiteX7" fmla="*/ 10519802 w 10519802"/>
              <a:gd name="connsiteY7" fmla="*/ 2201 h 2482270"/>
              <a:gd name="connsiteX0" fmla="*/ 0 w 10519802"/>
              <a:gd name="connsiteY0" fmla="*/ 2482270 h 2482270"/>
              <a:gd name="connsiteX1" fmla="*/ 1815640 w 10519802"/>
              <a:gd name="connsiteY1" fmla="*/ 1483761 h 2482270"/>
              <a:gd name="connsiteX2" fmla="*/ 3285625 w 10519802"/>
              <a:gd name="connsiteY2" fmla="*/ 1541634 h 2482270"/>
              <a:gd name="connsiteX3" fmla="*/ 5125999 w 10519802"/>
              <a:gd name="connsiteY3" fmla="*/ 1205968 h 2482270"/>
              <a:gd name="connsiteX4" fmla="*/ 6677007 w 10519802"/>
              <a:gd name="connsiteY4" fmla="*/ 395740 h 2482270"/>
              <a:gd name="connsiteX5" fmla="*/ 7950594 w 10519802"/>
              <a:gd name="connsiteY5" fmla="*/ 3359 h 2482270"/>
              <a:gd name="connsiteX6" fmla="*/ 9598991 w 10519802"/>
              <a:gd name="connsiteY6" fmla="*/ 191100 h 2482270"/>
              <a:gd name="connsiteX7" fmla="*/ 10519802 w 10519802"/>
              <a:gd name="connsiteY7" fmla="*/ 2201 h 2482270"/>
              <a:gd name="connsiteX0" fmla="*/ 0 w 10519802"/>
              <a:gd name="connsiteY0" fmla="*/ 2482270 h 2482270"/>
              <a:gd name="connsiteX1" fmla="*/ 1815640 w 10519802"/>
              <a:gd name="connsiteY1" fmla="*/ 1483761 h 2482270"/>
              <a:gd name="connsiteX2" fmla="*/ 3463684 w 10519802"/>
              <a:gd name="connsiteY2" fmla="*/ 1594974 h 2482270"/>
              <a:gd name="connsiteX3" fmla="*/ 5125999 w 10519802"/>
              <a:gd name="connsiteY3" fmla="*/ 1205968 h 2482270"/>
              <a:gd name="connsiteX4" fmla="*/ 6677007 w 10519802"/>
              <a:gd name="connsiteY4" fmla="*/ 395740 h 2482270"/>
              <a:gd name="connsiteX5" fmla="*/ 7950594 w 10519802"/>
              <a:gd name="connsiteY5" fmla="*/ 3359 h 2482270"/>
              <a:gd name="connsiteX6" fmla="*/ 9598991 w 10519802"/>
              <a:gd name="connsiteY6" fmla="*/ 191100 h 2482270"/>
              <a:gd name="connsiteX7" fmla="*/ 10519802 w 10519802"/>
              <a:gd name="connsiteY7" fmla="*/ 2201 h 2482270"/>
              <a:gd name="connsiteX0" fmla="*/ 0 w 10519802"/>
              <a:gd name="connsiteY0" fmla="*/ 2482270 h 2482270"/>
              <a:gd name="connsiteX1" fmla="*/ 1815640 w 10519802"/>
              <a:gd name="connsiteY1" fmla="*/ 1483761 h 2482270"/>
              <a:gd name="connsiteX2" fmla="*/ 3463684 w 10519802"/>
              <a:gd name="connsiteY2" fmla="*/ 1594974 h 2482270"/>
              <a:gd name="connsiteX3" fmla="*/ 5125999 w 10519802"/>
              <a:gd name="connsiteY3" fmla="*/ 1205968 h 2482270"/>
              <a:gd name="connsiteX4" fmla="*/ 6677007 w 10519802"/>
              <a:gd name="connsiteY4" fmla="*/ 395740 h 2482270"/>
              <a:gd name="connsiteX5" fmla="*/ 7950594 w 10519802"/>
              <a:gd name="connsiteY5" fmla="*/ 3359 h 2482270"/>
              <a:gd name="connsiteX6" fmla="*/ 9598991 w 10519802"/>
              <a:gd name="connsiteY6" fmla="*/ 191100 h 2482270"/>
              <a:gd name="connsiteX7" fmla="*/ 10519802 w 10519802"/>
              <a:gd name="connsiteY7" fmla="*/ 2201 h 2482270"/>
              <a:gd name="connsiteX0" fmla="*/ 0 w 10519802"/>
              <a:gd name="connsiteY0" fmla="*/ 2483451 h 2483451"/>
              <a:gd name="connsiteX1" fmla="*/ 1815640 w 10519802"/>
              <a:gd name="connsiteY1" fmla="*/ 1484942 h 2483451"/>
              <a:gd name="connsiteX2" fmla="*/ 3463684 w 10519802"/>
              <a:gd name="connsiteY2" fmla="*/ 1596155 h 2483451"/>
              <a:gd name="connsiteX3" fmla="*/ 5125999 w 10519802"/>
              <a:gd name="connsiteY3" fmla="*/ 1207149 h 2483451"/>
              <a:gd name="connsiteX4" fmla="*/ 6746683 w 10519802"/>
              <a:gd name="connsiteY4" fmla="*/ 435021 h 2483451"/>
              <a:gd name="connsiteX5" fmla="*/ 7950594 w 10519802"/>
              <a:gd name="connsiteY5" fmla="*/ 4540 h 2483451"/>
              <a:gd name="connsiteX6" fmla="*/ 9598991 w 10519802"/>
              <a:gd name="connsiteY6" fmla="*/ 192281 h 2483451"/>
              <a:gd name="connsiteX7" fmla="*/ 10519802 w 10519802"/>
              <a:gd name="connsiteY7" fmla="*/ 3382 h 2483451"/>
              <a:gd name="connsiteX0" fmla="*/ 0 w 10519802"/>
              <a:gd name="connsiteY0" fmla="*/ 2483451 h 2483451"/>
              <a:gd name="connsiteX1" fmla="*/ 1815640 w 10519802"/>
              <a:gd name="connsiteY1" fmla="*/ 1484942 h 2483451"/>
              <a:gd name="connsiteX2" fmla="*/ 3463684 w 10519802"/>
              <a:gd name="connsiteY2" fmla="*/ 1596155 h 2483451"/>
              <a:gd name="connsiteX3" fmla="*/ 5125999 w 10519802"/>
              <a:gd name="connsiteY3" fmla="*/ 1207149 h 2483451"/>
              <a:gd name="connsiteX4" fmla="*/ 6746683 w 10519802"/>
              <a:gd name="connsiteY4" fmla="*/ 435021 h 2483451"/>
              <a:gd name="connsiteX5" fmla="*/ 7950594 w 10519802"/>
              <a:gd name="connsiteY5" fmla="*/ 4540 h 2483451"/>
              <a:gd name="connsiteX6" fmla="*/ 9598991 w 10519802"/>
              <a:gd name="connsiteY6" fmla="*/ 192281 h 2483451"/>
              <a:gd name="connsiteX7" fmla="*/ 10519802 w 10519802"/>
              <a:gd name="connsiteY7" fmla="*/ 3382 h 248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19802" h="2483451">
                <a:moveTo>
                  <a:pt x="0" y="2483451"/>
                </a:moveTo>
                <a:cubicBezTo>
                  <a:pt x="750988" y="2278483"/>
                  <a:pt x="1238359" y="1632825"/>
                  <a:pt x="1815640" y="1484942"/>
                </a:cubicBezTo>
                <a:cubicBezTo>
                  <a:pt x="2392921" y="1337059"/>
                  <a:pt x="3043565" y="1611974"/>
                  <a:pt x="3463684" y="1596155"/>
                </a:cubicBezTo>
                <a:cubicBezTo>
                  <a:pt x="3883803" y="1580336"/>
                  <a:pt x="4578832" y="1400671"/>
                  <a:pt x="5125999" y="1207149"/>
                </a:cubicBezTo>
                <a:cubicBezTo>
                  <a:pt x="5673166" y="1013627"/>
                  <a:pt x="6322367" y="620216"/>
                  <a:pt x="6746683" y="435021"/>
                </a:cubicBezTo>
                <a:cubicBezTo>
                  <a:pt x="7170999" y="249826"/>
                  <a:pt x="7475209" y="44997"/>
                  <a:pt x="7950594" y="4540"/>
                </a:cubicBezTo>
                <a:cubicBezTo>
                  <a:pt x="8425979" y="-35917"/>
                  <a:pt x="9168799" y="207714"/>
                  <a:pt x="9598991" y="192281"/>
                </a:cubicBezTo>
                <a:cubicBezTo>
                  <a:pt x="10029183" y="176848"/>
                  <a:pt x="10098290" y="53539"/>
                  <a:pt x="10519802" y="3382"/>
                </a:cubicBezTo>
              </a:path>
            </a:pathLst>
          </a:custGeom>
          <a:noFill/>
          <a:ln w="34925" cap="rnd">
            <a:solidFill>
              <a:schemeClr val="bg1"/>
            </a:solidFill>
          </a:ln>
          <a:effectLst>
            <a:outerShdw blurRad="88900" dist="292100" dir="54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10A9606-0B31-40A5-84F4-336F5D4FE756}"/>
              </a:ext>
            </a:extLst>
          </p:cNvPr>
          <p:cNvCxnSpPr/>
          <p:nvPr/>
        </p:nvCxnSpPr>
        <p:spPr>
          <a:xfrm>
            <a:off x="3641009" y="1435261"/>
            <a:ext cx="0" cy="4525701"/>
          </a:xfrm>
          <a:prstGeom prst="line">
            <a:avLst/>
          </a:prstGeom>
          <a:ln>
            <a:solidFill>
              <a:schemeClr val="bg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16B87AC3-0B79-464F-88C2-01FECD9A7A21}"/>
              </a:ext>
            </a:extLst>
          </p:cNvPr>
          <p:cNvCxnSpPr/>
          <p:nvPr/>
        </p:nvCxnSpPr>
        <p:spPr>
          <a:xfrm>
            <a:off x="6093299" y="1435261"/>
            <a:ext cx="0" cy="4525701"/>
          </a:xfrm>
          <a:prstGeom prst="line">
            <a:avLst/>
          </a:prstGeom>
          <a:ln>
            <a:solidFill>
              <a:schemeClr val="bg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4C1A5D17-8DB4-4A9F-BF3C-0B4F23640730}"/>
              </a:ext>
            </a:extLst>
          </p:cNvPr>
          <p:cNvCxnSpPr/>
          <p:nvPr/>
        </p:nvCxnSpPr>
        <p:spPr>
          <a:xfrm>
            <a:off x="8545589" y="1435261"/>
            <a:ext cx="0" cy="4525701"/>
          </a:xfrm>
          <a:prstGeom prst="line">
            <a:avLst/>
          </a:prstGeom>
          <a:ln>
            <a:solidFill>
              <a:schemeClr val="bg1">
                <a:alpha val="3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: 空心 10">
            <a:extLst>
              <a:ext uri="{FF2B5EF4-FFF2-40B4-BE49-F238E27FC236}">
                <a16:creationId xmlns:a16="http://schemas.microsoft.com/office/drawing/2014/main" id="{6EBE7243-B8EC-455A-B8F2-59A1A2609819}"/>
              </a:ext>
            </a:extLst>
          </p:cNvPr>
          <p:cNvSpPr/>
          <p:nvPr/>
        </p:nvSpPr>
        <p:spPr>
          <a:xfrm>
            <a:off x="1776283" y="2294482"/>
            <a:ext cx="222004" cy="22200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2F53B1D1-5C21-4BFC-B8D1-E07C45BD2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9870" y="2294482"/>
            <a:ext cx="222004" cy="222004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5D82295A-DDD7-4529-945B-FCA2D79BB2DF}"/>
              </a:ext>
            </a:extLst>
          </p:cNvPr>
          <p:cNvSpPr txBox="1"/>
          <p:nvPr/>
        </p:nvSpPr>
        <p:spPr>
          <a:xfrm>
            <a:off x="1678037" y="2542402"/>
            <a:ext cx="1473655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在此输入相关说明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FD543D1-DD51-4EDB-BA74-269F40258FC1}"/>
              </a:ext>
            </a:extLst>
          </p:cNvPr>
          <p:cNvSpPr txBox="1"/>
          <p:nvPr/>
        </p:nvSpPr>
        <p:spPr>
          <a:xfrm>
            <a:off x="1678037" y="2814755"/>
            <a:ext cx="1473655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Enter a description here</a:t>
            </a:r>
            <a:endParaRPr lang="zh-CN" altLang="en-US" sz="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0EEFED4-5DA7-4F91-8E88-958DA837BF1F}"/>
              </a:ext>
            </a:extLst>
          </p:cNvPr>
          <p:cNvSpPr/>
          <p:nvPr/>
        </p:nvSpPr>
        <p:spPr>
          <a:xfrm>
            <a:off x="2398221" y="4943956"/>
            <a:ext cx="114646" cy="114646"/>
          </a:xfrm>
          <a:prstGeom prst="ellipse">
            <a:avLst/>
          </a:prstGeom>
          <a:ln w="41275">
            <a:solidFill>
              <a:schemeClr val="bg1"/>
            </a:solidFill>
          </a:ln>
          <a:effectLst>
            <a:outerShdw blurRad="1778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15CE1DEA-D791-44A9-8E52-48EBC932F910}"/>
              </a:ext>
            </a:extLst>
          </p:cNvPr>
          <p:cNvSpPr/>
          <p:nvPr/>
        </p:nvSpPr>
        <p:spPr>
          <a:xfrm>
            <a:off x="4752508" y="4943956"/>
            <a:ext cx="114646" cy="114646"/>
          </a:xfrm>
          <a:prstGeom prst="ellipse">
            <a:avLst/>
          </a:prstGeom>
          <a:ln w="41275">
            <a:solidFill>
              <a:schemeClr val="bg1"/>
            </a:solidFill>
          </a:ln>
          <a:effectLst>
            <a:outerShdw blurRad="1778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AE2FB188-E28A-4E0A-AEFC-E8E0ECE1CDCB}"/>
              </a:ext>
            </a:extLst>
          </p:cNvPr>
          <p:cNvSpPr/>
          <p:nvPr/>
        </p:nvSpPr>
        <p:spPr>
          <a:xfrm>
            <a:off x="7250885" y="3870251"/>
            <a:ext cx="137118" cy="137118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778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20C6C52-B12B-4F76-B884-E5C5DBBCEFE0}"/>
              </a:ext>
            </a:extLst>
          </p:cNvPr>
          <p:cNvSpPr/>
          <p:nvPr/>
        </p:nvSpPr>
        <p:spPr>
          <a:xfrm>
            <a:off x="9832782" y="3622735"/>
            <a:ext cx="114646" cy="114646"/>
          </a:xfrm>
          <a:prstGeom prst="ellipse">
            <a:avLst/>
          </a:prstGeom>
          <a:ln w="41275">
            <a:solidFill>
              <a:schemeClr val="bg1"/>
            </a:solidFill>
          </a:ln>
          <a:effectLst>
            <a:outerShdw blurRad="1778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1BD6631-4025-48FB-947B-BBF2435D14CD}"/>
              </a:ext>
            </a:extLst>
          </p:cNvPr>
          <p:cNvSpPr txBox="1"/>
          <p:nvPr/>
        </p:nvSpPr>
        <p:spPr>
          <a:xfrm>
            <a:off x="1414285" y="4346940"/>
            <a:ext cx="193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＄</a:t>
            </a:r>
            <a:r>
              <a:rPr lang="en-US" altLang="zh-CN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187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BFC09D3-AA1B-48B0-91BB-BA04C2F10A91}"/>
              </a:ext>
            </a:extLst>
          </p:cNvPr>
          <p:cNvSpPr txBox="1"/>
          <p:nvPr/>
        </p:nvSpPr>
        <p:spPr>
          <a:xfrm>
            <a:off x="3665144" y="4346940"/>
            <a:ext cx="193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＄</a:t>
            </a:r>
            <a:r>
              <a:rPr lang="en-US" altLang="zh-CN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187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A19EC29-ABD4-4373-9246-979EBE78D2AC}"/>
              </a:ext>
            </a:extLst>
          </p:cNvPr>
          <p:cNvSpPr txBox="1"/>
          <p:nvPr/>
        </p:nvSpPr>
        <p:spPr>
          <a:xfrm>
            <a:off x="6275536" y="4266491"/>
            <a:ext cx="1936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＄</a:t>
            </a:r>
            <a:r>
              <a:rPr lang="en-US" altLang="zh-CN" sz="4000" dirty="0">
                <a:solidFill>
                  <a:schemeClr val="accent2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234</a:t>
            </a:r>
            <a:endParaRPr lang="zh-CN" altLang="en-US" sz="4000" dirty="0">
              <a:solidFill>
                <a:schemeClr val="accent2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D27BDF3-6939-4F87-AB3E-CC77A51123E9}"/>
              </a:ext>
            </a:extLst>
          </p:cNvPr>
          <p:cNvSpPr txBox="1"/>
          <p:nvPr/>
        </p:nvSpPr>
        <p:spPr>
          <a:xfrm>
            <a:off x="8860302" y="3870251"/>
            <a:ext cx="193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＄</a:t>
            </a:r>
            <a:r>
              <a:rPr lang="en-US" altLang="zh-CN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254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58" name="圆: 空心 57">
            <a:extLst>
              <a:ext uri="{FF2B5EF4-FFF2-40B4-BE49-F238E27FC236}">
                <a16:creationId xmlns:a16="http://schemas.microsoft.com/office/drawing/2014/main" id="{200C16AA-CEEB-415E-8C0D-BB6135D2EC25}"/>
              </a:ext>
            </a:extLst>
          </p:cNvPr>
          <p:cNvSpPr/>
          <p:nvPr/>
        </p:nvSpPr>
        <p:spPr>
          <a:xfrm>
            <a:off x="4140597" y="2294482"/>
            <a:ext cx="222004" cy="22200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9" name="图形 58">
            <a:extLst>
              <a:ext uri="{FF2B5EF4-FFF2-40B4-BE49-F238E27FC236}">
                <a16:creationId xmlns:a16="http://schemas.microsoft.com/office/drawing/2014/main" id="{5E498B5C-1EF9-4CB3-BABB-2E44F473F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74184" y="2294482"/>
            <a:ext cx="222004" cy="222004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4B6C9CEE-83F7-4173-9C18-132DF2599363}"/>
              </a:ext>
            </a:extLst>
          </p:cNvPr>
          <p:cNvSpPr txBox="1"/>
          <p:nvPr/>
        </p:nvSpPr>
        <p:spPr>
          <a:xfrm>
            <a:off x="4042351" y="2542402"/>
            <a:ext cx="1473655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在此输入相关说明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36FE7BA-D531-43A3-A2CF-78C1B4EB3ABE}"/>
              </a:ext>
            </a:extLst>
          </p:cNvPr>
          <p:cNvSpPr txBox="1"/>
          <p:nvPr/>
        </p:nvSpPr>
        <p:spPr>
          <a:xfrm>
            <a:off x="4042351" y="2814755"/>
            <a:ext cx="1473655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Enter a description here</a:t>
            </a:r>
            <a:endParaRPr lang="zh-CN" altLang="en-US" sz="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2" name="圆: 空心 61">
            <a:extLst>
              <a:ext uri="{FF2B5EF4-FFF2-40B4-BE49-F238E27FC236}">
                <a16:creationId xmlns:a16="http://schemas.microsoft.com/office/drawing/2014/main" id="{CAD04D0D-B02D-491F-884C-4147CA6CF0E9}"/>
              </a:ext>
            </a:extLst>
          </p:cNvPr>
          <p:cNvSpPr/>
          <p:nvPr/>
        </p:nvSpPr>
        <p:spPr>
          <a:xfrm>
            <a:off x="6504911" y="2294482"/>
            <a:ext cx="222004" cy="22200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3" name="图形 62">
            <a:extLst>
              <a:ext uri="{FF2B5EF4-FFF2-40B4-BE49-F238E27FC236}">
                <a16:creationId xmlns:a16="http://schemas.microsoft.com/office/drawing/2014/main" id="{AE93E97C-935C-4317-806B-921E455C1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8498" y="2294482"/>
            <a:ext cx="222004" cy="222004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7DA7F44F-266F-49D4-8009-48E1431A5F8C}"/>
              </a:ext>
            </a:extLst>
          </p:cNvPr>
          <p:cNvSpPr txBox="1"/>
          <p:nvPr/>
        </p:nvSpPr>
        <p:spPr>
          <a:xfrm>
            <a:off x="6406665" y="2542402"/>
            <a:ext cx="1473655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在此输入相关说明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3C856EA0-DBD8-4A4A-8F0A-B6D6CE3CB141}"/>
              </a:ext>
            </a:extLst>
          </p:cNvPr>
          <p:cNvSpPr txBox="1"/>
          <p:nvPr/>
        </p:nvSpPr>
        <p:spPr>
          <a:xfrm>
            <a:off x="6406665" y="2814755"/>
            <a:ext cx="1473655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Enter a description here</a:t>
            </a:r>
            <a:endParaRPr lang="zh-CN" altLang="en-US" sz="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6" name="圆: 空心 65">
            <a:extLst>
              <a:ext uri="{FF2B5EF4-FFF2-40B4-BE49-F238E27FC236}">
                <a16:creationId xmlns:a16="http://schemas.microsoft.com/office/drawing/2014/main" id="{4F4A09F3-0C05-4208-9B72-E65996C58766}"/>
              </a:ext>
            </a:extLst>
          </p:cNvPr>
          <p:cNvSpPr/>
          <p:nvPr/>
        </p:nvSpPr>
        <p:spPr>
          <a:xfrm>
            <a:off x="8869225" y="2294482"/>
            <a:ext cx="222004" cy="222004"/>
          </a:xfrm>
          <a:prstGeom prst="don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7" name="图形 66">
            <a:extLst>
              <a:ext uri="{FF2B5EF4-FFF2-40B4-BE49-F238E27FC236}">
                <a16:creationId xmlns:a16="http://schemas.microsoft.com/office/drawing/2014/main" id="{C6E086A7-51CF-430C-AB2F-0157247E0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02812" y="2294482"/>
            <a:ext cx="222004" cy="222004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FF8D8DBF-F3C2-40E4-816B-BA4C84243ACC}"/>
              </a:ext>
            </a:extLst>
          </p:cNvPr>
          <p:cNvSpPr txBox="1"/>
          <p:nvPr/>
        </p:nvSpPr>
        <p:spPr>
          <a:xfrm>
            <a:off x="8770979" y="2542402"/>
            <a:ext cx="1473655" cy="33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在此输入相关说明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D8B7139-50B0-4C1E-B0E3-ECC63B04711B}"/>
              </a:ext>
            </a:extLst>
          </p:cNvPr>
          <p:cNvSpPr txBox="1"/>
          <p:nvPr/>
        </p:nvSpPr>
        <p:spPr>
          <a:xfrm>
            <a:off x="8770979" y="2814755"/>
            <a:ext cx="1473655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00" dirty="0">
                <a:solidFill>
                  <a:schemeClr val="bg1"/>
                </a:solidFill>
                <a:latin typeface="+mn-ea"/>
              </a:rPr>
              <a:t>Enter a description here</a:t>
            </a:r>
            <a:endParaRPr lang="zh-CN" altLang="en-US" sz="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1" name="箭头: 五边形 70">
            <a:extLst>
              <a:ext uri="{FF2B5EF4-FFF2-40B4-BE49-F238E27FC236}">
                <a16:creationId xmlns:a16="http://schemas.microsoft.com/office/drawing/2014/main" id="{F1D5A60C-583B-4559-AF8B-F754AAA0F96E}"/>
              </a:ext>
            </a:extLst>
          </p:cNvPr>
          <p:cNvSpPr/>
          <p:nvPr/>
        </p:nvSpPr>
        <p:spPr>
          <a:xfrm>
            <a:off x="4633217" y="5498196"/>
            <a:ext cx="5990769" cy="218652"/>
          </a:xfrm>
          <a:prstGeom prst="homePlate">
            <a:avLst/>
          </a:prstGeom>
          <a:gradFill flip="none" rotWithShape="1">
            <a:gsLst>
              <a:gs pos="0">
                <a:schemeClr val="bg1">
                  <a:alpha val="59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>
                <a:latin typeface="+mn-ea"/>
              </a:rPr>
              <a:t>                                                                                                                 （</a:t>
            </a:r>
            <a:r>
              <a:rPr lang="en-US" altLang="zh-CN" sz="1050" dirty="0">
                <a:latin typeface="+mn-ea"/>
              </a:rPr>
              <a:t>20XX.XX – 20XX.XX)</a:t>
            </a:r>
            <a:endParaRPr lang="zh-CN" altLang="en-US" sz="10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005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7D3329E-25ED-4EE2-9C7E-6D701B273642}"/>
              </a:ext>
            </a:extLst>
          </p:cNvPr>
          <p:cNvSpPr/>
          <p:nvPr/>
        </p:nvSpPr>
        <p:spPr>
          <a:xfrm>
            <a:off x="4761230" y="3772146"/>
            <a:ext cx="2742946" cy="8243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alpha val="87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A79454B2-BEEC-4445-B539-4A14D8B14A3C}"/>
              </a:ext>
            </a:extLst>
          </p:cNvPr>
          <p:cNvSpPr/>
          <p:nvPr/>
        </p:nvSpPr>
        <p:spPr>
          <a:xfrm>
            <a:off x="4038600" y="1087120"/>
            <a:ext cx="4114800" cy="4114800"/>
          </a:xfrm>
          <a:prstGeom prst="arc">
            <a:avLst>
              <a:gd name="adj1" fmla="val 12890959"/>
              <a:gd name="adj2" fmla="val 1101952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4B99340-7539-4B3B-9299-99FBD171DD28}"/>
              </a:ext>
            </a:extLst>
          </p:cNvPr>
          <p:cNvCxnSpPr/>
          <p:nvPr/>
        </p:nvCxnSpPr>
        <p:spPr>
          <a:xfrm>
            <a:off x="3831590" y="209296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6C079A2-FBC2-4881-87B0-A4C31BB5F959}"/>
              </a:ext>
            </a:extLst>
          </p:cNvPr>
          <p:cNvCxnSpPr/>
          <p:nvPr/>
        </p:nvCxnSpPr>
        <p:spPr>
          <a:xfrm>
            <a:off x="3572510" y="2870200"/>
            <a:ext cx="1188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F2D6E7A-3EAF-4405-BEC6-4298C0645D58}"/>
              </a:ext>
            </a:extLst>
          </p:cNvPr>
          <p:cNvSpPr txBox="1"/>
          <p:nvPr/>
        </p:nvSpPr>
        <p:spPr>
          <a:xfrm>
            <a:off x="3698240" y="2204581"/>
            <a:ext cx="14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General Template 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930B82-175C-4E19-B800-B78465C7582E}"/>
              </a:ext>
            </a:extLst>
          </p:cNvPr>
          <p:cNvSpPr txBox="1"/>
          <p:nvPr/>
        </p:nvSpPr>
        <p:spPr>
          <a:xfrm>
            <a:off x="3515360" y="2454700"/>
            <a:ext cx="1560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307081-73AB-4ECE-8640-EAB167F5B659}"/>
              </a:ext>
            </a:extLst>
          </p:cNvPr>
          <p:cNvSpPr txBox="1"/>
          <p:nvPr/>
        </p:nvSpPr>
        <p:spPr>
          <a:xfrm>
            <a:off x="5020310" y="1408260"/>
            <a:ext cx="34209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pitchFamily="2" charset="-122"/>
                <a:ea typeface="优设标题黑" panose="00000500000000000000" pitchFamily="2" charset="-122"/>
              </a:rPr>
              <a:t>02</a:t>
            </a:r>
            <a:endParaRPr lang="zh-CN" altLang="en-US" sz="166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566653F-3380-41FE-8E09-3BF6C546666B}"/>
              </a:ext>
            </a:extLst>
          </p:cNvPr>
          <p:cNvSpPr txBox="1"/>
          <p:nvPr/>
        </p:nvSpPr>
        <p:spPr>
          <a:xfrm>
            <a:off x="4473373" y="3798921"/>
            <a:ext cx="324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latin typeface="+mj-ea"/>
                <a:ea typeface="+mj-ea"/>
              </a:rPr>
              <a:t>发展计划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F234C1-7A44-4A3F-8EF9-F65F54B4103F}"/>
              </a:ext>
            </a:extLst>
          </p:cNvPr>
          <p:cNvSpPr/>
          <p:nvPr/>
        </p:nvSpPr>
        <p:spPr>
          <a:xfrm>
            <a:off x="-513080" y="6618847"/>
            <a:ext cx="13218160" cy="23915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   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Industry New Media Industry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    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/>
                <a:cs typeface="+mn-cs"/>
              </a:rPr>
              <a:t>New Media 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B0A88B7-B205-4801-97BF-B66AE7D0DC71}"/>
              </a:ext>
            </a:extLst>
          </p:cNvPr>
          <p:cNvSpPr/>
          <p:nvPr/>
        </p:nvSpPr>
        <p:spPr>
          <a:xfrm>
            <a:off x="-1082040" y="1305925"/>
            <a:ext cx="15256601" cy="3331919"/>
          </a:xfrm>
          <a:custGeom>
            <a:avLst/>
            <a:gdLst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037320 w 15256601"/>
              <a:gd name="connsiteY14" fmla="*/ 1706880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9692640 w 15256601"/>
              <a:gd name="connsiteY15" fmla="*/ 807720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66960 w 15256601"/>
              <a:gd name="connsiteY12" fmla="*/ 1935480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585960 w 15256601"/>
              <a:gd name="connsiteY13" fmla="*/ 2225040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86968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473440 w 15256601"/>
              <a:gd name="connsiteY10" fmla="*/ 2118360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63840 w 15256601"/>
              <a:gd name="connsiteY9" fmla="*/ 2377440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516112 w 15256601"/>
              <a:gd name="connsiteY10" fmla="*/ 2167128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403080 w 15256601"/>
              <a:gd name="connsiteY14" fmla="*/ 1682496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695688 w 15256601"/>
              <a:gd name="connsiteY13" fmla="*/ 2109216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85248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  <a:gd name="connsiteX0" fmla="*/ 0 w 15256601"/>
              <a:gd name="connsiteY0" fmla="*/ 3246120 h 3331919"/>
              <a:gd name="connsiteX1" fmla="*/ 167640 w 15256601"/>
              <a:gd name="connsiteY1" fmla="*/ 3276600 h 3331919"/>
              <a:gd name="connsiteX2" fmla="*/ 868680 w 15256601"/>
              <a:gd name="connsiteY2" fmla="*/ 2606040 h 3331919"/>
              <a:gd name="connsiteX3" fmla="*/ 1112520 w 15256601"/>
              <a:gd name="connsiteY3" fmla="*/ 2926080 h 3331919"/>
              <a:gd name="connsiteX4" fmla="*/ 1539240 w 15256601"/>
              <a:gd name="connsiteY4" fmla="*/ 2240280 h 3331919"/>
              <a:gd name="connsiteX5" fmla="*/ 2773680 w 15256601"/>
              <a:gd name="connsiteY5" fmla="*/ 2712720 h 3331919"/>
              <a:gd name="connsiteX6" fmla="*/ 3901440 w 15256601"/>
              <a:gd name="connsiteY6" fmla="*/ 2682240 h 3331919"/>
              <a:gd name="connsiteX7" fmla="*/ 4526280 w 15256601"/>
              <a:gd name="connsiteY7" fmla="*/ 2270760 h 3331919"/>
              <a:gd name="connsiteX8" fmla="*/ 5943600 w 15256601"/>
              <a:gd name="connsiteY8" fmla="*/ 1905000 h 3331919"/>
              <a:gd name="connsiteX9" fmla="*/ 7833360 w 15256601"/>
              <a:gd name="connsiteY9" fmla="*/ 2304288 h 3331919"/>
              <a:gd name="connsiteX10" fmla="*/ 8473440 w 15256601"/>
              <a:gd name="connsiteY10" fmla="*/ 2173224 h 3331919"/>
              <a:gd name="connsiteX11" fmla="*/ 8961120 w 15256601"/>
              <a:gd name="connsiteY11" fmla="*/ 1630680 h 3331919"/>
              <a:gd name="connsiteX12" fmla="*/ 9930384 w 15256601"/>
              <a:gd name="connsiteY12" fmla="*/ 1746504 h 3331919"/>
              <a:gd name="connsiteX13" fmla="*/ 9720072 w 15256601"/>
              <a:gd name="connsiteY13" fmla="*/ 1920240 h 3331919"/>
              <a:gd name="connsiteX14" fmla="*/ 9628632 w 15256601"/>
              <a:gd name="connsiteY14" fmla="*/ 1645920 h 3331919"/>
              <a:gd name="connsiteX15" fmla="*/ 10332720 w 15256601"/>
              <a:gd name="connsiteY15" fmla="*/ 893064 h 3331919"/>
              <a:gd name="connsiteX16" fmla="*/ 12115800 w 15256601"/>
              <a:gd name="connsiteY16" fmla="*/ 1097280 h 3331919"/>
              <a:gd name="connsiteX17" fmla="*/ 13731240 w 15256601"/>
              <a:gd name="connsiteY17" fmla="*/ 1417320 h 3331919"/>
              <a:gd name="connsiteX18" fmla="*/ 15118080 w 15256601"/>
              <a:gd name="connsiteY18" fmla="*/ 640080 h 3331919"/>
              <a:gd name="connsiteX19" fmla="*/ 15133320 w 15256601"/>
              <a:gd name="connsiteY19" fmla="*/ 0 h 333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256601" h="3331919">
                <a:moveTo>
                  <a:pt x="0" y="3246120"/>
                </a:moveTo>
                <a:cubicBezTo>
                  <a:pt x="11430" y="3314700"/>
                  <a:pt x="22860" y="3383280"/>
                  <a:pt x="167640" y="3276600"/>
                </a:cubicBezTo>
                <a:cubicBezTo>
                  <a:pt x="312420" y="3169920"/>
                  <a:pt x="711200" y="2664460"/>
                  <a:pt x="868680" y="2606040"/>
                </a:cubicBezTo>
                <a:cubicBezTo>
                  <a:pt x="1026160" y="2547620"/>
                  <a:pt x="1000760" y="2987040"/>
                  <a:pt x="1112520" y="2926080"/>
                </a:cubicBezTo>
                <a:cubicBezTo>
                  <a:pt x="1224280" y="2865120"/>
                  <a:pt x="1262380" y="2275840"/>
                  <a:pt x="1539240" y="2240280"/>
                </a:cubicBezTo>
                <a:cubicBezTo>
                  <a:pt x="1816100" y="2204720"/>
                  <a:pt x="2379980" y="2639060"/>
                  <a:pt x="2773680" y="2712720"/>
                </a:cubicBezTo>
                <a:cubicBezTo>
                  <a:pt x="3167380" y="2786380"/>
                  <a:pt x="3609340" y="2755900"/>
                  <a:pt x="3901440" y="2682240"/>
                </a:cubicBezTo>
                <a:cubicBezTo>
                  <a:pt x="4193540" y="2608580"/>
                  <a:pt x="4185920" y="2400300"/>
                  <a:pt x="4526280" y="2270760"/>
                </a:cubicBezTo>
                <a:cubicBezTo>
                  <a:pt x="4866640" y="2141220"/>
                  <a:pt x="5392420" y="1899412"/>
                  <a:pt x="5943600" y="1905000"/>
                </a:cubicBezTo>
                <a:cubicBezTo>
                  <a:pt x="6494780" y="1910588"/>
                  <a:pt x="7411720" y="2259584"/>
                  <a:pt x="7833360" y="2304288"/>
                </a:cubicBezTo>
                <a:cubicBezTo>
                  <a:pt x="8255000" y="2348992"/>
                  <a:pt x="8285480" y="2285492"/>
                  <a:pt x="8473440" y="2173224"/>
                </a:cubicBezTo>
                <a:cubicBezTo>
                  <a:pt x="8661400" y="2060956"/>
                  <a:pt x="8718296" y="1701800"/>
                  <a:pt x="8961120" y="1630680"/>
                </a:cubicBezTo>
                <a:cubicBezTo>
                  <a:pt x="9203944" y="1559560"/>
                  <a:pt x="9803892" y="1698244"/>
                  <a:pt x="9930384" y="1746504"/>
                </a:cubicBezTo>
                <a:cubicBezTo>
                  <a:pt x="10056876" y="1794764"/>
                  <a:pt x="9770364" y="1937004"/>
                  <a:pt x="9720072" y="1920240"/>
                </a:cubicBezTo>
                <a:cubicBezTo>
                  <a:pt x="9669780" y="1903476"/>
                  <a:pt x="9526524" y="1817116"/>
                  <a:pt x="9628632" y="1645920"/>
                </a:cubicBezTo>
                <a:cubicBezTo>
                  <a:pt x="9730740" y="1474724"/>
                  <a:pt x="9918192" y="984504"/>
                  <a:pt x="10332720" y="893064"/>
                </a:cubicBezTo>
                <a:cubicBezTo>
                  <a:pt x="10747248" y="801624"/>
                  <a:pt x="11549380" y="1009904"/>
                  <a:pt x="12115800" y="1097280"/>
                </a:cubicBezTo>
                <a:cubicBezTo>
                  <a:pt x="12682220" y="1184656"/>
                  <a:pt x="13230860" y="1493520"/>
                  <a:pt x="13731240" y="1417320"/>
                </a:cubicBezTo>
                <a:cubicBezTo>
                  <a:pt x="14231620" y="1341120"/>
                  <a:pt x="14884400" y="876300"/>
                  <a:pt x="15118080" y="640080"/>
                </a:cubicBezTo>
                <a:cubicBezTo>
                  <a:pt x="15351760" y="403860"/>
                  <a:pt x="15242540" y="201930"/>
                  <a:pt x="15133320" y="0"/>
                </a:cubicBezTo>
              </a:path>
            </a:pathLst>
          </a:custGeom>
          <a:noFill/>
          <a:ln>
            <a:solidFill>
              <a:schemeClr val="bg1">
                <a:alpha val="3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3391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较窄&quot;,&quot;Kind&quot;:&quot;System&quot;,&quot;OldGuidesSetting&quot;:{&quot;HeaderHeight&quot;:10.0,&quot;FooterHeight&quot;:5.0,&quot;SideMargin&quot;:2.5,&quot;TopMargin&quot;:0.0,&quot;BottomMargin&quot;:0.0,&quot;IntervalMargin&quot;:1.0}}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1DC1"/>
      </a:accent1>
      <a:accent2>
        <a:srgbClr val="F5512B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Medium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7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4E87BA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1121</Words>
  <Application>Microsoft Office PowerPoint</Application>
  <PresentationFormat>宽屏</PresentationFormat>
  <Paragraphs>174</Paragraphs>
  <Slides>22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Neue Plak</vt:lpstr>
      <vt:lpstr>等线</vt:lpstr>
      <vt:lpstr>庞门正道标题体</vt:lpstr>
      <vt:lpstr>思源黑体 CN Light</vt:lpstr>
      <vt:lpstr>思源黑体 CN Medium</vt:lpstr>
      <vt:lpstr>微软雅黑</vt:lpstr>
      <vt:lpstr>微软雅黑</vt:lpstr>
      <vt:lpstr>微软雅黑 Light</vt:lpstr>
      <vt:lpstr>优设标题黑</vt:lpstr>
      <vt:lpstr>Arial</vt:lpstr>
      <vt:lpstr>Arial Black</vt:lpstr>
      <vt:lpstr>Roboto</vt:lpstr>
      <vt:lpstr>Segoe UI Light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 子琪</dc:creator>
  <cp:lastModifiedBy>贺 子琪</cp:lastModifiedBy>
  <cp:revision>6</cp:revision>
  <dcterms:created xsi:type="dcterms:W3CDTF">2021-10-27T02:28:40Z</dcterms:created>
  <dcterms:modified xsi:type="dcterms:W3CDTF">2021-11-16T15:59:20Z</dcterms:modified>
</cp:coreProperties>
</file>